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Lst>
  <p:notesMasterIdLst>
    <p:notesMasterId r:id="rId84"/>
  </p:notesMasterIdLst>
  <p:handoutMasterIdLst>
    <p:handoutMasterId r:id="rId85"/>
  </p:handoutMasterIdLst>
  <p:sldIdLst>
    <p:sldId id="304" r:id="rId3"/>
    <p:sldId id="308" r:id="rId4"/>
    <p:sldId id="326" r:id="rId5"/>
    <p:sldId id="296" r:id="rId6"/>
    <p:sldId id="314" r:id="rId7"/>
    <p:sldId id="327" r:id="rId8"/>
    <p:sldId id="315" r:id="rId9"/>
    <p:sldId id="312" r:id="rId10"/>
    <p:sldId id="317" r:id="rId11"/>
    <p:sldId id="349" r:id="rId12"/>
    <p:sldId id="319" r:id="rId13"/>
    <p:sldId id="320" r:id="rId14"/>
    <p:sldId id="321" r:id="rId15"/>
    <p:sldId id="322" r:id="rId16"/>
    <p:sldId id="324" r:id="rId17"/>
    <p:sldId id="329" r:id="rId18"/>
    <p:sldId id="325" r:id="rId19"/>
    <p:sldId id="328" r:id="rId20"/>
    <p:sldId id="335" r:id="rId21"/>
    <p:sldId id="323" r:id="rId22"/>
    <p:sldId id="264" r:id="rId23"/>
    <p:sldId id="331" r:id="rId24"/>
    <p:sldId id="332" r:id="rId25"/>
    <p:sldId id="333" r:id="rId26"/>
    <p:sldId id="316" r:id="rId27"/>
    <p:sldId id="330" r:id="rId28"/>
    <p:sldId id="334" r:id="rId29"/>
    <p:sldId id="318" r:id="rId30"/>
    <p:sldId id="337" r:id="rId31"/>
    <p:sldId id="338" r:id="rId32"/>
    <p:sldId id="350" r:id="rId33"/>
    <p:sldId id="295" r:id="rId34"/>
    <p:sldId id="266" r:id="rId35"/>
    <p:sldId id="268" r:id="rId36"/>
    <p:sldId id="336" r:id="rId37"/>
    <p:sldId id="341" r:id="rId38"/>
    <p:sldId id="340" r:id="rId39"/>
    <p:sldId id="342" r:id="rId40"/>
    <p:sldId id="343" r:id="rId41"/>
    <p:sldId id="344" r:id="rId42"/>
    <p:sldId id="345" r:id="rId43"/>
    <p:sldId id="346" r:id="rId44"/>
    <p:sldId id="347" r:id="rId45"/>
    <p:sldId id="348" r:id="rId46"/>
    <p:sldId id="310" r:id="rId47"/>
    <p:sldId id="352" r:id="rId48"/>
    <p:sldId id="353" r:id="rId49"/>
    <p:sldId id="354" r:id="rId50"/>
    <p:sldId id="355" r:id="rId51"/>
    <p:sldId id="356" r:id="rId52"/>
    <p:sldId id="357" r:id="rId53"/>
    <p:sldId id="358" r:id="rId54"/>
    <p:sldId id="365" r:id="rId55"/>
    <p:sldId id="359" r:id="rId56"/>
    <p:sldId id="360" r:id="rId57"/>
    <p:sldId id="361" r:id="rId58"/>
    <p:sldId id="366" r:id="rId59"/>
    <p:sldId id="363" r:id="rId60"/>
    <p:sldId id="364" r:id="rId61"/>
    <p:sldId id="367" r:id="rId62"/>
    <p:sldId id="362" r:id="rId63"/>
    <p:sldId id="368" r:id="rId64"/>
    <p:sldId id="369" r:id="rId65"/>
    <p:sldId id="370" r:id="rId66"/>
    <p:sldId id="371" r:id="rId67"/>
    <p:sldId id="372" r:id="rId68"/>
    <p:sldId id="373" r:id="rId69"/>
    <p:sldId id="265" r:id="rId70"/>
    <p:sldId id="374" r:id="rId71"/>
    <p:sldId id="375" r:id="rId72"/>
    <p:sldId id="377" r:id="rId73"/>
    <p:sldId id="378" r:id="rId74"/>
    <p:sldId id="379" r:id="rId75"/>
    <p:sldId id="380" r:id="rId76"/>
    <p:sldId id="381" r:id="rId77"/>
    <p:sldId id="382" r:id="rId78"/>
    <p:sldId id="376" r:id="rId79"/>
    <p:sldId id="284" r:id="rId80"/>
    <p:sldId id="285" r:id="rId81"/>
    <p:sldId id="286" r:id="rId82"/>
    <p:sldId id="287" r:id="rId83"/>
  </p:sldIdLst>
  <p:sldSz cx="9144000" cy="5145088"/>
  <p:notesSz cx="6858000" cy="9144000"/>
  <p:defaultTextStyle>
    <a:defPPr marL="0" marR="0" indent="0" algn="l" defTabSz="685800" rtl="0" fontAlgn="auto" latinLnBrk="1" hangingPunct="0">
      <a:lnSpc>
        <a:spcPct val="100000"/>
      </a:lnSpc>
      <a:spcBef>
        <a:spcPts val="0"/>
      </a:spcBef>
      <a:spcAft>
        <a:spcPts val="0"/>
      </a:spcAft>
      <a:buClrTx/>
      <a:buSzTx/>
      <a:buFontTx/>
      <a:buNone/>
      <a:tabLst/>
      <a:defRPr kumimoji="0" sz="1350" b="0" i="0" u="none" strike="noStrike" cap="none" spc="0" normalizeH="0" baseline="0">
        <a:ln>
          <a:noFill/>
        </a:ln>
        <a:solidFill>
          <a:srgbClr val="000000"/>
        </a:solidFill>
        <a:effectLst/>
        <a:uFillTx/>
      </a:defRPr>
    </a:defPPr>
    <a:lvl1pPr marL="166787" marR="0" indent="-166787"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1pPr>
    <a:lvl2pPr marL="617826" marR="0" indent="-160706"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2pPr>
    <a:lvl3pPr marL="1066613" marR="0" indent="-152373"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3pPr>
    <a:lvl4pPr marL="154278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4pPr>
    <a:lvl5pPr marL="199990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5pPr>
    <a:lvl6pPr marL="245702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6pPr>
    <a:lvl7pPr marL="291414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7pPr>
    <a:lvl8pPr marL="337126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8pPr>
    <a:lvl9pPr marL="3828380" marR="0" indent="-171420" algn="l" defTabSz="914240" rtl="0" fontAlgn="auto" latinLnBrk="0" hangingPunct="0">
      <a:lnSpc>
        <a:spcPct val="100000"/>
      </a:lnSpc>
      <a:spcBef>
        <a:spcPts val="600"/>
      </a:spcBef>
      <a:spcAft>
        <a:spcPts val="0"/>
      </a:spcAft>
      <a:buClrTx/>
      <a:buSzPct val="100000"/>
      <a:buFont typeface="Helvetica Neue"/>
      <a:buChar char="•"/>
      <a:tabLst/>
      <a:defRPr kumimoji="0" sz="135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Workshop slides" id="{02B2ECB4-53BB-4D1D-8FFA-AAEF6FFEE256}">
          <p14:sldIdLst>
            <p14:sldId id="304"/>
            <p14:sldId id="308"/>
            <p14:sldId id="326"/>
            <p14:sldId id="296"/>
            <p14:sldId id="314"/>
            <p14:sldId id="327"/>
            <p14:sldId id="315"/>
            <p14:sldId id="312"/>
            <p14:sldId id="317"/>
            <p14:sldId id="349"/>
            <p14:sldId id="319"/>
            <p14:sldId id="320"/>
            <p14:sldId id="321"/>
            <p14:sldId id="322"/>
            <p14:sldId id="324"/>
            <p14:sldId id="329"/>
            <p14:sldId id="325"/>
            <p14:sldId id="328"/>
            <p14:sldId id="335"/>
            <p14:sldId id="323"/>
            <p14:sldId id="264"/>
            <p14:sldId id="331"/>
            <p14:sldId id="332"/>
            <p14:sldId id="333"/>
            <p14:sldId id="316"/>
            <p14:sldId id="330"/>
            <p14:sldId id="334"/>
            <p14:sldId id="318"/>
            <p14:sldId id="337"/>
            <p14:sldId id="338"/>
            <p14:sldId id="350"/>
            <p14:sldId id="295"/>
            <p14:sldId id="266"/>
            <p14:sldId id="268"/>
            <p14:sldId id="336"/>
            <p14:sldId id="341"/>
            <p14:sldId id="340"/>
            <p14:sldId id="342"/>
            <p14:sldId id="343"/>
            <p14:sldId id="344"/>
            <p14:sldId id="345"/>
            <p14:sldId id="346"/>
            <p14:sldId id="347"/>
            <p14:sldId id="348"/>
            <p14:sldId id="310"/>
            <p14:sldId id="352"/>
            <p14:sldId id="353"/>
            <p14:sldId id="354"/>
            <p14:sldId id="355"/>
            <p14:sldId id="356"/>
            <p14:sldId id="357"/>
            <p14:sldId id="358"/>
            <p14:sldId id="365"/>
            <p14:sldId id="359"/>
            <p14:sldId id="360"/>
            <p14:sldId id="361"/>
            <p14:sldId id="366"/>
            <p14:sldId id="363"/>
            <p14:sldId id="364"/>
            <p14:sldId id="367"/>
            <p14:sldId id="362"/>
            <p14:sldId id="368"/>
            <p14:sldId id="369"/>
            <p14:sldId id="370"/>
            <p14:sldId id="371"/>
            <p14:sldId id="372"/>
            <p14:sldId id="373"/>
            <p14:sldId id="265"/>
            <p14:sldId id="374"/>
            <p14:sldId id="375"/>
            <p14:sldId id="377"/>
            <p14:sldId id="378"/>
            <p14:sldId id="379"/>
            <p14:sldId id="380"/>
            <p14:sldId id="381"/>
            <p14:sldId id="382"/>
            <p14:sldId id="376"/>
            <p14:sldId id="284"/>
          </p14:sldIdLst>
        </p14:section>
        <p14:section name="Icons" id="{8B677A25-4F03-4330-8CA4-40AFD8ACD141}">
          <p14:sldIdLst>
            <p14:sldId id="285"/>
            <p14:sldId id="286"/>
            <p14:sldId id="287"/>
          </p14:sldIdLst>
        </p14:section>
      </p14:sectionLst>
    </p:ex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C7E7"/>
    <a:srgbClr val="7BAE92"/>
    <a:srgbClr val="71D0F6"/>
    <a:srgbClr val="88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4CB"/>
          </a:solidFill>
        </a:fill>
      </a:tcStyle>
    </a:wholeTbl>
    <a:band2H>
      <a:tcTxStyle/>
      <a:tcStyle>
        <a:tcBdr/>
        <a:fill>
          <a:solidFill>
            <a:srgbClr val="FFF2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CDE"/>
          </a:solidFill>
        </a:fill>
      </a:tcStyle>
    </a:wholeTbl>
    <a:band2H>
      <a:tcTxStyle/>
      <a:tcStyle>
        <a:tcBdr/>
        <a:fill>
          <a:solidFill>
            <a:srgbClr val="EAE7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9E9EC"/>
          </a:solidFill>
        </a:fill>
      </a:tcStyle>
    </a:wholeTbl>
    <a:band2H>
      <a:tcTxStyle/>
      <a:tcStyle>
        <a:tcBdr/>
        <a:fill>
          <a:solidFill>
            <a:srgbClr val="F4F4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5981" autoAdjust="0"/>
  </p:normalViewPr>
  <p:slideViewPr>
    <p:cSldViewPr snapToGrid="0" snapToObjects="1">
      <p:cViewPr varScale="1">
        <p:scale>
          <a:sx n="92" d="100"/>
          <a:sy n="92" d="100"/>
        </p:scale>
        <p:origin x="90" y="882"/>
      </p:cViewPr>
      <p:guideLst>
        <p:guide orient="horz" pos="1621"/>
        <p:guide pos="2880"/>
      </p:guideLst>
    </p:cSldViewPr>
  </p:slideViewPr>
  <p:notesTextViewPr>
    <p:cViewPr>
      <p:scale>
        <a:sx n="1" d="1"/>
        <a:sy n="1" d="1"/>
      </p:scale>
      <p:origin x="0" y="0"/>
    </p:cViewPr>
  </p:notesTextViewPr>
  <p:notesViewPr>
    <p:cSldViewPr snapToGrid="0" snapToObjects="1">
      <p:cViewPr varScale="1">
        <p:scale>
          <a:sx n="103" d="100"/>
          <a:sy n="103" d="100"/>
        </p:scale>
        <p:origin x="271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Calibri" panose="020F0502020204030204" pitchFamily="34" charset="0"/>
              <a:cs typeface="Calibri" panose="020F050202020403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C872B5-E002-4B00-926F-E547F5317BBA}" type="datetimeFigureOut">
              <a:rPr lang="en-AU" smtClean="0">
                <a:latin typeface="Calibri" panose="020F0502020204030204" pitchFamily="34" charset="0"/>
                <a:cs typeface="Calibri" panose="020F0502020204030204" pitchFamily="34" charset="0"/>
              </a:rPr>
              <a:t>18/03/2022</a:t>
            </a:fld>
            <a:endParaRPr lang="en-AU"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4A061-03B3-465F-8B48-74FD2B7B347E}" type="slidenum">
              <a:rPr lang="en-AU" smtClean="0">
                <a:latin typeface="Calibri" panose="020F0502020204030204" pitchFamily="34" charset="0"/>
                <a:cs typeface="Calibri" panose="020F0502020204030204" pitchFamily="34" charset="0"/>
              </a:rPr>
              <a:t>‹#›</a:t>
            </a:fld>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96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382588" y="685800"/>
            <a:ext cx="6092825" cy="3429000"/>
          </a:xfrm>
          <a:prstGeom prst="rect">
            <a:avLst/>
          </a:prstGeom>
        </p:spPr>
        <p:txBody>
          <a:bodyPr/>
          <a:lstStyle/>
          <a:p>
            <a:endParaRPr/>
          </a:p>
        </p:txBody>
      </p:sp>
      <p:sp>
        <p:nvSpPr>
          <p:cNvPr id="156" name="Shape 1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56963014"/>
      </p:ext>
    </p:extLst>
  </p:cSld>
  <p:clrMap bg1="lt1" tx1="dk1" bg2="lt2" tx2="dk2" accent1="accent1" accent2="accent2" accent3="accent3" accent4="accent4" accent5="accent5" accent6="accent6" hlink="hlink" folHlink="folHlink"/>
  <p:notesStyle>
    <a:lvl1pPr defTabSz="914240" latinLnBrk="0">
      <a:defRPr sz="1200">
        <a:latin typeface="+mj-lt"/>
        <a:ea typeface="+mj-ea"/>
        <a:cs typeface="+mj-cs"/>
        <a:sym typeface="Helvetica"/>
      </a:defRPr>
    </a:lvl1pPr>
    <a:lvl2pPr indent="171450" defTabSz="914240" latinLnBrk="0">
      <a:defRPr sz="1200">
        <a:latin typeface="+mj-lt"/>
        <a:ea typeface="+mj-ea"/>
        <a:cs typeface="+mj-cs"/>
        <a:sym typeface="Helvetica"/>
      </a:defRPr>
    </a:lvl2pPr>
    <a:lvl3pPr indent="342900" defTabSz="914240" latinLnBrk="0">
      <a:defRPr sz="1200">
        <a:latin typeface="+mj-lt"/>
        <a:ea typeface="+mj-ea"/>
        <a:cs typeface="+mj-cs"/>
        <a:sym typeface="Helvetica"/>
      </a:defRPr>
    </a:lvl3pPr>
    <a:lvl4pPr indent="514350" defTabSz="914240" latinLnBrk="0">
      <a:defRPr sz="1200">
        <a:latin typeface="+mj-lt"/>
        <a:ea typeface="+mj-ea"/>
        <a:cs typeface="+mj-cs"/>
        <a:sym typeface="Helvetica"/>
      </a:defRPr>
    </a:lvl4pPr>
    <a:lvl5pPr indent="685800" defTabSz="914240" latinLnBrk="0">
      <a:defRPr sz="1200">
        <a:latin typeface="+mj-lt"/>
        <a:ea typeface="+mj-ea"/>
        <a:cs typeface="+mj-cs"/>
        <a:sym typeface="Helvetica"/>
      </a:defRPr>
    </a:lvl5pPr>
    <a:lvl6pPr indent="857250" defTabSz="914240" latinLnBrk="0">
      <a:defRPr sz="1200">
        <a:latin typeface="+mj-lt"/>
        <a:ea typeface="+mj-ea"/>
        <a:cs typeface="+mj-cs"/>
        <a:sym typeface="Helvetica"/>
      </a:defRPr>
    </a:lvl6pPr>
    <a:lvl7pPr indent="1028700" defTabSz="914240" latinLnBrk="0">
      <a:defRPr sz="1200">
        <a:latin typeface="+mj-lt"/>
        <a:ea typeface="+mj-ea"/>
        <a:cs typeface="+mj-cs"/>
        <a:sym typeface="Helvetica"/>
      </a:defRPr>
    </a:lvl7pPr>
    <a:lvl8pPr indent="1200150" defTabSz="914240" latinLnBrk="0">
      <a:defRPr sz="1200">
        <a:latin typeface="+mj-lt"/>
        <a:ea typeface="+mj-ea"/>
        <a:cs typeface="+mj-cs"/>
        <a:sym typeface="Helvetica"/>
      </a:defRPr>
    </a:lvl8pPr>
    <a:lvl9pPr indent="1371600" defTabSz="914240" latinLnBrk="0">
      <a:defRPr sz="1200">
        <a:latin typeface="+mj-lt"/>
        <a:ea typeface="+mj-ea"/>
        <a:cs typeface="+mj-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zGrSI2jSbV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unsplash.com/s/photos/data-centre?utm_source=unsplash&amp;utm_medium=referral&amp;utm_content=creditCopyText" TargetMode="External"/><Relationship Id="rId3" Type="http://schemas.openxmlformats.org/officeDocument/2006/relationships/hyperlink" Target="https://unsplash.com/@markuswinkler?utm_source=unsplash&amp;utm_medium=referral&amp;utm_content=creditCopyText" TargetMode="External"/><Relationship Id="rId7" Type="http://schemas.openxmlformats.org/officeDocument/2006/relationships/hyperlink" Target="https://unsplash.com/@matthewhenry?utm_source=unsplash&amp;utm_medium=referral&amp;utm_content=creditCopyTex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unsplash.com/s/photos/external-storage?utm_source=unsplash&amp;utm_medium=referral&amp;utm_content=creditCopyText" TargetMode="External"/><Relationship Id="rId5" Type="http://schemas.openxmlformats.org/officeDocument/2006/relationships/hyperlink" Target="https://unsplash.com/@samsungmemory?utm_source=unsplash&amp;utm_medium=referral&amp;utm_content=creditCopyText" TargetMode="External"/><Relationship Id="rId4" Type="http://schemas.openxmlformats.org/officeDocument/2006/relationships/hyperlink" Target="https://unsplash.com/s/photos/data-storage?utm_source=unsplash&amp;utm_medium=referral&amp;utm_content=creditCopyTex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nsplash.com/@tvick?utm_source=unsplash&amp;utm_medium=referral&amp;utm_content=creditCopyTex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nsplash.com/s/photos/server?utm_source=unsplash&amp;utm_medium=referral&amp;utm_content=creditCopyTex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isc.ac.uk/guides/how-and-why-you-should-manage-your-research-dat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echopedia.com/definition/18715/data-transf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bnco.com.au/content/dam/nbnco2/documents/nbn-business-fact-sheets/nbn-business-fact-sheet-tc4.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aarnet.edu.au/network-and-services/advanced-network-servic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arnet.edu.au/our-networ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arnet.edu.au/international-network"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submarinecablemap.com/" TargetMode="External"/><Relationship Id="rId4" Type="http://schemas.openxmlformats.org/officeDocument/2006/relationships/hyperlink" Target="https://en.wikipedia.org/wiki/National_research_and_education_network"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peedtest.ne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techinternets.com/copy_calc"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wikihow.com/Ping-an-IP-Addres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n.wikipedia.org/wiki/Traceroute"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inmotionhosting.com/support/website/ssh/read-traceroute/" TargetMode="External"/><Relationship Id="rId4" Type="http://schemas.openxmlformats.org/officeDocument/2006/relationships/hyperlink" Target="https://kb.intermedia.net/article/682"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youtu.be/37viB1HPbq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fasterdata.es.net/network-tuning/tcp-issues-explained/packet-loss/"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www.abc.net.au/news/science/2022-03-22/ukraine-invasion-a-digital-iron-curtain-is-descending-on-russia/100917662" TargetMode="External"/><Relationship Id="rId4" Type="http://schemas.openxmlformats.org/officeDocument/2006/relationships/hyperlink" Target="http://www.plugthingsin.com/internet/speed/latency/"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n.wikipedia.org/wiki/Elephant_flow"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esi.org.nz/sites/default/files/media/eScienceFuturesWorkshop-ReflectionReport.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upport.aarnet.edu.au/hc/en-us/categories/200217608-CloudStor"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support.aarnet.edu.au/hc/en-us/articles/205819827--What-s-the-maximum-file-size-I-can-upload-"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support.aarnet.edu.au/hc/en-us/articles/360000411076-Where-can-I-download-the-CloudStor-sync-client-"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arnet.edu.au/"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user/aarnetvideo" TargetMode="External"/><Relationship Id="rId4" Type="http://schemas.openxmlformats.org/officeDocument/2006/relationships/hyperlink" Target="https://twitter.com/AARNet"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support.aarnet.edu.au/hc/en-us/articles/230387208-What-is-CloudStor-FileSender-"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support.aarnet.edu.au/hc/en-us/articles/230067907-How-much-data-can-I-send-using-CloudStor-FileSender-"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upport.aarnet.edu.au/hc/en-us/articles/115007168507-Can-I-use-the-command-line-or-WebDav-"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support.aarnet.edu.au/hc/en-us/articles/360000575395-What-is-CloudStor-SWAN-" TargetMode="External"/><Relationship Id="rId5" Type="http://schemas.openxmlformats.org/officeDocument/2006/relationships/hyperlink" Target="https://support.aarnet.edu.au/hc/en-us/articles/360000034736-Accessing-your-S3-gateway" TargetMode="External"/><Relationship Id="rId4" Type="http://schemas.openxmlformats.org/officeDocument/2006/relationships/hyperlink" Target="https://support.aarnet.edu.au/hc/en-us/articles/360000911395-Preferred-Client-Tool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Introduce workshop and presenters, helpers.</a:t>
            </a:r>
          </a:p>
        </p:txBody>
      </p:sp>
    </p:spTree>
    <p:extLst>
      <p:ext uri="{BB962C8B-B14F-4D97-AF65-F5344CB8AC3E}">
        <p14:creationId xmlns:p14="http://schemas.microsoft.com/office/powerpoint/2010/main" val="300268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 </a:t>
            </a:r>
            <a:r>
              <a:rPr lang="en-GB" sz="1800" b="1" dirty="0">
                <a:effectLst/>
                <a:latin typeface="Arial" panose="020B0604020202020204" pitchFamily="34" charset="0"/>
                <a:ea typeface="Arial" panose="020B0604020202020204" pitchFamily="34" charset="0"/>
              </a:rPr>
              <a:t>Getting started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What types of files do you use? Type your answer in the Etherpad</a:t>
            </a:r>
            <a:endParaRPr lang="en-AU" dirty="0"/>
          </a:p>
        </p:txBody>
      </p:sp>
    </p:spTree>
    <p:extLst>
      <p:ext uri="{BB962C8B-B14F-4D97-AF65-F5344CB8AC3E}">
        <p14:creationId xmlns:p14="http://schemas.microsoft.com/office/powerpoint/2010/main" val="133054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Types of data</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Take a moment to think about all the files on your computer and any file types associated with your research.</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There are many types of data that we deal with, and each with their own characteristics.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 number of files as well as their size matters when it comes to managing and moving data effectively.</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71098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highlight>
                  <a:srgbClr val="FFFF00"/>
                </a:highlight>
                <a:latin typeface="Arial" panose="020B0604020202020204" pitchFamily="34" charset="0"/>
                <a:ea typeface="Arial" panose="020B0604020202020204" pitchFamily="34" charset="0"/>
              </a:rPr>
              <a:t>Size of data</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As in the world generally, the amount of research data that is stored and the size of individual files is growing quickly.</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The increasing size and amount of data creates some challenges for data storage, and data movement. There are two basic data issues – the problem of how many, and how much. The number of files and the size of individual files is getting difficult to manage.</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59244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How big is big? How do we measure the size of data?</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 bit is a binary digit, the smallest increment of data on a computer. One byte is made up of eight bits.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 names and abbreviations for numbers of bytes are easily confused with the notations for bits. The abbreviations for numbers of bits use a lower-case "b" instead of an upper-case "B".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This table shows how data are measured. Research data is now reaching the Petabyte scale, and we are testing data movement at this size. We all need to prepare for the scale to increase and to be more familiar with these measurements. </a:t>
            </a:r>
            <a:endParaRPr lang="en-AU" sz="1800" dirty="0">
              <a:effectLst/>
              <a:latin typeface="Arial" panose="020B0604020202020204" pitchFamily="34" charset="0"/>
              <a:ea typeface="Arial" panose="020B0604020202020204" pitchFamily="34" charset="0"/>
            </a:endParaRPr>
          </a:p>
          <a:p>
            <a:endParaRPr lang="en-AU" dirty="0"/>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JUST A MINUTE! Bits or bytes?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Stop! Wait! What? Bytes or bits? Let the drama unfold in this video ... </a:t>
            </a:r>
            <a:r>
              <a:rPr lang="en-GB" sz="1800" u="sng" dirty="0">
                <a:solidFill>
                  <a:srgbClr val="0563C1"/>
                </a:solidFill>
                <a:effectLst/>
                <a:latin typeface="Arial" panose="020B0604020202020204" pitchFamily="34" charset="0"/>
                <a:ea typeface="Arial" panose="020B0604020202020204" pitchFamily="34" charset="0"/>
                <a:hlinkClick r:id="rId3" tooltip="https://www.youtube.com/watch?v=zGrSI2jSbVE"/>
              </a:rPr>
              <a:t>https://www.youtube.com/watch?v=zGrSI2jSbVE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Computer storage and memory is often measured in megabytes (MB) and gigabytes (GB). Internet companies often use 'bits per second' to describe the connection speed (that is, how long it takes for data to be transferred between your device and the internet).</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304963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Where is your data being stored?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We might have come a long way from floppy disks, but it’s not unusual for research data to be found on all sorts of portable devices. These all come with convenience, but they are not especially reliable. Research data should be stored on research-specific cloud providers, like AARNet’s CloudStor.</a:t>
            </a:r>
            <a:endParaRPr lang="en-AU" sz="1800" dirty="0">
              <a:effectLst/>
              <a:latin typeface="Arial" panose="020B0604020202020204" pitchFamily="34" charset="0"/>
              <a:ea typeface="Arial" panose="020B0604020202020204" pitchFamily="34" charset="0"/>
            </a:endParaRPr>
          </a:p>
          <a:p>
            <a:pPr marL="0" marR="0" lvl="0" indent="0" defTabSz="914240" eaLnBrk="1" fontAlgn="auto" latinLnBrk="0" hangingPunct="1">
              <a:lnSpc>
                <a:spcPct val="100000"/>
              </a:lnSpc>
              <a:spcBef>
                <a:spcPts val="0"/>
              </a:spcBef>
              <a:spcAft>
                <a:spcPts val="0"/>
              </a:spcAft>
              <a:buClrTx/>
              <a:buSzTx/>
              <a:buFontTx/>
              <a:buNone/>
              <a:tabLst/>
              <a:defRPr/>
            </a:pPr>
            <a:endParaRPr lang="en-AU" dirty="0"/>
          </a:p>
          <a:p>
            <a:pPr marL="0" marR="0" lvl="0" indent="0" defTabSz="914240" eaLnBrk="1" fontAlgn="auto" latinLnBrk="0" hangingPunct="1">
              <a:lnSpc>
                <a:spcPct val="100000"/>
              </a:lnSpc>
              <a:spcBef>
                <a:spcPts val="0"/>
              </a:spcBef>
              <a:spcAft>
                <a:spcPts val="0"/>
              </a:spcAft>
              <a:buClrTx/>
              <a:buSzTx/>
              <a:buFontTx/>
              <a:buNone/>
              <a:tabLst/>
              <a:defRPr/>
            </a:pPr>
            <a:endParaRPr lang="en-AU" dirty="0"/>
          </a:p>
          <a:p>
            <a:pPr marL="0" marR="0" lvl="0" indent="0" defTabSz="914240" eaLnBrk="1" fontAlgn="auto" latinLnBrk="0" hangingPunct="1">
              <a:lnSpc>
                <a:spcPct val="100000"/>
              </a:lnSpc>
              <a:spcBef>
                <a:spcPts val="0"/>
              </a:spcBef>
              <a:spcAft>
                <a:spcPts val="0"/>
              </a:spcAft>
              <a:buClrTx/>
              <a:buSzTx/>
              <a:buFontTx/>
              <a:buNone/>
              <a:tabLst/>
              <a:defRPr/>
            </a:pPr>
            <a:r>
              <a:rPr lang="en-AU" dirty="0"/>
              <a:t>Image credits</a:t>
            </a:r>
          </a:p>
          <a:p>
            <a:pPr marL="0" marR="0" lvl="0" indent="0" defTabSz="914240" eaLnBrk="1" fontAlgn="auto" latinLnBrk="0" hangingPunct="1">
              <a:lnSpc>
                <a:spcPct val="100000"/>
              </a:lnSpc>
              <a:spcBef>
                <a:spcPts val="0"/>
              </a:spcBef>
              <a:spcAft>
                <a:spcPts val="0"/>
              </a:spcAft>
              <a:buClrTx/>
              <a:buSzTx/>
              <a:buFontTx/>
              <a:buNone/>
              <a:tabLst/>
              <a:defRPr/>
            </a:pPr>
            <a:r>
              <a:rPr lang="en-AU" dirty="0"/>
              <a:t>Floppy disc - </a:t>
            </a:r>
            <a:r>
              <a:rPr lang="en-US" dirty="0"/>
              <a:t>Photo by Vincent </a:t>
            </a:r>
            <a:r>
              <a:rPr lang="en-US" dirty="0" err="1"/>
              <a:t>Botta</a:t>
            </a:r>
            <a:r>
              <a:rPr lang="en-US" dirty="0"/>
              <a:t> on </a:t>
            </a:r>
            <a:r>
              <a:rPr lang="en-US" dirty="0" err="1"/>
              <a:t>Unsplash</a:t>
            </a:r>
            <a:endParaRPr lang="en-US" dirty="0"/>
          </a:p>
          <a:p>
            <a:pPr marL="0" marR="0" lvl="0" indent="0" defTabSz="914240" eaLnBrk="1" fontAlgn="auto" latinLnBrk="0" hangingPunct="1">
              <a:lnSpc>
                <a:spcPct val="100000"/>
              </a:lnSpc>
              <a:spcBef>
                <a:spcPts val="0"/>
              </a:spcBef>
              <a:spcAft>
                <a:spcPts val="0"/>
              </a:spcAft>
              <a:buClrTx/>
              <a:buSzTx/>
              <a:buFontTx/>
              <a:buNone/>
              <a:tabLst/>
              <a:defRPr/>
            </a:pPr>
            <a:r>
              <a:rPr lang="en-US" dirty="0"/>
              <a:t>USB stick - Photo by </a:t>
            </a:r>
            <a:r>
              <a:rPr lang="en-US" dirty="0" err="1"/>
              <a:t>charlesdeluvio</a:t>
            </a:r>
            <a:r>
              <a:rPr lang="en-US" dirty="0"/>
              <a:t> on </a:t>
            </a:r>
            <a:r>
              <a:rPr lang="en-US" dirty="0" err="1"/>
              <a:t>Unsplash</a:t>
            </a:r>
            <a:endParaRPr lang="en-US" dirty="0"/>
          </a:p>
          <a:p>
            <a:pPr marL="0" marR="0" lvl="0" indent="0" defTabSz="914240" eaLnBrk="1" fontAlgn="auto" latinLnBrk="0" hangingPunct="1">
              <a:lnSpc>
                <a:spcPct val="100000"/>
              </a:lnSpc>
              <a:spcBef>
                <a:spcPts val="0"/>
              </a:spcBef>
              <a:spcAft>
                <a:spcPts val="0"/>
              </a:spcAft>
              <a:buClrTx/>
              <a:buSzTx/>
              <a:buFontTx/>
              <a:buNone/>
              <a:tabLst/>
              <a:defRPr/>
            </a:pPr>
            <a:r>
              <a:rPr lang="en-US" dirty="0"/>
              <a:t>Camera storage - Photo by </a:t>
            </a:r>
            <a:r>
              <a:rPr lang="en-US" dirty="0">
                <a:hlinkClick r:id="rId3"/>
              </a:rPr>
              <a:t>Markus Winkler</a:t>
            </a:r>
            <a:r>
              <a:rPr lang="en-US" dirty="0"/>
              <a:t> on </a:t>
            </a:r>
            <a:r>
              <a:rPr lang="en-US" dirty="0" err="1">
                <a:hlinkClick r:id="rId4"/>
              </a:rPr>
              <a:t>Unsplash</a:t>
            </a:r>
            <a:r>
              <a:rPr lang="en-US" dirty="0"/>
              <a:t> </a:t>
            </a:r>
          </a:p>
          <a:p>
            <a:r>
              <a:rPr lang="en-AU" dirty="0"/>
              <a:t>External storage - </a:t>
            </a:r>
            <a:r>
              <a:rPr lang="en-US" dirty="0"/>
              <a:t>Photo by </a:t>
            </a:r>
            <a:r>
              <a:rPr lang="en-US" dirty="0">
                <a:hlinkClick r:id="rId5"/>
              </a:rPr>
              <a:t>Samsung Memory</a:t>
            </a:r>
            <a:r>
              <a:rPr lang="en-US" dirty="0"/>
              <a:t> on </a:t>
            </a:r>
            <a:r>
              <a:rPr lang="en-US" dirty="0" err="1">
                <a:hlinkClick r:id="rId6"/>
              </a:rPr>
              <a:t>Unsplash</a:t>
            </a:r>
            <a:r>
              <a:rPr lang="en-US" dirty="0"/>
              <a:t> </a:t>
            </a:r>
          </a:p>
          <a:p>
            <a:r>
              <a:rPr lang="en-US" dirty="0"/>
              <a:t>Cloud - Photo by </a:t>
            </a:r>
            <a:r>
              <a:rPr lang="en-US" dirty="0">
                <a:hlinkClick r:id="rId7"/>
              </a:rPr>
              <a:t>Matthew Henry</a:t>
            </a:r>
            <a:r>
              <a:rPr lang="en-US" dirty="0"/>
              <a:t> on </a:t>
            </a:r>
            <a:r>
              <a:rPr lang="en-US" dirty="0" err="1">
                <a:hlinkClick r:id="rId8"/>
              </a:rPr>
              <a:t>Unsplash</a:t>
            </a:r>
            <a:r>
              <a:rPr lang="en-US" dirty="0"/>
              <a:t> </a:t>
            </a:r>
            <a:endParaRPr lang="en-AU" dirty="0"/>
          </a:p>
        </p:txBody>
      </p:sp>
    </p:spTree>
    <p:extLst>
      <p:ext uri="{BB962C8B-B14F-4D97-AF65-F5344CB8AC3E}">
        <p14:creationId xmlns:p14="http://schemas.microsoft.com/office/powerpoint/2010/main" val="98129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eaLnBrk="1" fontAlgn="auto" latinLnBrk="0" hangingPunct="1">
              <a:lnSpc>
                <a:spcPct val="100000"/>
              </a:lnSpc>
              <a:spcBef>
                <a:spcPts val="0"/>
              </a:spcBef>
              <a:spcAft>
                <a:spcPts val="0"/>
              </a:spcAft>
              <a:buClrTx/>
              <a:buSzTx/>
              <a:buFontTx/>
              <a:buNone/>
              <a:tabLst/>
              <a:defRPr/>
            </a:pPr>
            <a:r>
              <a:rPr lang="en-US" dirty="0">
                <a:solidFill>
                  <a:schemeClr val="dk1"/>
                </a:solidFill>
              </a:rPr>
              <a:t>Sometimes it’s harder than simply uploading a few files. Sometimes researchers have a huge number of files or many large files. We are here to help find solutions to move data into the cloud that will remove the need to do things like this. With permission, some scientists shared this moment with us, a day of moving data in hard drives moved by wheelbarrow from one end of the campus to the other. You can see here that there are lots of risks in doing this, so we are here to help with any complex data movement scenarios. </a:t>
            </a:r>
          </a:p>
          <a:p>
            <a:pPr marL="0" marR="0" lvl="0" indent="0" algn="l" defTabSz="914240" eaLnBrk="1" fontAlgn="auto" latinLnBrk="0" hangingPunct="1">
              <a:lnSpc>
                <a:spcPct val="100000"/>
              </a:lnSpc>
              <a:spcBef>
                <a:spcPts val="0"/>
              </a:spcBef>
              <a:spcAft>
                <a:spcPts val="0"/>
              </a:spcAft>
              <a:buClrTx/>
              <a:buSzTx/>
              <a:buFontTx/>
              <a:buNone/>
              <a:tabLst/>
              <a:defRPr/>
            </a:pPr>
            <a:endParaRPr lang="en-US" dirty="0">
              <a:solidFill>
                <a:schemeClr val="dk1"/>
              </a:solidFill>
            </a:endParaRPr>
          </a:p>
          <a:p>
            <a:pPr marL="0" marR="0" lvl="0" indent="0" algn="l" defTabSz="914240" eaLnBrk="1" fontAlgn="auto" latinLnBrk="0" hangingPunct="1">
              <a:lnSpc>
                <a:spcPct val="100000"/>
              </a:lnSpc>
              <a:spcBef>
                <a:spcPts val="0"/>
              </a:spcBef>
              <a:spcAft>
                <a:spcPts val="0"/>
              </a:spcAft>
              <a:buClrTx/>
              <a:buSzTx/>
              <a:buFontTx/>
              <a:buNone/>
              <a:tabLst/>
              <a:defRPr/>
            </a:pPr>
            <a:endParaRPr lang="en-US" dirty="0">
              <a:solidFill>
                <a:schemeClr val="dk1"/>
              </a:solidFill>
            </a:endParaRPr>
          </a:p>
          <a:p>
            <a:pPr marL="0" marR="0" lvl="0" indent="0" algn="l" defTabSz="914240" eaLnBrk="1" fontAlgn="auto" latinLnBrk="0" hangingPunct="1">
              <a:lnSpc>
                <a:spcPct val="100000"/>
              </a:lnSpc>
              <a:spcBef>
                <a:spcPts val="0"/>
              </a:spcBef>
              <a:spcAft>
                <a:spcPts val="0"/>
              </a:spcAft>
              <a:buClrTx/>
              <a:buSzTx/>
              <a:buFontTx/>
              <a:buNone/>
              <a:tabLst/>
              <a:defRPr/>
            </a:pPr>
            <a:r>
              <a:rPr lang="en-US" dirty="0">
                <a:solidFill>
                  <a:schemeClr val="dk1"/>
                </a:solidFill>
              </a:rPr>
              <a:t>‘The long and winding road (to data transfer)’ </a:t>
            </a:r>
            <a:r>
              <a:rPr lang="en-US" dirty="0"/>
              <a:t>Image credit: Scott Chamberlain, photographer, </a:t>
            </a:r>
            <a:r>
              <a:rPr lang="en-US" dirty="0">
                <a:solidFill>
                  <a:schemeClr val="dk1"/>
                </a:solidFill>
              </a:rPr>
              <a:t>Nigel Laing artistic director, supplied by Sarah Beecroft. With permission.</a:t>
            </a:r>
            <a:endParaRPr lang="en-US" dirty="0"/>
          </a:p>
          <a:p>
            <a:endParaRPr lang="en-AU" dirty="0"/>
          </a:p>
        </p:txBody>
      </p:sp>
    </p:spTree>
    <p:extLst>
      <p:ext uri="{BB962C8B-B14F-4D97-AF65-F5344CB8AC3E}">
        <p14:creationId xmlns:p14="http://schemas.microsoft.com/office/powerpoint/2010/main" val="277159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latin typeface="Arial" panose="020B0604020202020204" pitchFamily="34" charset="0"/>
                <a:ea typeface="Arial" panose="020B0604020202020204" pitchFamily="34" charset="0"/>
              </a:rPr>
              <a:t>What exactly does the cloud look like? Where is it?</a:t>
            </a:r>
          </a:p>
          <a:p>
            <a:pPr>
              <a:lnSpc>
                <a:spcPct val="115000"/>
              </a:lnSpc>
              <a:spcAft>
                <a:spcPts val="1000"/>
              </a:spcAft>
            </a:pP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latin typeface="Arial" panose="020B0604020202020204" pitchFamily="34" charset="0"/>
                <a:ea typeface="Arial" panose="020B0604020202020204" pitchFamily="34" charset="0"/>
              </a:rPr>
              <a:t>The cloud is a huge collection of data centres all over the world. Each one is in its basic form a room full of servers and cables in a non-descript building you are probably never going to notice. It’s loud in there because servers run hot so there needs to be a lot of air-conditioning. Put simply, it is just a room full of other people’s computers, but it is backed up and cared for a lot better than most of us care for our data, and on hardware that is a lot more reliable than external drives and so on. Plus, you can’t leave your cloud storage on a plane or in a hot car or drop it! </a:t>
            </a:r>
          </a:p>
          <a:p>
            <a:endParaRPr lang="en-AU" dirty="0"/>
          </a:p>
          <a:p>
            <a:r>
              <a:rPr lang="en-AU" dirty="0"/>
              <a:t>For more see: https://www.mentalfloss.com/article/73590/what-exactly-does-cloud-look</a:t>
            </a:r>
          </a:p>
          <a:p>
            <a:endParaRPr lang="en-AU" dirty="0"/>
          </a:p>
          <a:p>
            <a:r>
              <a:rPr lang="en-AU" dirty="0"/>
              <a:t>Image credit: </a:t>
            </a:r>
            <a:r>
              <a:rPr lang="en-US" dirty="0"/>
              <a:t>Photo by </a:t>
            </a:r>
            <a:r>
              <a:rPr lang="en-US" dirty="0">
                <a:hlinkClick r:id="rId3"/>
              </a:rPr>
              <a:t>Taylor Vick</a:t>
            </a:r>
            <a:r>
              <a:rPr lang="en-US" dirty="0"/>
              <a:t> on </a:t>
            </a:r>
            <a:r>
              <a:rPr lang="en-US" dirty="0" err="1">
                <a:hlinkClick r:id="rId4"/>
              </a:rPr>
              <a:t>Unsplash</a:t>
            </a:r>
            <a:r>
              <a:rPr lang="en-US" dirty="0"/>
              <a:t> </a:t>
            </a:r>
            <a:endParaRPr lang="en-AU" dirty="0"/>
          </a:p>
          <a:p>
            <a:endParaRPr lang="en-AU" dirty="0"/>
          </a:p>
          <a:p>
            <a:endParaRPr lang="en-AU" dirty="0"/>
          </a:p>
        </p:txBody>
      </p:sp>
    </p:spTree>
    <p:extLst>
      <p:ext uri="{BB962C8B-B14F-4D97-AF65-F5344CB8AC3E}">
        <p14:creationId xmlns:p14="http://schemas.microsoft.com/office/powerpoint/2010/main" val="396583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The Research Data Lifecycle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So when does any of this matter? All the time!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Each of part of the research data lifecycle has different requirements but if you get things right at the beginning with a solid data management plan (DMP), the question of data movement and handling at the various stages is answered. Start as you would finish and know where to store it at the end of the project. </a:t>
            </a:r>
            <a:endParaRPr lang="en-AU" sz="1800" dirty="0">
              <a:effectLst/>
              <a:latin typeface="Arial" panose="020B0604020202020204" pitchFamily="34" charset="0"/>
              <a:ea typeface="Arial" panose="020B0604020202020204" pitchFamily="34" charset="0"/>
            </a:endParaRPr>
          </a:p>
          <a:p>
            <a:pPr marL="0" marR="0" lvl="0" indent="0" defTabSz="914240" eaLnBrk="1" fontAlgn="auto" latinLnBrk="0" hangingPunct="1">
              <a:lnSpc>
                <a:spcPct val="100000"/>
              </a:lnSpc>
              <a:spcBef>
                <a:spcPts val="0"/>
              </a:spcBef>
              <a:spcAft>
                <a:spcPts val="0"/>
              </a:spcAft>
              <a:buClrTx/>
              <a:buSzTx/>
              <a:buFontTx/>
              <a:buNone/>
              <a:tabLst/>
              <a:defRPr/>
            </a:pPr>
            <a:endParaRPr lang="en-US" dirty="0">
              <a:solidFill>
                <a:schemeClr val="dk1"/>
              </a:solidFill>
            </a:endParaRPr>
          </a:p>
          <a:p>
            <a:pPr marL="0" marR="0" lvl="0" indent="0" defTabSz="914240" eaLnBrk="1" fontAlgn="auto" latinLnBrk="0" hangingPunct="1">
              <a:lnSpc>
                <a:spcPct val="100000"/>
              </a:lnSpc>
              <a:spcBef>
                <a:spcPts val="0"/>
              </a:spcBef>
              <a:spcAft>
                <a:spcPts val="0"/>
              </a:spcAft>
              <a:buClrTx/>
              <a:buSzTx/>
              <a:buFontTx/>
              <a:buNone/>
              <a:tabLst/>
              <a:defRPr/>
            </a:pPr>
            <a:r>
              <a:rPr lang="en-US" dirty="0">
                <a:solidFill>
                  <a:schemeClr val="dk1"/>
                </a:solidFill>
              </a:rPr>
              <a:t>Image from</a:t>
            </a:r>
            <a:r>
              <a:rPr lang="en-US" u="sng" dirty="0">
                <a:solidFill>
                  <a:schemeClr val="dk1"/>
                </a:solidFill>
                <a:hlinkClick r:id="rId3" tooltip="https://www.jisc.ac.uk/guides/how-and-why-you-should-manage-your-research-data"/>
              </a:rPr>
              <a:t> </a:t>
            </a:r>
            <a:r>
              <a:rPr lang="en-US" u="sng" dirty="0">
                <a:solidFill>
                  <a:schemeClr val="hlink"/>
                </a:solidFill>
                <a:hlinkClick r:id="rId3" tooltip="https://www.jisc.ac.uk/guides/how-and-why-you-should-manage-your-research-data"/>
              </a:rPr>
              <a:t>JISC</a:t>
            </a:r>
            <a:r>
              <a:rPr lang="en-US" dirty="0">
                <a:solidFill>
                  <a:schemeClr val="dk1"/>
                </a:solidFill>
              </a:rPr>
              <a:t> under CC-BY-NC-ND</a:t>
            </a:r>
            <a:endParaRPr lang="en-US" dirty="0"/>
          </a:p>
          <a:p>
            <a:endParaRPr lang="en-AU" dirty="0"/>
          </a:p>
        </p:txBody>
      </p:sp>
    </p:spTree>
    <p:extLst>
      <p:ext uri="{BB962C8B-B14F-4D97-AF65-F5344CB8AC3E}">
        <p14:creationId xmlns:p14="http://schemas.microsoft.com/office/powerpoint/2010/main" val="43800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240" eaLnBrk="1" fontAlgn="auto" latinLnBrk="0" hangingPunct="1">
              <a:lnSpc>
                <a:spcPct val="115000"/>
              </a:lnSpc>
              <a:spcBef>
                <a:spcPts val="0"/>
              </a:spcBef>
              <a:spcAft>
                <a:spcPts val="1000"/>
              </a:spcAft>
              <a:buClrTx/>
              <a:buSzTx/>
              <a:buFontTx/>
              <a:buNone/>
              <a:tabLst/>
              <a:defRPr/>
            </a:pPr>
            <a:r>
              <a:rPr lang="en-GB" sz="1800" b="1" dirty="0">
                <a:effectLst/>
                <a:latin typeface="Arial" panose="020B0604020202020204" pitchFamily="34" charset="0"/>
                <a:ea typeface="Arial" panose="020B0604020202020204" pitchFamily="34" charset="0"/>
              </a:rPr>
              <a:t>ACTIVITY - JARGON BUSTING</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endParaRPr lang="en-GB"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This exercise is an opportunity to begin to ask questions and to get a firmer grasp on the concepts around networks, data, storage and digital tools in research.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Are you familiar with the following terms in this context? What are the ones that trip you up? Think of a way to describe what that word or term means in this context that might help others understand it better. How could you define a term (or two!) from the list to make it easier to understand?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dirty="0">
                <a:effectLst/>
                <a:latin typeface="Arial" panose="020B0604020202020204" pitchFamily="34" charset="0"/>
                <a:ea typeface="Arial" panose="020B0604020202020204" pitchFamily="34" charset="0"/>
              </a:rPr>
              <a:t>e.g. Data movement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dirty="0">
                <a:effectLst/>
                <a:latin typeface="Arial" panose="020B0604020202020204" pitchFamily="34" charset="0"/>
                <a:ea typeface="Arial" panose="020B0604020202020204" pitchFamily="34" charset="0"/>
              </a:rPr>
              <a:t>Data movement, also known as data transfer or data transmission is the process of using computing techniques and technologies to transmit or transfer electronic or </a:t>
            </a:r>
            <a:r>
              <a:rPr lang="en-GB" sz="1800" i="1" dirty="0" err="1">
                <a:effectLst/>
                <a:latin typeface="Arial" panose="020B0604020202020204" pitchFamily="34" charset="0"/>
                <a:ea typeface="Arial" panose="020B0604020202020204" pitchFamily="34" charset="0"/>
              </a:rPr>
              <a:t>analog</a:t>
            </a:r>
            <a:r>
              <a:rPr lang="en-GB" sz="1800" i="1" dirty="0">
                <a:effectLst/>
                <a:latin typeface="Arial" panose="020B0604020202020204" pitchFamily="34" charset="0"/>
                <a:ea typeface="Arial" panose="020B0604020202020204" pitchFamily="34" charset="0"/>
              </a:rPr>
              <a:t> data from one computer node to another. Data is transferred in the form of bits and bytes over a digital or </a:t>
            </a:r>
            <a:r>
              <a:rPr lang="en-GB" sz="1800" i="1" dirty="0" err="1">
                <a:effectLst/>
                <a:latin typeface="Arial" panose="020B0604020202020204" pitchFamily="34" charset="0"/>
                <a:ea typeface="Arial" panose="020B0604020202020204" pitchFamily="34" charset="0"/>
              </a:rPr>
              <a:t>analog</a:t>
            </a:r>
            <a:r>
              <a:rPr lang="en-GB" sz="1800" i="1" dirty="0">
                <a:effectLst/>
                <a:latin typeface="Arial" panose="020B0604020202020204" pitchFamily="34" charset="0"/>
                <a:ea typeface="Arial" panose="020B0604020202020204" pitchFamily="34" charset="0"/>
              </a:rPr>
              <a:t> medium, and the process enables digital or </a:t>
            </a:r>
            <a:r>
              <a:rPr lang="en-GB" sz="1800" i="1" dirty="0" err="1">
                <a:effectLst/>
                <a:latin typeface="Arial" panose="020B0604020202020204" pitchFamily="34" charset="0"/>
                <a:ea typeface="Arial" panose="020B0604020202020204" pitchFamily="34" charset="0"/>
              </a:rPr>
              <a:t>analog</a:t>
            </a:r>
            <a:r>
              <a:rPr lang="en-GB" sz="1800" i="1" dirty="0">
                <a:effectLst/>
                <a:latin typeface="Arial" panose="020B0604020202020204" pitchFamily="34" charset="0"/>
                <a:ea typeface="Arial" panose="020B0604020202020204" pitchFamily="34" charset="0"/>
              </a:rPr>
              <a:t> communications and its movement between devices.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u="sng" dirty="0">
                <a:solidFill>
                  <a:srgbClr val="0563C1"/>
                </a:solidFill>
                <a:effectLst/>
                <a:latin typeface="Arial" panose="020B0604020202020204" pitchFamily="34" charset="0"/>
                <a:ea typeface="Arial" panose="020B0604020202020204" pitchFamily="34" charset="0"/>
                <a:hlinkClick r:id="rId3" tooltip="https://www.techopedia.com/definition/18715/data-transfer"/>
              </a:rPr>
              <a:t>https://www.techopedia.com/definition/18715/data-transfer</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025879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ADSL</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 digital subscriber line (DSL) service provides a connection to the Internet through the telephone network. Asymmetric digital subscriber line (ADSL) is a type of DSL technology. In ADSL, bandwidth and bit rate are said to be asymmetric, meaning greater </a:t>
            </a:r>
            <a:r>
              <a:rPr lang="en-GB" sz="1800" i="1" dirty="0">
                <a:effectLst/>
                <a:latin typeface="Arial" panose="020B0604020202020204" pitchFamily="34" charset="0"/>
                <a:ea typeface="Arial" panose="020B0604020202020204" pitchFamily="34" charset="0"/>
              </a:rPr>
              <a:t>toward</a:t>
            </a:r>
            <a:r>
              <a:rPr lang="en-GB" sz="1800" dirty="0">
                <a:effectLst/>
                <a:latin typeface="Arial" panose="020B0604020202020204" pitchFamily="34" charset="0"/>
                <a:ea typeface="Arial" panose="020B0604020202020204" pitchFamily="34" charset="0"/>
              </a:rPr>
              <a:t> the customer premises (downstream) than the reverse (upstream). ADSL2+ extends the capability of basic ADSL by doubling the number of downstream channels. The data rates can be as high as 24 Mbit/s downstream and up to 1.4 Mbit/s upstream.</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ADSL2+ service is most commonly offered in highly populated metropolitan areas and subscribers must be in close geographical locations to the provider in order to receive ADSL2+. The further the subscriber is from the telephone exchange the slower the connection.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ADSL2+ has a maximum potential download speed of 24Mbps. Most ADSL2+ connections are much slower: the average Australian ADSL speed is just 8Mbps.</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95429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solidFill>
                  <a:srgbClr val="485365"/>
                </a:solidFill>
                <a:effectLst/>
                <a:latin typeface="Arial" panose="020B0604020202020204" pitchFamily="34" charset="0"/>
                <a:ea typeface="Arial" panose="020B0604020202020204" pitchFamily="34" charset="0"/>
              </a:rPr>
              <a:t>Welcome</a:t>
            </a:r>
          </a:p>
          <a:p>
            <a:pPr>
              <a:lnSpc>
                <a:spcPct val="115000"/>
              </a:lnSpc>
              <a:spcAft>
                <a:spcPts val="1000"/>
              </a:spcAft>
            </a:pPr>
            <a:endParaRPr lang="en-GB" sz="1800" dirty="0">
              <a:solidFill>
                <a:srgbClr val="485365"/>
              </a:solidFill>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Welcome to AARNet's 'Network Know-how and Data Handling' workshop Etherpad!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[ADD ETHERPAD LINK HERE]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This document is synchronized as you type, so that everyone viewing this page sees the same text. This allows you to collaborate seamlessly on documents.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This Etherpad is from etherpad.wikimedia.org. Please keep in mind all current as well as past content in any pad is public.</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All content is publicly available under the Creative Commons Attribution License: </a:t>
            </a:r>
            <a:r>
              <a:rPr lang="en-GB" sz="1800" u="sng" dirty="0">
                <a:solidFill>
                  <a:srgbClr val="2E96F3"/>
                </a:solidFill>
                <a:effectLst/>
                <a:latin typeface="Arial" panose="020B0604020202020204" pitchFamily="34" charset="0"/>
                <a:ea typeface="Arial" panose="020B0604020202020204" pitchFamily="34" charset="0"/>
                <a:hlinkClick r:id="rId3" tooltip="https://creativecommons.org/licenses/by/4.0/"/>
              </a:rPr>
              <a:t>https://creativecommons.org/licenses/by/4.0/</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_____________________________________________________________________________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solidFill>
                  <a:srgbClr val="485365"/>
                </a:solidFill>
                <a:effectLst/>
                <a:latin typeface="Arial" panose="020B0604020202020204" pitchFamily="34" charset="0"/>
                <a:ea typeface="Arial" panose="020B0604020202020204" pitchFamily="34" charset="0"/>
              </a:rPr>
              <a:t>Information for Today’s Learners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1.          Add your name to the Etherpad below (where it says ‘Sign in’)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2.         Keep a copy of this material to reflect on after the workshop</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____________________________________________________________________________</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solidFill>
                  <a:srgbClr val="485365"/>
                </a:solidFill>
                <a:effectLst/>
                <a:latin typeface="Arial" panose="020B0604020202020204" pitchFamily="34" charset="0"/>
                <a:ea typeface="Arial" panose="020B0604020202020204" pitchFamily="34" charset="0"/>
              </a:rPr>
              <a:t>Sign in - Name, </a:t>
            </a:r>
            <a:r>
              <a:rPr lang="en-GB" sz="1800" dirty="0">
                <a:solidFill>
                  <a:srgbClr val="485365"/>
                </a:solidFill>
                <a:effectLst/>
                <a:latin typeface="Arial" panose="020B0604020202020204" pitchFamily="34" charset="0"/>
                <a:ea typeface="Arial" panose="020B0604020202020204" pitchFamily="34" charset="0"/>
              </a:rPr>
              <a:t>Institution, Email, Twitter (optional)</a:t>
            </a:r>
            <a:r>
              <a:rPr lang="en-GB" sz="1800" b="1" dirty="0">
                <a:solidFill>
                  <a:srgbClr val="485365"/>
                </a:solidFill>
                <a:effectLst/>
                <a:latin typeface="Arial" panose="020B0604020202020204" pitchFamily="34" charset="0"/>
                <a:ea typeface="Arial" panose="020B0604020202020204" pitchFamily="34" charset="0"/>
              </a:rPr>
              <a: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Sara King, AARNet, sara.king@aarnet.edu.au, @sarasrking</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_____________________________________________________________________________</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solidFill>
                  <a:srgbClr val="485365"/>
                </a:solidFill>
                <a:effectLst/>
                <a:latin typeface="Arial" panose="020B0604020202020204" pitchFamily="34" charset="0"/>
                <a:ea typeface="Arial" panose="020B0604020202020204" pitchFamily="34" charset="0"/>
              </a:rPr>
              <a:t>Etherpad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During this workshop we will be working with this collaborative document, called an Etherpad. It is a useful format for a workshop as everyone can contribute and then take the text with them as a useful keepsake. :D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I like it because of the numbered lines as they update every time the document is edited.  I will use these numbers to point to the text that relates to where we are up to.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485365"/>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99798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NBN evening speeds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Maximum speeds are not always available due to high traffic. This table shows 'evening speeds', which is what is expected at peak usage times between 7pm and midnight.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Tier                                   |Maximum speed |Evening speed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Basic (NBN 12)                 | 12Mbps                | 7Mbps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Standard (NBN 25)           | 25Mbps                | 15Mbps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Standard Plus (NBN 50)   | 50Mbps                | 30Mbps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Premium (NBN 100)         | 100Mbps              | 60Mbps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dirty="0">
                <a:effectLst/>
                <a:latin typeface="Arial" panose="020B0604020202020204" pitchFamily="34" charset="0"/>
                <a:ea typeface="Arial" panose="020B0604020202020204" pitchFamily="34" charset="0"/>
              </a:rPr>
              <a:t>Remember!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 download and upload speeds of the domestic broadband speeds factor for more download than upload. That is, it is assumed that people download more than they upload.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Some areas in Australia have poor internet connections, even with the NBN. Watch this ABC News report on NBN speeds in 2021: </a:t>
            </a:r>
            <a:r>
              <a:rPr lang="en-GB" sz="1800" u="sng" dirty="0">
                <a:solidFill>
                  <a:srgbClr val="0563C1"/>
                </a:solidFill>
                <a:effectLst/>
                <a:latin typeface="Arial" panose="020B0604020202020204" pitchFamily="34" charset="0"/>
                <a:ea typeface="Arial" panose="020B0604020202020204" pitchFamily="34" charset="0"/>
                <a:hlinkClick r:id="rId3"/>
              </a:rPr>
              <a:t>https://www.nbnco.com.au/content/dam/nbnco2/documents/nbn-business-fact-sheets/nbn-business-fact-sheet-tc4.pdf</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46552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NREN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 Australian National Research Network (NREN) provides advanced research network infrastructure.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It is </a:t>
            </a:r>
            <a:r>
              <a:rPr lang="en-GB" sz="1800" i="1" dirty="0">
                <a:effectLst/>
                <a:latin typeface="Arial" panose="020B0604020202020204" pitchFamily="34" charset="0"/>
                <a:ea typeface="Arial" panose="020B0604020202020204" pitchFamily="34" charset="0"/>
              </a:rPr>
              <a:t>fast</a:t>
            </a:r>
            <a:r>
              <a:rPr lang="en-GB" sz="1800" dirty="0">
                <a:effectLst/>
                <a:latin typeface="Arial" panose="020B0604020202020204" pitchFamily="34" charset="0"/>
                <a:ea typeface="Arial" panose="020B0604020202020204" pitchFamily="34" charset="0"/>
              </a:rPr>
              <a:t>, with connections from 10 Gbps to 40 and 100 Gbps.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It is high capacity, catering to 1 million + users and is tailored for research, teaching and learning. It has low latency (lag) providing consistent connectivity and response times because it is designed to have ‘headroom’ or allow for bursts (elephants) of large data moving through the network.</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Australia is a large continent, and the networks AARNet provides enable data capture and research to be conducted in major cities and in regional areas, where universities and research facilities and infrastructure are located, e.g., the National Computational Infrastructure (NCI) in Canberra and the Square Kilometre Array (SKA) in Murchison (WA).</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Australia lies at a distance from research conducted in other parts of the world, like the northern hemisphere, and the networks AARNet provides aid in removing distance as a barrier to research collaboration.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Click here to learn more: </a:t>
            </a:r>
            <a:r>
              <a:rPr lang="en-GB" sz="1800" u="sng" dirty="0">
                <a:solidFill>
                  <a:srgbClr val="0563C1"/>
                </a:solidFill>
                <a:effectLst/>
                <a:latin typeface="Arial" panose="020B0604020202020204" pitchFamily="34" charset="0"/>
                <a:ea typeface="Arial" panose="020B0604020202020204" pitchFamily="34" charset="0"/>
                <a:hlinkClick r:id="rId3" tooltip="https://www.aarnet.edu.au/network-and-services/advanced-network-services"/>
              </a:rPr>
              <a:t>https://www.aarnet.edu.au/network-and-services/advanced-network-services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i="1" dirty="0">
                <a:effectLst/>
                <a:latin typeface="Arial" panose="020B0604020202020204" pitchFamily="34" charset="0"/>
                <a:ea typeface="Arial" panose="020B0604020202020204" pitchFamily="34" charset="0"/>
              </a:rPr>
              <a:t>Remember!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Headroom: By capping utilization at less than link capacity, the AARNet network leaves room for latency sensitive traffic in order to avoid buffering and the associated large delays.</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99557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NREN is a network that assumes that uploads are as important and as common as downloads, therefore it is set up as a symmetric network – the download and upload speeds are balanced. </a:t>
            </a:r>
          </a:p>
          <a:p>
            <a:endParaRPr lang="en-AU" dirty="0"/>
          </a:p>
          <a:p>
            <a:r>
              <a:rPr lang="en-AU" dirty="0"/>
              <a:t>The network is not just in Australia. AARNet also has a 100 Gbps connection from Sydney to London via submarine cable to Singapore. Faster speeds are being tested with a new connection getting up to 400 Gbps from Sydney to Canberra.</a:t>
            </a:r>
          </a:p>
          <a:p>
            <a:endParaRPr lang="en-AU" dirty="0"/>
          </a:p>
          <a:p>
            <a:r>
              <a:rPr lang="en-AU" dirty="0"/>
              <a:t>See AARNet News: https://www.aarnet.edu.au/aarnet-boosts-transmission-speeds-to-400gbps-on-sydney-to-canberra-network/</a:t>
            </a:r>
          </a:p>
          <a:p>
            <a:endParaRPr lang="en-AU" dirty="0"/>
          </a:p>
        </p:txBody>
      </p:sp>
    </p:spTree>
    <p:extLst>
      <p:ext uri="{BB962C8B-B14F-4D97-AF65-F5344CB8AC3E}">
        <p14:creationId xmlns:p14="http://schemas.microsoft.com/office/powerpoint/2010/main" val="556766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highlight>
                  <a:srgbClr val="FFFF00"/>
                </a:highlight>
                <a:latin typeface="Arial" panose="020B0604020202020204" pitchFamily="34" charset="0"/>
                <a:ea typeface="Arial" panose="020B0604020202020204" pitchFamily="34" charset="0"/>
              </a:rPr>
              <a:t>A national network</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u="sng" dirty="0">
                <a:solidFill>
                  <a:srgbClr val="0563C1"/>
                </a:solidFill>
                <a:effectLst/>
                <a:highlight>
                  <a:srgbClr val="FFFF00"/>
                </a:highlight>
                <a:latin typeface="Arial" panose="020B0604020202020204" pitchFamily="34" charset="0"/>
                <a:ea typeface="Arial" panose="020B0604020202020204" pitchFamily="34" charset="0"/>
                <a:hlinkClick r:id="rId3"/>
              </a:rPr>
              <a:t>https://www.aarnet.edu.au/our-network</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 AARNet network is designed to meet the specialised needs of the research and education sector and we operate our own fibre so it can be fine-tuned to specific needs. You can see from the map, for example, that the network goes to areas that are important to research, not focussing on large cities only. </a:t>
            </a:r>
            <a:endParaRPr lang="en-AU"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11340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r>
              <a:rPr lang="en-GB" sz="1800" b="1" dirty="0">
                <a:effectLst/>
                <a:highlight>
                  <a:srgbClr val="FFFF00"/>
                </a:highlight>
                <a:latin typeface="Arial" panose="020B0604020202020204" pitchFamily="34" charset="0"/>
                <a:ea typeface="Arial" panose="020B0604020202020204" pitchFamily="34" charset="0"/>
              </a:rPr>
              <a:t>The international network</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u="sng" dirty="0">
                <a:solidFill>
                  <a:srgbClr val="0563C1"/>
                </a:solidFill>
                <a:effectLst/>
                <a:highlight>
                  <a:srgbClr val="FFFF00"/>
                </a:highlight>
                <a:latin typeface="Arial" panose="020B0604020202020204" pitchFamily="34" charset="0"/>
                <a:ea typeface="Arial" panose="020B0604020202020204" pitchFamily="34" charset="0"/>
                <a:hlinkClick r:id="rId3"/>
              </a:rPr>
              <a:t>https://www.aarnet.edu.au/international-network</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solidFill>
                  <a:srgbClr val="000000"/>
                </a:solidFill>
                <a:effectLst/>
                <a:latin typeface="Arial" panose="020B0604020202020204" pitchFamily="34" charset="0"/>
                <a:ea typeface="Arial" panose="020B0604020202020204" pitchFamily="34" charset="0"/>
              </a:rPr>
              <a:t>AARNet is part of the global network of research and education networks. </a:t>
            </a:r>
            <a:r>
              <a:rPr lang="en-AU" sz="1800" dirty="0">
                <a:effectLst/>
                <a:latin typeface="Arial" panose="020B0604020202020204" pitchFamily="34" charset="0"/>
                <a:ea typeface="Arial" panose="020B0604020202020204" pitchFamily="34" charset="0"/>
              </a:rPr>
              <a:t>You can find out more about these networks here: </a:t>
            </a:r>
            <a:r>
              <a:rPr lang="en-AU" sz="1800" u="sng" dirty="0">
                <a:solidFill>
                  <a:srgbClr val="0563C1"/>
                </a:solidFill>
                <a:effectLst/>
                <a:latin typeface="Arial" panose="020B0604020202020204" pitchFamily="34" charset="0"/>
                <a:ea typeface="Arial" panose="020B0604020202020204" pitchFamily="34" charset="0"/>
                <a:hlinkClick r:id="rId4"/>
              </a:rPr>
              <a:t>https://en.wikipedia.org/wiki/National_research_and_education_network</a:t>
            </a:r>
            <a:r>
              <a:rPr lang="en-AU" sz="1800" dirty="0">
                <a:effectLst/>
                <a:latin typeface="Arial" panose="020B0604020202020204" pitchFamily="34" charset="0"/>
                <a:ea typeface="Arial" panose="020B0604020202020204" pitchFamily="34" charset="0"/>
              </a:rPr>
              <a:t> </a:t>
            </a: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highlight>
                  <a:srgbClr val="FFFF00"/>
                </a:highlight>
                <a:latin typeface="Arial" panose="020B0604020202020204" pitchFamily="34" charset="0"/>
                <a:ea typeface="Arial" panose="020B0604020202020204" pitchFamily="34" charset="0"/>
              </a:rPr>
              <a:t>And for those of you interesting in the submarine cables, here’s a map of all of them (not just research) - </a:t>
            </a:r>
            <a:r>
              <a:rPr lang="en-AU" sz="1800" u="sng" dirty="0">
                <a:solidFill>
                  <a:srgbClr val="0563C1"/>
                </a:solidFill>
                <a:effectLst/>
                <a:highlight>
                  <a:srgbClr val="FFFF00"/>
                </a:highlight>
                <a:latin typeface="Arial" panose="020B0604020202020204" pitchFamily="34" charset="0"/>
                <a:ea typeface="Arial" panose="020B0604020202020204" pitchFamily="34" charset="0"/>
                <a:hlinkClick r:id="rId5"/>
              </a:rPr>
              <a:t>https://www.submarinecablemap.com/</a:t>
            </a:r>
            <a:r>
              <a:rPr lang="en-AU"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990950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sz="1800" dirty="0">
                <a:effectLst/>
                <a:highlight>
                  <a:srgbClr val="FFFF00"/>
                </a:highlight>
                <a:latin typeface="Arial" panose="020B0604020202020204" pitchFamily="34" charset="0"/>
                <a:ea typeface="Arial" panose="020B0604020202020204" pitchFamily="34" charset="0"/>
              </a:rPr>
              <a:t>Snap quiz - </a:t>
            </a:r>
            <a:r>
              <a:rPr lang="en-AU" sz="1800" dirty="0">
                <a:effectLst/>
                <a:highlight>
                  <a:srgbClr val="FFFF00"/>
                </a:highlight>
                <a:latin typeface="Arial" panose="020B0604020202020204" pitchFamily="34" charset="0"/>
                <a:ea typeface="Arial" panose="020B0604020202020204" pitchFamily="34" charset="0"/>
              </a:rPr>
              <a:t>Over a 24 hour period, when is it a good time to move data?</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highlight>
                  <a:srgbClr val="FFFF00"/>
                </a:highlight>
                <a:latin typeface="Arial" panose="020B0604020202020204" pitchFamily="34" charset="0"/>
                <a:ea typeface="Arial" panose="020B0604020202020204" pitchFamily="34" charset="0"/>
              </a:rPr>
              <a:t>Day time? Night time? Any time?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highlight>
                  <a:srgbClr val="FFFF00"/>
                </a:highlight>
                <a:latin typeface="Arial" panose="020B0604020202020204" pitchFamily="34" charset="0"/>
                <a:ea typeface="Arial" panose="020B0604020202020204" pitchFamily="34" charset="0"/>
              </a:rPr>
              <a:t>It is a good idea to try testing your connections in different parts of the day. It is helpful to know when, where and how you can access the very best connection before you need to start moving your data.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There can be peak times of use on all networks - try to choose low-use periods such as night time for transferring large amounts of data.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highlight>
                  <a:srgbClr val="FFFF00"/>
                </a:highlight>
                <a:latin typeface="Arial" panose="020B0604020202020204" pitchFamily="34" charset="0"/>
                <a:ea typeface="Arial" panose="020B0604020202020204" pitchFamily="34" charset="0"/>
              </a:rPr>
              <a:t>Note: Speed - bandwidth and latency are important factors (i.e. the amount of data that can be received every second).</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796938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Test the speed of your connection by clicking on this link: </a:t>
            </a:r>
            <a:r>
              <a:rPr lang="en-GB" sz="1800" u="sng" dirty="0">
                <a:solidFill>
                  <a:srgbClr val="0563C1"/>
                </a:solidFill>
                <a:effectLst/>
                <a:latin typeface="Arial" panose="020B0604020202020204" pitchFamily="34" charset="0"/>
                <a:ea typeface="Arial" panose="020B0604020202020204" pitchFamily="34" charset="0"/>
                <a:hlinkClick r:id="rId3" tooltip="http://www.speedtest.net/"/>
              </a:rPr>
              <a:t>http://www.speedtest.net/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Pay attention to upload vs download speeds. Check wi-fi, mobile phone and cable differences, either in the class or compare when you change your access type. Compare these speeds with what you learnt about different networks in the first part of the workshop.</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What would you consider a 'fast' connection? A 'slow' one?</a:t>
            </a:r>
            <a:endParaRPr lang="en-AU" sz="1800" dirty="0">
              <a:effectLst/>
              <a:latin typeface="Arial" panose="020B0604020202020204" pitchFamily="34" charset="0"/>
              <a:ea typeface="Arial" panose="020B0604020202020204" pitchFamily="34" charset="0"/>
            </a:endParaRPr>
          </a:p>
          <a:p>
            <a:pPr marL="0" marR="0" lvl="0" indent="0" algn="l" defTabSz="914240" eaLnBrk="1" fontAlgn="auto" latinLnBrk="0" hangingPunct="1">
              <a:lnSpc>
                <a:spcPct val="100000"/>
              </a:lnSpc>
              <a:spcBef>
                <a:spcPts val="0"/>
              </a:spcBef>
              <a:spcAft>
                <a:spcPts val="0"/>
              </a:spcAft>
              <a:buClrTx/>
              <a:buSzTx/>
              <a:buFontTx/>
              <a:buNone/>
              <a:tabLst/>
              <a:defRPr/>
            </a:pPr>
            <a:endParaRPr lang="en-US" dirty="0"/>
          </a:p>
          <a:p>
            <a:pPr marL="0" marR="0" lvl="0" indent="0" algn="l" defTabSz="914240" eaLnBrk="1" fontAlgn="auto" latinLnBrk="0" hangingPunct="1">
              <a:lnSpc>
                <a:spcPct val="100000"/>
              </a:lnSpc>
              <a:spcBef>
                <a:spcPts val="0"/>
              </a:spcBef>
              <a:spcAft>
                <a:spcPts val="0"/>
              </a:spcAft>
              <a:buClrTx/>
              <a:buSzTx/>
              <a:buFontTx/>
              <a:buNone/>
              <a:tabLst/>
              <a:defRPr/>
            </a:pPr>
            <a:r>
              <a:rPr lang="en-US" dirty="0"/>
              <a:t>Write your connection type and upload and download speeds in the Etherpad. Keep your result so you can compare it with other connections either at home or on campus, on wi-fi, </a:t>
            </a:r>
            <a:r>
              <a:rPr lang="en-US" dirty="0" err="1"/>
              <a:t>Eduroam</a:t>
            </a:r>
            <a:r>
              <a:rPr lang="en-US" dirty="0"/>
              <a:t> and cabled computers. You can also try testing in different parts of the day. It is a good idea to know when, where and how you can access the very best connection before you need to start moving your data. </a:t>
            </a:r>
          </a:p>
          <a:p>
            <a:pPr marL="0" marR="0" lvl="0" indent="0" algn="l" defTabSz="914240" eaLnBrk="1" fontAlgn="auto" latinLnBrk="0" hangingPunct="1">
              <a:lnSpc>
                <a:spcPct val="100000"/>
              </a:lnSpc>
              <a:spcBef>
                <a:spcPts val="0"/>
              </a:spcBef>
              <a:spcAft>
                <a:spcPts val="0"/>
              </a:spcAft>
              <a:buClrTx/>
              <a:buSzTx/>
              <a:buFontTx/>
              <a:buNone/>
              <a:tabLst/>
              <a:defRPr/>
            </a:pPr>
            <a:endParaRPr lang="en-US" dirty="0"/>
          </a:p>
          <a:p>
            <a:pPr marL="0" marR="0" lvl="0" indent="0" algn="l" defTabSz="914240" eaLnBrk="1" fontAlgn="auto" latinLnBrk="0" hangingPunct="1">
              <a:lnSpc>
                <a:spcPct val="100000"/>
              </a:lnSpc>
              <a:spcBef>
                <a:spcPts val="0"/>
              </a:spcBef>
              <a:spcAft>
                <a:spcPts val="0"/>
              </a:spcAft>
              <a:buClrTx/>
              <a:buSzTx/>
              <a:buFontTx/>
              <a:buNone/>
              <a:tabLst/>
              <a:defRPr/>
            </a:pPr>
            <a:r>
              <a:rPr lang="en-US" dirty="0"/>
              <a:t>Note: Speed - bandwidth and latency are important factors (i.e. the amount of data that can be received every second).</a:t>
            </a:r>
          </a:p>
          <a:p>
            <a:endParaRPr lang="en-AU" dirty="0"/>
          </a:p>
        </p:txBody>
      </p:sp>
    </p:spTree>
    <p:extLst>
      <p:ext uri="{BB962C8B-B14F-4D97-AF65-F5344CB8AC3E}">
        <p14:creationId xmlns:p14="http://schemas.microsoft.com/office/powerpoint/2010/main" val="2196638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9976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File transfer times – 1TB</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When you compare the 100MB transfer times they don’t really make much of a difference to your average day. But when you start to scale the data transfer times, the connection you are on can make a huge difference. We all know researchers are short on time as it is, so if we can help them with their data movement issues, we can help them save time.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Even on a very fast, middle of the night connection with the NBN we can see that the data transfer time for 1 TB is not very fast. Who wants to wait 30hrs? If you are working with data this large it is a good idea to do it on the NREN, and best on a cable connection, where you are most likely to get the best data transfer speeds.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328371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ACTIVITY - FILE TRANSFER TIME CALCULATION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How do you calculate file transfer times? Try this exercise: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You have 20TB data to transfer on a 40Gbps link. How long will it take to transfer that data?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Use: </a:t>
            </a:r>
            <a:r>
              <a:rPr lang="en-GB" sz="1800" u="sng" dirty="0">
                <a:solidFill>
                  <a:srgbClr val="0563C1"/>
                </a:solidFill>
                <a:effectLst/>
                <a:latin typeface="Arial" panose="020B0604020202020204" pitchFamily="34" charset="0"/>
                <a:ea typeface="Arial" panose="020B0604020202020204" pitchFamily="34" charset="0"/>
                <a:hlinkClick r:id="rId3" tooltip="https://techinternets.com/copy_calc"/>
              </a:rPr>
              <a:t>https://techinternets.com/copy_calc</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415674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highlight>
                  <a:srgbClr val="FFFF00"/>
                </a:highlight>
                <a:latin typeface="Arial" panose="020B0604020202020204" pitchFamily="34" charset="0"/>
                <a:ea typeface="Arial" panose="020B0604020202020204" pitchFamily="34" charset="0"/>
              </a:rPr>
              <a:t> Acknowledgement of country</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highlight>
                  <a:srgbClr val="FFFF00"/>
                </a:highlight>
                <a:latin typeface="Arial" panose="020B0604020202020204" pitchFamily="34" charset="0"/>
                <a:ea typeface="Arial" panose="020B0604020202020204" pitchFamily="34" charset="0"/>
              </a:rPr>
              <a:t>In the spirit of reconciliation AARNet acknowledges the Traditional Custodians of country throughout Australia and their connections to land, sea and community.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highlight>
                  <a:srgbClr val="FFFF00"/>
                </a:highlight>
                <a:latin typeface="Arial" panose="020B0604020202020204" pitchFamily="34" charset="0"/>
                <a:ea typeface="Arial" panose="020B0604020202020204" pitchFamily="34" charset="0"/>
              </a:rPr>
              <a:t>We pay our respect to their Elders past and present and extend that respect to all Aboriginal and Torres Strait Islander peoples today.</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328281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186936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handy resource if you want to practice your data transfer calculations!</a:t>
            </a:r>
          </a:p>
          <a:p>
            <a:endParaRPr lang="en-AU" dirty="0"/>
          </a:p>
          <a:p>
            <a:r>
              <a:rPr lang="en-US" dirty="0"/>
              <a:t>What data rates are needed? </a:t>
            </a:r>
            <a:endParaRPr lang="en-AU" dirty="0"/>
          </a:p>
          <a:p>
            <a:pPr marL="0" lvl="0" indent="0" algn="l">
              <a:lnSpc>
                <a:spcPct val="100000"/>
              </a:lnSpc>
              <a:spcBef>
                <a:spcPts val="0"/>
              </a:spcBef>
              <a:spcAft>
                <a:spcPts val="0"/>
              </a:spcAft>
              <a:buSzPts val="1100"/>
              <a:buNone/>
              <a:defRPr/>
            </a:pPr>
            <a:endParaRPr lang="en-US" dirty="0"/>
          </a:p>
          <a:p>
            <a:pPr marL="0" lvl="0" indent="0" algn="l">
              <a:lnSpc>
                <a:spcPct val="100000"/>
              </a:lnSpc>
              <a:spcBef>
                <a:spcPts val="0"/>
              </a:spcBef>
              <a:spcAft>
                <a:spcPts val="0"/>
              </a:spcAft>
              <a:buSzPts val="1100"/>
              <a:buNone/>
              <a:defRPr/>
            </a:pPr>
            <a:r>
              <a:rPr lang="en-US" dirty="0"/>
              <a:t>Q: If you want to send 100MB in 5 minutes? </a:t>
            </a:r>
            <a:r>
              <a:rPr lang="en-US" b="1" dirty="0"/>
              <a:t>A: 2.67 Mbps.</a:t>
            </a:r>
            <a:r>
              <a:rPr lang="en-US" dirty="0"/>
              <a:t> </a:t>
            </a:r>
          </a:p>
          <a:p>
            <a:pPr marL="0" lvl="0" indent="0" algn="l">
              <a:lnSpc>
                <a:spcPct val="100000"/>
              </a:lnSpc>
              <a:spcBef>
                <a:spcPts val="0"/>
              </a:spcBef>
              <a:spcAft>
                <a:spcPts val="0"/>
              </a:spcAft>
              <a:buSzPts val="1100"/>
              <a:buNone/>
              <a:defRPr/>
            </a:pPr>
            <a:r>
              <a:rPr lang="en-US" dirty="0"/>
              <a:t>Q: If you want to send 100TB overnight? </a:t>
            </a:r>
            <a:r>
              <a:rPr lang="en-US" b="1" dirty="0"/>
              <a:t>A: 27.78 Gbps.</a:t>
            </a:r>
            <a:r>
              <a:rPr lang="en-US" dirty="0"/>
              <a:t> </a:t>
            </a:r>
          </a:p>
          <a:p>
            <a:pPr marL="0" lvl="0" indent="0" algn="l">
              <a:lnSpc>
                <a:spcPct val="100000"/>
              </a:lnSpc>
              <a:spcBef>
                <a:spcPts val="0"/>
              </a:spcBef>
              <a:spcAft>
                <a:spcPts val="0"/>
              </a:spcAft>
              <a:buSzPts val="1100"/>
              <a:buNone/>
              <a:defRPr/>
            </a:pPr>
            <a:r>
              <a:rPr lang="en-US" dirty="0"/>
              <a:t>Q: If you want to send 100TB in an hour? </a:t>
            </a:r>
            <a:r>
              <a:rPr lang="en-US" b="1" dirty="0"/>
              <a:t>A: 222.22 Gbps.</a:t>
            </a:r>
          </a:p>
          <a:p>
            <a:endParaRPr lang="en-AU" dirty="0"/>
          </a:p>
          <a:p>
            <a:endParaRPr lang="en-AU" dirty="0"/>
          </a:p>
          <a:p>
            <a:pPr marL="0" lvl="0" indent="0" algn="l">
              <a:lnSpc>
                <a:spcPct val="100000"/>
              </a:lnSpc>
              <a:spcBef>
                <a:spcPts val="0"/>
              </a:spcBef>
              <a:spcAft>
                <a:spcPts val="0"/>
              </a:spcAft>
              <a:buSzPts val="1100"/>
              <a:buNone/>
              <a:defRPr/>
            </a:pPr>
            <a:r>
              <a:rPr lang="en-US" dirty="0"/>
              <a:t>Note: </a:t>
            </a:r>
          </a:p>
          <a:p>
            <a:pPr marL="0" lvl="0" indent="0" algn="l">
              <a:lnSpc>
                <a:spcPct val="100000"/>
              </a:lnSpc>
              <a:spcBef>
                <a:spcPts val="0"/>
              </a:spcBef>
              <a:spcAft>
                <a:spcPts val="0"/>
              </a:spcAft>
              <a:buSzPts val="1100"/>
              <a:buNone/>
              <a:defRPr/>
            </a:pPr>
            <a:endParaRPr lang="en-US" dirty="0"/>
          </a:p>
          <a:p>
            <a:pPr marL="0" lvl="0" indent="0" algn="l">
              <a:lnSpc>
                <a:spcPct val="100000"/>
              </a:lnSpc>
              <a:spcBef>
                <a:spcPts val="0"/>
              </a:spcBef>
              <a:spcAft>
                <a:spcPts val="0"/>
              </a:spcAft>
              <a:buSzPts val="1100"/>
              <a:buNone/>
              <a:defRPr/>
            </a:pPr>
            <a:r>
              <a:rPr lang="en-US" dirty="0"/>
              <a:t>These are Science DMZ data rates.  The table shows the bandwidth required to transfer data sizes for allotted time frames. The base data is sourced from </a:t>
            </a:r>
            <a:r>
              <a:rPr lang="en-US" dirty="0" err="1"/>
              <a:t>ESnet</a:t>
            </a:r>
            <a:r>
              <a:rPr lang="en-US" dirty="0"/>
              <a:t> and recalculated. You may not find these rates currently at every institution. </a:t>
            </a:r>
          </a:p>
          <a:p>
            <a:endParaRPr lang="en-AU" dirty="0"/>
          </a:p>
          <a:p>
            <a:r>
              <a:rPr lang="en-AU" dirty="0"/>
              <a:t>https://support.aarnet.edu.au/hc/en-us/articles/226678987-Data-Rates</a:t>
            </a:r>
          </a:p>
        </p:txBody>
      </p:sp>
    </p:spTree>
    <p:extLst>
      <p:ext uri="{BB962C8B-B14F-4D97-AF65-F5344CB8AC3E}">
        <p14:creationId xmlns:p14="http://schemas.microsoft.com/office/powerpoint/2010/main" val="3674014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ACTIVITY – Ping test</a:t>
            </a: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Now we are going to do a 'ping' test. A ping is a message sent from one IP address to another to ensure connection. It is a signal sent to a host that requests a response. It serves two primary purposes: 1) to check if the host is available and 2) to measure how long the response takes.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Windows: open the Command Prompt using “</a:t>
            </a:r>
            <a:r>
              <a:rPr lang="en-US" sz="1800" dirty="0" err="1">
                <a:effectLst/>
                <a:latin typeface="Arial" panose="020B0604020202020204" pitchFamily="34" charset="0"/>
                <a:ea typeface="Arial" panose="020B0604020202020204" pitchFamily="34" charset="0"/>
              </a:rPr>
              <a:t>cmd</a:t>
            </a:r>
            <a:r>
              <a:rPr lang="en-US" sz="1800" dirty="0">
                <a:effectLst/>
                <a:latin typeface="Arial" panose="020B0604020202020204" pitchFamily="34" charset="0"/>
                <a:ea typeface="Arial" panose="020B0604020202020204" pitchFamily="34" charset="0"/>
              </a:rPr>
              <a:t>”, type ping aarnet.edu.au</a:t>
            </a:r>
            <a:endParaRPr lang="en-AU" sz="1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Linux: open a terminal window, type ping aarnet.edu.au (press CTRL and C to stop the command)</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Mac: open Network Utilities (using Spotlight) and select ping menu and type in aarnet.edu.au</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Or online instructions here: </a:t>
            </a:r>
            <a:r>
              <a:rPr lang="en-GB" sz="1800" u="sng" dirty="0">
                <a:solidFill>
                  <a:srgbClr val="0563C1"/>
                </a:solidFill>
                <a:effectLst/>
                <a:latin typeface="Arial" panose="020B0604020202020204" pitchFamily="34" charset="0"/>
                <a:ea typeface="Arial" panose="020B0604020202020204" pitchFamily="34" charset="0"/>
                <a:hlinkClick r:id="rId3" tooltip="https://www.wikihow.com/Ping-an-IP-Address"/>
              </a:rPr>
              <a:t>https://www.wikihow.com/Ping-an-IP-Address</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Pay attention to the network address, speed in milliseconds, packet loss, and min/</a:t>
            </a:r>
            <a:r>
              <a:rPr lang="en-GB" sz="1800" dirty="0" err="1">
                <a:effectLst/>
                <a:latin typeface="Arial" panose="020B0604020202020204" pitchFamily="34" charset="0"/>
                <a:ea typeface="Arial" panose="020B0604020202020204" pitchFamily="34" charset="0"/>
              </a:rPr>
              <a:t>avg</a:t>
            </a:r>
            <a:r>
              <a:rPr lang="en-GB" sz="1800" dirty="0">
                <a:effectLst/>
                <a:latin typeface="Arial" panose="020B0604020202020204" pitchFamily="34" charset="0"/>
                <a:ea typeface="Arial" panose="020B0604020202020204" pitchFamily="34" charset="0"/>
              </a:rPr>
              <a:t>/max speeds. Try a few different websites to see if there are differences.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 ping test is an important step in troubleshooting speed and connection problems with specific servers or even your own router. It can help identify problems along a network path.</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Type </a:t>
            </a:r>
            <a:r>
              <a:rPr lang="en-AU" sz="1800" dirty="0">
                <a:effectLst/>
                <a:latin typeface="Arial" panose="020B0604020202020204" pitchFamily="34" charset="0"/>
                <a:ea typeface="Arial" panose="020B0604020202020204" pitchFamily="34" charset="0"/>
              </a:rPr>
              <a:t>your results in the Etherpad. </a:t>
            </a:r>
          </a:p>
          <a:p>
            <a:pPr marL="0" marR="0" lvl="0" indent="0" algn="l">
              <a:lnSpc>
                <a:spcPct val="90000"/>
              </a:lnSpc>
              <a:spcBef>
                <a:spcPts val="0"/>
              </a:spcBef>
              <a:spcAft>
                <a:spcPts val="0"/>
              </a:spcAft>
              <a:buClr>
                <a:schemeClr val="accent2"/>
              </a:buClr>
              <a:buSzPts val="1600"/>
              <a:buFont typeface="Arial"/>
              <a:buNone/>
              <a:defRPr/>
            </a:pPr>
            <a:endParaRPr lang="en-US" dirty="0"/>
          </a:p>
          <a:p>
            <a:endParaRPr lang="en-AU" dirty="0"/>
          </a:p>
        </p:txBody>
      </p:sp>
    </p:spTree>
    <p:extLst>
      <p:ext uri="{BB962C8B-B14F-4D97-AF65-F5344CB8AC3E}">
        <p14:creationId xmlns:p14="http://schemas.microsoft.com/office/powerpoint/2010/main" val="300457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ACTIVITY - </a:t>
            </a:r>
            <a:r>
              <a:rPr lang="en-AU" sz="1800" b="1" dirty="0">
                <a:effectLst/>
                <a:latin typeface="Arial" panose="020B0604020202020204" pitchFamily="34" charset="0"/>
                <a:ea typeface="Arial" panose="020B0604020202020204" pitchFamily="34" charset="0"/>
              </a:rPr>
              <a:t>Traceroute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From Wikipedia ( </a:t>
            </a:r>
            <a:r>
              <a:rPr lang="en-GB" sz="1800" u="sng" dirty="0">
                <a:solidFill>
                  <a:srgbClr val="0563C1"/>
                </a:solidFill>
                <a:effectLst/>
                <a:latin typeface="Arial" panose="020B0604020202020204" pitchFamily="34" charset="0"/>
                <a:ea typeface="Arial" panose="020B0604020202020204" pitchFamily="34" charset="0"/>
                <a:hlinkClick r:id="rId3" tooltip="https://en.wikipedia.org/wiki/Traceroute"/>
              </a:rPr>
              <a:t>https://en.wikipedia.org/wiki/Traceroute</a:t>
            </a:r>
            <a:r>
              <a:rPr lang="en-GB" sz="1800" u="sng" dirty="0">
                <a:effectLst/>
                <a:latin typeface="Arial" panose="020B0604020202020204" pitchFamily="34" charset="0"/>
                <a:ea typeface="Arial" panose="020B0604020202020204" pitchFamily="34" charset="0"/>
              </a:rPr>
              <a:t> )</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Clr>
                <a:srgbClr val="485365"/>
              </a:buClr>
              <a:buSzPts val="1150"/>
              <a:buFont typeface="Arial" panose="020B0604020202020204" pitchFamily="34" charset="0"/>
              <a:buChar char="·"/>
            </a:pPr>
            <a:r>
              <a:rPr lang="en-GB" sz="1800" dirty="0">
                <a:effectLst/>
                <a:latin typeface="Symbol" panose="05050102010706020507" pitchFamily="18" charset="2"/>
                <a:ea typeface="Symbol" panose="05050102010706020507" pitchFamily="18" charset="2"/>
                <a:cs typeface="Symbol" panose="05050102010706020507" pitchFamily="18" charset="2"/>
              </a:rPr>
              <a:t>In </a:t>
            </a:r>
            <a:r>
              <a:rPr lang="en-GB" sz="1800" u="sng" dirty="0">
                <a:effectLst/>
                <a:latin typeface="Symbol" panose="05050102010706020507" pitchFamily="18" charset="2"/>
                <a:ea typeface="Symbol" panose="05050102010706020507" pitchFamily="18" charset="2"/>
                <a:cs typeface="Symbol" panose="05050102010706020507" pitchFamily="18" charset="2"/>
              </a:rPr>
              <a:t>computing</a:t>
            </a:r>
            <a:r>
              <a:rPr lang="en-GB" sz="1800" dirty="0">
                <a:effectLst/>
                <a:latin typeface="Symbol" panose="05050102010706020507" pitchFamily="18" charset="2"/>
                <a:ea typeface="Symbol" panose="05050102010706020507" pitchFamily="18" charset="2"/>
                <a:cs typeface="Symbol" panose="05050102010706020507" pitchFamily="18" charset="2"/>
              </a:rPr>
              <a:t>, traceroute and tracert are </a:t>
            </a:r>
            <a:r>
              <a:rPr lang="en-GB" sz="1800" u="sng" dirty="0">
                <a:effectLst/>
                <a:latin typeface="Symbol" panose="05050102010706020507" pitchFamily="18" charset="2"/>
                <a:ea typeface="Symbol" panose="05050102010706020507" pitchFamily="18" charset="2"/>
                <a:cs typeface="Symbol" panose="05050102010706020507" pitchFamily="18" charset="2"/>
              </a:rPr>
              <a:t>computer network</a:t>
            </a:r>
            <a:r>
              <a:rPr lang="en-GB" sz="1800" dirty="0">
                <a:effectLst/>
                <a:latin typeface="Symbol" panose="05050102010706020507" pitchFamily="18" charset="2"/>
                <a:ea typeface="Symbol" panose="05050102010706020507" pitchFamily="18" charset="2"/>
                <a:cs typeface="Symbol" panose="05050102010706020507" pitchFamily="18" charset="2"/>
              </a:rPr>
              <a:t> diagnostic </a:t>
            </a:r>
            <a:r>
              <a:rPr lang="en-GB" sz="1800" u="sng" dirty="0">
                <a:effectLst/>
                <a:latin typeface="Symbol" panose="05050102010706020507" pitchFamily="18" charset="2"/>
                <a:ea typeface="Symbol" panose="05050102010706020507" pitchFamily="18" charset="2"/>
                <a:cs typeface="Symbol" panose="05050102010706020507" pitchFamily="18" charset="2"/>
              </a:rPr>
              <a:t>commands</a:t>
            </a:r>
            <a:r>
              <a:rPr lang="en-GB" sz="1800" dirty="0">
                <a:effectLst/>
                <a:latin typeface="Symbol" panose="05050102010706020507" pitchFamily="18" charset="2"/>
                <a:ea typeface="Symbol" panose="05050102010706020507" pitchFamily="18" charset="2"/>
                <a:cs typeface="Symbol" panose="05050102010706020507" pitchFamily="18" charset="2"/>
              </a:rPr>
              <a:t> for displaying the route (path) and measuring transit delays of </a:t>
            </a:r>
            <a:r>
              <a:rPr lang="en-GB" sz="1800" u="sng" dirty="0">
                <a:effectLst/>
                <a:latin typeface="Symbol" panose="05050102010706020507" pitchFamily="18" charset="2"/>
                <a:ea typeface="Symbol" panose="05050102010706020507" pitchFamily="18" charset="2"/>
                <a:cs typeface="Symbol" panose="05050102010706020507" pitchFamily="18" charset="2"/>
              </a:rPr>
              <a:t>packets</a:t>
            </a:r>
            <a:r>
              <a:rPr lang="en-GB" sz="1800" dirty="0">
                <a:effectLst/>
                <a:latin typeface="Symbol" panose="05050102010706020507" pitchFamily="18" charset="2"/>
                <a:ea typeface="Symbol" panose="05050102010706020507" pitchFamily="18" charset="2"/>
                <a:cs typeface="Symbol" panose="05050102010706020507" pitchFamily="18" charset="2"/>
              </a:rPr>
              <a:t> across an </a:t>
            </a:r>
            <a:r>
              <a:rPr lang="en-GB" sz="1800" u="sng" dirty="0">
                <a:effectLst/>
                <a:latin typeface="Symbol" panose="05050102010706020507" pitchFamily="18" charset="2"/>
                <a:ea typeface="Symbol" panose="05050102010706020507" pitchFamily="18" charset="2"/>
                <a:cs typeface="Symbol" panose="05050102010706020507" pitchFamily="18" charset="2"/>
              </a:rPr>
              <a:t>Internet Protocol</a:t>
            </a:r>
            <a:r>
              <a:rPr lang="en-GB" sz="1800" dirty="0">
                <a:effectLst/>
                <a:latin typeface="Symbol" panose="05050102010706020507" pitchFamily="18" charset="2"/>
                <a:ea typeface="Symbol" panose="05050102010706020507" pitchFamily="18" charset="2"/>
                <a:cs typeface="Symbol" panose="05050102010706020507" pitchFamily="18" charset="2"/>
              </a:rPr>
              <a:t> (IP) network. The history of the route is recorded as the round-trip times of the packets received from each successive host (remote node) in the route (path); the sum of the mean times in each </a:t>
            </a:r>
            <a:r>
              <a:rPr lang="en-GB" sz="1800" u="sng" dirty="0">
                <a:effectLst/>
                <a:latin typeface="Symbol" panose="05050102010706020507" pitchFamily="18" charset="2"/>
                <a:ea typeface="Symbol" panose="05050102010706020507" pitchFamily="18" charset="2"/>
                <a:cs typeface="Symbol" panose="05050102010706020507" pitchFamily="18" charset="2"/>
              </a:rPr>
              <a:t>hop</a:t>
            </a:r>
            <a:r>
              <a:rPr lang="en-GB" sz="1800" dirty="0">
                <a:effectLst/>
                <a:latin typeface="Symbol" panose="05050102010706020507" pitchFamily="18" charset="2"/>
                <a:ea typeface="Symbol" panose="05050102010706020507" pitchFamily="18" charset="2"/>
                <a:cs typeface="Symbol" panose="05050102010706020507" pitchFamily="18" charset="2"/>
              </a:rPr>
              <a:t> is a measure of the total time spent to establish the connection. Traceroute proceeds unless all (three) sent packets are lost more than twice; then the connection is lost and the route cannot be evaluated. </a:t>
            </a:r>
            <a:r>
              <a:rPr lang="en-GB" sz="1800" u="sng" dirty="0">
                <a:effectLst/>
                <a:latin typeface="Symbol" panose="05050102010706020507" pitchFamily="18" charset="2"/>
                <a:ea typeface="Symbol" panose="05050102010706020507" pitchFamily="18" charset="2"/>
                <a:cs typeface="Symbol" panose="05050102010706020507" pitchFamily="18" charset="2"/>
              </a:rPr>
              <a:t>Ping</a:t>
            </a:r>
            <a:r>
              <a:rPr lang="en-GB" sz="1800" dirty="0">
                <a:effectLst/>
                <a:latin typeface="Symbol" panose="05050102010706020507" pitchFamily="18" charset="2"/>
                <a:ea typeface="Symbol" panose="05050102010706020507" pitchFamily="18" charset="2"/>
                <a:cs typeface="Symbol" panose="05050102010706020507" pitchFamily="18" charset="2"/>
              </a:rPr>
              <a:t>, on the other hand, only computes the final round-trip times from the destination point.</a:t>
            </a:r>
            <a:endParaRPr lang="en-AU" sz="1800" dirty="0">
              <a:effectLst/>
              <a:latin typeface="Symbol" panose="05050102010706020507" pitchFamily="18" charset="2"/>
              <a:ea typeface="Symbol" panose="05050102010706020507" pitchFamily="18" charset="2"/>
              <a:cs typeface="Symbol" panose="05050102010706020507" pitchFamily="18" charset="2"/>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Let’s try it!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Use the instructions in the </a:t>
            </a:r>
            <a:r>
              <a:rPr lang="en-GB" sz="1800" dirty="0" err="1">
                <a:effectLst/>
                <a:latin typeface="Arial" panose="020B0604020202020204" pitchFamily="34" charset="0"/>
                <a:ea typeface="Arial" panose="020B0604020202020204" pitchFamily="34" charset="0"/>
              </a:rPr>
              <a:t>etherpad</a:t>
            </a:r>
            <a:r>
              <a:rPr lang="en-GB" sz="1800" dirty="0">
                <a:effectLst/>
                <a:latin typeface="Arial" panose="020B0604020202020204" pitchFamily="34" charset="0"/>
                <a:ea typeface="Arial" panose="020B0604020202020204" pitchFamily="34" charset="0"/>
              </a:rPr>
              <a:t>, or try these: </a:t>
            </a:r>
            <a:r>
              <a:rPr lang="en-GB" sz="1800" u="sng" dirty="0">
                <a:solidFill>
                  <a:srgbClr val="0563C1"/>
                </a:solidFill>
                <a:effectLst/>
                <a:latin typeface="Arial" panose="020B0604020202020204" pitchFamily="34" charset="0"/>
                <a:ea typeface="Arial" panose="020B0604020202020204" pitchFamily="34" charset="0"/>
                <a:hlinkClick r:id="rId4" tooltip="https://kb.intermedia.net/article/682"/>
              </a:rPr>
              <a:t>https://kb.intermedia.net/article/682</a:t>
            </a:r>
            <a:endParaRPr lang="en-GB" sz="1800" u="sng" dirty="0">
              <a:solidFill>
                <a:srgbClr val="0563C1"/>
              </a:solidFill>
              <a:effectLst/>
              <a:latin typeface="Arial" panose="020B0604020202020204" pitchFamily="34" charset="0"/>
              <a:ea typeface="Arial" panose="020B0604020202020204" pitchFamily="34" charset="0"/>
            </a:endParaRPr>
          </a:p>
          <a:p>
            <a:pPr>
              <a:lnSpc>
                <a:spcPct val="115000"/>
              </a:lnSpc>
              <a:spcAft>
                <a:spcPts val="1000"/>
              </a:spcAft>
            </a:pPr>
            <a:endParaRPr lang="en-GB" sz="1800" u="sng" dirty="0">
              <a:solidFill>
                <a:srgbClr val="0563C1"/>
              </a:solidFill>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Windows: open the Command Prompt using “</a:t>
            </a:r>
            <a:r>
              <a:rPr lang="en-US" sz="1800" dirty="0" err="1">
                <a:effectLst/>
                <a:latin typeface="Arial" panose="020B0604020202020204" pitchFamily="34" charset="0"/>
                <a:ea typeface="Arial" panose="020B0604020202020204" pitchFamily="34" charset="0"/>
              </a:rPr>
              <a:t>cmd</a:t>
            </a:r>
            <a:r>
              <a:rPr lang="en-US" sz="1800" dirty="0">
                <a:effectLst/>
                <a:latin typeface="Arial" panose="020B0604020202020204" pitchFamily="34" charset="0"/>
                <a:ea typeface="Arial" panose="020B0604020202020204" pitchFamily="34" charset="0"/>
              </a:rPr>
              <a:t>”, type tracert aarnet.edu.au</a:t>
            </a:r>
            <a:endParaRPr lang="en-AU" sz="18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Linux: open a terminal window, type tracert aarnet.edu.au (press CTRL and C to stop the command)</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Mac: open Network Utilities (using Spotlight) and select traceroute menu and type in aarnet.edu.au</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Like the ping test, you are looking for a few different things. This tutorial here shows you how to read a traceroute: </a:t>
            </a:r>
            <a:r>
              <a:rPr lang="en-GB" sz="1800" u="sng" dirty="0">
                <a:solidFill>
                  <a:srgbClr val="0563C1"/>
                </a:solidFill>
                <a:effectLst/>
                <a:latin typeface="Arial" panose="020B0604020202020204" pitchFamily="34" charset="0"/>
                <a:ea typeface="Arial" panose="020B0604020202020204" pitchFamily="34" charset="0"/>
                <a:hlinkClick r:id="rId5" tooltip="https://www.inmotionhosting.com/support/website/ssh/read-traceroute/"/>
              </a:rPr>
              <a:t>https://www.inmotionhosting.com/support/website/ssh/read-traceroute/</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Type your results here:</a:t>
            </a:r>
            <a:endParaRPr lang="en-AU" sz="1800" dirty="0">
              <a:effectLst/>
              <a:latin typeface="Arial" panose="020B0604020202020204" pitchFamily="34" charset="0"/>
              <a:ea typeface="Arial" panose="020B0604020202020204" pitchFamily="34" charset="0"/>
            </a:endParaRPr>
          </a:p>
          <a:p>
            <a:pPr marL="0" marR="0" lvl="0" indent="0" algn="l">
              <a:lnSpc>
                <a:spcPct val="90000"/>
              </a:lnSpc>
              <a:spcBef>
                <a:spcPts val="0"/>
              </a:spcBef>
              <a:spcAft>
                <a:spcPts val="0"/>
              </a:spcAft>
              <a:buClr>
                <a:schemeClr val="accent2"/>
              </a:buClr>
              <a:buSzPts val="1600"/>
              <a:buFont typeface="Arial"/>
              <a:buNone/>
              <a:defRPr/>
            </a:pPr>
            <a:endParaRPr lang="en-US" dirty="0"/>
          </a:p>
          <a:p>
            <a:endParaRPr lang="en-AU" dirty="0"/>
          </a:p>
        </p:txBody>
      </p:sp>
    </p:spTree>
    <p:extLst>
      <p:ext uri="{BB962C8B-B14F-4D97-AF65-F5344CB8AC3E}">
        <p14:creationId xmlns:p14="http://schemas.microsoft.com/office/powerpoint/2010/main" val="3837246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FACTORS AFFECTING DATA MOVEMENT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 key factor that affects data movement is network speed. Bandwidth, latency, distance, and packet loss are factors that can </a:t>
            </a:r>
            <a:r>
              <a:rPr lang="en-GB" sz="1800">
                <a:effectLst/>
                <a:latin typeface="Arial" panose="020B0604020202020204" pitchFamily="34" charset="0"/>
                <a:ea typeface="Arial" panose="020B0604020202020204" pitchFamily="34" charset="0"/>
              </a:rPr>
              <a:t>affect speed. </a:t>
            </a:r>
            <a:r>
              <a:rPr lang="en-GB" sz="1800" dirty="0">
                <a:effectLst/>
                <a:latin typeface="Arial" panose="020B0604020202020204" pitchFamily="34" charset="0"/>
                <a:ea typeface="Arial" panose="020B0604020202020204" pitchFamily="34" charset="0"/>
              </a:rPr>
              <a:t>It's also important to remember that networks have physical characteristics. These speeds can be affected by different issues, such as time of day and physical interference.</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855744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Cable or wi-fi?</a:t>
            </a:r>
          </a:p>
          <a:p>
            <a:r>
              <a:rPr lang="en-US" dirty="0"/>
              <a:t> </a:t>
            </a:r>
          </a:p>
          <a:p>
            <a:r>
              <a:rPr lang="en-US" dirty="0"/>
              <a:t>Networks have physical properties.</a:t>
            </a:r>
          </a:p>
          <a:p>
            <a:r>
              <a:rPr lang="en-US" dirty="0"/>
              <a:t> </a:t>
            </a:r>
          </a:p>
          <a:p>
            <a:r>
              <a:rPr lang="en-US" dirty="0"/>
              <a:t>Look at these websites that address some of the factors that affect network speeds:</a:t>
            </a:r>
          </a:p>
          <a:p>
            <a:r>
              <a:rPr lang="en-US" dirty="0"/>
              <a:t>    </a:t>
            </a:r>
          </a:p>
          <a:p>
            <a:r>
              <a:rPr lang="en-US" dirty="0"/>
              <a:t>· Time of day - https://www.accc.gov.au/consumers/internet-landline-services/broadband-speeds (go to section 'Network limitations that affect speed’)</a:t>
            </a:r>
          </a:p>
          <a:p>
            <a:r>
              <a:rPr lang="en-US" dirty="0"/>
              <a:t>· Physical interference - https://www.performancenetworks.co.uk/blog/post/5-factors-can-affect-wifi-signal/</a:t>
            </a:r>
          </a:p>
          <a:p>
            <a:r>
              <a:rPr lang="en-US" dirty="0"/>
              <a:t> </a:t>
            </a:r>
          </a:p>
          <a:p>
            <a:r>
              <a:rPr lang="en-US" dirty="0"/>
              <a:t>Think of a standard network connection like rope where you unwind it and hand out each strand (as users log in). The more users, the less and less rope there is to hand out. Many laptops link to an access point on the network and that access point divides up the traffic to each laptop user. Even the placement of the cables can make a difference, as interference can come from different places, such as lifts and fans. The age and quality of the cable can also have an impact on connection speeds. </a:t>
            </a:r>
          </a:p>
          <a:p>
            <a:r>
              <a:rPr lang="en-US" dirty="0"/>
              <a:t> </a:t>
            </a:r>
          </a:p>
          <a:p>
            <a:r>
              <a:rPr lang="en-US" dirty="0"/>
              <a:t>Speed is constrained by the slowest part of the link, which may be the connection of your laptop to the network, or the campus LAN, or even the firewall at the campus boundary.</a:t>
            </a:r>
          </a:p>
          <a:p>
            <a:r>
              <a:rPr lang="en-US" dirty="0"/>
              <a:t> </a:t>
            </a:r>
          </a:p>
          <a:p>
            <a:r>
              <a:rPr lang="en-US" dirty="0"/>
              <a:t>Many factors can influence the capacity of a wi-fi connection too. Can you think of any times when your wi-fi has become unstable?</a:t>
            </a:r>
          </a:p>
          <a:p>
            <a:endParaRPr lang="en-AU" dirty="0"/>
          </a:p>
        </p:txBody>
      </p:sp>
    </p:spTree>
    <p:extLst>
      <p:ext uri="{BB962C8B-B14F-4D97-AF65-F5344CB8AC3E}">
        <p14:creationId xmlns:p14="http://schemas.microsoft.com/office/powerpoint/2010/main" val="2750769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bandwidth?</a:t>
            </a:r>
          </a:p>
          <a:p>
            <a:r>
              <a:rPr lang="en-US" dirty="0"/>
              <a:t> </a:t>
            </a:r>
          </a:p>
          <a:p>
            <a:r>
              <a:rPr lang="en-US" dirty="0"/>
              <a:t>"Bandwidth is a measure of how much data can be sent and received at a time. The higher the bandwidth a network has, the more data it can send back and forth. The term bandwidth isn’t used to measure speed but rather to measure capacity.</a:t>
            </a:r>
          </a:p>
          <a:p>
            <a:r>
              <a:rPr lang="en-US" dirty="0"/>
              <a:t> </a:t>
            </a:r>
          </a:p>
          <a:p>
            <a:r>
              <a:rPr lang="en-US" dirty="0"/>
              <a:t>Bandwidth can be measured in bits per second (bps) megabits per second (Mbps) and gigabits per second (Gbps).</a:t>
            </a:r>
          </a:p>
          <a:p>
            <a:r>
              <a:rPr lang="en-US" dirty="0"/>
              <a:t> </a:t>
            </a:r>
          </a:p>
          <a:p>
            <a:r>
              <a:rPr lang="en-US" dirty="0"/>
              <a:t>The key thing to remember about bandwidth is that having a high bandwidth doesn’t guarantee high network performance. If throughput in the network is being affected by network latency, packet loss, and jitter then your service will see delays even if you have a substantial amount of bandwidth available."</a:t>
            </a:r>
          </a:p>
          <a:p>
            <a:r>
              <a:rPr lang="en-US" dirty="0"/>
              <a:t> </a:t>
            </a:r>
          </a:p>
          <a:p>
            <a:r>
              <a:rPr lang="en-US" dirty="0"/>
              <a:t> https://www.comparitech.com/net-admin/throughput-vs-bandwidth/</a:t>
            </a:r>
          </a:p>
          <a:p>
            <a:r>
              <a:rPr lang="en-US" dirty="0"/>
              <a:t> </a:t>
            </a:r>
          </a:p>
          <a:p>
            <a:r>
              <a:rPr lang="en-US" dirty="0"/>
              <a:t>Throughput is the successful data transfer rate. Bandwidth is the size of the ‘pipe’ - it’s more about the maximum amount of data transfer possible if everything is working perfectly. </a:t>
            </a:r>
          </a:p>
          <a:p>
            <a:r>
              <a:rPr lang="en-US" dirty="0"/>
              <a:t> </a:t>
            </a:r>
          </a:p>
          <a:p>
            <a:r>
              <a:rPr lang="en-US" dirty="0"/>
              <a:t>This video also helps to explain: Bandwidth vs. Throughput https://youtu.be/VWxGtl5J7WM</a:t>
            </a:r>
          </a:p>
          <a:p>
            <a:endParaRPr lang="en-AU" dirty="0"/>
          </a:p>
        </p:txBody>
      </p:sp>
    </p:spTree>
    <p:extLst>
      <p:ext uri="{BB962C8B-B14F-4D97-AF65-F5344CB8AC3E}">
        <p14:creationId xmlns:p14="http://schemas.microsoft.com/office/powerpoint/2010/main" val="3958351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40" eaLnBrk="1" fontAlgn="auto" latinLnBrk="0" hangingPunct="1">
              <a:lnSpc>
                <a:spcPct val="100000"/>
              </a:lnSpc>
              <a:spcBef>
                <a:spcPts val="0"/>
              </a:spcBef>
              <a:spcAft>
                <a:spcPts val="0"/>
              </a:spcAft>
              <a:buClrTx/>
              <a:buSzTx/>
              <a:buFontTx/>
              <a:buNone/>
              <a:tabLst/>
              <a:defRPr/>
            </a:pPr>
            <a:r>
              <a:rPr lang="en-US" dirty="0"/>
              <a:t>Network throughput is measured in bits per second (bps) of successful data processing (message delivery/file transfer) across the network. Throughput is calculated by dividing the file size (1 byte = 8 bits) by the time (seconds) it takes to get the file between two points on the network.</a:t>
            </a:r>
          </a:p>
          <a:p>
            <a:pPr marL="0" marR="0" lvl="0" indent="0" algn="l" defTabSz="914240" eaLnBrk="1" fontAlgn="auto" latinLnBrk="0" hangingPunct="1">
              <a:lnSpc>
                <a:spcPct val="100000"/>
              </a:lnSpc>
              <a:spcBef>
                <a:spcPts val="0"/>
              </a:spcBef>
              <a:spcAft>
                <a:spcPts val="0"/>
              </a:spcAft>
              <a:buClrTx/>
              <a:buSzTx/>
              <a:buFontTx/>
              <a:buNone/>
              <a:tabLst/>
              <a:defRPr/>
            </a:pPr>
            <a:endParaRPr lang="en-US" dirty="0"/>
          </a:p>
          <a:p>
            <a:pPr marL="0" marR="0" lvl="0" indent="0" algn="l" defTabSz="91424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This video also helps to explain: Bandwidth vs. Throughput </a:t>
            </a:r>
            <a:r>
              <a:rPr lang="en-GB" sz="1800" u="sng" dirty="0">
                <a:solidFill>
                  <a:srgbClr val="0563C1"/>
                </a:solidFill>
                <a:effectLst/>
                <a:latin typeface="Arial" panose="020B0604020202020204" pitchFamily="34" charset="0"/>
                <a:ea typeface="Arial" panose="020B0604020202020204" pitchFamily="34" charset="0"/>
                <a:hlinkClick r:id="rId3"/>
              </a:rPr>
              <a:t>https://youtu.be/37viB1HPbqg</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marL="0" marR="0" lvl="0" indent="0" algn="l" defTabSz="914240" eaLnBrk="1" fontAlgn="auto" latinLnBrk="0" hangingPunct="1">
              <a:lnSpc>
                <a:spcPct val="100000"/>
              </a:lnSpc>
              <a:spcBef>
                <a:spcPts val="0"/>
              </a:spcBef>
              <a:spcAft>
                <a:spcPts val="0"/>
              </a:spcAft>
              <a:buClrTx/>
              <a:buSzTx/>
              <a:buFontTx/>
              <a:buNone/>
              <a:tabLst/>
              <a:defRPr/>
            </a:pPr>
            <a:endParaRPr lang="en-US" dirty="0"/>
          </a:p>
          <a:p>
            <a:endParaRPr lang="en-AU" dirty="0"/>
          </a:p>
        </p:txBody>
      </p:sp>
    </p:spTree>
    <p:extLst>
      <p:ext uri="{BB962C8B-B14F-4D97-AF65-F5344CB8AC3E}">
        <p14:creationId xmlns:p14="http://schemas.microsoft.com/office/powerpoint/2010/main" val="403396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highlight>
                  <a:srgbClr val="FFFF00"/>
                </a:highlight>
                <a:latin typeface="Arial" panose="020B0604020202020204" pitchFamily="34" charset="0"/>
                <a:ea typeface="Arial" panose="020B0604020202020204" pitchFamily="34" charset="0"/>
              </a:rPr>
              <a:t>What is latency?</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Latency is how long it takes for data to move from one point on a network to another.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NRENs are built as low latency/high bandwidth networks. They are constructed so that they have low latency (lag) providing consistent connectivity and response times and designed to have ‘headroom’ or to allow for bursts (elephants) of large data moving through the network.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Latency is not relevant unless you are dependent on a quick response from the distant system (e.g. when using Zoom), in which case it is unaffected by the speed of the link, but is determined by the distance and the finite speed of light or current: e.g. 250ms from Perth to New York (ping cuny.edu).</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highlight>
                  <a:srgbClr val="FFFF00"/>
                </a:highlight>
                <a:latin typeface="Arial" panose="020B0604020202020204" pitchFamily="34" charset="0"/>
                <a:ea typeface="Arial" panose="020B0604020202020204" pitchFamily="34" charset="0"/>
              </a:rPr>
              <a:t>HOT TIP</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Transmission Control Protocol (TCP) at latency has serious trouble peaking over ~500Mbit/s if even the most modest background noise of packet loss is present.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See </a:t>
            </a:r>
            <a:r>
              <a:rPr lang="en-GB" sz="1800" dirty="0" err="1">
                <a:effectLst/>
                <a:highlight>
                  <a:srgbClr val="FFFF00"/>
                </a:highlight>
                <a:latin typeface="Arial" panose="020B0604020202020204" pitchFamily="34" charset="0"/>
                <a:ea typeface="Arial" panose="020B0604020202020204" pitchFamily="34" charset="0"/>
              </a:rPr>
              <a:t>Esnet</a:t>
            </a:r>
            <a:r>
              <a:rPr lang="en-GB" sz="1800" dirty="0">
                <a:effectLst/>
                <a:highlight>
                  <a:srgbClr val="FFFF00"/>
                </a:highlight>
                <a:latin typeface="Arial" panose="020B0604020202020204" pitchFamily="34" charset="0"/>
                <a:ea typeface="Arial" panose="020B0604020202020204" pitchFamily="34" charset="0"/>
              </a:rPr>
              <a:t>: </a:t>
            </a:r>
            <a:r>
              <a:rPr lang="en-GB" sz="1800" u="sng" dirty="0">
                <a:solidFill>
                  <a:srgbClr val="0563C1"/>
                </a:solidFill>
                <a:effectLst/>
                <a:highlight>
                  <a:srgbClr val="FFFF00"/>
                </a:highlight>
                <a:latin typeface="Arial" panose="020B0604020202020204" pitchFamily="34" charset="0"/>
                <a:ea typeface="Arial" panose="020B0604020202020204" pitchFamily="34" charset="0"/>
                <a:hlinkClick r:id="rId3" tooltip="https://fasterdata.es.net/network-tuning/tcp-issues-explained/packet-loss/"/>
              </a:rPr>
              <a:t>https://fasterdata.es.net/network-tuning/tcp-issues-explained/packet-loss/</a:t>
            </a: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See this page for more: </a:t>
            </a:r>
            <a:r>
              <a:rPr lang="en-GB" sz="1800" u="sng" dirty="0">
                <a:solidFill>
                  <a:srgbClr val="0563C1"/>
                </a:solidFill>
                <a:effectLst/>
                <a:highlight>
                  <a:srgbClr val="FFFF00"/>
                </a:highlight>
                <a:latin typeface="Arial" panose="020B0604020202020204" pitchFamily="34" charset="0"/>
                <a:ea typeface="Arial" panose="020B0604020202020204" pitchFamily="34" charset="0"/>
                <a:hlinkClick r:id="rId4"/>
              </a:rPr>
              <a:t>http://www.plugthingsin.com/internet/speed/latency/</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Internet latency in the news: </a:t>
            </a:r>
            <a:r>
              <a:rPr lang="en-GB" sz="1800" u="sng" dirty="0">
                <a:solidFill>
                  <a:srgbClr val="0563C1"/>
                </a:solidFill>
                <a:effectLst/>
                <a:highlight>
                  <a:srgbClr val="FFFF00"/>
                </a:highlight>
                <a:latin typeface="Arial" panose="020B0604020202020204" pitchFamily="34" charset="0"/>
                <a:ea typeface="Arial" panose="020B0604020202020204" pitchFamily="34" charset="0"/>
                <a:hlinkClick r:id="rId5"/>
              </a:rPr>
              <a:t>https://www.abc.net.au/news/science/2022-03-22/ukraine-invasion-a-digital-iron-curtain-is-descending-on-russia/100917662</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743867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cars will get from point A to point B faster if they’re on a five-lane freeway (low latency, high bandwidth) compared to the same number of cars making the same trip down a one-lane freeway (low latency, small bandwidth).</a:t>
            </a:r>
          </a:p>
          <a:p>
            <a:endParaRPr lang="en-AU" dirty="0"/>
          </a:p>
        </p:txBody>
      </p:sp>
    </p:spTree>
    <p:extLst>
      <p:ext uri="{BB962C8B-B14F-4D97-AF65-F5344CB8AC3E}">
        <p14:creationId xmlns:p14="http://schemas.microsoft.com/office/powerpoint/2010/main" val="3257295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AARNet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This workshop is presented to you by AARNet, Australia’s Academic Research Network. It is a not-for-profit organisation that connects Australian and New Zealand education and research organisations. AARNet pioneered the internet in Australia in 1989 and continues to provide ultra-high-speed internet and services to the research and education sector.</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4179674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Elephant flows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In networking, elephant flows are data movements that use large amounts of network capacity compared to normal traffic. The NREN is built with enough headroom to allow for these flows as they are expected in an education and research context. </a:t>
            </a:r>
          </a:p>
          <a:p>
            <a:pPr>
              <a:lnSpc>
                <a:spcPct val="115000"/>
              </a:lnSpc>
              <a:spcAft>
                <a:spcPts val="1000"/>
              </a:spcAft>
            </a:pPr>
            <a:endParaRPr lang="en-GB"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latin typeface="Arial" panose="020B0604020202020204" pitchFamily="34" charset="0"/>
                <a:ea typeface="Arial" panose="020B0604020202020204" pitchFamily="34" charset="0"/>
              </a:rPr>
              <a:t>These multi-gigabit flows of data, generated by data-intensive research fields, are carried globally across research network infrastructure, avoiding the congestion of the commercial internet.</a:t>
            </a:r>
          </a:p>
          <a:p>
            <a:pPr>
              <a:lnSpc>
                <a:spcPct val="115000"/>
              </a:lnSpc>
              <a:spcAft>
                <a:spcPts val="1000"/>
              </a:spcAft>
            </a:pP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3"/>
              </a:rPr>
              <a:t>https://en.wikipedia.org/wiki/Elephant_flow</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495400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highlight>
                  <a:srgbClr val="FFFF00"/>
                </a:highlight>
                <a:latin typeface="Arial" panose="020B0604020202020204" pitchFamily="34" charset="0"/>
                <a:ea typeface="Arial" panose="020B0604020202020204" pitchFamily="34" charset="0"/>
              </a:rPr>
              <a:t>Elephant flow graph</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Elephants (in green) can be seen moving out through Friday to Sunday, and on Monday and Tuesday across the network. Elephants (in pink/purple lines) can be seen moving in on Thursday, Monday and Wednesday. The NREN has been purpose built for this kind of "bursting" to support "elephant flows".</a:t>
            </a:r>
            <a:endParaRPr lang="en-AU"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04189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Why does this all matter? A researcher’s time is finite.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dirty="0">
                <a:effectLst/>
                <a:latin typeface="Arial" panose="020B0604020202020204" pitchFamily="34" charset="0"/>
                <a:ea typeface="Arial" panose="020B0604020202020204" pitchFamily="34" charset="0"/>
              </a:rPr>
              <a:t>As research becomes more data intensive, researchers encounter more data handling and movement challenges as part of their research data management practice.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latin typeface="Arial" panose="020B0604020202020204" pitchFamily="34" charset="0"/>
                <a:ea typeface="Arial" panose="020B0604020202020204" pitchFamily="34" charset="0"/>
              </a:rPr>
              <a:t> </a:t>
            </a:r>
          </a:p>
          <a:p>
            <a:pPr>
              <a:lnSpc>
                <a:spcPct val="115000"/>
              </a:lnSpc>
              <a:spcAft>
                <a:spcPts val="1000"/>
              </a:spcAft>
            </a:pPr>
            <a:r>
              <a:rPr lang="en-US" sz="1800" b="1" dirty="0">
                <a:effectLst/>
                <a:latin typeface="Arial" panose="020B0604020202020204" pitchFamily="34" charset="0"/>
                <a:ea typeface="Arial" panose="020B0604020202020204" pitchFamily="34" charset="0"/>
              </a:rPr>
              <a:t>“As file sizes increase, at a given transport speed, transfer times increase proportionally, requiring researchers to explicitly budget time for data movement as part of many research activities.”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AU" sz="1800" dirty="0">
                <a:effectLst/>
                <a:latin typeface="Arial" panose="020B0604020202020204" pitchFamily="34" charset="0"/>
                <a:ea typeface="Arial" panose="020B0604020202020204" pitchFamily="34" charset="0"/>
              </a:rPr>
              <a:t> </a:t>
            </a:r>
          </a:p>
          <a:p>
            <a:pPr>
              <a:lnSpc>
                <a:spcPct val="115000"/>
              </a:lnSpc>
              <a:spcAft>
                <a:spcPts val="1000"/>
              </a:spcAft>
            </a:pPr>
            <a:r>
              <a:rPr lang="en-US" sz="1800" u="sng" dirty="0">
                <a:solidFill>
                  <a:srgbClr val="0563C1"/>
                </a:solidFill>
                <a:effectLst/>
                <a:latin typeface="Arial" panose="020B0604020202020204" pitchFamily="34" charset="0"/>
                <a:ea typeface="Arial" panose="020B0604020202020204" pitchFamily="34" charset="0"/>
                <a:hlinkClick r:id="rId3"/>
              </a:rPr>
              <a:t>Understanding the eResearch Ecosystem in New Zealand.</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NeSI</a:t>
            </a:r>
            <a:r>
              <a:rPr lang="en-US" sz="1800" dirty="0">
                <a:effectLst/>
                <a:latin typeface="Arial" panose="020B0604020202020204" pitchFamily="34" charset="0"/>
                <a:ea typeface="Arial" panose="020B0604020202020204" pitchFamily="34" charset="0"/>
              </a:rPr>
              <a:t> 2018</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196038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24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Research data collections are growing every year and the size of the collections that researchers are wanting to access is also growing. Areas such as HASS are now also working with much larger collections than before, most of these collections here have an average in the terabyte range. Researchers need help to know how best to tackle working with such large datasets. </a:t>
            </a:r>
            <a:endParaRPr lang="en-AU" sz="1800" dirty="0">
              <a:effectLst/>
              <a:latin typeface="Arial" panose="020B0604020202020204" pitchFamily="34" charset="0"/>
              <a:ea typeface="Arial" panose="020B0604020202020204" pitchFamily="34" charset="0"/>
            </a:endParaRPr>
          </a:p>
          <a:p>
            <a:endParaRPr lang="en-AU" dirty="0"/>
          </a:p>
          <a:p>
            <a:endParaRPr lang="en-AU" dirty="0"/>
          </a:p>
          <a:p>
            <a:r>
              <a:rPr lang="en-AU" dirty="0"/>
              <a:t>http://web.archive.org/web/20160309184210/https://www.rds.edu.au/reporting</a:t>
            </a:r>
          </a:p>
          <a:p>
            <a:r>
              <a:rPr lang="en-AU" dirty="0"/>
              <a:t>http://web.archive.org/web/20160309184239/https://www.rds.edu.au/collections </a:t>
            </a:r>
          </a:p>
          <a:p>
            <a:r>
              <a:rPr lang="en-AU" dirty="0"/>
              <a:t>http://web.archive.org/web/20160309184553/https://www.rds.edu.au/fields-research </a:t>
            </a:r>
          </a:p>
          <a:p>
            <a:endParaRPr lang="en-AU" dirty="0"/>
          </a:p>
        </p:txBody>
      </p:sp>
    </p:spTree>
    <p:extLst>
      <p:ext uri="{BB962C8B-B14F-4D97-AF65-F5344CB8AC3E}">
        <p14:creationId xmlns:p14="http://schemas.microsoft.com/office/powerpoint/2010/main" val="1687236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Basically there are two data movement scenarios to tackle.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Many files vs chunky files, </a:t>
            </a:r>
            <a:r>
              <a:rPr lang="en-GB" sz="1800" dirty="0" err="1">
                <a:effectLst/>
                <a:latin typeface="Arial" panose="020B0604020202020204" pitchFamily="34" charset="0"/>
                <a:ea typeface="Arial" panose="020B0604020202020204" pitchFamily="34" charset="0"/>
              </a:rPr>
              <a:t>eg</a:t>
            </a:r>
            <a:r>
              <a:rPr lang="en-GB" sz="1800" dirty="0">
                <a:effectLst/>
                <a:latin typeface="Arial" panose="020B0604020202020204" pitchFamily="34" charset="0"/>
                <a:ea typeface="Arial" panose="020B0604020202020204" pitchFamily="34" charset="0"/>
              </a:rPr>
              <a: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100MB = 50 phone images @ 2MD each</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OR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100MB = 3 </a:t>
            </a:r>
            <a:r>
              <a:rPr lang="en-GB" sz="1800" dirty="0" err="1">
                <a:effectLst/>
                <a:latin typeface="Arial" panose="020B0604020202020204" pitchFamily="34" charset="0"/>
                <a:ea typeface="Arial" panose="020B0604020202020204" pitchFamily="34" charset="0"/>
              </a:rPr>
              <a:t>NetCDF</a:t>
            </a:r>
            <a:r>
              <a:rPr lang="en-GB" sz="1800" dirty="0">
                <a:effectLst/>
                <a:latin typeface="Arial" panose="020B0604020202020204" pitchFamily="34" charset="0"/>
                <a:ea typeface="Arial" panose="020B0604020202020204" pitchFamily="34" charset="0"/>
              </a:rPr>
              <a:t> files @ 32MB each</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201897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24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At terabyte scale, or with a group of 25000 files, the researcher needs to have some skills and tools available to ensure the files are uploaded safely and securely in an automated way. </a:t>
            </a:r>
            <a:br>
              <a:rPr lang="en-GB" sz="1800" dirty="0">
                <a:effectLst/>
                <a:latin typeface="Arial" panose="020B0604020202020204" pitchFamily="34" charset="0"/>
                <a:ea typeface="Arial" panose="020B0604020202020204" pitchFamily="34" charset="0"/>
              </a:rPr>
            </a:br>
            <a:endParaRPr lang="en-GB" sz="1800" dirty="0">
              <a:effectLst/>
              <a:latin typeface="Arial" panose="020B0604020202020204" pitchFamily="34" charset="0"/>
              <a:ea typeface="Arial" panose="020B0604020202020204" pitchFamily="34" charset="0"/>
            </a:endParaRPr>
          </a:p>
          <a:p>
            <a:pPr marL="0" marR="0" lvl="0" indent="0" defTabSz="914240" eaLnBrk="1" fontAlgn="auto" latinLnBrk="0" hangingPunct="1">
              <a:lnSpc>
                <a:spcPct val="100000"/>
              </a:lnSpc>
              <a:spcBef>
                <a:spcPts val="0"/>
              </a:spcBef>
              <a:spcAft>
                <a:spcPts val="0"/>
              </a:spcAft>
              <a:buClrTx/>
              <a:buSzTx/>
              <a:buFontTx/>
              <a:buNone/>
              <a:tabLst/>
              <a:defRPr/>
            </a:pP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750673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Answer: b</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Even though these are all 1TB, the computer only has to locate one file.</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080046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b="1" dirty="0">
                <a:effectLst/>
                <a:latin typeface="Arial" panose="020B0604020202020204" pitchFamily="34" charset="0"/>
                <a:ea typeface="Arial" panose="020B0604020202020204" pitchFamily="34" charset="0"/>
              </a:rPr>
              <a:t> Moving files</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  </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The difference between moving lots of smaller files and one large file is in the time taken in the file system (on the source system and again on the destination system) to locate each individual file and initiate a move process or a write process.</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 </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Packaging files (e.g. zip) is more efficient than moving individual files.</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 </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Syncing your computer or instruments to a cloud storage service is also an efficient way to move your data automatically.</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 </a:t>
            </a:r>
            <a:endParaRPr lang="en-AU" sz="1200" dirty="0">
              <a:effectLst/>
              <a:latin typeface="Arial" panose="020B0604020202020204" pitchFamily="34" charset="0"/>
              <a:ea typeface="Arial" panose="020B0604020202020204" pitchFamily="34" charset="0"/>
            </a:endParaRPr>
          </a:p>
          <a:p>
            <a:pPr>
              <a:lnSpc>
                <a:spcPct val="115000"/>
              </a:lnSpc>
              <a:spcAft>
                <a:spcPts val="1000"/>
              </a:spcAft>
            </a:pPr>
            <a:r>
              <a:rPr lang="en-GB" sz="1200" dirty="0">
                <a:effectLst/>
                <a:latin typeface="Arial" panose="020B0604020202020204" pitchFamily="34" charset="0"/>
                <a:ea typeface="Arial" panose="020B0604020202020204" pitchFamily="34" charset="0"/>
              </a:rPr>
              <a:t>Sharing your files via cloud storage is also an excellent way to point collaborators to your data, instead of moving the data.</a:t>
            </a:r>
            <a:endParaRPr lang="en-AU" sz="12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784328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Search through the CloudStor Knowledge Base on the AARNet website to get tips on data transfer using FileSender, the sync and OwnCloud clients, Rocket the data pump tool, CloudStor S3 buckets and SWAN: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3" tooltip="https://support.aarnet.edu.au/hc/en-us/categories/200217608-CloudStor"/>
              </a:rPr>
              <a:t>https://support.aarnet.edu.au/hc/en-us/categories/200217608-CloudStor</a:t>
            </a:r>
            <a:r>
              <a:rPr lang="en-GB" sz="1800" u="sng" dirty="0">
                <a:solidFill>
                  <a:srgbClr val="0563C1"/>
                </a:solidFill>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4"/>
              </a:rPr>
              <a:t>https://support.aarnet.edu.au/hc/en-us/articles/205819827--What-s-the-maximum-file-size-I-can-upload-</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344798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What is a desktop client?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A desktop client is application running in a desktop or laptop computer. The terms desktop client, desktop app and desktop application can be used interchangeably.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CloudStor has a desktop sync client that you can download as an app. It remains in the background and is visible as an icon in the system tray. It allows you to connect with your CloudStor account and to sync your files from your laptop to the cloud. It is a secure and simple way to make sure that you have a copy of your files in the cloud. </a:t>
            </a:r>
            <a:endParaRPr lang="en-AU" sz="1800" dirty="0">
              <a:effectLst/>
              <a:latin typeface="Arial" panose="020B0604020202020204" pitchFamily="34" charset="0"/>
              <a:ea typeface="Arial" panose="020B0604020202020204" pitchFamily="34" charset="0"/>
            </a:endParaRPr>
          </a:p>
          <a:p>
            <a:endParaRPr lang="en-AU" dirty="0"/>
          </a:p>
          <a:p>
            <a:pPr>
              <a:lnSpc>
                <a:spcPct val="115000"/>
              </a:lnSpc>
              <a:spcAft>
                <a:spcPts val="1000"/>
              </a:spcAft>
            </a:pPr>
            <a:r>
              <a:rPr lang="en-GB" sz="1800" b="1" dirty="0">
                <a:effectLst/>
                <a:latin typeface="Arial" panose="020B0604020202020204" pitchFamily="34" charset="0"/>
                <a:ea typeface="Arial" panose="020B0604020202020204" pitchFamily="34" charset="0"/>
              </a:rPr>
              <a:t>Where can I download the sync client?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3"/>
              </a:rPr>
              <a:t>https://support.aarnet.edu.au/hc/en-us/articles/360000411076-Where-can-I-download-the-CloudStor-sync-client-</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419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Stay in touch</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You can find out more online here: </a:t>
            </a:r>
            <a:r>
              <a:rPr lang="en-GB" sz="1800" u="sng" dirty="0">
                <a:solidFill>
                  <a:srgbClr val="0563C1"/>
                </a:solidFill>
                <a:effectLst/>
                <a:latin typeface="Arial" panose="020B0604020202020204" pitchFamily="34" charset="0"/>
                <a:ea typeface="Arial" panose="020B0604020202020204" pitchFamily="34" charset="0"/>
                <a:hlinkClick r:id="rId3"/>
              </a:rPr>
              <a:t>www.aarnet.edu.au</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Follow us on Twitter </a:t>
            </a:r>
            <a:r>
              <a:rPr lang="en-GB" sz="1800" u="sng" dirty="0">
                <a:solidFill>
                  <a:srgbClr val="0563C1"/>
                </a:solidFill>
                <a:effectLst/>
                <a:latin typeface="Arial" panose="020B0604020202020204" pitchFamily="34" charset="0"/>
                <a:ea typeface="Arial" panose="020B0604020202020204" pitchFamily="34" charset="0"/>
                <a:hlinkClick r:id="rId4"/>
              </a:rPr>
              <a:t>@AARNet</a:t>
            </a:r>
            <a:r>
              <a:rPr lang="en-GB" sz="1800" dirty="0">
                <a:effectLst/>
                <a:latin typeface="Arial" panose="020B0604020202020204" pitchFamily="34" charset="0"/>
                <a:ea typeface="Arial" panose="020B0604020202020204" pitchFamily="34" charset="0"/>
              </a:rPr>
              <a:t> and YouTube </a:t>
            </a:r>
            <a:r>
              <a:rPr lang="en-GB" sz="1800" u="sng" dirty="0">
                <a:solidFill>
                  <a:srgbClr val="0563C1"/>
                </a:solidFill>
                <a:effectLst/>
                <a:latin typeface="Arial" panose="020B0604020202020204" pitchFamily="34" charset="0"/>
                <a:ea typeface="Arial" panose="020B0604020202020204" pitchFamily="34" charset="0"/>
                <a:hlinkClick r:id="rId5"/>
              </a:rPr>
              <a:t>@AARNetVideo</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063870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What is FileSender?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FileSender is a way to send many and large files to your colleagues and external collaborators that can be encrypted so it is a secure transfer.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FileSender is an open source web application for sending files of any size, quickly and securely. The sender has full control over who receives and can access the files and for how long.</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err="1">
                <a:effectLst/>
                <a:latin typeface="Arial" panose="020B0604020202020204" pitchFamily="34" charset="0"/>
                <a:ea typeface="Arial" panose="020B0604020202020204" pitchFamily="34" charset="0"/>
              </a:rPr>
              <a:t>CloudStor's</a:t>
            </a:r>
            <a:r>
              <a:rPr lang="en-GB" sz="1800" dirty="0">
                <a:effectLst/>
                <a:latin typeface="Arial" panose="020B0604020202020204" pitchFamily="34" charset="0"/>
                <a:ea typeface="Arial" panose="020B0604020202020204" pitchFamily="34" charset="0"/>
              </a:rPr>
              <a:t> FileSender provides a URL to your files that you can share with non-CloudStor users. You can send "Vouchers" to non-CloudStor users so they can share files with you and you can put an expiry date on the files that you send.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FileSender provides notification emails to you and your recipients about your files and transfers and it provides optional end-to-end password protected encryption.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3"/>
              </a:rPr>
              <a:t>https://support.aarnet.edu.au/hc/en-us/articles/230387208-What-is-CloudStor-FileSender-</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4"/>
              </a:rPr>
              <a:t>https://support.aarnet.edu.au/hc/en-us/articles/230067907-How-much-data-can-I-send-using-CloudStor-FileSender-</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008838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CloudStor Rocket?</a:t>
            </a:r>
          </a:p>
          <a:p>
            <a:r>
              <a:rPr lang="en-US" dirty="0"/>
              <a:t> </a:t>
            </a:r>
          </a:p>
          <a:p>
            <a:r>
              <a:rPr lang="en-US" dirty="0"/>
              <a:t>CloudStor Rocket is a fast parallel upload tool to help researchers upload datasets from scientific instrumentation to CloudStor.</a:t>
            </a:r>
          </a:p>
          <a:p>
            <a:r>
              <a:rPr lang="en-US" dirty="0"/>
              <a:t> </a:t>
            </a:r>
          </a:p>
          <a:p>
            <a:r>
              <a:rPr lang="en-US" dirty="0"/>
              <a:t>It has the following benefits:</a:t>
            </a:r>
          </a:p>
          <a:p>
            <a:r>
              <a:rPr lang="en-US" dirty="0"/>
              <a:t>     </a:t>
            </a:r>
          </a:p>
          <a:p>
            <a:pPr marL="171450" indent="-171450">
              <a:buFont typeface="Arial" panose="020B0604020202020204" pitchFamily="34" charset="0"/>
              <a:buChar char="•"/>
            </a:pPr>
            <a:r>
              <a:rPr lang="en-US" dirty="0"/>
              <a:t>Standalone Windows application</a:t>
            </a:r>
          </a:p>
          <a:p>
            <a:pPr marL="171450" indent="-171450">
              <a:buFont typeface="Arial" panose="020B0604020202020204" pitchFamily="34" charset="0"/>
              <a:buChar char="•"/>
            </a:pPr>
            <a:r>
              <a:rPr lang="en-US" dirty="0"/>
              <a:t>Upload only, different to the CloudStor sync client that mirrors data</a:t>
            </a:r>
          </a:p>
          <a:p>
            <a:pPr marL="171450" indent="-171450">
              <a:buFont typeface="Arial" panose="020B0604020202020204" pitchFamily="34" charset="0"/>
              <a:buChar char="•"/>
            </a:pPr>
            <a:r>
              <a:rPr lang="en-US" dirty="0"/>
              <a:t>Allows tuning/tweaking to help upload your data as quickly as possible.</a:t>
            </a:r>
          </a:p>
          <a:p>
            <a:endParaRPr lang="en-US" dirty="0"/>
          </a:p>
          <a:p>
            <a:r>
              <a:rPr lang="en-US" dirty="0"/>
              <a:t>https://support.aarnet.edu.au/hc/en-us/articles/115007739928-How-do-I-use-CloudStor-Rocket- </a:t>
            </a:r>
            <a:endParaRPr lang="en-AU" dirty="0"/>
          </a:p>
        </p:txBody>
      </p:sp>
    </p:spTree>
    <p:extLst>
      <p:ext uri="{BB962C8B-B14F-4D97-AF65-F5344CB8AC3E}">
        <p14:creationId xmlns:p14="http://schemas.microsoft.com/office/powerpoint/2010/main" val="713795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What is WebDAV?</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WebDAV: Web Distributed Authoring and Versioning</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WebDAV is an extension to Hypertext Transfer Protocol (HTTP), the set of rules (communications protocol) that web browsers and web servers use to communicate with each other. The WebDAV protocol enables a web server to behave like a file server too, supporting collaborative authoring of web content.</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WebDAV extends the set of standard HTTP methods and headers to provide the ability to create a file or folder, edit a file in place, copy or move or delete a file, etc.</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Other WebDAV tools include </a:t>
            </a:r>
            <a:r>
              <a:rPr lang="en-GB" sz="1800" b="1" dirty="0">
                <a:effectLst/>
                <a:latin typeface="Arial" panose="020B0604020202020204" pitchFamily="34" charset="0"/>
                <a:ea typeface="Arial" panose="020B0604020202020204" pitchFamily="34" charset="0"/>
              </a:rPr>
              <a:t>rclone</a:t>
            </a:r>
            <a:r>
              <a:rPr lang="en-GB" sz="1800" dirty="0">
                <a:effectLst/>
                <a:latin typeface="Arial" panose="020B0604020202020204" pitchFamily="34" charset="0"/>
                <a:ea typeface="Arial" panose="020B0604020202020204" pitchFamily="34" charset="0"/>
              </a:rPr>
              <a:t> and </a:t>
            </a:r>
            <a:r>
              <a:rPr lang="en-GB" sz="1800" b="1" dirty="0">
                <a:effectLst/>
                <a:latin typeface="Arial" panose="020B0604020202020204" pitchFamily="34" charset="0"/>
                <a:ea typeface="Arial" panose="020B0604020202020204" pitchFamily="34" charset="0"/>
              </a:rPr>
              <a:t>Cyberduck</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More information about these command line tools can be found here: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latin typeface="Arial" panose="020B0604020202020204" pitchFamily="34" charset="0"/>
                <a:ea typeface="Arial" panose="020B0604020202020204" pitchFamily="34" charset="0"/>
                <a:hlinkClick r:id="rId3"/>
              </a:rPr>
              <a:t>https://support.aarnet.edu.au/hc/en-us/articles/115007168507-Can-I-use-the-command-line-or-WebDav-</a:t>
            </a:r>
            <a:r>
              <a:rPr lang="en-GB" sz="1800" u="sng" dirty="0">
                <a:solidFill>
                  <a:srgbClr val="0563C1"/>
                </a:solidFill>
                <a:effectLst/>
                <a:latin typeface="Arial" panose="020B0604020202020204" pitchFamily="34" charset="0"/>
                <a:ea typeface="Arial" panose="020B0604020202020204" pitchFamily="34" charset="0"/>
              </a:rPr>
              <a:t> </a:t>
            </a:r>
          </a:p>
          <a:p>
            <a:pPr>
              <a:lnSpc>
                <a:spcPct val="115000"/>
              </a:lnSpc>
              <a:spcAft>
                <a:spcPts val="1000"/>
              </a:spcAft>
            </a:pPr>
            <a:endParaRPr lang="en-GB" sz="1800" u="sng" dirty="0">
              <a:solidFill>
                <a:srgbClr val="0563C1"/>
              </a:solidFill>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Summary of client tools for CloudStor: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highlight>
                  <a:srgbClr val="FFFF00"/>
                </a:highlight>
                <a:latin typeface="Arial" panose="020B0604020202020204" pitchFamily="34" charset="0"/>
                <a:ea typeface="Arial" panose="020B0604020202020204" pitchFamily="34" charset="0"/>
                <a:hlinkClick r:id="rId4"/>
              </a:rPr>
              <a:t>https://support.aarnet.edu.au/hc/en-us/articles/360000911395-Preferred-Client-Tools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none" strike="noStrike" dirty="0">
                <a:solidFill>
                  <a:srgbClr val="0563C1"/>
                </a:solidFill>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Accessing your S3 gateway:</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highlight>
                  <a:srgbClr val="FFFF00"/>
                </a:highlight>
                <a:latin typeface="Arial" panose="020B0604020202020204" pitchFamily="34" charset="0"/>
                <a:ea typeface="Arial" panose="020B0604020202020204" pitchFamily="34" charset="0"/>
                <a:hlinkClick r:id="rId5"/>
              </a:rPr>
              <a:t>https://support.aarnet.edu.au/hc/en-us/articles/360000034736-Accessing-your-S3-gateway</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What is CloudStor SWAN?</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highlight>
                  <a:srgbClr val="FFFF00"/>
                </a:highligh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u="sng" dirty="0">
                <a:solidFill>
                  <a:srgbClr val="0563C1"/>
                </a:solidFill>
                <a:effectLst/>
                <a:highlight>
                  <a:srgbClr val="FFFF00"/>
                </a:highlight>
                <a:latin typeface="Arial" panose="020B0604020202020204" pitchFamily="34" charset="0"/>
                <a:ea typeface="Arial" panose="020B0604020202020204" pitchFamily="34" charset="0"/>
                <a:hlinkClick r:id="rId6"/>
              </a:rPr>
              <a:t>https://support.aarnet.edu.au/hc/en-us/articles/360000575395-What-is-CloudStor-SWAN-</a:t>
            </a: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65402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79593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03010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28401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08287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308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64162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837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Learning objectives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Today we are going to talk about networks and data movement. We’ll define some helpful terms, do some hands-on activities, and help you be able to feel comfortable with these concepts.</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US" sz="1800" b="1" dirty="0">
                <a:effectLst/>
                <a:latin typeface="Arial" panose="020B0604020202020204" pitchFamily="34" charset="0"/>
                <a:ea typeface="Arial" panose="020B0604020202020204" pitchFamily="34" charset="0"/>
              </a:rPr>
              <a:t>By the end of this workshop, you should be able to:</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Understand the basic differences between the different Internet technologies and connection types and in Australia and how to make the most of them.</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Describe and define different network and data movement concepts (jargon busting).</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Perform speed, ping, and traceroute tests to check your Internet connection.</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Calculate data transfer times.</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Understand various network and connectivity constraints.</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Transfer large amounts of data via the network.</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Sync, store and share your research data safely. </a:t>
            </a:r>
            <a:endParaRPr lang="en-AU" sz="1800" dirty="0">
              <a:effectLst/>
              <a:latin typeface="Arial" panose="020B0604020202020204" pitchFamily="34" charset="0"/>
              <a:ea typeface="Arial" panose="020B0604020202020204" pitchFamily="34" charset="0"/>
            </a:endParaRPr>
          </a:p>
          <a:p>
            <a:pPr marL="342900" lvl="0" indent="-342900">
              <a:lnSpc>
                <a:spcPct val="115000"/>
              </a:lnSpc>
              <a:spcAft>
                <a:spcPts val="1000"/>
              </a:spcAft>
              <a:buFont typeface="Helvetica Neue" panose="02000503000000020004"/>
              <a:buChar char="•"/>
              <a:tabLst>
                <a:tab pos="457200" algn="l"/>
              </a:tabLst>
            </a:pPr>
            <a:r>
              <a:rPr lang="en-US" sz="1800" dirty="0">
                <a:effectLst/>
                <a:latin typeface="Arial" panose="020B0604020202020204" pitchFamily="34" charset="0"/>
                <a:ea typeface="Arial" panose="020B0604020202020204" pitchFamily="34" charset="0"/>
              </a:rPr>
              <a:t>Search for more advanced options for data movement and know where to go for help.</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946059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Getting involved</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To join in today you can ask questions either in the Zoom char or verbally. We will be doing the activities directly into the Etherpad so keep that open in a tab on your browser. </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251528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House keeping</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Please keep your video on when possible. Mute when you are not speaking. Pets and children are welcome!</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18298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b="1" dirty="0">
                <a:effectLst/>
                <a:latin typeface="Arial" panose="020B0604020202020204" pitchFamily="34" charset="0"/>
                <a:ea typeface="Arial" panose="020B0604020202020204" pitchFamily="34" charset="0"/>
              </a:rPr>
              <a:t> Icebreaker</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a:t>
            </a:r>
            <a:endParaRPr lang="en-AU" sz="1800" dirty="0">
              <a:effectLst/>
              <a:latin typeface="Arial" panose="020B0604020202020204" pitchFamily="34" charset="0"/>
              <a:ea typeface="Arial" panose="020B060402020202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 What is your favourite ice-cream flavour? Type your answer in the Etherpad.</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206146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0" y="0"/>
            <a:ext cx="9146823" cy="5145088"/>
          </a:xfrm>
          <a:prstGeom prst="rect">
            <a:avLst/>
          </a:prstGeom>
        </p:spPr>
      </p:pic>
      <p:sp>
        <p:nvSpPr>
          <p:cNvPr id="2" name="Rectangle 1"/>
          <p:cNvSpPr/>
          <p:nvPr userDrawn="1"/>
        </p:nvSpPr>
        <p:spPr>
          <a:xfrm>
            <a:off x="-480" y="0"/>
            <a:ext cx="9146823" cy="5145088"/>
          </a:xfrm>
          <a:prstGeom prst="rect">
            <a:avLst/>
          </a:prstGeom>
          <a:solidFill>
            <a:schemeClr val="tx1">
              <a:alpha val="35000"/>
            </a:schemeClr>
          </a:soli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a:solidFill>
                <a:srgbClr val="FFFFFF"/>
              </a:solidFill>
              <a:latin typeface="Calibri"/>
              <a:ea typeface="Calibri"/>
              <a:cs typeface="Calibri"/>
              <a:sym typeface="Calibri"/>
            </a:endParaRPr>
          </a:p>
        </p:txBody>
      </p:sp>
      <p:sp>
        <p:nvSpPr>
          <p:cNvPr id="32" name="Presentation Title…"/>
          <p:cNvSpPr txBox="1">
            <a:spLocks noGrp="1"/>
          </p:cNvSpPr>
          <p:nvPr>
            <p:ph type="body" sz="quarter" idx="22" hasCustomPrompt="1"/>
          </p:nvPr>
        </p:nvSpPr>
        <p:spPr>
          <a:xfrm>
            <a:off x="815482" y="3292373"/>
            <a:ext cx="6559942" cy="294026"/>
          </a:xfrm>
          <a:prstGeom prst="rect">
            <a:avLst/>
          </a:prstGeom>
        </p:spPr>
        <p:txBody>
          <a:bodyPr lIns="0" tIns="0" rIns="0" bIns="0"/>
          <a:lstStyle>
            <a:lvl1pPr marL="0" marR="0" indent="0" algn="l" defTabSz="914400" rtl="0" eaLnBrk="1" fontAlgn="auto" latinLnBrk="0" hangingPunct="1">
              <a:lnSpc>
                <a:spcPct val="85000"/>
              </a:lnSpc>
              <a:spcBef>
                <a:spcPts val="0"/>
              </a:spcBef>
              <a:spcAft>
                <a:spcPts val="0"/>
              </a:spcAft>
              <a:buClrTx/>
              <a:buSzTx/>
              <a:buFontTx/>
              <a:buNone/>
              <a:tabLst/>
              <a:defRPr sz="2000" b="0">
                <a:solidFill>
                  <a:srgbClr val="FFFFFF"/>
                </a:solidFill>
                <a:latin typeface="Calibri" panose="020F0502020204030204" pitchFamily="34" charset="0"/>
                <a:cs typeface="Calibri" panose="020F0502020204030204" pitchFamily="34" charset="0"/>
              </a:defRPr>
            </a:lvl1pPr>
          </a:lstStyle>
          <a:p>
            <a:pPr marL="0" indent="0" algn="l" defTabSz="914400">
              <a:lnSpc>
                <a:spcPct val="85000"/>
              </a:lnSpc>
              <a:spcBef>
                <a:spcPts val="0"/>
              </a:spcBef>
              <a:buSzTx/>
              <a:buFontTx/>
              <a:buNone/>
              <a:defRPr sz="2400">
                <a:solidFill>
                  <a:srgbClr val="FFFFFF"/>
                </a:solidFill>
              </a:defRPr>
            </a:pPr>
            <a:r>
              <a:rPr lang="en-AU" dirty="0"/>
              <a:t>Sub Title</a:t>
            </a:r>
          </a:p>
        </p:txBody>
      </p:sp>
      <p:sp>
        <p:nvSpPr>
          <p:cNvPr id="7" name="Presentation Title…"/>
          <p:cNvSpPr txBox="1">
            <a:spLocks noGrp="1"/>
          </p:cNvSpPr>
          <p:nvPr>
            <p:ph type="body" sz="quarter" idx="24" hasCustomPrompt="1"/>
          </p:nvPr>
        </p:nvSpPr>
        <p:spPr>
          <a:xfrm>
            <a:off x="815482" y="2747948"/>
            <a:ext cx="6559942" cy="488757"/>
          </a:xfrm>
          <a:prstGeom prst="rect">
            <a:avLst/>
          </a:prstGeom>
        </p:spPr>
        <p:txBody>
          <a:bodyPr lIns="0" tIns="0" rIns="0" bIns="0"/>
          <a:lstStyle>
            <a:lvl1pPr marL="0" indent="0" defTabSz="685800">
              <a:lnSpc>
                <a:spcPct val="85000"/>
              </a:lnSpc>
              <a:spcBef>
                <a:spcPts val="0"/>
              </a:spcBef>
              <a:buSzTx/>
              <a:buFontTx/>
              <a:buNone/>
              <a:defRPr sz="3600" b="1">
                <a:solidFill>
                  <a:srgbClr val="FFFFFF"/>
                </a:solidFill>
                <a:latin typeface="Calibri" panose="020F0502020204030204" pitchFamily="34" charset="0"/>
                <a:cs typeface="Calibri" panose="020F0502020204030204" pitchFamily="34" charset="0"/>
              </a:defRPr>
            </a:lvl1pPr>
          </a:lstStyle>
          <a:p>
            <a:pPr marL="0" indent="0" defTabSz="914400">
              <a:lnSpc>
                <a:spcPct val="85000"/>
              </a:lnSpc>
              <a:spcBef>
                <a:spcPts val="0"/>
              </a:spcBef>
              <a:buSzTx/>
              <a:buFontTx/>
              <a:buNone/>
              <a:defRPr sz="4000">
                <a:solidFill>
                  <a:srgbClr val="FFFFFF"/>
                </a:solidFill>
              </a:defRPr>
            </a:pPr>
            <a:r>
              <a:rPr dirty="0"/>
              <a:t>Presentation </a:t>
            </a:r>
            <a:r>
              <a:rPr dirty="0" err="1"/>
              <a:t>Titl</a:t>
            </a:r>
            <a:r>
              <a:rPr lang="en-AU" dirty="0"/>
              <a:t>e</a:t>
            </a:r>
          </a:p>
        </p:txBody>
      </p:sp>
      <p:pic>
        <p:nvPicPr>
          <p:cNvPr id="10" name="AARNet_logo_rev copy.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9022" y="287867"/>
            <a:ext cx="1484241" cy="486592"/>
          </a:xfrm>
          <a:prstGeom prst="rect">
            <a:avLst/>
          </a:prstGeom>
          <a:ln w="12700">
            <a:miter lim="400000"/>
          </a:ln>
        </p:spPr>
      </p:pic>
      <p:sp>
        <p:nvSpPr>
          <p:cNvPr id="3" name="Text Placeholder 2"/>
          <p:cNvSpPr>
            <a:spLocks noGrp="1"/>
          </p:cNvSpPr>
          <p:nvPr>
            <p:ph type="body" sz="quarter" idx="25" hasCustomPrompt="1"/>
          </p:nvPr>
        </p:nvSpPr>
        <p:spPr>
          <a:xfrm>
            <a:off x="815975" y="3719513"/>
            <a:ext cx="6559550" cy="722312"/>
          </a:xfrm>
          <a:prstGeom prst="rect">
            <a:avLst/>
          </a:prstGeom>
        </p:spPr>
        <p:txBody>
          <a:bodyPr lIns="0" tIns="0" rIns="0" bIns="0"/>
          <a:lstStyle>
            <a:lvl1pPr marL="0" indent="0">
              <a:lnSpc>
                <a:spcPct val="100000"/>
              </a:lnSpc>
              <a:buNone/>
              <a:defRPr sz="1350">
                <a:solidFill>
                  <a:schemeClr val="bg1"/>
                </a:solidFill>
                <a:latin typeface="+mj-lt"/>
              </a:defRPr>
            </a:lvl1pPr>
            <a:lvl2pPr marL="457578" indent="0">
              <a:buNone/>
              <a:defRPr sz="1200">
                <a:solidFill>
                  <a:schemeClr val="bg1"/>
                </a:solidFill>
                <a:latin typeface="+mj-lt"/>
              </a:defRPr>
            </a:lvl2pPr>
            <a:lvl3pPr marL="915154" indent="0">
              <a:buNone/>
              <a:defRPr sz="1200">
                <a:solidFill>
                  <a:schemeClr val="bg1"/>
                </a:solidFill>
                <a:latin typeface="+mj-lt"/>
              </a:defRPr>
            </a:lvl3pPr>
            <a:lvl4pPr marL="1372731" indent="0">
              <a:buNone/>
              <a:defRPr sz="1200">
                <a:solidFill>
                  <a:schemeClr val="bg1"/>
                </a:solidFill>
                <a:latin typeface="+mj-lt"/>
              </a:defRPr>
            </a:lvl4pPr>
            <a:lvl5pPr marL="1830308" indent="0">
              <a:buNone/>
              <a:defRPr sz="1200">
                <a:solidFill>
                  <a:schemeClr val="bg1"/>
                </a:solidFill>
                <a:latin typeface="+mj-lt"/>
              </a:defRPr>
            </a:lvl5pPr>
          </a:lstStyle>
          <a:p>
            <a:pPr lvl="0"/>
            <a:r>
              <a:rPr lang="en-US" dirty="0"/>
              <a:t>Secondary Title</a:t>
            </a:r>
            <a:br>
              <a:rPr lang="en-US" dirty="0"/>
            </a:br>
            <a:r>
              <a:rPr lang="en-US" dirty="0"/>
              <a:t>Date</a:t>
            </a:r>
            <a:endParaRPr lang="en-AU" dirty="0"/>
          </a:p>
        </p:txBody>
      </p:sp>
    </p:spTree>
    <p:extLst>
      <p:ext uri="{BB962C8B-B14F-4D97-AF65-F5344CB8AC3E}">
        <p14:creationId xmlns:p14="http://schemas.microsoft.com/office/powerpoint/2010/main" val="39221763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14" name="Text Placeholder 11"/>
          <p:cNvSpPr>
            <a:spLocks noGrp="1"/>
          </p:cNvSpPr>
          <p:nvPr>
            <p:ph type="body" sz="quarter" idx="23"/>
          </p:nvPr>
        </p:nvSpPr>
        <p:spPr>
          <a:xfrm>
            <a:off x="519112" y="1330325"/>
            <a:ext cx="2617787" cy="2484438"/>
          </a:xfrm>
          <a:solidFill>
            <a:schemeClr val="accent5"/>
          </a:solidFill>
        </p:spPr>
        <p:txBody>
          <a:bodyPr/>
          <a:lstStyle>
            <a:lvl1pPr>
              <a:defRPr>
                <a:noFill/>
              </a:defRPr>
            </a:lvl1pPr>
          </a:lstStyle>
          <a:p>
            <a:pPr lvl="0"/>
            <a:r>
              <a:rPr lang="en-US"/>
              <a:t>Click to edit Master text styles</a:t>
            </a:r>
          </a:p>
        </p:txBody>
      </p:sp>
      <p:sp>
        <p:nvSpPr>
          <p:cNvPr id="15" name="Text Placeholder 11"/>
          <p:cNvSpPr>
            <a:spLocks noGrp="1"/>
          </p:cNvSpPr>
          <p:nvPr>
            <p:ph type="body" sz="quarter" idx="24"/>
          </p:nvPr>
        </p:nvSpPr>
        <p:spPr>
          <a:xfrm>
            <a:off x="3268663" y="1330325"/>
            <a:ext cx="2617787" cy="2484438"/>
          </a:xfrm>
          <a:solidFill>
            <a:schemeClr val="accent3"/>
          </a:solidFill>
        </p:spPr>
        <p:txBody>
          <a:bodyPr/>
          <a:lstStyle>
            <a:lvl1pPr>
              <a:defRPr>
                <a:noFill/>
              </a:defRPr>
            </a:lvl1pPr>
          </a:lstStyle>
          <a:p>
            <a:pPr lvl="0"/>
            <a:r>
              <a:rPr lang="en-US"/>
              <a:t>Click to edit Master text styles</a:t>
            </a:r>
          </a:p>
        </p:txBody>
      </p:sp>
      <p:sp>
        <p:nvSpPr>
          <p:cNvPr id="16" name="Text Placeholder 11"/>
          <p:cNvSpPr>
            <a:spLocks noGrp="1"/>
          </p:cNvSpPr>
          <p:nvPr>
            <p:ph type="body" sz="quarter" idx="25"/>
          </p:nvPr>
        </p:nvSpPr>
        <p:spPr>
          <a:xfrm>
            <a:off x="6007100" y="1330325"/>
            <a:ext cx="2617787" cy="2484438"/>
          </a:xfrm>
          <a:solidFill>
            <a:schemeClr val="bg2"/>
          </a:solidFill>
        </p:spPr>
        <p:txBody>
          <a:bodyPr/>
          <a:lstStyle>
            <a:lvl1pPr>
              <a:defRPr>
                <a:noFill/>
              </a:defRPr>
            </a:lvl1pPr>
          </a:lstStyle>
          <a:p>
            <a:pPr lvl="0"/>
            <a:r>
              <a:rPr lang="en-US"/>
              <a:t>Click to edit Master text styles</a:t>
            </a:r>
          </a:p>
        </p:txBody>
      </p:sp>
      <p:sp>
        <p:nvSpPr>
          <p:cNvPr id="3" name="Text Placeholder 2"/>
          <p:cNvSpPr>
            <a:spLocks noGrp="1"/>
          </p:cNvSpPr>
          <p:nvPr>
            <p:ph type="body" sz="quarter" idx="26" hasCustomPrompt="1"/>
          </p:nvPr>
        </p:nvSpPr>
        <p:spPr>
          <a:xfrm>
            <a:off x="3268663" y="3006725"/>
            <a:ext cx="2617787"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2</a:t>
            </a:r>
            <a:br>
              <a:rPr lang="en-AU" dirty="0"/>
            </a:br>
            <a:r>
              <a:rPr lang="en-AU" dirty="0"/>
              <a:t>title</a:t>
            </a:r>
          </a:p>
        </p:txBody>
      </p:sp>
      <p:sp>
        <p:nvSpPr>
          <p:cNvPr id="12" name="Text Placeholder 2"/>
          <p:cNvSpPr>
            <a:spLocks noGrp="1"/>
          </p:cNvSpPr>
          <p:nvPr>
            <p:ph type="body" sz="quarter" idx="27" hasCustomPrompt="1"/>
          </p:nvPr>
        </p:nvSpPr>
        <p:spPr>
          <a:xfrm>
            <a:off x="519111" y="3006725"/>
            <a:ext cx="2617787"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1</a:t>
            </a:r>
            <a:br>
              <a:rPr lang="en-AU" dirty="0"/>
            </a:br>
            <a:r>
              <a:rPr lang="en-AU" dirty="0"/>
              <a:t>title</a:t>
            </a:r>
          </a:p>
        </p:txBody>
      </p:sp>
      <p:sp>
        <p:nvSpPr>
          <p:cNvPr id="13" name="Text Placeholder 2"/>
          <p:cNvSpPr>
            <a:spLocks noGrp="1"/>
          </p:cNvSpPr>
          <p:nvPr>
            <p:ph type="body" sz="quarter" idx="28" hasCustomPrompt="1"/>
          </p:nvPr>
        </p:nvSpPr>
        <p:spPr>
          <a:xfrm>
            <a:off x="6007099" y="3006725"/>
            <a:ext cx="2617787"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3</a:t>
            </a:r>
            <a:br>
              <a:rPr lang="en-AU" dirty="0"/>
            </a:br>
            <a:r>
              <a:rPr lang="en-AU" dirty="0"/>
              <a:t>title</a:t>
            </a:r>
          </a:p>
        </p:txBody>
      </p:sp>
    </p:spTree>
    <p:extLst>
      <p:ext uri="{BB962C8B-B14F-4D97-AF65-F5344CB8AC3E}">
        <p14:creationId xmlns:p14="http://schemas.microsoft.com/office/powerpoint/2010/main" val="29964726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 Boxes">
    <p:spTree>
      <p:nvGrpSpPr>
        <p:cNvPr id="1" name=""/>
        <p:cNvGrpSpPr/>
        <p:nvPr/>
      </p:nvGrpSpPr>
      <p:grpSpPr>
        <a:xfrm>
          <a:off x="0" y="0"/>
          <a:ext cx="0" cy="0"/>
          <a:chOff x="0" y="0"/>
          <a:chExt cx="0" cy="0"/>
        </a:xfrm>
      </p:grpSpPr>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13" name="Text Placeholder 11"/>
          <p:cNvSpPr>
            <a:spLocks noGrp="1"/>
          </p:cNvSpPr>
          <p:nvPr>
            <p:ph type="body" sz="quarter" idx="23"/>
          </p:nvPr>
        </p:nvSpPr>
        <p:spPr>
          <a:xfrm>
            <a:off x="339966" y="1459549"/>
            <a:ext cx="1996834" cy="2225991"/>
          </a:xfrm>
          <a:solidFill>
            <a:schemeClr val="accent1"/>
          </a:solidFill>
        </p:spPr>
        <p:txBody>
          <a:bodyPr/>
          <a:lstStyle>
            <a:lvl1pPr>
              <a:defRPr>
                <a:noFill/>
              </a:defRPr>
            </a:lvl1pPr>
          </a:lstStyle>
          <a:p>
            <a:pPr lvl="0"/>
            <a:r>
              <a:rPr lang="en-US"/>
              <a:t>Click to edit Master text styles</a:t>
            </a:r>
          </a:p>
        </p:txBody>
      </p:sp>
      <p:sp>
        <p:nvSpPr>
          <p:cNvPr id="17" name="Text Placeholder 11"/>
          <p:cNvSpPr>
            <a:spLocks noGrp="1"/>
          </p:cNvSpPr>
          <p:nvPr>
            <p:ph type="body" sz="quarter" idx="24"/>
          </p:nvPr>
        </p:nvSpPr>
        <p:spPr>
          <a:xfrm>
            <a:off x="2495812" y="1459549"/>
            <a:ext cx="1996834" cy="2225991"/>
          </a:xfrm>
          <a:solidFill>
            <a:schemeClr val="accent2"/>
          </a:solidFill>
        </p:spPr>
        <p:txBody>
          <a:bodyPr/>
          <a:lstStyle>
            <a:lvl1pPr>
              <a:defRPr>
                <a:noFill/>
              </a:defRPr>
            </a:lvl1pPr>
          </a:lstStyle>
          <a:p>
            <a:pPr lvl="0"/>
            <a:r>
              <a:rPr lang="en-US"/>
              <a:t>Click to edit Master text styles</a:t>
            </a:r>
          </a:p>
        </p:txBody>
      </p:sp>
      <p:sp>
        <p:nvSpPr>
          <p:cNvPr id="18" name="Text Placeholder 11"/>
          <p:cNvSpPr>
            <a:spLocks noGrp="1"/>
          </p:cNvSpPr>
          <p:nvPr>
            <p:ph type="body" sz="quarter" idx="25"/>
          </p:nvPr>
        </p:nvSpPr>
        <p:spPr>
          <a:xfrm>
            <a:off x="4651354" y="1459549"/>
            <a:ext cx="1996834" cy="2225991"/>
          </a:xfrm>
          <a:solidFill>
            <a:schemeClr val="accent3"/>
          </a:solidFill>
        </p:spPr>
        <p:txBody>
          <a:bodyPr/>
          <a:lstStyle>
            <a:lvl1pPr>
              <a:defRPr>
                <a:noFill/>
              </a:defRPr>
            </a:lvl1pPr>
          </a:lstStyle>
          <a:p>
            <a:pPr lvl="0"/>
            <a:r>
              <a:rPr lang="en-US"/>
              <a:t>Click to edit Master text styles</a:t>
            </a:r>
          </a:p>
        </p:txBody>
      </p:sp>
      <p:sp>
        <p:nvSpPr>
          <p:cNvPr id="19" name="Text Placeholder 11"/>
          <p:cNvSpPr>
            <a:spLocks noGrp="1"/>
          </p:cNvSpPr>
          <p:nvPr>
            <p:ph type="body" sz="quarter" idx="26"/>
          </p:nvPr>
        </p:nvSpPr>
        <p:spPr>
          <a:xfrm>
            <a:off x="6807202" y="1459549"/>
            <a:ext cx="1996834" cy="2225991"/>
          </a:xfrm>
          <a:solidFill>
            <a:schemeClr val="accent4"/>
          </a:solidFill>
        </p:spPr>
        <p:txBody>
          <a:bodyPr/>
          <a:lstStyle>
            <a:lvl1pPr>
              <a:defRPr>
                <a:noFill/>
              </a:defRPr>
            </a:lvl1pPr>
          </a:lstStyle>
          <a:p>
            <a:pPr lvl="0"/>
            <a:r>
              <a:rPr lang="en-US"/>
              <a:t>Click to edit Master text styles</a:t>
            </a:r>
          </a:p>
        </p:txBody>
      </p:sp>
      <p:sp>
        <p:nvSpPr>
          <p:cNvPr id="20" name="Text Placeholder 2"/>
          <p:cNvSpPr>
            <a:spLocks noGrp="1"/>
          </p:cNvSpPr>
          <p:nvPr>
            <p:ph type="body" sz="quarter" idx="27" hasCustomPrompt="1"/>
          </p:nvPr>
        </p:nvSpPr>
        <p:spPr>
          <a:xfrm>
            <a:off x="339967"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1</a:t>
            </a:r>
            <a:br>
              <a:rPr lang="en-AU" dirty="0"/>
            </a:br>
            <a:r>
              <a:rPr lang="en-AU" dirty="0"/>
              <a:t>title</a:t>
            </a:r>
          </a:p>
        </p:txBody>
      </p:sp>
      <p:sp>
        <p:nvSpPr>
          <p:cNvPr id="21" name="Text Placeholder 2"/>
          <p:cNvSpPr>
            <a:spLocks noGrp="1"/>
          </p:cNvSpPr>
          <p:nvPr>
            <p:ph type="body" sz="quarter" idx="28" hasCustomPrompt="1"/>
          </p:nvPr>
        </p:nvSpPr>
        <p:spPr>
          <a:xfrm>
            <a:off x="2495506"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2</a:t>
            </a:r>
            <a:br>
              <a:rPr lang="en-AU" dirty="0"/>
            </a:br>
            <a:r>
              <a:rPr lang="en-AU" dirty="0"/>
              <a:t>title</a:t>
            </a:r>
          </a:p>
        </p:txBody>
      </p:sp>
      <p:sp>
        <p:nvSpPr>
          <p:cNvPr id="22" name="Text Placeholder 2"/>
          <p:cNvSpPr>
            <a:spLocks noGrp="1"/>
          </p:cNvSpPr>
          <p:nvPr>
            <p:ph type="body" sz="quarter" idx="29" hasCustomPrompt="1"/>
          </p:nvPr>
        </p:nvSpPr>
        <p:spPr>
          <a:xfrm>
            <a:off x="4651045"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3</a:t>
            </a:r>
            <a:br>
              <a:rPr lang="en-AU" dirty="0"/>
            </a:br>
            <a:r>
              <a:rPr lang="en-AU" dirty="0"/>
              <a:t>title</a:t>
            </a:r>
          </a:p>
        </p:txBody>
      </p:sp>
      <p:sp>
        <p:nvSpPr>
          <p:cNvPr id="23" name="Text Placeholder 2"/>
          <p:cNvSpPr>
            <a:spLocks noGrp="1"/>
          </p:cNvSpPr>
          <p:nvPr>
            <p:ph type="body" sz="quarter" idx="30" hasCustomPrompt="1"/>
          </p:nvPr>
        </p:nvSpPr>
        <p:spPr>
          <a:xfrm>
            <a:off x="6807202"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4</a:t>
            </a:r>
            <a:br>
              <a:rPr lang="en-AU" dirty="0"/>
            </a:br>
            <a:r>
              <a:rPr lang="en-AU" dirty="0"/>
              <a:t>title</a:t>
            </a:r>
          </a:p>
        </p:txBody>
      </p:sp>
    </p:spTree>
    <p:extLst>
      <p:ext uri="{BB962C8B-B14F-4D97-AF65-F5344CB8AC3E}">
        <p14:creationId xmlns:p14="http://schemas.microsoft.com/office/powerpoint/2010/main" val="5734324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Icon Boxes">
    <p:spTree>
      <p:nvGrpSpPr>
        <p:cNvPr id="1" name=""/>
        <p:cNvGrpSpPr/>
        <p:nvPr/>
      </p:nvGrpSpPr>
      <p:grpSpPr>
        <a:xfrm>
          <a:off x="0" y="0"/>
          <a:ext cx="0" cy="0"/>
          <a:chOff x="0" y="0"/>
          <a:chExt cx="0" cy="0"/>
        </a:xfrm>
      </p:grpSpPr>
      <p:sp>
        <p:nvSpPr>
          <p:cNvPr id="27" name="Text Placeholder 11"/>
          <p:cNvSpPr>
            <a:spLocks noGrp="1"/>
          </p:cNvSpPr>
          <p:nvPr>
            <p:ph type="body" sz="quarter" idx="23"/>
          </p:nvPr>
        </p:nvSpPr>
        <p:spPr>
          <a:xfrm>
            <a:off x="359170" y="955903"/>
            <a:ext cx="2048016" cy="1717435"/>
          </a:xfrm>
          <a:solidFill>
            <a:schemeClr val="bg2"/>
          </a:solidFill>
        </p:spPr>
        <p:txBody>
          <a:bodyPr/>
          <a:lstStyle>
            <a:lvl1pPr>
              <a:defRPr>
                <a:noFill/>
              </a:defRPr>
            </a:lvl1pPr>
          </a:lstStyle>
          <a:p>
            <a:pPr lvl="0"/>
            <a:r>
              <a:rPr lang="en-US"/>
              <a:t>Click to edit Master text styles</a:t>
            </a:r>
          </a:p>
        </p:txBody>
      </p:sp>
      <p:sp>
        <p:nvSpPr>
          <p:cNvPr id="28" name="Text Placeholder 11"/>
          <p:cNvSpPr>
            <a:spLocks noGrp="1"/>
          </p:cNvSpPr>
          <p:nvPr>
            <p:ph type="body" sz="quarter" idx="24"/>
          </p:nvPr>
        </p:nvSpPr>
        <p:spPr>
          <a:xfrm>
            <a:off x="2537470" y="955903"/>
            <a:ext cx="2048016" cy="1717435"/>
          </a:xfrm>
          <a:solidFill>
            <a:schemeClr val="bg2"/>
          </a:solidFill>
        </p:spPr>
        <p:txBody>
          <a:bodyPr/>
          <a:lstStyle>
            <a:lvl1pPr>
              <a:defRPr>
                <a:noFill/>
              </a:defRPr>
            </a:lvl1pPr>
          </a:lstStyle>
          <a:p>
            <a:pPr lvl="0"/>
            <a:r>
              <a:rPr lang="en-US"/>
              <a:t>Click to edit Master text styles</a:t>
            </a:r>
          </a:p>
        </p:txBody>
      </p:sp>
      <p:sp>
        <p:nvSpPr>
          <p:cNvPr id="29" name="Text Placeholder 11"/>
          <p:cNvSpPr>
            <a:spLocks noGrp="1"/>
          </p:cNvSpPr>
          <p:nvPr>
            <p:ph type="body" sz="quarter" idx="25"/>
          </p:nvPr>
        </p:nvSpPr>
        <p:spPr>
          <a:xfrm>
            <a:off x="4715771" y="955903"/>
            <a:ext cx="2048016" cy="1717435"/>
          </a:xfrm>
          <a:solidFill>
            <a:schemeClr val="bg2"/>
          </a:solidFill>
        </p:spPr>
        <p:txBody>
          <a:bodyPr/>
          <a:lstStyle>
            <a:lvl1pPr>
              <a:defRPr>
                <a:noFill/>
              </a:defRPr>
            </a:lvl1pPr>
          </a:lstStyle>
          <a:p>
            <a:pPr lvl="0"/>
            <a:r>
              <a:rPr lang="en-US"/>
              <a:t>Click to edit Master text styles</a:t>
            </a:r>
          </a:p>
        </p:txBody>
      </p:sp>
      <p:sp>
        <p:nvSpPr>
          <p:cNvPr id="30" name="Text Placeholder 11"/>
          <p:cNvSpPr>
            <a:spLocks noGrp="1"/>
          </p:cNvSpPr>
          <p:nvPr>
            <p:ph type="body" sz="quarter" idx="26"/>
          </p:nvPr>
        </p:nvSpPr>
        <p:spPr>
          <a:xfrm>
            <a:off x="359170" y="2800585"/>
            <a:ext cx="2048016" cy="1717435"/>
          </a:xfrm>
          <a:solidFill>
            <a:schemeClr val="bg2"/>
          </a:solidFill>
        </p:spPr>
        <p:txBody>
          <a:bodyPr/>
          <a:lstStyle>
            <a:lvl1pPr>
              <a:defRPr>
                <a:noFill/>
              </a:defRPr>
            </a:lvl1pPr>
          </a:lstStyle>
          <a:p>
            <a:pPr lvl="0"/>
            <a:r>
              <a:rPr lang="en-US"/>
              <a:t>Click to edit Master text styles</a:t>
            </a:r>
          </a:p>
        </p:txBody>
      </p:sp>
      <p:sp>
        <p:nvSpPr>
          <p:cNvPr id="31" name="Text Placeholder 11"/>
          <p:cNvSpPr>
            <a:spLocks noGrp="1"/>
          </p:cNvSpPr>
          <p:nvPr>
            <p:ph type="body" sz="quarter" idx="27"/>
          </p:nvPr>
        </p:nvSpPr>
        <p:spPr>
          <a:xfrm>
            <a:off x="2537470" y="2800585"/>
            <a:ext cx="2048016" cy="1717435"/>
          </a:xfrm>
          <a:solidFill>
            <a:schemeClr val="bg2"/>
          </a:solidFill>
        </p:spPr>
        <p:txBody>
          <a:bodyPr/>
          <a:lstStyle>
            <a:lvl1pPr>
              <a:defRPr>
                <a:noFill/>
              </a:defRPr>
            </a:lvl1pPr>
          </a:lstStyle>
          <a:p>
            <a:pPr lvl="0"/>
            <a:r>
              <a:rPr lang="en-US"/>
              <a:t>Click to edit Master text styles</a:t>
            </a:r>
          </a:p>
        </p:txBody>
      </p:sp>
      <p:sp>
        <p:nvSpPr>
          <p:cNvPr id="32" name="Text Placeholder 11"/>
          <p:cNvSpPr>
            <a:spLocks noGrp="1"/>
          </p:cNvSpPr>
          <p:nvPr>
            <p:ph type="body" sz="quarter" idx="28"/>
          </p:nvPr>
        </p:nvSpPr>
        <p:spPr>
          <a:xfrm>
            <a:off x="4715771" y="2800585"/>
            <a:ext cx="2048016" cy="1717435"/>
          </a:xfrm>
          <a:solidFill>
            <a:schemeClr val="bg2"/>
          </a:solidFill>
        </p:spPr>
        <p:txBody>
          <a:bodyPr/>
          <a:lstStyle>
            <a:lvl1pPr>
              <a:defRPr>
                <a:noFill/>
              </a:defRPr>
            </a:lvl1pPr>
          </a:lstStyle>
          <a:p>
            <a:pPr lvl="0"/>
            <a:r>
              <a:rPr lang="en-US"/>
              <a:t>Click to 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 name="Text Placeholder 2"/>
          <p:cNvSpPr>
            <a:spLocks noGrp="1"/>
          </p:cNvSpPr>
          <p:nvPr>
            <p:ph type="body" sz="quarter" idx="29" hasCustomPrompt="1"/>
          </p:nvPr>
        </p:nvSpPr>
        <p:spPr>
          <a:xfrm>
            <a:off x="2537469" y="225742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2 title</a:t>
            </a:r>
          </a:p>
        </p:txBody>
      </p:sp>
      <p:sp>
        <p:nvSpPr>
          <p:cNvPr id="33" name="Text Placeholder 2"/>
          <p:cNvSpPr>
            <a:spLocks noGrp="1"/>
          </p:cNvSpPr>
          <p:nvPr>
            <p:ph type="body" sz="quarter" idx="30" hasCustomPrompt="1"/>
          </p:nvPr>
        </p:nvSpPr>
        <p:spPr>
          <a:xfrm>
            <a:off x="359311" y="225742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1 title</a:t>
            </a:r>
          </a:p>
        </p:txBody>
      </p:sp>
      <p:sp>
        <p:nvSpPr>
          <p:cNvPr id="34" name="Text Placeholder 2"/>
          <p:cNvSpPr>
            <a:spLocks noGrp="1"/>
          </p:cNvSpPr>
          <p:nvPr>
            <p:ph type="body" sz="quarter" idx="31" hasCustomPrompt="1"/>
          </p:nvPr>
        </p:nvSpPr>
        <p:spPr>
          <a:xfrm>
            <a:off x="4720363" y="225742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3 title</a:t>
            </a:r>
          </a:p>
        </p:txBody>
      </p:sp>
      <p:sp>
        <p:nvSpPr>
          <p:cNvPr id="35" name="Text Placeholder 2"/>
          <p:cNvSpPr>
            <a:spLocks noGrp="1"/>
          </p:cNvSpPr>
          <p:nvPr>
            <p:ph type="body" sz="quarter" idx="32" hasCustomPrompt="1"/>
          </p:nvPr>
        </p:nvSpPr>
        <p:spPr>
          <a:xfrm>
            <a:off x="2537469" y="410209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5 title</a:t>
            </a:r>
          </a:p>
        </p:txBody>
      </p:sp>
      <p:sp>
        <p:nvSpPr>
          <p:cNvPr id="36" name="Text Placeholder 2"/>
          <p:cNvSpPr>
            <a:spLocks noGrp="1"/>
          </p:cNvSpPr>
          <p:nvPr>
            <p:ph type="body" sz="quarter" idx="33" hasCustomPrompt="1"/>
          </p:nvPr>
        </p:nvSpPr>
        <p:spPr>
          <a:xfrm>
            <a:off x="359311" y="410209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4 title</a:t>
            </a:r>
          </a:p>
        </p:txBody>
      </p:sp>
      <p:sp>
        <p:nvSpPr>
          <p:cNvPr id="37" name="Text Placeholder 2"/>
          <p:cNvSpPr>
            <a:spLocks noGrp="1"/>
          </p:cNvSpPr>
          <p:nvPr>
            <p:ph type="body" sz="quarter" idx="34" hasCustomPrompt="1"/>
          </p:nvPr>
        </p:nvSpPr>
        <p:spPr>
          <a:xfrm>
            <a:off x="4720363" y="410209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6 title</a:t>
            </a:r>
          </a:p>
        </p:txBody>
      </p:sp>
    </p:spTree>
    <p:extLst>
      <p:ext uri="{BB962C8B-B14F-4D97-AF65-F5344CB8AC3E}">
        <p14:creationId xmlns:p14="http://schemas.microsoft.com/office/powerpoint/2010/main" val="28482912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Icon Boxes">
    <p:spTree>
      <p:nvGrpSpPr>
        <p:cNvPr id="1" name=""/>
        <p:cNvGrpSpPr/>
        <p:nvPr/>
      </p:nvGrpSpPr>
      <p:grpSpPr>
        <a:xfrm>
          <a:off x="0" y="0"/>
          <a:ext cx="0" cy="0"/>
          <a:chOff x="0" y="0"/>
          <a:chExt cx="0" cy="0"/>
        </a:xfrm>
      </p:grpSpPr>
      <p:sp>
        <p:nvSpPr>
          <p:cNvPr id="44" name="Text Placeholder 11"/>
          <p:cNvSpPr>
            <a:spLocks noGrp="1"/>
          </p:cNvSpPr>
          <p:nvPr>
            <p:ph type="body" sz="quarter" idx="23"/>
          </p:nvPr>
        </p:nvSpPr>
        <p:spPr>
          <a:xfrm>
            <a:off x="359169" y="955903"/>
            <a:ext cx="1924062" cy="1613490"/>
          </a:xfrm>
          <a:solidFill>
            <a:schemeClr val="accent2"/>
          </a:solidFill>
        </p:spPr>
        <p:txBody>
          <a:bodyPr/>
          <a:lstStyle>
            <a:lvl1pPr>
              <a:defRPr>
                <a:noFill/>
              </a:defRPr>
            </a:lvl1pPr>
          </a:lstStyle>
          <a:p>
            <a:pPr lvl="0"/>
            <a:r>
              <a:rPr lang="en-US"/>
              <a:t>Click to edit Master text styles</a:t>
            </a:r>
          </a:p>
        </p:txBody>
      </p:sp>
      <p:sp>
        <p:nvSpPr>
          <p:cNvPr id="45" name="Text Placeholder 11"/>
          <p:cNvSpPr>
            <a:spLocks noGrp="1"/>
          </p:cNvSpPr>
          <p:nvPr>
            <p:ph type="body" sz="quarter" idx="24"/>
          </p:nvPr>
        </p:nvSpPr>
        <p:spPr>
          <a:xfrm>
            <a:off x="2420284" y="955903"/>
            <a:ext cx="1924062" cy="1613490"/>
          </a:xfrm>
          <a:solidFill>
            <a:schemeClr val="accent2"/>
          </a:solidFill>
        </p:spPr>
        <p:txBody>
          <a:bodyPr/>
          <a:lstStyle>
            <a:lvl1pPr>
              <a:defRPr>
                <a:noFill/>
              </a:defRPr>
            </a:lvl1pPr>
          </a:lstStyle>
          <a:p>
            <a:pPr lvl="0"/>
            <a:r>
              <a:rPr lang="en-US"/>
              <a:t>Click to edit Master text styles</a:t>
            </a:r>
          </a:p>
        </p:txBody>
      </p:sp>
      <p:sp>
        <p:nvSpPr>
          <p:cNvPr id="46" name="Text Placeholder 11"/>
          <p:cNvSpPr>
            <a:spLocks noGrp="1"/>
          </p:cNvSpPr>
          <p:nvPr>
            <p:ph type="body" sz="quarter" idx="25"/>
          </p:nvPr>
        </p:nvSpPr>
        <p:spPr>
          <a:xfrm>
            <a:off x="4481399" y="955903"/>
            <a:ext cx="1924062" cy="1613490"/>
          </a:xfrm>
          <a:solidFill>
            <a:schemeClr val="accent2"/>
          </a:solidFill>
        </p:spPr>
        <p:txBody>
          <a:bodyPr/>
          <a:lstStyle>
            <a:lvl1pPr>
              <a:defRPr>
                <a:noFill/>
              </a:defRPr>
            </a:lvl1pPr>
          </a:lstStyle>
          <a:p>
            <a:pPr lvl="0"/>
            <a:r>
              <a:rPr lang="en-US"/>
              <a:t>Click to edit Master text styles</a:t>
            </a:r>
          </a:p>
        </p:txBody>
      </p:sp>
      <p:sp>
        <p:nvSpPr>
          <p:cNvPr id="47" name="Text Placeholder 11"/>
          <p:cNvSpPr>
            <a:spLocks noGrp="1"/>
          </p:cNvSpPr>
          <p:nvPr>
            <p:ph type="body" sz="quarter" idx="26"/>
          </p:nvPr>
        </p:nvSpPr>
        <p:spPr>
          <a:xfrm>
            <a:off x="6542513" y="955903"/>
            <a:ext cx="1924062" cy="1613490"/>
          </a:xfrm>
          <a:solidFill>
            <a:schemeClr val="accent2"/>
          </a:solidFill>
        </p:spPr>
        <p:txBody>
          <a:bodyPr/>
          <a:lstStyle>
            <a:lvl1pPr>
              <a:defRPr>
                <a:noFill/>
              </a:defRPr>
            </a:lvl1pPr>
          </a:lstStyle>
          <a:p>
            <a:pPr lvl="0"/>
            <a:r>
              <a:rPr lang="en-US"/>
              <a:t>Click to edit Master text styles</a:t>
            </a:r>
          </a:p>
        </p:txBody>
      </p:sp>
      <p:sp>
        <p:nvSpPr>
          <p:cNvPr id="48" name="Text Placeholder 11"/>
          <p:cNvSpPr>
            <a:spLocks noGrp="1"/>
          </p:cNvSpPr>
          <p:nvPr>
            <p:ph type="body" sz="quarter" idx="27"/>
          </p:nvPr>
        </p:nvSpPr>
        <p:spPr>
          <a:xfrm>
            <a:off x="359169" y="2715091"/>
            <a:ext cx="1924062" cy="1613490"/>
          </a:xfrm>
          <a:solidFill>
            <a:schemeClr val="accent2"/>
          </a:solidFill>
        </p:spPr>
        <p:txBody>
          <a:bodyPr/>
          <a:lstStyle>
            <a:lvl1pPr>
              <a:defRPr>
                <a:noFill/>
              </a:defRPr>
            </a:lvl1pPr>
          </a:lstStyle>
          <a:p>
            <a:pPr lvl="0"/>
            <a:r>
              <a:rPr lang="en-US"/>
              <a:t>Click to edit Master text styles</a:t>
            </a:r>
          </a:p>
        </p:txBody>
      </p:sp>
      <p:sp>
        <p:nvSpPr>
          <p:cNvPr id="49" name="Text Placeholder 11"/>
          <p:cNvSpPr>
            <a:spLocks noGrp="1"/>
          </p:cNvSpPr>
          <p:nvPr>
            <p:ph type="body" sz="quarter" idx="28"/>
          </p:nvPr>
        </p:nvSpPr>
        <p:spPr>
          <a:xfrm>
            <a:off x="2420284" y="2715091"/>
            <a:ext cx="1924062" cy="1613490"/>
          </a:xfrm>
          <a:solidFill>
            <a:schemeClr val="accent2"/>
          </a:solidFill>
        </p:spPr>
        <p:txBody>
          <a:bodyPr/>
          <a:lstStyle>
            <a:lvl1pPr>
              <a:defRPr>
                <a:noFill/>
              </a:defRPr>
            </a:lvl1pPr>
          </a:lstStyle>
          <a:p>
            <a:pPr lvl="0"/>
            <a:r>
              <a:rPr lang="en-US"/>
              <a:t>Click to edit Master text styles</a:t>
            </a:r>
          </a:p>
        </p:txBody>
      </p:sp>
      <p:sp>
        <p:nvSpPr>
          <p:cNvPr id="50" name="Text Placeholder 11"/>
          <p:cNvSpPr>
            <a:spLocks noGrp="1"/>
          </p:cNvSpPr>
          <p:nvPr>
            <p:ph type="body" sz="quarter" idx="29"/>
          </p:nvPr>
        </p:nvSpPr>
        <p:spPr>
          <a:xfrm>
            <a:off x="4481399" y="2715091"/>
            <a:ext cx="1924062" cy="1613490"/>
          </a:xfrm>
          <a:solidFill>
            <a:schemeClr val="accent2"/>
          </a:solidFill>
        </p:spPr>
        <p:txBody>
          <a:bodyPr/>
          <a:lstStyle>
            <a:lvl1pPr>
              <a:defRPr>
                <a:noFill/>
              </a:defRPr>
            </a:lvl1pPr>
          </a:lstStyle>
          <a:p>
            <a:pPr lvl="0"/>
            <a:r>
              <a:rPr lang="en-US"/>
              <a:t>Click to edit Master text styles</a:t>
            </a:r>
          </a:p>
        </p:txBody>
      </p:sp>
      <p:sp>
        <p:nvSpPr>
          <p:cNvPr id="51" name="Text Placeholder 11"/>
          <p:cNvSpPr>
            <a:spLocks noGrp="1"/>
          </p:cNvSpPr>
          <p:nvPr>
            <p:ph type="body" sz="quarter" idx="30"/>
          </p:nvPr>
        </p:nvSpPr>
        <p:spPr>
          <a:xfrm>
            <a:off x="6542513" y="2715091"/>
            <a:ext cx="1924062" cy="1613490"/>
          </a:xfrm>
          <a:solidFill>
            <a:schemeClr val="accent2"/>
          </a:solidFill>
        </p:spPr>
        <p:txBody>
          <a:bodyPr/>
          <a:lstStyle>
            <a:lvl1pPr>
              <a:defRPr>
                <a:noFill/>
              </a:defRPr>
            </a:lvl1pPr>
          </a:lstStyle>
          <a:p>
            <a:pPr lvl="0"/>
            <a:r>
              <a:rPr lang="en-US"/>
              <a:t>Click to 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52" name="Text Placeholder 2"/>
          <p:cNvSpPr>
            <a:spLocks noGrp="1"/>
          </p:cNvSpPr>
          <p:nvPr>
            <p:ph type="body" sz="quarter" idx="31" hasCustomPrompt="1"/>
          </p:nvPr>
        </p:nvSpPr>
        <p:spPr>
          <a:xfrm>
            <a:off x="2420283" y="2153668"/>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2 title</a:t>
            </a:r>
          </a:p>
        </p:txBody>
      </p:sp>
      <p:sp>
        <p:nvSpPr>
          <p:cNvPr id="53" name="Text Placeholder 2"/>
          <p:cNvSpPr>
            <a:spLocks noGrp="1"/>
          </p:cNvSpPr>
          <p:nvPr>
            <p:ph type="body" sz="quarter" idx="32" hasCustomPrompt="1"/>
          </p:nvPr>
        </p:nvSpPr>
        <p:spPr>
          <a:xfrm>
            <a:off x="359169" y="2153668"/>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1 title</a:t>
            </a:r>
          </a:p>
        </p:txBody>
      </p:sp>
      <p:sp>
        <p:nvSpPr>
          <p:cNvPr id="54" name="Text Placeholder 2"/>
          <p:cNvSpPr>
            <a:spLocks noGrp="1"/>
          </p:cNvSpPr>
          <p:nvPr>
            <p:ph type="body" sz="quarter" idx="33" hasCustomPrompt="1"/>
          </p:nvPr>
        </p:nvSpPr>
        <p:spPr>
          <a:xfrm>
            <a:off x="4481397" y="2153668"/>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3 title</a:t>
            </a:r>
          </a:p>
        </p:txBody>
      </p:sp>
      <p:sp>
        <p:nvSpPr>
          <p:cNvPr id="55" name="Text Placeholder 2"/>
          <p:cNvSpPr>
            <a:spLocks noGrp="1"/>
          </p:cNvSpPr>
          <p:nvPr>
            <p:ph type="body" sz="quarter" idx="34" hasCustomPrompt="1"/>
          </p:nvPr>
        </p:nvSpPr>
        <p:spPr>
          <a:xfrm>
            <a:off x="6542510" y="2153668"/>
            <a:ext cx="1924062" cy="415925"/>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4 title</a:t>
            </a:r>
          </a:p>
        </p:txBody>
      </p:sp>
      <p:sp>
        <p:nvSpPr>
          <p:cNvPr id="56" name="Text Placeholder 2"/>
          <p:cNvSpPr>
            <a:spLocks noGrp="1"/>
          </p:cNvSpPr>
          <p:nvPr>
            <p:ph type="body" sz="quarter" idx="35" hasCustomPrompt="1"/>
          </p:nvPr>
        </p:nvSpPr>
        <p:spPr>
          <a:xfrm>
            <a:off x="2420283"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6 title</a:t>
            </a:r>
          </a:p>
        </p:txBody>
      </p:sp>
      <p:sp>
        <p:nvSpPr>
          <p:cNvPr id="57" name="Text Placeholder 2"/>
          <p:cNvSpPr>
            <a:spLocks noGrp="1"/>
          </p:cNvSpPr>
          <p:nvPr>
            <p:ph type="body" sz="quarter" idx="36" hasCustomPrompt="1"/>
          </p:nvPr>
        </p:nvSpPr>
        <p:spPr>
          <a:xfrm>
            <a:off x="359169"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5 title</a:t>
            </a:r>
          </a:p>
        </p:txBody>
      </p:sp>
      <p:sp>
        <p:nvSpPr>
          <p:cNvPr id="58" name="Text Placeholder 2"/>
          <p:cNvSpPr>
            <a:spLocks noGrp="1"/>
          </p:cNvSpPr>
          <p:nvPr>
            <p:ph type="body" sz="quarter" idx="37" hasCustomPrompt="1"/>
          </p:nvPr>
        </p:nvSpPr>
        <p:spPr>
          <a:xfrm>
            <a:off x="4481397"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7 title</a:t>
            </a:r>
          </a:p>
        </p:txBody>
      </p:sp>
      <p:sp>
        <p:nvSpPr>
          <p:cNvPr id="59" name="Text Placeholder 2"/>
          <p:cNvSpPr>
            <a:spLocks noGrp="1"/>
          </p:cNvSpPr>
          <p:nvPr>
            <p:ph type="body" sz="quarter" idx="38" hasCustomPrompt="1"/>
          </p:nvPr>
        </p:nvSpPr>
        <p:spPr>
          <a:xfrm>
            <a:off x="6542510"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8 title</a:t>
            </a:r>
          </a:p>
        </p:txBody>
      </p:sp>
    </p:spTree>
    <p:extLst>
      <p:ext uri="{BB962C8B-B14F-4D97-AF65-F5344CB8AC3E}">
        <p14:creationId xmlns:p14="http://schemas.microsoft.com/office/powerpoint/2010/main" val="2559342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in box">
    <p:spTree>
      <p:nvGrpSpPr>
        <p:cNvPr id="1" name=""/>
        <p:cNvGrpSpPr/>
        <p:nvPr/>
      </p:nvGrpSpPr>
      <p:grpSpPr>
        <a:xfrm>
          <a:off x="0" y="0"/>
          <a:ext cx="0" cy="0"/>
          <a:chOff x="0" y="0"/>
          <a:chExt cx="0" cy="0"/>
        </a:xfrm>
      </p:grpSpPr>
      <p:sp>
        <p:nvSpPr>
          <p:cNvPr id="25" name="Text Placeholder 11"/>
          <p:cNvSpPr>
            <a:spLocks noGrp="1"/>
          </p:cNvSpPr>
          <p:nvPr>
            <p:ph type="body" sz="quarter" idx="23"/>
          </p:nvPr>
        </p:nvSpPr>
        <p:spPr>
          <a:xfrm>
            <a:off x="374307" y="952644"/>
            <a:ext cx="3946739" cy="3566015"/>
          </a:xfrm>
          <a:noFill/>
          <a:ln w="12700">
            <a:solidFill>
              <a:schemeClr val="accent3"/>
            </a:solidFill>
          </a:ln>
        </p:spPr>
        <p:txBody>
          <a:bodyPr/>
          <a:lstStyle>
            <a:lvl1pPr>
              <a:defRPr>
                <a:noFill/>
              </a:defRPr>
            </a:lvl1pPr>
          </a:lstStyle>
          <a:p>
            <a:pPr lvl="0"/>
            <a:r>
              <a:rPr lang="en-US"/>
              <a:t>Click to edit Master text styles</a:t>
            </a:r>
          </a:p>
        </p:txBody>
      </p:sp>
      <p:sp>
        <p:nvSpPr>
          <p:cNvPr id="27" name="Text Placeholder 11"/>
          <p:cNvSpPr>
            <a:spLocks noGrp="1"/>
          </p:cNvSpPr>
          <p:nvPr>
            <p:ph type="body" sz="quarter" idx="24"/>
          </p:nvPr>
        </p:nvSpPr>
        <p:spPr>
          <a:xfrm>
            <a:off x="4812622" y="952644"/>
            <a:ext cx="3946739" cy="3566015"/>
          </a:xfrm>
          <a:noFill/>
          <a:ln w="12700">
            <a:solidFill>
              <a:schemeClr val="bg2"/>
            </a:solidFill>
          </a:ln>
        </p:spPr>
        <p:txBody>
          <a:bodyPr/>
          <a:lstStyle>
            <a:lvl1pPr>
              <a:defRPr>
                <a:noFill/>
              </a:defRPr>
            </a:lvl1pPr>
          </a:lstStyle>
          <a:p>
            <a:pPr lvl="0"/>
            <a:r>
              <a:rPr lang="en-US"/>
              <a:t>Click to 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1" name="Text Placeholder 2"/>
          <p:cNvSpPr>
            <a:spLocks noGrp="1"/>
          </p:cNvSpPr>
          <p:nvPr>
            <p:ph type="body" sz="quarter" idx="26"/>
          </p:nvPr>
        </p:nvSpPr>
        <p:spPr>
          <a:xfrm>
            <a:off x="4977901" y="1098550"/>
            <a:ext cx="3616180" cy="400050"/>
          </a:xfrm>
        </p:spPr>
        <p:txBody>
          <a:bodyPr>
            <a:normAutofit/>
          </a:bodyPr>
          <a:lstStyle>
            <a:lvl1pPr algn="ctr">
              <a:defRPr kumimoji="0" lang="en-AU" sz="195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2" name="Text Placeholder 2"/>
          <p:cNvSpPr>
            <a:spLocks noGrp="1"/>
          </p:cNvSpPr>
          <p:nvPr>
            <p:ph type="body" sz="quarter" idx="27"/>
          </p:nvPr>
        </p:nvSpPr>
        <p:spPr>
          <a:xfrm>
            <a:off x="539586" y="1098550"/>
            <a:ext cx="3616180" cy="400050"/>
          </a:xfrm>
        </p:spPr>
        <p:txBody>
          <a:bodyPr>
            <a:normAutofit/>
          </a:bodyPr>
          <a:lstStyle>
            <a:lvl1pPr algn="ctr">
              <a:defRPr kumimoji="0" lang="en-AU" sz="195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Tree>
    <p:extLst>
      <p:ext uri="{BB962C8B-B14F-4D97-AF65-F5344CB8AC3E}">
        <p14:creationId xmlns:p14="http://schemas.microsoft.com/office/powerpoint/2010/main" val="75598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wide layout coloured boxes">
    <p:spTree>
      <p:nvGrpSpPr>
        <p:cNvPr id="1" name=""/>
        <p:cNvGrpSpPr/>
        <p:nvPr/>
      </p:nvGrpSpPr>
      <p:grpSpPr>
        <a:xfrm>
          <a:off x="0" y="0"/>
          <a:ext cx="0" cy="0"/>
          <a:chOff x="0" y="0"/>
          <a:chExt cx="0" cy="0"/>
        </a:xfrm>
      </p:grpSpPr>
      <p:sp>
        <p:nvSpPr>
          <p:cNvPr id="19" name="Text Placeholder 11"/>
          <p:cNvSpPr>
            <a:spLocks noGrp="1"/>
          </p:cNvSpPr>
          <p:nvPr>
            <p:ph type="body" sz="quarter" idx="29"/>
          </p:nvPr>
        </p:nvSpPr>
        <p:spPr>
          <a:xfrm>
            <a:off x="5972747" y="1491630"/>
            <a:ext cx="2574000" cy="2946824"/>
          </a:xfrm>
          <a:solidFill>
            <a:schemeClr val="accent3"/>
          </a:solidFill>
        </p:spPr>
        <p:txBody>
          <a:bodyPr/>
          <a:lstStyle>
            <a:lvl1pPr>
              <a:defRPr>
                <a:noFill/>
              </a:defRPr>
            </a:lvl1pPr>
          </a:lstStyle>
          <a:p>
            <a:pPr lvl="0"/>
            <a:r>
              <a:rPr lang="en-US"/>
              <a:t>Click to 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9" name="Rectangle 8">
            <a:extLst>
              <a:ext uri="{FF2B5EF4-FFF2-40B4-BE49-F238E27FC236}">
                <a16:creationId xmlns:a16="http://schemas.microsoft.com/office/drawing/2014/main" id="{32AF33D9-5A03-49AD-91E7-C07358A09191}"/>
              </a:ext>
            </a:extLst>
          </p:cNvPr>
          <p:cNvSpPr/>
          <p:nvPr userDrawn="1"/>
        </p:nvSpPr>
        <p:spPr>
          <a:xfrm>
            <a:off x="604086" y="1491630"/>
            <a:ext cx="2574000" cy="294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Placeholder 11"/>
          <p:cNvSpPr>
            <a:spLocks noGrp="1"/>
          </p:cNvSpPr>
          <p:nvPr>
            <p:ph type="body" sz="quarter" idx="27"/>
          </p:nvPr>
        </p:nvSpPr>
        <p:spPr>
          <a:xfrm>
            <a:off x="604086" y="1491630"/>
            <a:ext cx="2574000" cy="2946824"/>
          </a:xfrm>
          <a:solidFill>
            <a:schemeClr val="accent1"/>
          </a:solidFill>
        </p:spPr>
        <p:txBody>
          <a:bodyPr/>
          <a:lstStyle>
            <a:lvl1pPr>
              <a:defRPr>
                <a:noFill/>
              </a:defRPr>
            </a:lvl1pPr>
          </a:lstStyle>
          <a:p>
            <a:pPr lvl="0"/>
            <a:r>
              <a:rPr lang="en-US"/>
              <a:t>Click to edit Master text styles</a:t>
            </a:r>
          </a:p>
        </p:txBody>
      </p:sp>
      <p:sp>
        <p:nvSpPr>
          <p:cNvPr id="3" name="Text Placeholder 2"/>
          <p:cNvSpPr>
            <a:spLocks noGrp="1"/>
          </p:cNvSpPr>
          <p:nvPr>
            <p:ph type="body" sz="quarter" idx="28"/>
          </p:nvPr>
        </p:nvSpPr>
        <p:spPr>
          <a:xfrm>
            <a:off x="604838" y="950913"/>
            <a:ext cx="2573337" cy="541337"/>
          </a:xfrm>
          <a:solidFill>
            <a:schemeClr val="tx1"/>
          </a:solidFill>
        </p:spPr>
        <p:txBody>
          <a:bodyPr anchor="ctr"/>
          <a:lstStyle>
            <a:lvl1pPr algn="ctr">
              <a:defRPr kumimoji="0" lang="en-US" sz="1950" b="1" i="0" u="none" strike="noStrike" kern="1200" cap="all" spc="0" normalizeH="0" baseline="0" dirty="0" smtClean="0">
                <a:ln>
                  <a:noFill/>
                </a:ln>
                <a:solidFill>
                  <a:schemeClr val="bg1"/>
                </a:solidFill>
                <a:effectLst/>
                <a:uLnTx/>
                <a:uFillTx/>
                <a:latin typeface="Calibri"/>
                <a:ea typeface="+mn-ea"/>
                <a:cs typeface="+mn-cs"/>
                <a:sym typeface="Calibri"/>
              </a:defRPr>
            </a:lvl1pPr>
            <a:lvl2pPr>
              <a:defRPr kumimoji="0" lang="en-US" sz="1950" b="1" i="0" u="none" strike="noStrike" kern="1200" cap="none" spc="0" normalizeH="0" baseline="0" dirty="0" smtClean="0">
                <a:ln>
                  <a:noFill/>
                </a:ln>
                <a:solidFill>
                  <a:prstClr val="white"/>
                </a:solidFill>
                <a:effectLst/>
                <a:uLnTx/>
                <a:uFillTx/>
                <a:latin typeface="Calibri"/>
                <a:ea typeface="+mn-ea"/>
                <a:cs typeface="+mn-cs"/>
                <a:sym typeface="Calibri"/>
              </a:defRPr>
            </a:lvl2pPr>
          </a:lstStyle>
          <a:p>
            <a:pPr lvl="0"/>
            <a:r>
              <a:rPr lang="en-US"/>
              <a:t>Click to edit Master text styles</a:t>
            </a:r>
          </a:p>
        </p:txBody>
      </p:sp>
      <p:sp>
        <p:nvSpPr>
          <p:cNvPr id="20" name="Text Placeholder 2"/>
          <p:cNvSpPr>
            <a:spLocks noGrp="1"/>
          </p:cNvSpPr>
          <p:nvPr>
            <p:ph type="body" sz="quarter" idx="30"/>
          </p:nvPr>
        </p:nvSpPr>
        <p:spPr>
          <a:xfrm>
            <a:off x="5973499" y="950913"/>
            <a:ext cx="2573337" cy="541337"/>
          </a:xfrm>
          <a:solidFill>
            <a:schemeClr val="tx1"/>
          </a:solidFill>
        </p:spPr>
        <p:txBody>
          <a:bodyPr anchor="ctr"/>
          <a:lstStyle>
            <a:lvl1pPr algn="ctr">
              <a:defRPr kumimoji="0" lang="en-US" sz="1950" b="1" i="0" u="none" strike="noStrike" kern="1200" cap="all" spc="0" normalizeH="0" baseline="0" dirty="0" smtClean="0">
                <a:ln>
                  <a:noFill/>
                </a:ln>
                <a:solidFill>
                  <a:schemeClr val="bg1"/>
                </a:solidFill>
                <a:effectLst/>
                <a:uLnTx/>
                <a:uFillTx/>
                <a:latin typeface="Calibri"/>
                <a:ea typeface="+mn-ea"/>
                <a:cs typeface="+mn-cs"/>
                <a:sym typeface="Calibri"/>
              </a:defRPr>
            </a:lvl1pPr>
            <a:lvl2pPr>
              <a:defRPr kumimoji="0" lang="en-US" sz="1950" b="1" i="0" u="none" strike="noStrike" kern="1200" cap="none" spc="0" normalizeH="0" baseline="0" dirty="0" smtClean="0">
                <a:ln>
                  <a:noFill/>
                </a:ln>
                <a:solidFill>
                  <a:prstClr val="white"/>
                </a:solidFill>
                <a:effectLst/>
                <a:uLnTx/>
                <a:uFillTx/>
                <a:latin typeface="Calibri"/>
                <a:ea typeface="+mn-ea"/>
                <a:cs typeface="+mn-cs"/>
                <a:sym typeface="Calibri"/>
              </a:defRPr>
            </a:lvl2pPr>
          </a:lstStyle>
          <a:p>
            <a:pPr lvl="0"/>
            <a:r>
              <a:rPr lang="en-US"/>
              <a:t>Click to edit Master text styles</a:t>
            </a:r>
          </a:p>
        </p:txBody>
      </p:sp>
      <p:sp>
        <p:nvSpPr>
          <p:cNvPr id="21" name="Text Placeholder 11"/>
          <p:cNvSpPr>
            <a:spLocks noGrp="1"/>
          </p:cNvSpPr>
          <p:nvPr>
            <p:ph type="body" sz="quarter" idx="31"/>
          </p:nvPr>
        </p:nvSpPr>
        <p:spPr>
          <a:xfrm>
            <a:off x="3287289" y="1491630"/>
            <a:ext cx="2574000" cy="2946824"/>
          </a:xfrm>
          <a:solidFill>
            <a:schemeClr val="bg2"/>
          </a:solidFill>
        </p:spPr>
        <p:txBody>
          <a:bodyPr/>
          <a:lstStyle>
            <a:lvl1pPr>
              <a:defRPr>
                <a:noFill/>
              </a:defRPr>
            </a:lvl1pPr>
          </a:lstStyle>
          <a:p>
            <a:pPr lvl="0"/>
            <a:r>
              <a:rPr lang="en-US"/>
              <a:t>Click to edit Master text styles</a:t>
            </a:r>
          </a:p>
        </p:txBody>
      </p:sp>
      <p:sp>
        <p:nvSpPr>
          <p:cNvPr id="22" name="Text Placeholder 2"/>
          <p:cNvSpPr>
            <a:spLocks noGrp="1"/>
          </p:cNvSpPr>
          <p:nvPr>
            <p:ph type="body" sz="quarter" idx="32"/>
          </p:nvPr>
        </p:nvSpPr>
        <p:spPr>
          <a:xfrm>
            <a:off x="3288041" y="950913"/>
            <a:ext cx="2573337" cy="541337"/>
          </a:xfrm>
          <a:solidFill>
            <a:schemeClr val="tx1"/>
          </a:solidFill>
        </p:spPr>
        <p:txBody>
          <a:bodyPr anchor="ctr"/>
          <a:lstStyle>
            <a:lvl1pPr algn="ctr">
              <a:defRPr kumimoji="0" lang="en-US" sz="1950" b="1" i="0" u="none" strike="noStrike" kern="1200" cap="all" spc="0" normalizeH="0" baseline="0" dirty="0" smtClean="0">
                <a:ln>
                  <a:noFill/>
                </a:ln>
                <a:solidFill>
                  <a:schemeClr val="bg1"/>
                </a:solidFill>
                <a:effectLst/>
                <a:uLnTx/>
                <a:uFillTx/>
                <a:latin typeface="Calibri"/>
                <a:ea typeface="+mn-ea"/>
                <a:cs typeface="+mn-cs"/>
                <a:sym typeface="Calibri"/>
              </a:defRPr>
            </a:lvl1pPr>
            <a:lvl2pPr>
              <a:defRPr kumimoji="0" lang="en-US" sz="1950" b="1" i="0" u="none" strike="noStrike" kern="1200" cap="none" spc="0" normalizeH="0" baseline="0" dirty="0" smtClean="0">
                <a:ln>
                  <a:noFill/>
                </a:ln>
                <a:solidFill>
                  <a:prstClr val="white"/>
                </a:solidFill>
                <a:effectLst/>
                <a:uLnTx/>
                <a:uFillTx/>
                <a:latin typeface="Calibri"/>
                <a:ea typeface="+mn-ea"/>
                <a:cs typeface="+mn-cs"/>
                <a:sym typeface="Calibri"/>
              </a:defRPr>
            </a:lvl2pPr>
          </a:lstStyle>
          <a:p>
            <a:pPr lvl="0"/>
            <a:r>
              <a:rPr lang="en-US"/>
              <a:t>Click to edit Master text styles</a:t>
            </a:r>
          </a:p>
        </p:txBody>
      </p:sp>
    </p:spTree>
    <p:extLst>
      <p:ext uri="{BB962C8B-B14F-4D97-AF65-F5344CB8AC3E}">
        <p14:creationId xmlns:p14="http://schemas.microsoft.com/office/powerpoint/2010/main" val="32915263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outline boxes">
    <p:spTree>
      <p:nvGrpSpPr>
        <p:cNvPr id="1" name=""/>
        <p:cNvGrpSpPr/>
        <p:nvPr/>
      </p:nvGrpSpPr>
      <p:grpSpPr>
        <a:xfrm>
          <a:off x="0" y="0"/>
          <a:ext cx="0" cy="0"/>
          <a:chOff x="0" y="0"/>
          <a:chExt cx="0" cy="0"/>
        </a:xfrm>
      </p:grpSpPr>
      <p:sp>
        <p:nvSpPr>
          <p:cNvPr id="32" name="Text Placeholder 11"/>
          <p:cNvSpPr>
            <a:spLocks noGrp="1"/>
          </p:cNvSpPr>
          <p:nvPr>
            <p:ph type="body" sz="quarter" idx="32"/>
          </p:nvPr>
        </p:nvSpPr>
        <p:spPr>
          <a:xfrm>
            <a:off x="6796918" y="1125016"/>
            <a:ext cx="1941396" cy="3164114"/>
          </a:xfrm>
          <a:noFill/>
          <a:ln w="12700">
            <a:solidFill>
              <a:schemeClr val="accent1"/>
            </a:solidFill>
          </a:ln>
        </p:spPr>
        <p:txBody>
          <a:bodyPr/>
          <a:lstStyle>
            <a:lvl1pPr>
              <a:defRPr>
                <a:noFill/>
              </a:defRPr>
            </a:lvl1pPr>
          </a:lstStyle>
          <a:p>
            <a:pPr lvl="0"/>
            <a:r>
              <a:rPr lang="en-US"/>
              <a:t>Click to edit Master text styles</a:t>
            </a:r>
          </a:p>
        </p:txBody>
      </p:sp>
      <p:sp>
        <p:nvSpPr>
          <p:cNvPr id="18" name="Text Placeholder 11"/>
          <p:cNvSpPr>
            <a:spLocks noGrp="1"/>
          </p:cNvSpPr>
          <p:nvPr>
            <p:ph type="body" sz="quarter" idx="23"/>
          </p:nvPr>
        </p:nvSpPr>
        <p:spPr>
          <a:xfrm>
            <a:off x="394524" y="1125016"/>
            <a:ext cx="1941396" cy="3164114"/>
          </a:xfrm>
          <a:noFill/>
          <a:ln w="12700">
            <a:solidFill>
              <a:schemeClr val="accent3"/>
            </a:solidFill>
          </a:ln>
        </p:spPr>
        <p:txBody>
          <a:bodyPr/>
          <a:lstStyle>
            <a:lvl1pPr>
              <a:defRPr>
                <a:noFill/>
              </a:defRPr>
            </a:lvl1pPr>
          </a:lstStyle>
          <a:p>
            <a:pPr lvl="0"/>
            <a:r>
              <a:rPr lang="en-US"/>
              <a:t>Click to 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3" name="Text Placeholder 3"/>
          <p:cNvSpPr>
            <a:spLocks noGrp="1"/>
          </p:cNvSpPr>
          <p:nvPr>
            <p:ph type="body" sz="quarter" idx="24"/>
          </p:nvPr>
        </p:nvSpPr>
        <p:spPr>
          <a:xfrm>
            <a:off x="394525"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5" name="Text Placeholder 3"/>
          <p:cNvSpPr>
            <a:spLocks noGrp="1"/>
          </p:cNvSpPr>
          <p:nvPr>
            <p:ph type="body" sz="quarter" idx="25"/>
          </p:nvPr>
        </p:nvSpPr>
        <p:spPr>
          <a:xfrm>
            <a:off x="394525"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6" name="Text Placeholder 11"/>
          <p:cNvSpPr>
            <a:spLocks noGrp="1"/>
          </p:cNvSpPr>
          <p:nvPr>
            <p:ph type="body" sz="quarter" idx="26"/>
          </p:nvPr>
        </p:nvSpPr>
        <p:spPr>
          <a:xfrm>
            <a:off x="2528655" y="1125016"/>
            <a:ext cx="1941396" cy="3164114"/>
          </a:xfrm>
          <a:noFill/>
          <a:ln w="12700">
            <a:solidFill>
              <a:schemeClr val="accent4"/>
            </a:solidFill>
          </a:ln>
        </p:spPr>
        <p:txBody>
          <a:bodyPr/>
          <a:lstStyle>
            <a:lvl1pPr>
              <a:defRPr>
                <a:noFill/>
              </a:defRPr>
            </a:lvl1pPr>
          </a:lstStyle>
          <a:p>
            <a:pPr lvl="0"/>
            <a:r>
              <a:rPr lang="en-US"/>
              <a:t>Click to edit Master text styles</a:t>
            </a:r>
          </a:p>
        </p:txBody>
      </p:sp>
      <p:sp>
        <p:nvSpPr>
          <p:cNvPr id="27" name="Text Placeholder 3"/>
          <p:cNvSpPr>
            <a:spLocks noGrp="1"/>
          </p:cNvSpPr>
          <p:nvPr>
            <p:ph type="body" sz="quarter" idx="27"/>
          </p:nvPr>
        </p:nvSpPr>
        <p:spPr>
          <a:xfrm>
            <a:off x="2528656"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8" name="Text Placeholder 3"/>
          <p:cNvSpPr>
            <a:spLocks noGrp="1"/>
          </p:cNvSpPr>
          <p:nvPr>
            <p:ph type="body" sz="quarter" idx="28"/>
          </p:nvPr>
        </p:nvSpPr>
        <p:spPr>
          <a:xfrm>
            <a:off x="2528656"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9" name="Text Placeholder 11"/>
          <p:cNvSpPr>
            <a:spLocks noGrp="1"/>
          </p:cNvSpPr>
          <p:nvPr>
            <p:ph type="body" sz="quarter" idx="29"/>
          </p:nvPr>
        </p:nvSpPr>
        <p:spPr>
          <a:xfrm>
            <a:off x="4662786" y="1125016"/>
            <a:ext cx="1941396" cy="3164114"/>
          </a:xfrm>
          <a:noFill/>
          <a:ln w="12700">
            <a:solidFill>
              <a:schemeClr val="accent2"/>
            </a:solidFill>
          </a:ln>
        </p:spPr>
        <p:txBody>
          <a:bodyPr/>
          <a:lstStyle>
            <a:lvl1pPr>
              <a:defRPr>
                <a:noFill/>
              </a:defRPr>
            </a:lvl1pPr>
          </a:lstStyle>
          <a:p>
            <a:pPr lvl="0"/>
            <a:r>
              <a:rPr lang="en-US"/>
              <a:t>Click to edit Master text styles</a:t>
            </a:r>
          </a:p>
        </p:txBody>
      </p:sp>
      <p:sp>
        <p:nvSpPr>
          <p:cNvPr id="30" name="Text Placeholder 3"/>
          <p:cNvSpPr>
            <a:spLocks noGrp="1"/>
          </p:cNvSpPr>
          <p:nvPr>
            <p:ph type="body" sz="quarter" idx="30"/>
          </p:nvPr>
        </p:nvSpPr>
        <p:spPr>
          <a:xfrm>
            <a:off x="4662787"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1" name="Text Placeholder 3"/>
          <p:cNvSpPr>
            <a:spLocks noGrp="1"/>
          </p:cNvSpPr>
          <p:nvPr>
            <p:ph type="body" sz="quarter" idx="31"/>
          </p:nvPr>
        </p:nvSpPr>
        <p:spPr>
          <a:xfrm>
            <a:off x="4662787"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3" name="Text Placeholder 3"/>
          <p:cNvSpPr>
            <a:spLocks noGrp="1"/>
          </p:cNvSpPr>
          <p:nvPr>
            <p:ph type="body" sz="quarter" idx="33"/>
          </p:nvPr>
        </p:nvSpPr>
        <p:spPr>
          <a:xfrm>
            <a:off x="6796919"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4" name="Text Placeholder 3"/>
          <p:cNvSpPr>
            <a:spLocks noGrp="1"/>
          </p:cNvSpPr>
          <p:nvPr>
            <p:ph type="body" sz="quarter" idx="34"/>
          </p:nvPr>
        </p:nvSpPr>
        <p:spPr>
          <a:xfrm>
            <a:off x="6796919"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Tree>
    <p:extLst>
      <p:ext uri="{BB962C8B-B14F-4D97-AF65-F5344CB8AC3E}">
        <p14:creationId xmlns:p14="http://schemas.microsoft.com/office/powerpoint/2010/main" val="28715574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round icons">
    <p:spTree>
      <p:nvGrpSpPr>
        <p:cNvPr id="1" name=""/>
        <p:cNvGrpSpPr/>
        <p:nvPr/>
      </p:nvGrpSpPr>
      <p:grpSpPr>
        <a:xfrm>
          <a:off x="0" y="0"/>
          <a:ext cx="0" cy="0"/>
          <a:chOff x="0" y="0"/>
          <a:chExt cx="0" cy="0"/>
        </a:xfrm>
      </p:grpSpPr>
      <p:sp>
        <p:nvSpPr>
          <p:cNvPr id="3" name="Text Placeholder 2"/>
          <p:cNvSpPr>
            <a:spLocks noGrp="1"/>
          </p:cNvSpPr>
          <p:nvPr>
            <p:ph type="body" sz="quarter" idx="23" hasCustomPrompt="1"/>
          </p:nvPr>
        </p:nvSpPr>
        <p:spPr>
          <a:xfrm>
            <a:off x="727075" y="2322513"/>
            <a:ext cx="1981200" cy="387350"/>
          </a:xfrm>
        </p:spPr>
        <p:txBody>
          <a:bodyPr anchor="ctr">
            <a:normAutofit/>
          </a:bodyPr>
          <a:lstStyle>
            <a:lvl1pPr algn="ctr">
              <a:defRPr sz="1200"/>
            </a:lvl1pPr>
          </a:lstStyle>
          <a:p>
            <a:pPr lvl="0"/>
            <a:r>
              <a:rPr lang="en-AU" dirty="0"/>
              <a:t>Icon 1 title</a:t>
            </a:r>
          </a:p>
        </p:txBody>
      </p:sp>
      <p:sp>
        <p:nvSpPr>
          <p:cNvPr id="46" name="Text Placeholder 2"/>
          <p:cNvSpPr>
            <a:spLocks noGrp="1"/>
          </p:cNvSpPr>
          <p:nvPr>
            <p:ph type="body" sz="quarter" idx="24" hasCustomPrompt="1"/>
          </p:nvPr>
        </p:nvSpPr>
        <p:spPr>
          <a:xfrm>
            <a:off x="3581399" y="2322513"/>
            <a:ext cx="1981200" cy="387350"/>
          </a:xfrm>
        </p:spPr>
        <p:txBody>
          <a:bodyPr anchor="ctr">
            <a:normAutofit/>
          </a:bodyPr>
          <a:lstStyle>
            <a:lvl1pPr algn="ctr">
              <a:defRPr sz="1200"/>
            </a:lvl1pPr>
          </a:lstStyle>
          <a:p>
            <a:pPr lvl="0"/>
            <a:r>
              <a:rPr lang="en-AU" dirty="0"/>
              <a:t>Icon 2 title</a:t>
            </a:r>
          </a:p>
        </p:txBody>
      </p:sp>
      <p:sp>
        <p:nvSpPr>
          <p:cNvPr id="47" name="Text Placeholder 2"/>
          <p:cNvSpPr>
            <a:spLocks noGrp="1"/>
          </p:cNvSpPr>
          <p:nvPr>
            <p:ph type="body" sz="quarter" idx="25" hasCustomPrompt="1"/>
          </p:nvPr>
        </p:nvSpPr>
        <p:spPr>
          <a:xfrm>
            <a:off x="6436352" y="2322513"/>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3 title</a:t>
            </a:r>
          </a:p>
        </p:txBody>
      </p:sp>
      <p:sp>
        <p:nvSpPr>
          <p:cNvPr id="48" name="Text Placeholder 2"/>
          <p:cNvSpPr>
            <a:spLocks noGrp="1"/>
          </p:cNvSpPr>
          <p:nvPr>
            <p:ph type="body" sz="quarter" idx="26" hasCustomPrompt="1"/>
          </p:nvPr>
        </p:nvSpPr>
        <p:spPr>
          <a:xfrm>
            <a:off x="6436352" y="4081155"/>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6 title</a:t>
            </a:r>
          </a:p>
        </p:txBody>
      </p:sp>
      <p:sp>
        <p:nvSpPr>
          <p:cNvPr id="49" name="Text Placeholder 2"/>
          <p:cNvSpPr>
            <a:spLocks noGrp="1"/>
          </p:cNvSpPr>
          <p:nvPr>
            <p:ph type="body" sz="quarter" idx="27" hasCustomPrompt="1"/>
          </p:nvPr>
        </p:nvSpPr>
        <p:spPr>
          <a:xfrm>
            <a:off x="3581399" y="4081155"/>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5 title</a:t>
            </a:r>
          </a:p>
        </p:txBody>
      </p:sp>
      <p:sp>
        <p:nvSpPr>
          <p:cNvPr id="50" name="Text Placeholder 2"/>
          <p:cNvSpPr>
            <a:spLocks noGrp="1"/>
          </p:cNvSpPr>
          <p:nvPr>
            <p:ph type="body" sz="quarter" idx="28" hasCustomPrompt="1"/>
          </p:nvPr>
        </p:nvSpPr>
        <p:spPr>
          <a:xfrm>
            <a:off x="727040" y="4081155"/>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4 title</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16" name="Oval 15">
            <a:extLst>
              <a:ext uri="{FF2B5EF4-FFF2-40B4-BE49-F238E27FC236}">
                <a16:creationId xmlns:a16="http://schemas.microsoft.com/office/drawing/2014/main" id="{EC5DD05B-0410-4E67-B769-1B7F4719086F}"/>
              </a:ext>
            </a:extLst>
          </p:cNvPr>
          <p:cNvSpPr/>
          <p:nvPr userDrawn="1"/>
        </p:nvSpPr>
        <p:spPr>
          <a:xfrm>
            <a:off x="1200079" y="2946594"/>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17" name="Oval 16">
            <a:extLst>
              <a:ext uri="{FF2B5EF4-FFF2-40B4-BE49-F238E27FC236}">
                <a16:creationId xmlns:a16="http://schemas.microsoft.com/office/drawing/2014/main" id="{32A684ED-E9B7-4589-A983-4ED314C1D3F2}"/>
              </a:ext>
            </a:extLst>
          </p:cNvPr>
          <p:cNvSpPr/>
          <p:nvPr userDrawn="1"/>
        </p:nvSpPr>
        <p:spPr>
          <a:xfrm>
            <a:off x="4054438" y="2946594"/>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19" name="Oval 18">
            <a:extLst>
              <a:ext uri="{FF2B5EF4-FFF2-40B4-BE49-F238E27FC236}">
                <a16:creationId xmlns:a16="http://schemas.microsoft.com/office/drawing/2014/main" id="{16D34CD3-6DE9-49D0-9B11-27CBC7A2E1E2}"/>
              </a:ext>
            </a:extLst>
          </p:cNvPr>
          <p:cNvSpPr/>
          <p:nvPr userDrawn="1"/>
        </p:nvSpPr>
        <p:spPr>
          <a:xfrm>
            <a:off x="6908800" y="2946594"/>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0" name="Oval 19">
            <a:extLst>
              <a:ext uri="{FF2B5EF4-FFF2-40B4-BE49-F238E27FC236}">
                <a16:creationId xmlns:a16="http://schemas.microsoft.com/office/drawing/2014/main" id="{B5391881-A52F-4DEC-923B-D7EC0C6E5D74}"/>
              </a:ext>
            </a:extLst>
          </p:cNvPr>
          <p:cNvSpPr/>
          <p:nvPr userDrawn="1"/>
        </p:nvSpPr>
        <p:spPr>
          <a:xfrm>
            <a:off x="1200079" y="1183720"/>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1" name="Oval 20">
            <a:extLst>
              <a:ext uri="{FF2B5EF4-FFF2-40B4-BE49-F238E27FC236}">
                <a16:creationId xmlns:a16="http://schemas.microsoft.com/office/drawing/2014/main" id="{837E82F1-17A4-47B1-8E28-68D67BCA8EAA}"/>
              </a:ext>
            </a:extLst>
          </p:cNvPr>
          <p:cNvSpPr/>
          <p:nvPr userDrawn="1"/>
        </p:nvSpPr>
        <p:spPr>
          <a:xfrm>
            <a:off x="4054438" y="1183720"/>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2" name="Oval 21">
            <a:extLst>
              <a:ext uri="{FF2B5EF4-FFF2-40B4-BE49-F238E27FC236}">
                <a16:creationId xmlns:a16="http://schemas.microsoft.com/office/drawing/2014/main" id="{534A3F24-A2B7-436E-B79F-608CD29ED696}"/>
              </a:ext>
            </a:extLst>
          </p:cNvPr>
          <p:cNvSpPr/>
          <p:nvPr userDrawn="1"/>
        </p:nvSpPr>
        <p:spPr>
          <a:xfrm>
            <a:off x="6908800" y="1183720"/>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0" name="Oval 39">
            <a:extLst>
              <a:ext uri="{FF2B5EF4-FFF2-40B4-BE49-F238E27FC236}">
                <a16:creationId xmlns:a16="http://schemas.microsoft.com/office/drawing/2014/main" id="{55C58DC8-86F9-4C6D-A5D5-409B9D3E3E1F}"/>
              </a:ext>
            </a:extLst>
          </p:cNvPr>
          <p:cNvSpPr/>
          <p:nvPr userDrawn="1"/>
        </p:nvSpPr>
        <p:spPr>
          <a:xfrm>
            <a:off x="4163660" y="1292940"/>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1" name="Oval 40">
            <a:extLst>
              <a:ext uri="{FF2B5EF4-FFF2-40B4-BE49-F238E27FC236}">
                <a16:creationId xmlns:a16="http://schemas.microsoft.com/office/drawing/2014/main" id="{89889A43-F0E7-4BB6-8F2E-682B4C11BFC1}"/>
              </a:ext>
            </a:extLst>
          </p:cNvPr>
          <p:cNvSpPr/>
          <p:nvPr userDrawn="1"/>
        </p:nvSpPr>
        <p:spPr>
          <a:xfrm>
            <a:off x="7018020" y="1292940"/>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2" name="Oval 41">
            <a:extLst>
              <a:ext uri="{FF2B5EF4-FFF2-40B4-BE49-F238E27FC236}">
                <a16:creationId xmlns:a16="http://schemas.microsoft.com/office/drawing/2014/main" id="{1D50FD56-9F7C-489F-B25E-41B9A154BD97}"/>
              </a:ext>
            </a:extLst>
          </p:cNvPr>
          <p:cNvSpPr/>
          <p:nvPr userDrawn="1"/>
        </p:nvSpPr>
        <p:spPr>
          <a:xfrm>
            <a:off x="1309299" y="3055814"/>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3" name="Oval 42">
            <a:extLst>
              <a:ext uri="{FF2B5EF4-FFF2-40B4-BE49-F238E27FC236}">
                <a16:creationId xmlns:a16="http://schemas.microsoft.com/office/drawing/2014/main" id="{BD6655E0-476B-4F70-92CB-EB943F4FA566}"/>
              </a:ext>
            </a:extLst>
          </p:cNvPr>
          <p:cNvSpPr/>
          <p:nvPr userDrawn="1"/>
        </p:nvSpPr>
        <p:spPr>
          <a:xfrm>
            <a:off x="4163660" y="3055814"/>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4" name="Oval 43">
            <a:extLst>
              <a:ext uri="{FF2B5EF4-FFF2-40B4-BE49-F238E27FC236}">
                <a16:creationId xmlns:a16="http://schemas.microsoft.com/office/drawing/2014/main" id="{FB87CF2F-8983-4B3A-9DD3-960A91DDC39A}"/>
              </a:ext>
            </a:extLst>
          </p:cNvPr>
          <p:cNvSpPr/>
          <p:nvPr userDrawn="1"/>
        </p:nvSpPr>
        <p:spPr>
          <a:xfrm>
            <a:off x="7018020" y="3055814"/>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5" name="Oval 44">
            <a:extLst>
              <a:ext uri="{FF2B5EF4-FFF2-40B4-BE49-F238E27FC236}">
                <a16:creationId xmlns:a16="http://schemas.microsoft.com/office/drawing/2014/main" id="{0AEDC36F-1048-44FF-9937-BD824E01197C}"/>
              </a:ext>
            </a:extLst>
          </p:cNvPr>
          <p:cNvSpPr/>
          <p:nvPr userDrawn="1"/>
        </p:nvSpPr>
        <p:spPr>
          <a:xfrm>
            <a:off x="1309299" y="1292940"/>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Tree>
    <p:extLst>
      <p:ext uri="{BB962C8B-B14F-4D97-AF65-F5344CB8AC3E}">
        <p14:creationId xmlns:p14="http://schemas.microsoft.com/office/powerpoint/2010/main" val="39771287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rcentage stats">
    <p:spTree>
      <p:nvGrpSpPr>
        <p:cNvPr id="1" name=""/>
        <p:cNvGrpSpPr/>
        <p:nvPr/>
      </p:nvGrpSpPr>
      <p:grpSpPr>
        <a:xfrm>
          <a:off x="0" y="0"/>
          <a:ext cx="0" cy="0"/>
          <a:chOff x="0" y="0"/>
          <a:chExt cx="0" cy="0"/>
        </a:xfrm>
      </p:grpSpPr>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3" name="Oval 22">
            <a:extLst>
              <a:ext uri="{FF2B5EF4-FFF2-40B4-BE49-F238E27FC236}">
                <a16:creationId xmlns:a16="http://schemas.microsoft.com/office/drawing/2014/main" id="{B5391881-A52F-4DEC-923B-D7EC0C6E5D74}"/>
              </a:ext>
            </a:extLst>
          </p:cNvPr>
          <p:cNvSpPr/>
          <p:nvPr userDrawn="1"/>
        </p:nvSpPr>
        <p:spPr>
          <a:xfrm>
            <a:off x="564075"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4" name="Oval 23">
            <a:extLst>
              <a:ext uri="{FF2B5EF4-FFF2-40B4-BE49-F238E27FC236}">
                <a16:creationId xmlns:a16="http://schemas.microsoft.com/office/drawing/2014/main" id="{0AEDC36F-1048-44FF-9937-BD824E01197C}"/>
              </a:ext>
            </a:extLst>
          </p:cNvPr>
          <p:cNvSpPr/>
          <p:nvPr userDrawn="1"/>
        </p:nvSpPr>
        <p:spPr>
          <a:xfrm>
            <a:off x="722588"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27" name="Oval 26">
            <a:extLst>
              <a:ext uri="{FF2B5EF4-FFF2-40B4-BE49-F238E27FC236}">
                <a16:creationId xmlns:a16="http://schemas.microsoft.com/office/drawing/2014/main" id="{B5391881-A52F-4DEC-923B-D7EC0C6E5D74}"/>
              </a:ext>
            </a:extLst>
          </p:cNvPr>
          <p:cNvSpPr/>
          <p:nvPr userDrawn="1"/>
        </p:nvSpPr>
        <p:spPr>
          <a:xfrm>
            <a:off x="2735098"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8" name="Oval 27">
            <a:extLst>
              <a:ext uri="{FF2B5EF4-FFF2-40B4-BE49-F238E27FC236}">
                <a16:creationId xmlns:a16="http://schemas.microsoft.com/office/drawing/2014/main" id="{0AEDC36F-1048-44FF-9937-BD824E01197C}"/>
              </a:ext>
            </a:extLst>
          </p:cNvPr>
          <p:cNvSpPr/>
          <p:nvPr userDrawn="1"/>
        </p:nvSpPr>
        <p:spPr>
          <a:xfrm>
            <a:off x="2893611"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31" name="Oval 30">
            <a:extLst>
              <a:ext uri="{FF2B5EF4-FFF2-40B4-BE49-F238E27FC236}">
                <a16:creationId xmlns:a16="http://schemas.microsoft.com/office/drawing/2014/main" id="{B5391881-A52F-4DEC-923B-D7EC0C6E5D74}"/>
              </a:ext>
            </a:extLst>
          </p:cNvPr>
          <p:cNvSpPr/>
          <p:nvPr userDrawn="1"/>
        </p:nvSpPr>
        <p:spPr>
          <a:xfrm>
            <a:off x="4905963"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32" name="Oval 31">
            <a:extLst>
              <a:ext uri="{FF2B5EF4-FFF2-40B4-BE49-F238E27FC236}">
                <a16:creationId xmlns:a16="http://schemas.microsoft.com/office/drawing/2014/main" id="{0AEDC36F-1048-44FF-9937-BD824E01197C}"/>
              </a:ext>
            </a:extLst>
          </p:cNvPr>
          <p:cNvSpPr/>
          <p:nvPr userDrawn="1"/>
        </p:nvSpPr>
        <p:spPr>
          <a:xfrm>
            <a:off x="5064476"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35" name="Oval 34">
            <a:extLst>
              <a:ext uri="{FF2B5EF4-FFF2-40B4-BE49-F238E27FC236}">
                <a16:creationId xmlns:a16="http://schemas.microsoft.com/office/drawing/2014/main" id="{B5391881-A52F-4DEC-923B-D7EC0C6E5D74}"/>
              </a:ext>
            </a:extLst>
          </p:cNvPr>
          <p:cNvSpPr/>
          <p:nvPr userDrawn="1"/>
        </p:nvSpPr>
        <p:spPr>
          <a:xfrm>
            <a:off x="7076986"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36" name="Oval 35">
            <a:extLst>
              <a:ext uri="{FF2B5EF4-FFF2-40B4-BE49-F238E27FC236}">
                <a16:creationId xmlns:a16="http://schemas.microsoft.com/office/drawing/2014/main" id="{0AEDC36F-1048-44FF-9937-BD824E01197C}"/>
              </a:ext>
            </a:extLst>
          </p:cNvPr>
          <p:cNvSpPr/>
          <p:nvPr userDrawn="1"/>
        </p:nvSpPr>
        <p:spPr>
          <a:xfrm>
            <a:off x="7235499"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4" name="Text Placeholder 3"/>
          <p:cNvSpPr>
            <a:spLocks noGrp="1"/>
          </p:cNvSpPr>
          <p:nvPr>
            <p:ph type="body" sz="quarter" idx="23" hasCustomPrompt="1"/>
          </p:nvPr>
        </p:nvSpPr>
        <p:spPr>
          <a:xfrm>
            <a:off x="721113" y="2015565"/>
            <a:ext cx="1185862" cy="554038"/>
          </a:xfrm>
        </p:spPr>
        <p:txBody>
          <a:bodyPr anchor="ctr">
            <a:normAutofit/>
          </a:bodyPr>
          <a:lstStyle>
            <a:lvl1pPr algn="ctr">
              <a:defRPr kumimoji="0" lang="en-AU" sz="3000" b="1" i="0" u="none" strike="noStrike" cap="none" spc="0" normalizeH="0" baseline="0" dirty="0">
                <a:ln>
                  <a:noFill/>
                </a:ln>
                <a:solidFill>
                  <a:srgbClr val="C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2" name="Text Placeholder 2"/>
          <p:cNvSpPr>
            <a:spLocks noGrp="1"/>
          </p:cNvSpPr>
          <p:nvPr>
            <p:ph type="body" sz="quarter" idx="28" hasCustomPrompt="1"/>
          </p:nvPr>
        </p:nvSpPr>
        <p:spPr>
          <a:xfrm>
            <a:off x="323444"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1 info</a:t>
            </a:r>
          </a:p>
        </p:txBody>
      </p:sp>
      <p:sp>
        <p:nvSpPr>
          <p:cNvPr id="53" name="Text Placeholder 3"/>
          <p:cNvSpPr>
            <a:spLocks noGrp="1"/>
          </p:cNvSpPr>
          <p:nvPr>
            <p:ph type="body" sz="quarter" idx="29" hasCustomPrompt="1"/>
          </p:nvPr>
        </p:nvSpPr>
        <p:spPr>
          <a:xfrm>
            <a:off x="2893611" y="2015565"/>
            <a:ext cx="1185862" cy="554038"/>
          </a:xfrm>
        </p:spPr>
        <p:txBody>
          <a:bodyPr anchor="ctr">
            <a:normAutofit/>
          </a:bodyPr>
          <a:lstStyle>
            <a:lvl1pPr algn="ctr">
              <a:defRPr kumimoji="0" lang="en-AU" sz="3000" b="1" i="0" u="none" strike="noStrike" cap="none" spc="0" normalizeH="0" baseline="0" dirty="0">
                <a:ln>
                  <a:noFill/>
                </a:ln>
                <a:solidFill>
                  <a:schemeClr val="bg2"/>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4" name="Text Placeholder 2"/>
          <p:cNvSpPr>
            <a:spLocks noGrp="1"/>
          </p:cNvSpPr>
          <p:nvPr>
            <p:ph type="body" sz="quarter" idx="30" hasCustomPrompt="1"/>
          </p:nvPr>
        </p:nvSpPr>
        <p:spPr>
          <a:xfrm>
            <a:off x="2495642"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2 info</a:t>
            </a:r>
          </a:p>
        </p:txBody>
      </p:sp>
      <p:sp>
        <p:nvSpPr>
          <p:cNvPr id="55" name="Text Placeholder 3"/>
          <p:cNvSpPr>
            <a:spLocks noGrp="1"/>
          </p:cNvSpPr>
          <p:nvPr>
            <p:ph type="body" sz="quarter" idx="31" hasCustomPrompt="1"/>
          </p:nvPr>
        </p:nvSpPr>
        <p:spPr>
          <a:xfrm>
            <a:off x="5063876" y="2015565"/>
            <a:ext cx="1185862" cy="554038"/>
          </a:xfrm>
        </p:spPr>
        <p:txBody>
          <a:bodyPr anchor="ctr">
            <a:normAutofit/>
          </a:bodyPr>
          <a:lstStyle>
            <a:lvl1pPr algn="ctr">
              <a:defRPr kumimoji="0" lang="en-AU" sz="3000" b="1" i="0" u="none" strike="noStrike" cap="none" spc="0" normalizeH="0" baseline="0" dirty="0">
                <a:ln>
                  <a:noFill/>
                </a:ln>
                <a:solidFill>
                  <a:schemeClr val="bg2"/>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6" name="Text Placeholder 3"/>
          <p:cNvSpPr>
            <a:spLocks noGrp="1"/>
          </p:cNvSpPr>
          <p:nvPr>
            <p:ph type="body" sz="quarter" idx="32" hasCustomPrompt="1"/>
          </p:nvPr>
        </p:nvSpPr>
        <p:spPr>
          <a:xfrm>
            <a:off x="7235499" y="2015565"/>
            <a:ext cx="1185862" cy="554038"/>
          </a:xfrm>
        </p:spPr>
        <p:txBody>
          <a:bodyPr anchor="ctr">
            <a:normAutofit/>
          </a:bodyPr>
          <a:lstStyle>
            <a:lvl1pPr algn="ctr">
              <a:defRPr kumimoji="0" lang="en-AU" sz="3000" b="1" i="0" u="none" strike="noStrike" cap="none" spc="0" normalizeH="0" baseline="0" dirty="0">
                <a:ln>
                  <a:noFill/>
                </a:ln>
                <a:solidFill>
                  <a:schemeClr val="bg2"/>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7" name="Text Placeholder 2"/>
          <p:cNvSpPr>
            <a:spLocks noGrp="1"/>
          </p:cNvSpPr>
          <p:nvPr>
            <p:ph type="body" sz="quarter" idx="33" hasCustomPrompt="1"/>
          </p:nvPr>
        </p:nvSpPr>
        <p:spPr>
          <a:xfrm>
            <a:off x="4667840"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3 info</a:t>
            </a:r>
          </a:p>
        </p:txBody>
      </p:sp>
      <p:sp>
        <p:nvSpPr>
          <p:cNvPr id="58" name="Text Placeholder 2"/>
          <p:cNvSpPr>
            <a:spLocks noGrp="1"/>
          </p:cNvSpPr>
          <p:nvPr>
            <p:ph type="body" sz="quarter" idx="34" hasCustomPrompt="1"/>
          </p:nvPr>
        </p:nvSpPr>
        <p:spPr>
          <a:xfrm>
            <a:off x="6837530"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4 info</a:t>
            </a:r>
          </a:p>
        </p:txBody>
      </p:sp>
    </p:spTree>
    <p:extLst>
      <p:ext uri="{BB962C8B-B14F-4D97-AF65-F5344CB8AC3E}">
        <p14:creationId xmlns:p14="http://schemas.microsoft.com/office/powerpoint/2010/main" val="45486115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1" name="Text Placeholder 11"/>
          <p:cNvSpPr>
            <a:spLocks noGrp="1"/>
          </p:cNvSpPr>
          <p:nvPr>
            <p:ph type="body" sz="quarter" idx="23" hasCustomPrompt="1"/>
          </p:nvPr>
        </p:nvSpPr>
        <p:spPr>
          <a:xfrm>
            <a:off x="2972705" y="1619457"/>
            <a:ext cx="2170701" cy="685806"/>
          </a:xfrm>
          <a:noFill/>
          <a:ln w="12700">
            <a:solidFill>
              <a:schemeClr val="accent3"/>
            </a:solidFill>
          </a:ln>
        </p:spPr>
        <p:txBody>
          <a:bodyPr anchor="ctr">
            <a:normAutofit/>
          </a:bodyPr>
          <a:lstStyle>
            <a:lvl1pPr algn="ctr">
              <a:defRPr kumimoji="0" lang="en-AU" sz="2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XXXm</a:t>
            </a:r>
            <a:endParaRPr lang="en-AU" dirty="0"/>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61" name="Text Placeholder 11"/>
          <p:cNvSpPr>
            <a:spLocks noGrp="1"/>
          </p:cNvSpPr>
          <p:nvPr>
            <p:ph type="body" sz="quarter" idx="24" hasCustomPrompt="1"/>
          </p:nvPr>
        </p:nvSpPr>
        <p:spPr>
          <a:xfrm>
            <a:off x="2972705" y="2396265"/>
            <a:ext cx="2170701" cy="685806"/>
          </a:xfrm>
          <a:noFill/>
          <a:ln w="12700">
            <a:solidFill>
              <a:schemeClr val="accent4"/>
            </a:solidFill>
          </a:ln>
        </p:spPr>
        <p:txBody>
          <a:bodyPr anchor="ctr">
            <a:normAutofit/>
          </a:bodyPr>
          <a:lstStyle>
            <a:lvl1pPr algn="ctr">
              <a:defRPr kumimoji="0" lang="en-AU" sz="2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XXXm</a:t>
            </a:r>
            <a:endParaRPr lang="en-AU" dirty="0"/>
          </a:p>
        </p:txBody>
      </p:sp>
      <p:sp>
        <p:nvSpPr>
          <p:cNvPr id="64" name="Text Placeholder 11"/>
          <p:cNvSpPr>
            <a:spLocks noGrp="1"/>
          </p:cNvSpPr>
          <p:nvPr>
            <p:ph type="body" sz="quarter" idx="25" hasCustomPrompt="1"/>
          </p:nvPr>
        </p:nvSpPr>
        <p:spPr>
          <a:xfrm>
            <a:off x="2972705" y="3175022"/>
            <a:ext cx="2170701" cy="685806"/>
          </a:xfrm>
          <a:noFill/>
          <a:ln w="12700">
            <a:solidFill>
              <a:schemeClr val="accent2"/>
            </a:solidFill>
          </a:ln>
        </p:spPr>
        <p:txBody>
          <a:bodyPr anchor="ctr">
            <a:normAutofit/>
          </a:bodyPr>
          <a:lstStyle>
            <a:lvl1pPr algn="ctr">
              <a:defRPr kumimoji="0" lang="en-AU" sz="2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XXk</a:t>
            </a:r>
            <a:endParaRPr lang="en-AU" dirty="0"/>
          </a:p>
        </p:txBody>
      </p:sp>
      <p:sp>
        <p:nvSpPr>
          <p:cNvPr id="65" name="Text Placeholder 11"/>
          <p:cNvSpPr>
            <a:spLocks noGrp="1"/>
          </p:cNvSpPr>
          <p:nvPr>
            <p:ph type="body" sz="quarter" idx="26" hasCustomPrompt="1"/>
          </p:nvPr>
        </p:nvSpPr>
        <p:spPr>
          <a:xfrm>
            <a:off x="5509995" y="1619457"/>
            <a:ext cx="2170701" cy="685806"/>
          </a:xfrm>
          <a:solidFill>
            <a:schemeClr val="accent3"/>
          </a:solidFill>
          <a:ln w="12700">
            <a:solidFill>
              <a:schemeClr val="accent3"/>
            </a:solidFill>
          </a:ln>
        </p:spPr>
        <p:txBody>
          <a:bodyPr anchor="ctr">
            <a:normAutofit/>
          </a:bodyPr>
          <a:lstStyle>
            <a:lvl1pPr algn="ctr">
              <a:defRPr kumimoji="0" lang="en-AU" sz="2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X.Xb</a:t>
            </a:r>
            <a:endParaRPr lang="en-AU" dirty="0"/>
          </a:p>
        </p:txBody>
      </p:sp>
      <p:sp>
        <p:nvSpPr>
          <p:cNvPr id="68" name="Text Placeholder 2"/>
          <p:cNvSpPr>
            <a:spLocks noGrp="1"/>
          </p:cNvSpPr>
          <p:nvPr>
            <p:ph type="body" sz="quarter" idx="29" hasCustomPrompt="1"/>
          </p:nvPr>
        </p:nvSpPr>
        <p:spPr>
          <a:xfrm>
            <a:off x="4106768" y="1138424"/>
            <a:ext cx="1036638" cy="331788"/>
          </a:xfrm>
        </p:spPr>
        <p:txBody>
          <a:bodyPr rIns="0">
            <a:normAutofit/>
          </a:bodyPr>
          <a:lstStyle>
            <a:lvl1pPr algn="r">
              <a:defRPr kumimoji="0" lang="en-AU" sz="135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2021</a:t>
            </a:r>
          </a:p>
        </p:txBody>
      </p:sp>
      <p:sp>
        <p:nvSpPr>
          <p:cNvPr id="70" name="Text Placeholder 2"/>
          <p:cNvSpPr>
            <a:spLocks noGrp="1"/>
          </p:cNvSpPr>
          <p:nvPr>
            <p:ph type="body" sz="quarter" idx="30" hasCustomPrompt="1"/>
          </p:nvPr>
        </p:nvSpPr>
        <p:spPr>
          <a:xfrm>
            <a:off x="6644058" y="1138424"/>
            <a:ext cx="1036638" cy="331788"/>
          </a:xfrm>
        </p:spPr>
        <p:txBody>
          <a:bodyPr rIns="0">
            <a:normAutofit/>
          </a:bodyPr>
          <a:lstStyle>
            <a:lvl1pPr algn="r">
              <a:defRPr kumimoji="0" lang="en-AU" sz="135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2022</a:t>
            </a:r>
          </a:p>
        </p:txBody>
      </p:sp>
      <p:sp>
        <p:nvSpPr>
          <p:cNvPr id="72" name="Text Placeholder 2"/>
          <p:cNvSpPr>
            <a:spLocks noGrp="1"/>
          </p:cNvSpPr>
          <p:nvPr>
            <p:ph type="body" sz="quarter" idx="31" hasCustomPrompt="1"/>
          </p:nvPr>
        </p:nvSpPr>
        <p:spPr>
          <a:xfrm>
            <a:off x="1043255" y="1801942"/>
            <a:ext cx="1929450" cy="331788"/>
          </a:xfrm>
        </p:spPr>
        <p:txBody>
          <a:bodyPr rIns="0" anchor="ctr">
            <a:normAutofit/>
          </a:bodyPr>
          <a:lstStyle>
            <a:lvl1pPr marL="0" marR="0" indent="0" algn="l" defTabSz="914240" rtl="0" fontAlgn="auto" latinLnBrk="0" hangingPunct="0">
              <a:lnSpc>
                <a:spcPct val="100000"/>
              </a:lnSpc>
              <a:spcBef>
                <a:spcPts val="600"/>
              </a:spcBef>
              <a:spcAft>
                <a:spcPts val="0"/>
              </a:spcAft>
              <a:buClrTx/>
              <a:buSzPct val="100000"/>
              <a:buFont typeface="Helvetica Neue"/>
              <a:buNone/>
              <a:tabLst/>
              <a:defRPr kumimoji="0" lang="en-AU" sz="120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Stat comparison 1</a:t>
            </a:r>
          </a:p>
        </p:txBody>
      </p:sp>
      <p:sp>
        <p:nvSpPr>
          <p:cNvPr id="73" name="Text Placeholder 2"/>
          <p:cNvSpPr>
            <a:spLocks noGrp="1"/>
          </p:cNvSpPr>
          <p:nvPr>
            <p:ph type="body" sz="quarter" idx="32" hasCustomPrompt="1"/>
          </p:nvPr>
        </p:nvSpPr>
        <p:spPr>
          <a:xfrm>
            <a:off x="1043255" y="2573274"/>
            <a:ext cx="1929450" cy="331788"/>
          </a:xfrm>
        </p:spPr>
        <p:txBody>
          <a:bodyPr rIns="0" anchor="ctr">
            <a:normAutofit/>
          </a:bodyPr>
          <a:lstStyle>
            <a:lvl1pPr marL="0" marR="0" indent="0" algn="l" defTabSz="914240" rtl="0" fontAlgn="auto" latinLnBrk="0" hangingPunct="0">
              <a:lnSpc>
                <a:spcPct val="100000"/>
              </a:lnSpc>
              <a:spcBef>
                <a:spcPts val="600"/>
              </a:spcBef>
              <a:spcAft>
                <a:spcPts val="0"/>
              </a:spcAft>
              <a:buClrTx/>
              <a:buSzPct val="100000"/>
              <a:buFont typeface="Helvetica Neue"/>
              <a:buNone/>
              <a:tabLst/>
              <a:defRPr kumimoji="0" lang="en-AU" sz="120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Stat comparison 2</a:t>
            </a:r>
          </a:p>
        </p:txBody>
      </p:sp>
      <p:sp>
        <p:nvSpPr>
          <p:cNvPr id="74" name="Text Placeholder 2"/>
          <p:cNvSpPr>
            <a:spLocks noGrp="1"/>
          </p:cNvSpPr>
          <p:nvPr>
            <p:ph type="body" sz="quarter" idx="33" hasCustomPrompt="1"/>
          </p:nvPr>
        </p:nvSpPr>
        <p:spPr>
          <a:xfrm>
            <a:off x="1043255" y="3352031"/>
            <a:ext cx="1929450" cy="331788"/>
          </a:xfrm>
        </p:spPr>
        <p:txBody>
          <a:bodyPr rIns="0" anchor="ctr">
            <a:normAutofit/>
          </a:bodyPr>
          <a:lstStyle>
            <a:lvl1pPr marL="0" marR="0" indent="0" algn="l" defTabSz="914240" rtl="0" fontAlgn="auto" latinLnBrk="0" hangingPunct="0">
              <a:lnSpc>
                <a:spcPct val="100000"/>
              </a:lnSpc>
              <a:spcBef>
                <a:spcPts val="600"/>
              </a:spcBef>
              <a:spcAft>
                <a:spcPts val="0"/>
              </a:spcAft>
              <a:buClrTx/>
              <a:buSzPct val="100000"/>
              <a:buFont typeface="Helvetica Neue"/>
              <a:buNone/>
              <a:tabLst/>
              <a:defRPr kumimoji="0" lang="en-AU" sz="120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Stat comparison 3</a:t>
            </a:r>
          </a:p>
        </p:txBody>
      </p:sp>
      <p:sp>
        <p:nvSpPr>
          <p:cNvPr id="75" name="Text Placeholder 11"/>
          <p:cNvSpPr>
            <a:spLocks noGrp="1"/>
          </p:cNvSpPr>
          <p:nvPr>
            <p:ph type="body" sz="quarter" idx="34" hasCustomPrompt="1"/>
          </p:nvPr>
        </p:nvSpPr>
        <p:spPr>
          <a:xfrm>
            <a:off x="5509995" y="2396265"/>
            <a:ext cx="2170701" cy="685806"/>
          </a:xfrm>
          <a:solidFill>
            <a:schemeClr val="accent4"/>
          </a:solidFill>
          <a:ln w="12700">
            <a:solidFill>
              <a:schemeClr val="accent4"/>
            </a:solidFill>
          </a:ln>
        </p:spPr>
        <p:txBody>
          <a:bodyPr anchor="ctr">
            <a:normAutofit/>
          </a:bodyPr>
          <a:lstStyle>
            <a:lvl1pPr algn="ctr">
              <a:defRPr kumimoji="0" lang="en-AU" sz="2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XX.Xm</a:t>
            </a:r>
            <a:endParaRPr lang="en-AU" dirty="0"/>
          </a:p>
        </p:txBody>
      </p:sp>
      <p:sp>
        <p:nvSpPr>
          <p:cNvPr id="76" name="Text Placeholder 11"/>
          <p:cNvSpPr>
            <a:spLocks noGrp="1"/>
          </p:cNvSpPr>
          <p:nvPr>
            <p:ph type="body" sz="quarter" idx="35" hasCustomPrompt="1"/>
          </p:nvPr>
        </p:nvSpPr>
        <p:spPr>
          <a:xfrm>
            <a:off x="5509995" y="3175022"/>
            <a:ext cx="2170701" cy="685806"/>
          </a:xfrm>
          <a:solidFill>
            <a:schemeClr val="accent2"/>
          </a:solidFill>
          <a:ln w="12700">
            <a:solidFill>
              <a:schemeClr val="accent2"/>
            </a:solidFill>
          </a:ln>
        </p:spPr>
        <p:txBody>
          <a:bodyPr anchor="ctr">
            <a:normAutofit/>
          </a:bodyPr>
          <a:lstStyle>
            <a:lvl1pPr algn="ctr">
              <a:defRPr kumimoji="0" lang="en-AU" sz="2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XXXk</a:t>
            </a:r>
            <a:endParaRPr lang="en-AU" dirty="0"/>
          </a:p>
        </p:txBody>
      </p:sp>
    </p:spTree>
    <p:extLst>
      <p:ext uri="{BB962C8B-B14F-4D97-AF65-F5344CB8AC3E}">
        <p14:creationId xmlns:p14="http://schemas.microsoft.com/office/powerpoint/2010/main" val="5390042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Contents">
    <p:spTree>
      <p:nvGrpSpPr>
        <p:cNvPr id="1" name=""/>
        <p:cNvGrpSpPr/>
        <p:nvPr/>
      </p:nvGrpSpPr>
      <p:grpSpPr>
        <a:xfrm>
          <a:off x="0" y="0"/>
          <a:ext cx="0" cy="0"/>
          <a:chOff x="0" y="0"/>
          <a:chExt cx="0" cy="0"/>
        </a:xfrm>
      </p:grpSpPr>
      <p:pic>
        <p:nvPicPr>
          <p:cNvPr id="140" name="Image">
            <a:extLst>
              <a:ext uri="{FF2B5EF4-FFF2-40B4-BE49-F238E27FC236}">
                <a16:creationId xmlns:a16="http://schemas.microsoft.com/office/drawing/2014/main" id="{90D4DFA7-3581-7B4A-855C-F807A3E99696}"/>
              </a:ext>
            </a:extLst>
          </p:cNvPr>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7" y="-528"/>
            <a:ext cx="9156192" cy="5151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1" name="AARNet_logo_MONO_NO TAGLINE.ai" descr="AARNet_logo_MONO_NO TAGLINE.ai"/>
          <p:cNvPicPr>
            <a:picLocks noChangeAspect="1"/>
          </p:cNvPicPr>
          <p:nvPr userDrawn="1"/>
        </p:nvPicPr>
        <p:blipFill>
          <a:blip r:embed="rId3"/>
          <a:stretch/>
        </p:blipFill>
        <p:spPr bwMode="auto">
          <a:xfrm>
            <a:off x="1284973" y="2179299"/>
            <a:ext cx="1835768" cy="597698"/>
          </a:xfrm>
          <a:prstGeom prst="rect">
            <a:avLst/>
          </a:prstGeom>
          <a:ln w="12700">
            <a:miter lim="400000"/>
          </a:ln>
        </p:spPr>
      </p:pic>
      <p:sp>
        <p:nvSpPr>
          <p:cNvPr id="278" name="Text Placeholder 277"/>
          <p:cNvSpPr>
            <a:spLocks noGrp="1"/>
          </p:cNvSpPr>
          <p:nvPr>
            <p:ph type="body" sz="quarter" idx="10" hasCustomPrompt="1"/>
          </p:nvPr>
        </p:nvSpPr>
        <p:spPr>
          <a:xfrm>
            <a:off x="5666368" y="889349"/>
            <a:ext cx="2743854" cy="393530"/>
          </a:xfrm>
        </p:spPr>
        <p:txBody>
          <a:bodyPr lIns="0" tIns="0" rIns="0" bIns="0" anchor="ctr">
            <a:noAutofit/>
          </a:bodyPr>
          <a:lstStyle>
            <a:lvl1pPr>
              <a:defRPr sz="1900">
                <a:solidFill>
                  <a:schemeClr val="bg1"/>
                </a:solidFill>
              </a:defRPr>
            </a:lvl1pPr>
          </a:lstStyle>
          <a:p>
            <a:pPr lvl="0"/>
            <a:r>
              <a:rPr lang="en-US" dirty="0"/>
              <a:t>Agenda Item 1</a:t>
            </a:r>
            <a:endParaRPr lang="en-AU" dirty="0"/>
          </a:p>
        </p:txBody>
      </p:sp>
      <p:sp>
        <p:nvSpPr>
          <p:cNvPr id="280" name="Text Placeholder 277"/>
          <p:cNvSpPr>
            <a:spLocks noGrp="1"/>
          </p:cNvSpPr>
          <p:nvPr>
            <p:ph type="body" sz="quarter" idx="11" hasCustomPrompt="1"/>
          </p:nvPr>
        </p:nvSpPr>
        <p:spPr>
          <a:xfrm>
            <a:off x="5666368" y="3871459"/>
            <a:ext cx="2743854" cy="393530"/>
          </a:xfrm>
        </p:spPr>
        <p:txBody>
          <a:bodyPr lIns="0" tIns="0" rIns="0" bIns="0" anchor="ctr">
            <a:noAutofit/>
          </a:bodyPr>
          <a:lstStyle>
            <a:lvl1pPr>
              <a:defRPr sz="1900">
                <a:solidFill>
                  <a:schemeClr val="bg1"/>
                </a:solidFill>
              </a:defRPr>
            </a:lvl1pPr>
          </a:lstStyle>
          <a:p>
            <a:pPr lvl="0"/>
            <a:r>
              <a:rPr lang="en-US" dirty="0"/>
              <a:t>Agenda Item 5</a:t>
            </a:r>
            <a:endParaRPr lang="en-AU" dirty="0"/>
          </a:p>
        </p:txBody>
      </p:sp>
      <p:sp>
        <p:nvSpPr>
          <p:cNvPr id="281" name="Text Placeholder 277"/>
          <p:cNvSpPr>
            <a:spLocks noGrp="1"/>
          </p:cNvSpPr>
          <p:nvPr>
            <p:ph type="body" sz="quarter" idx="12" hasCustomPrompt="1"/>
          </p:nvPr>
        </p:nvSpPr>
        <p:spPr>
          <a:xfrm>
            <a:off x="5666368" y="1634877"/>
            <a:ext cx="2743854" cy="393530"/>
          </a:xfrm>
        </p:spPr>
        <p:txBody>
          <a:bodyPr lIns="0" tIns="0" rIns="0" bIns="0" anchor="ctr">
            <a:noAutofit/>
          </a:bodyPr>
          <a:lstStyle>
            <a:lvl1pPr>
              <a:defRPr sz="1900">
                <a:solidFill>
                  <a:schemeClr val="bg1"/>
                </a:solidFill>
              </a:defRPr>
            </a:lvl1pPr>
          </a:lstStyle>
          <a:p>
            <a:pPr lvl="0"/>
            <a:r>
              <a:rPr lang="en-US" dirty="0"/>
              <a:t>Agenda Item 2</a:t>
            </a:r>
            <a:endParaRPr lang="en-AU" dirty="0"/>
          </a:p>
        </p:txBody>
      </p:sp>
      <p:sp>
        <p:nvSpPr>
          <p:cNvPr id="282" name="Text Placeholder 277"/>
          <p:cNvSpPr>
            <a:spLocks noGrp="1"/>
          </p:cNvSpPr>
          <p:nvPr>
            <p:ph type="body" sz="quarter" idx="13" hasCustomPrompt="1"/>
          </p:nvPr>
        </p:nvSpPr>
        <p:spPr>
          <a:xfrm>
            <a:off x="5666368" y="2380404"/>
            <a:ext cx="2743854" cy="393530"/>
          </a:xfrm>
        </p:spPr>
        <p:txBody>
          <a:bodyPr lIns="0" tIns="0" rIns="0" bIns="0" anchor="ctr">
            <a:noAutofit/>
          </a:bodyPr>
          <a:lstStyle>
            <a:lvl1pPr>
              <a:defRPr sz="1900">
                <a:solidFill>
                  <a:schemeClr val="bg1"/>
                </a:solidFill>
              </a:defRPr>
            </a:lvl1pPr>
          </a:lstStyle>
          <a:p>
            <a:pPr lvl="0"/>
            <a:r>
              <a:rPr lang="en-US" dirty="0"/>
              <a:t>Agenda Item 3</a:t>
            </a:r>
            <a:endParaRPr lang="en-AU" dirty="0"/>
          </a:p>
        </p:txBody>
      </p:sp>
      <p:sp>
        <p:nvSpPr>
          <p:cNvPr id="283" name="Text Placeholder 277"/>
          <p:cNvSpPr>
            <a:spLocks noGrp="1"/>
          </p:cNvSpPr>
          <p:nvPr>
            <p:ph type="body" sz="quarter" idx="14" hasCustomPrompt="1"/>
          </p:nvPr>
        </p:nvSpPr>
        <p:spPr>
          <a:xfrm>
            <a:off x="5666368" y="3125932"/>
            <a:ext cx="2743854" cy="393530"/>
          </a:xfrm>
        </p:spPr>
        <p:txBody>
          <a:bodyPr lIns="0" tIns="0" rIns="0" bIns="0" anchor="ctr">
            <a:noAutofit/>
          </a:bodyPr>
          <a:lstStyle>
            <a:lvl1pPr>
              <a:defRPr sz="1900">
                <a:solidFill>
                  <a:schemeClr val="bg1"/>
                </a:solidFill>
              </a:defRPr>
            </a:lvl1pPr>
          </a:lstStyle>
          <a:p>
            <a:pPr lvl="0"/>
            <a:r>
              <a:rPr lang="en-US" dirty="0"/>
              <a:t>Agenda Item 4</a:t>
            </a:r>
            <a:endParaRPr lang="en-AU" dirty="0"/>
          </a:p>
        </p:txBody>
      </p:sp>
      <p:sp>
        <p:nvSpPr>
          <p:cNvPr id="135"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tx1"/>
                </a:solidFill>
              </a:rPr>
              <a:t>© AARNet Pty Ltd | </a:t>
            </a:r>
            <a:fld id="{9715AAD9-71C1-460A-BFA8-1BE5DD837791}" type="slidenum">
              <a:rPr lang="en-AU" sz="601" smtClean="0">
                <a:solidFill>
                  <a:schemeClr val="tx1"/>
                </a:solidFill>
              </a:rPr>
              <a:pPr/>
              <a:t>‹#›</a:t>
            </a:fld>
            <a:r>
              <a:rPr sz="601" dirty="0">
                <a:solidFill>
                  <a:schemeClr val="tx1"/>
                </a:solidFill>
              </a:rPr>
              <a:t> </a:t>
            </a:r>
          </a:p>
        </p:txBody>
      </p:sp>
    </p:spTree>
    <p:extLst>
      <p:ext uri="{BB962C8B-B14F-4D97-AF65-F5344CB8AC3E}">
        <p14:creationId xmlns:p14="http://schemas.microsoft.com/office/powerpoint/2010/main" val="259340415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 column boxes with background">
    <p:spTree>
      <p:nvGrpSpPr>
        <p:cNvPr id="1" name=""/>
        <p:cNvGrpSpPr/>
        <p:nvPr/>
      </p:nvGrpSpPr>
      <p:grpSpPr>
        <a:xfrm>
          <a:off x="0" y="0"/>
          <a:ext cx="0" cy="0"/>
          <a:chOff x="0" y="0"/>
          <a:chExt cx="0" cy="0"/>
        </a:xfrm>
      </p:grpSpPr>
      <p:sp>
        <p:nvSpPr>
          <p:cNvPr id="15" name="Rectangle 14"/>
          <p:cNvSpPr/>
          <p:nvPr userDrawn="1"/>
        </p:nvSpPr>
        <p:spPr>
          <a:xfrm>
            <a:off x="0" y="0"/>
            <a:ext cx="9144000" cy="5145088"/>
          </a:xfrm>
          <a:prstGeom prst="rect">
            <a:avLst/>
          </a:prstGeom>
          <a:gradFill>
            <a:gsLst>
              <a:gs pos="100000">
                <a:schemeClr val="accent4"/>
              </a:gs>
              <a:gs pos="0">
                <a:schemeClr val="accent3"/>
              </a:gs>
            </a:gsLst>
            <a:lin ang="0" scaled="0"/>
          </a:gra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 name="Text Placeholder 11"/>
          <p:cNvSpPr>
            <a:spLocks noGrp="1"/>
          </p:cNvSpPr>
          <p:nvPr>
            <p:ph type="body" sz="quarter" idx="27"/>
          </p:nvPr>
        </p:nvSpPr>
        <p:spPr>
          <a:xfrm>
            <a:off x="3287260" y="956159"/>
            <a:ext cx="2574000" cy="3232769"/>
          </a:xfrm>
          <a:solidFill>
            <a:schemeClr val="bg1">
              <a:alpha val="80000"/>
            </a:schemeClr>
          </a:solidFill>
        </p:spPr>
        <p:txBody>
          <a:bodyPr/>
          <a:lstStyle>
            <a:lvl1pPr>
              <a:defRPr>
                <a:noFill/>
              </a:defRPr>
            </a:lvl1pPr>
          </a:lstStyle>
          <a:p>
            <a:pPr lvl="0"/>
            <a:r>
              <a:rPr lang="en-US"/>
              <a:t>Click to edit Master text styles</a:t>
            </a:r>
          </a:p>
        </p:txBody>
      </p:sp>
      <p:sp>
        <p:nvSpPr>
          <p:cNvPr id="25" name="Text Placeholder 11"/>
          <p:cNvSpPr>
            <a:spLocks noGrp="1"/>
          </p:cNvSpPr>
          <p:nvPr>
            <p:ph type="body" sz="quarter" idx="28"/>
          </p:nvPr>
        </p:nvSpPr>
        <p:spPr>
          <a:xfrm>
            <a:off x="6012107" y="956159"/>
            <a:ext cx="2574000" cy="3232769"/>
          </a:xfrm>
          <a:solidFill>
            <a:schemeClr val="bg1">
              <a:alpha val="80000"/>
            </a:schemeClr>
          </a:solidFill>
        </p:spPr>
        <p:txBody>
          <a:bodyPr/>
          <a:lstStyle>
            <a:lvl1pPr>
              <a:defRPr>
                <a:noFill/>
              </a:defRPr>
            </a:lvl1pPr>
          </a:lstStyle>
          <a:p>
            <a:pPr lvl="0"/>
            <a:r>
              <a:rPr lang="en-US"/>
              <a:t>Click to edit Master text styles</a:t>
            </a:r>
          </a:p>
        </p:txBody>
      </p:sp>
      <p:sp>
        <p:nvSpPr>
          <p:cNvPr id="27" name="Text Placeholder 11"/>
          <p:cNvSpPr>
            <a:spLocks noGrp="1"/>
          </p:cNvSpPr>
          <p:nvPr>
            <p:ph type="body" sz="quarter" idx="29"/>
          </p:nvPr>
        </p:nvSpPr>
        <p:spPr>
          <a:xfrm>
            <a:off x="562412" y="956159"/>
            <a:ext cx="2574000" cy="3232769"/>
          </a:xfrm>
          <a:solidFill>
            <a:schemeClr val="bg1">
              <a:alpha val="80000"/>
            </a:schemeClr>
          </a:solidFill>
        </p:spPr>
        <p:txBody>
          <a:bodyPr/>
          <a:lstStyle>
            <a:lvl1pPr>
              <a:defRPr>
                <a:noFill/>
              </a:defRPr>
            </a:lvl1pPr>
          </a:lstStyle>
          <a:p>
            <a:pPr lvl="0"/>
            <a:r>
              <a:rPr lang="en-US"/>
              <a:t>Click to edit Master text styles</a:t>
            </a:r>
          </a:p>
        </p:txBody>
      </p:sp>
      <p:sp>
        <p:nvSpPr>
          <p:cNvPr id="21" name="© AARNet Pty Ltd |"/>
          <p:cNvSpPr txBox="1"/>
          <p:nvPr userDrawn="1"/>
        </p:nvSpPr>
        <p:spPr bwMode="auto">
          <a:xfrm>
            <a:off x="128306" y="4853886"/>
            <a:ext cx="906869" cy="184666"/>
          </a:xfrm>
          <a:prstGeom prst="rect">
            <a:avLst/>
          </a:prstGeom>
          <a:ln w="12700">
            <a:miter lim="400000"/>
          </a:ln>
        </p:spPr>
        <p:txBody>
          <a:bodyPr lIns="34325" rIns="34325">
            <a:spAutoFit/>
          </a:bodyPr>
          <a:lstStyle>
            <a:lvl1pPr marL="0" indent="0" defTabSz="457200">
              <a:spcBef>
                <a:spcPts val="0"/>
              </a:spcBef>
              <a:buSzTx/>
              <a:buFontTx/>
              <a:buNone/>
              <a:defRPr sz="800">
                <a:latin typeface="Calibri"/>
                <a:ea typeface="Calibri"/>
                <a:cs typeface="Calibri"/>
              </a:defRPr>
            </a:lvl1pPr>
          </a:lstStyle>
          <a:p>
            <a:pPr>
              <a:defRPr/>
            </a:pPr>
            <a:r>
              <a:rPr sz="600" dirty="0"/>
              <a:t>© AARNet Pty Ltd |</a:t>
            </a:r>
            <a:r>
              <a:rPr lang="en-AU" sz="600" dirty="0"/>
              <a:t> </a:t>
            </a:r>
            <a:fld id="{2EBF5B32-4147-46EA-9479-3C8208EF649F}" type="slidenum">
              <a:rPr lang="en-AU" sz="600" smtClean="0"/>
              <a:t>‹#›</a:t>
            </a:fld>
            <a:endParaRPr dirty="0"/>
          </a:p>
        </p:txBody>
      </p:sp>
      <p:sp>
        <p:nvSpPr>
          <p:cNvPr id="3" name="Text Placeholder 2"/>
          <p:cNvSpPr>
            <a:spLocks noGrp="1"/>
          </p:cNvSpPr>
          <p:nvPr>
            <p:ph type="body" sz="quarter" idx="30" hasCustomPrompt="1"/>
          </p:nvPr>
        </p:nvSpPr>
        <p:spPr>
          <a:xfrm>
            <a:off x="3287713" y="1096964"/>
            <a:ext cx="2573337" cy="831806"/>
          </a:xfrm>
        </p:spPr>
        <p:txBody>
          <a:bodyPr anchor="ctr">
            <a:normAutofit/>
          </a:bodyPr>
          <a:lstStyle>
            <a:lvl1pPr algn="ctr">
              <a:defRPr kumimoji="0" lang="en-AU" sz="2477"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2</a:t>
            </a:r>
            <a:br>
              <a:rPr lang="en-AU" dirty="0"/>
            </a:br>
            <a:r>
              <a:rPr lang="en-AU" dirty="0"/>
              <a:t>Title</a:t>
            </a:r>
          </a:p>
        </p:txBody>
      </p:sp>
      <p:sp>
        <p:nvSpPr>
          <p:cNvPr id="30" name="Text Placeholder 2"/>
          <p:cNvSpPr>
            <a:spLocks noGrp="1"/>
          </p:cNvSpPr>
          <p:nvPr>
            <p:ph type="body" sz="quarter" idx="31" hasCustomPrompt="1"/>
          </p:nvPr>
        </p:nvSpPr>
        <p:spPr>
          <a:xfrm>
            <a:off x="6011897" y="1096964"/>
            <a:ext cx="2573337" cy="831806"/>
          </a:xfrm>
        </p:spPr>
        <p:txBody>
          <a:bodyPr anchor="ctr">
            <a:normAutofit/>
          </a:bodyPr>
          <a:lstStyle>
            <a:lvl1pPr algn="ctr">
              <a:defRPr kumimoji="0" lang="en-AU" sz="2477"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3</a:t>
            </a:r>
            <a:br>
              <a:rPr lang="en-AU" dirty="0"/>
            </a:br>
            <a:r>
              <a:rPr lang="en-AU" dirty="0"/>
              <a:t>Title</a:t>
            </a:r>
          </a:p>
        </p:txBody>
      </p:sp>
      <p:sp>
        <p:nvSpPr>
          <p:cNvPr id="31" name="Text Placeholder 2"/>
          <p:cNvSpPr>
            <a:spLocks noGrp="1"/>
          </p:cNvSpPr>
          <p:nvPr>
            <p:ph type="body" sz="quarter" idx="32" hasCustomPrompt="1"/>
          </p:nvPr>
        </p:nvSpPr>
        <p:spPr>
          <a:xfrm>
            <a:off x="559177" y="1096964"/>
            <a:ext cx="2573337" cy="831806"/>
          </a:xfrm>
        </p:spPr>
        <p:txBody>
          <a:bodyPr anchor="ctr">
            <a:normAutofit/>
          </a:bodyPr>
          <a:lstStyle>
            <a:lvl1pPr algn="ctr">
              <a:defRPr kumimoji="0" lang="en-AU" sz="2477"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1</a:t>
            </a:r>
            <a:br>
              <a:rPr lang="en-AU" dirty="0"/>
            </a:br>
            <a:r>
              <a:rPr lang="en-AU" dirty="0"/>
              <a:t>Title</a:t>
            </a:r>
          </a:p>
        </p:txBody>
      </p:sp>
      <p:sp>
        <p:nvSpPr>
          <p:cNvPr id="32" name="Text Placeholder 2"/>
          <p:cNvSpPr>
            <a:spLocks noGrp="1"/>
          </p:cNvSpPr>
          <p:nvPr>
            <p:ph type="body" sz="quarter" idx="33"/>
          </p:nvPr>
        </p:nvSpPr>
        <p:spPr>
          <a:xfrm>
            <a:off x="3287713" y="2177055"/>
            <a:ext cx="2573337" cy="1875752"/>
          </a:xfrm>
        </p:spPr>
        <p:txBody>
          <a:bodyPr anchor="t">
            <a:normAutofit/>
          </a:bodyPr>
          <a:lstStyle>
            <a:lvl1pPr algn="ctr">
              <a:defRPr kumimoji="0" lang="en-AU" sz="1652"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3" name="Text Placeholder 2"/>
          <p:cNvSpPr>
            <a:spLocks noGrp="1"/>
          </p:cNvSpPr>
          <p:nvPr>
            <p:ph type="body" sz="quarter" idx="34"/>
          </p:nvPr>
        </p:nvSpPr>
        <p:spPr>
          <a:xfrm>
            <a:off x="559177" y="2177055"/>
            <a:ext cx="2573337" cy="1875752"/>
          </a:xfrm>
        </p:spPr>
        <p:txBody>
          <a:bodyPr anchor="t">
            <a:normAutofit/>
          </a:bodyPr>
          <a:lstStyle>
            <a:lvl1pPr algn="ctr">
              <a:defRPr kumimoji="0" lang="en-AU" sz="1652"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34" name="Text Placeholder 2"/>
          <p:cNvSpPr>
            <a:spLocks noGrp="1"/>
          </p:cNvSpPr>
          <p:nvPr>
            <p:ph type="body" sz="quarter" idx="35"/>
          </p:nvPr>
        </p:nvSpPr>
        <p:spPr>
          <a:xfrm>
            <a:off x="6012770" y="2177055"/>
            <a:ext cx="2573337" cy="1875752"/>
          </a:xfrm>
        </p:spPr>
        <p:txBody>
          <a:bodyPr anchor="t">
            <a:normAutofit/>
          </a:bodyPr>
          <a:lstStyle>
            <a:lvl1pPr algn="ctr">
              <a:defRPr kumimoji="0" lang="en-AU" sz="1652"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Tree>
    <p:extLst>
      <p:ext uri="{BB962C8B-B14F-4D97-AF65-F5344CB8AC3E}">
        <p14:creationId xmlns:p14="http://schemas.microsoft.com/office/powerpoint/2010/main" val="36704198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0417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reserve="1">
  <p:cSld name="No logo">
    <p:spTree>
      <p:nvGrpSpPr>
        <p:cNvPr id="1" name=""/>
        <p:cNvGrpSpPr/>
        <p:nvPr/>
      </p:nvGrpSpPr>
      <p:grpSpPr>
        <a:xfrm>
          <a:off x="0" y="0"/>
          <a:ext cx="0" cy="0"/>
          <a:chOff x="0" y="0"/>
          <a:chExt cx="0" cy="0"/>
        </a:xfrm>
      </p:grpSpPr>
      <p:sp>
        <p:nvSpPr>
          <p:cNvPr id="4"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accent6"/>
                </a:solidFill>
              </a:rPr>
              <a:t>© AARNet Pty Ltd | </a:t>
            </a:r>
            <a:fld id="{9715AAD9-71C1-460A-BFA8-1BE5DD837791}" type="slidenum">
              <a:rPr lang="en-AU" sz="601" smtClean="0">
                <a:solidFill>
                  <a:schemeClr val="accent4"/>
                </a:solidFill>
              </a:rPr>
              <a:pPr/>
              <a:t>‹#›</a:t>
            </a:fld>
            <a:r>
              <a:rPr sz="601" dirty="0"/>
              <a:t> </a:t>
            </a:r>
          </a:p>
        </p:txBody>
      </p:sp>
    </p:spTree>
    <p:extLst>
      <p:ext uri="{BB962C8B-B14F-4D97-AF65-F5344CB8AC3E}">
        <p14:creationId xmlns:p14="http://schemas.microsoft.com/office/powerpoint/2010/main" val="54193125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5834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0" y="0"/>
            <a:ext cx="9146823" cy="5145088"/>
          </a:xfrm>
          <a:prstGeom prst="rect">
            <a:avLst/>
          </a:prstGeom>
        </p:spPr>
      </p:pic>
      <p:sp>
        <p:nvSpPr>
          <p:cNvPr id="2" name="Rectangle 1"/>
          <p:cNvSpPr/>
          <p:nvPr userDrawn="1"/>
        </p:nvSpPr>
        <p:spPr>
          <a:xfrm>
            <a:off x="-480" y="0"/>
            <a:ext cx="9146823" cy="5145088"/>
          </a:xfrm>
          <a:prstGeom prst="rect">
            <a:avLst/>
          </a:prstGeom>
          <a:solidFill>
            <a:schemeClr val="tx1">
              <a:alpha val="35000"/>
            </a:schemeClr>
          </a:soli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a:solidFill>
                <a:srgbClr val="FFFFFF"/>
              </a:solidFill>
              <a:latin typeface="Calibri"/>
              <a:ea typeface="Calibri"/>
              <a:cs typeface="Calibri"/>
              <a:sym typeface="Calibri"/>
            </a:endParaRPr>
          </a:p>
        </p:txBody>
      </p:sp>
      <p:sp>
        <p:nvSpPr>
          <p:cNvPr id="32" name="Presentation Title…"/>
          <p:cNvSpPr txBox="1">
            <a:spLocks noGrp="1"/>
          </p:cNvSpPr>
          <p:nvPr>
            <p:ph type="body" sz="quarter" idx="22" hasCustomPrompt="1"/>
          </p:nvPr>
        </p:nvSpPr>
        <p:spPr>
          <a:xfrm>
            <a:off x="815482" y="3292373"/>
            <a:ext cx="6559942" cy="294026"/>
          </a:xfrm>
          <a:prstGeom prst="rect">
            <a:avLst/>
          </a:prstGeom>
        </p:spPr>
        <p:txBody>
          <a:bodyPr lIns="0" tIns="0" rIns="0" bIns="0"/>
          <a:lstStyle>
            <a:lvl1pPr marL="0" marR="0" indent="0" algn="l" defTabSz="914400" rtl="0" eaLnBrk="1" fontAlgn="auto" latinLnBrk="0" hangingPunct="1">
              <a:lnSpc>
                <a:spcPct val="85000"/>
              </a:lnSpc>
              <a:spcBef>
                <a:spcPts val="0"/>
              </a:spcBef>
              <a:spcAft>
                <a:spcPts val="0"/>
              </a:spcAft>
              <a:buClrTx/>
              <a:buSzTx/>
              <a:buFontTx/>
              <a:buNone/>
              <a:tabLst/>
              <a:defRPr sz="2000" b="0">
                <a:solidFill>
                  <a:srgbClr val="FFFFFF"/>
                </a:solidFill>
                <a:latin typeface="Calibri" panose="020F0502020204030204" pitchFamily="34" charset="0"/>
                <a:cs typeface="Calibri" panose="020F0502020204030204" pitchFamily="34" charset="0"/>
              </a:defRPr>
            </a:lvl1pPr>
          </a:lstStyle>
          <a:p>
            <a:pPr marL="0" indent="0" algn="l" defTabSz="914400">
              <a:lnSpc>
                <a:spcPct val="85000"/>
              </a:lnSpc>
              <a:spcBef>
                <a:spcPts val="0"/>
              </a:spcBef>
              <a:buSzTx/>
              <a:buFontTx/>
              <a:buNone/>
              <a:defRPr sz="2400">
                <a:solidFill>
                  <a:srgbClr val="FFFFFF"/>
                </a:solidFill>
              </a:defRPr>
            </a:pPr>
            <a:r>
              <a:rPr lang="en-AU" dirty="0"/>
              <a:t>Sub Title</a:t>
            </a:r>
          </a:p>
        </p:txBody>
      </p:sp>
      <p:sp>
        <p:nvSpPr>
          <p:cNvPr id="7" name="Presentation Title…"/>
          <p:cNvSpPr txBox="1">
            <a:spLocks noGrp="1"/>
          </p:cNvSpPr>
          <p:nvPr>
            <p:ph type="body" sz="quarter" idx="24" hasCustomPrompt="1"/>
          </p:nvPr>
        </p:nvSpPr>
        <p:spPr>
          <a:xfrm>
            <a:off x="815482" y="2747948"/>
            <a:ext cx="6559942" cy="488757"/>
          </a:xfrm>
          <a:prstGeom prst="rect">
            <a:avLst/>
          </a:prstGeom>
        </p:spPr>
        <p:txBody>
          <a:bodyPr lIns="0" tIns="0" rIns="0" bIns="0"/>
          <a:lstStyle>
            <a:lvl1pPr marL="0" indent="0" defTabSz="685800">
              <a:lnSpc>
                <a:spcPct val="85000"/>
              </a:lnSpc>
              <a:spcBef>
                <a:spcPts val="0"/>
              </a:spcBef>
              <a:buSzTx/>
              <a:buFontTx/>
              <a:buNone/>
              <a:defRPr sz="3600" b="1">
                <a:solidFill>
                  <a:srgbClr val="FFFFFF"/>
                </a:solidFill>
                <a:latin typeface="Calibri" panose="020F0502020204030204" pitchFamily="34" charset="0"/>
                <a:cs typeface="Calibri" panose="020F0502020204030204" pitchFamily="34" charset="0"/>
              </a:defRPr>
            </a:lvl1pPr>
          </a:lstStyle>
          <a:p>
            <a:pPr marL="0" indent="0" defTabSz="914400">
              <a:lnSpc>
                <a:spcPct val="85000"/>
              </a:lnSpc>
              <a:spcBef>
                <a:spcPts val="0"/>
              </a:spcBef>
              <a:buSzTx/>
              <a:buFontTx/>
              <a:buNone/>
              <a:defRPr sz="4000">
                <a:solidFill>
                  <a:srgbClr val="FFFFFF"/>
                </a:solidFill>
              </a:defRPr>
            </a:pPr>
            <a:r>
              <a:rPr dirty="0"/>
              <a:t>Presentation </a:t>
            </a:r>
            <a:r>
              <a:rPr dirty="0" err="1"/>
              <a:t>Titl</a:t>
            </a:r>
            <a:r>
              <a:rPr lang="en-AU" dirty="0"/>
              <a:t>e</a:t>
            </a:r>
          </a:p>
        </p:txBody>
      </p:sp>
      <p:pic>
        <p:nvPicPr>
          <p:cNvPr id="10" name="AARNet_logo_rev copy.ai"/>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9022" y="287867"/>
            <a:ext cx="1484241" cy="486592"/>
          </a:xfrm>
          <a:prstGeom prst="rect">
            <a:avLst/>
          </a:prstGeom>
          <a:ln w="12700">
            <a:miter lim="400000"/>
          </a:ln>
        </p:spPr>
      </p:pic>
      <p:sp>
        <p:nvSpPr>
          <p:cNvPr id="3" name="Text Placeholder 2"/>
          <p:cNvSpPr>
            <a:spLocks noGrp="1"/>
          </p:cNvSpPr>
          <p:nvPr>
            <p:ph type="body" sz="quarter" idx="25" hasCustomPrompt="1"/>
          </p:nvPr>
        </p:nvSpPr>
        <p:spPr>
          <a:xfrm>
            <a:off x="815975" y="3719513"/>
            <a:ext cx="6559550" cy="722312"/>
          </a:xfrm>
          <a:prstGeom prst="rect">
            <a:avLst/>
          </a:prstGeom>
        </p:spPr>
        <p:txBody>
          <a:bodyPr lIns="0" tIns="0" rIns="0" bIns="0"/>
          <a:lstStyle>
            <a:lvl1pPr marL="0" indent="0">
              <a:lnSpc>
                <a:spcPct val="100000"/>
              </a:lnSpc>
              <a:buNone/>
              <a:defRPr sz="1350">
                <a:solidFill>
                  <a:schemeClr val="bg1"/>
                </a:solidFill>
                <a:latin typeface="+mj-lt"/>
              </a:defRPr>
            </a:lvl1pPr>
            <a:lvl2pPr marL="457578" indent="0">
              <a:buNone/>
              <a:defRPr sz="1200">
                <a:solidFill>
                  <a:schemeClr val="bg1"/>
                </a:solidFill>
                <a:latin typeface="+mj-lt"/>
              </a:defRPr>
            </a:lvl2pPr>
            <a:lvl3pPr marL="915154" indent="0">
              <a:buNone/>
              <a:defRPr sz="1200">
                <a:solidFill>
                  <a:schemeClr val="bg1"/>
                </a:solidFill>
                <a:latin typeface="+mj-lt"/>
              </a:defRPr>
            </a:lvl3pPr>
            <a:lvl4pPr marL="1372731" indent="0">
              <a:buNone/>
              <a:defRPr sz="1200">
                <a:solidFill>
                  <a:schemeClr val="bg1"/>
                </a:solidFill>
                <a:latin typeface="+mj-lt"/>
              </a:defRPr>
            </a:lvl4pPr>
            <a:lvl5pPr marL="1830308" indent="0">
              <a:buNone/>
              <a:defRPr sz="1200">
                <a:solidFill>
                  <a:schemeClr val="bg1"/>
                </a:solidFill>
                <a:latin typeface="+mj-lt"/>
              </a:defRPr>
            </a:lvl5pPr>
          </a:lstStyle>
          <a:p>
            <a:pPr lvl="0"/>
            <a:r>
              <a:rPr lang="en-US" dirty="0"/>
              <a:t>Secondary Title</a:t>
            </a:r>
            <a:br>
              <a:rPr lang="en-US" dirty="0"/>
            </a:br>
            <a:r>
              <a:rPr lang="en-US" dirty="0"/>
              <a:t>Date</a:t>
            </a:r>
            <a:endParaRPr lang="en-AU" dirty="0"/>
          </a:p>
        </p:txBody>
      </p:sp>
    </p:spTree>
    <p:extLst>
      <p:ext uri="{BB962C8B-B14F-4D97-AF65-F5344CB8AC3E}">
        <p14:creationId xmlns:p14="http://schemas.microsoft.com/office/powerpoint/2010/main" val="26825482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Contents">
    <p:spTree>
      <p:nvGrpSpPr>
        <p:cNvPr id="1" name=""/>
        <p:cNvGrpSpPr/>
        <p:nvPr/>
      </p:nvGrpSpPr>
      <p:grpSpPr>
        <a:xfrm>
          <a:off x="0" y="0"/>
          <a:ext cx="0" cy="0"/>
          <a:chOff x="0" y="0"/>
          <a:chExt cx="0" cy="0"/>
        </a:xfrm>
      </p:grpSpPr>
      <p:pic>
        <p:nvPicPr>
          <p:cNvPr id="140" name="Image">
            <a:extLst>
              <a:ext uri="{FF2B5EF4-FFF2-40B4-BE49-F238E27FC236}">
                <a16:creationId xmlns:a16="http://schemas.microsoft.com/office/drawing/2014/main" id="{90D4DFA7-3581-7B4A-855C-F807A3E99696}"/>
              </a:ext>
            </a:extLst>
          </p:cNvPr>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67" y="-528"/>
            <a:ext cx="9156192" cy="5151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1" name="AARNet_logo_MONO_NO TAGLINE.ai" descr="AARNet_logo_MONO_NO TAGLINE.ai"/>
          <p:cNvPicPr>
            <a:picLocks noChangeAspect="1"/>
          </p:cNvPicPr>
          <p:nvPr userDrawn="1"/>
        </p:nvPicPr>
        <p:blipFill>
          <a:blip r:embed="rId3"/>
          <a:stretch/>
        </p:blipFill>
        <p:spPr bwMode="auto">
          <a:xfrm>
            <a:off x="1284973" y="2179299"/>
            <a:ext cx="1835768" cy="597698"/>
          </a:xfrm>
          <a:prstGeom prst="rect">
            <a:avLst/>
          </a:prstGeom>
          <a:ln w="12700">
            <a:miter lim="400000"/>
          </a:ln>
        </p:spPr>
      </p:pic>
      <p:sp>
        <p:nvSpPr>
          <p:cNvPr id="278" name="Text Placeholder 277"/>
          <p:cNvSpPr>
            <a:spLocks noGrp="1"/>
          </p:cNvSpPr>
          <p:nvPr>
            <p:ph type="body" sz="quarter" idx="10" hasCustomPrompt="1"/>
          </p:nvPr>
        </p:nvSpPr>
        <p:spPr>
          <a:xfrm>
            <a:off x="5666368" y="889349"/>
            <a:ext cx="2743854" cy="393530"/>
          </a:xfrm>
        </p:spPr>
        <p:txBody>
          <a:bodyPr lIns="0" tIns="0" rIns="0" bIns="0" anchor="ctr">
            <a:noAutofit/>
          </a:bodyPr>
          <a:lstStyle>
            <a:lvl1pPr>
              <a:defRPr sz="1900">
                <a:solidFill>
                  <a:schemeClr val="bg1"/>
                </a:solidFill>
              </a:defRPr>
            </a:lvl1pPr>
          </a:lstStyle>
          <a:p>
            <a:pPr lvl="0"/>
            <a:r>
              <a:rPr lang="en-US" dirty="0"/>
              <a:t>Agenda Item 1</a:t>
            </a:r>
            <a:endParaRPr lang="en-AU" dirty="0"/>
          </a:p>
        </p:txBody>
      </p:sp>
      <p:sp>
        <p:nvSpPr>
          <p:cNvPr id="280" name="Text Placeholder 277"/>
          <p:cNvSpPr>
            <a:spLocks noGrp="1"/>
          </p:cNvSpPr>
          <p:nvPr>
            <p:ph type="body" sz="quarter" idx="11" hasCustomPrompt="1"/>
          </p:nvPr>
        </p:nvSpPr>
        <p:spPr>
          <a:xfrm>
            <a:off x="5666368" y="3871459"/>
            <a:ext cx="2743854" cy="393530"/>
          </a:xfrm>
        </p:spPr>
        <p:txBody>
          <a:bodyPr lIns="0" tIns="0" rIns="0" bIns="0" anchor="ctr">
            <a:noAutofit/>
          </a:bodyPr>
          <a:lstStyle>
            <a:lvl1pPr>
              <a:defRPr sz="1900">
                <a:solidFill>
                  <a:schemeClr val="bg1"/>
                </a:solidFill>
              </a:defRPr>
            </a:lvl1pPr>
          </a:lstStyle>
          <a:p>
            <a:pPr lvl="0"/>
            <a:r>
              <a:rPr lang="en-US" dirty="0"/>
              <a:t>Agenda Item 5</a:t>
            </a:r>
            <a:endParaRPr lang="en-AU" dirty="0"/>
          </a:p>
        </p:txBody>
      </p:sp>
      <p:sp>
        <p:nvSpPr>
          <p:cNvPr id="281" name="Text Placeholder 277"/>
          <p:cNvSpPr>
            <a:spLocks noGrp="1"/>
          </p:cNvSpPr>
          <p:nvPr>
            <p:ph type="body" sz="quarter" idx="12" hasCustomPrompt="1"/>
          </p:nvPr>
        </p:nvSpPr>
        <p:spPr>
          <a:xfrm>
            <a:off x="5666368" y="1634877"/>
            <a:ext cx="2743854" cy="393530"/>
          </a:xfrm>
        </p:spPr>
        <p:txBody>
          <a:bodyPr lIns="0" tIns="0" rIns="0" bIns="0" anchor="ctr">
            <a:noAutofit/>
          </a:bodyPr>
          <a:lstStyle>
            <a:lvl1pPr>
              <a:defRPr sz="1900">
                <a:solidFill>
                  <a:schemeClr val="bg1"/>
                </a:solidFill>
              </a:defRPr>
            </a:lvl1pPr>
          </a:lstStyle>
          <a:p>
            <a:pPr lvl="0"/>
            <a:r>
              <a:rPr lang="en-US" dirty="0"/>
              <a:t>Agenda Item 2</a:t>
            </a:r>
            <a:endParaRPr lang="en-AU" dirty="0"/>
          </a:p>
        </p:txBody>
      </p:sp>
      <p:sp>
        <p:nvSpPr>
          <p:cNvPr id="282" name="Text Placeholder 277"/>
          <p:cNvSpPr>
            <a:spLocks noGrp="1"/>
          </p:cNvSpPr>
          <p:nvPr>
            <p:ph type="body" sz="quarter" idx="13" hasCustomPrompt="1"/>
          </p:nvPr>
        </p:nvSpPr>
        <p:spPr>
          <a:xfrm>
            <a:off x="5666368" y="2380404"/>
            <a:ext cx="2743854" cy="393530"/>
          </a:xfrm>
        </p:spPr>
        <p:txBody>
          <a:bodyPr lIns="0" tIns="0" rIns="0" bIns="0" anchor="ctr">
            <a:noAutofit/>
          </a:bodyPr>
          <a:lstStyle>
            <a:lvl1pPr>
              <a:defRPr sz="1900">
                <a:solidFill>
                  <a:schemeClr val="bg1"/>
                </a:solidFill>
              </a:defRPr>
            </a:lvl1pPr>
          </a:lstStyle>
          <a:p>
            <a:pPr lvl="0"/>
            <a:r>
              <a:rPr lang="en-US" dirty="0"/>
              <a:t>Agenda Item 3</a:t>
            </a:r>
            <a:endParaRPr lang="en-AU" dirty="0"/>
          </a:p>
        </p:txBody>
      </p:sp>
      <p:sp>
        <p:nvSpPr>
          <p:cNvPr id="283" name="Text Placeholder 277"/>
          <p:cNvSpPr>
            <a:spLocks noGrp="1"/>
          </p:cNvSpPr>
          <p:nvPr>
            <p:ph type="body" sz="quarter" idx="14" hasCustomPrompt="1"/>
          </p:nvPr>
        </p:nvSpPr>
        <p:spPr>
          <a:xfrm>
            <a:off x="5666368" y="3125932"/>
            <a:ext cx="2743854" cy="393530"/>
          </a:xfrm>
        </p:spPr>
        <p:txBody>
          <a:bodyPr lIns="0" tIns="0" rIns="0" bIns="0" anchor="ctr">
            <a:noAutofit/>
          </a:bodyPr>
          <a:lstStyle>
            <a:lvl1pPr>
              <a:defRPr sz="1900">
                <a:solidFill>
                  <a:schemeClr val="bg1"/>
                </a:solidFill>
              </a:defRPr>
            </a:lvl1pPr>
          </a:lstStyle>
          <a:p>
            <a:pPr lvl="0"/>
            <a:r>
              <a:rPr lang="en-US" dirty="0"/>
              <a:t>Agenda Item 4</a:t>
            </a:r>
            <a:endParaRPr lang="en-AU" dirty="0"/>
          </a:p>
        </p:txBody>
      </p:sp>
      <p:sp>
        <p:nvSpPr>
          <p:cNvPr id="135"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tx1"/>
                </a:solidFill>
              </a:rPr>
              <a:t>© AARNet Pty Ltd | </a:t>
            </a:r>
            <a:fld id="{9715AAD9-71C1-460A-BFA8-1BE5DD837791}" type="slidenum">
              <a:rPr lang="en-AU" sz="601" smtClean="0">
                <a:solidFill>
                  <a:schemeClr val="tx1"/>
                </a:solidFill>
              </a:rPr>
              <a:pPr/>
              <a:t>‹#›</a:t>
            </a:fld>
            <a:r>
              <a:rPr sz="601" dirty="0">
                <a:solidFill>
                  <a:schemeClr val="tx1"/>
                </a:solidFill>
              </a:rPr>
              <a:t> </a:t>
            </a:r>
          </a:p>
        </p:txBody>
      </p:sp>
    </p:spTree>
    <p:extLst>
      <p:ext uri="{BB962C8B-B14F-4D97-AF65-F5344CB8AC3E}">
        <p14:creationId xmlns:p14="http://schemas.microsoft.com/office/powerpoint/2010/main" val="37861084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Text Placeholder 7"/>
          <p:cNvSpPr>
            <a:spLocks noGrp="1"/>
          </p:cNvSpPr>
          <p:nvPr>
            <p:ph type="body" sz="quarter" idx="23"/>
          </p:nvPr>
        </p:nvSpPr>
        <p:spPr>
          <a:xfrm>
            <a:off x="0" y="0"/>
            <a:ext cx="9144000" cy="5145088"/>
          </a:xfrm>
          <a:prstGeom prst="rect">
            <a:avLst/>
          </a:prstGeo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1" name="Chapter Title"/>
          <p:cNvSpPr txBox="1">
            <a:spLocks noGrp="1"/>
          </p:cNvSpPr>
          <p:nvPr>
            <p:ph type="body" sz="quarter" idx="22"/>
          </p:nvPr>
        </p:nvSpPr>
        <p:spPr>
          <a:xfrm>
            <a:off x="1054442" y="2568336"/>
            <a:ext cx="4889688" cy="1076973"/>
          </a:xfrm>
          <a:prstGeom prst="rect">
            <a:avLst/>
          </a:prstGeom>
        </p:spPr>
        <p:txBody>
          <a:bodyPr lIns="0" tIns="0" rIns="0" bIns="0"/>
          <a:lstStyle>
            <a:lvl1pPr marL="0" indent="0" defTabSz="686486">
              <a:lnSpc>
                <a:spcPct val="85000"/>
              </a:lnSpc>
              <a:spcBef>
                <a:spcPts val="0"/>
              </a:spcBef>
              <a:buSzTx/>
              <a:buFontTx/>
              <a:buNone/>
              <a:defRPr sz="3754">
                <a:solidFill>
                  <a:srgbClr val="FFFFFF"/>
                </a:solidFill>
                <a:latin typeface="Calibri" panose="020F0502020204030204" pitchFamily="34" charset="0"/>
                <a:cs typeface="Calibri" panose="020F0502020204030204" pitchFamily="34" charset="0"/>
              </a:defRPr>
            </a:lvl1pPr>
          </a:lstStyle>
          <a:p>
            <a:pPr lvl="0"/>
            <a:r>
              <a:rPr lang="en-US"/>
              <a:t>Edit Master text styles</a:t>
            </a:r>
          </a:p>
        </p:txBody>
      </p:sp>
      <p:pic>
        <p:nvPicPr>
          <p:cNvPr id="62" name="AARNet_logo_rev copy.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Tree>
    <p:extLst>
      <p:ext uri="{BB962C8B-B14F-4D97-AF65-F5344CB8AC3E}">
        <p14:creationId xmlns:p14="http://schemas.microsoft.com/office/powerpoint/2010/main" val="295157728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bwMode="auto">
          <a:xfrm>
            <a:off x="0" y="-9665"/>
            <a:ext cx="9144000" cy="5154753"/>
          </a:xfrm>
          <a:prstGeom prst="rect">
            <a:avLst/>
          </a:prstGeom>
        </p:spPr>
      </p:pic>
      <p:sp>
        <p:nvSpPr>
          <p:cNvPr id="12" name="Rectangle 11"/>
          <p:cNvSpPr/>
          <p:nvPr userDrawn="1"/>
        </p:nvSpPr>
        <p:spPr>
          <a:xfrm>
            <a:off x="0" y="0"/>
            <a:ext cx="9144000" cy="5145088"/>
          </a:xfrm>
          <a:prstGeom prst="rect">
            <a:avLst/>
          </a:prstGeom>
          <a:solidFill>
            <a:schemeClr val="tx1">
              <a:alpha val="25000"/>
            </a:schemeClr>
          </a:soli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a:solidFill>
                <a:srgbClr val="FFFFFF"/>
              </a:solidFill>
              <a:latin typeface="Calibri"/>
              <a:ea typeface="Calibri"/>
              <a:cs typeface="Calibri"/>
              <a:sym typeface="Calibri"/>
            </a:endParaRPr>
          </a:p>
        </p:txBody>
      </p:sp>
      <p:pic>
        <p:nvPicPr>
          <p:cNvPr id="119" name="AARNet_logo_rev copy.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
        <p:nvSpPr>
          <p:cNvPr id="9"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bg1"/>
                </a:solidFill>
              </a:rPr>
              <a:t>© AARNet Pty Ltd | </a:t>
            </a:r>
            <a:fld id="{9715AAD9-71C1-460A-BFA8-1BE5DD837791}" type="slidenum">
              <a:rPr lang="en-AU" sz="601" smtClean="0">
                <a:solidFill>
                  <a:schemeClr val="bg1"/>
                </a:solidFill>
              </a:rPr>
              <a:pPr/>
              <a:t>‹#›</a:t>
            </a:fld>
            <a:r>
              <a:rPr sz="601" dirty="0">
                <a:solidFill>
                  <a:schemeClr val="bg1"/>
                </a:solidFill>
              </a:rPr>
              <a:t> </a:t>
            </a:r>
          </a:p>
        </p:txBody>
      </p:sp>
      <p:sp>
        <p:nvSpPr>
          <p:cNvPr id="10" name="Presentation Title…"/>
          <p:cNvSpPr txBox="1">
            <a:spLocks noGrp="1"/>
          </p:cNvSpPr>
          <p:nvPr>
            <p:ph type="body" sz="quarter" idx="22" hasCustomPrompt="1"/>
          </p:nvPr>
        </p:nvSpPr>
        <p:spPr>
          <a:xfrm>
            <a:off x="815482" y="4066096"/>
            <a:ext cx="6559942" cy="294026"/>
          </a:xfrm>
          <a:prstGeom prst="rect">
            <a:avLst/>
          </a:prstGeom>
        </p:spPr>
        <p:txBody>
          <a:bodyPr lIns="0" tIns="0" rIns="0" bIns="0"/>
          <a:lstStyle>
            <a:lvl1pPr marL="0" marR="0" indent="0" algn="l" defTabSz="914400" rtl="0" eaLnBrk="1" fontAlgn="auto" latinLnBrk="0" hangingPunct="1">
              <a:lnSpc>
                <a:spcPct val="85000"/>
              </a:lnSpc>
              <a:spcBef>
                <a:spcPts val="0"/>
              </a:spcBef>
              <a:spcAft>
                <a:spcPts val="0"/>
              </a:spcAft>
              <a:buClrTx/>
              <a:buSzTx/>
              <a:buFontTx/>
              <a:buNone/>
              <a:tabLst/>
              <a:defRPr sz="2400" b="0">
                <a:solidFill>
                  <a:srgbClr val="FFFFFF"/>
                </a:solidFill>
                <a:latin typeface="Calibri" panose="020F0502020204030204" pitchFamily="34" charset="0"/>
                <a:cs typeface="Calibri" panose="020F0502020204030204" pitchFamily="34" charset="0"/>
              </a:defRPr>
            </a:lvl1pPr>
          </a:lstStyle>
          <a:p>
            <a:pPr marL="0" indent="0" algn="l" defTabSz="914400">
              <a:lnSpc>
                <a:spcPct val="85000"/>
              </a:lnSpc>
              <a:spcBef>
                <a:spcPts val="0"/>
              </a:spcBef>
              <a:buSzTx/>
              <a:buFontTx/>
              <a:buNone/>
              <a:defRPr sz="2400">
                <a:solidFill>
                  <a:srgbClr val="FFFFFF"/>
                </a:solidFill>
              </a:defRPr>
            </a:pPr>
            <a:r>
              <a:rPr lang="en-AU" dirty="0"/>
              <a:t>Sub Title</a:t>
            </a:r>
          </a:p>
        </p:txBody>
      </p:sp>
      <p:sp>
        <p:nvSpPr>
          <p:cNvPr id="11" name="Presentation Title…"/>
          <p:cNvSpPr txBox="1">
            <a:spLocks noGrp="1"/>
          </p:cNvSpPr>
          <p:nvPr>
            <p:ph type="body" sz="quarter" idx="24" hasCustomPrompt="1"/>
          </p:nvPr>
        </p:nvSpPr>
        <p:spPr>
          <a:xfrm>
            <a:off x="815482" y="3521671"/>
            <a:ext cx="6559942" cy="488757"/>
          </a:xfrm>
          <a:prstGeom prst="rect">
            <a:avLst/>
          </a:prstGeom>
        </p:spPr>
        <p:txBody>
          <a:bodyPr lIns="0" tIns="0" rIns="0" bIns="0"/>
          <a:lstStyle>
            <a:lvl1pPr marL="0" indent="0" defTabSz="685800">
              <a:lnSpc>
                <a:spcPct val="85000"/>
              </a:lnSpc>
              <a:spcBef>
                <a:spcPts val="0"/>
              </a:spcBef>
              <a:buSzTx/>
              <a:buFontTx/>
              <a:buNone/>
              <a:defRPr sz="2400" b="1">
                <a:solidFill>
                  <a:srgbClr val="FFFFFF"/>
                </a:solidFill>
                <a:latin typeface="Calibri" panose="020F0502020204030204" pitchFamily="34" charset="0"/>
                <a:cs typeface="Calibri" panose="020F0502020204030204" pitchFamily="34" charset="0"/>
              </a:defRPr>
            </a:lvl1pPr>
          </a:lstStyle>
          <a:p>
            <a:pPr marL="0" indent="0" defTabSz="914400">
              <a:lnSpc>
                <a:spcPct val="85000"/>
              </a:lnSpc>
              <a:spcBef>
                <a:spcPts val="0"/>
              </a:spcBef>
              <a:buSzTx/>
              <a:buFontTx/>
              <a:buNone/>
              <a:defRPr sz="4000">
                <a:solidFill>
                  <a:srgbClr val="FFFFFF"/>
                </a:solidFill>
              </a:defRPr>
            </a:pPr>
            <a:r>
              <a:rPr lang="en-AU" dirty="0"/>
              <a:t>Image</a:t>
            </a:r>
            <a:r>
              <a:rPr dirty="0"/>
              <a:t> </a:t>
            </a:r>
            <a:r>
              <a:rPr dirty="0" err="1"/>
              <a:t>Titl</a:t>
            </a:r>
            <a:r>
              <a:rPr lang="en-AU" dirty="0"/>
              <a:t>e</a:t>
            </a:r>
          </a:p>
        </p:txBody>
      </p:sp>
    </p:spTree>
    <p:extLst>
      <p:ext uri="{BB962C8B-B14F-4D97-AF65-F5344CB8AC3E}">
        <p14:creationId xmlns:p14="http://schemas.microsoft.com/office/powerpoint/2010/main" val="154735085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Tree>
    <p:extLst>
      <p:ext uri="{BB962C8B-B14F-4D97-AF65-F5344CB8AC3E}">
        <p14:creationId xmlns:p14="http://schemas.microsoft.com/office/powerpoint/2010/main" val="38561349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large image">
    <p:spTree>
      <p:nvGrpSpPr>
        <p:cNvPr id="1" name=""/>
        <p:cNvGrpSpPr/>
        <p:nvPr/>
      </p:nvGrpSpPr>
      <p:grpSpPr>
        <a:xfrm>
          <a:off x="0" y="0"/>
          <a:ext cx="0" cy="0"/>
          <a:chOff x="0" y="0"/>
          <a:chExt cx="0" cy="0"/>
        </a:xfrm>
      </p:grpSpPr>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8"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accent6"/>
                </a:solidFill>
              </a:rPr>
              <a:t>© AARNet Pty Ltd | </a:t>
            </a:r>
            <a:fld id="{9715AAD9-71C1-460A-BFA8-1BE5DD837791}" type="slidenum">
              <a:rPr lang="en-AU" sz="601" smtClean="0">
                <a:solidFill>
                  <a:schemeClr val="accent4"/>
                </a:solidFill>
              </a:rPr>
              <a:pPr/>
              <a:t>‹#›</a:t>
            </a:fld>
            <a:r>
              <a:rPr sz="601" dirty="0"/>
              <a:t> </a:t>
            </a:r>
          </a:p>
        </p:txBody>
      </p:sp>
      <p:pic>
        <p:nvPicPr>
          <p:cNvPr id="6" name="AARNet_logo_MONO_NO TAGLINE.ai">
            <a:extLst>
              <a:ext uri="{FF2B5EF4-FFF2-40B4-BE49-F238E27FC236}">
                <a16:creationId xmlns:a16="http://schemas.microsoft.com/office/drawing/2014/main" id="{291823B2-708F-2D45-A716-0CE3364E5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
        <p:nvSpPr>
          <p:cNvPr id="4" name="Content Placeholder 3"/>
          <p:cNvSpPr>
            <a:spLocks noGrp="1"/>
          </p:cNvSpPr>
          <p:nvPr>
            <p:ph sz="quarter" idx="23"/>
          </p:nvPr>
        </p:nvSpPr>
        <p:spPr>
          <a:xfrm>
            <a:off x="297585" y="1043277"/>
            <a:ext cx="8227290" cy="345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82591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Text Placeholder 7"/>
          <p:cNvSpPr>
            <a:spLocks noGrp="1"/>
          </p:cNvSpPr>
          <p:nvPr>
            <p:ph type="body" sz="quarter" idx="23"/>
          </p:nvPr>
        </p:nvSpPr>
        <p:spPr>
          <a:xfrm>
            <a:off x="0" y="0"/>
            <a:ext cx="9144000" cy="5145088"/>
          </a:xfrm>
          <a:prstGeom prst="rect">
            <a:avLst/>
          </a:prstGeom>
          <a:solidFill>
            <a:schemeClr val="accent1"/>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1" name="Chapter Title"/>
          <p:cNvSpPr txBox="1">
            <a:spLocks noGrp="1"/>
          </p:cNvSpPr>
          <p:nvPr>
            <p:ph type="body" sz="quarter" idx="22"/>
          </p:nvPr>
        </p:nvSpPr>
        <p:spPr>
          <a:xfrm>
            <a:off x="1054442" y="2568336"/>
            <a:ext cx="4889688" cy="1076973"/>
          </a:xfrm>
          <a:prstGeom prst="rect">
            <a:avLst/>
          </a:prstGeom>
        </p:spPr>
        <p:txBody>
          <a:bodyPr lIns="0" tIns="0" rIns="0" bIns="0"/>
          <a:lstStyle>
            <a:lvl1pPr marL="0" indent="0" defTabSz="686486">
              <a:lnSpc>
                <a:spcPct val="85000"/>
              </a:lnSpc>
              <a:spcBef>
                <a:spcPts val="0"/>
              </a:spcBef>
              <a:buSzTx/>
              <a:buFontTx/>
              <a:buNone/>
              <a:defRPr sz="3754">
                <a:solidFill>
                  <a:srgbClr val="FFFFFF"/>
                </a:solidFill>
                <a:latin typeface="Calibri" panose="020F0502020204030204" pitchFamily="34" charset="0"/>
                <a:cs typeface="Calibri" panose="020F0502020204030204" pitchFamily="34" charset="0"/>
              </a:defRPr>
            </a:lvl1pPr>
          </a:lstStyle>
          <a:p>
            <a:pPr lvl="0"/>
            <a:r>
              <a:rPr lang="en-US"/>
              <a:t>Click to edit Master text styles</a:t>
            </a:r>
          </a:p>
        </p:txBody>
      </p:sp>
      <p:pic>
        <p:nvPicPr>
          <p:cNvPr id="62" name="AARNet_logo_rev copy.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Tree>
    <p:extLst>
      <p:ext uri="{BB962C8B-B14F-4D97-AF65-F5344CB8AC3E}">
        <p14:creationId xmlns:p14="http://schemas.microsoft.com/office/powerpoint/2010/main" val="31597896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52"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53"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12" name="Content Placeholder 3"/>
          <p:cNvSpPr>
            <a:spLocks noGrp="1"/>
          </p:cNvSpPr>
          <p:nvPr>
            <p:ph sz="quarter" idx="30"/>
          </p:nvPr>
        </p:nvSpPr>
        <p:spPr>
          <a:xfrm>
            <a:off x="297585" y="1043277"/>
            <a:ext cx="4143008" cy="345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Content Placeholder 3"/>
          <p:cNvSpPr>
            <a:spLocks noGrp="1"/>
          </p:cNvSpPr>
          <p:nvPr>
            <p:ph sz="quarter" idx="31"/>
          </p:nvPr>
        </p:nvSpPr>
        <p:spPr>
          <a:xfrm>
            <a:off x="4624871" y="1043277"/>
            <a:ext cx="4143009" cy="345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87733911"/>
      </p:ext>
    </p:extLst>
  </p:cSld>
  <p:clrMapOvr>
    <a:masterClrMapping/>
  </p:clrMapOvr>
  <p:transition/>
  <p:extLst>
    <p:ext uri="{DCECCB84-F9BA-43D5-87BE-67443E8EF086}">
      <p15:sldGuideLst xmlns:p15="http://schemas.microsoft.com/office/powerpoint/2012/main">
        <p15:guide id="1" orient="horz" pos="787">
          <p15:clr>
            <a:srgbClr val="FBAE40"/>
          </p15:clr>
        </p15:guide>
        <p15:guide id="2" pos="224">
          <p15:clr>
            <a:srgbClr val="FBAE40"/>
          </p15:clr>
        </p15:guide>
        <p15:guide id="3" orient="horz" pos="56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52"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53"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8" name="Content Placeholder 3"/>
          <p:cNvSpPr>
            <a:spLocks noGrp="1"/>
          </p:cNvSpPr>
          <p:nvPr>
            <p:ph sz="quarter" idx="30"/>
          </p:nvPr>
        </p:nvSpPr>
        <p:spPr>
          <a:xfrm>
            <a:off x="297585" y="1043277"/>
            <a:ext cx="2690813" cy="345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3"/>
          <p:cNvSpPr>
            <a:spLocks noGrp="1"/>
          </p:cNvSpPr>
          <p:nvPr>
            <p:ph sz="quarter" idx="31"/>
          </p:nvPr>
        </p:nvSpPr>
        <p:spPr>
          <a:xfrm>
            <a:off x="3208516" y="1043277"/>
            <a:ext cx="2690813" cy="345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Content Placeholder 3"/>
          <p:cNvSpPr>
            <a:spLocks noGrp="1"/>
          </p:cNvSpPr>
          <p:nvPr>
            <p:ph sz="quarter" idx="32"/>
          </p:nvPr>
        </p:nvSpPr>
        <p:spPr>
          <a:xfrm>
            <a:off x="6119447" y="1043277"/>
            <a:ext cx="2690813" cy="34509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260557086"/>
      </p:ext>
    </p:extLst>
  </p:cSld>
  <p:clrMapOvr>
    <a:masterClrMapping/>
  </p:clrMapOvr>
  <p:transition/>
  <p:extLst>
    <p:ext uri="{DCECCB84-F9BA-43D5-87BE-67443E8EF086}">
      <p15:sldGuideLst xmlns:p15="http://schemas.microsoft.com/office/powerpoint/2012/main">
        <p15:guide id="1" orient="horz" pos="787">
          <p15:clr>
            <a:srgbClr val="FBAE40"/>
          </p15:clr>
        </p15:guide>
        <p15:guide id="2" pos="224">
          <p15:clr>
            <a:srgbClr val="FBAE40"/>
          </p15:clr>
        </p15:guide>
        <p15:guide id="3" orient="horz" pos="56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26" name="Text Placeholder 11"/>
          <p:cNvSpPr>
            <a:spLocks noGrp="1"/>
          </p:cNvSpPr>
          <p:nvPr>
            <p:ph type="body" sz="quarter" idx="23"/>
          </p:nvPr>
        </p:nvSpPr>
        <p:spPr>
          <a:xfrm>
            <a:off x="333741" y="1125126"/>
            <a:ext cx="4143009" cy="2894837"/>
          </a:xfrm>
          <a:solidFill>
            <a:schemeClr val="accent4"/>
          </a:solidFill>
        </p:spPr>
        <p:txBody>
          <a:bodyPr/>
          <a:lstStyle>
            <a:lvl1pPr>
              <a:defRPr>
                <a:noFill/>
              </a:defRPr>
            </a:lvl1pPr>
          </a:lstStyle>
          <a:p>
            <a:pPr lvl="0"/>
            <a:r>
              <a:rPr lang="en-US"/>
              <a:t>Edit Master text styles</a:t>
            </a:r>
          </a:p>
        </p:txBody>
      </p:sp>
      <p:sp>
        <p:nvSpPr>
          <p:cNvPr id="25" name="Text Placeholder 11"/>
          <p:cNvSpPr>
            <a:spLocks noGrp="1"/>
          </p:cNvSpPr>
          <p:nvPr>
            <p:ph type="body" sz="quarter" idx="27"/>
          </p:nvPr>
        </p:nvSpPr>
        <p:spPr>
          <a:xfrm>
            <a:off x="4661027" y="1125126"/>
            <a:ext cx="4143009" cy="2894837"/>
          </a:xfrm>
          <a:solidFill>
            <a:schemeClr val="accent4"/>
          </a:solidFill>
        </p:spPr>
        <p:txBody>
          <a:bodyPr/>
          <a:lstStyle>
            <a:lvl1pPr>
              <a:defRPr>
                <a:noFill/>
              </a:defRPr>
            </a:lvl1pPr>
          </a:lstStyle>
          <a:p>
            <a:pPr lvl="0"/>
            <a:r>
              <a:rPr lang="en-US"/>
              <a:t>Edit Master text styles</a:t>
            </a:r>
          </a:p>
        </p:txBody>
      </p:sp>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8" name="Text Placeholder 2"/>
          <p:cNvSpPr>
            <a:spLocks noGrp="1"/>
          </p:cNvSpPr>
          <p:nvPr>
            <p:ph type="body" sz="quarter" idx="28" hasCustomPrompt="1"/>
          </p:nvPr>
        </p:nvSpPr>
        <p:spPr>
          <a:xfrm>
            <a:off x="333741" y="3400192"/>
            <a:ext cx="4143009" cy="619772"/>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1 title</a:t>
            </a:r>
          </a:p>
        </p:txBody>
      </p:sp>
      <p:sp>
        <p:nvSpPr>
          <p:cNvPr id="29" name="Text Placeholder 2"/>
          <p:cNvSpPr>
            <a:spLocks noGrp="1"/>
          </p:cNvSpPr>
          <p:nvPr>
            <p:ph type="body" sz="quarter" idx="29" hasCustomPrompt="1"/>
          </p:nvPr>
        </p:nvSpPr>
        <p:spPr>
          <a:xfrm>
            <a:off x="4661027" y="3400192"/>
            <a:ext cx="4143009" cy="619772"/>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2 title</a:t>
            </a:r>
          </a:p>
        </p:txBody>
      </p:sp>
    </p:spTree>
    <p:extLst>
      <p:ext uri="{BB962C8B-B14F-4D97-AF65-F5344CB8AC3E}">
        <p14:creationId xmlns:p14="http://schemas.microsoft.com/office/powerpoint/2010/main" val="161135108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14" name="Text Placeholder 11"/>
          <p:cNvSpPr>
            <a:spLocks noGrp="1"/>
          </p:cNvSpPr>
          <p:nvPr>
            <p:ph type="body" sz="quarter" idx="23"/>
          </p:nvPr>
        </p:nvSpPr>
        <p:spPr>
          <a:xfrm>
            <a:off x="519112" y="1330325"/>
            <a:ext cx="2617787" cy="2484438"/>
          </a:xfrm>
          <a:solidFill>
            <a:schemeClr val="accent5"/>
          </a:solidFill>
        </p:spPr>
        <p:txBody>
          <a:bodyPr/>
          <a:lstStyle>
            <a:lvl1pPr>
              <a:defRPr>
                <a:noFill/>
              </a:defRPr>
            </a:lvl1pPr>
          </a:lstStyle>
          <a:p>
            <a:pPr lvl="0"/>
            <a:r>
              <a:rPr lang="en-US"/>
              <a:t>Edit Master text styles</a:t>
            </a:r>
          </a:p>
        </p:txBody>
      </p:sp>
      <p:sp>
        <p:nvSpPr>
          <p:cNvPr id="15" name="Text Placeholder 11"/>
          <p:cNvSpPr>
            <a:spLocks noGrp="1"/>
          </p:cNvSpPr>
          <p:nvPr>
            <p:ph type="body" sz="quarter" idx="24"/>
          </p:nvPr>
        </p:nvSpPr>
        <p:spPr>
          <a:xfrm>
            <a:off x="3268663" y="1330325"/>
            <a:ext cx="2617787" cy="2484438"/>
          </a:xfrm>
          <a:solidFill>
            <a:schemeClr val="accent3"/>
          </a:solidFill>
        </p:spPr>
        <p:txBody>
          <a:bodyPr/>
          <a:lstStyle>
            <a:lvl1pPr>
              <a:defRPr>
                <a:noFill/>
              </a:defRPr>
            </a:lvl1pPr>
          </a:lstStyle>
          <a:p>
            <a:pPr lvl="0"/>
            <a:r>
              <a:rPr lang="en-US"/>
              <a:t>Edit Master text styles</a:t>
            </a:r>
          </a:p>
        </p:txBody>
      </p:sp>
      <p:sp>
        <p:nvSpPr>
          <p:cNvPr id="16" name="Text Placeholder 11"/>
          <p:cNvSpPr>
            <a:spLocks noGrp="1"/>
          </p:cNvSpPr>
          <p:nvPr>
            <p:ph type="body" sz="quarter" idx="25"/>
          </p:nvPr>
        </p:nvSpPr>
        <p:spPr>
          <a:xfrm>
            <a:off x="6007100" y="1330325"/>
            <a:ext cx="2617787" cy="2484438"/>
          </a:xfrm>
          <a:solidFill>
            <a:schemeClr val="bg2"/>
          </a:solidFill>
        </p:spPr>
        <p:txBody>
          <a:bodyPr/>
          <a:lstStyle>
            <a:lvl1pPr>
              <a:defRPr>
                <a:noFill/>
              </a:defRPr>
            </a:lvl1pPr>
          </a:lstStyle>
          <a:p>
            <a:pPr lvl="0"/>
            <a:r>
              <a:rPr lang="en-US"/>
              <a:t>Edit Master text styles</a:t>
            </a:r>
          </a:p>
        </p:txBody>
      </p:sp>
      <p:sp>
        <p:nvSpPr>
          <p:cNvPr id="3" name="Text Placeholder 2"/>
          <p:cNvSpPr>
            <a:spLocks noGrp="1"/>
          </p:cNvSpPr>
          <p:nvPr>
            <p:ph type="body" sz="quarter" idx="26" hasCustomPrompt="1"/>
          </p:nvPr>
        </p:nvSpPr>
        <p:spPr>
          <a:xfrm>
            <a:off x="3268663" y="3006725"/>
            <a:ext cx="2617787"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2</a:t>
            </a:r>
            <a:br>
              <a:rPr lang="en-AU" dirty="0"/>
            </a:br>
            <a:r>
              <a:rPr lang="en-AU" dirty="0"/>
              <a:t>title</a:t>
            </a:r>
          </a:p>
        </p:txBody>
      </p:sp>
      <p:sp>
        <p:nvSpPr>
          <p:cNvPr id="12" name="Text Placeholder 2"/>
          <p:cNvSpPr>
            <a:spLocks noGrp="1"/>
          </p:cNvSpPr>
          <p:nvPr>
            <p:ph type="body" sz="quarter" idx="27" hasCustomPrompt="1"/>
          </p:nvPr>
        </p:nvSpPr>
        <p:spPr>
          <a:xfrm>
            <a:off x="519111" y="3006725"/>
            <a:ext cx="2617787"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1</a:t>
            </a:r>
            <a:br>
              <a:rPr lang="en-AU" dirty="0"/>
            </a:br>
            <a:r>
              <a:rPr lang="en-AU" dirty="0"/>
              <a:t>title</a:t>
            </a:r>
          </a:p>
        </p:txBody>
      </p:sp>
      <p:sp>
        <p:nvSpPr>
          <p:cNvPr id="13" name="Text Placeholder 2"/>
          <p:cNvSpPr>
            <a:spLocks noGrp="1"/>
          </p:cNvSpPr>
          <p:nvPr>
            <p:ph type="body" sz="quarter" idx="28" hasCustomPrompt="1"/>
          </p:nvPr>
        </p:nvSpPr>
        <p:spPr>
          <a:xfrm>
            <a:off x="6007099" y="3006725"/>
            <a:ext cx="2617787"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3</a:t>
            </a:r>
            <a:br>
              <a:rPr lang="en-AU" dirty="0"/>
            </a:br>
            <a:r>
              <a:rPr lang="en-AU" dirty="0"/>
              <a:t>title</a:t>
            </a:r>
          </a:p>
        </p:txBody>
      </p:sp>
    </p:spTree>
    <p:extLst>
      <p:ext uri="{BB962C8B-B14F-4D97-AF65-F5344CB8AC3E}">
        <p14:creationId xmlns:p14="http://schemas.microsoft.com/office/powerpoint/2010/main" val="1300315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Icon Boxes">
    <p:spTree>
      <p:nvGrpSpPr>
        <p:cNvPr id="1" name=""/>
        <p:cNvGrpSpPr/>
        <p:nvPr/>
      </p:nvGrpSpPr>
      <p:grpSpPr>
        <a:xfrm>
          <a:off x="0" y="0"/>
          <a:ext cx="0" cy="0"/>
          <a:chOff x="0" y="0"/>
          <a:chExt cx="0" cy="0"/>
        </a:xfrm>
      </p:grpSpPr>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13" name="Text Placeholder 11"/>
          <p:cNvSpPr>
            <a:spLocks noGrp="1"/>
          </p:cNvSpPr>
          <p:nvPr>
            <p:ph type="body" sz="quarter" idx="23"/>
          </p:nvPr>
        </p:nvSpPr>
        <p:spPr>
          <a:xfrm>
            <a:off x="339966" y="1459549"/>
            <a:ext cx="1996834" cy="2225991"/>
          </a:xfrm>
          <a:solidFill>
            <a:schemeClr val="accent1"/>
          </a:solidFill>
        </p:spPr>
        <p:txBody>
          <a:bodyPr/>
          <a:lstStyle>
            <a:lvl1pPr>
              <a:defRPr>
                <a:noFill/>
              </a:defRPr>
            </a:lvl1pPr>
          </a:lstStyle>
          <a:p>
            <a:pPr lvl="0"/>
            <a:r>
              <a:rPr lang="en-US"/>
              <a:t>Edit Master text styles</a:t>
            </a:r>
          </a:p>
        </p:txBody>
      </p:sp>
      <p:sp>
        <p:nvSpPr>
          <p:cNvPr id="17" name="Text Placeholder 11"/>
          <p:cNvSpPr>
            <a:spLocks noGrp="1"/>
          </p:cNvSpPr>
          <p:nvPr>
            <p:ph type="body" sz="quarter" idx="24"/>
          </p:nvPr>
        </p:nvSpPr>
        <p:spPr>
          <a:xfrm>
            <a:off x="2495812" y="1459549"/>
            <a:ext cx="1996834" cy="2225991"/>
          </a:xfrm>
          <a:solidFill>
            <a:schemeClr val="accent2"/>
          </a:solidFill>
        </p:spPr>
        <p:txBody>
          <a:bodyPr/>
          <a:lstStyle>
            <a:lvl1pPr>
              <a:defRPr>
                <a:noFill/>
              </a:defRPr>
            </a:lvl1pPr>
          </a:lstStyle>
          <a:p>
            <a:pPr lvl="0"/>
            <a:r>
              <a:rPr lang="en-US"/>
              <a:t>Edit Master text styles</a:t>
            </a:r>
          </a:p>
        </p:txBody>
      </p:sp>
      <p:sp>
        <p:nvSpPr>
          <p:cNvPr id="18" name="Text Placeholder 11"/>
          <p:cNvSpPr>
            <a:spLocks noGrp="1"/>
          </p:cNvSpPr>
          <p:nvPr>
            <p:ph type="body" sz="quarter" idx="25"/>
          </p:nvPr>
        </p:nvSpPr>
        <p:spPr>
          <a:xfrm>
            <a:off x="4651354" y="1459549"/>
            <a:ext cx="1996834" cy="2225991"/>
          </a:xfrm>
          <a:solidFill>
            <a:schemeClr val="accent3"/>
          </a:solidFill>
        </p:spPr>
        <p:txBody>
          <a:bodyPr/>
          <a:lstStyle>
            <a:lvl1pPr>
              <a:defRPr>
                <a:noFill/>
              </a:defRPr>
            </a:lvl1pPr>
          </a:lstStyle>
          <a:p>
            <a:pPr lvl="0"/>
            <a:r>
              <a:rPr lang="en-US"/>
              <a:t>Edit Master text styles</a:t>
            </a:r>
          </a:p>
        </p:txBody>
      </p:sp>
      <p:sp>
        <p:nvSpPr>
          <p:cNvPr id="19" name="Text Placeholder 11"/>
          <p:cNvSpPr>
            <a:spLocks noGrp="1"/>
          </p:cNvSpPr>
          <p:nvPr>
            <p:ph type="body" sz="quarter" idx="26"/>
          </p:nvPr>
        </p:nvSpPr>
        <p:spPr>
          <a:xfrm>
            <a:off x="6807202" y="1459549"/>
            <a:ext cx="1996834" cy="2225991"/>
          </a:xfrm>
          <a:solidFill>
            <a:schemeClr val="accent4"/>
          </a:solidFill>
        </p:spPr>
        <p:txBody>
          <a:bodyPr/>
          <a:lstStyle>
            <a:lvl1pPr>
              <a:defRPr>
                <a:noFill/>
              </a:defRPr>
            </a:lvl1pPr>
          </a:lstStyle>
          <a:p>
            <a:pPr lvl="0"/>
            <a:r>
              <a:rPr lang="en-US"/>
              <a:t>Edit Master text styles</a:t>
            </a:r>
          </a:p>
        </p:txBody>
      </p:sp>
      <p:sp>
        <p:nvSpPr>
          <p:cNvPr id="20" name="Text Placeholder 2"/>
          <p:cNvSpPr>
            <a:spLocks noGrp="1"/>
          </p:cNvSpPr>
          <p:nvPr>
            <p:ph type="body" sz="quarter" idx="27" hasCustomPrompt="1"/>
          </p:nvPr>
        </p:nvSpPr>
        <p:spPr>
          <a:xfrm>
            <a:off x="339967"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1</a:t>
            </a:r>
            <a:br>
              <a:rPr lang="en-AU" dirty="0"/>
            </a:br>
            <a:r>
              <a:rPr lang="en-AU" dirty="0"/>
              <a:t>title</a:t>
            </a:r>
          </a:p>
        </p:txBody>
      </p:sp>
      <p:sp>
        <p:nvSpPr>
          <p:cNvPr id="21" name="Text Placeholder 2"/>
          <p:cNvSpPr>
            <a:spLocks noGrp="1"/>
          </p:cNvSpPr>
          <p:nvPr>
            <p:ph type="body" sz="quarter" idx="28" hasCustomPrompt="1"/>
          </p:nvPr>
        </p:nvSpPr>
        <p:spPr>
          <a:xfrm>
            <a:off x="2495506"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2</a:t>
            </a:r>
            <a:br>
              <a:rPr lang="en-AU" dirty="0"/>
            </a:br>
            <a:r>
              <a:rPr lang="en-AU" dirty="0"/>
              <a:t>title</a:t>
            </a:r>
          </a:p>
        </p:txBody>
      </p:sp>
      <p:sp>
        <p:nvSpPr>
          <p:cNvPr id="22" name="Text Placeholder 2"/>
          <p:cNvSpPr>
            <a:spLocks noGrp="1"/>
          </p:cNvSpPr>
          <p:nvPr>
            <p:ph type="body" sz="quarter" idx="29" hasCustomPrompt="1"/>
          </p:nvPr>
        </p:nvSpPr>
        <p:spPr>
          <a:xfrm>
            <a:off x="4651045"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3</a:t>
            </a:r>
            <a:br>
              <a:rPr lang="en-AU" dirty="0"/>
            </a:br>
            <a:r>
              <a:rPr lang="en-AU" dirty="0"/>
              <a:t>title</a:t>
            </a:r>
          </a:p>
        </p:txBody>
      </p:sp>
      <p:sp>
        <p:nvSpPr>
          <p:cNvPr id="23" name="Text Placeholder 2"/>
          <p:cNvSpPr>
            <a:spLocks noGrp="1"/>
          </p:cNvSpPr>
          <p:nvPr>
            <p:ph type="body" sz="quarter" idx="30" hasCustomPrompt="1"/>
          </p:nvPr>
        </p:nvSpPr>
        <p:spPr>
          <a:xfrm>
            <a:off x="6807202" y="2867977"/>
            <a:ext cx="1996834" cy="808038"/>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4</a:t>
            </a:r>
            <a:br>
              <a:rPr lang="en-AU" dirty="0"/>
            </a:br>
            <a:r>
              <a:rPr lang="en-AU" dirty="0"/>
              <a:t>title</a:t>
            </a:r>
          </a:p>
        </p:txBody>
      </p:sp>
    </p:spTree>
    <p:extLst>
      <p:ext uri="{BB962C8B-B14F-4D97-AF65-F5344CB8AC3E}">
        <p14:creationId xmlns:p14="http://schemas.microsoft.com/office/powerpoint/2010/main" val="27185989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Icon Boxes">
    <p:spTree>
      <p:nvGrpSpPr>
        <p:cNvPr id="1" name=""/>
        <p:cNvGrpSpPr/>
        <p:nvPr/>
      </p:nvGrpSpPr>
      <p:grpSpPr>
        <a:xfrm>
          <a:off x="0" y="0"/>
          <a:ext cx="0" cy="0"/>
          <a:chOff x="0" y="0"/>
          <a:chExt cx="0" cy="0"/>
        </a:xfrm>
      </p:grpSpPr>
      <p:sp>
        <p:nvSpPr>
          <p:cNvPr id="27" name="Text Placeholder 11"/>
          <p:cNvSpPr>
            <a:spLocks noGrp="1"/>
          </p:cNvSpPr>
          <p:nvPr>
            <p:ph type="body" sz="quarter" idx="23"/>
          </p:nvPr>
        </p:nvSpPr>
        <p:spPr>
          <a:xfrm>
            <a:off x="359170" y="955903"/>
            <a:ext cx="2048016" cy="1717435"/>
          </a:xfrm>
          <a:solidFill>
            <a:schemeClr val="bg2"/>
          </a:solidFill>
        </p:spPr>
        <p:txBody>
          <a:bodyPr/>
          <a:lstStyle>
            <a:lvl1pPr>
              <a:defRPr>
                <a:noFill/>
              </a:defRPr>
            </a:lvl1pPr>
          </a:lstStyle>
          <a:p>
            <a:pPr lvl="0"/>
            <a:r>
              <a:rPr lang="en-US"/>
              <a:t>Edit Master text styles</a:t>
            </a:r>
          </a:p>
        </p:txBody>
      </p:sp>
      <p:sp>
        <p:nvSpPr>
          <p:cNvPr id="28" name="Text Placeholder 11"/>
          <p:cNvSpPr>
            <a:spLocks noGrp="1"/>
          </p:cNvSpPr>
          <p:nvPr>
            <p:ph type="body" sz="quarter" idx="24"/>
          </p:nvPr>
        </p:nvSpPr>
        <p:spPr>
          <a:xfrm>
            <a:off x="2537470" y="955903"/>
            <a:ext cx="2048016" cy="1717435"/>
          </a:xfrm>
          <a:solidFill>
            <a:schemeClr val="bg2"/>
          </a:solidFill>
        </p:spPr>
        <p:txBody>
          <a:bodyPr/>
          <a:lstStyle>
            <a:lvl1pPr>
              <a:defRPr>
                <a:noFill/>
              </a:defRPr>
            </a:lvl1pPr>
          </a:lstStyle>
          <a:p>
            <a:pPr lvl="0"/>
            <a:r>
              <a:rPr lang="en-US"/>
              <a:t>Edit Master text styles</a:t>
            </a:r>
          </a:p>
        </p:txBody>
      </p:sp>
      <p:sp>
        <p:nvSpPr>
          <p:cNvPr id="29" name="Text Placeholder 11"/>
          <p:cNvSpPr>
            <a:spLocks noGrp="1"/>
          </p:cNvSpPr>
          <p:nvPr>
            <p:ph type="body" sz="quarter" idx="25"/>
          </p:nvPr>
        </p:nvSpPr>
        <p:spPr>
          <a:xfrm>
            <a:off x="4715771" y="955903"/>
            <a:ext cx="2048016" cy="1717435"/>
          </a:xfrm>
          <a:solidFill>
            <a:schemeClr val="bg2"/>
          </a:solidFill>
        </p:spPr>
        <p:txBody>
          <a:bodyPr/>
          <a:lstStyle>
            <a:lvl1pPr>
              <a:defRPr>
                <a:noFill/>
              </a:defRPr>
            </a:lvl1pPr>
          </a:lstStyle>
          <a:p>
            <a:pPr lvl="0"/>
            <a:r>
              <a:rPr lang="en-US"/>
              <a:t>Edit Master text styles</a:t>
            </a:r>
          </a:p>
        </p:txBody>
      </p:sp>
      <p:sp>
        <p:nvSpPr>
          <p:cNvPr id="30" name="Text Placeholder 11"/>
          <p:cNvSpPr>
            <a:spLocks noGrp="1"/>
          </p:cNvSpPr>
          <p:nvPr>
            <p:ph type="body" sz="quarter" idx="26"/>
          </p:nvPr>
        </p:nvSpPr>
        <p:spPr>
          <a:xfrm>
            <a:off x="359170" y="2800585"/>
            <a:ext cx="2048016" cy="1717435"/>
          </a:xfrm>
          <a:solidFill>
            <a:schemeClr val="bg2"/>
          </a:solidFill>
        </p:spPr>
        <p:txBody>
          <a:bodyPr/>
          <a:lstStyle>
            <a:lvl1pPr>
              <a:defRPr>
                <a:noFill/>
              </a:defRPr>
            </a:lvl1pPr>
          </a:lstStyle>
          <a:p>
            <a:pPr lvl="0"/>
            <a:r>
              <a:rPr lang="en-US"/>
              <a:t>Edit Master text styles</a:t>
            </a:r>
          </a:p>
        </p:txBody>
      </p:sp>
      <p:sp>
        <p:nvSpPr>
          <p:cNvPr id="31" name="Text Placeholder 11"/>
          <p:cNvSpPr>
            <a:spLocks noGrp="1"/>
          </p:cNvSpPr>
          <p:nvPr>
            <p:ph type="body" sz="quarter" idx="27"/>
          </p:nvPr>
        </p:nvSpPr>
        <p:spPr>
          <a:xfrm>
            <a:off x="2537470" y="2800585"/>
            <a:ext cx="2048016" cy="1717435"/>
          </a:xfrm>
          <a:solidFill>
            <a:schemeClr val="bg2"/>
          </a:solidFill>
        </p:spPr>
        <p:txBody>
          <a:bodyPr/>
          <a:lstStyle>
            <a:lvl1pPr>
              <a:defRPr>
                <a:noFill/>
              </a:defRPr>
            </a:lvl1pPr>
          </a:lstStyle>
          <a:p>
            <a:pPr lvl="0"/>
            <a:r>
              <a:rPr lang="en-US"/>
              <a:t>Edit Master text styles</a:t>
            </a:r>
          </a:p>
        </p:txBody>
      </p:sp>
      <p:sp>
        <p:nvSpPr>
          <p:cNvPr id="32" name="Text Placeholder 11"/>
          <p:cNvSpPr>
            <a:spLocks noGrp="1"/>
          </p:cNvSpPr>
          <p:nvPr>
            <p:ph type="body" sz="quarter" idx="28"/>
          </p:nvPr>
        </p:nvSpPr>
        <p:spPr>
          <a:xfrm>
            <a:off x="4715771" y="2800585"/>
            <a:ext cx="2048016" cy="1717435"/>
          </a:xfrm>
          <a:solidFill>
            <a:schemeClr val="bg2"/>
          </a:solidFill>
        </p:spPr>
        <p:txBody>
          <a:bodyPr/>
          <a:lstStyle>
            <a:lvl1pPr>
              <a:defRPr>
                <a:noFill/>
              </a:defRPr>
            </a:lvl1pPr>
          </a:lstStyle>
          <a:p>
            <a:pPr lvl="0"/>
            <a:r>
              <a:rPr lang="en-US"/>
              <a:t>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 name="Text Placeholder 2"/>
          <p:cNvSpPr>
            <a:spLocks noGrp="1"/>
          </p:cNvSpPr>
          <p:nvPr>
            <p:ph type="body" sz="quarter" idx="29" hasCustomPrompt="1"/>
          </p:nvPr>
        </p:nvSpPr>
        <p:spPr>
          <a:xfrm>
            <a:off x="2537469" y="225742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2 title</a:t>
            </a:r>
          </a:p>
        </p:txBody>
      </p:sp>
      <p:sp>
        <p:nvSpPr>
          <p:cNvPr id="33" name="Text Placeholder 2"/>
          <p:cNvSpPr>
            <a:spLocks noGrp="1"/>
          </p:cNvSpPr>
          <p:nvPr>
            <p:ph type="body" sz="quarter" idx="30" hasCustomPrompt="1"/>
          </p:nvPr>
        </p:nvSpPr>
        <p:spPr>
          <a:xfrm>
            <a:off x="359311" y="225742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1 title</a:t>
            </a:r>
          </a:p>
        </p:txBody>
      </p:sp>
      <p:sp>
        <p:nvSpPr>
          <p:cNvPr id="34" name="Text Placeholder 2"/>
          <p:cNvSpPr>
            <a:spLocks noGrp="1"/>
          </p:cNvSpPr>
          <p:nvPr>
            <p:ph type="body" sz="quarter" idx="31" hasCustomPrompt="1"/>
          </p:nvPr>
        </p:nvSpPr>
        <p:spPr>
          <a:xfrm>
            <a:off x="4720363" y="225742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3 title</a:t>
            </a:r>
          </a:p>
        </p:txBody>
      </p:sp>
      <p:sp>
        <p:nvSpPr>
          <p:cNvPr id="35" name="Text Placeholder 2"/>
          <p:cNvSpPr>
            <a:spLocks noGrp="1"/>
          </p:cNvSpPr>
          <p:nvPr>
            <p:ph type="body" sz="quarter" idx="32" hasCustomPrompt="1"/>
          </p:nvPr>
        </p:nvSpPr>
        <p:spPr>
          <a:xfrm>
            <a:off x="2537469" y="410209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5 title</a:t>
            </a:r>
          </a:p>
        </p:txBody>
      </p:sp>
      <p:sp>
        <p:nvSpPr>
          <p:cNvPr id="36" name="Text Placeholder 2"/>
          <p:cNvSpPr>
            <a:spLocks noGrp="1"/>
          </p:cNvSpPr>
          <p:nvPr>
            <p:ph type="body" sz="quarter" idx="33" hasCustomPrompt="1"/>
          </p:nvPr>
        </p:nvSpPr>
        <p:spPr>
          <a:xfrm>
            <a:off x="359311" y="410209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4 title</a:t>
            </a:r>
          </a:p>
        </p:txBody>
      </p:sp>
      <p:sp>
        <p:nvSpPr>
          <p:cNvPr id="37" name="Text Placeholder 2"/>
          <p:cNvSpPr>
            <a:spLocks noGrp="1"/>
          </p:cNvSpPr>
          <p:nvPr>
            <p:ph type="body" sz="quarter" idx="34" hasCustomPrompt="1"/>
          </p:nvPr>
        </p:nvSpPr>
        <p:spPr>
          <a:xfrm>
            <a:off x="4720363" y="4102095"/>
            <a:ext cx="2047875"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6 title</a:t>
            </a:r>
          </a:p>
        </p:txBody>
      </p:sp>
    </p:spTree>
    <p:extLst>
      <p:ext uri="{BB962C8B-B14F-4D97-AF65-F5344CB8AC3E}">
        <p14:creationId xmlns:p14="http://schemas.microsoft.com/office/powerpoint/2010/main" val="171296849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Icon Boxes">
    <p:spTree>
      <p:nvGrpSpPr>
        <p:cNvPr id="1" name=""/>
        <p:cNvGrpSpPr/>
        <p:nvPr/>
      </p:nvGrpSpPr>
      <p:grpSpPr>
        <a:xfrm>
          <a:off x="0" y="0"/>
          <a:ext cx="0" cy="0"/>
          <a:chOff x="0" y="0"/>
          <a:chExt cx="0" cy="0"/>
        </a:xfrm>
      </p:grpSpPr>
      <p:sp>
        <p:nvSpPr>
          <p:cNvPr id="44" name="Text Placeholder 11"/>
          <p:cNvSpPr>
            <a:spLocks noGrp="1"/>
          </p:cNvSpPr>
          <p:nvPr>
            <p:ph type="body" sz="quarter" idx="23"/>
          </p:nvPr>
        </p:nvSpPr>
        <p:spPr>
          <a:xfrm>
            <a:off x="359169" y="955903"/>
            <a:ext cx="1924062" cy="1613490"/>
          </a:xfrm>
          <a:solidFill>
            <a:schemeClr val="accent2"/>
          </a:solidFill>
        </p:spPr>
        <p:txBody>
          <a:bodyPr/>
          <a:lstStyle>
            <a:lvl1pPr>
              <a:defRPr>
                <a:noFill/>
              </a:defRPr>
            </a:lvl1pPr>
          </a:lstStyle>
          <a:p>
            <a:pPr lvl="0"/>
            <a:r>
              <a:rPr lang="en-US"/>
              <a:t>Edit Master text styles</a:t>
            </a:r>
          </a:p>
        </p:txBody>
      </p:sp>
      <p:sp>
        <p:nvSpPr>
          <p:cNvPr id="45" name="Text Placeholder 11"/>
          <p:cNvSpPr>
            <a:spLocks noGrp="1"/>
          </p:cNvSpPr>
          <p:nvPr>
            <p:ph type="body" sz="quarter" idx="24"/>
          </p:nvPr>
        </p:nvSpPr>
        <p:spPr>
          <a:xfrm>
            <a:off x="2420284" y="955903"/>
            <a:ext cx="1924062" cy="1613490"/>
          </a:xfrm>
          <a:solidFill>
            <a:schemeClr val="accent2"/>
          </a:solidFill>
        </p:spPr>
        <p:txBody>
          <a:bodyPr/>
          <a:lstStyle>
            <a:lvl1pPr>
              <a:defRPr>
                <a:noFill/>
              </a:defRPr>
            </a:lvl1pPr>
          </a:lstStyle>
          <a:p>
            <a:pPr lvl="0"/>
            <a:r>
              <a:rPr lang="en-US"/>
              <a:t>Edit Master text styles</a:t>
            </a:r>
          </a:p>
        </p:txBody>
      </p:sp>
      <p:sp>
        <p:nvSpPr>
          <p:cNvPr id="46" name="Text Placeholder 11"/>
          <p:cNvSpPr>
            <a:spLocks noGrp="1"/>
          </p:cNvSpPr>
          <p:nvPr>
            <p:ph type="body" sz="quarter" idx="25"/>
          </p:nvPr>
        </p:nvSpPr>
        <p:spPr>
          <a:xfrm>
            <a:off x="4481399" y="955903"/>
            <a:ext cx="1924062" cy="1613490"/>
          </a:xfrm>
          <a:solidFill>
            <a:schemeClr val="accent2"/>
          </a:solidFill>
        </p:spPr>
        <p:txBody>
          <a:bodyPr/>
          <a:lstStyle>
            <a:lvl1pPr>
              <a:defRPr>
                <a:noFill/>
              </a:defRPr>
            </a:lvl1pPr>
          </a:lstStyle>
          <a:p>
            <a:pPr lvl="0"/>
            <a:r>
              <a:rPr lang="en-US"/>
              <a:t>Edit Master text styles</a:t>
            </a:r>
          </a:p>
        </p:txBody>
      </p:sp>
      <p:sp>
        <p:nvSpPr>
          <p:cNvPr id="47" name="Text Placeholder 11"/>
          <p:cNvSpPr>
            <a:spLocks noGrp="1"/>
          </p:cNvSpPr>
          <p:nvPr>
            <p:ph type="body" sz="quarter" idx="26"/>
          </p:nvPr>
        </p:nvSpPr>
        <p:spPr>
          <a:xfrm>
            <a:off x="6542513" y="955903"/>
            <a:ext cx="1924062" cy="1613490"/>
          </a:xfrm>
          <a:solidFill>
            <a:schemeClr val="accent2"/>
          </a:solidFill>
        </p:spPr>
        <p:txBody>
          <a:bodyPr/>
          <a:lstStyle>
            <a:lvl1pPr>
              <a:defRPr>
                <a:noFill/>
              </a:defRPr>
            </a:lvl1pPr>
          </a:lstStyle>
          <a:p>
            <a:pPr lvl="0"/>
            <a:r>
              <a:rPr lang="en-US"/>
              <a:t>Edit Master text styles</a:t>
            </a:r>
          </a:p>
        </p:txBody>
      </p:sp>
      <p:sp>
        <p:nvSpPr>
          <p:cNvPr id="48" name="Text Placeholder 11"/>
          <p:cNvSpPr>
            <a:spLocks noGrp="1"/>
          </p:cNvSpPr>
          <p:nvPr>
            <p:ph type="body" sz="quarter" idx="27"/>
          </p:nvPr>
        </p:nvSpPr>
        <p:spPr>
          <a:xfrm>
            <a:off x="359169" y="2715091"/>
            <a:ext cx="1924062" cy="1613490"/>
          </a:xfrm>
          <a:solidFill>
            <a:schemeClr val="accent2"/>
          </a:solidFill>
        </p:spPr>
        <p:txBody>
          <a:bodyPr/>
          <a:lstStyle>
            <a:lvl1pPr>
              <a:defRPr>
                <a:noFill/>
              </a:defRPr>
            </a:lvl1pPr>
          </a:lstStyle>
          <a:p>
            <a:pPr lvl="0"/>
            <a:r>
              <a:rPr lang="en-US"/>
              <a:t>Edit Master text styles</a:t>
            </a:r>
          </a:p>
        </p:txBody>
      </p:sp>
      <p:sp>
        <p:nvSpPr>
          <p:cNvPr id="49" name="Text Placeholder 11"/>
          <p:cNvSpPr>
            <a:spLocks noGrp="1"/>
          </p:cNvSpPr>
          <p:nvPr>
            <p:ph type="body" sz="quarter" idx="28"/>
          </p:nvPr>
        </p:nvSpPr>
        <p:spPr>
          <a:xfrm>
            <a:off x="2420284" y="2715091"/>
            <a:ext cx="1924062" cy="1613490"/>
          </a:xfrm>
          <a:solidFill>
            <a:schemeClr val="accent2"/>
          </a:solidFill>
        </p:spPr>
        <p:txBody>
          <a:bodyPr/>
          <a:lstStyle>
            <a:lvl1pPr>
              <a:defRPr>
                <a:noFill/>
              </a:defRPr>
            </a:lvl1pPr>
          </a:lstStyle>
          <a:p>
            <a:pPr lvl="0"/>
            <a:r>
              <a:rPr lang="en-US"/>
              <a:t>Edit Master text styles</a:t>
            </a:r>
          </a:p>
        </p:txBody>
      </p:sp>
      <p:sp>
        <p:nvSpPr>
          <p:cNvPr id="50" name="Text Placeholder 11"/>
          <p:cNvSpPr>
            <a:spLocks noGrp="1"/>
          </p:cNvSpPr>
          <p:nvPr>
            <p:ph type="body" sz="quarter" idx="29"/>
          </p:nvPr>
        </p:nvSpPr>
        <p:spPr>
          <a:xfrm>
            <a:off x="4481399" y="2715091"/>
            <a:ext cx="1924062" cy="1613490"/>
          </a:xfrm>
          <a:solidFill>
            <a:schemeClr val="accent2"/>
          </a:solidFill>
        </p:spPr>
        <p:txBody>
          <a:bodyPr/>
          <a:lstStyle>
            <a:lvl1pPr>
              <a:defRPr>
                <a:noFill/>
              </a:defRPr>
            </a:lvl1pPr>
          </a:lstStyle>
          <a:p>
            <a:pPr lvl="0"/>
            <a:r>
              <a:rPr lang="en-US"/>
              <a:t>Edit Master text styles</a:t>
            </a:r>
          </a:p>
        </p:txBody>
      </p:sp>
      <p:sp>
        <p:nvSpPr>
          <p:cNvPr id="51" name="Text Placeholder 11"/>
          <p:cNvSpPr>
            <a:spLocks noGrp="1"/>
          </p:cNvSpPr>
          <p:nvPr>
            <p:ph type="body" sz="quarter" idx="30"/>
          </p:nvPr>
        </p:nvSpPr>
        <p:spPr>
          <a:xfrm>
            <a:off x="6542513" y="2715091"/>
            <a:ext cx="1924062" cy="1613490"/>
          </a:xfrm>
          <a:solidFill>
            <a:schemeClr val="accent2"/>
          </a:solidFill>
        </p:spPr>
        <p:txBody>
          <a:bodyPr/>
          <a:lstStyle>
            <a:lvl1pPr>
              <a:defRPr>
                <a:noFill/>
              </a:defRPr>
            </a:lvl1pPr>
          </a:lstStyle>
          <a:p>
            <a:pPr lvl="0"/>
            <a:r>
              <a:rPr lang="en-US"/>
              <a:t>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52" name="Text Placeholder 2"/>
          <p:cNvSpPr>
            <a:spLocks noGrp="1"/>
          </p:cNvSpPr>
          <p:nvPr>
            <p:ph type="body" sz="quarter" idx="31" hasCustomPrompt="1"/>
          </p:nvPr>
        </p:nvSpPr>
        <p:spPr>
          <a:xfrm>
            <a:off x="2420283" y="2153668"/>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2 title</a:t>
            </a:r>
          </a:p>
        </p:txBody>
      </p:sp>
      <p:sp>
        <p:nvSpPr>
          <p:cNvPr id="53" name="Text Placeholder 2"/>
          <p:cNvSpPr>
            <a:spLocks noGrp="1"/>
          </p:cNvSpPr>
          <p:nvPr>
            <p:ph type="body" sz="quarter" idx="32" hasCustomPrompt="1"/>
          </p:nvPr>
        </p:nvSpPr>
        <p:spPr>
          <a:xfrm>
            <a:off x="359169" y="2153668"/>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1 title</a:t>
            </a:r>
          </a:p>
        </p:txBody>
      </p:sp>
      <p:sp>
        <p:nvSpPr>
          <p:cNvPr id="54" name="Text Placeholder 2"/>
          <p:cNvSpPr>
            <a:spLocks noGrp="1"/>
          </p:cNvSpPr>
          <p:nvPr>
            <p:ph type="body" sz="quarter" idx="33" hasCustomPrompt="1"/>
          </p:nvPr>
        </p:nvSpPr>
        <p:spPr>
          <a:xfrm>
            <a:off x="4481397" y="2153668"/>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3 title</a:t>
            </a:r>
          </a:p>
        </p:txBody>
      </p:sp>
      <p:sp>
        <p:nvSpPr>
          <p:cNvPr id="55" name="Text Placeholder 2"/>
          <p:cNvSpPr>
            <a:spLocks noGrp="1"/>
          </p:cNvSpPr>
          <p:nvPr>
            <p:ph type="body" sz="quarter" idx="34" hasCustomPrompt="1"/>
          </p:nvPr>
        </p:nvSpPr>
        <p:spPr>
          <a:xfrm>
            <a:off x="6542510" y="2153668"/>
            <a:ext cx="1924062" cy="415925"/>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4 title</a:t>
            </a:r>
          </a:p>
        </p:txBody>
      </p:sp>
      <p:sp>
        <p:nvSpPr>
          <p:cNvPr id="56" name="Text Placeholder 2"/>
          <p:cNvSpPr>
            <a:spLocks noGrp="1"/>
          </p:cNvSpPr>
          <p:nvPr>
            <p:ph type="body" sz="quarter" idx="35" hasCustomPrompt="1"/>
          </p:nvPr>
        </p:nvSpPr>
        <p:spPr>
          <a:xfrm>
            <a:off x="2420283"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6 title</a:t>
            </a:r>
          </a:p>
        </p:txBody>
      </p:sp>
      <p:sp>
        <p:nvSpPr>
          <p:cNvPr id="57" name="Text Placeholder 2"/>
          <p:cNvSpPr>
            <a:spLocks noGrp="1"/>
          </p:cNvSpPr>
          <p:nvPr>
            <p:ph type="body" sz="quarter" idx="36" hasCustomPrompt="1"/>
          </p:nvPr>
        </p:nvSpPr>
        <p:spPr>
          <a:xfrm>
            <a:off x="359169"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5 title</a:t>
            </a:r>
          </a:p>
        </p:txBody>
      </p:sp>
      <p:sp>
        <p:nvSpPr>
          <p:cNvPr id="58" name="Text Placeholder 2"/>
          <p:cNvSpPr>
            <a:spLocks noGrp="1"/>
          </p:cNvSpPr>
          <p:nvPr>
            <p:ph type="body" sz="quarter" idx="37" hasCustomPrompt="1"/>
          </p:nvPr>
        </p:nvSpPr>
        <p:spPr>
          <a:xfrm>
            <a:off x="4481397"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7 title</a:t>
            </a:r>
          </a:p>
        </p:txBody>
      </p:sp>
      <p:sp>
        <p:nvSpPr>
          <p:cNvPr id="59" name="Text Placeholder 2"/>
          <p:cNvSpPr>
            <a:spLocks noGrp="1"/>
          </p:cNvSpPr>
          <p:nvPr>
            <p:ph type="body" sz="quarter" idx="38" hasCustomPrompt="1"/>
          </p:nvPr>
        </p:nvSpPr>
        <p:spPr>
          <a:xfrm>
            <a:off x="6542510" y="3912656"/>
            <a:ext cx="1924062" cy="415925"/>
          </a:xfrm>
        </p:spPr>
        <p:txBody>
          <a:bodyPr anchor="ctr">
            <a:normAutofit/>
          </a:bodyPr>
          <a:lstStyle>
            <a:lvl1pPr algn="ctr">
              <a:defRPr kumimoji="0" lang="en-AU" sz="1502" b="1" i="0" u="none" strike="noStrike" cap="none" spc="0" normalizeH="0" baseline="0" dirty="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8 title</a:t>
            </a:r>
          </a:p>
        </p:txBody>
      </p:sp>
    </p:spTree>
    <p:extLst>
      <p:ext uri="{BB962C8B-B14F-4D97-AF65-F5344CB8AC3E}">
        <p14:creationId xmlns:p14="http://schemas.microsoft.com/office/powerpoint/2010/main" val="5835845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by side in box">
    <p:spTree>
      <p:nvGrpSpPr>
        <p:cNvPr id="1" name=""/>
        <p:cNvGrpSpPr/>
        <p:nvPr/>
      </p:nvGrpSpPr>
      <p:grpSpPr>
        <a:xfrm>
          <a:off x="0" y="0"/>
          <a:ext cx="0" cy="0"/>
          <a:chOff x="0" y="0"/>
          <a:chExt cx="0" cy="0"/>
        </a:xfrm>
      </p:grpSpPr>
      <p:sp>
        <p:nvSpPr>
          <p:cNvPr id="25" name="Text Placeholder 11"/>
          <p:cNvSpPr>
            <a:spLocks noGrp="1"/>
          </p:cNvSpPr>
          <p:nvPr>
            <p:ph type="body" sz="quarter" idx="23"/>
          </p:nvPr>
        </p:nvSpPr>
        <p:spPr>
          <a:xfrm>
            <a:off x="374307" y="952644"/>
            <a:ext cx="3946739" cy="3566015"/>
          </a:xfrm>
          <a:noFill/>
          <a:ln w="12700">
            <a:solidFill>
              <a:schemeClr val="accent3"/>
            </a:solidFill>
          </a:ln>
        </p:spPr>
        <p:txBody>
          <a:bodyPr/>
          <a:lstStyle>
            <a:lvl1pPr>
              <a:defRPr>
                <a:noFill/>
              </a:defRPr>
            </a:lvl1pPr>
          </a:lstStyle>
          <a:p>
            <a:pPr lvl="0"/>
            <a:r>
              <a:rPr lang="en-US"/>
              <a:t>Edit Master text styles</a:t>
            </a:r>
          </a:p>
        </p:txBody>
      </p:sp>
      <p:sp>
        <p:nvSpPr>
          <p:cNvPr id="27" name="Text Placeholder 11"/>
          <p:cNvSpPr>
            <a:spLocks noGrp="1"/>
          </p:cNvSpPr>
          <p:nvPr>
            <p:ph type="body" sz="quarter" idx="24"/>
          </p:nvPr>
        </p:nvSpPr>
        <p:spPr>
          <a:xfrm>
            <a:off x="4812622" y="952644"/>
            <a:ext cx="3946739" cy="3566015"/>
          </a:xfrm>
          <a:noFill/>
          <a:ln w="12700">
            <a:solidFill>
              <a:schemeClr val="bg2"/>
            </a:solidFill>
          </a:ln>
        </p:spPr>
        <p:txBody>
          <a:bodyPr/>
          <a:lstStyle>
            <a:lvl1pPr>
              <a:defRPr>
                <a:noFill/>
              </a:defRPr>
            </a:lvl1pPr>
          </a:lstStyle>
          <a:p>
            <a:pPr lvl="0"/>
            <a:r>
              <a:rPr lang="en-US"/>
              <a:t>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1" name="Text Placeholder 2"/>
          <p:cNvSpPr>
            <a:spLocks noGrp="1"/>
          </p:cNvSpPr>
          <p:nvPr>
            <p:ph type="body" sz="quarter" idx="26"/>
          </p:nvPr>
        </p:nvSpPr>
        <p:spPr>
          <a:xfrm>
            <a:off x="4977901" y="1098550"/>
            <a:ext cx="3616180" cy="400050"/>
          </a:xfrm>
        </p:spPr>
        <p:txBody>
          <a:bodyPr>
            <a:normAutofit/>
          </a:bodyPr>
          <a:lstStyle>
            <a:lvl1pPr algn="ctr">
              <a:defRPr kumimoji="0" lang="en-AU" sz="195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2" name="Text Placeholder 2"/>
          <p:cNvSpPr>
            <a:spLocks noGrp="1"/>
          </p:cNvSpPr>
          <p:nvPr>
            <p:ph type="body" sz="quarter" idx="27"/>
          </p:nvPr>
        </p:nvSpPr>
        <p:spPr>
          <a:xfrm>
            <a:off x="539586" y="1098550"/>
            <a:ext cx="3616180" cy="400050"/>
          </a:xfrm>
        </p:spPr>
        <p:txBody>
          <a:bodyPr>
            <a:normAutofit/>
          </a:bodyPr>
          <a:lstStyle>
            <a:lvl1pPr algn="ctr">
              <a:defRPr kumimoji="0" lang="en-AU" sz="195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Tree>
    <p:extLst>
      <p:ext uri="{BB962C8B-B14F-4D97-AF65-F5344CB8AC3E}">
        <p14:creationId xmlns:p14="http://schemas.microsoft.com/office/powerpoint/2010/main" val="350905506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wide layout coloured boxes">
    <p:spTree>
      <p:nvGrpSpPr>
        <p:cNvPr id="1" name=""/>
        <p:cNvGrpSpPr/>
        <p:nvPr/>
      </p:nvGrpSpPr>
      <p:grpSpPr>
        <a:xfrm>
          <a:off x="0" y="0"/>
          <a:ext cx="0" cy="0"/>
          <a:chOff x="0" y="0"/>
          <a:chExt cx="0" cy="0"/>
        </a:xfrm>
      </p:grpSpPr>
      <p:sp>
        <p:nvSpPr>
          <p:cNvPr id="19" name="Text Placeholder 11"/>
          <p:cNvSpPr>
            <a:spLocks noGrp="1"/>
          </p:cNvSpPr>
          <p:nvPr>
            <p:ph type="body" sz="quarter" idx="29"/>
          </p:nvPr>
        </p:nvSpPr>
        <p:spPr>
          <a:xfrm>
            <a:off x="5972747" y="1491630"/>
            <a:ext cx="2574000" cy="2946824"/>
          </a:xfrm>
          <a:solidFill>
            <a:schemeClr val="accent3"/>
          </a:solidFill>
        </p:spPr>
        <p:txBody>
          <a:bodyPr/>
          <a:lstStyle>
            <a:lvl1pPr>
              <a:defRPr>
                <a:noFill/>
              </a:defRPr>
            </a:lvl1pPr>
          </a:lstStyle>
          <a:p>
            <a:pPr lvl="0"/>
            <a:r>
              <a:rPr lang="en-US"/>
              <a:t>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9" name="Rectangle 8">
            <a:extLst>
              <a:ext uri="{FF2B5EF4-FFF2-40B4-BE49-F238E27FC236}">
                <a16:creationId xmlns:a16="http://schemas.microsoft.com/office/drawing/2014/main" id="{32AF33D9-5A03-49AD-91E7-C07358A09191}"/>
              </a:ext>
            </a:extLst>
          </p:cNvPr>
          <p:cNvSpPr/>
          <p:nvPr userDrawn="1"/>
        </p:nvSpPr>
        <p:spPr>
          <a:xfrm>
            <a:off x="604086" y="1491630"/>
            <a:ext cx="2574000" cy="294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 Placeholder 11"/>
          <p:cNvSpPr>
            <a:spLocks noGrp="1"/>
          </p:cNvSpPr>
          <p:nvPr>
            <p:ph type="body" sz="quarter" idx="27"/>
          </p:nvPr>
        </p:nvSpPr>
        <p:spPr>
          <a:xfrm>
            <a:off x="604086" y="1491630"/>
            <a:ext cx="2574000" cy="2946824"/>
          </a:xfrm>
          <a:solidFill>
            <a:schemeClr val="accent1"/>
          </a:solidFill>
        </p:spPr>
        <p:txBody>
          <a:bodyPr/>
          <a:lstStyle>
            <a:lvl1pPr>
              <a:defRPr>
                <a:noFill/>
              </a:defRPr>
            </a:lvl1pPr>
          </a:lstStyle>
          <a:p>
            <a:pPr lvl="0"/>
            <a:r>
              <a:rPr lang="en-US"/>
              <a:t>Edit Master text styles</a:t>
            </a:r>
          </a:p>
        </p:txBody>
      </p:sp>
      <p:sp>
        <p:nvSpPr>
          <p:cNvPr id="3" name="Text Placeholder 2"/>
          <p:cNvSpPr>
            <a:spLocks noGrp="1"/>
          </p:cNvSpPr>
          <p:nvPr>
            <p:ph type="body" sz="quarter" idx="28"/>
          </p:nvPr>
        </p:nvSpPr>
        <p:spPr>
          <a:xfrm>
            <a:off x="604838" y="950913"/>
            <a:ext cx="2573337" cy="541337"/>
          </a:xfrm>
          <a:solidFill>
            <a:schemeClr val="tx1"/>
          </a:solidFill>
        </p:spPr>
        <p:txBody>
          <a:bodyPr anchor="ctr"/>
          <a:lstStyle>
            <a:lvl1pPr algn="ctr">
              <a:defRPr kumimoji="0" lang="en-US" sz="1950" b="1" i="0" u="none" strike="noStrike" kern="1200" cap="all" spc="0" normalizeH="0" baseline="0" dirty="0" smtClean="0">
                <a:ln>
                  <a:noFill/>
                </a:ln>
                <a:solidFill>
                  <a:schemeClr val="bg1"/>
                </a:solidFill>
                <a:effectLst/>
                <a:uLnTx/>
                <a:uFillTx/>
                <a:latin typeface="Calibri"/>
                <a:ea typeface="+mn-ea"/>
                <a:cs typeface="+mn-cs"/>
                <a:sym typeface="Calibri"/>
              </a:defRPr>
            </a:lvl1pPr>
            <a:lvl2pPr>
              <a:defRPr kumimoji="0" lang="en-US" sz="1950" b="1" i="0" u="none" strike="noStrike" kern="1200" cap="none" spc="0" normalizeH="0" baseline="0" dirty="0" smtClean="0">
                <a:ln>
                  <a:noFill/>
                </a:ln>
                <a:solidFill>
                  <a:prstClr val="white"/>
                </a:solidFill>
                <a:effectLst/>
                <a:uLnTx/>
                <a:uFillTx/>
                <a:latin typeface="Calibri"/>
                <a:ea typeface="+mn-ea"/>
                <a:cs typeface="+mn-cs"/>
                <a:sym typeface="Calibri"/>
              </a:defRPr>
            </a:lvl2pPr>
          </a:lstStyle>
          <a:p>
            <a:pPr lvl="0"/>
            <a:r>
              <a:rPr lang="en-US"/>
              <a:t>Edit Master text styles</a:t>
            </a:r>
          </a:p>
        </p:txBody>
      </p:sp>
      <p:sp>
        <p:nvSpPr>
          <p:cNvPr id="20" name="Text Placeholder 2"/>
          <p:cNvSpPr>
            <a:spLocks noGrp="1"/>
          </p:cNvSpPr>
          <p:nvPr>
            <p:ph type="body" sz="quarter" idx="30"/>
          </p:nvPr>
        </p:nvSpPr>
        <p:spPr>
          <a:xfrm>
            <a:off x="5973499" y="950913"/>
            <a:ext cx="2573337" cy="541337"/>
          </a:xfrm>
          <a:solidFill>
            <a:schemeClr val="tx1"/>
          </a:solidFill>
        </p:spPr>
        <p:txBody>
          <a:bodyPr anchor="ctr"/>
          <a:lstStyle>
            <a:lvl1pPr algn="ctr">
              <a:defRPr kumimoji="0" lang="en-US" sz="1950" b="1" i="0" u="none" strike="noStrike" kern="1200" cap="all" spc="0" normalizeH="0" baseline="0" dirty="0" smtClean="0">
                <a:ln>
                  <a:noFill/>
                </a:ln>
                <a:solidFill>
                  <a:schemeClr val="bg1"/>
                </a:solidFill>
                <a:effectLst/>
                <a:uLnTx/>
                <a:uFillTx/>
                <a:latin typeface="Calibri"/>
                <a:ea typeface="+mn-ea"/>
                <a:cs typeface="+mn-cs"/>
                <a:sym typeface="Calibri"/>
              </a:defRPr>
            </a:lvl1pPr>
            <a:lvl2pPr>
              <a:defRPr kumimoji="0" lang="en-US" sz="1950" b="1" i="0" u="none" strike="noStrike" kern="1200" cap="none" spc="0" normalizeH="0" baseline="0" dirty="0" smtClean="0">
                <a:ln>
                  <a:noFill/>
                </a:ln>
                <a:solidFill>
                  <a:prstClr val="white"/>
                </a:solidFill>
                <a:effectLst/>
                <a:uLnTx/>
                <a:uFillTx/>
                <a:latin typeface="Calibri"/>
                <a:ea typeface="+mn-ea"/>
                <a:cs typeface="+mn-cs"/>
                <a:sym typeface="Calibri"/>
              </a:defRPr>
            </a:lvl2pPr>
          </a:lstStyle>
          <a:p>
            <a:pPr lvl="0"/>
            <a:r>
              <a:rPr lang="en-US"/>
              <a:t>Edit Master text styles</a:t>
            </a:r>
          </a:p>
        </p:txBody>
      </p:sp>
      <p:sp>
        <p:nvSpPr>
          <p:cNvPr id="21" name="Text Placeholder 11"/>
          <p:cNvSpPr>
            <a:spLocks noGrp="1"/>
          </p:cNvSpPr>
          <p:nvPr>
            <p:ph type="body" sz="quarter" idx="31"/>
          </p:nvPr>
        </p:nvSpPr>
        <p:spPr>
          <a:xfrm>
            <a:off x="3287289" y="1491630"/>
            <a:ext cx="2574000" cy="2946824"/>
          </a:xfrm>
          <a:solidFill>
            <a:schemeClr val="bg2"/>
          </a:solidFill>
        </p:spPr>
        <p:txBody>
          <a:bodyPr/>
          <a:lstStyle>
            <a:lvl1pPr>
              <a:defRPr>
                <a:noFill/>
              </a:defRPr>
            </a:lvl1pPr>
          </a:lstStyle>
          <a:p>
            <a:pPr lvl="0"/>
            <a:r>
              <a:rPr lang="en-US"/>
              <a:t>Edit Master text styles</a:t>
            </a:r>
          </a:p>
        </p:txBody>
      </p:sp>
      <p:sp>
        <p:nvSpPr>
          <p:cNvPr id="22" name="Text Placeholder 2"/>
          <p:cNvSpPr>
            <a:spLocks noGrp="1"/>
          </p:cNvSpPr>
          <p:nvPr>
            <p:ph type="body" sz="quarter" idx="32"/>
          </p:nvPr>
        </p:nvSpPr>
        <p:spPr>
          <a:xfrm>
            <a:off x="3288041" y="950913"/>
            <a:ext cx="2573337" cy="541337"/>
          </a:xfrm>
          <a:solidFill>
            <a:schemeClr val="tx1"/>
          </a:solidFill>
        </p:spPr>
        <p:txBody>
          <a:bodyPr anchor="ctr"/>
          <a:lstStyle>
            <a:lvl1pPr algn="ctr">
              <a:defRPr kumimoji="0" lang="en-US" sz="1950" b="1" i="0" u="none" strike="noStrike" kern="1200" cap="all" spc="0" normalizeH="0" baseline="0" dirty="0" smtClean="0">
                <a:ln>
                  <a:noFill/>
                </a:ln>
                <a:solidFill>
                  <a:schemeClr val="bg1"/>
                </a:solidFill>
                <a:effectLst/>
                <a:uLnTx/>
                <a:uFillTx/>
                <a:latin typeface="Calibri"/>
                <a:ea typeface="+mn-ea"/>
                <a:cs typeface="+mn-cs"/>
                <a:sym typeface="Calibri"/>
              </a:defRPr>
            </a:lvl1pPr>
            <a:lvl2pPr>
              <a:defRPr kumimoji="0" lang="en-US" sz="1950" b="1" i="0" u="none" strike="noStrike" kern="1200" cap="none" spc="0" normalizeH="0" baseline="0" dirty="0" smtClean="0">
                <a:ln>
                  <a:noFill/>
                </a:ln>
                <a:solidFill>
                  <a:prstClr val="white"/>
                </a:solidFill>
                <a:effectLst/>
                <a:uLnTx/>
                <a:uFillTx/>
                <a:latin typeface="Calibri"/>
                <a:ea typeface="+mn-ea"/>
                <a:cs typeface="+mn-cs"/>
                <a:sym typeface="Calibri"/>
              </a:defRPr>
            </a:lvl2pPr>
          </a:lstStyle>
          <a:p>
            <a:pPr lvl="0"/>
            <a:r>
              <a:rPr lang="en-US"/>
              <a:t>Edit Master text styles</a:t>
            </a:r>
          </a:p>
        </p:txBody>
      </p:sp>
    </p:spTree>
    <p:extLst>
      <p:ext uri="{BB962C8B-B14F-4D97-AF65-F5344CB8AC3E}">
        <p14:creationId xmlns:p14="http://schemas.microsoft.com/office/powerpoint/2010/main" val="371558681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outline boxes">
    <p:spTree>
      <p:nvGrpSpPr>
        <p:cNvPr id="1" name=""/>
        <p:cNvGrpSpPr/>
        <p:nvPr/>
      </p:nvGrpSpPr>
      <p:grpSpPr>
        <a:xfrm>
          <a:off x="0" y="0"/>
          <a:ext cx="0" cy="0"/>
          <a:chOff x="0" y="0"/>
          <a:chExt cx="0" cy="0"/>
        </a:xfrm>
      </p:grpSpPr>
      <p:sp>
        <p:nvSpPr>
          <p:cNvPr id="32" name="Text Placeholder 11"/>
          <p:cNvSpPr>
            <a:spLocks noGrp="1"/>
          </p:cNvSpPr>
          <p:nvPr>
            <p:ph type="body" sz="quarter" idx="32"/>
          </p:nvPr>
        </p:nvSpPr>
        <p:spPr>
          <a:xfrm>
            <a:off x="6796918" y="1125016"/>
            <a:ext cx="1941396" cy="3164114"/>
          </a:xfrm>
          <a:noFill/>
          <a:ln w="12700">
            <a:solidFill>
              <a:schemeClr val="accent1"/>
            </a:solidFill>
          </a:ln>
        </p:spPr>
        <p:txBody>
          <a:bodyPr/>
          <a:lstStyle>
            <a:lvl1pPr>
              <a:defRPr>
                <a:noFill/>
              </a:defRPr>
            </a:lvl1pPr>
          </a:lstStyle>
          <a:p>
            <a:pPr lvl="0"/>
            <a:r>
              <a:rPr lang="en-US"/>
              <a:t>Edit Master text styles</a:t>
            </a:r>
          </a:p>
        </p:txBody>
      </p:sp>
      <p:sp>
        <p:nvSpPr>
          <p:cNvPr id="18" name="Text Placeholder 11"/>
          <p:cNvSpPr>
            <a:spLocks noGrp="1"/>
          </p:cNvSpPr>
          <p:nvPr>
            <p:ph type="body" sz="quarter" idx="23"/>
          </p:nvPr>
        </p:nvSpPr>
        <p:spPr>
          <a:xfrm>
            <a:off x="394524" y="1125016"/>
            <a:ext cx="1941396" cy="3164114"/>
          </a:xfrm>
          <a:noFill/>
          <a:ln w="12700">
            <a:solidFill>
              <a:schemeClr val="accent3"/>
            </a:solidFill>
          </a:ln>
        </p:spPr>
        <p:txBody>
          <a:bodyPr/>
          <a:lstStyle>
            <a:lvl1pPr>
              <a:defRPr>
                <a:noFill/>
              </a:defRPr>
            </a:lvl1pPr>
          </a:lstStyle>
          <a:p>
            <a:pPr lvl="0"/>
            <a:r>
              <a:rPr lang="en-US"/>
              <a:t>Edit Master text styles</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3" name="Text Placeholder 3"/>
          <p:cNvSpPr>
            <a:spLocks noGrp="1"/>
          </p:cNvSpPr>
          <p:nvPr>
            <p:ph type="body" sz="quarter" idx="24"/>
          </p:nvPr>
        </p:nvSpPr>
        <p:spPr>
          <a:xfrm>
            <a:off x="394525"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5" name="Text Placeholder 3"/>
          <p:cNvSpPr>
            <a:spLocks noGrp="1"/>
          </p:cNvSpPr>
          <p:nvPr>
            <p:ph type="body" sz="quarter" idx="25"/>
          </p:nvPr>
        </p:nvSpPr>
        <p:spPr>
          <a:xfrm>
            <a:off x="394525"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6" name="Text Placeholder 11"/>
          <p:cNvSpPr>
            <a:spLocks noGrp="1"/>
          </p:cNvSpPr>
          <p:nvPr>
            <p:ph type="body" sz="quarter" idx="26"/>
          </p:nvPr>
        </p:nvSpPr>
        <p:spPr>
          <a:xfrm>
            <a:off x="2528655" y="1125016"/>
            <a:ext cx="1941396" cy="3164114"/>
          </a:xfrm>
          <a:noFill/>
          <a:ln w="12700">
            <a:solidFill>
              <a:schemeClr val="accent4"/>
            </a:solidFill>
          </a:ln>
        </p:spPr>
        <p:txBody>
          <a:bodyPr/>
          <a:lstStyle>
            <a:lvl1pPr>
              <a:defRPr>
                <a:noFill/>
              </a:defRPr>
            </a:lvl1pPr>
          </a:lstStyle>
          <a:p>
            <a:pPr lvl="0"/>
            <a:r>
              <a:rPr lang="en-US"/>
              <a:t>Edit Master text styles</a:t>
            </a:r>
          </a:p>
        </p:txBody>
      </p:sp>
      <p:sp>
        <p:nvSpPr>
          <p:cNvPr id="27" name="Text Placeholder 3"/>
          <p:cNvSpPr>
            <a:spLocks noGrp="1"/>
          </p:cNvSpPr>
          <p:nvPr>
            <p:ph type="body" sz="quarter" idx="27"/>
          </p:nvPr>
        </p:nvSpPr>
        <p:spPr>
          <a:xfrm>
            <a:off x="2528656"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8" name="Text Placeholder 3"/>
          <p:cNvSpPr>
            <a:spLocks noGrp="1"/>
          </p:cNvSpPr>
          <p:nvPr>
            <p:ph type="body" sz="quarter" idx="28"/>
          </p:nvPr>
        </p:nvSpPr>
        <p:spPr>
          <a:xfrm>
            <a:off x="2528656"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9" name="Text Placeholder 11"/>
          <p:cNvSpPr>
            <a:spLocks noGrp="1"/>
          </p:cNvSpPr>
          <p:nvPr>
            <p:ph type="body" sz="quarter" idx="29"/>
          </p:nvPr>
        </p:nvSpPr>
        <p:spPr>
          <a:xfrm>
            <a:off x="4662786" y="1125016"/>
            <a:ext cx="1941396" cy="3164114"/>
          </a:xfrm>
          <a:noFill/>
          <a:ln w="12700">
            <a:solidFill>
              <a:schemeClr val="accent2"/>
            </a:solidFill>
          </a:ln>
        </p:spPr>
        <p:txBody>
          <a:bodyPr/>
          <a:lstStyle>
            <a:lvl1pPr>
              <a:defRPr>
                <a:noFill/>
              </a:defRPr>
            </a:lvl1pPr>
          </a:lstStyle>
          <a:p>
            <a:pPr lvl="0"/>
            <a:r>
              <a:rPr lang="en-US"/>
              <a:t>Edit Master text styles</a:t>
            </a:r>
          </a:p>
        </p:txBody>
      </p:sp>
      <p:sp>
        <p:nvSpPr>
          <p:cNvPr id="30" name="Text Placeholder 3"/>
          <p:cNvSpPr>
            <a:spLocks noGrp="1"/>
          </p:cNvSpPr>
          <p:nvPr>
            <p:ph type="body" sz="quarter" idx="30"/>
          </p:nvPr>
        </p:nvSpPr>
        <p:spPr>
          <a:xfrm>
            <a:off x="4662787"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1" name="Text Placeholder 3"/>
          <p:cNvSpPr>
            <a:spLocks noGrp="1"/>
          </p:cNvSpPr>
          <p:nvPr>
            <p:ph type="body" sz="quarter" idx="31"/>
          </p:nvPr>
        </p:nvSpPr>
        <p:spPr>
          <a:xfrm>
            <a:off x="4662787"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3" name="Text Placeholder 3"/>
          <p:cNvSpPr>
            <a:spLocks noGrp="1"/>
          </p:cNvSpPr>
          <p:nvPr>
            <p:ph type="body" sz="quarter" idx="33"/>
          </p:nvPr>
        </p:nvSpPr>
        <p:spPr>
          <a:xfrm>
            <a:off x="6796919" y="1125016"/>
            <a:ext cx="1941395" cy="537529"/>
          </a:xfrm>
        </p:spPr>
        <p:txBody>
          <a:bodyPr anchor="ctr">
            <a:normAutofit/>
          </a:bodyPr>
          <a:lstStyle>
            <a:lvl1pPr algn="ctr">
              <a:defRPr kumimoji="0" lang="en-AU" sz="1600" b="1"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4" name="Text Placeholder 3"/>
          <p:cNvSpPr>
            <a:spLocks noGrp="1"/>
          </p:cNvSpPr>
          <p:nvPr>
            <p:ph type="body" sz="quarter" idx="34"/>
          </p:nvPr>
        </p:nvSpPr>
        <p:spPr>
          <a:xfrm>
            <a:off x="6796919" y="2944252"/>
            <a:ext cx="1941395" cy="1244084"/>
          </a:xfrm>
        </p:spPr>
        <p:txBody>
          <a:bodyPr anchor="t">
            <a:normAutofit/>
          </a:bodyPr>
          <a:lstStyle>
            <a:lvl1pPr algn="ctr">
              <a:defRPr kumimoji="0" lang="en-AU" sz="1400" b="0" i="0" u="none" strike="noStrike" cap="none" spc="0" normalizeH="0" baseline="0" dirty="0">
                <a:ln>
                  <a:noFill/>
                </a:ln>
                <a:solidFill>
                  <a:schemeClr val="tx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Tree>
    <p:extLst>
      <p:ext uri="{BB962C8B-B14F-4D97-AF65-F5344CB8AC3E}">
        <p14:creationId xmlns:p14="http://schemas.microsoft.com/office/powerpoint/2010/main" val="18654986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bwMode="auto">
          <a:xfrm>
            <a:off x="0" y="-9665"/>
            <a:ext cx="9144000" cy="5154753"/>
          </a:xfrm>
          <a:prstGeom prst="rect">
            <a:avLst/>
          </a:prstGeom>
        </p:spPr>
      </p:pic>
      <p:sp>
        <p:nvSpPr>
          <p:cNvPr id="12" name="Rectangle 11"/>
          <p:cNvSpPr/>
          <p:nvPr userDrawn="1"/>
        </p:nvSpPr>
        <p:spPr>
          <a:xfrm>
            <a:off x="0" y="0"/>
            <a:ext cx="9144000" cy="5145088"/>
          </a:xfrm>
          <a:prstGeom prst="rect">
            <a:avLst/>
          </a:prstGeom>
          <a:solidFill>
            <a:schemeClr val="tx1">
              <a:alpha val="25000"/>
            </a:schemeClr>
          </a:soli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a:solidFill>
                <a:srgbClr val="FFFFFF"/>
              </a:solidFill>
              <a:latin typeface="Calibri"/>
              <a:ea typeface="Calibri"/>
              <a:cs typeface="Calibri"/>
              <a:sym typeface="Calibri"/>
            </a:endParaRPr>
          </a:p>
        </p:txBody>
      </p:sp>
      <p:pic>
        <p:nvPicPr>
          <p:cNvPr id="119" name="AARNet_logo_rev copy.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
        <p:nvSpPr>
          <p:cNvPr id="9"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bg1"/>
                </a:solidFill>
              </a:rPr>
              <a:t>© AARNet Pty Ltd | </a:t>
            </a:r>
            <a:fld id="{9715AAD9-71C1-460A-BFA8-1BE5DD837791}" type="slidenum">
              <a:rPr lang="en-AU" sz="601" smtClean="0">
                <a:solidFill>
                  <a:schemeClr val="bg1"/>
                </a:solidFill>
              </a:rPr>
              <a:pPr/>
              <a:t>‹#›</a:t>
            </a:fld>
            <a:r>
              <a:rPr sz="601" dirty="0">
                <a:solidFill>
                  <a:schemeClr val="bg1"/>
                </a:solidFill>
              </a:rPr>
              <a:t> </a:t>
            </a:r>
          </a:p>
        </p:txBody>
      </p:sp>
      <p:sp>
        <p:nvSpPr>
          <p:cNvPr id="10" name="Presentation Title…"/>
          <p:cNvSpPr txBox="1">
            <a:spLocks noGrp="1"/>
          </p:cNvSpPr>
          <p:nvPr>
            <p:ph type="body" sz="quarter" idx="22" hasCustomPrompt="1"/>
          </p:nvPr>
        </p:nvSpPr>
        <p:spPr>
          <a:xfrm>
            <a:off x="815482" y="4066096"/>
            <a:ext cx="6559942" cy="294026"/>
          </a:xfrm>
          <a:prstGeom prst="rect">
            <a:avLst/>
          </a:prstGeom>
        </p:spPr>
        <p:txBody>
          <a:bodyPr lIns="0" tIns="0" rIns="0" bIns="0"/>
          <a:lstStyle>
            <a:lvl1pPr marL="0" marR="0" indent="0" algn="l" defTabSz="914400" rtl="0" eaLnBrk="1" fontAlgn="auto" latinLnBrk="0" hangingPunct="1">
              <a:lnSpc>
                <a:spcPct val="85000"/>
              </a:lnSpc>
              <a:spcBef>
                <a:spcPts val="0"/>
              </a:spcBef>
              <a:spcAft>
                <a:spcPts val="0"/>
              </a:spcAft>
              <a:buClrTx/>
              <a:buSzTx/>
              <a:buFontTx/>
              <a:buNone/>
              <a:tabLst/>
              <a:defRPr sz="2400" b="0">
                <a:solidFill>
                  <a:srgbClr val="FFFFFF"/>
                </a:solidFill>
                <a:latin typeface="Calibri" panose="020F0502020204030204" pitchFamily="34" charset="0"/>
                <a:cs typeface="Calibri" panose="020F0502020204030204" pitchFamily="34" charset="0"/>
              </a:defRPr>
            </a:lvl1pPr>
          </a:lstStyle>
          <a:p>
            <a:pPr marL="0" indent="0" algn="l" defTabSz="914400">
              <a:lnSpc>
                <a:spcPct val="85000"/>
              </a:lnSpc>
              <a:spcBef>
                <a:spcPts val="0"/>
              </a:spcBef>
              <a:buSzTx/>
              <a:buFontTx/>
              <a:buNone/>
              <a:defRPr sz="2400">
                <a:solidFill>
                  <a:srgbClr val="FFFFFF"/>
                </a:solidFill>
              </a:defRPr>
            </a:pPr>
            <a:r>
              <a:rPr lang="en-AU" dirty="0"/>
              <a:t>Sub Title</a:t>
            </a:r>
          </a:p>
        </p:txBody>
      </p:sp>
      <p:sp>
        <p:nvSpPr>
          <p:cNvPr id="11" name="Presentation Title…"/>
          <p:cNvSpPr txBox="1">
            <a:spLocks noGrp="1"/>
          </p:cNvSpPr>
          <p:nvPr>
            <p:ph type="body" sz="quarter" idx="24" hasCustomPrompt="1"/>
          </p:nvPr>
        </p:nvSpPr>
        <p:spPr>
          <a:xfrm>
            <a:off x="815482" y="3521671"/>
            <a:ext cx="6559942" cy="488757"/>
          </a:xfrm>
          <a:prstGeom prst="rect">
            <a:avLst/>
          </a:prstGeom>
        </p:spPr>
        <p:txBody>
          <a:bodyPr lIns="0" tIns="0" rIns="0" bIns="0"/>
          <a:lstStyle>
            <a:lvl1pPr marL="0" indent="0" defTabSz="685800">
              <a:lnSpc>
                <a:spcPct val="85000"/>
              </a:lnSpc>
              <a:spcBef>
                <a:spcPts val="0"/>
              </a:spcBef>
              <a:buSzTx/>
              <a:buFontTx/>
              <a:buNone/>
              <a:defRPr sz="2400" b="1">
                <a:solidFill>
                  <a:srgbClr val="FFFFFF"/>
                </a:solidFill>
                <a:latin typeface="Calibri" panose="020F0502020204030204" pitchFamily="34" charset="0"/>
                <a:cs typeface="Calibri" panose="020F0502020204030204" pitchFamily="34" charset="0"/>
              </a:defRPr>
            </a:lvl1pPr>
          </a:lstStyle>
          <a:p>
            <a:pPr marL="0" indent="0" defTabSz="914400">
              <a:lnSpc>
                <a:spcPct val="85000"/>
              </a:lnSpc>
              <a:spcBef>
                <a:spcPts val="0"/>
              </a:spcBef>
              <a:buSzTx/>
              <a:buFontTx/>
              <a:buNone/>
              <a:defRPr sz="4000">
                <a:solidFill>
                  <a:srgbClr val="FFFFFF"/>
                </a:solidFill>
              </a:defRPr>
            </a:pPr>
            <a:r>
              <a:rPr lang="en-AU" dirty="0"/>
              <a:t>Image</a:t>
            </a:r>
            <a:r>
              <a:rPr dirty="0"/>
              <a:t> </a:t>
            </a:r>
            <a:r>
              <a:rPr dirty="0" err="1"/>
              <a:t>Titl</a:t>
            </a:r>
            <a:r>
              <a:rPr lang="en-AU" dirty="0"/>
              <a:t>e</a:t>
            </a:r>
          </a:p>
        </p:txBody>
      </p:sp>
    </p:spTree>
    <p:extLst>
      <p:ext uri="{BB962C8B-B14F-4D97-AF65-F5344CB8AC3E}">
        <p14:creationId xmlns:p14="http://schemas.microsoft.com/office/powerpoint/2010/main" val="226094890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round icons">
    <p:spTree>
      <p:nvGrpSpPr>
        <p:cNvPr id="1" name=""/>
        <p:cNvGrpSpPr/>
        <p:nvPr/>
      </p:nvGrpSpPr>
      <p:grpSpPr>
        <a:xfrm>
          <a:off x="0" y="0"/>
          <a:ext cx="0" cy="0"/>
          <a:chOff x="0" y="0"/>
          <a:chExt cx="0" cy="0"/>
        </a:xfrm>
      </p:grpSpPr>
      <p:sp>
        <p:nvSpPr>
          <p:cNvPr id="3" name="Text Placeholder 2"/>
          <p:cNvSpPr>
            <a:spLocks noGrp="1"/>
          </p:cNvSpPr>
          <p:nvPr>
            <p:ph type="body" sz="quarter" idx="23" hasCustomPrompt="1"/>
          </p:nvPr>
        </p:nvSpPr>
        <p:spPr>
          <a:xfrm>
            <a:off x="727075" y="2322513"/>
            <a:ext cx="1981200" cy="387350"/>
          </a:xfrm>
        </p:spPr>
        <p:txBody>
          <a:bodyPr anchor="ctr">
            <a:normAutofit/>
          </a:bodyPr>
          <a:lstStyle>
            <a:lvl1pPr algn="ctr">
              <a:defRPr sz="1200"/>
            </a:lvl1pPr>
          </a:lstStyle>
          <a:p>
            <a:pPr lvl="0"/>
            <a:r>
              <a:rPr lang="en-AU" dirty="0"/>
              <a:t>Icon 1 title</a:t>
            </a:r>
          </a:p>
        </p:txBody>
      </p:sp>
      <p:sp>
        <p:nvSpPr>
          <p:cNvPr id="46" name="Text Placeholder 2"/>
          <p:cNvSpPr>
            <a:spLocks noGrp="1"/>
          </p:cNvSpPr>
          <p:nvPr>
            <p:ph type="body" sz="quarter" idx="24" hasCustomPrompt="1"/>
          </p:nvPr>
        </p:nvSpPr>
        <p:spPr>
          <a:xfrm>
            <a:off x="3581399" y="2322513"/>
            <a:ext cx="1981200" cy="387350"/>
          </a:xfrm>
        </p:spPr>
        <p:txBody>
          <a:bodyPr anchor="ctr">
            <a:normAutofit/>
          </a:bodyPr>
          <a:lstStyle>
            <a:lvl1pPr algn="ctr">
              <a:defRPr sz="1200"/>
            </a:lvl1pPr>
          </a:lstStyle>
          <a:p>
            <a:pPr lvl="0"/>
            <a:r>
              <a:rPr lang="en-AU" dirty="0"/>
              <a:t>Icon 2 title</a:t>
            </a:r>
          </a:p>
        </p:txBody>
      </p:sp>
      <p:sp>
        <p:nvSpPr>
          <p:cNvPr id="47" name="Text Placeholder 2"/>
          <p:cNvSpPr>
            <a:spLocks noGrp="1"/>
          </p:cNvSpPr>
          <p:nvPr>
            <p:ph type="body" sz="quarter" idx="25" hasCustomPrompt="1"/>
          </p:nvPr>
        </p:nvSpPr>
        <p:spPr>
          <a:xfrm>
            <a:off x="6436352" y="2322513"/>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3 title</a:t>
            </a:r>
          </a:p>
        </p:txBody>
      </p:sp>
      <p:sp>
        <p:nvSpPr>
          <p:cNvPr id="48" name="Text Placeholder 2"/>
          <p:cNvSpPr>
            <a:spLocks noGrp="1"/>
          </p:cNvSpPr>
          <p:nvPr>
            <p:ph type="body" sz="quarter" idx="26" hasCustomPrompt="1"/>
          </p:nvPr>
        </p:nvSpPr>
        <p:spPr>
          <a:xfrm>
            <a:off x="6436352" y="4081155"/>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6 title</a:t>
            </a:r>
          </a:p>
        </p:txBody>
      </p:sp>
      <p:sp>
        <p:nvSpPr>
          <p:cNvPr id="49" name="Text Placeholder 2"/>
          <p:cNvSpPr>
            <a:spLocks noGrp="1"/>
          </p:cNvSpPr>
          <p:nvPr>
            <p:ph type="body" sz="quarter" idx="27" hasCustomPrompt="1"/>
          </p:nvPr>
        </p:nvSpPr>
        <p:spPr>
          <a:xfrm>
            <a:off x="3581399" y="4081155"/>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5 title</a:t>
            </a:r>
          </a:p>
        </p:txBody>
      </p:sp>
      <p:sp>
        <p:nvSpPr>
          <p:cNvPr id="50" name="Text Placeholder 2"/>
          <p:cNvSpPr>
            <a:spLocks noGrp="1"/>
          </p:cNvSpPr>
          <p:nvPr>
            <p:ph type="body" sz="quarter" idx="28" hasCustomPrompt="1"/>
          </p:nvPr>
        </p:nvSpPr>
        <p:spPr>
          <a:xfrm>
            <a:off x="727040" y="4081155"/>
            <a:ext cx="1981200" cy="387350"/>
          </a:xfrm>
        </p:spPr>
        <p:txBody>
          <a:bodyPr anchor="ctr">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4 title</a:t>
            </a:r>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16" name="Oval 15">
            <a:extLst>
              <a:ext uri="{FF2B5EF4-FFF2-40B4-BE49-F238E27FC236}">
                <a16:creationId xmlns:a16="http://schemas.microsoft.com/office/drawing/2014/main" id="{EC5DD05B-0410-4E67-B769-1B7F4719086F}"/>
              </a:ext>
            </a:extLst>
          </p:cNvPr>
          <p:cNvSpPr/>
          <p:nvPr userDrawn="1"/>
        </p:nvSpPr>
        <p:spPr>
          <a:xfrm>
            <a:off x="1200079" y="2946594"/>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17" name="Oval 16">
            <a:extLst>
              <a:ext uri="{FF2B5EF4-FFF2-40B4-BE49-F238E27FC236}">
                <a16:creationId xmlns:a16="http://schemas.microsoft.com/office/drawing/2014/main" id="{32A684ED-E9B7-4589-A983-4ED314C1D3F2}"/>
              </a:ext>
            </a:extLst>
          </p:cNvPr>
          <p:cNvSpPr/>
          <p:nvPr userDrawn="1"/>
        </p:nvSpPr>
        <p:spPr>
          <a:xfrm>
            <a:off x="4054438" y="2946594"/>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19" name="Oval 18">
            <a:extLst>
              <a:ext uri="{FF2B5EF4-FFF2-40B4-BE49-F238E27FC236}">
                <a16:creationId xmlns:a16="http://schemas.microsoft.com/office/drawing/2014/main" id="{16D34CD3-6DE9-49D0-9B11-27CBC7A2E1E2}"/>
              </a:ext>
            </a:extLst>
          </p:cNvPr>
          <p:cNvSpPr/>
          <p:nvPr userDrawn="1"/>
        </p:nvSpPr>
        <p:spPr>
          <a:xfrm>
            <a:off x="6908800" y="2946594"/>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0" name="Oval 19">
            <a:extLst>
              <a:ext uri="{FF2B5EF4-FFF2-40B4-BE49-F238E27FC236}">
                <a16:creationId xmlns:a16="http://schemas.microsoft.com/office/drawing/2014/main" id="{B5391881-A52F-4DEC-923B-D7EC0C6E5D74}"/>
              </a:ext>
            </a:extLst>
          </p:cNvPr>
          <p:cNvSpPr/>
          <p:nvPr userDrawn="1"/>
        </p:nvSpPr>
        <p:spPr>
          <a:xfrm>
            <a:off x="1200079" y="1183720"/>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1" name="Oval 20">
            <a:extLst>
              <a:ext uri="{FF2B5EF4-FFF2-40B4-BE49-F238E27FC236}">
                <a16:creationId xmlns:a16="http://schemas.microsoft.com/office/drawing/2014/main" id="{837E82F1-17A4-47B1-8E28-68D67BCA8EAA}"/>
              </a:ext>
            </a:extLst>
          </p:cNvPr>
          <p:cNvSpPr/>
          <p:nvPr userDrawn="1"/>
        </p:nvSpPr>
        <p:spPr>
          <a:xfrm>
            <a:off x="4054438" y="1183720"/>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2" name="Oval 21">
            <a:extLst>
              <a:ext uri="{FF2B5EF4-FFF2-40B4-BE49-F238E27FC236}">
                <a16:creationId xmlns:a16="http://schemas.microsoft.com/office/drawing/2014/main" id="{534A3F24-A2B7-436E-B79F-608CD29ED696}"/>
              </a:ext>
            </a:extLst>
          </p:cNvPr>
          <p:cNvSpPr/>
          <p:nvPr userDrawn="1"/>
        </p:nvSpPr>
        <p:spPr>
          <a:xfrm>
            <a:off x="6908800" y="1183720"/>
            <a:ext cx="1035122" cy="10351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0" name="Oval 39">
            <a:extLst>
              <a:ext uri="{FF2B5EF4-FFF2-40B4-BE49-F238E27FC236}">
                <a16:creationId xmlns:a16="http://schemas.microsoft.com/office/drawing/2014/main" id="{55C58DC8-86F9-4C6D-A5D5-409B9D3E3E1F}"/>
              </a:ext>
            </a:extLst>
          </p:cNvPr>
          <p:cNvSpPr/>
          <p:nvPr userDrawn="1"/>
        </p:nvSpPr>
        <p:spPr>
          <a:xfrm>
            <a:off x="4163660" y="1292940"/>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1" name="Oval 40">
            <a:extLst>
              <a:ext uri="{FF2B5EF4-FFF2-40B4-BE49-F238E27FC236}">
                <a16:creationId xmlns:a16="http://schemas.microsoft.com/office/drawing/2014/main" id="{89889A43-F0E7-4BB6-8F2E-682B4C11BFC1}"/>
              </a:ext>
            </a:extLst>
          </p:cNvPr>
          <p:cNvSpPr/>
          <p:nvPr userDrawn="1"/>
        </p:nvSpPr>
        <p:spPr>
          <a:xfrm>
            <a:off x="7018020" y="1292940"/>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2" name="Oval 41">
            <a:extLst>
              <a:ext uri="{FF2B5EF4-FFF2-40B4-BE49-F238E27FC236}">
                <a16:creationId xmlns:a16="http://schemas.microsoft.com/office/drawing/2014/main" id="{1D50FD56-9F7C-489F-B25E-41B9A154BD97}"/>
              </a:ext>
            </a:extLst>
          </p:cNvPr>
          <p:cNvSpPr/>
          <p:nvPr userDrawn="1"/>
        </p:nvSpPr>
        <p:spPr>
          <a:xfrm>
            <a:off x="1309299" y="3055814"/>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3" name="Oval 42">
            <a:extLst>
              <a:ext uri="{FF2B5EF4-FFF2-40B4-BE49-F238E27FC236}">
                <a16:creationId xmlns:a16="http://schemas.microsoft.com/office/drawing/2014/main" id="{BD6655E0-476B-4F70-92CB-EB943F4FA566}"/>
              </a:ext>
            </a:extLst>
          </p:cNvPr>
          <p:cNvSpPr/>
          <p:nvPr userDrawn="1"/>
        </p:nvSpPr>
        <p:spPr>
          <a:xfrm>
            <a:off x="4163660" y="3055814"/>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4" name="Oval 43">
            <a:extLst>
              <a:ext uri="{FF2B5EF4-FFF2-40B4-BE49-F238E27FC236}">
                <a16:creationId xmlns:a16="http://schemas.microsoft.com/office/drawing/2014/main" id="{FB87CF2F-8983-4B3A-9DD3-960A91DDC39A}"/>
              </a:ext>
            </a:extLst>
          </p:cNvPr>
          <p:cNvSpPr/>
          <p:nvPr userDrawn="1"/>
        </p:nvSpPr>
        <p:spPr>
          <a:xfrm>
            <a:off x="7018020" y="3055814"/>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45" name="Oval 44">
            <a:extLst>
              <a:ext uri="{FF2B5EF4-FFF2-40B4-BE49-F238E27FC236}">
                <a16:creationId xmlns:a16="http://schemas.microsoft.com/office/drawing/2014/main" id="{0AEDC36F-1048-44FF-9937-BD824E01197C}"/>
              </a:ext>
            </a:extLst>
          </p:cNvPr>
          <p:cNvSpPr/>
          <p:nvPr userDrawn="1"/>
        </p:nvSpPr>
        <p:spPr>
          <a:xfrm>
            <a:off x="1309299" y="1292940"/>
            <a:ext cx="816682" cy="81668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Tree>
    <p:extLst>
      <p:ext uri="{BB962C8B-B14F-4D97-AF65-F5344CB8AC3E}">
        <p14:creationId xmlns:p14="http://schemas.microsoft.com/office/powerpoint/2010/main" val="399241888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stats">
    <p:spTree>
      <p:nvGrpSpPr>
        <p:cNvPr id="1" name=""/>
        <p:cNvGrpSpPr/>
        <p:nvPr/>
      </p:nvGrpSpPr>
      <p:grpSpPr>
        <a:xfrm>
          <a:off x="0" y="0"/>
          <a:ext cx="0" cy="0"/>
          <a:chOff x="0" y="0"/>
          <a:chExt cx="0" cy="0"/>
        </a:xfrm>
      </p:grpSpPr>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23" name="Oval 22">
            <a:extLst>
              <a:ext uri="{FF2B5EF4-FFF2-40B4-BE49-F238E27FC236}">
                <a16:creationId xmlns:a16="http://schemas.microsoft.com/office/drawing/2014/main" id="{B5391881-A52F-4DEC-923B-D7EC0C6E5D74}"/>
              </a:ext>
            </a:extLst>
          </p:cNvPr>
          <p:cNvSpPr/>
          <p:nvPr userDrawn="1"/>
        </p:nvSpPr>
        <p:spPr>
          <a:xfrm>
            <a:off x="564075"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4" name="Oval 23">
            <a:extLst>
              <a:ext uri="{FF2B5EF4-FFF2-40B4-BE49-F238E27FC236}">
                <a16:creationId xmlns:a16="http://schemas.microsoft.com/office/drawing/2014/main" id="{0AEDC36F-1048-44FF-9937-BD824E01197C}"/>
              </a:ext>
            </a:extLst>
          </p:cNvPr>
          <p:cNvSpPr/>
          <p:nvPr userDrawn="1"/>
        </p:nvSpPr>
        <p:spPr>
          <a:xfrm>
            <a:off x="722588"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27" name="Oval 26">
            <a:extLst>
              <a:ext uri="{FF2B5EF4-FFF2-40B4-BE49-F238E27FC236}">
                <a16:creationId xmlns:a16="http://schemas.microsoft.com/office/drawing/2014/main" id="{B5391881-A52F-4DEC-923B-D7EC0C6E5D74}"/>
              </a:ext>
            </a:extLst>
          </p:cNvPr>
          <p:cNvSpPr/>
          <p:nvPr userDrawn="1"/>
        </p:nvSpPr>
        <p:spPr>
          <a:xfrm>
            <a:off x="2735098"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8" name="Oval 27">
            <a:extLst>
              <a:ext uri="{FF2B5EF4-FFF2-40B4-BE49-F238E27FC236}">
                <a16:creationId xmlns:a16="http://schemas.microsoft.com/office/drawing/2014/main" id="{0AEDC36F-1048-44FF-9937-BD824E01197C}"/>
              </a:ext>
            </a:extLst>
          </p:cNvPr>
          <p:cNvSpPr/>
          <p:nvPr userDrawn="1"/>
        </p:nvSpPr>
        <p:spPr>
          <a:xfrm>
            <a:off x="2893611"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31" name="Oval 30">
            <a:extLst>
              <a:ext uri="{FF2B5EF4-FFF2-40B4-BE49-F238E27FC236}">
                <a16:creationId xmlns:a16="http://schemas.microsoft.com/office/drawing/2014/main" id="{B5391881-A52F-4DEC-923B-D7EC0C6E5D74}"/>
              </a:ext>
            </a:extLst>
          </p:cNvPr>
          <p:cNvSpPr/>
          <p:nvPr userDrawn="1"/>
        </p:nvSpPr>
        <p:spPr>
          <a:xfrm>
            <a:off x="4905963"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32" name="Oval 31">
            <a:extLst>
              <a:ext uri="{FF2B5EF4-FFF2-40B4-BE49-F238E27FC236}">
                <a16:creationId xmlns:a16="http://schemas.microsoft.com/office/drawing/2014/main" id="{0AEDC36F-1048-44FF-9937-BD824E01197C}"/>
              </a:ext>
            </a:extLst>
          </p:cNvPr>
          <p:cNvSpPr/>
          <p:nvPr userDrawn="1"/>
        </p:nvSpPr>
        <p:spPr>
          <a:xfrm>
            <a:off x="5064476"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35" name="Oval 34">
            <a:extLst>
              <a:ext uri="{FF2B5EF4-FFF2-40B4-BE49-F238E27FC236}">
                <a16:creationId xmlns:a16="http://schemas.microsoft.com/office/drawing/2014/main" id="{B5391881-A52F-4DEC-923B-D7EC0C6E5D74}"/>
              </a:ext>
            </a:extLst>
          </p:cNvPr>
          <p:cNvSpPr/>
          <p:nvPr userDrawn="1"/>
        </p:nvSpPr>
        <p:spPr>
          <a:xfrm>
            <a:off x="7076986" y="1541460"/>
            <a:ext cx="1502288" cy="150228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36" name="Oval 35">
            <a:extLst>
              <a:ext uri="{FF2B5EF4-FFF2-40B4-BE49-F238E27FC236}">
                <a16:creationId xmlns:a16="http://schemas.microsoft.com/office/drawing/2014/main" id="{0AEDC36F-1048-44FF-9937-BD824E01197C}"/>
              </a:ext>
            </a:extLst>
          </p:cNvPr>
          <p:cNvSpPr/>
          <p:nvPr userDrawn="1"/>
        </p:nvSpPr>
        <p:spPr>
          <a:xfrm>
            <a:off x="7235499" y="1699973"/>
            <a:ext cx="1185262" cy="1185262"/>
          </a:xfrm>
          <a:prstGeom prst="ellipse">
            <a:avLst/>
          </a:prstGeom>
          <a:solidFill>
            <a:schemeClr val="bg1"/>
          </a:solidFill>
          <a:ln>
            <a:noFill/>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400" dirty="0" err="1">
              <a:solidFill>
                <a:schemeClr val="bg1"/>
              </a:solidFill>
            </a:endParaRPr>
          </a:p>
        </p:txBody>
      </p:sp>
      <p:sp>
        <p:nvSpPr>
          <p:cNvPr id="4" name="Text Placeholder 3"/>
          <p:cNvSpPr>
            <a:spLocks noGrp="1"/>
          </p:cNvSpPr>
          <p:nvPr>
            <p:ph type="body" sz="quarter" idx="23" hasCustomPrompt="1"/>
          </p:nvPr>
        </p:nvSpPr>
        <p:spPr>
          <a:xfrm>
            <a:off x="721113" y="2015565"/>
            <a:ext cx="1185862" cy="554038"/>
          </a:xfrm>
        </p:spPr>
        <p:txBody>
          <a:bodyPr anchor="ctr">
            <a:normAutofit/>
          </a:bodyPr>
          <a:lstStyle>
            <a:lvl1pPr algn="ctr">
              <a:defRPr kumimoji="0" lang="en-AU" sz="3000" b="1" i="0" u="none" strike="noStrike" cap="none" spc="0" normalizeH="0" baseline="0" dirty="0">
                <a:ln>
                  <a:noFill/>
                </a:ln>
                <a:solidFill>
                  <a:srgbClr val="C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2" name="Text Placeholder 2"/>
          <p:cNvSpPr>
            <a:spLocks noGrp="1"/>
          </p:cNvSpPr>
          <p:nvPr>
            <p:ph type="body" sz="quarter" idx="28" hasCustomPrompt="1"/>
          </p:nvPr>
        </p:nvSpPr>
        <p:spPr>
          <a:xfrm>
            <a:off x="323444"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1 info</a:t>
            </a:r>
          </a:p>
        </p:txBody>
      </p:sp>
      <p:sp>
        <p:nvSpPr>
          <p:cNvPr id="53" name="Text Placeholder 3"/>
          <p:cNvSpPr>
            <a:spLocks noGrp="1"/>
          </p:cNvSpPr>
          <p:nvPr>
            <p:ph type="body" sz="quarter" idx="29" hasCustomPrompt="1"/>
          </p:nvPr>
        </p:nvSpPr>
        <p:spPr>
          <a:xfrm>
            <a:off x="2893611" y="2015565"/>
            <a:ext cx="1185862" cy="554038"/>
          </a:xfrm>
        </p:spPr>
        <p:txBody>
          <a:bodyPr anchor="ctr">
            <a:normAutofit/>
          </a:bodyPr>
          <a:lstStyle>
            <a:lvl1pPr algn="ctr">
              <a:defRPr kumimoji="0" lang="en-AU" sz="3000" b="1" i="0" u="none" strike="noStrike" cap="none" spc="0" normalizeH="0" baseline="0" dirty="0">
                <a:ln>
                  <a:noFill/>
                </a:ln>
                <a:solidFill>
                  <a:schemeClr val="bg2"/>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4" name="Text Placeholder 2"/>
          <p:cNvSpPr>
            <a:spLocks noGrp="1"/>
          </p:cNvSpPr>
          <p:nvPr>
            <p:ph type="body" sz="quarter" idx="30" hasCustomPrompt="1"/>
          </p:nvPr>
        </p:nvSpPr>
        <p:spPr>
          <a:xfrm>
            <a:off x="2495642"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2 info</a:t>
            </a:r>
          </a:p>
        </p:txBody>
      </p:sp>
      <p:sp>
        <p:nvSpPr>
          <p:cNvPr id="55" name="Text Placeholder 3"/>
          <p:cNvSpPr>
            <a:spLocks noGrp="1"/>
          </p:cNvSpPr>
          <p:nvPr>
            <p:ph type="body" sz="quarter" idx="31" hasCustomPrompt="1"/>
          </p:nvPr>
        </p:nvSpPr>
        <p:spPr>
          <a:xfrm>
            <a:off x="5063876" y="2015565"/>
            <a:ext cx="1185862" cy="554038"/>
          </a:xfrm>
        </p:spPr>
        <p:txBody>
          <a:bodyPr anchor="ctr">
            <a:normAutofit/>
          </a:bodyPr>
          <a:lstStyle>
            <a:lvl1pPr algn="ctr">
              <a:defRPr kumimoji="0" lang="en-AU" sz="3000" b="1" i="0" u="none" strike="noStrike" cap="none" spc="0" normalizeH="0" baseline="0" dirty="0">
                <a:ln>
                  <a:noFill/>
                </a:ln>
                <a:solidFill>
                  <a:schemeClr val="bg2"/>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6" name="Text Placeholder 3"/>
          <p:cNvSpPr>
            <a:spLocks noGrp="1"/>
          </p:cNvSpPr>
          <p:nvPr>
            <p:ph type="body" sz="quarter" idx="32" hasCustomPrompt="1"/>
          </p:nvPr>
        </p:nvSpPr>
        <p:spPr>
          <a:xfrm>
            <a:off x="7235499" y="2015565"/>
            <a:ext cx="1185862" cy="554038"/>
          </a:xfrm>
        </p:spPr>
        <p:txBody>
          <a:bodyPr anchor="ctr">
            <a:normAutofit/>
          </a:bodyPr>
          <a:lstStyle>
            <a:lvl1pPr algn="ctr">
              <a:defRPr kumimoji="0" lang="en-AU" sz="3000" b="1" i="0" u="none" strike="noStrike" cap="none" spc="0" normalizeH="0" baseline="0" dirty="0">
                <a:ln>
                  <a:noFill/>
                </a:ln>
                <a:solidFill>
                  <a:schemeClr val="bg2"/>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XX%</a:t>
            </a:r>
          </a:p>
        </p:txBody>
      </p:sp>
      <p:sp>
        <p:nvSpPr>
          <p:cNvPr id="57" name="Text Placeholder 2"/>
          <p:cNvSpPr>
            <a:spLocks noGrp="1"/>
          </p:cNvSpPr>
          <p:nvPr>
            <p:ph type="body" sz="quarter" idx="33" hasCustomPrompt="1"/>
          </p:nvPr>
        </p:nvSpPr>
        <p:spPr>
          <a:xfrm>
            <a:off x="4667840"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3 info</a:t>
            </a:r>
          </a:p>
        </p:txBody>
      </p:sp>
      <p:sp>
        <p:nvSpPr>
          <p:cNvPr id="58" name="Text Placeholder 2"/>
          <p:cNvSpPr>
            <a:spLocks noGrp="1"/>
          </p:cNvSpPr>
          <p:nvPr>
            <p:ph type="body" sz="quarter" idx="34" hasCustomPrompt="1"/>
          </p:nvPr>
        </p:nvSpPr>
        <p:spPr>
          <a:xfrm>
            <a:off x="6837530" y="3139265"/>
            <a:ext cx="1981200" cy="1074647"/>
          </a:xfrm>
        </p:spPr>
        <p:txBody>
          <a:bodyPr anchor="t">
            <a:normAutofit/>
          </a:bodyPr>
          <a:lstStyle>
            <a:lvl1pPr marL="0" marR="0" indent="0" algn="ctr" defTabSz="915155" rtl="0" eaLnBrk="1" fontAlgn="auto" latinLnBrk="0" hangingPunct="1">
              <a:lnSpc>
                <a:spcPct val="100000"/>
              </a:lnSpc>
              <a:spcBef>
                <a:spcPts val="601"/>
              </a:spcBef>
              <a:spcAft>
                <a:spcPts val="0"/>
              </a:spcAft>
              <a:buClrTx/>
              <a:buSzPct val="100000"/>
              <a:buFont typeface="Helvetica Neue"/>
              <a:buNone/>
              <a:tabLst/>
              <a:defRPr sz="1200"/>
            </a:lvl1pPr>
          </a:lstStyle>
          <a:p>
            <a:pPr marL="0" marR="0" lvl="0" indent="0" algn="ctr" defTabSz="915155" rtl="0" eaLnBrk="1" fontAlgn="auto" latinLnBrk="0" hangingPunct="1">
              <a:lnSpc>
                <a:spcPct val="100000"/>
              </a:lnSpc>
              <a:spcBef>
                <a:spcPts val="601"/>
              </a:spcBef>
              <a:spcAft>
                <a:spcPts val="0"/>
              </a:spcAft>
              <a:buClrTx/>
              <a:buSzPct val="100000"/>
              <a:buFont typeface="Helvetica Neue"/>
              <a:buNone/>
              <a:tabLst/>
              <a:defRPr/>
            </a:pPr>
            <a:r>
              <a:rPr lang="en-AU" dirty="0"/>
              <a:t>Icon 4 info</a:t>
            </a:r>
          </a:p>
        </p:txBody>
      </p:sp>
    </p:spTree>
    <p:extLst>
      <p:ext uri="{BB962C8B-B14F-4D97-AF65-F5344CB8AC3E}">
        <p14:creationId xmlns:p14="http://schemas.microsoft.com/office/powerpoint/2010/main" val="288361647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1" name="Text Placeholder 11"/>
          <p:cNvSpPr>
            <a:spLocks noGrp="1"/>
          </p:cNvSpPr>
          <p:nvPr>
            <p:ph type="body" sz="quarter" idx="23" hasCustomPrompt="1"/>
          </p:nvPr>
        </p:nvSpPr>
        <p:spPr>
          <a:xfrm>
            <a:off x="2972705" y="1619457"/>
            <a:ext cx="2170701" cy="685806"/>
          </a:xfrm>
          <a:noFill/>
          <a:ln w="12700">
            <a:solidFill>
              <a:schemeClr val="accent3"/>
            </a:solidFill>
          </a:ln>
        </p:spPr>
        <p:txBody>
          <a:bodyPr anchor="ctr">
            <a:normAutofit/>
          </a:bodyPr>
          <a:lstStyle>
            <a:lvl1pPr algn="ctr">
              <a:defRPr kumimoji="0" lang="en-AU" sz="2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XXXm</a:t>
            </a:r>
            <a:endParaRPr lang="en-AU" dirty="0"/>
          </a:p>
        </p:txBody>
      </p:sp>
      <p:sp>
        <p:nvSpPr>
          <p:cNvPr id="7"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8"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61" name="Text Placeholder 11"/>
          <p:cNvSpPr>
            <a:spLocks noGrp="1"/>
          </p:cNvSpPr>
          <p:nvPr>
            <p:ph type="body" sz="quarter" idx="24" hasCustomPrompt="1"/>
          </p:nvPr>
        </p:nvSpPr>
        <p:spPr>
          <a:xfrm>
            <a:off x="2972705" y="2396265"/>
            <a:ext cx="2170701" cy="685806"/>
          </a:xfrm>
          <a:noFill/>
          <a:ln w="12700">
            <a:solidFill>
              <a:schemeClr val="accent4"/>
            </a:solidFill>
          </a:ln>
        </p:spPr>
        <p:txBody>
          <a:bodyPr anchor="ctr">
            <a:normAutofit/>
          </a:bodyPr>
          <a:lstStyle>
            <a:lvl1pPr algn="ctr">
              <a:defRPr kumimoji="0" lang="en-AU" sz="2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XXXm</a:t>
            </a:r>
            <a:endParaRPr lang="en-AU" dirty="0"/>
          </a:p>
        </p:txBody>
      </p:sp>
      <p:sp>
        <p:nvSpPr>
          <p:cNvPr id="64" name="Text Placeholder 11"/>
          <p:cNvSpPr>
            <a:spLocks noGrp="1"/>
          </p:cNvSpPr>
          <p:nvPr>
            <p:ph type="body" sz="quarter" idx="25" hasCustomPrompt="1"/>
          </p:nvPr>
        </p:nvSpPr>
        <p:spPr>
          <a:xfrm>
            <a:off x="2972705" y="3175022"/>
            <a:ext cx="2170701" cy="685806"/>
          </a:xfrm>
          <a:noFill/>
          <a:ln w="12700">
            <a:solidFill>
              <a:schemeClr val="accent2"/>
            </a:solidFill>
          </a:ln>
        </p:spPr>
        <p:txBody>
          <a:bodyPr anchor="ctr">
            <a:normAutofit/>
          </a:bodyPr>
          <a:lstStyle>
            <a:lvl1pPr algn="ctr">
              <a:defRPr kumimoji="0" lang="en-AU" sz="2400"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XXk</a:t>
            </a:r>
            <a:endParaRPr lang="en-AU" dirty="0"/>
          </a:p>
        </p:txBody>
      </p:sp>
      <p:sp>
        <p:nvSpPr>
          <p:cNvPr id="65" name="Text Placeholder 11"/>
          <p:cNvSpPr>
            <a:spLocks noGrp="1"/>
          </p:cNvSpPr>
          <p:nvPr>
            <p:ph type="body" sz="quarter" idx="26" hasCustomPrompt="1"/>
          </p:nvPr>
        </p:nvSpPr>
        <p:spPr>
          <a:xfrm>
            <a:off x="5509995" y="1619457"/>
            <a:ext cx="2170701" cy="685806"/>
          </a:xfrm>
          <a:solidFill>
            <a:schemeClr val="accent3"/>
          </a:solidFill>
          <a:ln w="12700">
            <a:solidFill>
              <a:schemeClr val="accent3"/>
            </a:solidFill>
          </a:ln>
        </p:spPr>
        <p:txBody>
          <a:bodyPr anchor="ctr">
            <a:normAutofit/>
          </a:bodyPr>
          <a:lstStyle>
            <a:lvl1pPr algn="ctr">
              <a:defRPr kumimoji="0" lang="en-AU" sz="2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X.Xb</a:t>
            </a:r>
            <a:endParaRPr lang="en-AU" dirty="0"/>
          </a:p>
        </p:txBody>
      </p:sp>
      <p:sp>
        <p:nvSpPr>
          <p:cNvPr id="68" name="Text Placeholder 2"/>
          <p:cNvSpPr>
            <a:spLocks noGrp="1"/>
          </p:cNvSpPr>
          <p:nvPr>
            <p:ph type="body" sz="quarter" idx="29" hasCustomPrompt="1"/>
          </p:nvPr>
        </p:nvSpPr>
        <p:spPr>
          <a:xfrm>
            <a:off x="4106768" y="1138424"/>
            <a:ext cx="1036638" cy="331788"/>
          </a:xfrm>
        </p:spPr>
        <p:txBody>
          <a:bodyPr rIns="0">
            <a:normAutofit/>
          </a:bodyPr>
          <a:lstStyle>
            <a:lvl1pPr algn="r">
              <a:defRPr kumimoji="0" lang="en-AU" sz="135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2021</a:t>
            </a:r>
          </a:p>
        </p:txBody>
      </p:sp>
      <p:sp>
        <p:nvSpPr>
          <p:cNvPr id="70" name="Text Placeholder 2"/>
          <p:cNvSpPr>
            <a:spLocks noGrp="1"/>
          </p:cNvSpPr>
          <p:nvPr>
            <p:ph type="body" sz="quarter" idx="30" hasCustomPrompt="1"/>
          </p:nvPr>
        </p:nvSpPr>
        <p:spPr>
          <a:xfrm>
            <a:off x="6644058" y="1138424"/>
            <a:ext cx="1036638" cy="331788"/>
          </a:xfrm>
        </p:spPr>
        <p:txBody>
          <a:bodyPr rIns="0">
            <a:normAutofit/>
          </a:bodyPr>
          <a:lstStyle>
            <a:lvl1pPr algn="r">
              <a:defRPr kumimoji="0" lang="en-AU" sz="135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2022</a:t>
            </a:r>
          </a:p>
        </p:txBody>
      </p:sp>
      <p:sp>
        <p:nvSpPr>
          <p:cNvPr id="72" name="Text Placeholder 2"/>
          <p:cNvSpPr>
            <a:spLocks noGrp="1"/>
          </p:cNvSpPr>
          <p:nvPr>
            <p:ph type="body" sz="quarter" idx="31" hasCustomPrompt="1"/>
          </p:nvPr>
        </p:nvSpPr>
        <p:spPr>
          <a:xfrm>
            <a:off x="1043255" y="1801942"/>
            <a:ext cx="1929450" cy="331788"/>
          </a:xfrm>
        </p:spPr>
        <p:txBody>
          <a:bodyPr rIns="0" anchor="ctr">
            <a:normAutofit/>
          </a:bodyPr>
          <a:lstStyle>
            <a:lvl1pPr marL="0" marR="0" indent="0" algn="l" defTabSz="914240" rtl="0" fontAlgn="auto" latinLnBrk="0" hangingPunct="0">
              <a:lnSpc>
                <a:spcPct val="100000"/>
              </a:lnSpc>
              <a:spcBef>
                <a:spcPts val="600"/>
              </a:spcBef>
              <a:spcAft>
                <a:spcPts val="0"/>
              </a:spcAft>
              <a:buClrTx/>
              <a:buSzPct val="100000"/>
              <a:buFont typeface="Helvetica Neue"/>
              <a:buNone/>
              <a:tabLst/>
              <a:defRPr kumimoji="0" lang="en-AU" sz="120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Stat comparison 1</a:t>
            </a:r>
          </a:p>
        </p:txBody>
      </p:sp>
      <p:sp>
        <p:nvSpPr>
          <p:cNvPr id="73" name="Text Placeholder 2"/>
          <p:cNvSpPr>
            <a:spLocks noGrp="1"/>
          </p:cNvSpPr>
          <p:nvPr>
            <p:ph type="body" sz="quarter" idx="32" hasCustomPrompt="1"/>
          </p:nvPr>
        </p:nvSpPr>
        <p:spPr>
          <a:xfrm>
            <a:off x="1043255" y="2573274"/>
            <a:ext cx="1929450" cy="331788"/>
          </a:xfrm>
        </p:spPr>
        <p:txBody>
          <a:bodyPr rIns="0" anchor="ctr">
            <a:normAutofit/>
          </a:bodyPr>
          <a:lstStyle>
            <a:lvl1pPr marL="0" marR="0" indent="0" algn="l" defTabSz="914240" rtl="0" fontAlgn="auto" latinLnBrk="0" hangingPunct="0">
              <a:lnSpc>
                <a:spcPct val="100000"/>
              </a:lnSpc>
              <a:spcBef>
                <a:spcPts val="600"/>
              </a:spcBef>
              <a:spcAft>
                <a:spcPts val="0"/>
              </a:spcAft>
              <a:buClrTx/>
              <a:buSzPct val="100000"/>
              <a:buFont typeface="Helvetica Neue"/>
              <a:buNone/>
              <a:tabLst/>
              <a:defRPr kumimoji="0" lang="en-AU" sz="120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Stat comparison 2</a:t>
            </a:r>
          </a:p>
        </p:txBody>
      </p:sp>
      <p:sp>
        <p:nvSpPr>
          <p:cNvPr id="74" name="Text Placeholder 2"/>
          <p:cNvSpPr>
            <a:spLocks noGrp="1"/>
          </p:cNvSpPr>
          <p:nvPr>
            <p:ph type="body" sz="quarter" idx="33" hasCustomPrompt="1"/>
          </p:nvPr>
        </p:nvSpPr>
        <p:spPr>
          <a:xfrm>
            <a:off x="1043255" y="3352031"/>
            <a:ext cx="1929450" cy="331788"/>
          </a:xfrm>
        </p:spPr>
        <p:txBody>
          <a:bodyPr rIns="0" anchor="ctr">
            <a:normAutofit/>
          </a:bodyPr>
          <a:lstStyle>
            <a:lvl1pPr marL="0" marR="0" indent="0" algn="l" defTabSz="914240" rtl="0" fontAlgn="auto" latinLnBrk="0" hangingPunct="0">
              <a:lnSpc>
                <a:spcPct val="100000"/>
              </a:lnSpc>
              <a:spcBef>
                <a:spcPts val="600"/>
              </a:spcBef>
              <a:spcAft>
                <a:spcPts val="0"/>
              </a:spcAft>
              <a:buClrTx/>
              <a:buSzPct val="100000"/>
              <a:buFont typeface="Helvetica Neue"/>
              <a:buNone/>
              <a:tabLst/>
              <a:defRPr kumimoji="0" lang="en-AU" sz="1200"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Stat comparison 3</a:t>
            </a:r>
          </a:p>
        </p:txBody>
      </p:sp>
      <p:sp>
        <p:nvSpPr>
          <p:cNvPr id="75" name="Text Placeholder 11"/>
          <p:cNvSpPr>
            <a:spLocks noGrp="1"/>
          </p:cNvSpPr>
          <p:nvPr>
            <p:ph type="body" sz="quarter" idx="34" hasCustomPrompt="1"/>
          </p:nvPr>
        </p:nvSpPr>
        <p:spPr>
          <a:xfrm>
            <a:off x="5509995" y="2396265"/>
            <a:ext cx="2170701" cy="685806"/>
          </a:xfrm>
          <a:solidFill>
            <a:schemeClr val="accent4"/>
          </a:solidFill>
          <a:ln w="12700">
            <a:solidFill>
              <a:schemeClr val="accent4"/>
            </a:solidFill>
          </a:ln>
        </p:spPr>
        <p:txBody>
          <a:bodyPr anchor="ctr">
            <a:normAutofit/>
          </a:bodyPr>
          <a:lstStyle>
            <a:lvl1pPr algn="ctr">
              <a:defRPr kumimoji="0" lang="en-AU" sz="2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XX.Xm</a:t>
            </a:r>
            <a:endParaRPr lang="en-AU" dirty="0"/>
          </a:p>
        </p:txBody>
      </p:sp>
      <p:sp>
        <p:nvSpPr>
          <p:cNvPr id="76" name="Text Placeholder 11"/>
          <p:cNvSpPr>
            <a:spLocks noGrp="1"/>
          </p:cNvSpPr>
          <p:nvPr>
            <p:ph type="body" sz="quarter" idx="35" hasCustomPrompt="1"/>
          </p:nvPr>
        </p:nvSpPr>
        <p:spPr>
          <a:xfrm>
            <a:off x="5509995" y="3175022"/>
            <a:ext cx="2170701" cy="685806"/>
          </a:xfrm>
          <a:solidFill>
            <a:schemeClr val="accent2"/>
          </a:solidFill>
          <a:ln w="12700">
            <a:solidFill>
              <a:schemeClr val="accent2"/>
            </a:solidFill>
          </a:ln>
        </p:spPr>
        <p:txBody>
          <a:bodyPr anchor="ctr">
            <a:normAutofit/>
          </a:bodyPr>
          <a:lstStyle>
            <a:lvl1pPr algn="ctr">
              <a:defRPr kumimoji="0" lang="en-AU" sz="2400" b="1" i="0" u="none" strike="noStrike" cap="none" spc="0" normalizeH="0" baseline="0" dirty="0">
                <a:ln>
                  <a:noFill/>
                </a:ln>
                <a:solidFill>
                  <a:schemeClr val="bg1"/>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err="1"/>
              <a:t>XXXk</a:t>
            </a:r>
            <a:endParaRPr lang="en-AU" dirty="0"/>
          </a:p>
        </p:txBody>
      </p:sp>
    </p:spTree>
    <p:extLst>
      <p:ext uri="{BB962C8B-B14F-4D97-AF65-F5344CB8AC3E}">
        <p14:creationId xmlns:p14="http://schemas.microsoft.com/office/powerpoint/2010/main" val="124683971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column boxes with background">
    <p:spTree>
      <p:nvGrpSpPr>
        <p:cNvPr id="1" name=""/>
        <p:cNvGrpSpPr/>
        <p:nvPr/>
      </p:nvGrpSpPr>
      <p:grpSpPr>
        <a:xfrm>
          <a:off x="0" y="0"/>
          <a:ext cx="0" cy="0"/>
          <a:chOff x="0" y="0"/>
          <a:chExt cx="0" cy="0"/>
        </a:xfrm>
      </p:grpSpPr>
      <p:sp>
        <p:nvSpPr>
          <p:cNvPr id="15" name="Rectangle 14"/>
          <p:cNvSpPr/>
          <p:nvPr userDrawn="1"/>
        </p:nvSpPr>
        <p:spPr>
          <a:xfrm>
            <a:off x="0" y="0"/>
            <a:ext cx="9144000" cy="5145088"/>
          </a:xfrm>
          <a:prstGeom prst="rect">
            <a:avLst/>
          </a:prstGeom>
          <a:gradFill>
            <a:gsLst>
              <a:gs pos="100000">
                <a:schemeClr val="accent4"/>
              </a:gs>
              <a:gs pos="0">
                <a:schemeClr val="accent3"/>
              </a:gs>
            </a:gsLst>
            <a:lin ang="0" scaled="0"/>
          </a:gradFill>
          <a:ln w="12700" cap="flat">
            <a:noFill/>
            <a:miter lim="400000"/>
          </a:ln>
          <a:effectLst/>
        </p:spPr>
        <p:txBody>
          <a:bodyPr lIns="34325" tIns="34325" rIns="34325" bIns="34325" rtlCol="0" anchor="ctr"/>
          <a:lstStyle/>
          <a:p>
            <a:pPr marL="0" indent="0" algn="ctr" defTabSz="914240" eaLnBrk="1" fontAlgn="auto">
              <a:spcBef>
                <a:spcPts val="0"/>
              </a:spcBef>
              <a:spcAft>
                <a:spcPts val="0"/>
              </a:spcAft>
              <a:buFont typeface="Helvetica Neue"/>
              <a:buNone/>
            </a:pPr>
            <a:endParaRPr lang="en-AU" sz="1502" kern="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3" name="Text Placeholder 11"/>
          <p:cNvSpPr>
            <a:spLocks noGrp="1"/>
          </p:cNvSpPr>
          <p:nvPr>
            <p:ph type="body" sz="quarter" idx="27"/>
          </p:nvPr>
        </p:nvSpPr>
        <p:spPr>
          <a:xfrm>
            <a:off x="3287260" y="956159"/>
            <a:ext cx="2574000" cy="3232769"/>
          </a:xfrm>
          <a:solidFill>
            <a:schemeClr val="bg1">
              <a:alpha val="80000"/>
            </a:schemeClr>
          </a:solidFill>
        </p:spPr>
        <p:txBody>
          <a:bodyPr/>
          <a:lstStyle>
            <a:lvl1pPr>
              <a:defRPr>
                <a:noFill/>
              </a:defRPr>
            </a:lvl1pPr>
          </a:lstStyle>
          <a:p>
            <a:pPr lvl="0"/>
            <a:r>
              <a:rPr lang="en-US"/>
              <a:t>Edit Master text styles</a:t>
            </a:r>
          </a:p>
        </p:txBody>
      </p:sp>
      <p:sp>
        <p:nvSpPr>
          <p:cNvPr id="25" name="Text Placeholder 11"/>
          <p:cNvSpPr>
            <a:spLocks noGrp="1"/>
          </p:cNvSpPr>
          <p:nvPr>
            <p:ph type="body" sz="quarter" idx="28"/>
          </p:nvPr>
        </p:nvSpPr>
        <p:spPr>
          <a:xfrm>
            <a:off x="6012107" y="956159"/>
            <a:ext cx="2574000" cy="3232769"/>
          </a:xfrm>
          <a:solidFill>
            <a:schemeClr val="bg1">
              <a:alpha val="80000"/>
            </a:schemeClr>
          </a:solidFill>
        </p:spPr>
        <p:txBody>
          <a:bodyPr/>
          <a:lstStyle>
            <a:lvl1pPr>
              <a:defRPr>
                <a:noFill/>
              </a:defRPr>
            </a:lvl1pPr>
          </a:lstStyle>
          <a:p>
            <a:pPr lvl="0"/>
            <a:r>
              <a:rPr lang="en-US"/>
              <a:t>Edit Master text styles</a:t>
            </a:r>
          </a:p>
        </p:txBody>
      </p:sp>
      <p:sp>
        <p:nvSpPr>
          <p:cNvPr id="27" name="Text Placeholder 11"/>
          <p:cNvSpPr>
            <a:spLocks noGrp="1"/>
          </p:cNvSpPr>
          <p:nvPr>
            <p:ph type="body" sz="quarter" idx="29"/>
          </p:nvPr>
        </p:nvSpPr>
        <p:spPr>
          <a:xfrm>
            <a:off x="562412" y="956159"/>
            <a:ext cx="2574000" cy="3232769"/>
          </a:xfrm>
          <a:solidFill>
            <a:schemeClr val="bg1">
              <a:alpha val="80000"/>
            </a:schemeClr>
          </a:solidFill>
        </p:spPr>
        <p:txBody>
          <a:bodyPr/>
          <a:lstStyle>
            <a:lvl1pPr>
              <a:defRPr>
                <a:noFill/>
              </a:defRPr>
            </a:lvl1pPr>
          </a:lstStyle>
          <a:p>
            <a:pPr lvl="0"/>
            <a:r>
              <a:rPr lang="en-US"/>
              <a:t>Edit Master text styles</a:t>
            </a:r>
          </a:p>
        </p:txBody>
      </p:sp>
      <p:sp>
        <p:nvSpPr>
          <p:cNvPr id="21" name="© AARNet Pty Ltd |"/>
          <p:cNvSpPr txBox="1"/>
          <p:nvPr userDrawn="1"/>
        </p:nvSpPr>
        <p:spPr bwMode="auto">
          <a:xfrm>
            <a:off x="128306" y="4853886"/>
            <a:ext cx="906869" cy="184666"/>
          </a:xfrm>
          <a:prstGeom prst="rect">
            <a:avLst/>
          </a:prstGeom>
          <a:ln w="12700">
            <a:miter lim="400000"/>
          </a:ln>
        </p:spPr>
        <p:txBody>
          <a:bodyPr lIns="34325" rIns="34325">
            <a:spAutoFit/>
          </a:bodyPr>
          <a:lstStyle>
            <a:lvl1pPr marL="0" indent="0" defTabSz="457200">
              <a:spcBef>
                <a:spcPts val="0"/>
              </a:spcBef>
              <a:buSzTx/>
              <a:buFontTx/>
              <a:buNone/>
              <a:defRPr sz="800">
                <a:latin typeface="Calibri"/>
                <a:ea typeface="Calibri"/>
                <a:cs typeface="Calibri"/>
              </a:defRPr>
            </a:lvl1pPr>
          </a:lstStyle>
          <a:p>
            <a:pPr>
              <a:defRPr/>
            </a:pPr>
            <a:r>
              <a:rPr sz="600" dirty="0"/>
              <a:t>© AARNet Pty Ltd |</a:t>
            </a:r>
            <a:r>
              <a:rPr lang="en-AU" sz="600" dirty="0"/>
              <a:t> </a:t>
            </a:r>
            <a:fld id="{2EBF5B32-4147-46EA-9479-3C8208EF649F}" type="slidenum">
              <a:rPr lang="en-AU" sz="600" smtClean="0"/>
              <a:t>‹#›</a:t>
            </a:fld>
            <a:endParaRPr dirty="0"/>
          </a:p>
        </p:txBody>
      </p:sp>
      <p:sp>
        <p:nvSpPr>
          <p:cNvPr id="3" name="Text Placeholder 2"/>
          <p:cNvSpPr>
            <a:spLocks noGrp="1"/>
          </p:cNvSpPr>
          <p:nvPr>
            <p:ph type="body" sz="quarter" idx="30" hasCustomPrompt="1"/>
          </p:nvPr>
        </p:nvSpPr>
        <p:spPr>
          <a:xfrm>
            <a:off x="3287713" y="1096964"/>
            <a:ext cx="2573337" cy="831806"/>
          </a:xfrm>
        </p:spPr>
        <p:txBody>
          <a:bodyPr anchor="ctr">
            <a:normAutofit/>
          </a:bodyPr>
          <a:lstStyle>
            <a:lvl1pPr algn="ctr">
              <a:defRPr kumimoji="0" lang="en-AU" sz="2477"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2</a:t>
            </a:r>
            <a:br>
              <a:rPr lang="en-AU" dirty="0"/>
            </a:br>
            <a:r>
              <a:rPr lang="en-AU" dirty="0"/>
              <a:t>Title</a:t>
            </a:r>
          </a:p>
        </p:txBody>
      </p:sp>
      <p:sp>
        <p:nvSpPr>
          <p:cNvPr id="30" name="Text Placeholder 2"/>
          <p:cNvSpPr>
            <a:spLocks noGrp="1"/>
          </p:cNvSpPr>
          <p:nvPr>
            <p:ph type="body" sz="quarter" idx="31" hasCustomPrompt="1"/>
          </p:nvPr>
        </p:nvSpPr>
        <p:spPr>
          <a:xfrm>
            <a:off x="6011897" y="1096964"/>
            <a:ext cx="2573337" cy="831806"/>
          </a:xfrm>
        </p:spPr>
        <p:txBody>
          <a:bodyPr anchor="ctr">
            <a:normAutofit/>
          </a:bodyPr>
          <a:lstStyle>
            <a:lvl1pPr algn="ctr">
              <a:defRPr kumimoji="0" lang="en-AU" sz="2477"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3</a:t>
            </a:r>
            <a:br>
              <a:rPr lang="en-AU" dirty="0"/>
            </a:br>
            <a:r>
              <a:rPr lang="en-AU" dirty="0"/>
              <a:t>Title</a:t>
            </a:r>
          </a:p>
        </p:txBody>
      </p:sp>
      <p:sp>
        <p:nvSpPr>
          <p:cNvPr id="31" name="Text Placeholder 2"/>
          <p:cNvSpPr>
            <a:spLocks noGrp="1"/>
          </p:cNvSpPr>
          <p:nvPr>
            <p:ph type="body" sz="quarter" idx="32" hasCustomPrompt="1"/>
          </p:nvPr>
        </p:nvSpPr>
        <p:spPr>
          <a:xfrm>
            <a:off x="559177" y="1096964"/>
            <a:ext cx="2573337" cy="831806"/>
          </a:xfrm>
        </p:spPr>
        <p:txBody>
          <a:bodyPr anchor="ctr">
            <a:normAutofit/>
          </a:bodyPr>
          <a:lstStyle>
            <a:lvl1pPr algn="ctr">
              <a:defRPr kumimoji="0" lang="en-AU" sz="2477" b="1"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AU" dirty="0"/>
              <a:t>Box 1</a:t>
            </a:r>
            <a:br>
              <a:rPr lang="en-AU" dirty="0"/>
            </a:br>
            <a:r>
              <a:rPr lang="en-AU" dirty="0"/>
              <a:t>Title</a:t>
            </a:r>
          </a:p>
        </p:txBody>
      </p:sp>
      <p:sp>
        <p:nvSpPr>
          <p:cNvPr id="32" name="Text Placeholder 2"/>
          <p:cNvSpPr>
            <a:spLocks noGrp="1"/>
          </p:cNvSpPr>
          <p:nvPr>
            <p:ph type="body" sz="quarter" idx="33"/>
          </p:nvPr>
        </p:nvSpPr>
        <p:spPr>
          <a:xfrm>
            <a:off x="3287713" y="2177055"/>
            <a:ext cx="2573337" cy="1875752"/>
          </a:xfrm>
        </p:spPr>
        <p:txBody>
          <a:bodyPr anchor="t">
            <a:normAutofit/>
          </a:bodyPr>
          <a:lstStyle>
            <a:lvl1pPr algn="ctr">
              <a:defRPr kumimoji="0" lang="en-AU" sz="1652"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3" name="Text Placeholder 2"/>
          <p:cNvSpPr>
            <a:spLocks noGrp="1"/>
          </p:cNvSpPr>
          <p:nvPr>
            <p:ph type="body" sz="quarter" idx="34"/>
          </p:nvPr>
        </p:nvSpPr>
        <p:spPr>
          <a:xfrm>
            <a:off x="559177" y="2177055"/>
            <a:ext cx="2573337" cy="1875752"/>
          </a:xfrm>
        </p:spPr>
        <p:txBody>
          <a:bodyPr anchor="t">
            <a:normAutofit/>
          </a:bodyPr>
          <a:lstStyle>
            <a:lvl1pPr algn="ctr">
              <a:defRPr kumimoji="0" lang="en-AU" sz="1652"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
        <p:nvSpPr>
          <p:cNvPr id="34" name="Text Placeholder 2"/>
          <p:cNvSpPr>
            <a:spLocks noGrp="1"/>
          </p:cNvSpPr>
          <p:nvPr>
            <p:ph type="body" sz="quarter" idx="35"/>
          </p:nvPr>
        </p:nvSpPr>
        <p:spPr>
          <a:xfrm>
            <a:off x="6012770" y="2177055"/>
            <a:ext cx="2573337" cy="1875752"/>
          </a:xfrm>
        </p:spPr>
        <p:txBody>
          <a:bodyPr anchor="t">
            <a:normAutofit/>
          </a:bodyPr>
          <a:lstStyle>
            <a:lvl1pPr algn="ctr">
              <a:defRPr kumimoji="0" lang="en-AU" sz="1652" b="0" i="0" u="none" strike="noStrike" cap="none" spc="0" normalizeH="0" baseline="0" dirty="0">
                <a:ln>
                  <a:noFill/>
                </a:ln>
                <a:solidFill>
                  <a:srgbClr val="000000"/>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Edit Master text styles</a:t>
            </a:r>
          </a:p>
        </p:txBody>
      </p:sp>
    </p:spTree>
    <p:extLst>
      <p:ext uri="{BB962C8B-B14F-4D97-AF65-F5344CB8AC3E}">
        <p14:creationId xmlns:p14="http://schemas.microsoft.com/office/powerpoint/2010/main" val="5248030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reserve="1">
  <p:cSld name="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94883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reserve="1">
  <p:cSld name="No logo">
    <p:spTree>
      <p:nvGrpSpPr>
        <p:cNvPr id="1" name=""/>
        <p:cNvGrpSpPr/>
        <p:nvPr/>
      </p:nvGrpSpPr>
      <p:grpSpPr>
        <a:xfrm>
          <a:off x="0" y="0"/>
          <a:ext cx="0" cy="0"/>
          <a:chOff x="0" y="0"/>
          <a:chExt cx="0" cy="0"/>
        </a:xfrm>
      </p:grpSpPr>
      <p:sp>
        <p:nvSpPr>
          <p:cNvPr id="4"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accent6"/>
                </a:solidFill>
              </a:rPr>
              <a:t>© AARNet Pty Ltd | </a:t>
            </a:r>
            <a:fld id="{9715AAD9-71C1-460A-BFA8-1BE5DD837791}" type="slidenum">
              <a:rPr lang="en-AU" sz="601" smtClean="0">
                <a:solidFill>
                  <a:schemeClr val="accent4"/>
                </a:solidFill>
              </a:rPr>
              <a:pPr/>
              <a:t>‹#›</a:t>
            </a:fld>
            <a:r>
              <a:rPr sz="601" dirty="0"/>
              <a:t> </a:t>
            </a:r>
          </a:p>
        </p:txBody>
      </p:sp>
    </p:spTree>
    <p:extLst>
      <p:ext uri="{BB962C8B-B14F-4D97-AF65-F5344CB8AC3E}">
        <p14:creationId xmlns:p14="http://schemas.microsoft.com/office/powerpoint/2010/main" val="414513061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844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Tree>
    <p:extLst>
      <p:ext uri="{BB962C8B-B14F-4D97-AF65-F5344CB8AC3E}">
        <p14:creationId xmlns:p14="http://schemas.microsoft.com/office/powerpoint/2010/main" val="27304570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large image">
    <p:spTree>
      <p:nvGrpSpPr>
        <p:cNvPr id="1" name=""/>
        <p:cNvGrpSpPr/>
        <p:nvPr/>
      </p:nvGrpSpPr>
      <p:grpSpPr>
        <a:xfrm>
          <a:off x="0" y="0"/>
          <a:ext cx="0" cy="0"/>
          <a:chOff x="0" y="0"/>
          <a:chExt cx="0" cy="0"/>
        </a:xfrm>
      </p:grpSpPr>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8" name="© AARNet Pty Ltd |"/>
          <p:cNvSpPr txBox="1"/>
          <p:nvPr userDrawn="1"/>
        </p:nvSpPr>
        <p:spPr>
          <a:xfrm>
            <a:off x="128306" y="4852215"/>
            <a:ext cx="906869" cy="184794"/>
          </a:xfrm>
          <a:prstGeom prst="rect">
            <a:avLst/>
          </a:prstGeom>
          <a:ln w="12700">
            <a:miter lim="400000"/>
          </a:ln>
          <a:extLst>
            <a:ext uri="{C572A759-6A51-4108-AA02-DFA0A04FC94B}">
              <ma14:wrappingTextBoxFlag xmlns:ma14="http://schemas.microsoft.com/office/mac/drawingml/2011/main" xmlns="" val="1"/>
            </a:ext>
          </a:extLst>
        </p:spPr>
        <p:txBody>
          <a:bodyPr lIns="34325" rIns="34325">
            <a:spAutoFit/>
          </a:bodyPr>
          <a:lstStyle>
            <a:lvl1pPr marL="0" indent="0" defTabSz="457200">
              <a:spcBef>
                <a:spcPts val="0"/>
              </a:spcBef>
              <a:buSzTx/>
              <a:buFontTx/>
              <a:buNone/>
              <a:defRPr sz="800">
                <a:latin typeface="Calibri"/>
                <a:ea typeface="Calibri"/>
                <a:cs typeface="Calibri"/>
                <a:sym typeface="Calibri"/>
              </a:defRPr>
            </a:lvl1pPr>
          </a:lstStyle>
          <a:p>
            <a:r>
              <a:rPr lang="en-AU" sz="601" dirty="0">
                <a:solidFill>
                  <a:schemeClr val="accent6"/>
                </a:solidFill>
              </a:rPr>
              <a:t>© AARNet Pty Ltd | </a:t>
            </a:r>
            <a:fld id="{9715AAD9-71C1-460A-BFA8-1BE5DD837791}" type="slidenum">
              <a:rPr lang="en-AU" sz="601" smtClean="0">
                <a:solidFill>
                  <a:schemeClr val="accent4"/>
                </a:solidFill>
              </a:rPr>
              <a:pPr/>
              <a:t>‹#›</a:t>
            </a:fld>
            <a:r>
              <a:rPr sz="601" dirty="0"/>
              <a:t> </a:t>
            </a:r>
          </a:p>
        </p:txBody>
      </p:sp>
      <p:pic>
        <p:nvPicPr>
          <p:cNvPr id="6" name="AARNet_logo_MONO_NO TAGLINE.ai">
            <a:extLst>
              <a:ext uri="{FF2B5EF4-FFF2-40B4-BE49-F238E27FC236}">
                <a16:creationId xmlns:a16="http://schemas.microsoft.com/office/drawing/2014/main" id="{291823B2-708F-2D45-A716-0CE3364E56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
        <p:nvSpPr>
          <p:cNvPr id="4" name="Content Placeholder 3"/>
          <p:cNvSpPr>
            <a:spLocks noGrp="1"/>
          </p:cNvSpPr>
          <p:nvPr>
            <p:ph sz="quarter" idx="23"/>
          </p:nvPr>
        </p:nvSpPr>
        <p:spPr>
          <a:xfrm>
            <a:off x="297585" y="1043277"/>
            <a:ext cx="8227290" cy="3450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415861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52"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53"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12" name="Content Placeholder 3"/>
          <p:cNvSpPr>
            <a:spLocks noGrp="1"/>
          </p:cNvSpPr>
          <p:nvPr>
            <p:ph sz="quarter" idx="30"/>
          </p:nvPr>
        </p:nvSpPr>
        <p:spPr>
          <a:xfrm>
            <a:off x="297585" y="1043277"/>
            <a:ext cx="4143008" cy="3450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Content Placeholder 3"/>
          <p:cNvSpPr>
            <a:spLocks noGrp="1"/>
          </p:cNvSpPr>
          <p:nvPr>
            <p:ph sz="quarter" idx="31"/>
          </p:nvPr>
        </p:nvSpPr>
        <p:spPr>
          <a:xfrm>
            <a:off x="4624871" y="1043277"/>
            <a:ext cx="4143009" cy="3450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162634"/>
      </p:ext>
    </p:extLst>
  </p:cSld>
  <p:clrMapOvr>
    <a:masterClrMapping/>
  </p:clrMapOvr>
  <p:transition/>
  <p:extLst>
    <p:ext uri="{DCECCB84-F9BA-43D5-87BE-67443E8EF086}">
      <p15:sldGuideLst xmlns:p15="http://schemas.microsoft.com/office/powerpoint/2012/main">
        <p15:guide id="1" orient="horz" pos="787">
          <p15:clr>
            <a:srgbClr val="FBAE40"/>
          </p15:clr>
        </p15:guide>
        <p15:guide id="2" pos="224">
          <p15:clr>
            <a:srgbClr val="FBAE40"/>
          </p15:clr>
        </p15:guide>
        <p15:guide id="3" orient="horz" pos="56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52"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53"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8" name="Content Placeholder 3"/>
          <p:cNvSpPr>
            <a:spLocks noGrp="1"/>
          </p:cNvSpPr>
          <p:nvPr>
            <p:ph sz="quarter" idx="30"/>
          </p:nvPr>
        </p:nvSpPr>
        <p:spPr>
          <a:xfrm>
            <a:off x="297585" y="1043277"/>
            <a:ext cx="2690813" cy="3450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3"/>
          <p:cNvSpPr>
            <a:spLocks noGrp="1"/>
          </p:cNvSpPr>
          <p:nvPr>
            <p:ph sz="quarter" idx="31"/>
          </p:nvPr>
        </p:nvSpPr>
        <p:spPr>
          <a:xfrm>
            <a:off x="3208516" y="1043277"/>
            <a:ext cx="2690813" cy="3450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Content Placeholder 3"/>
          <p:cNvSpPr>
            <a:spLocks noGrp="1"/>
          </p:cNvSpPr>
          <p:nvPr>
            <p:ph sz="quarter" idx="32"/>
          </p:nvPr>
        </p:nvSpPr>
        <p:spPr>
          <a:xfrm>
            <a:off x="6119447" y="1043277"/>
            <a:ext cx="2690813" cy="3450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96861822"/>
      </p:ext>
    </p:extLst>
  </p:cSld>
  <p:clrMapOvr>
    <a:masterClrMapping/>
  </p:clrMapOvr>
  <p:transition/>
  <p:extLst>
    <p:ext uri="{DCECCB84-F9BA-43D5-87BE-67443E8EF086}">
      <p15:sldGuideLst xmlns:p15="http://schemas.microsoft.com/office/powerpoint/2012/main">
        <p15:guide id="1" orient="horz" pos="787">
          <p15:clr>
            <a:srgbClr val="FBAE40"/>
          </p15:clr>
        </p15:guide>
        <p15:guide id="2" pos="224">
          <p15:clr>
            <a:srgbClr val="FBAE40"/>
          </p15:clr>
        </p15:guide>
        <p15:guide id="3" orient="horz" pos="56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26" name="Text Placeholder 11"/>
          <p:cNvSpPr>
            <a:spLocks noGrp="1"/>
          </p:cNvSpPr>
          <p:nvPr>
            <p:ph type="body" sz="quarter" idx="23"/>
          </p:nvPr>
        </p:nvSpPr>
        <p:spPr>
          <a:xfrm>
            <a:off x="333741" y="1125126"/>
            <a:ext cx="4143009" cy="2894837"/>
          </a:xfrm>
          <a:solidFill>
            <a:schemeClr val="accent4"/>
          </a:solidFill>
        </p:spPr>
        <p:txBody>
          <a:bodyPr/>
          <a:lstStyle>
            <a:lvl1pPr>
              <a:defRPr>
                <a:noFill/>
              </a:defRPr>
            </a:lvl1pPr>
          </a:lstStyle>
          <a:p>
            <a:pPr lvl="0"/>
            <a:r>
              <a:rPr lang="en-US"/>
              <a:t>Click to edit Master text styles</a:t>
            </a:r>
          </a:p>
        </p:txBody>
      </p:sp>
      <p:sp>
        <p:nvSpPr>
          <p:cNvPr id="25" name="Text Placeholder 11"/>
          <p:cNvSpPr>
            <a:spLocks noGrp="1"/>
          </p:cNvSpPr>
          <p:nvPr>
            <p:ph type="body" sz="quarter" idx="27"/>
          </p:nvPr>
        </p:nvSpPr>
        <p:spPr>
          <a:xfrm>
            <a:off x="4661027" y="1125126"/>
            <a:ext cx="4143009" cy="2894837"/>
          </a:xfrm>
          <a:solidFill>
            <a:schemeClr val="accent4"/>
          </a:solidFill>
        </p:spPr>
        <p:txBody>
          <a:bodyPr/>
          <a:lstStyle>
            <a:lvl1pPr>
              <a:defRPr>
                <a:noFill/>
              </a:defRPr>
            </a:lvl1pPr>
          </a:lstStyle>
          <a:p>
            <a:pPr lvl="0"/>
            <a:r>
              <a:rPr lang="en-US"/>
              <a:t>Click to edit Master text styles</a:t>
            </a:r>
          </a:p>
        </p:txBody>
      </p:sp>
      <p:sp>
        <p:nvSpPr>
          <p:cNvPr id="70" name="Title Slide"/>
          <p:cNvSpPr txBox="1">
            <a:spLocks noGrp="1"/>
          </p:cNvSpPr>
          <p:nvPr>
            <p:ph type="body" sz="quarter" idx="21" hasCustomPrompt="1"/>
          </p:nvPr>
        </p:nvSpPr>
        <p:spPr>
          <a:xfrm>
            <a:off x="288050" y="219307"/>
            <a:ext cx="8236037" cy="419060"/>
          </a:xfrm>
          <a:prstGeom prst="rect">
            <a:avLst/>
          </a:prstGeom>
        </p:spPr>
        <p:txBody>
          <a:bodyPr anchor="ctr"/>
          <a:lstStyle>
            <a:lvl1pPr marL="0" indent="0" defTabSz="805336">
              <a:spcBef>
                <a:spcPts val="0"/>
              </a:spcBef>
              <a:buSzTx/>
              <a:buFontTx/>
              <a:buNone/>
              <a:defRPr sz="2180">
                <a:latin typeface="Calibri" panose="020F0502020204030204" pitchFamily="34" charset="0"/>
                <a:ea typeface="Calibri" panose="020F0502020204030204" pitchFamily="34" charset="0"/>
                <a:cs typeface="Calibri" panose="020F0502020204030204" pitchFamily="34" charset="0"/>
                <a:sym typeface="Calibri"/>
              </a:defRPr>
            </a:lvl1pPr>
          </a:lstStyle>
          <a:p>
            <a:r>
              <a:rPr lang="en-AU" dirty="0"/>
              <a:t>Slide Title</a:t>
            </a:r>
          </a:p>
        </p:txBody>
      </p:sp>
      <p:sp>
        <p:nvSpPr>
          <p:cNvPr id="74" name="SUB TITLE"/>
          <p:cNvSpPr txBox="1">
            <a:spLocks noGrp="1"/>
          </p:cNvSpPr>
          <p:nvPr>
            <p:ph type="body" sz="quarter" idx="22"/>
          </p:nvPr>
        </p:nvSpPr>
        <p:spPr>
          <a:xfrm>
            <a:off x="297585" y="624218"/>
            <a:ext cx="8216967" cy="224771"/>
          </a:xfrm>
          <a:prstGeom prst="rect">
            <a:avLst/>
          </a:prstGeom>
        </p:spPr>
        <p:txBody>
          <a:bodyPr anchor="ctr"/>
          <a:lstStyle>
            <a:lvl1pPr marL="0" indent="0" defTabSz="860245">
              <a:spcBef>
                <a:spcPts val="0"/>
              </a:spcBef>
              <a:buSzTx/>
              <a:buFontTx/>
              <a:buNone/>
              <a:defRPr sz="1200" cap="all" baseline="0">
                <a:solidFill>
                  <a:schemeClr val="tx1"/>
                </a:solidFill>
                <a:latin typeface="Calibri" panose="020F0502020204030204" pitchFamily="34" charset="0"/>
                <a:ea typeface="Calibri" panose="020F0502020204030204" pitchFamily="34" charset="0"/>
                <a:cs typeface="Calibri" panose="020F0502020204030204" pitchFamily="34" charset="0"/>
                <a:sym typeface="Calibri"/>
              </a:defRPr>
            </a:lvl1pPr>
          </a:lstStyle>
          <a:p>
            <a:pPr lvl="0"/>
            <a:r>
              <a:rPr lang="en-US"/>
              <a:t>Click to edit Master text styles</a:t>
            </a:r>
          </a:p>
        </p:txBody>
      </p:sp>
      <p:sp>
        <p:nvSpPr>
          <p:cNvPr id="28" name="Text Placeholder 2"/>
          <p:cNvSpPr>
            <a:spLocks noGrp="1"/>
          </p:cNvSpPr>
          <p:nvPr>
            <p:ph type="body" sz="quarter" idx="28" hasCustomPrompt="1"/>
          </p:nvPr>
        </p:nvSpPr>
        <p:spPr>
          <a:xfrm>
            <a:off x="333741" y="3400192"/>
            <a:ext cx="4143009" cy="619772"/>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1 title</a:t>
            </a:r>
          </a:p>
        </p:txBody>
      </p:sp>
      <p:sp>
        <p:nvSpPr>
          <p:cNvPr id="29" name="Text Placeholder 2"/>
          <p:cNvSpPr>
            <a:spLocks noGrp="1"/>
          </p:cNvSpPr>
          <p:nvPr>
            <p:ph type="body" sz="quarter" idx="29" hasCustomPrompt="1"/>
          </p:nvPr>
        </p:nvSpPr>
        <p:spPr>
          <a:xfrm>
            <a:off x="4661027" y="3400192"/>
            <a:ext cx="4143009" cy="619772"/>
          </a:xfrm>
        </p:spPr>
        <p:txBody>
          <a:bodyPr anchor="ctr">
            <a:noAutofit/>
          </a:bodyPr>
          <a:lstStyle>
            <a:lvl1pPr algn="ct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panose="020F0502020204030204" pitchFamily="34" charset="0"/>
                <a:cs typeface="Calibri" panose="020F0502020204030204" pitchFamily="34" charset="0"/>
                <a:sym typeface="Calibri"/>
              </a:defRPr>
            </a:lvl1pPr>
            <a:lvl2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2pPr>
            <a:lvl3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3pPr>
            <a:lvl4pPr>
              <a:defRPr kumimoji="0" lang="en-US" sz="1950" b="1" i="0" u="none" strike="noStrike" kern="0" cap="none" spc="0" normalizeH="0" baseline="0" dirty="0" smtClean="0">
                <a:ln>
                  <a:noFill/>
                </a:ln>
                <a:solidFill>
                  <a:srgbClr val="FFFFFF"/>
                </a:solidFill>
                <a:effectLst/>
                <a:uFillTx/>
                <a:latin typeface="Calibri" panose="020F0502020204030204" pitchFamily="34" charset="0"/>
                <a:ea typeface="Calibri"/>
                <a:cs typeface="Calibri" panose="020F0502020204030204" pitchFamily="34" charset="0"/>
                <a:sym typeface="Calibri"/>
              </a:defRPr>
            </a:lvl4pPr>
            <a:lvl5pPr>
              <a:defRPr kumimoji="0" lang="en-AU" sz="1950" b="1" i="0" u="none" strike="noStrike" kern="0" cap="none" spc="0" normalizeH="0" baseline="0" dirty="0">
                <a:ln>
                  <a:noFill/>
                </a:ln>
                <a:solidFill>
                  <a:srgbClr val="FFFFFF"/>
                </a:solidFill>
                <a:effectLst/>
                <a:uFillTx/>
                <a:latin typeface="Calibri" panose="020F0502020204030204" pitchFamily="34" charset="0"/>
                <a:ea typeface="Calibri"/>
                <a:cs typeface="Calibri" panose="020F0502020204030204" pitchFamily="34" charset="0"/>
                <a:sym typeface="Calibri"/>
              </a:defRPr>
            </a:lvl5pPr>
          </a:lstStyle>
          <a:p>
            <a:pPr lvl="0"/>
            <a:r>
              <a:rPr lang="en-AU" dirty="0"/>
              <a:t>Box 2 title</a:t>
            </a:r>
          </a:p>
        </p:txBody>
      </p:sp>
    </p:spTree>
    <p:extLst>
      <p:ext uri="{BB962C8B-B14F-4D97-AF65-F5344CB8AC3E}">
        <p14:creationId xmlns:p14="http://schemas.microsoft.com/office/powerpoint/2010/main" val="34565393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 AARNet Pty Ltd |"/>
          <p:cNvSpPr txBox="1"/>
          <p:nvPr/>
        </p:nvSpPr>
        <p:spPr>
          <a:xfrm>
            <a:off x="128306" y="4852215"/>
            <a:ext cx="971989" cy="184794"/>
          </a:xfrm>
          <a:prstGeom prst="rect">
            <a:avLst/>
          </a:prstGeom>
          <a:ln w="12700">
            <a:miter lim="400000"/>
          </a:ln>
          <a:extLst>
            <a:ext uri="{C572A759-6A51-4108-AA02-DFA0A04FC94B}">
              <ma14:wrappingTextBoxFlag xmlns:ma14="http://schemas.microsoft.com/office/mac/drawingml/2011/main" xmlns="" val="1"/>
            </a:ext>
          </a:extLst>
        </p:spPr>
        <p:txBody>
          <a:bodyPr wrap="square" lIns="34325" rIns="34325">
            <a:spAutoFit/>
          </a:bodyPr>
          <a:lstStyle>
            <a:lvl1pPr marL="0" indent="0" defTabSz="457200">
              <a:spcBef>
                <a:spcPts val="0"/>
              </a:spcBef>
              <a:buSzTx/>
              <a:buFontTx/>
              <a:buNone/>
              <a:defRPr sz="800">
                <a:latin typeface="Calibri"/>
                <a:ea typeface="Calibri"/>
                <a:cs typeface="Calibri"/>
                <a:sym typeface="Calibri"/>
              </a:defRPr>
            </a:lvl1pPr>
          </a:lstStyle>
          <a:p>
            <a:r>
              <a:rPr sz="601" dirty="0">
                <a:solidFill>
                  <a:schemeClr val="accent6"/>
                </a:solidFill>
              </a:rPr>
              <a:t>© AARNet Pty Ltd |</a:t>
            </a:r>
            <a:r>
              <a:rPr lang="en-AU" sz="601" dirty="0">
                <a:solidFill>
                  <a:schemeClr val="accent6"/>
                </a:solidFill>
              </a:rPr>
              <a:t> </a:t>
            </a:r>
            <a:fld id="{9715AAD9-71C1-460A-BFA8-1BE5DD837791}" type="slidenum">
              <a:rPr lang="en-AU" sz="601" b="0" smtClean="0">
                <a:solidFill>
                  <a:schemeClr val="accent4"/>
                </a:solidFill>
              </a:rPr>
              <a:t>‹#›</a:t>
            </a:fld>
            <a:r>
              <a:rPr sz="601" dirty="0"/>
              <a:t> </a:t>
            </a:r>
          </a:p>
        </p:txBody>
      </p:sp>
      <p:pic>
        <p:nvPicPr>
          <p:cNvPr id="25" name="AARNet_logo_MONO_NO TAGLINE.ai">
            <a:extLst>
              <a:ext uri="{FF2B5EF4-FFF2-40B4-BE49-F238E27FC236}">
                <a16:creationId xmlns:a16="http://schemas.microsoft.com/office/drawing/2014/main" id="{291823B2-708F-2D45-A716-0CE3364E569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
        <p:nvSpPr>
          <p:cNvPr id="5" name="Title Placeholder 4"/>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6" name="Text Placeholder 5"/>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65" r:id="rId3"/>
    <p:sldLayoutId id="2147483659" r:id="rId4"/>
    <p:sldLayoutId id="2147483662" r:id="rId5"/>
    <p:sldLayoutId id="2147483667" r:id="rId6"/>
    <p:sldLayoutId id="2147483681" r:id="rId7"/>
    <p:sldLayoutId id="2147483682" r:id="rId8"/>
    <p:sldLayoutId id="2147483671" r:id="rId9"/>
    <p:sldLayoutId id="2147483670" r:id="rId10"/>
    <p:sldLayoutId id="214748366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63" r:id="rId21"/>
    <p:sldLayoutId id="2147483664" r:id="rId22"/>
    <p:sldLayoutId id="2147483668" r:id="rId23"/>
  </p:sldLayoutIdLst>
  <p:transition/>
  <p:txStyles>
    <p:titleStyle>
      <a:lvl1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chemeClr val="tx1"/>
          </a:solidFill>
          <a:uFillTx/>
          <a:latin typeface="+mj-lt"/>
          <a:ea typeface="Calibri" panose="020F0502020204030204" pitchFamily="34" charset="0"/>
          <a:cs typeface="Calibri" panose="020F0502020204030204" pitchFamily="34" charset="0"/>
          <a:sym typeface="Calibri"/>
        </a:defRPr>
      </a:lvl1pPr>
      <a:lvl2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2pPr>
      <a:lvl3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3pPr>
      <a:lvl4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4pPr>
      <a:lvl5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5pPr>
      <a:lvl6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6pPr>
      <a:lvl7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7pPr>
      <a:lvl8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8pPr>
      <a:lvl9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9pPr>
    </p:titleStyle>
    <p:bodyStyle>
      <a:lvl1pPr marL="0" marR="0" indent="0" algn="l" defTabSz="915155" rtl="0" eaLnBrk="1" latinLnBrk="0" hangingPunct="1">
        <a:lnSpc>
          <a:spcPct val="100000"/>
        </a:lnSpc>
        <a:spcBef>
          <a:spcPts val="601"/>
        </a:spcBef>
        <a:spcAft>
          <a:spcPts val="0"/>
        </a:spcAft>
        <a:buClrTx/>
        <a:buSzPct val="100000"/>
        <a:buFont typeface="Helvetica Neue"/>
        <a:buNone/>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1pPr>
      <a:lvl2pPr marL="360000" marR="0" indent="-160866"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2pPr>
      <a:lvl3pPr marL="720000" marR="0" indent="-171592"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3pPr>
      <a:lvl4pPr marL="108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4pPr>
      <a:lvl5pPr marL="144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5pPr>
      <a:lvl6pPr marL="2440411"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6pPr>
      <a:lvl7pPr marL="2897988"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7pPr>
      <a:lvl8pPr marL="3355565"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8pPr>
      <a:lvl9pPr marL="3813142"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9pPr>
    </p:bodyStyle>
    <p:otherStyle>
      <a:lvl1pPr marL="0" marR="0" indent="0"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1pPr>
      <a:lvl2pPr marL="0" marR="0" indent="457576"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2pPr>
      <a:lvl3pPr marL="0" marR="0" indent="915155"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3pPr>
      <a:lvl4pPr marL="0" marR="0" indent="1372731"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4pPr>
      <a:lvl5pPr marL="0" marR="0" indent="1830308"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5pPr>
      <a:lvl6pPr marL="0" marR="0" indent="2287886"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6pPr>
      <a:lvl7pPr marL="0" marR="0" indent="2745463"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7pPr>
      <a:lvl8pPr marL="0" marR="0" indent="3203039"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8pPr>
      <a:lvl9pPr marL="0" marR="0" indent="3660617"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787" userDrawn="1">
          <p15:clr>
            <a:srgbClr val="F26B43"/>
          </p15:clr>
        </p15:guide>
        <p15:guide id="2" pos="224" userDrawn="1">
          <p15:clr>
            <a:srgbClr val="F26B43"/>
          </p15:clr>
        </p15:guide>
        <p15:guide id="3" orient="horz" pos="566" userDrawn="1">
          <p15:clr>
            <a:srgbClr val="F26B43"/>
          </p15:clr>
        </p15:guide>
        <p15:guide id="4" pos="55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 AARNet Pty Ltd |"/>
          <p:cNvSpPr txBox="1"/>
          <p:nvPr/>
        </p:nvSpPr>
        <p:spPr>
          <a:xfrm>
            <a:off x="128306" y="4852215"/>
            <a:ext cx="971989" cy="184794"/>
          </a:xfrm>
          <a:prstGeom prst="rect">
            <a:avLst/>
          </a:prstGeom>
          <a:ln w="12700">
            <a:miter lim="400000"/>
          </a:ln>
          <a:extLst>
            <a:ext uri="{C572A759-6A51-4108-AA02-DFA0A04FC94B}">
              <ma14:wrappingTextBoxFlag xmlns:ma14="http://schemas.microsoft.com/office/mac/drawingml/2011/main" xmlns="" val="1"/>
            </a:ext>
          </a:extLst>
        </p:spPr>
        <p:txBody>
          <a:bodyPr wrap="square" lIns="34325" rIns="34325">
            <a:spAutoFit/>
          </a:bodyPr>
          <a:lstStyle>
            <a:lvl1pPr marL="0" indent="0" defTabSz="457200">
              <a:spcBef>
                <a:spcPts val="0"/>
              </a:spcBef>
              <a:buSzTx/>
              <a:buFontTx/>
              <a:buNone/>
              <a:defRPr sz="800">
                <a:latin typeface="Calibri"/>
                <a:ea typeface="Calibri"/>
                <a:cs typeface="Calibri"/>
                <a:sym typeface="Calibri"/>
              </a:defRPr>
            </a:lvl1pPr>
          </a:lstStyle>
          <a:p>
            <a:r>
              <a:rPr sz="601" dirty="0">
                <a:solidFill>
                  <a:schemeClr val="accent6"/>
                </a:solidFill>
              </a:rPr>
              <a:t>© AARNet Pty Ltd |</a:t>
            </a:r>
            <a:r>
              <a:rPr lang="en-AU" sz="601" dirty="0">
                <a:solidFill>
                  <a:schemeClr val="accent6"/>
                </a:solidFill>
              </a:rPr>
              <a:t> </a:t>
            </a:r>
            <a:fld id="{9715AAD9-71C1-460A-BFA8-1BE5DD837791}" type="slidenum">
              <a:rPr lang="en-AU" sz="601" b="0" smtClean="0">
                <a:solidFill>
                  <a:schemeClr val="accent4"/>
                </a:solidFill>
              </a:rPr>
              <a:t>‹#›</a:t>
            </a:fld>
            <a:r>
              <a:rPr sz="601" dirty="0"/>
              <a:t> </a:t>
            </a:r>
          </a:p>
        </p:txBody>
      </p:sp>
      <p:pic>
        <p:nvPicPr>
          <p:cNvPr id="25" name="AARNet_logo_MONO_NO TAGLINE.ai">
            <a:extLst>
              <a:ext uri="{FF2B5EF4-FFF2-40B4-BE49-F238E27FC236}">
                <a16:creationId xmlns:a16="http://schemas.microsoft.com/office/drawing/2014/main" id="{291823B2-708F-2D45-A716-0CE3364E569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60876" y="4786780"/>
            <a:ext cx="807375" cy="266168"/>
          </a:xfrm>
          <a:prstGeom prst="rect">
            <a:avLst/>
          </a:prstGeom>
          <a:ln w="12700">
            <a:miter lim="400000"/>
          </a:ln>
        </p:spPr>
      </p:pic>
      <p:sp>
        <p:nvSpPr>
          <p:cNvPr id="5" name="Title Placeholder 4"/>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6" name="Text Placeholder 5"/>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0097050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transition/>
  <p:txStyles>
    <p:titleStyle>
      <a:lvl1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chemeClr val="tx1"/>
          </a:solidFill>
          <a:uFillTx/>
          <a:latin typeface="+mj-lt"/>
          <a:ea typeface="Calibri" panose="020F0502020204030204" pitchFamily="34" charset="0"/>
          <a:cs typeface="Calibri" panose="020F0502020204030204" pitchFamily="34" charset="0"/>
          <a:sym typeface="Calibri"/>
        </a:defRPr>
      </a:lvl1pPr>
      <a:lvl2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2pPr>
      <a:lvl3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3pPr>
      <a:lvl4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4pPr>
      <a:lvl5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5pPr>
      <a:lvl6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6pPr>
      <a:lvl7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7pPr>
      <a:lvl8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8pPr>
      <a:lvl9pPr marL="0" marR="0" indent="0" algn="l" defTabSz="915155" rtl="0" eaLnBrk="1" latinLnBrk="0" hangingPunct="1">
        <a:lnSpc>
          <a:spcPct val="100000"/>
        </a:lnSpc>
        <a:spcBef>
          <a:spcPts val="0"/>
        </a:spcBef>
        <a:spcAft>
          <a:spcPts val="0"/>
        </a:spcAft>
        <a:buClrTx/>
        <a:buSzTx/>
        <a:buFontTx/>
        <a:buNone/>
        <a:tabLst/>
        <a:defRPr sz="2477" b="0" i="0" u="none" strike="noStrike" cap="none" spc="0" baseline="0">
          <a:solidFill>
            <a:srgbClr val="000000"/>
          </a:solidFill>
          <a:uFillTx/>
          <a:latin typeface="Calibri"/>
          <a:ea typeface="Calibri"/>
          <a:cs typeface="Calibri"/>
          <a:sym typeface="Calibri"/>
        </a:defRPr>
      </a:lvl9pPr>
    </p:titleStyle>
    <p:bodyStyle>
      <a:lvl1pPr marL="0" marR="0" indent="0" algn="l" defTabSz="915155" rtl="0" eaLnBrk="1" latinLnBrk="0" hangingPunct="1">
        <a:lnSpc>
          <a:spcPct val="100000"/>
        </a:lnSpc>
        <a:spcBef>
          <a:spcPts val="601"/>
        </a:spcBef>
        <a:spcAft>
          <a:spcPts val="0"/>
        </a:spcAft>
        <a:buClrTx/>
        <a:buSzPct val="100000"/>
        <a:buFont typeface="Helvetica Neue"/>
        <a:buNone/>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1pPr>
      <a:lvl2pPr marL="360000" marR="0" indent="-160866"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2pPr>
      <a:lvl3pPr marL="720000" marR="0" indent="-171592"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3pPr>
      <a:lvl4pPr marL="108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4pPr>
      <a:lvl5pPr marL="144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5pPr>
      <a:lvl6pPr marL="2440411"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6pPr>
      <a:lvl7pPr marL="2897988"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7pPr>
      <a:lvl8pPr marL="3355565"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8pPr>
      <a:lvl9pPr marL="3813142"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9pPr>
    </p:bodyStyle>
    <p:otherStyle>
      <a:lvl1pPr marL="0" marR="0" indent="0"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1pPr>
      <a:lvl2pPr marL="0" marR="0" indent="457576"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2pPr>
      <a:lvl3pPr marL="0" marR="0" indent="915155"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3pPr>
      <a:lvl4pPr marL="0" marR="0" indent="1372731"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4pPr>
      <a:lvl5pPr marL="0" marR="0" indent="1830308"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5pPr>
      <a:lvl6pPr marL="0" marR="0" indent="2287886"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6pPr>
      <a:lvl7pPr marL="0" marR="0" indent="2745463"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7pPr>
      <a:lvl8pPr marL="0" marR="0" indent="3203039"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8pPr>
      <a:lvl9pPr marL="0" marR="0" indent="3660617" algn="l" defTabSz="343243" rtl="0" eaLnBrk="1" latinLnBrk="0" hangingPunct="1">
        <a:lnSpc>
          <a:spcPct val="100000"/>
        </a:lnSpc>
        <a:spcBef>
          <a:spcPts val="0"/>
        </a:spcBef>
        <a:spcAft>
          <a:spcPts val="0"/>
        </a:spcAft>
        <a:buClrTx/>
        <a:buSzTx/>
        <a:buFontTx/>
        <a:buNone/>
        <a:tabLst/>
        <a:defRPr sz="601" b="0" i="0" u="none" strike="noStrike" cap="none" spc="0" baseline="0">
          <a:solidFill>
            <a:schemeClr val="tx1"/>
          </a:solidFill>
          <a:uFillTx/>
          <a:latin typeface="+mn-lt"/>
          <a:ea typeface="+mn-ea"/>
          <a:cs typeface="+mn-cs"/>
          <a:sym typeface="Calibri"/>
        </a:defRPr>
      </a:lvl9pPr>
    </p:otherStyle>
  </p:txStyles>
  <p:extLst>
    <p:ext uri="{27BBF7A9-308A-43DC-89C8-2F10F3537804}">
      <p15:sldGuideLst xmlns:p15="http://schemas.microsoft.com/office/powerpoint/2012/main">
        <p15:guide id="1" orient="horz" pos="787">
          <p15:clr>
            <a:srgbClr val="F26B43"/>
          </p15:clr>
        </p15:guide>
        <p15:guide id="2" pos="224">
          <p15:clr>
            <a:srgbClr val="F26B43"/>
          </p15:clr>
        </p15:guide>
        <p15:guide id="3" orient="horz" pos="566">
          <p15:clr>
            <a:srgbClr val="F26B43"/>
          </p15:clr>
        </p15:guide>
        <p15:guide id="4"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comparitech.com/net-admin/throughput-vs-bandwidth/"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hyperlink" Target="https://www.flickr.com/photos/birdbrian/33907040906/"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mailto:support@aarnet.edu.au"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jpeg"/><Relationship Id="rId1" Type="http://schemas.openxmlformats.org/officeDocument/2006/relationships/slideLayout" Target="../slideLayouts/slideLayout2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endParaRPr lang="en-AU" dirty="0"/>
          </a:p>
        </p:txBody>
      </p:sp>
      <p:sp>
        <p:nvSpPr>
          <p:cNvPr id="3" name="Text Placeholder 2"/>
          <p:cNvSpPr>
            <a:spLocks noGrp="1"/>
          </p:cNvSpPr>
          <p:nvPr>
            <p:ph type="body" sz="quarter" idx="24"/>
          </p:nvPr>
        </p:nvSpPr>
        <p:spPr/>
        <p:txBody>
          <a:bodyPr>
            <a:normAutofit fontScale="92500"/>
          </a:bodyPr>
          <a:lstStyle/>
          <a:p>
            <a:r>
              <a:rPr lang="en-AU" dirty="0"/>
              <a:t>Network know-how &amp; data handling</a:t>
            </a:r>
          </a:p>
        </p:txBody>
      </p:sp>
      <p:sp>
        <p:nvSpPr>
          <p:cNvPr id="4" name="Text Placeholder 3"/>
          <p:cNvSpPr>
            <a:spLocks noGrp="1"/>
          </p:cNvSpPr>
          <p:nvPr>
            <p:ph type="body" sz="quarter" idx="25"/>
          </p:nvPr>
        </p:nvSpPr>
        <p:spPr/>
        <p:txBody>
          <a:bodyPr/>
          <a:lstStyle/>
          <a:p>
            <a:r>
              <a:rPr lang="en-AU" dirty="0"/>
              <a:t>Dr Sara King</a:t>
            </a:r>
          </a:p>
          <a:p>
            <a:r>
              <a:rPr lang="en-AU" dirty="0"/>
              <a:t>2022</a:t>
            </a:r>
          </a:p>
        </p:txBody>
      </p:sp>
    </p:spTree>
    <p:extLst>
      <p:ext uri="{BB962C8B-B14F-4D97-AF65-F5344CB8AC3E}">
        <p14:creationId xmlns:p14="http://schemas.microsoft.com/office/powerpoint/2010/main" val="3472274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p:txBody>
          <a:bodyPr/>
          <a:lstStyle/>
          <a:p>
            <a:endParaRPr lang="en-AU" dirty="0"/>
          </a:p>
        </p:txBody>
      </p:sp>
      <p:sp>
        <p:nvSpPr>
          <p:cNvPr id="230" name="Chapter Orange"/>
          <p:cNvSpPr txBox="1">
            <a:spLocks noGrp="1"/>
          </p:cNvSpPr>
          <p:nvPr>
            <p:ph type="body" sz="quarter" idx="22"/>
          </p:nvPr>
        </p:nvSpPr>
        <p:spPr>
          <a:prstGeom prst="rect">
            <a:avLst/>
          </a:prstGeom>
        </p:spPr>
        <p:txBody>
          <a:bodyPr/>
          <a:lstStyle/>
          <a:p>
            <a:r>
              <a:rPr lang="en-AU" dirty="0"/>
              <a:t>Getting started: Data</a:t>
            </a:r>
            <a:endParaRPr dirty="0"/>
          </a:p>
        </p:txBody>
      </p:sp>
      <p:pic>
        <p:nvPicPr>
          <p:cNvPr id="231"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32" name="Image" descr="Image"/>
          <p:cNvPicPr>
            <a:picLocks noChangeAspect="1"/>
          </p:cNvPicPr>
          <p:nvPr/>
        </p:nvPicPr>
        <p:blipFill>
          <a:blip r:embed="rId3"/>
          <a:stretch>
            <a:fillRect/>
          </a:stretch>
        </p:blipFill>
        <p:spPr>
          <a:xfrm>
            <a:off x="1054442" y="-1130219"/>
            <a:ext cx="3616301" cy="3592192"/>
          </a:xfrm>
          <a:prstGeom prst="rect">
            <a:avLst/>
          </a:prstGeom>
          <a:ln w="12700">
            <a:miter lim="400000"/>
          </a:ln>
        </p:spPr>
      </p:pic>
      <p:sp>
        <p:nvSpPr>
          <p:cNvPr id="6"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10</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9958982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91B551-45CA-4655-B42C-EFC59D1CF2F0}"/>
              </a:ext>
            </a:extLst>
          </p:cNvPr>
          <p:cNvSpPr>
            <a:spLocks noGrp="1"/>
          </p:cNvSpPr>
          <p:nvPr>
            <p:ph type="body" sz="quarter" idx="21"/>
          </p:nvPr>
        </p:nvSpPr>
        <p:spPr/>
        <p:txBody>
          <a:bodyPr>
            <a:normAutofit lnSpcReduction="10000"/>
          </a:bodyPr>
          <a:lstStyle/>
          <a:p>
            <a:r>
              <a:rPr lang="en-AU" dirty="0"/>
              <a:t>Data</a:t>
            </a:r>
          </a:p>
        </p:txBody>
      </p:sp>
      <p:sp>
        <p:nvSpPr>
          <p:cNvPr id="3" name="Text Placeholder 2">
            <a:extLst>
              <a:ext uri="{FF2B5EF4-FFF2-40B4-BE49-F238E27FC236}">
                <a16:creationId xmlns:a16="http://schemas.microsoft.com/office/drawing/2014/main" id="{ECD66636-4E71-4E74-954D-0DA9E5293804}"/>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84E11D84-051B-47FC-9846-0216C3C43867}"/>
              </a:ext>
            </a:extLst>
          </p:cNvPr>
          <p:cNvSpPr>
            <a:spLocks noGrp="1"/>
          </p:cNvSpPr>
          <p:nvPr>
            <p:ph sz="quarter" idx="23"/>
          </p:nvPr>
        </p:nvSpPr>
        <p:spPr/>
        <p:txBody>
          <a:bodyPr/>
          <a:lstStyle/>
          <a:p>
            <a:pPr algn="ctr"/>
            <a:r>
              <a:rPr lang="en-AU" dirty="0"/>
              <a:t>What types of files do you use?</a:t>
            </a:r>
          </a:p>
        </p:txBody>
      </p:sp>
      <p:pic>
        <p:nvPicPr>
          <p:cNvPr id="5" name="Google Shape;179;p18">
            <a:extLst>
              <a:ext uri="{FF2B5EF4-FFF2-40B4-BE49-F238E27FC236}">
                <a16:creationId xmlns:a16="http://schemas.microsoft.com/office/drawing/2014/main" id="{D9D105D1-0D73-405F-ABB6-890E7CBB2089}"/>
              </a:ext>
            </a:extLst>
          </p:cNvPr>
          <p:cNvPicPr/>
          <p:nvPr/>
        </p:nvPicPr>
        <p:blipFill>
          <a:blip r:embed="rId3">
            <a:alphaModFix/>
          </a:blip>
          <a:stretch/>
        </p:blipFill>
        <p:spPr bwMode="auto">
          <a:xfrm>
            <a:off x="2193130" y="1332296"/>
            <a:ext cx="4757739" cy="2542587"/>
          </a:xfrm>
          <a:prstGeom prst="rect">
            <a:avLst/>
          </a:prstGeom>
          <a:noFill/>
          <a:ln>
            <a:noFill/>
          </a:ln>
        </p:spPr>
      </p:pic>
      <p:sp>
        <p:nvSpPr>
          <p:cNvPr id="6" name="Google Shape;173;p17">
            <a:extLst>
              <a:ext uri="{FF2B5EF4-FFF2-40B4-BE49-F238E27FC236}">
                <a16:creationId xmlns:a16="http://schemas.microsoft.com/office/drawing/2014/main" id="{1F1F9D51-B5C4-48F7-8C76-4820379994A6}"/>
              </a:ext>
            </a:extLst>
          </p:cNvPr>
          <p:cNvSpPr/>
          <p:nvPr/>
        </p:nvSpPr>
        <p:spPr bwMode="auto">
          <a:xfrm>
            <a:off x="2231680" y="3874883"/>
            <a:ext cx="4680641" cy="497067"/>
          </a:xfrm>
          <a:prstGeom prst="rect">
            <a:avLst/>
          </a:prstGeom>
          <a:noFill/>
          <a:ln>
            <a:noFill/>
          </a:ln>
        </p:spPr>
        <p:txBody>
          <a:bodyPr spcFirstLastPara="1" wrap="square" lIns="91425" tIns="91425" rIns="91425" bIns="91425" anchor="t" anchorCtr="0">
            <a:noAutofit/>
          </a:bodyPr>
          <a:lstStyle/>
          <a:p>
            <a:pPr marL="0" indent="0" algn="ctr">
              <a:buNone/>
              <a:defRPr/>
            </a:pPr>
            <a:r>
              <a:rPr lang="en-GB" dirty="0"/>
              <a:t>Go to the Etherpad to add your answer</a:t>
            </a:r>
            <a:endParaRPr dirty="0"/>
          </a:p>
        </p:txBody>
      </p:sp>
    </p:spTree>
    <p:extLst>
      <p:ext uri="{BB962C8B-B14F-4D97-AF65-F5344CB8AC3E}">
        <p14:creationId xmlns:p14="http://schemas.microsoft.com/office/powerpoint/2010/main" val="22985876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BEF040-E429-44BD-B9E5-35EC606A3750}"/>
              </a:ext>
            </a:extLst>
          </p:cNvPr>
          <p:cNvSpPr>
            <a:spLocks noGrp="1"/>
          </p:cNvSpPr>
          <p:nvPr>
            <p:ph type="body" sz="quarter" idx="21"/>
          </p:nvPr>
        </p:nvSpPr>
        <p:spPr/>
        <p:txBody>
          <a:bodyPr>
            <a:normAutofit lnSpcReduction="10000"/>
          </a:bodyPr>
          <a:lstStyle/>
          <a:p>
            <a:r>
              <a:rPr lang="en-AU" dirty="0"/>
              <a:t>Types of data</a:t>
            </a:r>
          </a:p>
        </p:txBody>
      </p:sp>
      <p:sp>
        <p:nvSpPr>
          <p:cNvPr id="3" name="Text Placeholder 2">
            <a:extLst>
              <a:ext uri="{FF2B5EF4-FFF2-40B4-BE49-F238E27FC236}">
                <a16:creationId xmlns:a16="http://schemas.microsoft.com/office/drawing/2014/main" id="{149A0C2C-77F7-4880-AEBB-77B0B09C9616}"/>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CD281B90-3B1C-402F-8FAE-D6493FE95ECC}"/>
              </a:ext>
            </a:extLst>
          </p:cNvPr>
          <p:cNvSpPr>
            <a:spLocks noGrp="1"/>
          </p:cNvSpPr>
          <p:nvPr>
            <p:ph sz="quarter" idx="23"/>
          </p:nvPr>
        </p:nvSpPr>
        <p:spPr/>
        <p:txBody>
          <a:bodyPr/>
          <a:lstStyle/>
          <a:p>
            <a:endParaRPr lang="en-AU" dirty="0"/>
          </a:p>
        </p:txBody>
      </p:sp>
      <p:grpSp>
        <p:nvGrpSpPr>
          <p:cNvPr id="5" name="Google Shape;187;p19">
            <a:extLst>
              <a:ext uri="{FF2B5EF4-FFF2-40B4-BE49-F238E27FC236}">
                <a16:creationId xmlns:a16="http://schemas.microsoft.com/office/drawing/2014/main" id="{BA853447-9F32-4B38-A0D5-3CE4AA4605FC}"/>
              </a:ext>
            </a:extLst>
          </p:cNvPr>
          <p:cNvGrpSpPr/>
          <p:nvPr/>
        </p:nvGrpSpPr>
        <p:grpSpPr bwMode="auto">
          <a:xfrm>
            <a:off x="990197" y="1348204"/>
            <a:ext cx="7163606" cy="2952085"/>
            <a:chOff x="443244" y="848578"/>
            <a:chExt cx="7163606" cy="2952085"/>
          </a:xfrm>
        </p:grpSpPr>
        <p:pic>
          <p:nvPicPr>
            <p:cNvPr id="6" name="Google Shape;188;p19">
              <a:extLst>
                <a:ext uri="{FF2B5EF4-FFF2-40B4-BE49-F238E27FC236}">
                  <a16:creationId xmlns:a16="http://schemas.microsoft.com/office/drawing/2014/main" id="{CC6B556E-0591-4A08-9B81-BA7D6492E79B}"/>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7" name="Google Shape;189;p19">
              <a:extLst>
                <a:ext uri="{FF2B5EF4-FFF2-40B4-BE49-F238E27FC236}">
                  <a16:creationId xmlns:a16="http://schemas.microsoft.com/office/drawing/2014/main" id="{48580188-3B70-49F4-8F38-030452E13A76}"/>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8" name="Google Shape;190;p19">
              <a:extLst>
                <a:ext uri="{FF2B5EF4-FFF2-40B4-BE49-F238E27FC236}">
                  <a16:creationId xmlns:a16="http://schemas.microsoft.com/office/drawing/2014/main" id="{E48998C1-630C-4B61-9AD0-43866841DDC1}"/>
                </a:ext>
              </a:extLst>
            </p:cNvPr>
            <p:cNvPicPr/>
            <p:nvPr/>
          </p:nvPicPr>
          <p:blipFill>
            <a:blip r:embed="rId5">
              <a:alphaModFix/>
            </a:blip>
            <a:stretch/>
          </p:blipFill>
          <p:spPr bwMode="auto">
            <a:xfrm>
              <a:off x="507746" y="871173"/>
              <a:ext cx="832875" cy="1022875"/>
            </a:xfrm>
            <a:prstGeom prst="rect">
              <a:avLst/>
            </a:prstGeom>
            <a:noFill/>
            <a:ln>
              <a:noFill/>
            </a:ln>
          </p:spPr>
        </p:pic>
        <p:pic>
          <p:nvPicPr>
            <p:cNvPr id="9" name="Google Shape;191;p19">
              <a:extLst>
                <a:ext uri="{FF2B5EF4-FFF2-40B4-BE49-F238E27FC236}">
                  <a16:creationId xmlns:a16="http://schemas.microsoft.com/office/drawing/2014/main" id="{3912A237-3853-4C17-85B5-BCD5065E096D}"/>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10" name="Google Shape;192;p19">
              <a:extLst>
                <a:ext uri="{FF2B5EF4-FFF2-40B4-BE49-F238E27FC236}">
                  <a16:creationId xmlns:a16="http://schemas.microsoft.com/office/drawing/2014/main" id="{942815DE-43D7-4A02-9297-12A1EF746FDD}"/>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11" name="Google Shape;193;p19">
              <a:extLst>
                <a:ext uri="{FF2B5EF4-FFF2-40B4-BE49-F238E27FC236}">
                  <a16:creationId xmlns:a16="http://schemas.microsoft.com/office/drawing/2014/main" id="{98924983-B44C-4C3D-BE19-1ED92A157C42}"/>
                </a:ext>
              </a:extLst>
            </p:cNvPr>
            <p:cNvPicPr/>
            <p:nvPr/>
          </p:nvPicPr>
          <p:blipFill>
            <a:blip r:embed="rId8">
              <a:alphaModFix/>
            </a:blip>
            <a:stretch/>
          </p:blipFill>
          <p:spPr bwMode="auto">
            <a:xfrm>
              <a:off x="4450075" y="927938"/>
              <a:ext cx="977599" cy="957051"/>
            </a:xfrm>
            <a:prstGeom prst="rect">
              <a:avLst/>
            </a:prstGeom>
            <a:noFill/>
            <a:ln>
              <a:noFill/>
            </a:ln>
          </p:spPr>
        </p:pic>
        <p:pic>
          <p:nvPicPr>
            <p:cNvPr id="12" name="Google Shape;194;p19">
              <a:extLst>
                <a:ext uri="{FF2B5EF4-FFF2-40B4-BE49-F238E27FC236}">
                  <a16:creationId xmlns:a16="http://schemas.microsoft.com/office/drawing/2014/main" id="{95639B2B-3EBC-4F36-8B68-9F57C998000D}"/>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13" name="Google Shape;195;p19">
              <a:extLst>
                <a:ext uri="{FF2B5EF4-FFF2-40B4-BE49-F238E27FC236}">
                  <a16:creationId xmlns:a16="http://schemas.microsoft.com/office/drawing/2014/main" id="{9055453D-FAB4-43AB-A51C-1AC1705DB928}"/>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14" name="Google Shape;196;p19">
              <a:extLst>
                <a:ext uri="{FF2B5EF4-FFF2-40B4-BE49-F238E27FC236}">
                  <a16:creationId xmlns:a16="http://schemas.microsoft.com/office/drawing/2014/main" id="{7C8D8BC6-A3E0-45D3-8FD8-461BDEA210F9}"/>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15" name="Google Shape;197;p19">
              <a:extLst>
                <a:ext uri="{FF2B5EF4-FFF2-40B4-BE49-F238E27FC236}">
                  <a16:creationId xmlns:a16="http://schemas.microsoft.com/office/drawing/2014/main" id="{EC23730F-BBBD-460A-8061-46EFEADEA644}"/>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16" name="Google Shape;198;p19">
              <a:extLst>
                <a:ext uri="{FF2B5EF4-FFF2-40B4-BE49-F238E27FC236}">
                  <a16:creationId xmlns:a16="http://schemas.microsoft.com/office/drawing/2014/main" id="{23E25F40-6278-4C3C-8027-6A042ED39877}"/>
                </a:ext>
              </a:extLst>
            </p:cNvPr>
            <p:cNvPicPr/>
            <p:nvPr/>
          </p:nvPicPr>
          <p:blipFill>
            <a:blip r:embed="rId13">
              <a:alphaModFix/>
            </a:blip>
            <a:stretch/>
          </p:blipFill>
          <p:spPr bwMode="auto">
            <a:xfrm>
              <a:off x="5540538" y="862101"/>
              <a:ext cx="1088724" cy="1088724"/>
            </a:xfrm>
            <a:prstGeom prst="rect">
              <a:avLst/>
            </a:prstGeom>
            <a:noFill/>
            <a:ln>
              <a:noFill/>
            </a:ln>
          </p:spPr>
        </p:pic>
      </p:grpSp>
    </p:spTree>
    <p:extLst>
      <p:ext uri="{BB962C8B-B14F-4D97-AF65-F5344CB8AC3E}">
        <p14:creationId xmlns:p14="http://schemas.microsoft.com/office/powerpoint/2010/main" val="36842891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934C8A-E92B-4D1F-9DD5-C470A92E0826}"/>
              </a:ext>
            </a:extLst>
          </p:cNvPr>
          <p:cNvSpPr>
            <a:spLocks noGrp="1"/>
          </p:cNvSpPr>
          <p:nvPr>
            <p:ph type="body" sz="quarter" idx="21"/>
          </p:nvPr>
        </p:nvSpPr>
        <p:spPr/>
        <p:txBody>
          <a:bodyPr>
            <a:normAutofit lnSpcReduction="10000"/>
          </a:bodyPr>
          <a:lstStyle/>
          <a:p>
            <a:r>
              <a:rPr lang="en-AU" dirty="0"/>
              <a:t>Size of data</a:t>
            </a:r>
          </a:p>
        </p:txBody>
      </p:sp>
      <p:sp>
        <p:nvSpPr>
          <p:cNvPr id="3" name="Text Placeholder 2">
            <a:extLst>
              <a:ext uri="{FF2B5EF4-FFF2-40B4-BE49-F238E27FC236}">
                <a16:creationId xmlns:a16="http://schemas.microsoft.com/office/drawing/2014/main" id="{463AC66F-1546-4EAA-AE40-C3F821BF8B03}"/>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6529A07E-3D9F-4B0B-A375-567E27F60359}"/>
              </a:ext>
            </a:extLst>
          </p:cNvPr>
          <p:cNvSpPr>
            <a:spLocks noGrp="1"/>
          </p:cNvSpPr>
          <p:nvPr>
            <p:ph sz="quarter" idx="23"/>
          </p:nvPr>
        </p:nvSpPr>
        <p:spPr/>
        <p:txBody>
          <a:bodyPr/>
          <a:lstStyle/>
          <a:p>
            <a:endParaRPr lang="en-AU" dirty="0"/>
          </a:p>
        </p:txBody>
      </p:sp>
      <p:grpSp>
        <p:nvGrpSpPr>
          <p:cNvPr id="17" name="Google Shape;187;p19">
            <a:extLst>
              <a:ext uri="{FF2B5EF4-FFF2-40B4-BE49-F238E27FC236}">
                <a16:creationId xmlns:a16="http://schemas.microsoft.com/office/drawing/2014/main" id="{2A0879C4-29DC-44AB-AD51-95C631CC5925}"/>
              </a:ext>
            </a:extLst>
          </p:cNvPr>
          <p:cNvGrpSpPr>
            <a:grpSpLocks noChangeAspect="1"/>
          </p:cNvGrpSpPr>
          <p:nvPr/>
        </p:nvGrpSpPr>
        <p:grpSpPr bwMode="auto">
          <a:xfrm>
            <a:off x="5871857" y="3366608"/>
            <a:ext cx="2632493" cy="1084837"/>
            <a:chOff x="443244" y="848578"/>
            <a:chExt cx="7163606" cy="2952085"/>
          </a:xfrm>
        </p:grpSpPr>
        <p:pic>
          <p:nvPicPr>
            <p:cNvPr id="18" name="Google Shape;188;p19">
              <a:extLst>
                <a:ext uri="{FF2B5EF4-FFF2-40B4-BE49-F238E27FC236}">
                  <a16:creationId xmlns:a16="http://schemas.microsoft.com/office/drawing/2014/main" id="{7A6FCDCE-252A-4250-90E8-D85DB0F809DF}"/>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19" name="Google Shape;189;p19">
              <a:extLst>
                <a:ext uri="{FF2B5EF4-FFF2-40B4-BE49-F238E27FC236}">
                  <a16:creationId xmlns:a16="http://schemas.microsoft.com/office/drawing/2014/main" id="{566864A8-8125-4178-B69E-7E2E8B08C227}"/>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20" name="Google Shape;190;p19">
              <a:extLst>
                <a:ext uri="{FF2B5EF4-FFF2-40B4-BE49-F238E27FC236}">
                  <a16:creationId xmlns:a16="http://schemas.microsoft.com/office/drawing/2014/main" id="{B4DB112D-34DC-44A2-B72B-77E45BF33A2C}"/>
                </a:ext>
              </a:extLst>
            </p:cNvPr>
            <p:cNvPicPr/>
            <p:nvPr/>
          </p:nvPicPr>
          <p:blipFill>
            <a:blip r:embed="rId5">
              <a:alphaModFix/>
            </a:blip>
            <a:stretch/>
          </p:blipFill>
          <p:spPr bwMode="auto">
            <a:xfrm>
              <a:off x="507746" y="871173"/>
              <a:ext cx="832875" cy="1022875"/>
            </a:xfrm>
            <a:prstGeom prst="rect">
              <a:avLst/>
            </a:prstGeom>
            <a:noFill/>
            <a:ln>
              <a:noFill/>
            </a:ln>
          </p:spPr>
        </p:pic>
        <p:pic>
          <p:nvPicPr>
            <p:cNvPr id="21" name="Google Shape;191;p19">
              <a:extLst>
                <a:ext uri="{FF2B5EF4-FFF2-40B4-BE49-F238E27FC236}">
                  <a16:creationId xmlns:a16="http://schemas.microsoft.com/office/drawing/2014/main" id="{9D01B56E-0CC1-4ADB-88A2-5BF32C901C35}"/>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22" name="Google Shape;192;p19">
              <a:extLst>
                <a:ext uri="{FF2B5EF4-FFF2-40B4-BE49-F238E27FC236}">
                  <a16:creationId xmlns:a16="http://schemas.microsoft.com/office/drawing/2014/main" id="{E4388D98-4A6C-4310-BE9A-4162B7643DEB}"/>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23" name="Google Shape;193;p19">
              <a:extLst>
                <a:ext uri="{FF2B5EF4-FFF2-40B4-BE49-F238E27FC236}">
                  <a16:creationId xmlns:a16="http://schemas.microsoft.com/office/drawing/2014/main" id="{0E689673-1A3B-4412-8C7A-909F77A45AD3}"/>
                </a:ext>
              </a:extLst>
            </p:cNvPr>
            <p:cNvPicPr/>
            <p:nvPr/>
          </p:nvPicPr>
          <p:blipFill>
            <a:blip r:embed="rId8">
              <a:alphaModFix/>
            </a:blip>
            <a:stretch/>
          </p:blipFill>
          <p:spPr bwMode="auto">
            <a:xfrm>
              <a:off x="4450075" y="927938"/>
              <a:ext cx="977599" cy="957051"/>
            </a:xfrm>
            <a:prstGeom prst="rect">
              <a:avLst/>
            </a:prstGeom>
            <a:noFill/>
            <a:ln>
              <a:noFill/>
            </a:ln>
          </p:spPr>
        </p:pic>
        <p:pic>
          <p:nvPicPr>
            <p:cNvPr id="24" name="Google Shape;194;p19">
              <a:extLst>
                <a:ext uri="{FF2B5EF4-FFF2-40B4-BE49-F238E27FC236}">
                  <a16:creationId xmlns:a16="http://schemas.microsoft.com/office/drawing/2014/main" id="{5D59EE57-00F5-4496-8EDF-6C4022271A27}"/>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25" name="Google Shape;195;p19">
              <a:extLst>
                <a:ext uri="{FF2B5EF4-FFF2-40B4-BE49-F238E27FC236}">
                  <a16:creationId xmlns:a16="http://schemas.microsoft.com/office/drawing/2014/main" id="{CFC9B94C-1179-49F7-9068-0E0F2F1D302C}"/>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26" name="Google Shape;196;p19">
              <a:extLst>
                <a:ext uri="{FF2B5EF4-FFF2-40B4-BE49-F238E27FC236}">
                  <a16:creationId xmlns:a16="http://schemas.microsoft.com/office/drawing/2014/main" id="{AFF2A524-5A8D-4330-A2C9-74350437569D}"/>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27" name="Google Shape;197;p19">
              <a:extLst>
                <a:ext uri="{FF2B5EF4-FFF2-40B4-BE49-F238E27FC236}">
                  <a16:creationId xmlns:a16="http://schemas.microsoft.com/office/drawing/2014/main" id="{2112AB52-64BF-4386-BE76-1D750787E901}"/>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28" name="Google Shape;198;p19">
              <a:extLst>
                <a:ext uri="{FF2B5EF4-FFF2-40B4-BE49-F238E27FC236}">
                  <a16:creationId xmlns:a16="http://schemas.microsoft.com/office/drawing/2014/main" id="{D9460C78-E894-4128-A829-632F1A8BC4B9}"/>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41" name="Google Shape;187;p19">
            <a:extLst>
              <a:ext uri="{FF2B5EF4-FFF2-40B4-BE49-F238E27FC236}">
                <a16:creationId xmlns:a16="http://schemas.microsoft.com/office/drawing/2014/main" id="{23124DA0-4A0A-4100-88CF-649CC4810569}"/>
              </a:ext>
            </a:extLst>
          </p:cNvPr>
          <p:cNvGrpSpPr>
            <a:grpSpLocks noChangeAspect="1"/>
          </p:cNvGrpSpPr>
          <p:nvPr/>
        </p:nvGrpSpPr>
        <p:grpSpPr bwMode="auto">
          <a:xfrm>
            <a:off x="3009966" y="1060775"/>
            <a:ext cx="2632493" cy="1084837"/>
            <a:chOff x="443244" y="848578"/>
            <a:chExt cx="7163606" cy="2952085"/>
          </a:xfrm>
        </p:grpSpPr>
        <p:pic>
          <p:nvPicPr>
            <p:cNvPr id="42" name="Google Shape;188;p19">
              <a:extLst>
                <a:ext uri="{FF2B5EF4-FFF2-40B4-BE49-F238E27FC236}">
                  <a16:creationId xmlns:a16="http://schemas.microsoft.com/office/drawing/2014/main" id="{79F4EDD4-CCD5-4404-843F-1658709C3BD5}"/>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43" name="Google Shape;189;p19">
              <a:extLst>
                <a:ext uri="{FF2B5EF4-FFF2-40B4-BE49-F238E27FC236}">
                  <a16:creationId xmlns:a16="http://schemas.microsoft.com/office/drawing/2014/main" id="{B9CF3C35-E321-4A19-95BC-E9E0FDF0139E}"/>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44" name="Google Shape;190;p19">
              <a:extLst>
                <a:ext uri="{FF2B5EF4-FFF2-40B4-BE49-F238E27FC236}">
                  <a16:creationId xmlns:a16="http://schemas.microsoft.com/office/drawing/2014/main" id="{0A75D019-3505-4B0B-BCF0-ECABA52D1C31}"/>
                </a:ext>
              </a:extLst>
            </p:cNvPr>
            <p:cNvPicPr/>
            <p:nvPr/>
          </p:nvPicPr>
          <p:blipFill>
            <a:blip r:embed="rId5">
              <a:alphaModFix/>
            </a:blip>
            <a:stretch/>
          </p:blipFill>
          <p:spPr bwMode="auto">
            <a:xfrm>
              <a:off x="507746" y="871173"/>
              <a:ext cx="832875" cy="1022875"/>
            </a:xfrm>
            <a:prstGeom prst="rect">
              <a:avLst/>
            </a:prstGeom>
            <a:noFill/>
            <a:ln>
              <a:noFill/>
            </a:ln>
          </p:spPr>
        </p:pic>
        <p:pic>
          <p:nvPicPr>
            <p:cNvPr id="45" name="Google Shape;191;p19">
              <a:extLst>
                <a:ext uri="{FF2B5EF4-FFF2-40B4-BE49-F238E27FC236}">
                  <a16:creationId xmlns:a16="http://schemas.microsoft.com/office/drawing/2014/main" id="{0F9B2082-1996-4DEA-AF90-437182B33F9E}"/>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46" name="Google Shape;192;p19">
              <a:extLst>
                <a:ext uri="{FF2B5EF4-FFF2-40B4-BE49-F238E27FC236}">
                  <a16:creationId xmlns:a16="http://schemas.microsoft.com/office/drawing/2014/main" id="{41971568-0249-44D0-98F4-26B31004B7A6}"/>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47" name="Google Shape;193;p19">
              <a:extLst>
                <a:ext uri="{FF2B5EF4-FFF2-40B4-BE49-F238E27FC236}">
                  <a16:creationId xmlns:a16="http://schemas.microsoft.com/office/drawing/2014/main" id="{C5FC05F3-D1E5-4584-A786-C61946D426E1}"/>
                </a:ext>
              </a:extLst>
            </p:cNvPr>
            <p:cNvPicPr/>
            <p:nvPr/>
          </p:nvPicPr>
          <p:blipFill>
            <a:blip r:embed="rId8">
              <a:alphaModFix/>
            </a:blip>
            <a:stretch/>
          </p:blipFill>
          <p:spPr bwMode="auto">
            <a:xfrm>
              <a:off x="4450075" y="927938"/>
              <a:ext cx="977599" cy="957051"/>
            </a:xfrm>
            <a:prstGeom prst="rect">
              <a:avLst/>
            </a:prstGeom>
            <a:noFill/>
            <a:ln>
              <a:noFill/>
            </a:ln>
          </p:spPr>
        </p:pic>
        <p:pic>
          <p:nvPicPr>
            <p:cNvPr id="48" name="Google Shape;194;p19">
              <a:extLst>
                <a:ext uri="{FF2B5EF4-FFF2-40B4-BE49-F238E27FC236}">
                  <a16:creationId xmlns:a16="http://schemas.microsoft.com/office/drawing/2014/main" id="{3FC4E952-72A4-496A-B374-9A5C5979B43C}"/>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49" name="Google Shape;195;p19">
              <a:extLst>
                <a:ext uri="{FF2B5EF4-FFF2-40B4-BE49-F238E27FC236}">
                  <a16:creationId xmlns:a16="http://schemas.microsoft.com/office/drawing/2014/main" id="{E7FA2254-6022-4D77-9A87-8ACF02EE9C98}"/>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50" name="Google Shape;196;p19">
              <a:extLst>
                <a:ext uri="{FF2B5EF4-FFF2-40B4-BE49-F238E27FC236}">
                  <a16:creationId xmlns:a16="http://schemas.microsoft.com/office/drawing/2014/main" id="{1867B003-9160-42CA-BB25-C7D0EE240DF7}"/>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51" name="Google Shape;197;p19">
              <a:extLst>
                <a:ext uri="{FF2B5EF4-FFF2-40B4-BE49-F238E27FC236}">
                  <a16:creationId xmlns:a16="http://schemas.microsoft.com/office/drawing/2014/main" id="{3E6EB277-2961-4DF6-99E6-E958A03D4313}"/>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52" name="Google Shape;198;p19">
              <a:extLst>
                <a:ext uri="{FF2B5EF4-FFF2-40B4-BE49-F238E27FC236}">
                  <a16:creationId xmlns:a16="http://schemas.microsoft.com/office/drawing/2014/main" id="{8102A60B-F03D-4C4C-A3B0-30E09E01A20B}"/>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53" name="Google Shape;187;p19">
            <a:extLst>
              <a:ext uri="{FF2B5EF4-FFF2-40B4-BE49-F238E27FC236}">
                <a16:creationId xmlns:a16="http://schemas.microsoft.com/office/drawing/2014/main" id="{D578965F-5905-4E0F-972B-909CAB96CAFD}"/>
              </a:ext>
            </a:extLst>
          </p:cNvPr>
          <p:cNvGrpSpPr>
            <a:grpSpLocks noChangeAspect="1"/>
          </p:cNvGrpSpPr>
          <p:nvPr/>
        </p:nvGrpSpPr>
        <p:grpSpPr bwMode="auto">
          <a:xfrm>
            <a:off x="327619" y="1066734"/>
            <a:ext cx="2632493" cy="1084837"/>
            <a:chOff x="443244" y="848578"/>
            <a:chExt cx="7163606" cy="2952085"/>
          </a:xfrm>
        </p:grpSpPr>
        <p:pic>
          <p:nvPicPr>
            <p:cNvPr id="54" name="Google Shape;188;p19">
              <a:extLst>
                <a:ext uri="{FF2B5EF4-FFF2-40B4-BE49-F238E27FC236}">
                  <a16:creationId xmlns:a16="http://schemas.microsoft.com/office/drawing/2014/main" id="{F20B783D-E621-4EB8-937A-6AC7E23BC670}"/>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55" name="Google Shape;189;p19">
              <a:extLst>
                <a:ext uri="{FF2B5EF4-FFF2-40B4-BE49-F238E27FC236}">
                  <a16:creationId xmlns:a16="http://schemas.microsoft.com/office/drawing/2014/main" id="{CFA97EA8-9B23-42DF-A9D7-5F03CFCA641C}"/>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56" name="Google Shape;190;p19">
              <a:extLst>
                <a:ext uri="{FF2B5EF4-FFF2-40B4-BE49-F238E27FC236}">
                  <a16:creationId xmlns:a16="http://schemas.microsoft.com/office/drawing/2014/main" id="{3D3DE8E2-8164-46BC-B75B-ED58F507EF07}"/>
                </a:ext>
              </a:extLst>
            </p:cNvPr>
            <p:cNvPicPr/>
            <p:nvPr/>
          </p:nvPicPr>
          <p:blipFill>
            <a:blip r:embed="rId5">
              <a:alphaModFix/>
            </a:blip>
            <a:stretch/>
          </p:blipFill>
          <p:spPr bwMode="auto">
            <a:xfrm>
              <a:off x="507746" y="871173"/>
              <a:ext cx="832875" cy="1022875"/>
            </a:xfrm>
            <a:prstGeom prst="rect">
              <a:avLst/>
            </a:prstGeom>
            <a:noFill/>
            <a:ln>
              <a:noFill/>
            </a:ln>
          </p:spPr>
        </p:pic>
        <p:pic>
          <p:nvPicPr>
            <p:cNvPr id="57" name="Google Shape;191;p19">
              <a:extLst>
                <a:ext uri="{FF2B5EF4-FFF2-40B4-BE49-F238E27FC236}">
                  <a16:creationId xmlns:a16="http://schemas.microsoft.com/office/drawing/2014/main" id="{E969BAFA-E8F9-4FFC-A4D6-85356161D9EA}"/>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58" name="Google Shape;192;p19">
              <a:extLst>
                <a:ext uri="{FF2B5EF4-FFF2-40B4-BE49-F238E27FC236}">
                  <a16:creationId xmlns:a16="http://schemas.microsoft.com/office/drawing/2014/main" id="{38412BC1-F792-4D1E-B890-8AA96DB21D25}"/>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59" name="Google Shape;193;p19">
              <a:extLst>
                <a:ext uri="{FF2B5EF4-FFF2-40B4-BE49-F238E27FC236}">
                  <a16:creationId xmlns:a16="http://schemas.microsoft.com/office/drawing/2014/main" id="{0B0081B5-3C71-4D13-A062-2F3AD035859F}"/>
                </a:ext>
              </a:extLst>
            </p:cNvPr>
            <p:cNvPicPr/>
            <p:nvPr/>
          </p:nvPicPr>
          <p:blipFill>
            <a:blip r:embed="rId8">
              <a:alphaModFix/>
            </a:blip>
            <a:stretch/>
          </p:blipFill>
          <p:spPr bwMode="auto">
            <a:xfrm>
              <a:off x="4450075" y="927938"/>
              <a:ext cx="977599" cy="957051"/>
            </a:xfrm>
            <a:prstGeom prst="rect">
              <a:avLst/>
            </a:prstGeom>
            <a:noFill/>
            <a:ln>
              <a:noFill/>
            </a:ln>
          </p:spPr>
        </p:pic>
        <p:pic>
          <p:nvPicPr>
            <p:cNvPr id="60" name="Google Shape;194;p19">
              <a:extLst>
                <a:ext uri="{FF2B5EF4-FFF2-40B4-BE49-F238E27FC236}">
                  <a16:creationId xmlns:a16="http://schemas.microsoft.com/office/drawing/2014/main" id="{AD467298-31AB-417E-A428-E27AADB82A5C}"/>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61" name="Google Shape;195;p19">
              <a:extLst>
                <a:ext uri="{FF2B5EF4-FFF2-40B4-BE49-F238E27FC236}">
                  <a16:creationId xmlns:a16="http://schemas.microsoft.com/office/drawing/2014/main" id="{2A967F03-FA75-4EF8-81CF-BC1537087963}"/>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62" name="Google Shape;196;p19">
              <a:extLst>
                <a:ext uri="{FF2B5EF4-FFF2-40B4-BE49-F238E27FC236}">
                  <a16:creationId xmlns:a16="http://schemas.microsoft.com/office/drawing/2014/main" id="{38808218-B0E7-4F86-AD70-F98BB948D38B}"/>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63" name="Google Shape;197;p19">
              <a:extLst>
                <a:ext uri="{FF2B5EF4-FFF2-40B4-BE49-F238E27FC236}">
                  <a16:creationId xmlns:a16="http://schemas.microsoft.com/office/drawing/2014/main" id="{3A4ADB8D-C503-48B9-9371-91828C16DC32}"/>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64" name="Google Shape;198;p19">
              <a:extLst>
                <a:ext uri="{FF2B5EF4-FFF2-40B4-BE49-F238E27FC236}">
                  <a16:creationId xmlns:a16="http://schemas.microsoft.com/office/drawing/2014/main" id="{6249F9C9-0663-4CE6-B6A7-EF3374E8EB9D}"/>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65" name="Google Shape;187;p19">
            <a:extLst>
              <a:ext uri="{FF2B5EF4-FFF2-40B4-BE49-F238E27FC236}">
                <a16:creationId xmlns:a16="http://schemas.microsoft.com/office/drawing/2014/main" id="{E521FDB2-D841-4F6F-B35A-BF06DB0AAA17}"/>
              </a:ext>
            </a:extLst>
          </p:cNvPr>
          <p:cNvGrpSpPr>
            <a:grpSpLocks noChangeAspect="1"/>
          </p:cNvGrpSpPr>
          <p:nvPr/>
        </p:nvGrpSpPr>
        <p:grpSpPr bwMode="auto">
          <a:xfrm>
            <a:off x="5833185" y="2179402"/>
            <a:ext cx="2632493" cy="1084837"/>
            <a:chOff x="443244" y="848578"/>
            <a:chExt cx="7163606" cy="2952085"/>
          </a:xfrm>
        </p:grpSpPr>
        <p:pic>
          <p:nvPicPr>
            <p:cNvPr id="66" name="Google Shape;188;p19">
              <a:extLst>
                <a:ext uri="{FF2B5EF4-FFF2-40B4-BE49-F238E27FC236}">
                  <a16:creationId xmlns:a16="http://schemas.microsoft.com/office/drawing/2014/main" id="{03B937E2-776C-45A1-9007-22D866FD7019}"/>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67" name="Google Shape;189;p19">
              <a:extLst>
                <a:ext uri="{FF2B5EF4-FFF2-40B4-BE49-F238E27FC236}">
                  <a16:creationId xmlns:a16="http://schemas.microsoft.com/office/drawing/2014/main" id="{87E24413-B442-44A0-B919-A7937046A4E6}"/>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68" name="Google Shape;190;p19">
              <a:extLst>
                <a:ext uri="{FF2B5EF4-FFF2-40B4-BE49-F238E27FC236}">
                  <a16:creationId xmlns:a16="http://schemas.microsoft.com/office/drawing/2014/main" id="{F8BE35C8-91A0-45A4-95AF-FF180813C3B9}"/>
                </a:ext>
              </a:extLst>
            </p:cNvPr>
            <p:cNvPicPr/>
            <p:nvPr/>
          </p:nvPicPr>
          <p:blipFill>
            <a:blip r:embed="rId5">
              <a:alphaModFix/>
            </a:blip>
            <a:stretch/>
          </p:blipFill>
          <p:spPr bwMode="auto">
            <a:xfrm>
              <a:off x="507746" y="871173"/>
              <a:ext cx="832875" cy="1022875"/>
            </a:xfrm>
            <a:prstGeom prst="rect">
              <a:avLst/>
            </a:prstGeom>
            <a:noFill/>
            <a:ln>
              <a:noFill/>
            </a:ln>
          </p:spPr>
        </p:pic>
        <p:pic>
          <p:nvPicPr>
            <p:cNvPr id="69" name="Google Shape;191;p19">
              <a:extLst>
                <a:ext uri="{FF2B5EF4-FFF2-40B4-BE49-F238E27FC236}">
                  <a16:creationId xmlns:a16="http://schemas.microsoft.com/office/drawing/2014/main" id="{DD85A30A-BCD0-45EB-AC82-3D878D45CF6F}"/>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70" name="Google Shape;192;p19">
              <a:extLst>
                <a:ext uri="{FF2B5EF4-FFF2-40B4-BE49-F238E27FC236}">
                  <a16:creationId xmlns:a16="http://schemas.microsoft.com/office/drawing/2014/main" id="{0D42D766-5622-4A7A-82FE-B7D05D3DCECC}"/>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71" name="Google Shape;193;p19">
              <a:extLst>
                <a:ext uri="{FF2B5EF4-FFF2-40B4-BE49-F238E27FC236}">
                  <a16:creationId xmlns:a16="http://schemas.microsoft.com/office/drawing/2014/main" id="{545EBC37-7DA6-49E2-B8F9-E0E47D0145B0}"/>
                </a:ext>
              </a:extLst>
            </p:cNvPr>
            <p:cNvPicPr/>
            <p:nvPr/>
          </p:nvPicPr>
          <p:blipFill>
            <a:blip r:embed="rId8">
              <a:alphaModFix/>
            </a:blip>
            <a:stretch/>
          </p:blipFill>
          <p:spPr bwMode="auto">
            <a:xfrm>
              <a:off x="4450075" y="927938"/>
              <a:ext cx="977599" cy="957051"/>
            </a:xfrm>
            <a:prstGeom prst="rect">
              <a:avLst/>
            </a:prstGeom>
            <a:noFill/>
            <a:ln>
              <a:noFill/>
            </a:ln>
          </p:spPr>
        </p:pic>
        <p:pic>
          <p:nvPicPr>
            <p:cNvPr id="72" name="Google Shape;194;p19">
              <a:extLst>
                <a:ext uri="{FF2B5EF4-FFF2-40B4-BE49-F238E27FC236}">
                  <a16:creationId xmlns:a16="http://schemas.microsoft.com/office/drawing/2014/main" id="{EDE7E905-6438-4B5B-8B3D-608658AE7397}"/>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73" name="Google Shape;195;p19">
              <a:extLst>
                <a:ext uri="{FF2B5EF4-FFF2-40B4-BE49-F238E27FC236}">
                  <a16:creationId xmlns:a16="http://schemas.microsoft.com/office/drawing/2014/main" id="{C4EB6AB0-454D-4097-A3BC-3E83E8F576B3}"/>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74" name="Google Shape;196;p19">
              <a:extLst>
                <a:ext uri="{FF2B5EF4-FFF2-40B4-BE49-F238E27FC236}">
                  <a16:creationId xmlns:a16="http://schemas.microsoft.com/office/drawing/2014/main" id="{7C1BCC21-9BF9-4118-B3CD-00577C7B5508}"/>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75" name="Google Shape;197;p19">
              <a:extLst>
                <a:ext uri="{FF2B5EF4-FFF2-40B4-BE49-F238E27FC236}">
                  <a16:creationId xmlns:a16="http://schemas.microsoft.com/office/drawing/2014/main" id="{B6166B0C-DD5F-4F89-BC97-56081F3A5558}"/>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76" name="Google Shape;198;p19">
              <a:extLst>
                <a:ext uri="{FF2B5EF4-FFF2-40B4-BE49-F238E27FC236}">
                  <a16:creationId xmlns:a16="http://schemas.microsoft.com/office/drawing/2014/main" id="{864C9966-1635-41C3-A73B-C07F9EEA21EE}"/>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77" name="Google Shape;187;p19">
            <a:extLst>
              <a:ext uri="{FF2B5EF4-FFF2-40B4-BE49-F238E27FC236}">
                <a16:creationId xmlns:a16="http://schemas.microsoft.com/office/drawing/2014/main" id="{C57B5143-592D-4BF0-8F32-F8428064CF94}"/>
              </a:ext>
            </a:extLst>
          </p:cNvPr>
          <p:cNvGrpSpPr>
            <a:grpSpLocks noChangeAspect="1"/>
          </p:cNvGrpSpPr>
          <p:nvPr/>
        </p:nvGrpSpPr>
        <p:grpSpPr bwMode="auto">
          <a:xfrm>
            <a:off x="5813633" y="1198139"/>
            <a:ext cx="2632493" cy="1084837"/>
            <a:chOff x="443244" y="848578"/>
            <a:chExt cx="7163606" cy="2952085"/>
          </a:xfrm>
        </p:grpSpPr>
        <p:pic>
          <p:nvPicPr>
            <p:cNvPr id="78" name="Google Shape;188;p19">
              <a:extLst>
                <a:ext uri="{FF2B5EF4-FFF2-40B4-BE49-F238E27FC236}">
                  <a16:creationId xmlns:a16="http://schemas.microsoft.com/office/drawing/2014/main" id="{FCA46729-62CE-4A20-B358-ECE57BFFF5B9}"/>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79" name="Google Shape;189;p19">
              <a:extLst>
                <a:ext uri="{FF2B5EF4-FFF2-40B4-BE49-F238E27FC236}">
                  <a16:creationId xmlns:a16="http://schemas.microsoft.com/office/drawing/2014/main" id="{9EE79A9C-B1BE-418C-8100-007BDB159C3C}"/>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80" name="Google Shape;190;p19">
              <a:extLst>
                <a:ext uri="{FF2B5EF4-FFF2-40B4-BE49-F238E27FC236}">
                  <a16:creationId xmlns:a16="http://schemas.microsoft.com/office/drawing/2014/main" id="{D96C04EB-DC73-44D7-85BB-24A04151E991}"/>
                </a:ext>
              </a:extLst>
            </p:cNvPr>
            <p:cNvPicPr/>
            <p:nvPr/>
          </p:nvPicPr>
          <p:blipFill>
            <a:blip r:embed="rId5">
              <a:alphaModFix/>
            </a:blip>
            <a:stretch/>
          </p:blipFill>
          <p:spPr bwMode="auto">
            <a:xfrm>
              <a:off x="507746" y="871173"/>
              <a:ext cx="832875" cy="1022875"/>
            </a:xfrm>
            <a:prstGeom prst="rect">
              <a:avLst/>
            </a:prstGeom>
            <a:noFill/>
            <a:ln>
              <a:noFill/>
            </a:ln>
          </p:spPr>
        </p:pic>
        <p:pic>
          <p:nvPicPr>
            <p:cNvPr id="81" name="Google Shape;191;p19">
              <a:extLst>
                <a:ext uri="{FF2B5EF4-FFF2-40B4-BE49-F238E27FC236}">
                  <a16:creationId xmlns:a16="http://schemas.microsoft.com/office/drawing/2014/main" id="{32084A1E-B2C2-4FAA-9196-CFF8B30C9748}"/>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82" name="Google Shape;192;p19">
              <a:extLst>
                <a:ext uri="{FF2B5EF4-FFF2-40B4-BE49-F238E27FC236}">
                  <a16:creationId xmlns:a16="http://schemas.microsoft.com/office/drawing/2014/main" id="{99C81CCF-04DE-45F1-9EF1-62C4BD407A4F}"/>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83" name="Google Shape;193;p19">
              <a:extLst>
                <a:ext uri="{FF2B5EF4-FFF2-40B4-BE49-F238E27FC236}">
                  <a16:creationId xmlns:a16="http://schemas.microsoft.com/office/drawing/2014/main" id="{AD9F0002-CC5A-4FC5-BD60-D97CAA994350}"/>
                </a:ext>
              </a:extLst>
            </p:cNvPr>
            <p:cNvPicPr/>
            <p:nvPr/>
          </p:nvPicPr>
          <p:blipFill>
            <a:blip r:embed="rId8">
              <a:alphaModFix/>
            </a:blip>
            <a:stretch/>
          </p:blipFill>
          <p:spPr bwMode="auto">
            <a:xfrm>
              <a:off x="4450075" y="927938"/>
              <a:ext cx="977599" cy="957051"/>
            </a:xfrm>
            <a:prstGeom prst="rect">
              <a:avLst/>
            </a:prstGeom>
            <a:noFill/>
            <a:ln>
              <a:noFill/>
            </a:ln>
          </p:spPr>
        </p:pic>
        <p:pic>
          <p:nvPicPr>
            <p:cNvPr id="84" name="Google Shape;194;p19">
              <a:extLst>
                <a:ext uri="{FF2B5EF4-FFF2-40B4-BE49-F238E27FC236}">
                  <a16:creationId xmlns:a16="http://schemas.microsoft.com/office/drawing/2014/main" id="{C72F3454-5318-4251-8145-2AA65F721C15}"/>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85" name="Google Shape;195;p19">
              <a:extLst>
                <a:ext uri="{FF2B5EF4-FFF2-40B4-BE49-F238E27FC236}">
                  <a16:creationId xmlns:a16="http://schemas.microsoft.com/office/drawing/2014/main" id="{F48EEFD7-0D46-4588-BA5C-2A78BFD5463C}"/>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86" name="Google Shape;196;p19">
              <a:extLst>
                <a:ext uri="{FF2B5EF4-FFF2-40B4-BE49-F238E27FC236}">
                  <a16:creationId xmlns:a16="http://schemas.microsoft.com/office/drawing/2014/main" id="{5BF1F803-6774-4DE9-A4A5-152F7C26D5D4}"/>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87" name="Google Shape;197;p19">
              <a:extLst>
                <a:ext uri="{FF2B5EF4-FFF2-40B4-BE49-F238E27FC236}">
                  <a16:creationId xmlns:a16="http://schemas.microsoft.com/office/drawing/2014/main" id="{81361E62-ED02-4513-87F2-49077BD2B0A5}"/>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88" name="Google Shape;198;p19">
              <a:extLst>
                <a:ext uri="{FF2B5EF4-FFF2-40B4-BE49-F238E27FC236}">
                  <a16:creationId xmlns:a16="http://schemas.microsoft.com/office/drawing/2014/main" id="{957A64DB-53CC-4299-825E-837F245ED6DF}"/>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89" name="Google Shape;187;p19">
            <a:extLst>
              <a:ext uri="{FF2B5EF4-FFF2-40B4-BE49-F238E27FC236}">
                <a16:creationId xmlns:a16="http://schemas.microsoft.com/office/drawing/2014/main" id="{43AC343C-3A7D-4774-BB8E-D9ADBE66B12F}"/>
              </a:ext>
            </a:extLst>
          </p:cNvPr>
          <p:cNvGrpSpPr>
            <a:grpSpLocks noChangeAspect="1"/>
          </p:cNvGrpSpPr>
          <p:nvPr/>
        </p:nvGrpSpPr>
        <p:grpSpPr bwMode="auto">
          <a:xfrm>
            <a:off x="3028740" y="2210771"/>
            <a:ext cx="2632493" cy="1084837"/>
            <a:chOff x="443244" y="848578"/>
            <a:chExt cx="7163606" cy="2952085"/>
          </a:xfrm>
        </p:grpSpPr>
        <p:pic>
          <p:nvPicPr>
            <p:cNvPr id="90" name="Google Shape;188;p19">
              <a:extLst>
                <a:ext uri="{FF2B5EF4-FFF2-40B4-BE49-F238E27FC236}">
                  <a16:creationId xmlns:a16="http://schemas.microsoft.com/office/drawing/2014/main" id="{72B232F5-C083-4146-B605-1AA6F7A70EED}"/>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91" name="Google Shape;189;p19">
              <a:extLst>
                <a:ext uri="{FF2B5EF4-FFF2-40B4-BE49-F238E27FC236}">
                  <a16:creationId xmlns:a16="http://schemas.microsoft.com/office/drawing/2014/main" id="{111A67CA-DA07-4F45-8A73-199D88C7FCA4}"/>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92" name="Google Shape;190;p19">
              <a:extLst>
                <a:ext uri="{FF2B5EF4-FFF2-40B4-BE49-F238E27FC236}">
                  <a16:creationId xmlns:a16="http://schemas.microsoft.com/office/drawing/2014/main" id="{11B05CD0-0E16-4335-BB56-88E39F20A8A3}"/>
                </a:ext>
              </a:extLst>
            </p:cNvPr>
            <p:cNvPicPr/>
            <p:nvPr/>
          </p:nvPicPr>
          <p:blipFill>
            <a:blip r:embed="rId5">
              <a:alphaModFix/>
            </a:blip>
            <a:stretch/>
          </p:blipFill>
          <p:spPr bwMode="auto">
            <a:xfrm>
              <a:off x="507746" y="871173"/>
              <a:ext cx="832875" cy="1022875"/>
            </a:xfrm>
            <a:prstGeom prst="rect">
              <a:avLst/>
            </a:prstGeom>
            <a:noFill/>
            <a:ln>
              <a:noFill/>
            </a:ln>
          </p:spPr>
        </p:pic>
        <p:pic>
          <p:nvPicPr>
            <p:cNvPr id="93" name="Google Shape;191;p19">
              <a:extLst>
                <a:ext uri="{FF2B5EF4-FFF2-40B4-BE49-F238E27FC236}">
                  <a16:creationId xmlns:a16="http://schemas.microsoft.com/office/drawing/2014/main" id="{25F81EB6-FB4D-43B9-B5F6-C1BEFAE31E43}"/>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94" name="Google Shape;192;p19">
              <a:extLst>
                <a:ext uri="{FF2B5EF4-FFF2-40B4-BE49-F238E27FC236}">
                  <a16:creationId xmlns:a16="http://schemas.microsoft.com/office/drawing/2014/main" id="{A0FFDB52-AB9E-4A8F-815D-29B01EEC6EA4}"/>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95" name="Google Shape;193;p19">
              <a:extLst>
                <a:ext uri="{FF2B5EF4-FFF2-40B4-BE49-F238E27FC236}">
                  <a16:creationId xmlns:a16="http://schemas.microsoft.com/office/drawing/2014/main" id="{87F43EEB-14D6-4D24-BE09-CC28B8B6CB08}"/>
                </a:ext>
              </a:extLst>
            </p:cNvPr>
            <p:cNvPicPr/>
            <p:nvPr/>
          </p:nvPicPr>
          <p:blipFill>
            <a:blip r:embed="rId8">
              <a:alphaModFix/>
            </a:blip>
            <a:stretch/>
          </p:blipFill>
          <p:spPr bwMode="auto">
            <a:xfrm>
              <a:off x="4450075" y="927938"/>
              <a:ext cx="977599" cy="957051"/>
            </a:xfrm>
            <a:prstGeom prst="rect">
              <a:avLst/>
            </a:prstGeom>
            <a:noFill/>
            <a:ln>
              <a:noFill/>
            </a:ln>
          </p:spPr>
        </p:pic>
        <p:pic>
          <p:nvPicPr>
            <p:cNvPr id="96" name="Google Shape;194;p19">
              <a:extLst>
                <a:ext uri="{FF2B5EF4-FFF2-40B4-BE49-F238E27FC236}">
                  <a16:creationId xmlns:a16="http://schemas.microsoft.com/office/drawing/2014/main" id="{F78C25B2-8DE1-4181-BED2-A7A46F9238EA}"/>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97" name="Google Shape;195;p19">
              <a:extLst>
                <a:ext uri="{FF2B5EF4-FFF2-40B4-BE49-F238E27FC236}">
                  <a16:creationId xmlns:a16="http://schemas.microsoft.com/office/drawing/2014/main" id="{D6DA085D-A2B4-4221-AC3A-864529A10609}"/>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98" name="Google Shape;196;p19">
              <a:extLst>
                <a:ext uri="{FF2B5EF4-FFF2-40B4-BE49-F238E27FC236}">
                  <a16:creationId xmlns:a16="http://schemas.microsoft.com/office/drawing/2014/main" id="{5AD072DC-ED78-4370-8DDE-B870BBB01D29}"/>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99" name="Google Shape;197;p19">
              <a:extLst>
                <a:ext uri="{FF2B5EF4-FFF2-40B4-BE49-F238E27FC236}">
                  <a16:creationId xmlns:a16="http://schemas.microsoft.com/office/drawing/2014/main" id="{A00B618F-C5FB-480B-85FE-FF8D639311AC}"/>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100" name="Google Shape;198;p19">
              <a:extLst>
                <a:ext uri="{FF2B5EF4-FFF2-40B4-BE49-F238E27FC236}">
                  <a16:creationId xmlns:a16="http://schemas.microsoft.com/office/drawing/2014/main" id="{8F1424AC-D7A9-4169-BC0E-613815D0CD98}"/>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101" name="Google Shape;187;p19">
            <a:extLst>
              <a:ext uri="{FF2B5EF4-FFF2-40B4-BE49-F238E27FC236}">
                <a16:creationId xmlns:a16="http://schemas.microsoft.com/office/drawing/2014/main" id="{66F6E000-CAF3-41FC-9675-4C24A7834E47}"/>
              </a:ext>
            </a:extLst>
          </p:cNvPr>
          <p:cNvGrpSpPr>
            <a:grpSpLocks noChangeAspect="1"/>
          </p:cNvGrpSpPr>
          <p:nvPr/>
        </p:nvGrpSpPr>
        <p:grpSpPr bwMode="auto">
          <a:xfrm>
            <a:off x="325988" y="2191385"/>
            <a:ext cx="2632493" cy="1084837"/>
            <a:chOff x="443244" y="848578"/>
            <a:chExt cx="7163606" cy="2952085"/>
          </a:xfrm>
        </p:grpSpPr>
        <p:pic>
          <p:nvPicPr>
            <p:cNvPr id="102" name="Google Shape;188;p19">
              <a:extLst>
                <a:ext uri="{FF2B5EF4-FFF2-40B4-BE49-F238E27FC236}">
                  <a16:creationId xmlns:a16="http://schemas.microsoft.com/office/drawing/2014/main" id="{9A18A8B5-8717-4B9C-B949-D4B3177FCE99}"/>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103" name="Google Shape;189;p19">
              <a:extLst>
                <a:ext uri="{FF2B5EF4-FFF2-40B4-BE49-F238E27FC236}">
                  <a16:creationId xmlns:a16="http://schemas.microsoft.com/office/drawing/2014/main" id="{944A98B9-D70F-488D-A7C5-023FCF08FDB6}"/>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104" name="Google Shape;190;p19">
              <a:extLst>
                <a:ext uri="{FF2B5EF4-FFF2-40B4-BE49-F238E27FC236}">
                  <a16:creationId xmlns:a16="http://schemas.microsoft.com/office/drawing/2014/main" id="{E67A8D1A-F62E-484B-B630-035C8A1736EB}"/>
                </a:ext>
              </a:extLst>
            </p:cNvPr>
            <p:cNvPicPr/>
            <p:nvPr/>
          </p:nvPicPr>
          <p:blipFill>
            <a:blip r:embed="rId5">
              <a:alphaModFix/>
            </a:blip>
            <a:stretch/>
          </p:blipFill>
          <p:spPr bwMode="auto">
            <a:xfrm>
              <a:off x="507746" y="871173"/>
              <a:ext cx="832875" cy="1022875"/>
            </a:xfrm>
            <a:prstGeom prst="rect">
              <a:avLst/>
            </a:prstGeom>
            <a:noFill/>
            <a:ln>
              <a:noFill/>
            </a:ln>
          </p:spPr>
        </p:pic>
        <p:pic>
          <p:nvPicPr>
            <p:cNvPr id="105" name="Google Shape;191;p19">
              <a:extLst>
                <a:ext uri="{FF2B5EF4-FFF2-40B4-BE49-F238E27FC236}">
                  <a16:creationId xmlns:a16="http://schemas.microsoft.com/office/drawing/2014/main" id="{B22CB2F0-CC86-4842-92BE-FFBF63C4C6D7}"/>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106" name="Google Shape;192;p19">
              <a:extLst>
                <a:ext uri="{FF2B5EF4-FFF2-40B4-BE49-F238E27FC236}">
                  <a16:creationId xmlns:a16="http://schemas.microsoft.com/office/drawing/2014/main" id="{D5A7F5E5-8245-4BFA-8D9F-72AB496581D3}"/>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107" name="Google Shape;193;p19">
              <a:extLst>
                <a:ext uri="{FF2B5EF4-FFF2-40B4-BE49-F238E27FC236}">
                  <a16:creationId xmlns:a16="http://schemas.microsoft.com/office/drawing/2014/main" id="{6C6B1C79-F7A6-40DC-847F-79B3E354D9B3}"/>
                </a:ext>
              </a:extLst>
            </p:cNvPr>
            <p:cNvPicPr/>
            <p:nvPr/>
          </p:nvPicPr>
          <p:blipFill>
            <a:blip r:embed="rId8">
              <a:alphaModFix/>
            </a:blip>
            <a:stretch/>
          </p:blipFill>
          <p:spPr bwMode="auto">
            <a:xfrm>
              <a:off x="4450075" y="927938"/>
              <a:ext cx="977599" cy="957051"/>
            </a:xfrm>
            <a:prstGeom prst="rect">
              <a:avLst/>
            </a:prstGeom>
            <a:noFill/>
            <a:ln>
              <a:noFill/>
            </a:ln>
          </p:spPr>
        </p:pic>
        <p:pic>
          <p:nvPicPr>
            <p:cNvPr id="108" name="Google Shape;194;p19">
              <a:extLst>
                <a:ext uri="{FF2B5EF4-FFF2-40B4-BE49-F238E27FC236}">
                  <a16:creationId xmlns:a16="http://schemas.microsoft.com/office/drawing/2014/main" id="{F619F392-96E2-4EE6-847B-65B1F874D3D7}"/>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109" name="Google Shape;195;p19">
              <a:extLst>
                <a:ext uri="{FF2B5EF4-FFF2-40B4-BE49-F238E27FC236}">
                  <a16:creationId xmlns:a16="http://schemas.microsoft.com/office/drawing/2014/main" id="{E3D0AB8F-125C-4561-8ADF-1951EEEA67E6}"/>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110" name="Google Shape;196;p19">
              <a:extLst>
                <a:ext uri="{FF2B5EF4-FFF2-40B4-BE49-F238E27FC236}">
                  <a16:creationId xmlns:a16="http://schemas.microsoft.com/office/drawing/2014/main" id="{13E9D591-48A3-4D2F-830E-0CDC043A2496}"/>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111" name="Google Shape;197;p19">
              <a:extLst>
                <a:ext uri="{FF2B5EF4-FFF2-40B4-BE49-F238E27FC236}">
                  <a16:creationId xmlns:a16="http://schemas.microsoft.com/office/drawing/2014/main" id="{8F9CAD9B-F858-448C-8D28-4DE504E1DE30}"/>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112" name="Google Shape;198;p19">
              <a:extLst>
                <a:ext uri="{FF2B5EF4-FFF2-40B4-BE49-F238E27FC236}">
                  <a16:creationId xmlns:a16="http://schemas.microsoft.com/office/drawing/2014/main" id="{3F02305F-1AFF-48BF-A252-1E574012B519}"/>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113" name="Google Shape;187;p19">
            <a:extLst>
              <a:ext uri="{FF2B5EF4-FFF2-40B4-BE49-F238E27FC236}">
                <a16:creationId xmlns:a16="http://schemas.microsoft.com/office/drawing/2014/main" id="{AE9860EE-BE76-4AE1-A7DD-8DDD96498EAE}"/>
              </a:ext>
            </a:extLst>
          </p:cNvPr>
          <p:cNvGrpSpPr>
            <a:grpSpLocks noChangeAspect="1"/>
          </p:cNvGrpSpPr>
          <p:nvPr/>
        </p:nvGrpSpPr>
        <p:grpSpPr bwMode="auto">
          <a:xfrm>
            <a:off x="3089821" y="3357302"/>
            <a:ext cx="2632493" cy="1084837"/>
            <a:chOff x="443244" y="848578"/>
            <a:chExt cx="7163606" cy="2952085"/>
          </a:xfrm>
        </p:grpSpPr>
        <p:pic>
          <p:nvPicPr>
            <p:cNvPr id="114" name="Google Shape;188;p19">
              <a:extLst>
                <a:ext uri="{FF2B5EF4-FFF2-40B4-BE49-F238E27FC236}">
                  <a16:creationId xmlns:a16="http://schemas.microsoft.com/office/drawing/2014/main" id="{3F43D1BB-45B8-4642-BEF0-9DCCB4300DAF}"/>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115" name="Google Shape;189;p19">
              <a:extLst>
                <a:ext uri="{FF2B5EF4-FFF2-40B4-BE49-F238E27FC236}">
                  <a16:creationId xmlns:a16="http://schemas.microsoft.com/office/drawing/2014/main" id="{CD3ABD16-E3D4-45E9-8D2D-62AA853E1B1E}"/>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116" name="Google Shape;190;p19">
              <a:extLst>
                <a:ext uri="{FF2B5EF4-FFF2-40B4-BE49-F238E27FC236}">
                  <a16:creationId xmlns:a16="http://schemas.microsoft.com/office/drawing/2014/main" id="{3C0959B9-9115-4A39-A668-D52CA36FA792}"/>
                </a:ext>
              </a:extLst>
            </p:cNvPr>
            <p:cNvPicPr/>
            <p:nvPr/>
          </p:nvPicPr>
          <p:blipFill>
            <a:blip r:embed="rId5">
              <a:alphaModFix/>
            </a:blip>
            <a:stretch/>
          </p:blipFill>
          <p:spPr bwMode="auto">
            <a:xfrm>
              <a:off x="507746" y="871173"/>
              <a:ext cx="832875" cy="1022875"/>
            </a:xfrm>
            <a:prstGeom prst="rect">
              <a:avLst/>
            </a:prstGeom>
            <a:noFill/>
            <a:ln>
              <a:noFill/>
            </a:ln>
          </p:spPr>
        </p:pic>
        <p:pic>
          <p:nvPicPr>
            <p:cNvPr id="117" name="Google Shape;191;p19">
              <a:extLst>
                <a:ext uri="{FF2B5EF4-FFF2-40B4-BE49-F238E27FC236}">
                  <a16:creationId xmlns:a16="http://schemas.microsoft.com/office/drawing/2014/main" id="{25593CA1-8AA0-48C8-835A-AB03895BD3B7}"/>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118" name="Google Shape;192;p19">
              <a:extLst>
                <a:ext uri="{FF2B5EF4-FFF2-40B4-BE49-F238E27FC236}">
                  <a16:creationId xmlns:a16="http://schemas.microsoft.com/office/drawing/2014/main" id="{6BFB2805-661C-44F9-9EB2-BB1BF48C1B42}"/>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119" name="Google Shape;193;p19">
              <a:extLst>
                <a:ext uri="{FF2B5EF4-FFF2-40B4-BE49-F238E27FC236}">
                  <a16:creationId xmlns:a16="http://schemas.microsoft.com/office/drawing/2014/main" id="{CE44BDFF-07D3-40BB-8AC8-B845D8C28C44}"/>
                </a:ext>
              </a:extLst>
            </p:cNvPr>
            <p:cNvPicPr/>
            <p:nvPr/>
          </p:nvPicPr>
          <p:blipFill>
            <a:blip r:embed="rId8">
              <a:alphaModFix/>
            </a:blip>
            <a:stretch/>
          </p:blipFill>
          <p:spPr bwMode="auto">
            <a:xfrm>
              <a:off x="4450075" y="927938"/>
              <a:ext cx="977599" cy="957051"/>
            </a:xfrm>
            <a:prstGeom prst="rect">
              <a:avLst/>
            </a:prstGeom>
            <a:noFill/>
            <a:ln>
              <a:noFill/>
            </a:ln>
          </p:spPr>
        </p:pic>
        <p:pic>
          <p:nvPicPr>
            <p:cNvPr id="120" name="Google Shape;194;p19">
              <a:extLst>
                <a:ext uri="{FF2B5EF4-FFF2-40B4-BE49-F238E27FC236}">
                  <a16:creationId xmlns:a16="http://schemas.microsoft.com/office/drawing/2014/main" id="{92465D92-747E-4B9B-9178-C951D26EE8EC}"/>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121" name="Google Shape;195;p19">
              <a:extLst>
                <a:ext uri="{FF2B5EF4-FFF2-40B4-BE49-F238E27FC236}">
                  <a16:creationId xmlns:a16="http://schemas.microsoft.com/office/drawing/2014/main" id="{096D7A26-0A8A-46B5-AB55-3710FF9E759B}"/>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122" name="Google Shape;196;p19">
              <a:extLst>
                <a:ext uri="{FF2B5EF4-FFF2-40B4-BE49-F238E27FC236}">
                  <a16:creationId xmlns:a16="http://schemas.microsoft.com/office/drawing/2014/main" id="{2A236CAF-32F3-4F13-9431-8AD7A3DC7F0B}"/>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123" name="Google Shape;197;p19">
              <a:extLst>
                <a:ext uri="{FF2B5EF4-FFF2-40B4-BE49-F238E27FC236}">
                  <a16:creationId xmlns:a16="http://schemas.microsoft.com/office/drawing/2014/main" id="{37B7DDFB-E28B-4771-BDB6-0F4B1AA28826}"/>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124" name="Google Shape;198;p19">
              <a:extLst>
                <a:ext uri="{FF2B5EF4-FFF2-40B4-BE49-F238E27FC236}">
                  <a16:creationId xmlns:a16="http://schemas.microsoft.com/office/drawing/2014/main" id="{51371EFF-224A-478A-ACB7-F9EDF4462196}"/>
                </a:ext>
              </a:extLst>
            </p:cNvPr>
            <p:cNvPicPr/>
            <p:nvPr/>
          </p:nvPicPr>
          <p:blipFill>
            <a:blip r:embed="rId13">
              <a:alphaModFix/>
            </a:blip>
            <a:stretch/>
          </p:blipFill>
          <p:spPr bwMode="auto">
            <a:xfrm>
              <a:off x="5540538" y="862101"/>
              <a:ext cx="1088724" cy="1088724"/>
            </a:xfrm>
            <a:prstGeom prst="rect">
              <a:avLst/>
            </a:prstGeom>
            <a:noFill/>
            <a:ln>
              <a:noFill/>
            </a:ln>
          </p:spPr>
        </p:pic>
      </p:grpSp>
      <p:grpSp>
        <p:nvGrpSpPr>
          <p:cNvPr id="125" name="Google Shape;187;p19">
            <a:extLst>
              <a:ext uri="{FF2B5EF4-FFF2-40B4-BE49-F238E27FC236}">
                <a16:creationId xmlns:a16="http://schemas.microsoft.com/office/drawing/2014/main" id="{351BC427-59DC-4CAB-A5DB-CEC98A27484F}"/>
              </a:ext>
            </a:extLst>
          </p:cNvPr>
          <p:cNvGrpSpPr>
            <a:grpSpLocks noChangeAspect="1"/>
          </p:cNvGrpSpPr>
          <p:nvPr/>
        </p:nvGrpSpPr>
        <p:grpSpPr bwMode="auto">
          <a:xfrm>
            <a:off x="336386" y="3366790"/>
            <a:ext cx="2632493" cy="1084837"/>
            <a:chOff x="443244" y="848578"/>
            <a:chExt cx="7163606" cy="2952085"/>
          </a:xfrm>
        </p:grpSpPr>
        <p:pic>
          <p:nvPicPr>
            <p:cNvPr id="126" name="Google Shape;188;p19">
              <a:extLst>
                <a:ext uri="{FF2B5EF4-FFF2-40B4-BE49-F238E27FC236}">
                  <a16:creationId xmlns:a16="http://schemas.microsoft.com/office/drawing/2014/main" id="{C796A0C6-E2E0-4396-9E75-3577D889FD8A}"/>
                </a:ext>
              </a:extLst>
            </p:cNvPr>
            <p:cNvPicPr/>
            <p:nvPr/>
          </p:nvPicPr>
          <p:blipFill>
            <a:blip r:embed="rId3">
              <a:alphaModFix/>
            </a:blip>
            <a:stretch/>
          </p:blipFill>
          <p:spPr bwMode="auto">
            <a:xfrm>
              <a:off x="443244" y="2507247"/>
              <a:ext cx="1169199" cy="957051"/>
            </a:xfrm>
            <a:prstGeom prst="rect">
              <a:avLst/>
            </a:prstGeom>
            <a:noFill/>
            <a:ln>
              <a:noFill/>
            </a:ln>
          </p:spPr>
        </p:pic>
        <p:pic>
          <p:nvPicPr>
            <p:cNvPr id="127" name="Google Shape;189;p19">
              <a:extLst>
                <a:ext uri="{FF2B5EF4-FFF2-40B4-BE49-F238E27FC236}">
                  <a16:creationId xmlns:a16="http://schemas.microsoft.com/office/drawing/2014/main" id="{5CA3D6D6-FD16-4652-B230-B1F2CE119136}"/>
                </a:ext>
              </a:extLst>
            </p:cNvPr>
            <p:cNvPicPr/>
            <p:nvPr/>
          </p:nvPicPr>
          <p:blipFill>
            <a:blip r:embed="rId4">
              <a:alphaModFix/>
            </a:blip>
            <a:stretch/>
          </p:blipFill>
          <p:spPr bwMode="auto">
            <a:xfrm>
              <a:off x="4793888" y="2507256"/>
              <a:ext cx="977599" cy="779481"/>
            </a:xfrm>
            <a:prstGeom prst="rect">
              <a:avLst/>
            </a:prstGeom>
            <a:noFill/>
            <a:ln>
              <a:noFill/>
            </a:ln>
          </p:spPr>
        </p:pic>
        <p:pic>
          <p:nvPicPr>
            <p:cNvPr id="128" name="Google Shape;190;p19">
              <a:extLst>
                <a:ext uri="{FF2B5EF4-FFF2-40B4-BE49-F238E27FC236}">
                  <a16:creationId xmlns:a16="http://schemas.microsoft.com/office/drawing/2014/main" id="{91C7987C-3ED7-47FA-BB29-33CD536C7678}"/>
                </a:ext>
              </a:extLst>
            </p:cNvPr>
            <p:cNvPicPr/>
            <p:nvPr/>
          </p:nvPicPr>
          <p:blipFill>
            <a:blip r:embed="rId5">
              <a:alphaModFix/>
            </a:blip>
            <a:stretch/>
          </p:blipFill>
          <p:spPr bwMode="auto">
            <a:xfrm>
              <a:off x="507746" y="871173"/>
              <a:ext cx="832875" cy="1022875"/>
            </a:xfrm>
            <a:prstGeom prst="rect">
              <a:avLst/>
            </a:prstGeom>
            <a:noFill/>
            <a:ln>
              <a:noFill/>
            </a:ln>
          </p:spPr>
        </p:pic>
        <p:pic>
          <p:nvPicPr>
            <p:cNvPr id="129" name="Google Shape;191;p19">
              <a:extLst>
                <a:ext uri="{FF2B5EF4-FFF2-40B4-BE49-F238E27FC236}">
                  <a16:creationId xmlns:a16="http://schemas.microsoft.com/office/drawing/2014/main" id="{41BE9583-E137-478F-9D5C-8958271D3B6F}"/>
                </a:ext>
              </a:extLst>
            </p:cNvPr>
            <p:cNvPicPr/>
            <p:nvPr/>
          </p:nvPicPr>
          <p:blipFill>
            <a:blip r:embed="rId6">
              <a:alphaModFix/>
            </a:blip>
            <a:stretch/>
          </p:blipFill>
          <p:spPr bwMode="auto">
            <a:xfrm>
              <a:off x="1773138" y="2444889"/>
              <a:ext cx="1088725" cy="1194930"/>
            </a:xfrm>
            <a:prstGeom prst="rect">
              <a:avLst/>
            </a:prstGeom>
            <a:noFill/>
            <a:ln>
              <a:noFill/>
            </a:ln>
          </p:spPr>
        </p:pic>
        <p:pic>
          <p:nvPicPr>
            <p:cNvPr id="130" name="Google Shape;192;p19">
              <a:extLst>
                <a:ext uri="{FF2B5EF4-FFF2-40B4-BE49-F238E27FC236}">
                  <a16:creationId xmlns:a16="http://schemas.microsoft.com/office/drawing/2014/main" id="{0898A6B7-33FA-4E1F-A913-3E8E6C5D0826}"/>
                </a:ext>
              </a:extLst>
            </p:cNvPr>
            <p:cNvPicPr/>
            <p:nvPr/>
          </p:nvPicPr>
          <p:blipFill>
            <a:blip r:embed="rId7">
              <a:alphaModFix/>
            </a:blip>
            <a:stretch/>
          </p:blipFill>
          <p:spPr bwMode="auto">
            <a:xfrm>
              <a:off x="2861873" y="848578"/>
              <a:ext cx="1387200" cy="1290422"/>
            </a:xfrm>
            <a:prstGeom prst="rect">
              <a:avLst/>
            </a:prstGeom>
            <a:noFill/>
            <a:ln>
              <a:noFill/>
            </a:ln>
          </p:spPr>
        </p:pic>
        <p:pic>
          <p:nvPicPr>
            <p:cNvPr id="131" name="Google Shape;193;p19">
              <a:extLst>
                <a:ext uri="{FF2B5EF4-FFF2-40B4-BE49-F238E27FC236}">
                  <a16:creationId xmlns:a16="http://schemas.microsoft.com/office/drawing/2014/main" id="{30D9E17B-C1DF-49DB-8C3D-00255106008A}"/>
                </a:ext>
              </a:extLst>
            </p:cNvPr>
            <p:cNvPicPr/>
            <p:nvPr/>
          </p:nvPicPr>
          <p:blipFill>
            <a:blip r:embed="rId8">
              <a:alphaModFix/>
            </a:blip>
            <a:stretch/>
          </p:blipFill>
          <p:spPr bwMode="auto">
            <a:xfrm>
              <a:off x="4450075" y="927938"/>
              <a:ext cx="977599" cy="957051"/>
            </a:xfrm>
            <a:prstGeom prst="rect">
              <a:avLst/>
            </a:prstGeom>
            <a:noFill/>
            <a:ln>
              <a:noFill/>
            </a:ln>
          </p:spPr>
        </p:pic>
        <p:pic>
          <p:nvPicPr>
            <p:cNvPr id="132" name="Google Shape;194;p19">
              <a:extLst>
                <a:ext uri="{FF2B5EF4-FFF2-40B4-BE49-F238E27FC236}">
                  <a16:creationId xmlns:a16="http://schemas.microsoft.com/office/drawing/2014/main" id="{49881562-6947-488E-ACE4-0B031FFA72CB}"/>
                </a:ext>
              </a:extLst>
            </p:cNvPr>
            <p:cNvPicPr/>
            <p:nvPr/>
          </p:nvPicPr>
          <p:blipFill>
            <a:blip r:embed="rId9">
              <a:alphaModFix/>
            </a:blip>
            <a:stretch/>
          </p:blipFill>
          <p:spPr bwMode="auto">
            <a:xfrm>
              <a:off x="6629250" y="1047800"/>
              <a:ext cx="977599" cy="977599"/>
            </a:xfrm>
            <a:prstGeom prst="rect">
              <a:avLst/>
            </a:prstGeom>
            <a:noFill/>
            <a:ln>
              <a:noFill/>
            </a:ln>
          </p:spPr>
        </p:pic>
        <p:pic>
          <p:nvPicPr>
            <p:cNvPr id="133" name="Google Shape;195;p19">
              <a:extLst>
                <a:ext uri="{FF2B5EF4-FFF2-40B4-BE49-F238E27FC236}">
                  <a16:creationId xmlns:a16="http://schemas.microsoft.com/office/drawing/2014/main" id="{3DAEEBEF-AA38-4E41-929D-0BC820B5F3A8}"/>
                </a:ext>
              </a:extLst>
            </p:cNvPr>
            <p:cNvPicPr/>
            <p:nvPr/>
          </p:nvPicPr>
          <p:blipFill>
            <a:blip r:embed="rId10">
              <a:alphaModFix/>
            </a:blip>
            <a:stretch/>
          </p:blipFill>
          <p:spPr bwMode="auto">
            <a:xfrm>
              <a:off x="1612449" y="951771"/>
              <a:ext cx="977601" cy="909383"/>
            </a:xfrm>
            <a:prstGeom prst="rect">
              <a:avLst/>
            </a:prstGeom>
            <a:noFill/>
            <a:ln>
              <a:noFill/>
            </a:ln>
          </p:spPr>
        </p:pic>
        <p:pic>
          <p:nvPicPr>
            <p:cNvPr id="134" name="Google Shape;196;p19">
              <a:extLst>
                <a:ext uri="{FF2B5EF4-FFF2-40B4-BE49-F238E27FC236}">
                  <a16:creationId xmlns:a16="http://schemas.microsoft.com/office/drawing/2014/main" id="{4D451AA5-778E-474B-A1EC-833B6E78996E}"/>
                </a:ext>
              </a:extLst>
            </p:cNvPr>
            <p:cNvPicPr/>
            <p:nvPr/>
          </p:nvPicPr>
          <p:blipFill>
            <a:blip r:embed="rId11">
              <a:alphaModFix/>
            </a:blip>
            <a:stretch/>
          </p:blipFill>
          <p:spPr bwMode="auto">
            <a:xfrm>
              <a:off x="3139175" y="2284063"/>
              <a:ext cx="1516601" cy="1516601"/>
            </a:xfrm>
            <a:prstGeom prst="rect">
              <a:avLst/>
            </a:prstGeom>
            <a:noFill/>
            <a:ln>
              <a:noFill/>
            </a:ln>
          </p:spPr>
        </p:pic>
        <p:pic>
          <p:nvPicPr>
            <p:cNvPr id="135" name="Google Shape;197;p19">
              <a:extLst>
                <a:ext uri="{FF2B5EF4-FFF2-40B4-BE49-F238E27FC236}">
                  <a16:creationId xmlns:a16="http://schemas.microsoft.com/office/drawing/2014/main" id="{B0DEE132-4E04-4D0B-83B8-20BCDBDC21A8}"/>
                </a:ext>
              </a:extLst>
            </p:cNvPr>
            <p:cNvPicPr/>
            <p:nvPr/>
          </p:nvPicPr>
          <p:blipFill>
            <a:blip r:embed="rId12">
              <a:alphaModFix/>
            </a:blip>
            <a:srcRect t="43515"/>
            <a:stretch/>
          </p:blipFill>
          <p:spPr bwMode="auto">
            <a:xfrm>
              <a:off x="6042749" y="2284074"/>
              <a:ext cx="882326" cy="1136275"/>
            </a:xfrm>
            <a:prstGeom prst="rect">
              <a:avLst/>
            </a:prstGeom>
            <a:noFill/>
            <a:ln>
              <a:noFill/>
            </a:ln>
          </p:spPr>
        </p:pic>
        <p:pic>
          <p:nvPicPr>
            <p:cNvPr id="136" name="Google Shape;198;p19">
              <a:extLst>
                <a:ext uri="{FF2B5EF4-FFF2-40B4-BE49-F238E27FC236}">
                  <a16:creationId xmlns:a16="http://schemas.microsoft.com/office/drawing/2014/main" id="{4A945F74-F94E-41EF-8732-E617B8F13DCE}"/>
                </a:ext>
              </a:extLst>
            </p:cNvPr>
            <p:cNvPicPr/>
            <p:nvPr/>
          </p:nvPicPr>
          <p:blipFill>
            <a:blip r:embed="rId13">
              <a:alphaModFix/>
            </a:blip>
            <a:stretch/>
          </p:blipFill>
          <p:spPr bwMode="auto">
            <a:xfrm>
              <a:off x="5540538" y="862101"/>
              <a:ext cx="1088724" cy="1088724"/>
            </a:xfrm>
            <a:prstGeom prst="rect">
              <a:avLst/>
            </a:prstGeom>
            <a:noFill/>
            <a:ln>
              <a:noFill/>
            </a:ln>
          </p:spPr>
        </p:pic>
      </p:grpSp>
    </p:spTree>
    <p:extLst>
      <p:ext uri="{BB962C8B-B14F-4D97-AF65-F5344CB8AC3E}">
        <p14:creationId xmlns:p14="http://schemas.microsoft.com/office/powerpoint/2010/main" val="19617962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1E3206-6A8E-49B8-A70E-6CD3E34846CC}"/>
              </a:ext>
            </a:extLst>
          </p:cNvPr>
          <p:cNvSpPr>
            <a:spLocks noGrp="1"/>
          </p:cNvSpPr>
          <p:nvPr>
            <p:ph type="body" sz="quarter" idx="21"/>
          </p:nvPr>
        </p:nvSpPr>
        <p:spPr>
          <a:xfrm>
            <a:off x="288050" y="219307"/>
            <a:ext cx="8236037" cy="419060"/>
          </a:xfrm>
        </p:spPr>
        <p:txBody>
          <a:bodyPr anchor="ctr">
            <a:normAutofit/>
          </a:bodyPr>
          <a:lstStyle/>
          <a:p>
            <a:pPr>
              <a:lnSpc>
                <a:spcPct val="90000"/>
              </a:lnSpc>
              <a:spcAft>
                <a:spcPts val="600"/>
              </a:spcAft>
            </a:pPr>
            <a:r>
              <a:rPr lang="en-AU" dirty="0"/>
              <a:t>How big is big?</a:t>
            </a:r>
          </a:p>
        </p:txBody>
      </p:sp>
      <p:sp>
        <p:nvSpPr>
          <p:cNvPr id="11" name="Text Placeholder 2">
            <a:extLst>
              <a:ext uri="{FF2B5EF4-FFF2-40B4-BE49-F238E27FC236}">
                <a16:creationId xmlns:a16="http://schemas.microsoft.com/office/drawing/2014/main" id="{EC7A3F02-BDFF-49A1-8D98-EFFD0FD936F2}"/>
              </a:ext>
            </a:extLst>
          </p:cNvPr>
          <p:cNvSpPr>
            <a:spLocks noGrp="1"/>
          </p:cNvSpPr>
          <p:nvPr>
            <p:ph type="body" sz="quarter" idx="22"/>
          </p:nvPr>
        </p:nvSpPr>
        <p:spPr>
          <a:xfrm>
            <a:off x="297585" y="624218"/>
            <a:ext cx="8216967" cy="224771"/>
          </a:xfrm>
        </p:spPr>
        <p:txBody>
          <a:bodyPr>
            <a:normAutofit fontScale="85000" lnSpcReduction="20000"/>
          </a:bodyPr>
          <a:lstStyle/>
          <a:p>
            <a:endParaRPr lang="en-US"/>
          </a:p>
        </p:txBody>
      </p:sp>
      <p:pic>
        <p:nvPicPr>
          <p:cNvPr id="6" name="Content Placeholder 5">
            <a:extLst>
              <a:ext uri="{FF2B5EF4-FFF2-40B4-BE49-F238E27FC236}">
                <a16:creationId xmlns:a16="http://schemas.microsoft.com/office/drawing/2014/main" id="{FDBA270E-E0C6-4A3E-B24D-D6CC3AE65485}"/>
              </a:ext>
            </a:extLst>
          </p:cNvPr>
          <p:cNvPicPr>
            <a:picLocks noGrp="1" noChangeAspect="1"/>
          </p:cNvPicPr>
          <p:nvPr>
            <p:ph sz="quarter" idx="3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859" y="1043277"/>
            <a:ext cx="3324460" cy="3450935"/>
          </a:xfrm>
        </p:spPr>
      </p:pic>
      <p:graphicFrame>
        <p:nvGraphicFramePr>
          <p:cNvPr id="7" name="Content Placeholder 6">
            <a:extLst>
              <a:ext uri="{FF2B5EF4-FFF2-40B4-BE49-F238E27FC236}">
                <a16:creationId xmlns:a16="http://schemas.microsoft.com/office/drawing/2014/main" id="{7ED56964-2276-464D-ADEC-4384B9FF748C}"/>
              </a:ext>
            </a:extLst>
          </p:cNvPr>
          <p:cNvGraphicFramePr>
            <a:graphicFrameLocks noGrp="1"/>
          </p:cNvGraphicFramePr>
          <p:nvPr>
            <p:ph sz="quarter" idx="31"/>
            <p:extLst>
              <p:ext uri="{D42A27DB-BD31-4B8C-83A1-F6EECF244321}">
                <p14:modId xmlns:p14="http://schemas.microsoft.com/office/powerpoint/2010/main" val="841335289"/>
              </p:ext>
            </p:extLst>
          </p:nvPr>
        </p:nvGraphicFramePr>
        <p:xfrm>
          <a:off x="4163627" y="1043277"/>
          <a:ext cx="4604136" cy="3450933"/>
        </p:xfrm>
        <a:graphic>
          <a:graphicData uri="http://schemas.openxmlformats.org/drawingml/2006/table">
            <a:tbl>
              <a:tblPr>
                <a:tableStyleId>{5940675A-B579-460E-94D1-54222C63F5DA}</a:tableStyleId>
              </a:tblPr>
              <a:tblGrid>
                <a:gridCol w="816746">
                  <a:extLst>
                    <a:ext uri="{9D8B030D-6E8A-4147-A177-3AD203B41FA5}">
                      <a16:colId xmlns:a16="http://schemas.microsoft.com/office/drawing/2014/main" val="2244763849"/>
                    </a:ext>
                  </a:extLst>
                </a:gridCol>
                <a:gridCol w="568171">
                  <a:extLst>
                    <a:ext uri="{9D8B030D-6E8A-4147-A177-3AD203B41FA5}">
                      <a16:colId xmlns:a16="http://schemas.microsoft.com/office/drawing/2014/main" val="651789837"/>
                    </a:ext>
                  </a:extLst>
                </a:gridCol>
                <a:gridCol w="1390835">
                  <a:extLst>
                    <a:ext uri="{9D8B030D-6E8A-4147-A177-3AD203B41FA5}">
                      <a16:colId xmlns:a16="http://schemas.microsoft.com/office/drawing/2014/main" val="1532661995"/>
                    </a:ext>
                  </a:extLst>
                </a:gridCol>
                <a:gridCol w="1828384">
                  <a:extLst>
                    <a:ext uri="{9D8B030D-6E8A-4147-A177-3AD203B41FA5}">
                      <a16:colId xmlns:a16="http://schemas.microsoft.com/office/drawing/2014/main" val="3764036357"/>
                    </a:ext>
                  </a:extLst>
                </a:gridCol>
              </a:tblGrid>
              <a:tr h="436794">
                <a:tc gridSpan="4">
                  <a:txBody>
                    <a:bodyPr/>
                    <a:lstStyle/>
                    <a:p>
                      <a:pPr algn="ctr" fontAlgn="b"/>
                      <a:r>
                        <a:rPr lang="en-AU" sz="1400" b="1" u="none" strike="noStrike" dirty="0">
                          <a:effectLst/>
                        </a:rPr>
                        <a:t>Data Measurement Chart</a:t>
                      </a:r>
                    </a:p>
                    <a:p>
                      <a:pPr marL="0" marR="0" lvl="0" indent="0" algn="ctr" defTabSz="343243" rtl="0" eaLnBrk="1" fontAlgn="b" latinLnBrk="0" hangingPunct="1">
                        <a:lnSpc>
                          <a:spcPct val="100000"/>
                        </a:lnSpc>
                        <a:spcBef>
                          <a:spcPts val="0"/>
                        </a:spcBef>
                        <a:spcAft>
                          <a:spcPts val="0"/>
                        </a:spcAft>
                        <a:buClrTx/>
                        <a:buSzTx/>
                        <a:buFontTx/>
                        <a:buNone/>
                        <a:tabLst/>
                        <a:defRPr/>
                      </a:pPr>
                      <a:r>
                        <a:rPr lang="en-US" sz="1400" b="1" u="none" strike="noStrike" dirty="0">
                          <a:effectLst/>
                        </a:rPr>
                        <a:t>(types of various units of storage)</a:t>
                      </a:r>
                      <a:endParaRPr lang="en-AU" sz="1400" b="1" i="0" u="none" strike="noStrike" dirty="0">
                        <a:solidFill>
                          <a:srgbClr val="44546A"/>
                        </a:solidFill>
                        <a:effectLst/>
                        <a:latin typeface="Calibri" panose="020F0502020204030204" pitchFamily="34" charset="0"/>
                      </a:endParaRPr>
                    </a:p>
                  </a:txBody>
                  <a:tcPr marL="2732" marR="2732" marT="2732" marB="0" anchor="b">
                    <a:solidFill>
                      <a:srgbClr val="E5C7E7"/>
                    </a:solidFill>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852629160"/>
                  </a:ext>
                </a:extLst>
              </a:tr>
              <a:tr h="264190">
                <a:tc>
                  <a:txBody>
                    <a:bodyPr/>
                    <a:lstStyle/>
                    <a:p>
                      <a:pPr algn="l" fontAlgn="b"/>
                      <a:r>
                        <a:rPr lang="en-AU" sz="1000" b="1" u="none" strike="noStrike" dirty="0">
                          <a:effectLst/>
                        </a:rPr>
                        <a:t>Name</a:t>
                      </a:r>
                      <a:endParaRPr lang="en-AU" sz="1000" b="1" i="0" u="none" strike="noStrike" dirty="0">
                        <a:solidFill>
                          <a:srgbClr val="44546A"/>
                        </a:solidFill>
                        <a:effectLst/>
                        <a:latin typeface="Calibri" panose="020F0502020204030204" pitchFamily="34" charset="0"/>
                      </a:endParaRPr>
                    </a:p>
                  </a:txBody>
                  <a:tcPr marL="2732" marR="2732" marT="2732" marB="0" anchor="b"/>
                </a:tc>
                <a:tc>
                  <a:txBody>
                    <a:bodyPr/>
                    <a:lstStyle/>
                    <a:p>
                      <a:pPr algn="l" fontAlgn="b"/>
                      <a:r>
                        <a:rPr lang="en-AU" sz="1000" b="1" u="none" strike="noStrike">
                          <a:effectLst/>
                        </a:rPr>
                        <a:t>Symbol</a:t>
                      </a:r>
                      <a:endParaRPr lang="en-AU" sz="1000" b="1" i="0" u="none" strike="noStrike">
                        <a:solidFill>
                          <a:srgbClr val="44546A"/>
                        </a:solidFill>
                        <a:effectLst/>
                        <a:latin typeface="Calibri" panose="020F0502020204030204" pitchFamily="34" charset="0"/>
                      </a:endParaRPr>
                    </a:p>
                  </a:txBody>
                  <a:tcPr marL="2732" marR="2732" marT="2732" marB="0" anchor="b"/>
                </a:tc>
                <a:tc>
                  <a:txBody>
                    <a:bodyPr/>
                    <a:lstStyle/>
                    <a:p>
                      <a:pPr algn="l" fontAlgn="b"/>
                      <a:r>
                        <a:rPr lang="en-AU" sz="1000" b="1" u="none" strike="noStrike" dirty="0">
                          <a:effectLst/>
                        </a:rPr>
                        <a:t>Equivalent</a:t>
                      </a:r>
                      <a:endParaRPr lang="en-AU" sz="1000" b="1" i="0" u="none" strike="noStrike" dirty="0">
                        <a:solidFill>
                          <a:srgbClr val="44546A"/>
                        </a:solidFill>
                        <a:effectLst/>
                        <a:latin typeface="Calibri" panose="020F0502020204030204" pitchFamily="34" charset="0"/>
                      </a:endParaRPr>
                    </a:p>
                  </a:txBody>
                  <a:tcPr marL="2732" marR="2732" marT="2732" marB="0" anchor="b"/>
                </a:tc>
                <a:tc>
                  <a:txBody>
                    <a:bodyPr/>
                    <a:lstStyle/>
                    <a:p>
                      <a:pPr algn="l" fontAlgn="b"/>
                      <a:r>
                        <a:rPr lang="en-AU" sz="1000" b="1" u="none" strike="noStrike" dirty="0">
                          <a:effectLst/>
                        </a:rPr>
                        <a:t>Example</a:t>
                      </a:r>
                      <a:endParaRPr lang="en-AU" sz="1000" b="1" i="0" u="none" strike="noStrike" dirty="0">
                        <a:solidFill>
                          <a:srgbClr val="44546A"/>
                        </a:solidFill>
                        <a:effectLst/>
                        <a:latin typeface="Calibri" panose="020F0502020204030204" pitchFamily="34" charset="0"/>
                      </a:endParaRPr>
                    </a:p>
                  </a:txBody>
                  <a:tcPr marL="2732" marR="2732" marT="2732" marB="0" anchor="b"/>
                </a:tc>
                <a:extLst>
                  <a:ext uri="{0D108BD9-81ED-4DB2-BD59-A6C34878D82A}">
                    <a16:rowId xmlns:a16="http://schemas.microsoft.com/office/drawing/2014/main" val="2341902880"/>
                  </a:ext>
                </a:extLst>
              </a:tr>
              <a:tr h="258797">
                <a:tc>
                  <a:txBody>
                    <a:bodyPr/>
                    <a:lstStyle/>
                    <a:p>
                      <a:pPr algn="l" fontAlgn="b"/>
                      <a:r>
                        <a:rPr lang="en-AU" sz="1000" u="none" strike="noStrike" dirty="0">
                          <a:effectLst/>
                        </a:rPr>
                        <a:t>Bit</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ctr" fontAlgn="b"/>
                      <a:r>
                        <a:rPr lang="en-AU" sz="1000" u="none" strike="noStrike" dirty="0">
                          <a:effectLst/>
                        </a:rPr>
                        <a:t>b</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US" sz="1000" u="none" strike="noStrike" dirty="0">
                          <a:effectLst/>
                        </a:rPr>
                        <a:t>Single Binary Digit (1 or 0)</a:t>
                      </a:r>
                      <a:endParaRPr lang="en-US"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u="none" strike="noStrike" dirty="0">
                          <a:effectLst/>
                        </a:rPr>
                        <a:t>n/a</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extLst>
                  <a:ext uri="{0D108BD9-81ED-4DB2-BD59-A6C34878D82A}">
                    <a16:rowId xmlns:a16="http://schemas.microsoft.com/office/drawing/2014/main" val="883577663"/>
                  </a:ext>
                </a:extLst>
              </a:tr>
              <a:tr h="258797">
                <a:tc>
                  <a:txBody>
                    <a:bodyPr/>
                    <a:lstStyle/>
                    <a:p>
                      <a:pPr algn="l" fontAlgn="b"/>
                      <a:r>
                        <a:rPr lang="en-AU" sz="1000" u="none" strike="noStrike">
                          <a:effectLst/>
                        </a:rPr>
                        <a:t>Byte</a:t>
                      </a:r>
                      <a:endParaRPr lang="en-AU" sz="1000" b="0" i="0" u="none" strike="noStrike">
                        <a:solidFill>
                          <a:srgbClr val="305496"/>
                        </a:solidFill>
                        <a:effectLst/>
                        <a:latin typeface="Calibri" panose="020F0502020204030204" pitchFamily="34" charset="0"/>
                      </a:endParaRPr>
                    </a:p>
                  </a:txBody>
                  <a:tcPr marL="2732" marR="2732" marT="2732" marB="0" anchor="b"/>
                </a:tc>
                <a:tc>
                  <a:txBody>
                    <a:bodyPr/>
                    <a:lstStyle/>
                    <a:p>
                      <a:pPr algn="ctr" fontAlgn="b"/>
                      <a:r>
                        <a:rPr lang="en-AU" sz="1000" u="none" strike="noStrike" dirty="0">
                          <a:effectLst/>
                        </a:rPr>
                        <a:t>B</a:t>
                      </a:r>
                      <a:endParaRPr lang="en-AU" sz="1000" b="0"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AU" sz="1000" u="none" strike="noStrike" dirty="0">
                          <a:effectLst/>
                        </a:rPr>
                        <a:t>8 Bits</a:t>
                      </a:r>
                      <a:endParaRPr lang="en-AU" sz="1000" b="0"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AU" sz="1000" u="none" strike="noStrike" dirty="0">
                          <a:effectLst/>
                        </a:rPr>
                        <a:t>Text email, SMS</a:t>
                      </a:r>
                      <a:endParaRPr lang="en-AU" sz="1000" b="0" i="0" u="none" strike="noStrike" dirty="0">
                        <a:solidFill>
                          <a:srgbClr val="305496"/>
                        </a:solidFill>
                        <a:effectLst/>
                        <a:latin typeface="Calibri" panose="020F0502020204030204" pitchFamily="34" charset="0"/>
                      </a:endParaRPr>
                    </a:p>
                  </a:txBody>
                  <a:tcPr marL="2732" marR="2732" marT="2732" marB="0" anchor="b"/>
                </a:tc>
                <a:extLst>
                  <a:ext uri="{0D108BD9-81ED-4DB2-BD59-A6C34878D82A}">
                    <a16:rowId xmlns:a16="http://schemas.microsoft.com/office/drawing/2014/main" val="1928515197"/>
                  </a:ext>
                </a:extLst>
              </a:tr>
              <a:tr h="258797">
                <a:tc>
                  <a:txBody>
                    <a:bodyPr/>
                    <a:lstStyle/>
                    <a:p>
                      <a:pPr algn="l" fontAlgn="b"/>
                      <a:r>
                        <a:rPr lang="en-AU" sz="1000" u="none" strike="noStrike" dirty="0">
                          <a:effectLst/>
                        </a:rPr>
                        <a:t>Kilobyte</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ctr" fontAlgn="b"/>
                      <a:r>
                        <a:rPr lang="en-AU" sz="1000" u="none" strike="noStrike" dirty="0">
                          <a:effectLst/>
                        </a:rPr>
                        <a:t>KB</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u="none" strike="noStrike" dirty="0">
                          <a:effectLst/>
                        </a:rPr>
                        <a:t>1024 Bytes</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u="none" strike="noStrike" dirty="0">
                          <a:effectLst/>
                        </a:rPr>
                        <a:t>One page of text</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extLst>
                  <a:ext uri="{0D108BD9-81ED-4DB2-BD59-A6C34878D82A}">
                    <a16:rowId xmlns:a16="http://schemas.microsoft.com/office/drawing/2014/main" val="1684291649"/>
                  </a:ext>
                </a:extLst>
              </a:tr>
              <a:tr h="258797">
                <a:tc>
                  <a:txBody>
                    <a:bodyPr/>
                    <a:lstStyle/>
                    <a:p>
                      <a:pPr algn="l" fontAlgn="b"/>
                      <a:r>
                        <a:rPr lang="en-AU" sz="1000" u="none" strike="noStrike">
                          <a:effectLst/>
                        </a:rPr>
                        <a:t>Megabyte</a:t>
                      </a:r>
                      <a:endParaRPr lang="en-AU" sz="1000" b="0" i="0" u="none" strike="noStrike">
                        <a:solidFill>
                          <a:srgbClr val="305496"/>
                        </a:solidFill>
                        <a:effectLst/>
                        <a:latin typeface="Calibri" panose="020F0502020204030204" pitchFamily="34" charset="0"/>
                      </a:endParaRPr>
                    </a:p>
                  </a:txBody>
                  <a:tcPr marL="2732" marR="2732" marT="2732" marB="0" anchor="b"/>
                </a:tc>
                <a:tc>
                  <a:txBody>
                    <a:bodyPr/>
                    <a:lstStyle/>
                    <a:p>
                      <a:pPr algn="ctr" fontAlgn="b"/>
                      <a:r>
                        <a:rPr lang="en-AU" sz="1000" u="none" strike="noStrike" dirty="0">
                          <a:effectLst/>
                        </a:rPr>
                        <a:t>MB</a:t>
                      </a:r>
                      <a:endParaRPr lang="en-AU" sz="1000" b="0"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AU" sz="1000" u="none" strike="noStrike">
                          <a:effectLst/>
                        </a:rPr>
                        <a:t>1024 Kilobytes</a:t>
                      </a:r>
                      <a:endParaRPr lang="en-AU" sz="1000" b="0" i="0" u="none" strike="noStrike">
                        <a:solidFill>
                          <a:srgbClr val="305496"/>
                        </a:solidFill>
                        <a:effectLst/>
                        <a:latin typeface="Calibri" panose="020F0502020204030204" pitchFamily="34" charset="0"/>
                      </a:endParaRPr>
                    </a:p>
                  </a:txBody>
                  <a:tcPr marL="2732" marR="2732" marT="2732" marB="0" anchor="b"/>
                </a:tc>
                <a:tc>
                  <a:txBody>
                    <a:bodyPr/>
                    <a:lstStyle/>
                    <a:p>
                      <a:pPr algn="l" fontAlgn="b"/>
                      <a:r>
                        <a:rPr lang="en-US" sz="1000" u="none" strike="noStrike" dirty="0">
                          <a:effectLst/>
                        </a:rPr>
                        <a:t>Digital photo, piece of music</a:t>
                      </a:r>
                      <a:endParaRPr lang="en-US" sz="1000" b="0" i="0" u="none" strike="noStrike" dirty="0">
                        <a:solidFill>
                          <a:srgbClr val="305496"/>
                        </a:solidFill>
                        <a:effectLst/>
                        <a:latin typeface="Calibri" panose="020F0502020204030204" pitchFamily="34" charset="0"/>
                      </a:endParaRPr>
                    </a:p>
                  </a:txBody>
                  <a:tcPr marL="2732" marR="2732" marT="2732" marB="0" anchor="b"/>
                </a:tc>
                <a:extLst>
                  <a:ext uri="{0D108BD9-81ED-4DB2-BD59-A6C34878D82A}">
                    <a16:rowId xmlns:a16="http://schemas.microsoft.com/office/drawing/2014/main" val="1469463758"/>
                  </a:ext>
                </a:extLst>
              </a:tr>
              <a:tr h="258797">
                <a:tc>
                  <a:txBody>
                    <a:bodyPr/>
                    <a:lstStyle/>
                    <a:p>
                      <a:pPr algn="l" fontAlgn="b"/>
                      <a:r>
                        <a:rPr lang="en-AU" sz="1000" u="none" strike="noStrike" dirty="0">
                          <a:effectLst/>
                        </a:rPr>
                        <a:t>Gigabyte</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ctr" fontAlgn="b"/>
                      <a:r>
                        <a:rPr lang="en-AU" sz="1000" u="none" strike="noStrike" dirty="0">
                          <a:effectLst/>
                        </a:rPr>
                        <a:t>GB</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u="none" strike="noStrike" dirty="0">
                          <a:effectLst/>
                        </a:rPr>
                        <a:t>1024 Megabytes</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u="none" strike="noStrike" dirty="0">
                          <a:effectLst/>
                        </a:rPr>
                        <a:t>Full length film</a:t>
                      </a:r>
                      <a:endParaRPr lang="en-AU" sz="1000" b="0"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extLst>
                  <a:ext uri="{0D108BD9-81ED-4DB2-BD59-A6C34878D82A}">
                    <a16:rowId xmlns:a16="http://schemas.microsoft.com/office/drawing/2014/main" val="3282543193"/>
                  </a:ext>
                </a:extLst>
              </a:tr>
              <a:tr h="258797">
                <a:tc>
                  <a:txBody>
                    <a:bodyPr/>
                    <a:lstStyle/>
                    <a:p>
                      <a:pPr algn="l" fontAlgn="b"/>
                      <a:r>
                        <a:rPr lang="en-AU" sz="1000" u="none" strike="noStrike">
                          <a:effectLst/>
                        </a:rPr>
                        <a:t>Terabyte</a:t>
                      </a:r>
                      <a:endParaRPr lang="en-AU" sz="1000" b="0" i="0" u="none" strike="noStrike">
                        <a:solidFill>
                          <a:srgbClr val="305496"/>
                        </a:solidFill>
                        <a:effectLst/>
                        <a:latin typeface="Calibri" panose="020F0502020204030204" pitchFamily="34" charset="0"/>
                      </a:endParaRPr>
                    </a:p>
                  </a:txBody>
                  <a:tcPr marL="2732" marR="2732" marT="2732" marB="0" anchor="b"/>
                </a:tc>
                <a:tc>
                  <a:txBody>
                    <a:bodyPr/>
                    <a:lstStyle/>
                    <a:p>
                      <a:pPr algn="ctr" fontAlgn="b"/>
                      <a:r>
                        <a:rPr lang="en-AU" sz="1000" u="none" strike="noStrike" dirty="0">
                          <a:effectLst/>
                        </a:rPr>
                        <a:t>TB</a:t>
                      </a:r>
                      <a:endParaRPr lang="en-AU" sz="1000" b="0"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AU" sz="1000" u="none" strike="noStrike">
                          <a:effectLst/>
                        </a:rPr>
                        <a:t>1024 Gigabytes</a:t>
                      </a:r>
                      <a:endParaRPr lang="en-AU" sz="1000" b="0" i="0" u="none" strike="noStrike">
                        <a:solidFill>
                          <a:srgbClr val="305496"/>
                        </a:solidFill>
                        <a:effectLst/>
                        <a:latin typeface="Calibri" panose="020F0502020204030204" pitchFamily="34" charset="0"/>
                      </a:endParaRPr>
                    </a:p>
                  </a:txBody>
                  <a:tcPr marL="2732" marR="2732" marT="2732" marB="0" anchor="b"/>
                </a:tc>
                <a:tc>
                  <a:txBody>
                    <a:bodyPr/>
                    <a:lstStyle/>
                    <a:p>
                      <a:pPr algn="l" fontAlgn="b"/>
                      <a:r>
                        <a:rPr lang="en-AU" sz="1000" u="none" strike="noStrike" dirty="0">
                          <a:effectLst/>
                        </a:rPr>
                        <a:t>6 million books</a:t>
                      </a:r>
                      <a:endParaRPr lang="en-AU" sz="1000" b="0" i="0" u="none" strike="noStrike" dirty="0">
                        <a:solidFill>
                          <a:srgbClr val="305496"/>
                        </a:solidFill>
                        <a:effectLst/>
                        <a:latin typeface="Calibri" panose="020F0502020204030204" pitchFamily="34" charset="0"/>
                      </a:endParaRPr>
                    </a:p>
                  </a:txBody>
                  <a:tcPr marL="2732" marR="2732" marT="2732" marB="0" anchor="b"/>
                </a:tc>
                <a:extLst>
                  <a:ext uri="{0D108BD9-81ED-4DB2-BD59-A6C34878D82A}">
                    <a16:rowId xmlns:a16="http://schemas.microsoft.com/office/drawing/2014/main" val="4051939892"/>
                  </a:ext>
                </a:extLst>
              </a:tr>
              <a:tr h="312790">
                <a:tc>
                  <a:txBody>
                    <a:bodyPr/>
                    <a:lstStyle/>
                    <a:p>
                      <a:pPr algn="l" fontAlgn="b"/>
                      <a:r>
                        <a:rPr lang="en-AU" sz="1000" b="1" u="none" strike="noStrike" dirty="0">
                          <a:effectLst/>
                        </a:rPr>
                        <a:t>Petabyte</a:t>
                      </a:r>
                      <a:endParaRPr lang="en-AU"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ctr" fontAlgn="b"/>
                      <a:r>
                        <a:rPr lang="en-AU" sz="1000" b="1" u="none" strike="noStrike" dirty="0">
                          <a:effectLst/>
                        </a:rPr>
                        <a:t>PB</a:t>
                      </a:r>
                      <a:endParaRPr lang="en-AU"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b="1" u="none" strike="noStrike" dirty="0">
                          <a:effectLst/>
                        </a:rPr>
                        <a:t>1024 Terabytes</a:t>
                      </a:r>
                      <a:endParaRPr lang="en-AU"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US" sz="1000" b="1" u="none" strike="noStrike" dirty="0">
                          <a:effectLst/>
                        </a:rPr>
                        <a:t>4,000 digital photos per day, over your entire life</a:t>
                      </a:r>
                      <a:endParaRPr lang="en-US"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extLst>
                  <a:ext uri="{0D108BD9-81ED-4DB2-BD59-A6C34878D82A}">
                    <a16:rowId xmlns:a16="http://schemas.microsoft.com/office/drawing/2014/main" val="488041764"/>
                  </a:ext>
                </a:extLst>
              </a:tr>
              <a:tr h="312790">
                <a:tc>
                  <a:txBody>
                    <a:bodyPr/>
                    <a:lstStyle/>
                    <a:p>
                      <a:pPr algn="l" fontAlgn="b"/>
                      <a:r>
                        <a:rPr lang="en-AU" sz="1000" b="1" u="none" strike="noStrike">
                          <a:effectLst/>
                        </a:rPr>
                        <a:t>Exabyte</a:t>
                      </a:r>
                      <a:endParaRPr lang="en-AU" sz="1000" b="1" i="0" u="none" strike="noStrike">
                        <a:solidFill>
                          <a:srgbClr val="305496"/>
                        </a:solidFill>
                        <a:effectLst/>
                        <a:latin typeface="Calibri" panose="020F0502020204030204" pitchFamily="34" charset="0"/>
                      </a:endParaRPr>
                    </a:p>
                  </a:txBody>
                  <a:tcPr marL="2732" marR="2732" marT="2732" marB="0" anchor="b"/>
                </a:tc>
                <a:tc>
                  <a:txBody>
                    <a:bodyPr/>
                    <a:lstStyle/>
                    <a:p>
                      <a:pPr algn="ctr" fontAlgn="b"/>
                      <a:r>
                        <a:rPr lang="en-AU" sz="1000" b="1" u="none" strike="noStrike" dirty="0">
                          <a:effectLst/>
                        </a:rPr>
                        <a:t>EB</a:t>
                      </a:r>
                      <a:endParaRPr lang="en-AU" sz="1000" b="1"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AU" sz="1000" b="1" u="none" strike="noStrike" dirty="0">
                          <a:effectLst/>
                        </a:rPr>
                        <a:t>1024 Petabytes</a:t>
                      </a:r>
                      <a:endParaRPr lang="en-AU" sz="1000" b="1"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US" sz="1000" b="1" u="none" strike="noStrike" dirty="0">
                          <a:effectLst/>
                        </a:rPr>
                        <a:t>All information generated up to 2003</a:t>
                      </a:r>
                      <a:endParaRPr lang="en-US" sz="1000" b="1" i="0" u="none" strike="noStrike" dirty="0">
                        <a:solidFill>
                          <a:srgbClr val="305496"/>
                        </a:solidFill>
                        <a:effectLst/>
                        <a:latin typeface="Calibri" panose="020F0502020204030204" pitchFamily="34" charset="0"/>
                      </a:endParaRPr>
                    </a:p>
                  </a:txBody>
                  <a:tcPr marL="2732" marR="2732" marT="2732" marB="0" anchor="b"/>
                </a:tc>
                <a:extLst>
                  <a:ext uri="{0D108BD9-81ED-4DB2-BD59-A6C34878D82A}">
                    <a16:rowId xmlns:a16="http://schemas.microsoft.com/office/drawing/2014/main" val="3494975805"/>
                  </a:ext>
                </a:extLst>
              </a:tr>
              <a:tr h="258797">
                <a:tc>
                  <a:txBody>
                    <a:bodyPr/>
                    <a:lstStyle/>
                    <a:p>
                      <a:pPr algn="l" fontAlgn="b"/>
                      <a:r>
                        <a:rPr lang="en-AU" sz="1000" b="1" u="none" strike="noStrike" dirty="0">
                          <a:effectLst/>
                        </a:rPr>
                        <a:t>Zettabyte</a:t>
                      </a:r>
                      <a:endParaRPr lang="en-AU"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ctr" fontAlgn="b"/>
                      <a:r>
                        <a:rPr lang="en-AU" sz="1000" b="1" u="none" strike="noStrike" dirty="0">
                          <a:effectLst/>
                        </a:rPr>
                        <a:t>ZB</a:t>
                      </a:r>
                      <a:endParaRPr lang="en-AU"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AU" sz="1000" b="1" u="none" strike="noStrike" dirty="0">
                          <a:effectLst/>
                        </a:rPr>
                        <a:t>1024 Exabytes</a:t>
                      </a:r>
                      <a:endParaRPr lang="en-AU"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tc>
                  <a:txBody>
                    <a:bodyPr/>
                    <a:lstStyle/>
                    <a:p>
                      <a:pPr algn="l" fontAlgn="b"/>
                      <a:r>
                        <a:rPr lang="en-US" sz="1000" b="1" u="none" strike="noStrike" dirty="0">
                          <a:effectLst/>
                        </a:rPr>
                        <a:t>All data recorded in 2011</a:t>
                      </a:r>
                      <a:endParaRPr lang="en-US" sz="1000" b="1" i="0" u="none" strike="noStrike" dirty="0">
                        <a:solidFill>
                          <a:srgbClr val="305496"/>
                        </a:solidFill>
                        <a:effectLst/>
                        <a:latin typeface="Calibri" panose="020F0502020204030204" pitchFamily="34" charset="0"/>
                      </a:endParaRPr>
                    </a:p>
                  </a:txBody>
                  <a:tcPr marL="2732" marR="2732" marT="2732" marB="0" anchor="b">
                    <a:solidFill>
                      <a:schemeClr val="accent6">
                        <a:lumMod val="20000"/>
                        <a:lumOff val="80000"/>
                      </a:schemeClr>
                    </a:solidFill>
                  </a:tcPr>
                </a:tc>
                <a:extLst>
                  <a:ext uri="{0D108BD9-81ED-4DB2-BD59-A6C34878D82A}">
                    <a16:rowId xmlns:a16="http://schemas.microsoft.com/office/drawing/2014/main" val="3094085968"/>
                  </a:ext>
                </a:extLst>
              </a:tr>
              <a:tr h="312790">
                <a:tc>
                  <a:txBody>
                    <a:bodyPr/>
                    <a:lstStyle/>
                    <a:p>
                      <a:pPr algn="l" fontAlgn="b"/>
                      <a:r>
                        <a:rPr lang="en-AU" sz="1000" b="1" u="none" strike="noStrike">
                          <a:effectLst/>
                        </a:rPr>
                        <a:t>Yottabyte</a:t>
                      </a:r>
                      <a:endParaRPr lang="en-AU" sz="1000" b="1" i="0" u="none" strike="noStrike">
                        <a:solidFill>
                          <a:srgbClr val="305496"/>
                        </a:solidFill>
                        <a:effectLst/>
                        <a:latin typeface="Calibri" panose="020F0502020204030204" pitchFamily="34" charset="0"/>
                      </a:endParaRPr>
                    </a:p>
                  </a:txBody>
                  <a:tcPr marL="2732" marR="2732" marT="2732" marB="0" anchor="b"/>
                </a:tc>
                <a:tc>
                  <a:txBody>
                    <a:bodyPr/>
                    <a:lstStyle/>
                    <a:p>
                      <a:pPr algn="ctr" fontAlgn="b"/>
                      <a:r>
                        <a:rPr lang="en-AU" sz="1000" b="1" u="none" strike="noStrike" dirty="0">
                          <a:effectLst/>
                        </a:rPr>
                        <a:t>YB</a:t>
                      </a:r>
                      <a:endParaRPr lang="en-AU" sz="1000" b="1"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en-AU" sz="1000" b="1" u="none" strike="noStrike" dirty="0">
                          <a:effectLst/>
                        </a:rPr>
                        <a:t>1024 Zettabytes</a:t>
                      </a:r>
                      <a:endParaRPr lang="en-AU" sz="1000" b="1" i="0" u="none" strike="noStrike" dirty="0">
                        <a:solidFill>
                          <a:srgbClr val="305496"/>
                        </a:solidFill>
                        <a:effectLst/>
                        <a:latin typeface="Calibri" panose="020F0502020204030204" pitchFamily="34" charset="0"/>
                      </a:endParaRPr>
                    </a:p>
                  </a:txBody>
                  <a:tcPr marL="2732" marR="2732" marT="2732" marB="0" anchor="b"/>
                </a:tc>
                <a:tc>
                  <a:txBody>
                    <a:bodyPr/>
                    <a:lstStyle/>
                    <a:p>
                      <a:pPr algn="l" fontAlgn="b"/>
                      <a:r>
                        <a:rPr lang="it-IT" sz="1000" b="1" u="none" strike="noStrike" dirty="0">
                          <a:effectLst/>
                        </a:rPr>
                        <a:t>Storage capacity of NSA data centre in USA</a:t>
                      </a:r>
                      <a:endParaRPr lang="it-IT" sz="1000" b="1" i="0" u="none" strike="noStrike" dirty="0">
                        <a:solidFill>
                          <a:srgbClr val="305496"/>
                        </a:solidFill>
                        <a:effectLst/>
                        <a:latin typeface="Calibri" panose="020F0502020204030204" pitchFamily="34" charset="0"/>
                      </a:endParaRPr>
                    </a:p>
                  </a:txBody>
                  <a:tcPr marL="2732" marR="2732" marT="2732" marB="0" anchor="b"/>
                </a:tc>
                <a:extLst>
                  <a:ext uri="{0D108BD9-81ED-4DB2-BD59-A6C34878D82A}">
                    <a16:rowId xmlns:a16="http://schemas.microsoft.com/office/drawing/2014/main" val="3921667541"/>
                  </a:ext>
                </a:extLst>
              </a:tr>
            </a:tbl>
          </a:graphicData>
        </a:graphic>
      </p:graphicFrame>
    </p:spTree>
    <p:extLst>
      <p:ext uri="{BB962C8B-B14F-4D97-AF65-F5344CB8AC3E}">
        <p14:creationId xmlns:p14="http://schemas.microsoft.com/office/powerpoint/2010/main" val="35538309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E9BE8-1A70-494C-8571-D092C05B5122}"/>
              </a:ext>
            </a:extLst>
          </p:cNvPr>
          <p:cNvSpPr>
            <a:spLocks noGrp="1"/>
          </p:cNvSpPr>
          <p:nvPr>
            <p:ph type="body" sz="quarter" idx="21"/>
          </p:nvPr>
        </p:nvSpPr>
        <p:spPr/>
        <p:txBody>
          <a:bodyPr>
            <a:normAutofit lnSpcReduction="10000"/>
          </a:bodyPr>
          <a:lstStyle/>
          <a:p>
            <a:r>
              <a:rPr lang="en-AU" dirty="0"/>
              <a:t>Where is your data being stored?</a:t>
            </a:r>
          </a:p>
        </p:txBody>
      </p:sp>
      <p:sp>
        <p:nvSpPr>
          <p:cNvPr id="3" name="Text Placeholder 2">
            <a:extLst>
              <a:ext uri="{FF2B5EF4-FFF2-40B4-BE49-F238E27FC236}">
                <a16:creationId xmlns:a16="http://schemas.microsoft.com/office/drawing/2014/main" id="{00C70E64-79E5-46AA-A520-2E5908B917B0}"/>
              </a:ext>
            </a:extLst>
          </p:cNvPr>
          <p:cNvSpPr>
            <a:spLocks noGrp="1"/>
          </p:cNvSpPr>
          <p:nvPr>
            <p:ph type="body" sz="quarter" idx="22"/>
          </p:nvPr>
        </p:nvSpPr>
        <p:spPr/>
        <p:txBody>
          <a:bodyPr>
            <a:normAutofit fontScale="85000" lnSpcReduction="20000"/>
          </a:bodyPr>
          <a:lstStyle/>
          <a:p>
            <a:endParaRPr lang="en-AU"/>
          </a:p>
        </p:txBody>
      </p:sp>
      <p:pic>
        <p:nvPicPr>
          <p:cNvPr id="6" name="Content Placeholder 5" descr="A black rectangular electronic device&#10;&#10;Description automatically generated with low confidence">
            <a:extLst>
              <a:ext uri="{FF2B5EF4-FFF2-40B4-BE49-F238E27FC236}">
                <a16:creationId xmlns:a16="http://schemas.microsoft.com/office/drawing/2014/main" id="{50AA9877-F87C-43ED-99F0-60C2E00BF59A}"/>
              </a:ext>
            </a:extLst>
          </p:cNvPr>
          <p:cNvPicPr>
            <a:picLocks noGrp="1" noChangeAspect="1"/>
          </p:cNvPicPr>
          <p:nvPr>
            <p:ph sz="quarter" idx="23"/>
          </p:nvPr>
        </p:nvPicPr>
        <p:blipFill>
          <a:blip r:embed="rId3" cstate="print">
            <a:extLst>
              <a:ext uri="{28A0092B-C50C-407E-A947-70E740481C1C}">
                <a14:useLocalDpi xmlns:a14="http://schemas.microsoft.com/office/drawing/2010/main" val="0"/>
              </a:ext>
            </a:extLst>
          </a:blip>
          <a:stretch>
            <a:fillRect/>
          </a:stretch>
        </p:blipFill>
        <p:spPr>
          <a:xfrm>
            <a:off x="288050" y="624218"/>
            <a:ext cx="2805367" cy="1870245"/>
          </a:xfrm>
        </p:spPr>
      </p:pic>
      <p:pic>
        <p:nvPicPr>
          <p:cNvPr id="8" name="Picture 7">
            <a:extLst>
              <a:ext uri="{FF2B5EF4-FFF2-40B4-BE49-F238E27FC236}">
                <a16:creationId xmlns:a16="http://schemas.microsoft.com/office/drawing/2014/main" id="{E0956110-9CA5-4431-BDDE-064DB3A22C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794" y="2494463"/>
            <a:ext cx="2353469" cy="2353469"/>
          </a:xfrm>
          <a:prstGeom prst="rect">
            <a:avLst/>
          </a:prstGeom>
        </p:spPr>
      </p:pic>
      <p:pic>
        <p:nvPicPr>
          <p:cNvPr id="10" name="Picture 9">
            <a:extLst>
              <a:ext uri="{FF2B5EF4-FFF2-40B4-BE49-F238E27FC236}">
                <a16:creationId xmlns:a16="http://schemas.microsoft.com/office/drawing/2014/main" id="{59FFCE40-4EAB-4692-87C9-43B6549B9F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346" y="1420143"/>
            <a:ext cx="2805368" cy="1870245"/>
          </a:xfrm>
          <a:prstGeom prst="rect">
            <a:avLst/>
          </a:prstGeom>
        </p:spPr>
      </p:pic>
      <p:pic>
        <p:nvPicPr>
          <p:cNvPr id="14" name="Picture 13">
            <a:extLst>
              <a:ext uri="{FF2B5EF4-FFF2-40B4-BE49-F238E27FC236}">
                <a16:creationId xmlns:a16="http://schemas.microsoft.com/office/drawing/2014/main" id="{14B66E51-3D87-497C-BC65-8119275264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1585" y="605666"/>
            <a:ext cx="3200678" cy="2133600"/>
          </a:xfrm>
          <a:prstGeom prst="rect">
            <a:avLst/>
          </a:prstGeom>
        </p:spPr>
      </p:pic>
      <p:pic>
        <p:nvPicPr>
          <p:cNvPr id="16" name="Picture 15" descr="Close-up of several servers&#10;&#10;Description automatically generated with medium confidence">
            <a:extLst>
              <a:ext uri="{FF2B5EF4-FFF2-40B4-BE49-F238E27FC236}">
                <a16:creationId xmlns:a16="http://schemas.microsoft.com/office/drawing/2014/main" id="{E090AAA7-392E-4935-AD02-F7D9ACA4EB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99421" y="2801713"/>
            <a:ext cx="3073004" cy="2048669"/>
          </a:xfrm>
          <a:prstGeom prst="rect">
            <a:avLst/>
          </a:prstGeom>
        </p:spPr>
      </p:pic>
    </p:spTree>
    <p:extLst>
      <p:ext uri="{BB962C8B-B14F-4D97-AF65-F5344CB8AC3E}">
        <p14:creationId xmlns:p14="http://schemas.microsoft.com/office/powerpoint/2010/main" val="37238249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7A6E7-E04C-40C9-A66F-A1A1AAA02B65}"/>
              </a:ext>
            </a:extLst>
          </p:cNvPr>
          <p:cNvSpPr>
            <a:spLocks noGrp="1"/>
          </p:cNvSpPr>
          <p:nvPr>
            <p:ph type="body" sz="quarter" idx="21"/>
          </p:nvPr>
        </p:nvSpPr>
        <p:spPr/>
        <p:txBody>
          <a:bodyPr>
            <a:normAutofit lnSpcReduction="10000"/>
          </a:bodyPr>
          <a:lstStyle/>
          <a:p>
            <a:r>
              <a:rPr lang="en-AU" dirty="0"/>
              <a:t>How to get your files from A to B</a:t>
            </a:r>
          </a:p>
        </p:txBody>
      </p:sp>
      <p:sp>
        <p:nvSpPr>
          <p:cNvPr id="3" name="Text Placeholder 2">
            <a:extLst>
              <a:ext uri="{FF2B5EF4-FFF2-40B4-BE49-F238E27FC236}">
                <a16:creationId xmlns:a16="http://schemas.microsoft.com/office/drawing/2014/main" id="{6DD7C023-EC22-44D7-8472-0173849A8508}"/>
              </a:ext>
            </a:extLst>
          </p:cNvPr>
          <p:cNvSpPr>
            <a:spLocks noGrp="1"/>
          </p:cNvSpPr>
          <p:nvPr>
            <p:ph type="body" sz="quarter" idx="22"/>
          </p:nvPr>
        </p:nvSpPr>
        <p:spPr/>
        <p:txBody>
          <a:bodyPr>
            <a:normAutofit fontScale="85000" lnSpcReduction="20000"/>
          </a:bodyPr>
          <a:lstStyle/>
          <a:p>
            <a:r>
              <a:rPr lang="en-AU" dirty="0"/>
              <a:t>Or, How we can help you avoid moving data via wheelbarrow</a:t>
            </a:r>
          </a:p>
        </p:txBody>
      </p:sp>
      <p:pic>
        <p:nvPicPr>
          <p:cNvPr id="5" name="Google Shape;357;p26">
            <a:extLst>
              <a:ext uri="{FF2B5EF4-FFF2-40B4-BE49-F238E27FC236}">
                <a16:creationId xmlns:a16="http://schemas.microsoft.com/office/drawing/2014/main" id="{9A5A0AB9-A001-498A-B5C2-84750EF55814}"/>
              </a:ext>
            </a:extLst>
          </p:cNvPr>
          <p:cNvPicPr>
            <a:picLocks noGrp="1"/>
          </p:cNvPicPr>
          <p:nvPr>
            <p:ph sz="quarter" idx="23"/>
          </p:nvPr>
        </p:nvPicPr>
        <p:blipFill>
          <a:blip r:embed="rId3">
            <a:alphaModFix/>
          </a:blip>
          <a:stretch/>
        </p:blipFill>
        <p:spPr bwMode="auto">
          <a:xfrm>
            <a:off x="941237" y="1042988"/>
            <a:ext cx="6939263" cy="3451225"/>
          </a:xfrm>
          <a:prstGeom prst="rect">
            <a:avLst/>
          </a:prstGeom>
          <a:noFill/>
          <a:ln>
            <a:noFill/>
          </a:ln>
        </p:spPr>
      </p:pic>
    </p:spTree>
    <p:extLst>
      <p:ext uri="{BB962C8B-B14F-4D97-AF65-F5344CB8AC3E}">
        <p14:creationId xmlns:p14="http://schemas.microsoft.com/office/powerpoint/2010/main" val="2117041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5F08D-9279-4D2A-8852-52F8B99A42DA}"/>
              </a:ext>
            </a:extLst>
          </p:cNvPr>
          <p:cNvSpPr>
            <a:spLocks noGrp="1"/>
          </p:cNvSpPr>
          <p:nvPr>
            <p:ph type="body" sz="quarter" idx="21"/>
          </p:nvPr>
        </p:nvSpPr>
        <p:spPr/>
        <p:txBody>
          <a:bodyPr>
            <a:normAutofit lnSpcReduction="10000"/>
          </a:bodyPr>
          <a:lstStyle/>
          <a:p>
            <a:r>
              <a:rPr lang="en-AU" dirty="0"/>
              <a:t>What exactly does ‘the cloud’ look like?</a:t>
            </a:r>
          </a:p>
        </p:txBody>
      </p:sp>
      <p:sp>
        <p:nvSpPr>
          <p:cNvPr id="3" name="Text Placeholder 2">
            <a:extLst>
              <a:ext uri="{FF2B5EF4-FFF2-40B4-BE49-F238E27FC236}">
                <a16:creationId xmlns:a16="http://schemas.microsoft.com/office/drawing/2014/main" id="{169DC92D-BC4C-4DCD-A70E-C3BC18B310BA}"/>
              </a:ext>
            </a:extLst>
          </p:cNvPr>
          <p:cNvSpPr>
            <a:spLocks noGrp="1"/>
          </p:cNvSpPr>
          <p:nvPr>
            <p:ph type="body" sz="quarter" idx="22"/>
          </p:nvPr>
        </p:nvSpPr>
        <p:spPr/>
        <p:txBody>
          <a:bodyPr>
            <a:normAutofit fontScale="85000" lnSpcReduction="20000"/>
          </a:bodyPr>
          <a:lstStyle/>
          <a:p>
            <a:endParaRPr lang="en-AU" dirty="0"/>
          </a:p>
        </p:txBody>
      </p:sp>
      <p:pic>
        <p:nvPicPr>
          <p:cNvPr id="6" name="Content Placeholder 5" descr="A picture containing text&#10;&#10;Description automatically generated">
            <a:extLst>
              <a:ext uri="{FF2B5EF4-FFF2-40B4-BE49-F238E27FC236}">
                <a16:creationId xmlns:a16="http://schemas.microsoft.com/office/drawing/2014/main" id="{D01F744B-6098-4DC0-B418-D92B2D6D19E0}"/>
              </a:ext>
            </a:extLst>
          </p:cNvPr>
          <p:cNvPicPr>
            <a:picLocks noGrp="1" noChangeAspect="1"/>
          </p:cNvPicPr>
          <p:nvPr>
            <p:ph sz="quarter" idx="23"/>
          </p:nvPr>
        </p:nvPicPr>
        <p:blipFill>
          <a:blip r:embed="rId3" cstate="print">
            <a:extLst>
              <a:ext uri="{28A0092B-C50C-407E-A947-70E740481C1C}">
                <a14:useLocalDpi xmlns:a14="http://schemas.microsoft.com/office/drawing/2010/main" val="0"/>
              </a:ext>
            </a:extLst>
          </a:blip>
          <a:stretch>
            <a:fillRect/>
          </a:stretch>
        </p:blipFill>
        <p:spPr>
          <a:xfrm>
            <a:off x="1335859" y="1042988"/>
            <a:ext cx="6150020" cy="3451225"/>
          </a:xfrm>
        </p:spPr>
      </p:pic>
      <p:pic>
        <p:nvPicPr>
          <p:cNvPr id="10" name="Picture 9" descr="A picture containing text&#10;&#10;Description automatically generated">
            <a:extLst>
              <a:ext uri="{FF2B5EF4-FFF2-40B4-BE49-F238E27FC236}">
                <a16:creationId xmlns:a16="http://schemas.microsoft.com/office/drawing/2014/main" id="{6E75CC0F-F1DD-429E-B9BE-F8144CCC7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861"/>
            <a:ext cx="9144000" cy="5131365"/>
          </a:xfrm>
          <a:prstGeom prst="rect">
            <a:avLst/>
          </a:prstGeom>
        </p:spPr>
      </p:pic>
    </p:spTree>
    <p:extLst>
      <p:ext uri="{BB962C8B-B14F-4D97-AF65-F5344CB8AC3E}">
        <p14:creationId xmlns:p14="http://schemas.microsoft.com/office/powerpoint/2010/main" val="8120449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B4AC67-8DE7-464E-A7CF-1CD295D3BE0C}"/>
              </a:ext>
            </a:extLst>
          </p:cNvPr>
          <p:cNvSpPr>
            <a:spLocks noGrp="1"/>
          </p:cNvSpPr>
          <p:nvPr>
            <p:ph type="body" sz="quarter" idx="21"/>
          </p:nvPr>
        </p:nvSpPr>
        <p:spPr>
          <a:xfrm>
            <a:off x="288050" y="219307"/>
            <a:ext cx="8236037" cy="419060"/>
          </a:xfrm>
        </p:spPr>
        <p:txBody>
          <a:bodyPr anchor="ctr">
            <a:normAutofit/>
          </a:bodyPr>
          <a:lstStyle/>
          <a:p>
            <a:pPr>
              <a:lnSpc>
                <a:spcPct val="90000"/>
              </a:lnSpc>
              <a:spcAft>
                <a:spcPts val="600"/>
              </a:spcAft>
            </a:pPr>
            <a:r>
              <a:rPr lang="en-AU" dirty="0"/>
              <a:t>Research Data Lifecycle</a:t>
            </a:r>
          </a:p>
        </p:txBody>
      </p:sp>
      <p:sp>
        <p:nvSpPr>
          <p:cNvPr id="10" name="Text Placeholder 2">
            <a:extLst>
              <a:ext uri="{FF2B5EF4-FFF2-40B4-BE49-F238E27FC236}">
                <a16:creationId xmlns:a16="http://schemas.microsoft.com/office/drawing/2014/main" id="{D879D581-8C33-47B5-B9CD-AE2497A06962}"/>
              </a:ext>
            </a:extLst>
          </p:cNvPr>
          <p:cNvSpPr>
            <a:spLocks noGrp="1"/>
          </p:cNvSpPr>
          <p:nvPr>
            <p:ph type="body" sz="quarter" idx="22"/>
          </p:nvPr>
        </p:nvSpPr>
        <p:spPr>
          <a:xfrm>
            <a:off x="297585" y="624218"/>
            <a:ext cx="8216967" cy="224771"/>
          </a:xfrm>
        </p:spPr>
        <p:txBody>
          <a:bodyPr>
            <a:normAutofit fontScale="85000" lnSpcReduction="20000"/>
          </a:bodyPr>
          <a:lstStyle/>
          <a:p>
            <a:r>
              <a:rPr lang="en-US" dirty="0"/>
              <a:t>When do you need to think about research data?</a:t>
            </a:r>
          </a:p>
        </p:txBody>
      </p:sp>
      <p:pic>
        <p:nvPicPr>
          <p:cNvPr id="5" name="Google Shape;349;p25">
            <a:extLst>
              <a:ext uri="{FF2B5EF4-FFF2-40B4-BE49-F238E27FC236}">
                <a16:creationId xmlns:a16="http://schemas.microsoft.com/office/drawing/2014/main" id="{1B1D7D09-F177-467D-B22B-50ED4405DEC7}"/>
              </a:ext>
            </a:extLst>
          </p:cNvPr>
          <p:cNvPicPr/>
          <p:nvPr/>
        </p:nvPicPr>
        <p:blipFill>
          <a:blip r:embed="rId3"/>
          <a:stretch/>
        </p:blipFill>
        <p:spPr bwMode="auto">
          <a:xfrm>
            <a:off x="2690076" y="1043277"/>
            <a:ext cx="3442307" cy="3450935"/>
          </a:xfrm>
          <a:prstGeom prst="rect">
            <a:avLst/>
          </a:prstGeom>
          <a:noFill/>
          <a:ln>
            <a:noFill/>
          </a:ln>
        </p:spPr>
      </p:pic>
    </p:spTree>
    <p:extLst>
      <p:ext uri="{BB962C8B-B14F-4D97-AF65-F5344CB8AC3E}">
        <p14:creationId xmlns:p14="http://schemas.microsoft.com/office/powerpoint/2010/main" val="197449330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solidFill>
            <a:schemeClr val="accent3"/>
          </a:solidFill>
        </p:spPr>
        <p:txBody>
          <a:bodyPr/>
          <a:lstStyle/>
          <a:p>
            <a:endParaRPr lang="en-AU" dirty="0"/>
          </a:p>
        </p:txBody>
      </p:sp>
      <p:sp>
        <p:nvSpPr>
          <p:cNvPr id="241" name="Chapter Blue"/>
          <p:cNvSpPr txBox="1">
            <a:spLocks noGrp="1"/>
          </p:cNvSpPr>
          <p:nvPr>
            <p:ph type="body" sz="quarter" idx="22"/>
          </p:nvPr>
        </p:nvSpPr>
        <p:spPr>
          <a:prstGeom prst="rect">
            <a:avLst/>
          </a:prstGeom>
        </p:spPr>
        <p:txBody>
          <a:bodyPr/>
          <a:lstStyle/>
          <a:p>
            <a:r>
              <a:rPr lang="en-AU" dirty="0"/>
              <a:t>Let’s get hands-on</a:t>
            </a:r>
            <a:endParaRPr dirty="0"/>
          </a:p>
        </p:txBody>
      </p:sp>
      <p:pic>
        <p:nvPicPr>
          <p:cNvPr id="242"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43" name="Image" descr="Image"/>
          <p:cNvPicPr>
            <a:picLocks noChangeAspect="1"/>
          </p:cNvPicPr>
          <p:nvPr/>
        </p:nvPicPr>
        <p:blipFill>
          <a:blip r:embed="rId3"/>
          <a:stretch>
            <a:fillRect/>
          </a:stretch>
        </p:blipFill>
        <p:spPr>
          <a:xfrm>
            <a:off x="1054442" y="-1939495"/>
            <a:ext cx="4516354" cy="4401468"/>
          </a:xfrm>
          <a:prstGeom prst="rect">
            <a:avLst/>
          </a:prstGeom>
          <a:ln w="12700">
            <a:miter lim="400000"/>
          </a:ln>
        </p:spPr>
      </p:pic>
      <p:sp>
        <p:nvSpPr>
          <p:cNvPr id="8"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19</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13144442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normAutofit lnSpcReduction="10000"/>
          </a:bodyPr>
          <a:lstStyle/>
          <a:p>
            <a:r>
              <a:rPr lang="en-AU" dirty="0"/>
              <a:t>Network Know-how &amp; Data Handling</a:t>
            </a:r>
          </a:p>
        </p:txBody>
      </p:sp>
      <p:sp>
        <p:nvSpPr>
          <p:cNvPr id="5" name="Text Placeholder 4"/>
          <p:cNvSpPr>
            <a:spLocks noGrp="1"/>
          </p:cNvSpPr>
          <p:nvPr>
            <p:ph type="body" sz="quarter" idx="22"/>
          </p:nvPr>
        </p:nvSpPr>
        <p:spPr>
          <a:xfrm>
            <a:off x="297585" y="624218"/>
            <a:ext cx="8216967" cy="4128295"/>
          </a:xfrm>
        </p:spPr>
        <p:txBody>
          <a:bodyPr>
            <a:normAutofit/>
          </a:bodyPr>
          <a:lstStyle/>
          <a:p>
            <a:pPr algn="ctr"/>
            <a:r>
              <a:rPr lang="en-US" sz="4000" cap="none" dirty="0"/>
              <a:t>While you are waiting, please bookmark the workshop Etherpad:</a:t>
            </a:r>
          </a:p>
          <a:p>
            <a:pPr algn="ctr"/>
            <a:endParaRPr lang="en-US" sz="4000" cap="none" dirty="0"/>
          </a:p>
          <a:p>
            <a:pPr algn="ctr"/>
            <a:r>
              <a:rPr lang="en-US" sz="4000" cap="none" dirty="0"/>
              <a:t>ADD LINK HERE</a:t>
            </a:r>
          </a:p>
          <a:p>
            <a:endParaRPr lang="en-US" dirty="0"/>
          </a:p>
          <a:p>
            <a:endParaRPr lang="en-US" dirty="0"/>
          </a:p>
          <a:p>
            <a:endParaRPr lang="en-AU" dirty="0"/>
          </a:p>
        </p:txBody>
      </p:sp>
    </p:spTree>
    <p:extLst>
      <p:ext uri="{BB962C8B-B14F-4D97-AF65-F5344CB8AC3E}">
        <p14:creationId xmlns:p14="http://schemas.microsoft.com/office/powerpoint/2010/main" val="2815183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2CB84-D977-4708-AE70-DE5595E49E30}"/>
              </a:ext>
            </a:extLst>
          </p:cNvPr>
          <p:cNvSpPr>
            <a:spLocks noGrp="1"/>
          </p:cNvSpPr>
          <p:nvPr>
            <p:ph type="body" sz="quarter" idx="21"/>
          </p:nvPr>
        </p:nvSpPr>
        <p:spPr/>
        <p:txBody>
          <a:bodyPr>
            <a:normAutofit lnSpcReduction="10000"/>
          </a:bodyPr>
          <a:lstStyle/>
          <a:p>
            <a:r>
              <a:rPr lang="en-AU" dirty="0"/>
              <a:t>ACTIVITY – Write your definitions in the Etherpad</a:t>
            </a:r>
          </a:p>
        </p:txBody>
      </p:sp>
      <p:sp>
        <p:nvSpPr>
          <p:cNvPr id="3" name="Text Placeholder 2">
            <a:extLst>
              <a:ext uri="{FF2B5EF4-FFF2-40B4-BE49-F238E27FC236}">
                <a16:creationId xmlns:a16="http://schemas.microsoft.com/office/drawing/2014/main" id="{52386E58-B945-421C-9990-9318B4F13148}"/>
              </a:ext>
            </a:extLst>
          </p:cNvPr>
          <p:cNvSpPr>
            <a:spLocks noGrp="1"/>
          </p:cNvSpPr>
          <p:nvPr>
            <p:ph type="body" sz="quarter" idx="22"/>
          </p:nvPr>
        </p:nvSpPr>
        <p:spPr/>
        <p:txBody>
          <a:bodyPr>
            <a:normAutofit fontScale="85000" lnSpcReduction="20000"/>
          </a:bodyPr>
          <a:lstStyle/>
          <a:p>
            <a:r>
              <a:rPr lang="en-AU" dirty="0"/>
              <a:t>Jargon busting</a:t>
            </a:r>
          </a:p>
        </p:txBody>
      </p:sp>
      <p:sp>
        <p:nvSpPr>
          <p:cNvPr id="5" name="Content Placeholder 4">
            <a:extLst>
              <a:ext uri="{FF2B5EF4-FFF2-40B4-BE49-F238E27FC236}">
                <a16:creationId xmlns:a16="http://schemas.microsoft.com/office/drawing/2014/main" id="{3707646F-EA2C-4F09-AD69-3CACC501DF78}"/>
              </a:ext>
            </a:extLst>
          </p:cNvPr>
          <p:cNvSpPr>
            <a:spLocks noGrp="1"/>
          </p:cNvSpPr>
          <p:nvPr>
            <p:ph sz="quarter" idx="31"/>
          </p:nvPr>
        </p:nvSpPr>
        <p:spPr>
          <a:xfrm>
            <a:off x="4624871" y="1043277"/>
            <a:ext cx="4143009" cy="3627197"/>
          </a:xfrm>
        </p:spPr>
        <p:txBody>
          <a:bodyPr>
            <a:normAutofit fontScale="85000" lnSpcReduction="20000"/>
          </a:bodyPr>
          <a:lstStyle/>
          <a:p>
            <a:pPr marL="342900" indent="-342900">
              <a:lnSpc>
                <a:spcPct val="120000"/>
              </a:lnSpc>
              <a:buFont typeface="Arial" panose="020B0604020202020204" pitchFamily="34" charset="0"/>
              <a:buChar char="•"/>
            </a:pPr>
            <a:r>
              <a:rPr lang="en-GB" sz="2100" dirty="0">
                <a:latin typeface="Arial" panose="020B0604020202020204" pitchFamily="34" charset="0"/>
                <a:ea typeface="Arial" panose="020B0604020202020204" pitchFamily="34" charset="0"/>
              </a:rPr>
              <a:t>Traceroute</a:t>
            </a:r>
            <a:endParaRPr lang="en-AU" sz="2100" dirty="0"/>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Speed test</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Hop</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Data movement</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Cloud storage</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Mbps/Gbps</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NBN</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NREN</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Headroom</a:t>
            </a:r>
            <a:endParaRPr lang="en-AU" sz="2100" dirty="0">
              <a:effectLst/>
              <a:latin typeface="Arial" panose="020B0604020202020204" pitchFamily="34" charset="0"/>
              <a:ea typeface="Arial" panose="020B0604020202020204" pitchFamily="34" charset="0"/>
            </a:endParaRPr>
          </a:p>
          <a:p>
            <a:pPr marL="342900" indent="-342900">
              <a:lnSpc>
                <a:spcPct val="120000"/>
              </a:lnSpc>
              <a:buFont typeface="Arial" panose="020B0604020202020204" pitchFamily="34" charset="0"/>
              <a:buChar char="•"/>
            </a:pPr>
            <a:r>
              <a:rPr lang="en-GB" sz="2100" dirty="0">
                <a:effectLst/>
                <a:latin typeface="Arial" panose="020B0604020202020204" pitchFamily="34" charset="0"/>
                <a:ea typeface="Arial" panose="020B0604020202020204" pitchFamily="34" charset="0"/>
              </a:rPr>
              <a:t>IP address</a:t>
            </a:r>
            <a:endParaRPr lang="en-AU" sz="2100" dirty="0">
              <a:effectLst/>
              <a:latin typeface="Arial" panose="020B0604020202020204" pitchFamily="34" charset="0"/>
              <a:ea typeface="Arial" panose="020B0604020202020204" pitchFamily="34" charset="0"/>
            </a:endParaRPr>
          </a:p>
          <a:p>
            <a:endParaRPr lang="en-AU" dirty="0"/>
          </a:p>
        </p:txBody>
      </p:sp>
      <p:sp>
        <p:nvSpPr>
          <p:cNvPr id="9" name="Content Placeholder 8">
            <a:extLst>
              <a:ext uri="{FF2B5EF4-FFF2-40B4-BE49-F238E27FC236}">
                <a16:creationId xmlns:a16="http://schemas.microsoft.com/office/drawing/2014/main" id="{531BCE84-CEA2-4733-96B2-BDB4A7C36D49}"/>
              </a:ext>
            </a:extLst>
          </p:cNvPr>
          <p:cNvSpPr>
            <a:spLocks noGrp="1"/>
          </p:cNvSpPr>
          <p:nvPr>
            <p:ph sz="quarter" idx="30"/>
          </p:nvPr>
        </p:nvSpPr>
        <p:spPr>
          <a:xfrm>
            <a:off x="297585" y="1043277"/>
            <a:ext cx="4143008" cy="3627197"/>
          </a:xfrm>
        </p:spPr>
        <p:txBody>
          <a:bodyPr>
            <a:noAutofit/>
          </a:bodyPr>
          <a:lstStyle/>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Network</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Internet</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Infrastructure</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Bandwidth</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Latency</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Upload/Download</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Response time</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Packet loss</a:t>
            </a:r>
            <a:endParaRPr lang="en-AU" sz="1800" dirty="0">
              <a:effectLst/>
              <a:latin typeface="Arial" panose="020B0604020202020204" pitchFamily="34" charset="0"/>
              <a:ea typeface="Arial" panose="020B0604020202020204" pitchFamily="34" charset="0"/>
            </a:endParaRPr>
          </a:p>
          <a:p>
            <a:pPr marL="685800" indent="-685800">
              <a:lnSpc>
                <a:spcPct val="120000"/>
              </a:lnSpc>
              <a:buFont typeface="Arial" panose="020B0604020202020204" pitchFamily="34" charset="0"/>
              <a:buChar char="•"/>
            </a:pPr>
            <a:r>
              <a:rPr lang="en-GB" sz="1800" dirty="0">
                <a:effectLst/>
                <a:latin typeface="Arial" panose="020B0604020202020204" pitchFamily="34" charset="0"/>
                <a:ea typeface="Arial" panose="020B0604020202020204" pitchFamily="34" charset="0"/>
              </a:rPr>
              <a:t>Ping</a:t>
            </a:r>
          </a:p>
        </p:txBody>
      </p:sp>
    </p:spTree>
    <p:extLst>
      <p:ext uri="{BB962C8B-B14F-4D97-AF65-F5344CB8AC3E}">
        <p14:creationId xmlns:p14="http://schemas.microsoft.com/office/powerpoint/2010/main" val="2955613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p:txBody>
          <a:bodyPr/>
          <a:lstStyle/>
          <a:p>
            <a:endParaRPr lang="en-AU" dirty="0"/>
          </a:p>
        </p:txBody>
      </p:sp>
      <p:sp>
        <p:nvSpPr>
          <p:cNvPr id="230" name="Chapter Orange"/>
          <p:cNvSpPr txBox="1">
            <a:spLocks noGrp="1"/>
          </p:cNvSpPr>
          <p:nvPr>
            <p:ph type="body" sz="quarter" idx="22"/>
          </p:nvPr>
        </p:nvSpPr>
        <p:spPr>
          <a:prstGeom prst="rect">
            <a:avLst/>
          </a:prstGeom>
        </p:spPr>
        <p:txBody>
          <a:bodyPr/>
          <a:lstStyle/>
          <a:p>
            <a:r>
              <a:rPr lang="en-AU" dirty="0"/>
              <a:t>Networks and connections</a:t>
            </a:r>
            <a:endParaRPr dirty="0"/>
          </a:p>
        </p:txBody>
      </p:sp>
      <p:pic>
        <p:nvPicPr>
          <p:cNvPr id="231"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32" name="Image" descr="Image"/>
          <p:cNvPicPr>
            <a:picLocks noChangeAspect="1"/>
          </p:cNvPicPr>
          <p:nvPr/>
        </p:nvPicPr>
        <p:blipFill>
          <a:blip r:embed="rId3"/>
          <a:stretch>
            <a:fillRect/>
          </a:stretch>
        </p:blipFill>
        <p:spPr>
          <a:xfrm>
            <a:off x="1054442" y="-1130219"/>
            <a:ext cx="3616301" cy="3592192"/>
          </a:xfrm>
          <a:prstGeom prst="rect">
            <a:avLst/>
          </a:prstGeom>
          <a:ln w="12700">
            <a:miter lim="400000"/>
          </a:ln>
        </p:spPr>
      </p:pic>
      <p:sp>
        <p:nvSpPr>
          <p:cNvPr id="6"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21</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6C3C-20AD-4071-85B5-344F572E018B}"/>
              </a:ext>
            </a:extLst>
          </p:cNvPr>
          <p:cNvSpPr>
            <a:spLocks noGrp="1"/>
          </p:cNvSpPr>
          <p:nvPr>
            <p:ph type="body" sz="quarter" idx="21"/>
          </p:nvPr>
        </p:nvSpPr>
        <p:spPr/>
        <p:txBody>
          <a:bodyPr>
            <a:normAutofit lnSpcReduction="10000"/>
          </a:bodyPr>
          <a:lstStyle/>
          <a:p>
            <a:r>
              <a:rPr lang="en-AU" dirty="0"/>
              <a:t>Networks and connections</a:t>
            </a:r>
          </a:p>
        </p:txBody>
      </p:sp>
      <p:sp>
        <p:nvSpPr>
          <p:cNvPr id="3" name="Text Placeholder 2">
            <a:extLst>
              <a:ext uri="{FF2B5EF4-FFF2-40B4-BE49-F238E27FC236}">
                <a16:creationId xmlns:a16="http://schemas.microsoft.com/office/drawing/2014/main" id="{0D8D9745-40FE-4323-93BF-7EA59FE92DC9}"/>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6B9D3AC1-683A-4EB9-AC22-904748F38415}"/>
              </a:ext>
            </a:extLst>
          </p:cNvPr>
          <p:cNvSpPr>
            <a:spLocks noGrp="1"/>
          </p:cNvSpPr>
          <p:nvPr>
            <p:ph sz="quarter" idx="23"/>
          </p:nvPr>
        </p:nvSpPr>
        <p:spPr/>
        <p:txBody>
          <a:bodyPr/>
          <a:lstStyle/>
          <a:p>
            <a:pPr>
              <a:lnSpc>
                <a:spcPct val="115000"/>
              </a:lnSpc>
              <a:spcAft>
                <a:spcPts val="1000"/>
              </a:spcAft>
            </a:pPr>
            <a:r>
              <a:rPr lang="en-GB" sz="1800" dirty="0">
                <a:latin typeface="Arial" panose="020B0604020202020204" pitchFamily="34" charset="0"/>
                <a:ea typeface="Arial" panose="020B0604020202020204" pitchFamily="34" charset="0"/>
              </a:rPr>
              <a:t>A summary of di</a:t>
            </a:r>
            <a:r>
              <a:rPr lang="en-GB" sz="1800" dirty="0">
                <a:effectLst/>
                <a:latin typeface="Arial" panose="020B0604020202020204" pitchFamily="34" charset="0"/>
                <a:ea typeface="Arial" panose="020B0604020202020204" pitchFamily="34" charset="0"/>
              </a:rPr>
              <a:t>fferent technologies used in Australia for connecting computers and the internet:</a:t>
            </a:r>
            <a:endParaRPr lang="en-AU" sz="1800" dirty="0">
              <a:effectLst/>
              <a:latin typeface="Arial" panose="020B0604020202020204" pitchFamily="34" charset="0"/>
              <a:ea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ADSL – domestic, small business, faster download than upload</a:t>
            </a:r>
            <a:endParaRPr lang="en-AU" sz="1800" dirty="0">
              <a:effectLst/>
              <a:latin typeface="Arial" panose="020B0604020202020204" pitchFamily="34" charset="0"/>
              <a:ea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NBN – domestic (being rolled out), CBD, schools</a:t>
            </a:r>
            <a:endParaRPr lang="en-AU" sz="1800" dirty="0">
              <a:effectLst/>
              <a:latin typeface="Arial" panose="020B0604020202020204" pitchFamily="34" charset="0"/>
              <a:ea typeface="Arial" panose="020B0604020202020204" pitchFamily="34" charset="0"/>
            </a:endParaRPr>
          </a:p>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NREN – universities, CSIRO &amp; some GLAM, research institutes, hospitals, schools</a:t>
            </a:r>
            <a:endParaRPr lang="en-AU" sz="1800" dirty="0">
              <a:effectLst/>
              <a:latin typeface="Arial" panose="020B0604020202020204" pitchFamily="34" charset="0"/>
              <a:ea typeface="Arial" panose="020B0604020202020204" pitchFamily="34" charset="0"/>
            </a:endParaRPr>
          </a:p>
          <a:p>
            <a:r>
              <a:rPr lang="en-GB" sz="1800" dirty="0">
                <a:effectLst/>
                <a:latin typeface="Arial" panose="020B0604020202020204" pitchFamily="34" charset="0"/>
                <a:ea typeface="Arial" panose="020B0604020202020204" pitchFamily="34" charset="0"/>
              </a:rPr>
              <a:t>Each of these has different properties.</a:t>
            </a:r>
            <a:endParaRPr lang="en-AU" sz="1800" dirty="0">
              <a:effectLst/>
              <a:latin typeface="Arial" panose="020B0604020202020204" pitchFamily="34" charset="0"/>
              <a:ea typeface="Arial" panose="020B0604020202020204" pitchFamily="34" charset="0"/>
            </a:endParaRPr>
          </a:p>
          <a:p>
            <a:endParaRPr lang="en-AU" dirty="0"/>
          </a:p>
        </p:txBody>
      </p:sp>
    </p:spTree>
    <p:extLst>
      <p:ext uri="{BB962C8B-B14F-4D97-AF65-F5344CB8AC3E}">
        <p14:creationId xmlns:p14="http://schemas.microsoft.com/office/powerpoint/2010/main" val="18162012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9504F-D69D-4B76-BD0E-C016498DE3AD}"/>
              </a:ext>
            </a:extLst>
          </p:cNvPr>
          <p:cNvSpPr>
            <a:spLocks noGrp="1"/>
          </p:cNvSpPr>
          <p:nvPr>
            <p:ph type="body" sz="quarter" idx="21"/>
          </p:nvPr>
        </p:nvSpPr>
        <p:spPr/>
        <p:txBody>
          <a:bodyPr>
            <a:normAutofit lnSpcReduction="10000"/>
          </a:bodyPr>
          <a:lstStyle/>
          <a:p>
            <a:r>
              <a:rPr lang="en-AU" dirty="0"/>
              <a:t>ADSL</a:t>
            </a:r>
          </a:p>
        </p:txBody>
      </p:sp>
      <p:sp>
        <p:nvSpPr>
          <p:cNvPr id="3" name="Text Placeholder 2">
            <a:extLst>
              <a:ext uri="{FF2B5EF4-FFF2-40B4-BE49-F238E27FC236}">
                <a16:creationId xmlns:a16="http://schemas.microsoft.com/office/drawing/2014/main" id="{E3ADF1CA-77DB-4168-9BFA-E14A30214FE9}"/>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23169CDB-1702-4C32-9EEE-4EDC50F1CF1C}"/>
              </a:ext>
            </a:extLst>
          </p:cNvPr>
          <p:cNvSpPr>
            <a:spLocks noGrp="1"/>
          </p:cNvSpPr>
          <p:nvPr>
            <p:ph sz="quarter" idx="23"/>
          </p:nvPr>
        </p:nvSpPr>
        <p:spPr/>
        <p:txBody>
          <a:bodyPr/>
          <a:lstStyle/>
          <a:p>
            <a:pPr marL="285750" indent="-285750">
              <a:buFont typeface="Arial" panose="020B0604020202020204" pitchFamily="34" charset="0"/>
              <a:buChar char="•"/>
            </a:pPr>
            <a:r>
              <a:rPr lang="en-US" sz="2800" b="1" dirty="0"/>
              <a:t>A</a:t>
            </a:r>
            <a:r>
              <a:rPr lang="en-US" sz="2800" dirty="0"/>
              <a:t>symmetric </a:t>
            </a:r>
            <a:r>
              <a:rPr lang="en-US" sz="2800" b="1" dirty="0"/>
              <a:t>D</a:t>
            </a:r>
            <a:r>
              <a:rPr lang="en-US" sz="2800" dirty="0"/>
              <a:t>igital </a:t>
            </a:r>
            <a:r>
              <a:rPr lang="en-US" sz="2800" b="1" dirty="0"/>
              <a:t>S</a:t>
            </a:r>
            <a:r>
              <a:rPr lang="en-US" sz="2800" dirty="0"/>
              <a:t>ubscriber </a:t>
            </a:r>
            <a:r>
              <a:rPr lang="en-US" sz="2800" b="1" dirty="0"/>
              <a:t>L</a:t>
            </a:r>
            <a:r>
              <a:rPr lang="en-US" sz="2800" dirty="0"/>
              <a:t>ine</a:t>
            </a:r>
          </a:p>
          <a:p>
            <a:pPr marL="285750" indent="-285750">
              <a:buFont typeface="Arial" panose="020B0604020202020204" pitchFamily="34" charset="0"/>
              <a:buChar char="•"/>
            </a:pPr>
            <a:r>
              <a:rPr lang="en-US" sz="2800" dirty="0"/>
              <a:t>Asymmetric means faster download than upload</a:t>
            </a:r>
          </a:p>
          <a:p>
            <a:pPr marL="285750" indent="-285750">
              <a:buFont typeface="Arial" panose="020B0604020202020204" pitchFamily="34" charset="0"/>
              <a:buChar char="•"/>
            </a:pPr>
            <a:r>
              <a:rPr lang="en-US" sz="2800" dirty="0"/>
              <a:t>ADSL2+ common in dense metro areas</a:t>
            </a:r>
          </a:p>
          <a:p>
            <a:pPr marL="285750" indent="-285750">
              <a:buFont typeface="Arial" panose="020B0604020202020204" pitchFamily="34" charset="0"/>
              <a:buChar char="•"/>
            </a:pPr>
            <a:r>
              <a:rPr lang="en-US" sz="2800" dirty="0"/>
              <a:t>The further from the exchange the slower the connection</a:t>
            </a:r>
          </a:p>
          <a:p>
            <a:pPr marL="285750" indent="-285750">
              <a:buFont typeface="Arial" panose="020B0604020202020204" pitchFamily="34" charset="0"/>
              <a:buChar char="•"/>
            </a:pPr>
            <a:r>
              <a:rPr lang="en-US" sz="2800" dirty="0"/>
              <a:t>Max speed 24Mbps - average speed in Australia is 8Mbps</a:t>
            </a:r>
          </a:p>
          <a:p>
            <a:endParaRPr lang="en-AU" dirty="0"/>
          </a:p>
        </p:txBody>
      </p:sp>
    </p:spTree>
    <p:extLst>
      <p:ext uri="{BB962C8B-B14F-4D97-AF65-F5344CB8AC3E}">
        <p14:creationId xmlns:p14="http://schemas.microsoft.com/office/powerpoint/2010/main" val="24960426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8D12E-58B1-4134-AAEC-2DE8606E499E}"/>
              </a:ext>
            </a:extLst>
          </p:cNvPr>
          <p:cNvSpPr>
            <a:spLocks noGrp="1"/>
          </p:cNvSpPr>
          <p:nvPr>
            <p:ph type="body" sz="quarter" idx="21"/>
          </p:nvPr>
        </p:nvSpPr>
        <p:spPr/>
        <p:txBody>
          <a:bodyPr>
            <a:normAutofit lnSpcReduction="10000"/>
          </a:bodyPr>
          <a:lstStyle/>
          <a:p>
            <a:r>
              <a:rPr lang="en-AU" dirty="0"/>
              <a:t>NBN</a:t>
            </a:r>
          </a:p>
        </p:txBody>
      </p:sp>
      <p:sp>
        <p:nvSpPr>
          <p:cNvPr id="3" name="Text Placeholder 2">
            <a:extLst>
              <a:ext uri="{FF2B5EF4-FFF2-40B4-BE49-F238E27FC236}">
                <a16:creationId xmlns:a16="http://schemas.microsoft.com/office/drawing/2014/main" id="{B84EECA6-0B15-48A0-B2EA-1306EABAF12E}"/>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4F2EA574-D65F-4857-A4C4-3F4BC0BA6587}"/>
              </a:ext>
            </a:extLst>
          </p:cNvPr>
          <p:cNvSpPr>
            <a:spLocks noGrp="1"/>
          </p:cNvSpPr>
          <p:nvPr>
            <p:ph sz="quarter" idx="23"/>
          </p:nvPr>
        </p:nvSpPr>
        <p:spPr/>
        <p:txBody>
          <a:bodyPr/>
          <a:lstStyle/>
          <a:p>
            <a:pPr marL="285750" indent="-285750">
              <a:buFont typeface="Arial" panose="020B0604020202020204" pitchFamily="34" charset="0"/>
              <a:buChar char="•"/>
            </a:pPr>
            <a:r>
              <a:rPr lang="en-US" sz="2800" b="1" dirty="0"/>
              <a:t>N</a:t>
            </a:r>
            <a:r>
              <a:rPr lang="en-US" sz="2800" dirty="0"/>
              <a:t>ational </a:t>
            </a:r>
            <a:r>
              <a:rPr lang="en-US" sz="2800" b="1" dirty="0"/>
              <a:t>B</a:t>
            </a:r>
            <a:r>
              <a:rPr lang="en-US" sz="2800" dirty="0"/>
              <a:t>roadband </a:t>
            </a:r>
            <a:r>
              <a:rPr lang="en-US" sz="2800" b="1" dirty="0"/>
              <a:t>N</a:t>
            </a:r>
            <a:r>
              <a:rPr lang="en-US" sz="2800" dirty="0"/>
              <a:t>etwork</a:t>
            </a:r>
          </a:p>
          <a:p>
            <a:pPr marL="285750" indent="-285750">
              <a:buFont typeface="Arial" panose="020B0604020202020204" pitchFamily="34" charset="0"/>
              <a:buChar char="•"/>
            </a:pPr>
            <a:r>
              <a:rPr lang="en-US" sz="2800" dirty="0"/>
              <a:t>National wholesale open-access data network project to upgrade broadband infrastructure</a:t>
            </a:r>
          </a:p>
          <a:p>
            <a:pPr marL="285750" indent="-285750">
              <a:buFont typeface="Arial" panose="020B0604020202020204" pitchFamily="34" charset="0"/>
              <a:buChar char="•"/>
            </a:pPr>
            <a:r>
              <a:rPr lang="en-US" sz="2800" dirty="0"/>
              <a:t>Asymmetric - Faster download than upload</a:t>
            </a:r>
          </a:p>
          <a:p>
            <a:pPr marL="285750" indent="-285750">
              <a:buFont typeface="Arial" panose="020B0604020202020204" pitchFamily="34" charset="0"/>
              <a:buChar char="•"/>
            </a:pPr>
            <a:r>
              <a:rPr lang="en-US" sz="2800" dirty="0"/>
              <a:t>Aim is to bring data closer to the end user on optical </a:t>
            </a:r>
            <a:r>
              <a:rPr lang="en-US" sz="2800" dirty="0" err="1"/>
              <a:t>fibre</a:t>
            </a:r>
            <a:r>
              <a:rPr lang="en-US" sz="2800" dirty="0"/>
              <a:t> (FTTN, FFTB, FFTP)</a:t>
            </a:r>
          </a:p>
          <a:p>
            <a:endParaRPr lang="en-AU" dirty="0"/>
          </a:p>
        </p:txBody>
      </p:sp>
    </p:spTree>
    <p:extLst>
      <p:ext uri="{BB962C8B-B14F-4D97-AF65-F5344CB8AC3E}">
        <p14:creationId xmlns:p14="http://schemas.microsoft.com/office/powerpoint/2010/main" val="19030372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60F230-054A-4CB5-BA56-39D1349889FF}"/>
              </a:ext>
            </a:extLst>
          </p:cNvPr>
          <p:cNvSpPr>
            <a:spLocks noGrp="1"/>
          </p:cNvSpPr>
          <p:nvPr>
            <p:ph type="body" sz="quarter" idx="21"/>
          </p:nvPr>
        </p:nvSpPr>
        <p:spPr/>
        <p:txBody>
          <a:bodyPr>
            <a:normAutofit lnSpcReduction="10000"/>
          </a:bodyPr>
          <a:lstStyle/>
          <a:p>
            <a:r>
              <a:rPr lang="en-AU" dirty="0"/>
              <a:t>NBN maximum speeds</a:t>
            </a:r>
          </a:p>
        </p:txBody>
      </p:sp>
      <p:sp>
        <p:nvSpPr>
          <p:cNvPr id="3" name="Text Placeholder 2">
            <a:extLst>
              <a:ext uri="{FF2B5EF4-FFF2-40B4-BE49-F238E27FC236}">
                <a16:creationId xmlns:a16="http://schemas.microsoft.com/office/drawing/2014/main" id="{A38F9CD8-97B2-4C1E-9B6A-A3A0B1BB7461}"/>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2A3B70BD-417D-4205-9733-1170EC66E3D8}"/>
              </a:ext>
            </a:extLst>
          </p:cNvPr>
          <p:cNvSpPr>
            <a:spLocks noGrp="1"/>
          </p:cNvSpPr>
          <p:nvPr>
            <p:ph sz="quarter" idx="30"/>
          </p:nvPr>
        </p:nvSpPr>
        <p:spPr/>
        <p:txBody>
          <a:bodyPr>
            <a:normAutofit/>
          </a:bodyPr>
          <a:lstStyle/>
          <a:p>
            <a:r>
              <a:rPr lang="en-AU" sz="2800" dirty="0"/>
              <a:t>DOWNLOAD SPEED</a:t>
            </a:r>
          </a:p>
          <a:p>
            <a:endParaRPr lang="en-AU" sz="2800" dirty="0"/>
          </a:p>
          <a:p>
            <a:pPr marL="285750" indent="-285750">
              <a:buFont typeface="Arial" panose="020B0604020202020204" pitchFamily="34" charset="0"/>
              <a:buChar char="•"/>
            </a:pPr>
            <a:r>
              <a:rPr lang="en-AU" sz="2800" dirty="0"/>
              <a:t>100 Mbps</a:t>
            </a:r>
          </a:p>
          <a:p>
            <a:pPr marL="285750" indent="-285750">
              <a:buFont typeface="Arial" panose="020B0604020202020204" pitchFamily="34" charset="0"/>
              <a:buChar char="•"/>
            </a:pPr>
            <a:r>
              <a:rPr lang="en-AU" sz="2800" dirty="0"/>
              <a:t>1 Gbps</a:t>
            </a:r>
          </a:p>
        </p:txBody>
      </p:sp>
      <p:sp>
        <p:nvSpPr>
          <p:cNvPr id="5" name="Content Placeholder 4">
            <a:extLst>
              <a:ext uri="{FF2B5EF4-FFF2-40B4-BE49-F238E27FC236}">
                <a16:creationId xmlns:a16="http://schemas.microsoft.com/office/drawing/2014/main" id="{61BB9E52-FDEA-4335-8EEE-4550F3870C0D}"/>
              </a:ext>
            </a:extLst>
          </p:cNvPr>
          <p:cNvSpPr>
            <a:spLocks noGrp="1"/>
          </p:cNvSpPr>
          <p:nvPr>
            <p:ph sz="quarter" idx="31"/>
          </p:nvPr>
        </p:nvSpPr>
        <p:spPr/>
        <p:txBody>
          <a:bodyPr>
            <a:normAutofit/>
          </a:bodyPr>
          <a:lstStyle/>
          <a:p>
            <a:r>
              <a:rPr lang="en-AU" sz="2800" dirty="0"/>
              <a:t>UPLOAD SPEED</a:t>
            </a:r>
          </a:p>
          <a:p>
            <a:endParaRPr lang="en-AU" sz="2800" dirty="0"/>
          </a:p>
          <a:p>
            <a:pPr marL="285750" indent="-285750">
              <a:buFont typeface="Arial" panose="020B0604020202020204" pitchFamily="34" charset="0"/>
              <a:buChar char="•"/>
            </a:pPr>
            <a:r>
              <a:rPr lang="en-AU" sz="2800" dirty="0"/>
              <a:t>40 Mbps</a:t>
            </a:r>
          </a:p>
          <a:p>
            <a:pPr marL="285750" indent="-285750">
              <a:buFont typeface="Arial" panose="020B0604020202020204" pitchFamily="34" charset="0"/>
              <a:buChar char="•"/>
            </a:pPr>
            <a:r>
              <a:rPr lang="en-AU" sz="2800" dirty="0"/>
              <a:t>400 Mbps</a:t>
            </a:r>
          </a:p>
        </p:txBody>
      </p:sp>
    </p:spTree>
    <p:extLst>
      <p:ext uri="{BB962C8B-B14F-4D97-AF65-F5344CB8AC3E}">
        <p14:creationId xmlns:p14="http://schemas.microsoft.com/office/powerpoint/2010/main" val="7472266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DB346-F8C8-416F-AD53-EA36BF24E4F8}"/>
              </a:ext>
            </a:extLst>
          </p:cNvPr>
          <p:cNvSpPr>
            <a:spLocks noGrp="1"/>
          </p:cNvSpPr>
          <p:nvPr>
            <p:ph type="body" sz="quarter" idx="21"/>
          </p:nvPr>
        </p:nvSpPr>
        <p:spPr/>
        <p:txBody>
          <a:bodyPr>
            <a:normAutofit lnSpcReduction="10000"/>
          </a:bodyPr>
          <a:lstStyle/>
          <a:p>
            <a:r>
              <a:rPr lang="en-AU" dirty="0"/>
              <a:t>NBN evening speeds</a:t>
            </a:r>
          </a:p>
        </p:txBody>
      </p:sp>
      <p:sp>
        <p:nvSpPr>
          <p:cNvPr id="3" name="Text Placeholder 2">
            <a:extLst>
              <a:ext uri="{FF2B5EF4-FFF2-40B4-BE49-F238E27FC236}">
                <a16:creationId xmlns:a16="http://schemas.microsoft.com/office/drawing/2014/main" id="{A2A55D17-B4AA-411C-990C-3F7984639A09}"/>
              </a:ext>
            </a:extLst>
          </p:cNvPr>
          <p:cNvSpPr>
            <a:spLocks noGrp="1"/>
          </p:cNvSpPr>
          <p:nvPr>
            <p:ph type="body" sz="quarter" idx="22"/>
          </p:nvPr>
        </p:nvSpPr>
        <p:spPr/>
        <p:txBody>
          <a:bodyPr>
            <a:normAutofit fontScale="85000" lnSpcReduction="20000"/>
          </a:bodyPr>
          <a:lstStyle/>
          <a:p>
            <a:r>
              <a:rPr lang="en-AU" dirty="0"/>
              <a:t>Asymmetric network	</a:t>
            </a:r>
          </a:p>
        </p:txBody>
      </p:sp>
      <p:sp>
        <p:nvSpPr>
          <p:cNvPr id="4" name="Content Placeholder 3">
            <a:extLst>
              <a:ext uri="{FF2B5EF4-FFF2-40B4-BE49-F238E27FC236}">
                <a16:creationId xmlns:a16="http://schemas.microsoft.com/office/drawing/2014/main" id="{17EE7C95-E052-48EB-AC2B-7930D35D9900}"/>
              </a:ext>
            </a:extLst>
          </p:cNvPr>
          <p:cNvSpPr>
            <a:spLocks noGrp="1"/>
          </p:cNvSpPr>
          <p:nvPr>
            <p:ph sz="quarter" idx="23"/>
          </p:nvPr>
        </p:nvSpPr>
        <p:spPr/>
        <p:txBody>
          <a:bodyPr>
            <a:normAutofit fontScale="70000" lnSpcReduction="20000"/>
          </a:bodyPr>
          <a:lstStyle/>
          <a:p>
            <a:pPr>
              <a:lnSpc>
                <a:spcPct val="115000"/>
              </a:lnSpc>
              <a:spcAft>
                <a:spcPts val="1000"/>
              </a:spcAft>
            </a:pPr>
            <a:r>
              <a:rPr lang="en-GB" sz="2100" dirty="0">
                <a:effectLst/>
                <a:latin typeface="Arial" panose="020B0604020202020204" pitchFamily="34" charset="0"/>
                <a:ea typeface="Arial" panose="020B0604020202020204" pitchFamily="34" charset="0"/>
              </a:rPr>
              <a:t>Maximum speeds are not always available due to high traffic. This table shows 'evening speeds', which is what is expected at peak usage times between 7pm and midnight. </a:t>
            </a:r>
            <a:endParaRPr lang="en-AU" sz="2100" dirty="0">
              <a:effectLst/>
              <a:latin typeface="Arial" panose="020B0604020202020204" pitchFamily="34" charset="0"/>
              <a:ea typeface="Arial" panose="020B0604020202020204" pitchFamily="34" charset="0"/>
            </a:endParaRPr>
          </a:p>
          <a:p>
            <a:pPr>
              <a:lnSpc>
                <a:spcPct val="115000"/>
              </a:lnSpc>
              <a:spcAft>
                <a:spcPts val="1000"/>
              </a:spcAft>
            </a:pPr>
            <a:r>
              <a:rPr lang="en-GB" sz="2100" dirty="0">
                <a:effectLst/>
                <a:latin typeface="Arial" panose="020B0604020202020204" pitchFamily="34" charset="0"/>
                <a:ea typeface="Arial" panose="020B0604020202020204" pitchFamily="34" charset="0"/>
              </a:rPr>
              <a:t> </a:t>
            </a:r>
          </a:p>
          <a:p>
            <a:pPr>
              <a:lnSpc>
                <a:spcPct val="115000"/>
              </a:lnSpc>
              <a:spcAft>
                <a:spcPts val="1000"/>
              </a:spcAft>
            </a:pPr>
            <a:endParaRPr lang="en-AU" sz="2100" dirty="0">
              <a:effectLst/>
              <a:latin typeface="Arial" panose="020B0604020202020204" pitchFamily="34" charset="0"/>
              <a:ea typeface="Arial" panose="020B0604020202020204" pitchFamily="34" charset="0"/>
            </a:endParaRPr>
          </a:p>
          <a:p>
            <a:pPr>
              <a:lnSpc>
                <a:spcPct val="115000"/>
              </a:lnSpc>
              <a:spcAft>
                <a:spcPts val="1000"/>
              </a:spcAft>
            </a:pPr>
            <a:endParaRPr lang="en-AU" sz="2100" dirty="0">
              <a:effectLst/>
              <a:latin typeface="Arial" panose="020B0604020202020204" pitchFamily="34" charset="0"/>
              <a:ea typeface="Arial" panose="020B0604020202020204" pitchFamily="34" charset="0"/>
            </a:endParaRPr>
          </a:p>
          <a:p>
            <a:pPr>
              <a:lnSpc>
                <a:spcPct val="115000"/>
              </a:lnSpc>
              <a:spcAft>
                <a:spcPts val="1000"/>
              </a:spcAft>
            </a:pPr>
            <a:endParaRPr lang="en-GB" sz="2100" i="1" dirty="0">
              <a:effectLst/>
              <a:latin typeface="Arial" panose="020B0604020202020204" pitchFamily="34" charset="0"/>
              <a:ea typeface="Arial" panose="020B0604020202020204" pitchFamily="34" charset="0"/>
            </a:endParaRPr>
          </a:p>
          <a:p>
            <a:pPr>
              <a:lnSpc>
                <a:spcPct val="115000"/>
              </a:lnSpc>
              <a:spcAft>
                <a:spcPts val="1000"/>
              </a:spcAft>
            </a:pPr>
            <a:r>
              <a:rPr lang="en-GB" sz="2100" i="1" dirty="0">
                <a:effectLst/>
                <a:latin typeface="Arial" panose="020B0604020202020204" pitchFamily="34" charset="0"/>
                <a:ea typeface="Arial" panose="020B0604020202020204" pitchFamily="34" charset="0"/>
              </a:rPr>
              <a:t>Remember!</a:t>
            </a:r>
            <a:endParaRPr lang="en-AU" sz="2100" dirty="0">
              <a:effectLst/>
              <a:latin typeface="Arial" panose="020B0604020202020204" pitchFamily="34" charset="0"/>
              <a:ea typeface="Arial" panose="020B0604020202020204" pitchFamily="34" charset="0"/>
            </a:endParaRPr>
          </a:p>
          <a:p>
            <a:pPr>
              <a:lnSpc>
                <a:spcPct val="115000"/>
              </a:lnSpc>
              <a:spcAft>
                <a:spcPts val="1000"/>
              </a:spcAft>
            </a:pPr>
            <a:r>
              <a:rPr lang="en-GB" sz="2100" dirty="0">
                <a:effectLst/>
                <a:latin typeface="Arial" panose="020B0604020202020204" pitchFamily="34" charset="0"/>
                <a:ea typeface="Arial" panose="020B0604020202020204" pitchFamily="34" charset="0"/>
              </a:rPr>
              <a:t>The download and upload speeds of the domestic broadband speeds factor for more download than upload. That is, it is assumed that people download more than they upload.</a:t>
            </a:r>
            <a:endParaRPr lang="en-AU" sz="2100" dirty="0">
              <a:effectLst/>
              <a:latin typeface="Arial" panose="020B0604020202020204" pitchFamily="34" charset="0"/>
              <a:ea typeface="Arial" panose="020B0604020202020204" pitchFamily="34" charset="0"/>
            </a:endParaRPr>
          </a:p>
          <a:p>
            <a:endParaRPr lang="en-AU" dirty="0"/>
          </a:p>
        </p:txBody>
      </p:sp>
      <p:graphicFrame>
        <p:nvGraphicFramePr>
          <p:cNvPr id="6" name="Table 5">
            <a:extLst>
              <a:ext uri="{FF2B5EF4-FFF2-40B4-BE49-F238E27FC236}">
                <a16:creationId xmlns:a16="http://schemas.microsoft.com/office/drawing/2014/main" id="{101BD2FC-3E1C-4E89-9952-90E6DA1B5AE6}"/>
              </a:ext>
            </a:extLst>
          </p:cNvPr>
          <p:cNvGraphicFramePr>
            <a:graphicFrameLocks noGrp="1"/>
          </p:cNvGraphicFramePr>
          <p:nvPr>
            <p:extLst>
              <p:ext uri="{D42A27DB-BD31-4B8C-83A1-F6EECF244321}">
                <p14:modId xmlns:p14="http://schemas.microsoft.com/office/powerpoint/2010/main" val="3189922861"/>
              </p:ext>
            </p:extLst>
          </p:nvPr>
        </p:nvGraphicFramePr>
        <p:xfrm>
          <a:off x="297585" y="1758462"/>
          <a:ext cx="8227289" cy="1533380"/>
        </p:xfrm>
        <a:graphic>
          <a:graphicData uri="http://schemas.openxmlformats.org/drawingml/2006/table">
            <a:tbl>
              <a:tblPr firstRow="1" firstCol="1" bandRow="1">
                <a:tableStyleId>{5940675A-B579-460E-94D1-54222C63F5DA}</a:tableStyleId>
              </a:tblPr>
              <a:tblGrid>
                <a:gridCol w="3522425">
                  <a:extLst>
                    <a:ext uri="{9D8B030D-6E8A-4147-A177-3AD203B41FA5}">
                      <a16:colId xmlns:a16="http://schemas.microsoft.com/office/drawing/2014/main" val="1643386014"/>
                    </a:ext>
                  </a:extLst>
                </a:gridCol>
                <a:gridCol w="2548814">
                  <a:extLst>
                    <a:ext uri="{9D8B030D-6E8A-4147-A177-3AD203B41FA5}">
                      <a16:colId xmlns:a16="http://schemas.microsoft.com/office/drawing/2014/main" val="2683319283"/>
                    </a:ext>
                  </a:extLst>
                </a:gridCol>
                <a:gridCol w="2156050">
                  <a:extLst>
                    <a:ext uri="{9D8B030D-6E8A-4147-A177-3AD203B41FA5}">
                      <a16:colId xmlns:a16="http://schemas.microsoft.com/office/drawing/2014/main" val="382605893"/>
                    </a:ext>
                  </a:extLst>
                </a:gridCol>
              </a:tblGrid>
              <a:tr h="306676">
                <a:tc>
                  <a:txBody>
                    <a:bodyPr/>
                    <a:lstStyle/>
                    <a:p>
                      <a:pPr>
                        <a:lnSpc>
                          <a:spcPct val="107000"/>
                        </a:lnSpc>
                        <a:spcAft>
                          <a:spcPts val="800"/>
                        </a:spcAft>
                      </a:pPr>
                      <a:r>
                        <a:rPr lang="en-AU" sz="1100">
                          <a:effectLst/>
                        </a:rPr>
                        <a:t>Tier</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Maximum speed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Evening speed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2666062"/>
                  </a:ext>
                </a:extLst>
              </a:tr>
              <a:tr h="306676">
                <a:tc>
                  <a:txBody>
                    <a:bodyPr/>
                    <a:lstStyle/>
                    <a:p>
                      <a:pPr>
                        <a:lnSpc>
                          <a:spcPct val="107000"/>
                        </a:lnSpc>
                        <a:spcAft>
                          <a:spcPts val="800"/>
                        </a:spcAft>
                      </a:pPr>
                      <a:r>
                        <a:rPr lang="en-AU" sz="1100">
                          <a:effectLst/>
                        </a:rPr>
                        <a:t>Basic (NBN 12)</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12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7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349800"/>
                  </a:ext>
                </a:extLst>
              </a:tr>
              <a:tr h="306676">
                <a:tc>
                  <a:txBody>
                    <a:bodyPr/>
                    <a:lstStyle/>
                    <a:p>
                      <a:pPr>
                        <a:lnSpc>
                          <a:spcPct val="107000"/>
                        </a:lnSpc>
                        <a:spcAft>
                          <a:spcPts val="800"/>
                        </a:spcAft>
                      </a:pPr>
                      <a:r>
                        <a:rPr lang="en-GB" sz="1100">
                          <a:effectLst/>
                        </a:rPr>
                        <a:t>Standard (NBN 25)</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25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15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5402984"/>
                  </a:ext>
                </a:extLst>
              </a:tr>
              <a:tr h="306676">
                <a:tc>
                  <a:txBody>
                    <a:bodyPr/>
                    <a:lstStyle/>
                    <a:p>
                      <a:pPr>
                        <a:lnSpc>
                          <a:spcPct val="107000"/>
                        </a:lnSpc>
                        <a:spcAft>
                          <a:spcPts val="800"/>
                        </a:spcAft>
                      </a:pPr>
                      <a:r>
                        <a:rPr lang="en-GB" sz="1100">
                          <a:effectLst/>
                        </a:rPr>
                        <a:t>Standard Plus (NBN 50)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50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30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632924"/>
                  </a:ext>
                </a:extLst>
              </a:tr>
              <a:tr h="306676">
                <a:tc>
                  <a:txBody>
                    <a:bodyPr/>
                    <a:lstStyle/>
                    <a:p>
                      <a:pPr>
                        <a:lnSpc>
                          <a:spcPct val="107000"/>
                        </a:lnSpc>
                        <a:spcAft>
                          <a:spcPts val="800"/>
                        </a:spcAft>
                      </a:pPr>
                      <a:r>
                        <a:rPr lang="en-GB" sz="1100">
                          <a:effectLst/>
                        </a:rPr>
                        <a:t>Premium (NBN 100)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a:effectLst/>
                        </a:rPr>
                        <a:t>100 Mbps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AU" sz="1100" dirty="0">
                          <a:effectLst/>
                        </a:rPr>
                        <a:t>60 Mbps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8439376"/>
                  </a:ext>
                </a:extLst>
              </a:tr>
            </a:tbl>
          </a:graphicData>
        </a:graphic>
      </p:graphicFrame>
    </p:spTree>
    <p:extLst>
      <p:ext uri="{BB962C8B-B14F-4D97-AF65-F5344CB8AC3E}">
        <p14:creationId xmlns:p14="http://schemas.microsoft.com/office/powerpoint/2010/main" val="188605242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01D5E0-FC71-49CD-84DA-022373FE488D}"/>
              </a:ext>
            </a:extLst>
          </p:cNvPr>
          <p:cNvSpPr>
            <a:spLocks noGrp="1"/>
          </p:cNvSpPr>
          <p:nvPr>
            <p:ph type="body" sz="quarter" idx="21"/>
          </p:nvPr>
        </p:nvSpPr>
        <p:spPr/>
        <p:txBody>
          <a:bodyPr>
            <a:normAutofit lnSpcReduction="10000"/>
          </a:bodyPr>
          <a:lstStyle/>
          <a:p>
            <a:r>
              <a:rPr lang="en-AU" dirty="0"/>
              <a:t>NREN</a:t>
            </a:r>
          </a:p>
        </p:txBody>
      </p:sp>
      <p:sp>
        <p:nvSpPr>
          <p:cNvPr id="3" name="Text Placeholder 2">
            <a:extLst>
              <a:ext uri="{FF2B5EF4-FFF2-40B4-BE49-F238E27FC236}">
                <a16:creationId xmlns:a16="http://schemas.microsoft.com/office/drawing/2014/main" id="{F9FD8E7E-CD1C-49D2-B890-DDFAE9A41464}"/>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1004862D-A43C-4804-922B-D514293D0854}"/>
              </a:ext>
            </a:extLst>
          </p:cNvPr>
          <p:cNvSpPr>
            <a:spLocks noGrp="1"/>
          </p:cNvSpPr>
          <p:nvPr>
            <p:ph sz="quarter" idx="23"/>
          </p:nvPr>
        </p:nvSpPr>
        <p:spPr/>
        <p:txBody>
          <a:bodyPr>
            <a:normAutofit fontScale="92500" lnSpcReduction="20000"/>
          </a:bodyPr>
          <a:lstStyle/>
          <a:p>
            <a:pPr marL="285750" indent="-285750">
              <a:buFont typeface="Arial" panose="020B0604020202020204" pitchFamily="34" charset="0"/>
              <a:buChar char="•"/>
            </a:pPr>
            <a:r>
              <a:rPr lang="en-US" sz="2800" b="1" dirty="0"/>
              <a:t>N</a:t>
            </a:r>
            <a:r>
              <a:rPr lang="en-US" sz="2800" dirty="0"/>
              <a:t>ational </a:t>
            </a:r>
            <a:r>
              <a:rPr lang="en-US" sz="2800" b="1" dirty="0"/>
              <a:t>R</a:t>
            </a:r>
            <a:r>
              <a:rPr lang="en-US" sz="2800" dirty="0"/>
              <a:t>esearch &amp; </a:t>
            </a:r>
            <a:r>
              <a:rPr lang="en-US" sz="2800" b="1" dirty="0"/>
              <a:t>E</a:t>
            </a:r>
            <a:r>
              <a:rPr lang="en-US" sz="2800" dirty="0"/>
              <a:t>ducation </a:t>
            </a:r>
            <a:r>
              <a:rPr lang="en-US" sz="2800" b="1" dirty="0"/>
              <a:t>N</a:t>
            </a:r>
            <a:r>
              <a:rPr lang="en-US" sz="2800" dirty="0"/>
              <a:t>etwork</a:t>
            </a:r>
          </a:p>
          <a:p>
            <a:pPr marL="285750" indent="-285750">
              <a:buFont typeface="Arial" panose="020B0604020202020204" pitchFamily="34" charset="0"/>
              <a:buChar char="•"/>
            </a:pPr>
            <a:r>
              <a:rPr lang="en-US" sz="2800" dirty="0"/>
              <a:t>Advanced research network infrastructure</a:t>
            </a:r>
          </a:p>
          <a:p>
            <a:pPr marL="285750" indent="-285750">
              <a:buFont typeface="Arial" panose="020B0604020202020204" pitchFamily="34" charset="0"/>
              <a:buChar char="•"/>
            </a:pPr>
            <a:r>
              <a:rPr lang="en-US" sz="2800" dirty="0"/>
              <a:t>Symmetric</a:t>
            </a:r>
          </a:p>
          <a:p>
            <a:pPr marL="285750" indent="-285750">
              <a:buFont typeface="Arial" panose="020B0604020202020204" pitchFamily="34" charset="0"/>
              <a:buChar char="•"/>
            </a:pPr>
            <a:r>
              <a:rPr lang="en-US" sz="2800" dirty="0"/>
              <a:t>Fast - 10 Gbps &gt; 40 Gbps &gt; 100 Gbps</a:t>
            </a:r>
          </a:p>
          <a:p>
            <a:pPr marL="285750" indent="-285750">
              <a:buFont typeface="Arial" panose="020B0604020202020204" pitchFamily="34" charset="0"/>
              <a:buChar char="•"/>
            </a:pPr>
            <a:r>
              <a:rPr lang="en-US" sz="2800" dirty="0"/>
              <a:t>High capacity - 1 million + users</a:t>
            </a:r>
          </a:p>
          <a:p>
            <a:pPr marL="285750" indent="-285750">
              <a:buFont typeface="Arial" panose="020B0604020202020204" pitchFamily="34" charset="0"/>
              <a:buChar char="•"/>
            </a:pPr>
            <a:r>
              <a:rPr lang="en-US" sz="2800" dirty="0"/>
              <a:t>Tailored for research, teaching and learning</a:t>
            </a:r>
          </a:p>
          <a:p>
            <a:pPr marL="285750" indent="-285750">
              <a:buFont typeface="Arial" panose="020B0604020202020204" pitchFamily="34" charset="0"/>
              <a:buChar char="•"/>
            </a:pPr>
            <a:r>
              <a:rPr lang="en-US" sz="2800" dirty="0"/>
              <a:t>Low latency, consistent connectivity and response time</a:t>
            </a:r>
          </a:p>
          <a:p>
            <a:pPr marL="285750" indent="-285750">
              <a:buFont typeface="Arial" panose="020B0604020202020204" pitchFamily="34" charset="0"/>
              <a:buChar char="•"/>
            </a:pPr>
            <a:r>
              <a:rPr lang="en-US" sz="2800" dirty="0"/>
              <a:t>Designed to have “headroom”</a:t>
            </a:r>
          </a:p>
          <a:p>
            <a:endParaRPr lang="en-AU" dirty="0"/>
          </a:p>
        </p:txBody>
      </p:sp>
    </p:spTree>
    <p:extLst>
      <p:ext uri="{BB962C8B-B14F-4D97-AF65-F5344CB8AC3E}">
        <p14:creationId xmlns:p14="http://schemas.microsoft.com/office/powerpoint/2010/main" val="18964583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648DFD-EC8E-4C35-86B7-B4319EA1BBC7}"/>
              </a:ext>
            </a:extLst>
          </p:cNvPr>
          <p:cNvSpPr>
            <a:spLocks noGrp="1"/>
          </p:cNvSpPr>
          <p:nvPr>
            <p:ph type="body" sz="quarter" idx="21"/>
          </p:nvPr>
        </p:nvSpPr>
        <p:spPr/>
        <p:txBody>
          <a:bodyPr>
            <a:normAutofit lnSpcReduction="10000"/>
          </a:bodyPr>
          <a:lstStyle/>
          <a:p>
            <a:r>
              <a:rPr lang="en-AU" dirty="0"/>
              <a:t>NREN speeds</a:t>
            </a:r>
          </a:p>
        </p:txBody>
      </p:sp>
      <p:sp>
        <p:nvSpPr>
          <p:cNvPr id="3" name="Text Placeholder 2">
            <a:extLst>
              <a:ext uri="{FF2B5EF4-FFF2-40B4-BE49-F238E27FC236}">
                <a16:creationId xmlns:a16="http://schemas.microsoft.com/office/drawing/2014/main" id="{2F4E627A-DE75-4E99-8080-B2EC096FA082}"/>
              </a:ext>
            </a:extLst>
          </p:cNvPr>
          <p:cNvSpPr>
            <a:spLocks noGrp="1"/>
          </p:cNvSpPr>
          <p:nvPr>
            <p:ph type="body" sz="quarter" idx="22"/>
          </p:nvPr>
        </p:nvSpPr>
        <p:spPr/>
        <p:txBody>
          <a:bodyPr>
            <a:normAutofit fontScale="85000" lnSpcReduction="20000"/>
          </a:bodyPr>
          <a:lstStyle/>
          <a:p>
            <a:endParaRPr lang="en-AU" dirty="0"/>
          </a:p>
        </p:txBody>
      </p:sp>
      <p:sp>
        <p:nvSpPr>
          <p:cNvPr id="4" name="Content Placeholder 3">
            <a:extLst>
              <a:ext uri="{FF2B5EF4-FFF2-40B4-BE49-F238E27FC236}">
                <a16:creationId xmlns:a16="http://schemas.microsoft.com/office/drawing/2014/main" id="{4112E6E4-CF59-4173-A128-95E542AB7187}"/>
              </a:ext>
            </a:extLst>
          </p:cNvPr>
          <p:cNvSpPr>
            <a:spLocks noGrp="1"/>
          </p:cNvSpPr>
          <p:nvPr>
            <p:ph sz="quarter" idx="30"/>
          </p:nvPr>
        </p:nvSpPr>
        <p:spPr/>
        <p:txBody>
          <a:bodyPr/>
          <a:lstStyle/>
          <a:p>
            <a:r>
              <a:rPr lang="en-US" sz="2800" dirty="0"/>
              <a:t>DOWNLOAD SPEED</a:t>
            </a:r>
          </a:p>
          <a:p>
            <a:endParaRPr lang="en-US" sz="2800" dirty="0"/>
          </a:p>
          <a:p>
            <a:pPr marL="285750" indent="-285750">
              <a:buFont typeface="Arial" panose="020B0604020202020204" pitchFamily="34" charset="0"/>
              <a:buChar char="•"/>
            </a:pPr>
            <a:r>
              <a:rPr lang="en-US" sz="2800" dirty="0"/>
              <a:t>10 Gbps</a:t>
            </a:r>
          </a:p>
          <a:p>
            <a:pPr marL="285750" indent="-285750">
              <a:buFont typeface="Arial" panose="020B0604020202020204" pitchFamily="34" charset="0"/>
              <a:buChar char="•"/>
            </a:pPr>
            <a:r>
              <a:rPr lang="en-US" sz="2800" dirty="0"/>
              <a:t>40 Gbps</a:t>
            </a:r>
          </a:p>
          <a:p>
            <a:pPr marL="285750" indent="-285750">
              <a:buFont typeface="Arial" panose="020B0604020202020204" pitchFamily="34" charset="0"/>
              <a:buChar char="•"/>
            </a:pPr>
            <a:r>
              <a:rPr lang="en-US" sz="2800" dirty="0"/>
              <a:t>100 Gbps</a:t>
            </a:r>
          </a:p>
          <a:p>
            <a:endParaRPr lang="en-AU" dirty="0"/>
          </a:p>
        </p:txBody>
      </p:sp>
      <p:sp>
        <p:nvSpPr>
          <p:cNvPr id="5" name="Content Placeholder 4">
            <a:extLst>
              <a:ext uri="{FF2B5EF4-FFF2-40B4-BE49-F238E27FC236}">
                <a16:creationId xmlns:a16="http://schemas.microsoft.com/office/drawing/2014/main" id="{D8455115-F95C-4D30-B992-23E7622A20F7}"/>
              </a:ext>
            </a:extLst>
          </p:cNvPr>
          <p:cNvSpPr>
            <a:spLocks noGrp="1"/>
          </p:cNvSpPr>
          <p:nvPr>
            <p:ph sz="quarter" idx="31"/>
          </p:nvPr>
        </p:nvSpPr>
        <p:spPr/>
        <p:txBody>
          <a:bodyPr/>
          <a:lstStyle/>
          <a:p>
            <a:r>
              <a:rPr lang="en-US" sz="2800" dirty="0"/>
              <a:t>UPLOAD SPEED</a:t>
            </a:r>
          </a:p>
          <a:p>
            <a:endParaRPr lang="en-US" sz="2800" dirty="0"/>
          </a:p>
          <a:p>
            <a:pPr marL="285750" indent="-285750">
              <a:buFont typeface="Arial" panose="020B0604020202020204" pitchFamily="34" charset="0"/>
              <a:buChar char="•"/>
            </a:pPr>
            <a:r>
              <a:rPr lang="en-US" sz="2800" dirty="0"/>
              <a:t>10 Gbps</a:t>
            </a:r>
          </a:p>
          <a:p>
            <a:pPr marL="285750" indent="-285750">
              <a:buFont typeface="Arial" panose="020B0604020202020204" pitchFamily="34" charset="0"/>
              <a:buChar char="•"/>
            </a:pPr>
            <a:r>
              <a:rPr lang="en-US" sz="2800" dirty="0"/>
              <a:t>40 Gbps</a:t>
            </a:r>
          </a:p>
          <a:p>
            <a:pPr marL="285750" indent="-285750">
              <a:buFont typeface="Arial" panose="020B0604020202020204" pitchFamily="34" charset="0"/>
              <a:buChar char="•"/>
            </a:pPr>
            <a:r>
              <a:rPr lang="en-US" sz="2800" dirty="0"/>
              <a:t>100 Gbps</a:t>
            </a:r>
          </a:p>
          <a:p>
            <a:endParaRPr lang="en-AU" dirty="0"/>
          </a:p>
        </p:txBody>
      </p:sp>
    </p:spTree>
    <p:extLst>
      <p:ext uri="{BB962C8B-B14F-4D97-AF65-F5344CB8AC3E}">
        <p14:creationId xmlns:p14="http://schemas.microsoft.com/office/powerpoint/2010/main" val="420793776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
        <p:nvSpPr>
          <p:cNvPr id="2" name="Text Placeholder 1"/>
          <p:cNvSpPr>
            <a:spLocks noGrp="1"/>
          </p:cNvSpPr>
          <p:nvPr>
            <p:ph type="body" sz="quarter" idx="21"/>
          </p:nvPr>
        </p:nvSpPr>
        <p:spPr/>
        <p:txBody>
          <a:bodyPr>
            <a:normAutofit lnSpcReduction="10000"/>
          </a:bodyPr>
          <a:lstStyle/>
          <a:p>
            <a:r>
              <a:rPr lang="en-AU" dirty="0"/>
              <a:t>National Network</a:t>
            </a:r>
          </a:p>
        </p:txBody>
      </p:sp>
    </p:spTree>
    <p:extLst>
      <p:ext uri="{BB962C8B-B14F-4D97-AF65-F5344CB8AC3E}">
        <p14:creationId xmlns:p14="http://schemas.microsoft.com/office/powerpoint/2010/main" val="20093979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F7291D-5DD3-41DD-8359-86F7730D589D}"/>
              </a:ext>
            </a:extLst>
          </p:cNvPr>
          <p:cNvSpPr>
            <a:spLocks noGrp="1"/>
          </p:cNvSpPr>
          <p:nvPr>
            <p:ph type="body" sz="quarter" idx="21"/>
          </p:nvPr>
        </p:nvSpPr>
        <p:spPr/>
        <p:txBody>
          <a:bodyPr>
            <a:normAutofit lnSpcReduction="10000"/>
          </a:bodyPr>
          <a:lstStyle/>
          <a:p>
            <a:r>
              <a:rPr lang="en-AU" dirty="0"/>
              <a:t>Acknowledgement of country</a:t>
            </a:r>
          </a:p>
        </p:txBody>
      </p:sp>
      <p:sp>
        <p:nvSpPr>
          <p:cNvPr id="3" name="Text Placeholder 2">
            <a:extLst>
              <a:ext uri="{FF2B5EF4-FFF2-40B4-BE49-F238E27FC236}">
                <a16:creationId xmlns:a16="http://schemas.microsoft.com/office/drawing/2014/main" id="{9779A901-19ED-494B-A689-3A10BBADBFF1}"/>
              </a:ext>
            </a:extLst>
          </p:cNvPr>
          <p:cNvSpPr>
            <a:spLocks noGrp="1"/>
          </p:cNvSpPr>
          <p:nvPr>
            <p:ph type="body" sz="quarter" idx="22"/>
          </p:nvPr>
        </p:nvSpPr>
        <p:spPr/>
        <p:txBody>
          <a:bodyPr>
            <a:normAutofit fontScale="85000" lnSpcReduction="20000"/>
          </a:bodyPr>
          <a:lstStyle/>
          <a:p>
            <a:endParaRPr lang="en-AU"/>
          </a:p>
        </p:txBody>
      </p:sp>
      <p:sp>
        <p:nvSpPr>
          <p:cNvPr id="5" name="TextBox 4">
            <a:extLst>
              <a:ext uri="{FF2B5EF4-FFF2-40B4-BE49-F238E27FC236}">
                <a16:creationId xmlns:a16="http://schemas.microsoft.com/office/drawing/2014/main" id="{EDBB1371-3680-4A1B-B56B-EBF0B3B13CEF}"/>
              </a:ext>
            </a:extLst>
          </p:cNvPr>
          <p:cNvSpPr txBox="1"/>
          <p:nvPr/>
        </p:nvSpPr>
        <p:spPr>
          <a:xfrm>
            <a:off x="533399" y="1453496"/>
            <a:ext cx="7990687" cy="2831544"/>
          </a:xfrm>
          <a:prstGeom prst="rect">
            <a:avLst/>
          </a:prstGeom>
          <a:noFill/>
          <a:ln w="12700">
            <a:miter lim="400000"/>
          </a:ln>
          <a:extLst>
            <a:ext uri="{C572A759-6A51-4108-AA02-DFA0A04FC94B}">
              <ma14:wrappingTextBoxFlag xmlns="" xmlns:ma14="http://schemas.microsoft.com/office/mac/drawingml/2011/main" val="1"/>
            </a:ext>
          </a:extLst>
        </p:spPr>
        <p:txBody>
          <a:bodyPr wrap="square">
            <a:spAutoFit/>
          </a:bodyPr>
          <a:lstStyle/>
          <a:p>
            <a:pPr marL="0" indent="0">
              <a:buNone/>
            </a:pPr>
            <a:r>
              <a:rPr lang="en-AU" sz="2400" i="1" dirty="0">
                <a:solidFill>
                  <a:srgbClr val="000000"/>
                </a:solidFill>
                <a:effectLst/>
                <a:latin typeface="Calibri" panose="020F0502020204030204" pitchFamily="34" charset="0"/>
                <a:ea typeface="Calibri" panose="020F0502020204030204" pitchFamily="34" charset="0"/>
              </a:rPr>
              <a:t>In the spirit of reconciliation AARNet acknowledges the Traditional Custodians of country throughout Australia and their connections to land, sea and community. </a:t>
            </a:r>
          </a:p>
          <a:p>
            <a:pPr marL="0" indent="0">
              <a:buNone/>
            </a:pPr>
            <a:endParaRPr lang="en-AU" sz="2400" i="1" dirty="0">
              <a:latin typeface="Calibri" panose="020F0502020204030204" pitchFamily="34" charset="0"/>
              <a:ea typeface="Calibri" panose="020F0502020204030204" pitchFamily="34" charset="0"/>
            </a:endParaRPr>
          </a:p>
          <a:p>
            <a:pPr marL="0" indent="0">
              <a:buNone/>
            </a:pPr>
            <a:r>
              <a:rPr lang="en-AU" sz="2400" i="1" dirty="0">
                <a:solidFill>
                  <a:srgbClr val="000000"/>
                </a:solidFill>
                <a:effectLst/>
                <a:latin typeface="Calibri" panose="020F0502020204030204" pitchFamily="34" charset="0"/>
                <a:ea typeface="Calibri" panose="020F0502020204030204" pitchFamily="34" charset="0"/>
              </a:rPr>
              <a:t>We pay our respect to their Elders past and present and extend that respect to all Aboriginal and Torres Strait Islander peoples today.</a:t>
            </a:r>
            <a:endParaRPr lang="en-AU"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43956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02"/>
            <a:ext cx="9144000" cy="4316422"/>
          </a:xfrm>
          <a:prstGeom prst="rect">
            <a:avLst/>
          </a:prstGeom>
        </p:spPr>
      </p:pic>
      <p:sp>
        <p:nvSpPr>
          <p:cNvPr id="2" name="Text Placeholder 1"/>
          <p:cNvSpPr>
            <a:spLocks noGrp="1"/>
          </p:cNvSpPr>
          <p:nvPr>
            <p:ph type="body" sz="quarter" idx="21"/>
          </p:nvPr>
        </p:nvSpPr>
        <p:spPr>
          <a:xfrm>
            <a:off x="288050" y="4153633"/>
            <a:ext cx="8236037" cy="419060"/>
          </a:xfrm>
        </p:spPr>
        <p:txBody>
          <a:bodyPr>
            <a:normAutofit lnSpcReduction="10000"/>
          </a:bodyPr>
          <a:lstStyle/>
          <a:p>
            <a:r>
              <a:rPr lang="en-AU" dirty="0"/>
              <a:t>International Network</a:t>
            </a:r>
          </a:p>
        </p:txBody>
      </p:sp>
    </p:spTree>
    <p:extLst>
      <p:ext uri="{BB962C8B-B14F-4D97-AF65-F5344CB8AC3E}">
        <p14:creationId xmlns:p14="http://schemas.microsoft.com/office/powerpoint/2010/main" val="2909772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p:txBody>
          <a:bodyPr/>
          <a:lstStyle/>
          <a:p>
            <a:endParaRPr lang="en-AU" dirty="0"/>
          </a:p>
        </p:txBody>
      </p:sp>
      <p:sp>
        <p:nvSpPr>
          <p:cNvPr id="230" name="Chapter Orange"/>
          <p:cNvSpPr txBox="1">
            <a:spLocks noGrp="1"/>
          </p:cNvSpPr>
          <p:nvPr>
            <p:ph type="body" sz="quarter" idx="22"/>
          </p:nvPr>
        </p:nvSpPr>
        <p:spPr>
          <a:prstGeom prst="rect">
            <a:avLst/>
          </a:prstGeom>
        </p:spPr>
        <p:txBody>
          <a:bodyPr/>
          <a:lstStyle/>
          <a:p>
            <a:r>
              <a:rPr lang="en-AU" dirty="0"/>
              <a:t>Data movement</a:t>
            </a:r>
            <a:endParaRPr dirty="0"/>
          </a:p>
        </p:txBody>
      </p:sp>
      <p:pic>
        <p:nvPicPr>
          <p:cNvPr id="231"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32" name="Image" descr="Image"/>
          <p:cNvPicPr>
            <a:picLocks noChangeAspect="1"/>
          </p:cNvPicPr>
          <p:nvPr/>
        </p:nvPicPr>
        <p:blipFill>
          <a:blip r:embed="rId3"/>
          <a:stretch>
            <a:fillRect/>
          </a:stretch>
        </p:blipFill>
        <p:spPr>
          <a:xfrm>
            <a:off x="1054442" y="-1130219"/>
            <a:ext cx="3616301" cy="3592192"/>
          </a:xfrm>
          <a:prstGeom prst="rect">
            <a:avLst/>
          </a:prstGeom>
          <a:ln w="12700">
            <a:miter lim="400000"/>
          </a:ln>
        </p:spPr>
      </p:pic>
      <p:sp>
        <p:nvSpPr>
          <p:cNvPr id="6"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31</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61292279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a:solidFill>
            <a:schemeClr val="bg2"/>
          </a:solidFill>
        </p:spPr>
        <p:txBody>
          <a:bodyPr/>
          <a:lstStyle/>
          <a:p>
            <a:endParaRPr lang="en-AU" dirty="0"/>
          </a:p>
        </p:txBody>
      </p:sp>
      <p:sp>
        <p:nvSpPr>
          <p:cNvPr id="241" name="Chapter Blue">
            <a:extLst>
              <a:ext uri="{FF2B5EF4-FFF2-40B4-BE49-F238E27FC236}">
                <a16:creationId xmlns:a16="http://schemas.microsoft.com/office/drawing/2014/main" id="{71D85DD9-72A7-5A4D-98B6-3AC5F6AB922D}"/>
              </a:ext>
            </a:extLst>
          </p:cNvPr>
          <p:cNvSpPr txBox="1">
            <a:spLocks noGrp="1"/>
          </p:cNvSpPr>
          <p:nvPr>
            <p:ph type="body" sz="quarter" idx="22"/>
          </p:nvPr>
        </p:nvSpPr>
        <p:spPr>
          <a:xfrm>
            <a:off x="1054442" y="865189"/>
            <a:ext cx="4889688" cy="1497012"/>
          </a:xfrm>
        </p:spPr>
        <p:txBody>
          <a:bodyPr>
            <a:normAutofit fontScale="77500" lnSpcReduction="20000"/>
          </a:bodyPr>
          <a:lstStyle/>
          <a:p>
            <a:pPr eaLnBrk="1" fontAlgn="auto" hangingPunct="1">
              <a:spcAft>
                <a:spcPts val="0"/>
              </a:spcAft>
              <a:defRPr/>
            </a:pPr>
            <a:r>
              <a:rPr lang="en-AU" dirty="0">
                <a:sym typeface="Calibri"/>
              </a:rPr>
              <a:t>Snap quiz: </a:t>
            </a:r>
          </a:p>
          <a:p>
            <a:pPr eaLnBrk="1" fontAlgn="auto" hangingPunct="1">
              <a:spcAft>
                <a:spcPts val="0"/>
              </a:spcAft>
              <a:defRPr/>
            </a:pPr>
            <a:endParaRPr lang="en-AU" dirty="0">
              <a:sym typeface="Calibri"/>
            </a:endParaRPr>
          </a:p>
          <a:p>
            <a:pPr eaLnBrk="1" fontAlgn="auto" hangingPunct="1">
              <a:spcAft>
                <a:spcPts val="0"/>
              </a:spcAft>
              <a:defRPr/>
            </a:pPr>
            <a:r>
              <a:rPr lang="en-AU" dirty="0">
                <a:sym typeface="Calibri"/>
              </a:rPr>
              <a:t>Over a 24 hour period, when is it a good tim</a:t>
            </a:r>
            <a:r>
              <a:rPr lang="en-AU" dirty="0"/>
              <a:t>e to move data?</a:t>
            </a:r>
          </a:p>
          <a:p>
            <a:pPr eaLnBrk="1" fontAlgn="auto" hangingPunct="1">
              <a:spcAft>
                <a:spcPts val="0"/>
              </a:spcAft>
              <a:defRPr/>
            </a:pPr>
            <a:endParaRPr lang="en-AU" dirty="0">
              <a:sym typeface="Calibri"/>
            </a:endParaRPr>
          </a:p>
          <a:p>
            <a:pPr eaLnBrk="1" fontAlgn="auto" hangingPunct="1">
              <a:spcAft>
                <a:spcPts val="0"/>
              </a:spcAft>
              <a:defRPr/>
            </a:pPr>
            <a:endParaRPr lang="en-AU" dirty="0">
              <a:sym typeface="Calibri"/>
            </a:endParaRPr>
          </a:p>
        </p:txBody>
      </p:sp>
      <p:pic>
        <p:nvPicPr>
          <p:cNvPr id="25603" name="AARNet_logo_rev copy.ai" descr="AARNet_logo_rev copy.ai">
            <a:extLst>
              <a:ext uri="{FF2B5EF4-FFF2-40B4-BE49-F238E27FC236}">
                <a16:creationId xmlns:a16="http://schemas.microsoft.com/office/drawing/2014/main" id="{A307FF4B-F077-0641-BC23-7C73AA099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988" y="4787900"/>
            <a:ext cx="819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Chapter Blue">
            <a:extLst>
              <a:ext uri="{FF2B5EF4-FFF2-40B4-BE49-F238E27FC236}">
                <a16:creationId xmlns:a16="http://schemas.microsoft.com/office/drawing/2014/main" id="{70B84310-C191-C14B-81F0-10F93501EC0E}"/>
              </a:ext>
            </a:extLst>
          </p:cNvPr>
          <p:cNvSpPr txBox="1">
            <a:spLocks noChangeArrowheads="1"/>
          </p:cNvSpPr>
          <p:nvPr/>
        </p:nvSpPr>
        <p:spPr bwMode="auto">
          <a:xfrm>
            <a:off x="1820863" y="2259013"/>
            <a:ext cx="48895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marL="1085850" indent="-171450"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marL="1577975" indent="-204788"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marL="2035175" indent="-204788"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923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495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4067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639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hangingPunct="1">
              <a:lnSpc>
                <a:spcPct val="200000"/>
              </a:lnSpc>
              <a:spcBef>
                <a:spcPct val="0"/>
              </a:spcBef>
              <a:buSzTx/>
              <a:buFontTx/>
              <a:buNone/>
            </a:pPr>
            <a:r>
              <a:rPr lang="en-AU" altLang="en-US" sz="2000" dirty="0">
                <a:solidFill>
                  <a:srgbClr val="FFFFFF"/>
                </a:solidFill>
                <a:latin typeface="Calibri" panose="020F0502020204030204" pitchFamily="34" charset="0"/>
                <a:cs typeface="Calibri" panose="020F0502020204030204" pitchFamily="34" charset="0"/>
              </a:rPr>
              <a:t>Day time</a:t>
            </a:r>
          </a:p>
          <a:p>
            <a:pPr marL="0" indent="0" eaLnBrk="1" hangingPunct="1">
              <a:lnSpc>
                <a:spcPct val="200000"/>
              </a:lnSpc>
              <a:spcBef>
                <a:spcPct val="0"/>
              </a:spcBef>
              <a:buSzTx/>
              <a:buFontTx/>
              <a:buNone/>
            </a:pPr>
            <a:r>
              <a:rPr lang="en-US" altLang="en-US" sz="2000" dirty="0">
                <a:solidFill>
                  <a:srgbClr val="FFFFFF"/>
                </a:solidFill>
                <a:latin typeface="Calibri" panose="020F0502020204030204" pitchFamily="34" charset="0"/>
                <a:cs typeface="Calibri" panose="020F0502020204030204" pitchFamily="34" charset="0"/>
              </a:rPr>
              <a:t>Night time</a:t>
            </a:r>
          </a:p>
          <a:p>
            <a:pPr marL="0" indent="0" eaLnBrk="1" hangingPunct="1">
              <a:lnSpc>
                <a:spcPct val="200000"/>
              </a:lnSpc>
              <a:spcBef>
                <a:spcPct val="0"/>
              </a:spcBef>
              <a:buSzTx/>
              <a:buFontTx/>
              <a:buNone/>
            </a:pPr>
            <a:r>
              <a:rPr lang="en-AU" altLang="en-US" sz="2000" dirty="0">
                <a:solidFill>
                  <a:srgbClr val="FFFFFF"/>
                </a:solidFill>
                <a:latin typeface="Calibri" panose="020F0502020204030204" pitchFamily="34" charset="0"/>
                <a:cs typeface="Calibri" panose="020F0502020204030204" pitchFamily="34" charset="0"/>
              </a:rPr>
              <a:t>Any time</a:t>
            </a:r>
          </a:p>
        </p:txBody>
      </p:sp>
      <p:sp>
        <p:nvSpPr>
          <p:cNvPr id="122"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32</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grpSp>
        <p:nvGrpSpPr>
          <p:cNvPr id="118" name="Group 117">
            <a:extLst>
              <a:ext uri="{FF2B5EF4-FFF2-40B4-BE49-F238E27FC236}">
                <a16:creationId xmlns:a16="http://schemas.microsoft.com/office/drawing/2014/main" id="{D7970494-2D00-5148-8843-81231F5274EE}"/>
              </a:ext>
            </a:extLst>
          </p:cNvPr>
          <p:cNvGrpSpPr>
            <a:grpSpLocks/>
          </p:cNvGrpSpPr>
          <p:nvPr/>
        </p:nvGrpSpPr>
        <p:grpSpPr bwMode="auto">
          <a:xfrm>
            <a:off x="1058863" y="2373313"/>
            <a:ext cx="530225" cy="530225"/>
            <a:chOff x="1255747" y="702689"/>
            <a:chExt cx="704988" cy="704988"/>
          </a:xfrm>
        </p:grpSpPr>
        <p:grpSp>
          <p:nvGrpSpPr>
            <p:cNvPr id="119" name="Group 9">
              <a:extLst>
                <a:ext uri="{FF2B5EF4-FFF2-40B4-BE49-F238E27FC236}">
                  <a16:creationId xmlns:a16="http://schemas.microsoft.com/office/drawing/2014/main" id="{D7418081-3E48-D248-A15C-93CD80E4D8CF}"/>
                </a:ext>
              </a:extLst>
            </p:cNvPr>
            <p:cNvGrpSpPr>
              <a:grpSpLocks/>
            </p:cNvGrpSpPr>
            <p:nvPr/>
          </p:nvGrpSpPr>
          <p:grpSpPr bwMode="auto">
            <a:xfrm>
              <a:off x="1387166" y="834259"/>
              <a:ext cx="442151" cy="441849"/>
              <a:chOff x="9273600" y="4984560"/>
              <a:chExt cx="528480" cy="528120"/>
            </a:xfrm>
          </p:grpSpPr>
          <p:sp>
            <p:nvSpPr>
              <p:cNvPr id="121" name="Straight Connector 120">
                <a:extLst>
                  <a:ext uri="{FF2B5EF4-FFF2-40B4-BE49-F238E27FC236}">
                    <a16:creationId xmlns:a16="http://schemas.microsoft.com/office/drawing/2014/main" id="{A6BF736B-3BD4-A142-83DF-A1468D5676CD}"/>
                  </a:ext>
                </a:extLst>
              </p:cNvPr>
              <p:cNvSpPr/>
              <p:nvPr/>
            </p:nvSpPr>
            <p:spPr>
              <a:xfrm>
                <a:off x="9580728" y="5137613"/>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3" name="Freeform 122">
                <a:extLst>
                  <a:ext uri="{FF2B5EF4-FFF2-40B4-BE49-F238E27FC236}">
                    <a16:creationId xmlns:a16="http://schemas.microsoft.com/office/drawing/2014/main" id="{289A8DBD-3064-2D40-AAF3-5AA0341AAAD4}"/>
                  </a:ext>
                </a:extLst>
              </p:cNvPr>
              <p:cNvSpPr/>
              <p:nvPr/>
            </p:nvSpPr>
            <p:spPr>
              <a:xfrm>
                <a:off x="9499996" y="5137613"/>
                <a:ext cx="80732" cy="45412"/>
              </a:xfrm>
              <a:custGeom>
                <a:avLst/>
                <a:gdLst/>
                <a:ahLst/>
                <a:cxnLst>
                  <a:cxn ang="3cd4">
                    <a:pos x="hc" y="t"/>
                  </a:cxn>
                  <a:cxn ang="cd2">
                    <a:pos x="l" y="vc"/>
                  </a:cxn>
                  <a:cxn ang="cd4">
                    <a:pos x="hc" y="b"/>
                  </a:cxn>
                  <a:cxn ang="0">
                    <a:pos x="r" y="vc"/>
                  </a:cxn>
                </a:cxnLst>
                <a:rect l="l" t="t" r="r" b="b"/>
                <a:pathLst>
                  <a:path w="221" h="129">
                    <a:moveTo>
                      <a:pt x="221" y="0"/>
                    </a:moveTo>
                    <a:cubicBezTo>
                      <a:pt x="221" y="115"/>
                      <a:pt x="80" y="171"/>
                      <a:pt x="0" y="92"/>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4" name="Freeform 123">
                <a:extLst>
                  <a:ext uri="{FF2B5EF4-FFF2-40B4-BE49-F238E27FC236}">
                    <a16:creationId xmlns:a16="http://schemas.microsoft.com/office/drawing/2014/main" id="{78F6267E-632D-DE40-A4ED-5B53E3B114B2}"/>
                  </a:ext>
                </a:extLst>
              </p:cNvPr>
              <p:cNvSpPr/>
              <p:nvPr/>
            </p:nvSpPr>
            <p:spPr>
              <a:xfrm>
                <a:off x="9487381" y="5089680"/>
                <a:ext cx="45411" cy="80732"/>
              </a:xfrm>
              <a:custGeom>
                <a:avLst/>
                <a:gdLst/>
                <a:ahLst/>
                <a:cxnLst>
                  <a:cxn ang="3cd4">
                    <a:pos x="hc" y="t"/>
                  </a:cxn>
                  <a:cxn ang="cd2">
                    <a:pos x="l" y="vc"/>
                  </a:cxn>
                  <a:cxn ang="cd4">
                    <a:pos x="hc" y="b"/>
                  </a:cxn>
                  <a:cxn ang="0">
                    <a:pos x="r" y="vc"/>
                  </a:cxn>
                </a:cxnLst>
                <a:rect l="l" t="t" r="r" b="b"/>
                <a:pathLst>
                  <a:path w="130" h="223">
                    <a:moveTo>
                      <a:pt x="38" y="223"/>
                    </a:moveTo>
                    <a:cubicBezTo>
                      <a:pt x="-44" y="140"/>
                      <a:pt x="15" y="0"/>
                      <a:pt x="13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5" name="Freeform 124">
                <a:extLst>
                  <a:ext uri="{FF2B5EF4-FFF2-40B4-BE49-F238E27FC236}">
                    <a16:creationId xmlns:a16="http://schemas.microsoft.com/office/drawing/2014/main" id="{C0FA56B2-FED1-B74A-9F55-3B5125FBD20C}"/>
                  </a:ext>
                </a:extLst>
              </p:cNvPr>
              <p:cNvSpPr/>
              <p:nvPr/>
            </p:nvSpPr>
            <p:spPr>
              <a:xfrm>
                <a:off x="9532793" y="5089680"/>
                <a:ext cx="47935" cy="47934"/>
              </a:xfrm>
              <a:custGeom>
                <a:avLst/>
                <a:gdLst/>
                <a:ahLst/>
                <a:cxnLst>
                  <a:cxn ang="3cd4">
                    <a:pos x="hc" y="t"/>
                  </a:cxn>
                  <a:cxn ang="cd2">
                    <a:pos x="l" y="vc"/>
                  </a:cxn>
                  <a:cxn ang="cd4">
                    <a:pos x="hc" y="b"/>
                  </a:cxn>
                  <a:cxn ang="0">
                    <a:pos x="r" y="vc"/>
                  </a:cxn>
                </a:cxnLst>
                <a:rect l="l" t="t" r="r" b="b"/>
                <a:pathLst>
                  <a:path w="129" h="131">
                    <a:moveTo>
                      <a:pt x="0" y="0"/>
                    </a:moveTo>
                    <a:cubicBezTo>
                      <a:pt x="70" y="0"/>
                      <a:pt x="129" y="60"/>
                      <a:pt x="129" y="131"/>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6" name="Straight Connector 125">
                <a:extLst>
                  <a:ext uri="{FF2B5EF4-FFF2-40B4-BE49-F238E27FC236}">
                    <a16:creationId xmlns:a16="http://schemas.microsoft.com/office/drawing/2014/main" id="{721F2412-A3A0-1345-84AA-4A4D73DE7263}"/>
                  </a:ext>
                </a:extLst>
              </p:cNvPr>
              <p:cNvSpPr/>
              <p:nvPr/>
            </p:nvSpPr>
            <p:spPr>
              <a:xfrm>
                <a:off x="9653890" y="5374762"/>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7" name="Freeform 126">
                <a:extLst>
                  <a:ext uri="{FF2B5EF4-FFF2-40B4-BE49-F238E27FC236}">
                    <a16:creationId xmlns:a16="http://schemas.microsoft.com/office/drawing/2014/main" id="{11C8A9AD-5780-4B40-9344-A890EE075285}"/>
                  </a:ext>
                </a:extLst>
              </p:cNvPr>
              <p:cNvSpPr/>
              <p:nvPr/>
            </p:nvSpPr>
            <p:spPr>
              <a:xfrm>
                <a:off x="9573158" y="5374762"/>
                <a:ext cx="78209" cy="45412"/>
              </a:xfrm>
              <a:custGeom>
                <a:avLst/>
                <a:gdLst/>
                <a:ahLst/>
                <a:cxnLst>
                  <a:cxn ang="3cd4">
                    <a:pos x="hc" y="t"/>
                  </a:cxn>
                  <a:cxn ang="cd2">
                    <a:pos x="l" y="vc"/>
                  </a:cxn>
                  <a:cxn ang="cd4">
                    <a:pos x="hc" y="b"/>
                  </a:cxn>
                  <a:cxn ang="0">
                    <a:pos x="r" y="vc"/>
                  </a:cxn>
                </a:cxnLst>
                <a:rect l="l" t="t" r="r" b="b"/>
                <a:pathLst>
                  <a:path w="222" h="129">
                    <a:moveTo>
                      <a:pt x="222" y="0"/>
                    </a:moveTo>
                    <a:cubicBezTo>
                      <a:pt x="222" y="115"/>
                      <a:pt x="80" y="171"/>
                      <a:pt x="0" y="92"/>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8" name="Freeform 127">
                <a:extLst>
                  <a:ext uri="{FF2B5EF4-FFF2-40B4-BE49-F238E27FC236}">
                    <a16:creationId xmlns:a16="http://schemas.microsoft.com/office/drawing/2014/main" id="{467CEA83-5534-3947-963A-80B93BEC868D}"/>
                  </a:ext>
                </a:extLst>
              </p:cNvPr>
              <p:cNvSpPr/>
              <p:nvPr/>
            </p:nvSpPr>
            <p:spPr>
              <a:xfrm>
                <a:off x="9558021" y="5326829"/>
                <a:ext cx="47935" cy="80732"/>
              </a:xfrm>
              <a:custGeom>
                <a:avLst/>
                <a:gdLst/>
                <a:ahLst/>
                <a:cxnLst>
                  <a:cxn ang="3cd4">
                    <a:pos x="hc" y="t"/>
                  </a:cxn>
                  <a:cxn ang="cd2">
                    <a:pos x="l" y="vc"/>
                  </a:cxn>
                  <a:cxn ang="cd4">
                    <a:pos x="hc" y="b"/>
                  </a:cxn>
                  <a:cxn ang="0">
                    <a:pos x="r" y="vc"/>
                  </a:cxn>
                </a:cxnLst>
                <a:rect l="l" t="t" r="r" b="b"/>
                <a:pathLst>
                  <a:path w="130" h="223">
                    <a:moveTo>
                      <a:pt x="38" y="223"/>
                    </a:moveTo>
                    <a:cubicBezTo>
                      <a:pt x="-44" y="139"/>
                      <a:pt x="15" y="0"/>
                      <a:pt x="13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9" name="Freeform 128">
                <a:extLst>
                  <a:ext uri="{FF2B5EF4-FFF2-40B4-BE49-F238E27FC236}">
                    <a16:creationId xmlns:a16="http://schemas.microsoft.com/office/drawing/2014/main" id="{042BC0B2-BE04-4F4A-A62F-748D26DA66A2}"/>
                  </a:ext>
                </a:extLst>
              </p:cNvPr>
              <p:cNvSpPr/>
              <p:nvPr/>
            </p:nvSpPr>
            <p:spPr>
              <a:xfrm>
                <a:off x="9605956" y="5326829"/>
                <a:ext cx="45411" cy="45412"/>
              </a:xfrm>
              <a:custGeom>
                <a:avLst/>
                <a:gdLst/>
                <a:ahLst/>
                <a:cxnLst>
                  <a:cxn ang="3cd4">
                    <a:pos x="hc" y="t"/>
                  </a:cxn>
                  <a:cxn ang="cd2">
                    <a:pos x="l" y="vc"/>
                  </a:cxn>
                  <a:cxn ang="cd4">
                    <a:pos x="hc" y="b"/>
                  </a:cxn>
                  <a:cxn ang="0">
                    <a:pos x="r" y="vc"/>
                  </a:cxn>
                </a:cxnLst>
                <a:rect l="l" t="t" r="r" b="b"/>
                <a:pathLst>
                  <a:path w="130" h="131">
                    <a:moveTo>
                      <a:pt x="0" y="0"/>
                    </a:moveTo>
                    <a:cubicBezTo>
                      <a:pt x="71" y="0"/>
                      <a:pt x="130" y="60"/>
                      <a:pt x="130" y="131"/>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0" name="Straight Connector 129">
                <a:extLst>
                  <a:ext uri="{FF2B5EF4-FFF2-40B4-BE49-F238E27FC236}">
                    <a16:creationId xmlns:a16="http://schemas.microsoft.com/office/drawing/2014/main" id="{B6259805-23AA-C144-993C-B6D622069B85}"/>
                  </a:ext>
                </a:extLst>
              </p:cNvPr>
              <p:cNvSpPr/>
              <p:nvPr/>
            </p:nvSpPr>
            <p:spPr>
              <a:xfrm>
                <a:off x="9568113" y="5104817"/>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1" name="Freeform 130">
                <a:extLst>
                  <a:ext uri="{FF2B5EF4-FFF2-40B4-BE49-F238E27FC236}">
                    <a16:creationId xmlns:a16="http://schemas.microsoft.com/office/drawing/2014/main" id="{AA2381CD-379A-EC4B-8848-AD964D770D1E}"/>
                  </a:ext>
                </a:extLst>
              </p:cNvPr>
              <p:cNvSpPr/>
              <p:nvPr/>
            </p:nvSpPr>
            <p:spPr>
              <a:xfrm>
                <a:off x="9568113" y="5034177"/>
                <a:ext cx="121097" cy="70640"/>
              </a:xfrm>
              <a:custGeom>
                <a:avLst/>
                <a:gdLst/>
                <a:ahLst/>
                <a:cxnLst>
                  <a:cxn ang="3cd4">
                    <a:pos x="hc" y="t"/>
                  </a:cxn>
                  <a:cxn ang="cd2">
                    <a:pos x="l" y="vc"/>
                  </a:cxn>
                  <a:cxn ang="cd4">
                    <a:pos x="hc" y="b"/>
                  </a:cxn>
                  <a:cxn ang="0">
                    <a:pos x="r" y="vc"/>
                  </a:cxn>
                </a:cxnLst>
                <a:rect l="l" t="t" r="r" b="b"/>
                <a:pathLst>
                  <a:path w="338" h="192">
                    <a:moveTo>
                      <a:pt x="0" y="192"/>
                    </a:moveTo>
                    <a:cubicBezTo>
                      <a:pt x="105" y="117"/>
                      <a:pt x="219" y="52"/>
                      <a:pt x="338"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2" name="Straight Connector 131">
                <a:extLst>
                  <a:ext uri="{FF2B5EF4-FFF2-40B4-BE49-F238E27FC236}">
                    <a16:creationId xmlns:a16="http://schemas.microsoft.com/office/drawing/2014/main" id="{4DCFD26D-A09C-BE4D-9A28-4AAC1ECB1AB8}"/>
                  </a:ext>
                </a:extLst>
              </p:cNvPr>
              <p:cNvSpPr/>
              <p:nvPr/>
            </p:nvSpPr>
            <p:spPr>
              <a:xfrm>
                <a:off x="9416741" y="525366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3" name="Freeform 132">
                <a:extLst>
                  <a:ext uri="{FF2B5EF4-FFF2-40B4-BE49-F238E27FC236}">
                    <a16:creationId xmlns:a16="http://schemas.microsoft.com/office/drawing/2014/main" id="{B09F0C4F-D33E-644E-B7B6-27FE07E11367}"/>
                  </a:ext>
                </a:extLst>
              </p:cNvPr>
              <p:cNvSpPr/>
              <p:nvPr/>
            </p:nvSpPr>
            <p:spPr>
              <a:xfrm>
                <a:off x="9416741" y="5167888"/>
                <a:ext cx="83255" cy="85777"/>
              </a:xfrm>
              <a:custGeom>
                <a:avLst/>
                <a:gdLst/>
                <a:ahLst/>
                <a:cxnLst>
                  <a:cxn ang="3cd4">
                    <a:pos x="hc" y="t"/>
                  </a:cxn>
                  <a:cxn ang="cd2">
                    <a:pos x="l" y="vc"/>
                  </a:cxn>
                  <a:cxn ang="cd4">
                    <a:pos x="hc" y="b"/>
                  </a:cxn>
                  <a:cxn ang="0">
                    <a:pos x="r" y="vc"/>
                  </a:cxn>
                </a:cxnLst>
                <a:rect l="l" t="t" r="r" b="b"/>
                <a:pathLst>
                  <a:path w="231" h="234">
                    <a:moveTo>
                      <a:pt x="0" y="234"/>
                    </a:moveTo>
                    <a:cubicBezTo>
                      <a:pt x="70" y="150"/>
                      <a:pt x="148" y="71"/>
                      <a:pt x="231"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4" name="Straight Connector 133">
                <a:extLst>
                  <a:ext uri="{FF2B5EF4-FFF2-40B4-BE49-F238E27FC236}">
                    <a16:creationId xmlns:a16="http://schemas.microsoft.com/office/drawing/2014/main" id="{6D4F6B40-BC49-7D46-A1F7-613496852F26}"/>
                  </a:ext>
                </a:extLst>
              </p:cNvPr>
              <p:cNvSpPr/>
              <p:nvPr/>
            </p:nvSpPr>
            <p:spPr>
              <a:xfrm>
                <a:off x="9325918" y="5399991"/>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5" name="Freeform 134">
                <a:extLst>
                  <a:ext uri="{FF2B5EF4-FFF2-40B4-BE49-F238E27FC236}">
                    <a16:creationId xmlns:a16="http://schemas.microsoft.com/office/drawing/2014/main" id="{B6B36E82-96C3-AC48-AA88-18D1516D16D8}"/>
                  </a:ext>
                </a:extLst>
              </p:cNvPr>
              <p:cNvSpPr/>
              <p:nvPr/>
            </p:nvSpPr>
            <p:spPr>
              <a:xfrm>
                <a:off x="9325918" y="5326829"/>
                <a:ext cx="35320" cy="73162"/>
              </a:xfrm>
              <a:custGeom>
                <a:avLst/>
                <a:gdLst/>
                <a:ahLst/>
                <a:cxnLst>
                  <a:cxn ang="3cd4">
                    <a:pos x="hc" y="t"/>
                  </a:cxn>
                  <a:cxn ang="cd2">
                    <a:pos x="l" y="vc"/>
                  </a:cxn>
                  <a:cxn ang="cd4">
                    <a:pos x="hc" y="b"/>
                  </a:cxn>
                  <a:cxn ang="0">
                    <a:pos x="r" y="vc"/>
                  </a:cxn>
                </a:cxnLst>
                <a:rect l="l" t="t" r="r" b="b"/>
                <a:pathLst>
                  <a:path w="101" h="202">
                    <a:moveTo>
                      <a:pt x="0" y="202"/>
                    </a:moveTo>
                    <a:cubicBezTo>
                      <a:pt x="30" y="131"/>
                      <a:pt x="63" y="65"/>
                      <a:pt x="101"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6" name="Straight Connector 135">
                <a:extLst>
                  <a:ext uri="{FF2B5EF4-FFF2-40B4-BE49-F238E27FC236}">
                    <a16:creationId xmlns:a16="http://schemas.microsoft.com/office/drawing/2014/main" id="{995CAA71-BD8B-7244-A3ED-E20F8BC90E04}"/>
                  </a:ext>
                </a:extLst>
              </p:cNvPr>
              <p:cNvSpPr/>
              <p:nvPr/>
            </p:nvSpPr>
            <p:spPr>
              <a:xfrm>
                <a:off x="9361238" y="5271326"/>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7" name="Freeform 136">
                <a:extLst>
                  <a:ext uri="{FF2B5EF4-FFF2-40B4-BE49-F238E27FC236}">
                    <a16:creationId xmlns:a16="http://schemas.microsoft.com/office/drawing/2014/main" id="{9FAD6446-AC32-2B42-BFCA-10A126AC27D1}"/>
                  </a:ext>
                </a:extLst>
              </p:cNvPr>
              <p:cNvSpPr/>
              <p:nvPr/>
            </p:nvSpPr>
            <p:spPr>
              <a:xfrm>
                <a:off x="9280507" y="5210777"/>
                <a:ext cx="80732" cy="60549"/>
              </a:xfrm>
              <a:custGeom>
                <a:avLst/>
                <a:gdLst/>
                <a:ahLst/>
                <a:cxnLst>
                  <a:cxn ang="3cd4">
                    <a:pos x="hc" y="t"/>
                  </a:cxn>
                  <a:cxn ang="cd2">
                    <a:pos x="l" y="vc"/>
                  </a:cxn>
                  <a:cxn ang="cd4">
                    <a:pos x="hc" y="b"/>
                  </a:cxn>
                  <a:cxn ang="0">
                    <a:pos x="r" y="vc"/>
                  </a:cxn>
                </a:cxnLst>
                <a:rect l="l" t="t" r="r" b="b"/>
                <a:pathLst>
                  <a:path w="224" h="168">
                    <a:moveTo>
                      <a:pt x="224" y="168"/>
                    </a:moveTo>
                    <a:cubicBezTo>
                      <a:pt x="145" y="117"/>
                      <a:pt x="68" y="6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8" name="Straight Connector 137">
                <a:extLst>
                  <a:ext uri="{FF2B5EF4-FFF2-40B4-BE49-F238E27FC236}">
                    <a16:creationId xmlns:a16="http://schemas.microsoft.com/office/drawing/2014/main" id="{873B9CE1-0FD2-1641-BD28-0FB1491A88BB}"/>
                  </a:ext>
                </a:extLst>
              </p:cNvPr>
              <p:cNvSpPr/>
              <p:nvPr/>
            </p:nvSpPr>
            <p:spPr>
              <a:xfrm>
                <a:off x="9555499" y="535962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9" name="Freeform 138">
                <a:extLst>
                  <a:ext uri="{FF2B5EF4-FFF2-40B4-BE49-F238E27FC236}">
                    <a16:creationId xmlns:a16="http://schemas.microsoft.com/office/drawing/2014/main" id="{800EB717-7942-F94E-BE3A-968AEB870D1D}"/>
                  </a:ext>
                </a:extLst>
              </p:cNvPr>
              <p:cNvSpPr/>
              <p:nvPr/>
            </p:nvSpPr>
            <p:spPr>
              <a:xfrm>
                <a:off x="9434402" y="5309168"/>
                <a:ext cx="121097" cy="50457"/>
              </a:xfrm>
              <a:custGeom>
                <a:avLst/>
                <a:gdLst/>
                <a:ahLst/>
                <a:cxnLst>
                  <a:cxn ang="3cd4">
                    <a:pos x="hc" y="t"/>
                  </a:cxn>
                  <a:cxn ang="cd2">
                    <a:pos x="l" y="vc"/>
                  </a:cxn>
                  <a:cxn ang="cd4">
                    <a:pos x="hc" y="b"/>
                  </a:cxn>
                  <a:cxn ang="0">
                    <a:pos x="r" y="vc"/>
                  </a:cxn>
                </a:cxnLst>
                <a:rect l="l" t="t" r="r" b="b"/>
                <a:pathLst>
                  <a:path w="338" h="146">
                    <a:moveTo>
                      <a:pt x="338" y="146"/>
                    </a:moveTo>
                    <a:cubicBezTo>
                      <a:pt x="221" y="107"/>
                      <a:pt x="109" y="58"/>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0" name="Straight Connector 139">
                <a:extLst>
                  <a:ext uri="{FF2B5EF4-FFF2-40B4-BE49-F238E27FC236}">
                    <a16:creationId xmlns:a16="http://schemas.microsoft.com/office/drawing/2014/main" id="{733D0732-2503-8C49-920C-BD345360C964}"/>
                  </a:ext>
                </a:extLst>
              </p:cNvPr>
              <p:cNvSpPr/>
              <p:nvPr/>
            </p:nvSpPr>
            <p:spPr>
              <a:xfrm>
                <a:off x="9744713" y="5399991"/>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1" name="Freeform 140">
                <a:extLst>
                  <a:ext uri="{FF2B5EF4-FFF2-40B4-BE49-F238E27FC236}">
                    <a16:creationId xmlns:a16="http://schemas.microsoft.com/office/drawing/2014/main" id="{75ABD392-8B8E-0341-A8EA-B7C0E79F33C2}"/>
                  </a:ext>
                </a:extLst>
              </p:cNvPr>
              <p:cNvSpPr/>
              <p:nvPr/>
            </p:nvSpPr>
            <p:spPr>
              <a:xfrm>
                <a:off x="9651368" y="5384854"/>
                <a:ext cx="93345" cy="15137"/>
              </a:xfrm>
              <a:custGeom>
                <a:avLst/>
                <a:gdLst/>
                <a:ahLst/>
                <a:cxnLst>
                  <a:cxn ang="3cd4">
                    <a:pos x="hc" y="t"/>
                  </a:cxn>
                  <a:cxn ang="cd2">
                    <a:pos x="l" y="vc"/>
                  </a:cxn>
                  <a:cxn ang="cd4">
                    <a:pos x="hc" y="b"/>
                  </a:cxn>
                  <a:cxn ang="0">
                    <a:pos x="r" y="vc"/>
                  </a:cxn>
                </a:cxnLst>
                <a:rect l="l" t="t" r="r" b="b"/>
                <a:pathLst>
                  <a:path w="256" h="38">
                    <a:moveTo>
                      <a:pt x="256" y="38"/>
                    </a:moveTo>
                    <a:cubicBezTo>
                      <a:pt x="169" y="31"/>
                      <a:pt x="84" y="19"/>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2" name="Straight Connector 141">
                <a:extLst>
                  <a:ext uri="{FF2B5EF4-FFF2-40B4-BE49-F238E27FC236}">
                    <a16:creationId xmlns:a16="http://schemas.microsoft.com/office/drawing/2014/main" id="{A5903377-939A-B84F-842D-C84CD8C722E9}"/>
                  </a:ext>
                </a:extLst>
              </p:cNvPr>
              <p:cNvSpPr/>
              <p:nvPr/>
            </p:nvSpPr>
            <p:spPr>
              <a:xfrm>
                <a:off x="9525225" y="5089680"/>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3" name="Freeform 142">
                <a:extLst>
                  <a:ext uri="{FF2B5EF4-FFF2-40B4-BE49-F238E27FC236}">
                    <a16:creationId xmlns:a16="http://schemas.microsoft.com/office/drawing/2014/main" id="{2079936A-BCD7-AB49-A1BD-2CE8DCE293EB}"/>
                  </a:ext>
                </a:extLst>
              </p:cNvPr>
              <p:cNvSpPr/>
              <p:nvPr/>
            </p:nvSpPr>
            <p:spPr>
              <a:xfrm>
                <a:off x="9525225" y="5059405"/>
                <a:ext cx="0" cy="30274"/>
              </a:xfrm>
              <a:custGeom>
                <a:avLst/>
                <a:gdLst/>
                <a:ahLst/>
                <a:cxnLst>
                  <a:cxn ang="3cd4">
                    <a:pos x="hc" y="t"/>
                  </a:cxn>
                  <a:cxn ang="cd2">
                    <a:pos x="l" y="vc"/>
                  </a:cxn>
                  <a:cxn ang="cd4">
                    <a:pos x="hc" y="b"/>
                  </a:cxn>
                  <a:cxn ang="0">
                    <a:pos x="r" y="vc"/>
                  </a:cxn>
                </a:cxnLst>
                <a:rect l="l" t="t" r="r" b="b"/>
                <a:pathLst>
                  <a:path h="85">
                    <a:moveTo>
                      <a:pt x="0" y="85"/>
                    </a:moveTo>
                    <a:cubicBezTo>
                      <a:pt x="0" y="0"/>
                      <a:pt x="0" y="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4" name="Freeform 143">
                <a:extLst>
                  <a:ext uri="{FF2B5EF4-FFF2-40B4-BE49-F238E27FC236}">
                    <a16:creationId xmlns:a16="http://schemas.microsoft.com/office/drawing/2014/main" id="{7B1415A9-9067-6F47-87BF-290512147015}"/>
                  </a:ext>
                </a:extLst>
              </p:cNvPr>
              <p:cNvSpPr/>
              <p:nvPr/>
            </p:nvSpPr>
            <p:spPr>
              <a:xfrm>
                <a:off x="9525225" y="4988765"/>
                <a:ext cx="15137" cy="70640"/>
              </a:xfrm>
              <a:custGeom>
                <a:avLst/>
                <a:gdLst/>
                <a:ahLst/>
                <a:cxnLst>
                  <a:cxn ang="3cd4">
                    <a:pos x="hc" y="t"/>
                  </a:cxn>
                  <a:cxn ang="cd2">
                    <a:pos x="l" y="vc"/>
                  </a:cxn>
                  <a:cxn ang="cd4">
                    <a:pos x="hc" y="b"/>
                  </a:cxn>
                  <a:cxn ang="0">
                    <a:pos x="r" y="vc"/>
                  </a:cxn>
                </a:cxnLst>
                <a:rect l="l" t="t" r="r" b="b"/>
                <a:pathLst>
                  <a:path w="40" h="192">
                    <a:moveTo>
                      <a:pt x="0" y="192"/>
                    </a:moveTo>
                    <a:cubicBezTo>
                      <a:pt x="0" y="128"/>
                      <a:pt x="15" y="63"/>
                      <a:pt x="4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5" name="Straight Connector 144">
                <a:extLst>
                  <a:ext uri="{FF2B5EF4-FFF2-40B4-BE49-F238E27FC236}">
                    <a16:creationId xmlns:a16="http://schemas.microsoft.com/office/drawing/2014/main" id="{AE4D0246-36AE-C346-AC98-824FB02D61C3}"/>
                  </a:ext>
                </a:extLst>
              </p:cNvPr>
              <p:cNvSpPr/>
              <p:nvPr/>
            </p:nvSpPr>
            <p:spPr>
              <a:xfrm>
                <a:off x="9575682" y="5334397"/>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6" name="Freeform 145">
                <a:extLst>
                  <a:ext uri="{FF2B5EF4-FFF2-40B4-BE49-F238E27FC236}">
                    <a16:creationId xmlns:a16="http://schemas.microsoft.com/office/drawing/2014/main" id="{04576AF7-1067-E947-B027-D3F01A84611F}"/>
                  </a:ext>
                </a:extLst>
              </p:cNvPr>
              <p:cNvSpPr/>
              <p:nvPr/>
            </p:nvSpPr>
            <p:spPr>
              <a:xfrm>
                <a:off x="9545408" y="5185548"/>
                <a:ext cx="30274" cy="148848"/>
              </a:xfrm>
              <a:custGeom>
                <a:avLst/>
                <a:gdLst/>
                <a:ahLst/>
                <a:cxnLst>
                  <a:cxn ang="3cd4">
                    <a:pos x="hc" y="t"/>
                  </a:cxn>
                  <a:cxn ang="cd2">
                    <a:pos x="l" y="vc"/>
                  </a:cxn>
                  <a:cxn ang="cd4">
                    <a:pos x="hc" y="b"/>
                  </a:cxn>
                  <a:cxn ang="0">
                    <a:pos x="r" y="vc"/>
                  </a:cxn>
                </a:cxnLst>
                <a:rect l="l" t="t" r="r" b="b"/>
                <a:pathLst>
                  <a:path w="90" h="411">
                    <a:moveTo>
                      <a:pt x="90" y="411"/>
                    </a:moveTo>
                    <a:cubicBezTo>
                      <a:pt x="48" y="278"/>
                      <a:pt x="19" y="14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7" name="Straight Connector 146">
                <a:extLst>
                  <a:ext uri="{FF2B5EF4-FFF2-40B4-BE49-F238E27FC236}">
                    <a16:creationId xmlns:a16="http://schemas.microsoft.com/office/drawing/2014/main" id="{0294752C-F5AC-1C4F-877D-2C640D4D3087}"/>
                  </a:ext>
                </a:extLst>
              </p:cNvPr>
              <p:cNvSpPr/>
              <p:nvPr/>
            </p:nvSpPr>
            <p:spPr>
              <a:xfrm>
                <a:off x="9653890" y="547315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8" name="Freeform 147">
                <a:extLst>
                  <a:ext uri="{FF2B5EF4-FFF2-40B4-BE49-F238E27FC236}">
                    <a16:creationId xmlns:a16="http://schemas.microsoft.com/office/drawing/2014/main" id="{0433F0DF-0AEC-404C-90F2-0E8D483029A2}"/>
                  </a:ext>
                </a:extLst>
              </p:cNvPr>
              <p:cNvSpPr/>
              <p:nvPr/>
            </p:nvSpPr>
            <p:spPr>
              <a:xfrm>
                <a:off x="9618570" y="5422698"/>
                <a:ext cx="32798" cy="50457"/>
              </a:xfrm>
              <a:custGeom>
                <a:avLst/>
                <a:gdLst/>
                <a:ahLst/>
                <a:cxnLst>
                  <a:cxn ang="3cd4">
                    <a:pos x="hc" y="t"/>
                  </a:cxn>
                  <a:cxn ang="cd2">
                    <a:pos x="l" y="vc"/>
                  </a:cxn>
                  <a:cxn ang="cd4">
                    <a:pos x="hc" y="b"/>
                  </a:cxn>
                  <a:cxn ang="0">
                    <a:pos x="r" y="vc"/>
                  </a:cxn>
                </a:cxnLst>
                <a:rect l="l" t="t" r="r" b="b"/>
                <a:pathLst>
                  <a:path w="92" h="136">
                    <a:moveTo>
                      <a:pt x="92" y="136"/>
                    </a:moveTo>
                    <a:cubicBezTo>
                      <a:pt x="61" y="90"/>
                      <a:pt x="29" y="45"/>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9" name="Straight Connector 148">
                <a:extLst>
                  <a:ext uri="{FF2B5EF4-FFF2-40B4-BE49-F238E27FC236}">
                    <a16:creationId xmlns:a16="http://schemas.microsoft.com/office/drawing/2014/main" id="{27E43830-E490-164F-A95C-6B2F8CF13215}"/>
                  </a:ext>
                </a:extLst>
              </p:cNvPr>
              <p:cNvSpPr/>
              <p:nvPr/>
            </p:nvSpPr>
            <p:spPr>
              <a:xfrm>
                <a:off x="9802740" y="5248619"/>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0" name="Freeform 149">
                <a:extLst>
                  <a:ext uri="{FF2B5EF4-FFF2-40B4-BE49-F238E27FC236}">
                    <a16:creationId xmlns:a16="http://schemas.microsoft.com/office/drawing/2014/main" id="{3A162D4C-DF64-2147-A61B-8AEE07C85149}"/>
                  </a:ext>
                </a:extLst>
              </p:cNvPr>
              <p:cNvSpPr/>
              <p:nvPr/>
            </p:nvSpPr>
            <p:spPr>
              <a:xfrm>
                <a:off x="9537838" y="5248619"/>
                <a:ext cx="264901" cy="264901"/>
              </a:xfrm>
              <a:custGeom>
                <a:avLst/>
                <a:gdLst/>
                <a:ahLst/>
                <a:cxnLst>
                  <a:cxn ang="3cd4">
                    <a:pos x="hc" y="t"/>
                  </a:cxn>
                  <a:cxn ang="cd2">
                    <a:pos x="l" y="vc"/>
                  </a:cxn>
                  <a:cxn ang="cd4">
                    <a:pos x="hc" y="b"/>
                  </a:cxn>
                  <a:cxn ang="0">
                    <a:pos x="r" y="vc"/>
                  </a:cxn>
                </a:cxnLst>
                <a:rect l="l" t="t" r="r" b="b"/>
                <a:pathLst>
                  <a:path w="734" h="734">
                    <a:moveTo>
                      <a:pt x="734" y="0"/>
                    </a:moveTo>
                    <a:cubicBezTo>
                      <a:pt x="734" y="405"/>
                      <a:pt x="405" y="734"/>
                      <a:pt x="0" y="73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1" name="Freeform 150">
                <a:extLst>
                  <a:ext uri="{FF2B5EF4-FFF2-40B4-BE49-F238E27FC236}">
                    <a16:creationId xmlns:a16="http://schemas.microsoft.com/office/drawing/2014/main" id="{6857AFA7-70FE-7949-A8B7-9D5588AB3327}"/>
                  </a:ext>
                </a:extLst>
              </p:cNvPr>
              <p:cNvSpPr/>
              <p:nvPr/>
            </p:nvSpPr>
            <p:spPr>
              <a:xfrm>
                <a:off x="9272939" y="5248619"/>
                <a:ext cx="264900" cy="264901"/>
              </a:xfrm>
              <a:custGeom>
                <a:avLst/>
                <a:gdLst/>
                <a:ahLst/>
                <a:cxnLst>
                  <a:cxn ang="3cd4">
                    <a:pos x="hc" y="t"/>
                  </a:cxn>
                  <a:cxn ang="cd2">
                    <a:pos x="l" y="vc"/>
                  </a:cxn>
                  <a:cxn ang="cd4">
                    <a:pos x="hc" y="b"/>
                  </a:cxn>
                  <a:cxn ang="0">
                    <a:pos x="r" y="vc"/>
                  </a:cxn>
                </a:cxnLst>
                <a:rect l="l" t="t" r="r" b="b"/>
                <a:pathLst>
                  <a:path w="734" h="734">
                    <a:moveTo>
                      <a:pt x="734" y="734"/>
                    </a:moveTo>
                    <a:cubicBezTo>
                      <a:pt x="329" y="734"/>
                      <a:pt x="0" y="405"/>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2" name="Freeform 151">
                <a:extLst>
                  <a:ext uri="{FF2B5EF4-FFF2-40B4-BE49-F238E27FC236}">
                    <a16:creationId xmlns:a16="http://schemas.microsoft.com/office/drawing/2014/main" id="{52072644-8D2D-6440-AFD0-4B88BD3D0FF4}"/>
                  </a:ext>
                </a:extLst>
              </p:cNvPr>
              <p:cNvSpPr/>
              <p:nvPr/>
            </p:nvSpPr>
            <p:spPr>
              <a:xfrm>
                <a:off x="9272939" y="4983719"/>
                <a:ext cx="264900" cy="264900"/>
              </a:xfrm>
              <a:custGeom>
                <a:avLst/>
                <a:gdLst/>
                <a:ahLst/>
                <a:cxnLst>
                  <a:cxn ang="3cd4">
                    <a:pos x="hc" y="t"/>
                  </a:cxn>
                  <a:cxn ang="cd2">
                    <a:pos x="l" y="vc"/>
                  </a:cxn>
                  <a:cxn ang="cd4">
                    <a:pos x="hc" y="b"/>
                  </a:cxn>
                  <a:cxn ang="0">
                    <a:pos x="r" y="vc"/>
                  </a:cxn>
                </a:cxnLst>
                <a:rect l="l" t="t" r="r" b="b"/>
                <a:pathLst>
                  <a:path w="734" h="734">
                    <a:moveTo>
                      <a:pt x="0" y="734"/>
                    </a:moveTo>
                    <a:cubicBezTo>
                      <a:pt x="0" y="328"/>
                      <a:pt x="329" y="0"/>
                      <a:pt x="734"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3" name="Freeform 152">
                <a:extLst>
                  <a:ext uri="{FF2B5EF4-FFF2-40B4-BE49-F238E27FC236}">
                    <a16:creationId xmlns:a16="http://schemas.microsoft.com/office/drawing/2014/main" id="{D0ECED09-2D56-304B-962C-9093264F006C}"/>
                  </a:ext>
                </a:extLst>
              </p:cNvPr>
              <p:cNvSpPr/>
              <p:nvPr/>
            </p:nvSpPr>
            <p:spPr>
              <a:xfrm>
                <a:off x="9537838" y="4983719"/>
                <a:ext cx="264901" cy="264900"/>
              </a:xfrm>
              <a:custGeom>
                <a:avLst/>
                <a:gdLst/>
                <a:ahLst/>
                <a:cxnLst>
                  <a:cxn ang="3cd4">
                    <a:pos x="hc" y="t"/>
                  </a:cxn>
                  <a:cxn ang="cd2">
                    <a:pos x="l" y="vc"/>
                  </a:cxn>
                  <a:cxn ang="cd4">
                    <a:pos x="hc" y="b"/>
                  </a:cxn>
                  <a:cxn ang="0">
                    <a:pos x="r" y="vc"/>
                  </a:cxn>
                </a:cxnLst>
                <a:rect l="l" t="t" r="r" b="b"/>
                <a:pathLst>
                  <a:path w="734" h="734">
                    <a:moveTo>
                      <a:pt x="0" y="0"/>
                    </a:moveTo>
                    <a:cubicBezTo>
                      <a:pt x="405" y="0"/>
                      <a:pt x="734" y="328"/>
                      <a:pt x="734" y="73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4" name="Straight Connector 153">
                <a:extLst>
                  <a:ext uri="{FF2B5EF4-FFF2-40B4-BE49-F238E27FC236}">
                    <a16:creationId xmlns:a16="http://schemas.microsoft.com/office/drawing/2014/main" id="{87F198C9-4547-7E46-9343-B4B311079EE8}"/>
                  </a:ext>
                </a:extLst>
              </p:cNvPr>
              <p:cNvSpPr/>
              <p:nvPr/>
            </p:nvSpPr>
            <p:spPr>
              <a:xfrm>
                <a:off x="9426833" y="5291509"/>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5" name="Freeform 154">
                <a:extLst>
                  <a:ext uri="{FF2B5EF4-FFF2-40B4-BE49-F238E27FC236}">
                    <a16:creationId xmlns:a16="http://schemas.microsoft.com/office/drawing/2014/main" id="{AA247B7E-C2AB-D045-98CC-1A1E1F45AA2B}"/>
                  </a:ext>
                </a:extLst>
              </p:cNvPr>
              <p:cNvSpPr/>
              <p:nvPr/>
            </p:nvSpPr>
            <p:spPr>
              <a:xfrm>
                <a:off x="9394036" y="5291509"/>
                <a:ext cx="32796" cy="32796"/>
              </a:xfrm>
              <a:custGeom>
                <a:avLst/>
                <a:gdLst/>
                <a:ahLst/>
                <a:cxnLst>
                  <a:cxn ang="3cd4">
                    <a:pos x="hc" y="t"/>
                  </a:cxn>
                  <a:cxn ang="cd2">
                    <a:pos x="l" y="vc"/>
                  </a:cxn>
                  <a:cxn ang="cd4">
                    <a:pos x="hc" y="b"/>
                  </a:cxn>
                  <a:cxn ang="0">
                    <a:pos x="r" y="vc"/>
                  </a:cxn>
                </a:cxnLst>
                <a:rect l="l" t="t" r="r" b="b"/>
                <a:pathLst>
                  <a:path w="94" h="96">
                    <a:moveTo>
                      <a:pt x="94" y="0"/>
                    </a:moveTo>
                    <a:cubicBezTo>
                      <a:pt x="94" y="53"/>
                      <a:pt x="52" y="96"/>
                      <a:pt x="0" y="9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6" name="Freeform 155">
                <a:extLst>
                  <a:ext uri="{FF2B5EF4-FFF2-40B4-BE49-F238E27FC236}">
                    <a16:creationId xmlns:a16="http://schemas.microsoft.com/office/drawing/2014/main" id="{DCC3A997-6892-9B4F-8575-ADB065342BAB}"/>
                  </a:ext>
                </a:extLst>
              </p:cNvPr>
              <p:cNvSpPr/>
              <p:nvPr/>
            </p:nvSpPr>
            <p:spPr>
              <a:xfrm>
                <a:off x="9358716" y="5291509"/>
                <a:ext cx="32796" cy="32796"/>
              </a:xfrm>
              <a:custGeom>
                <a:avLst/>
                <a:gdLst/>
                <a:ahLst/>
                <a:cxnLst>
                  <a:cxn ang="3cd4">
                    <a:pos x="hc" y="t"/>
                  </a:cxn>
                  <a:cxn ang="cd2">
                    <a:pos x="l" y="vc"/>
                  </a:cxn>
                  <a:cxn ang="cd4">
                    <a:pos x="hc" y="b"/>
                  </a:cxn>
                  <a:cxn ang="0">
                    <a:pos x="r" y="vc"/>
                  </a:cxn>
                </a:cxnLst>
                <a:rect l="l" t="t" r="r" b="b"/>
                <a:pathLst>
                  <a:path w="96" h="96">
                    <a:moveTo>
                      <a:pt x="96" y="96"/>
                    </a:moveTo>
                    <a:cubicBezTo>
                      <a:pt x="43" y="96"/>
                      <a:pt x="0" y="5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7" name="Freeform 156">
                <a:extLst>
                  <a:ext uri="{FF2B5EF4-FFF2-40B4-BE49-F238E27FC236}">
                    <a16:creationId xmlns:a16="http://schemas.microsoft.com/office/drawing/2014/main" id="{0C11B766-4F74-624F-82AB-2F1205805EC9}"/>
                  </a:ext>
                </a:extLst>
              </p:cNvPr>
              <p:cNvSpPr/>
              <p:nvPr/>
            </p:nvSpPr>
            <p:spPr>
              <a:xfrm>
                <a:off x="9358716" y="5256189"/>
                <a:ext cx="32796" cy="32796"/>
              </a:xfrm>
              <a:custGeom>
                <a:avLst/>
                <a:gdLst/>
                <a:ahLst/>
                <a:cxnLst>
                  <a:cxn ang="3cd4">
                    <a:pos x="hc" y="t"/>
                  </a:cxn>
                  <a:cxn ang="cd2">
                    <a:pos x="l" y="vc"/>
                  </a:cxn>
                  <a:cxn ang="cd4">
                    <a:pos x="hc" y="b"/>
                  </a:cxn>
                  <a:cxn ang="0">
                    <a:pos x="r" y="vc"/>
                  </a:cxn>
                </a:cxnLst>
                <a:rect l="l" t="t" r="r" b="b"/>
                <a:pathLst>
                  <a:path w="96" h="96">
                    <a:moveTo>
                      <a:pt x="0" y="96"/>
                    </a:moveTo>
                    <a:cubicBezTo>
                      <a:pt x="0" y="44"/>
                      <a:pt x="43" y="0"/>
                      <a:pt x="9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8" name="Freeform 157">
                <a:extLst>
                  <a:ext uri="{FF2B5EF4-FFF2-40B4-BE49-F238E27FC236}">
                    <a16:creationId xmlns:a16="http://schemas.microsoft.com/office/drawing/2014/main" id="{75EDA21B-C1AF-4047-B157-9D5FF76208BF}"/>
                  </a:ext>
                </a:extLst>
              </p:cNvPr>
              <p:cNvSpPr/>
              <p:nvPr/>
            </p:nvSpPr>
            <p:spPr>
              <a:xfrm>
                <a:off x="9394036" y="5256189"/>
                <a:ext cx="32796" cy="32796"/>
              </a:xfrm>
              <a:custGeom>
                <a:avLst/>
                <a:gdLst/>
                <a:ahLst/>
                <a:cxnLst>
                  <a:cxn ang="3cd4">
                    <a:pos x="hc" y="t"/>
                  </a:cxn>
                  <a:cxn ang="cd2">
                    <a:pos x="l" y="vc"/>
                  </a:cxn>
                  <a:cxn ang="cd4">
                    <a:pos x="hc" y="b"/>
                  </a:cxn>
                  <a:cxn ang="0">
                    <a:pos x="r" y="vc"/>
                  </a:cxn>
                </a:cxnLst>
                <a:rect l="l" t="t" r="r" b="b"/>
                <a:pathLst>
                  <a:path w="94" h="96">
                    <a:moveTo>
                      <a:pt x="0" y="0"/>
                    </a:moveTo>
                    <a:cubicBezTo>
                      <a:pt x="52" y="0"/>
                      <a:pt x="94" y="44"/>
                      <a:pt x="94" y="9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grpSp>
        <p:sp>
          <p:nvSpPr>
            <p:cNvPr id="120" name="Oval 119">
              <a:extLst>
                <a:ext uri="{FF2B5EF4-FFF2-40B4-BE49-F238E27FC236}">
                  <a16:creationId xmlns:a16="http://schemas.microsoft.com/office/drawing/2014/main" id="{70914E15-DE21-9047-813D-7525926D929B}"/>
                </a:ext>
              </a:extLst>
            </p:cNvPr>
            <p:cNvSpPr/>
            <p:nvPr/>
          </p:nvSpPr>
          <p:spPr>
            <a:xfrm>
              <a:off x="1255747" y="702689"/>
              <a:ext cx="704988" cy="704988"/>
            </a:xfrm>
            <a:prstGeom prst="ellips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marL="0" indent="0" algn="ctr" defTabSz="1218987" eaLnBrk="1" fontAlgn="auto">
                <a:spcBef>
                  <a:spcPts val="0"/>
                </a:spcBef>
                <a:spcAft>
                  <a:spcPts val="0"/>
                </a:spcAft>
                <a:defRPr/>
              </a:pPr>
              <a:endParaRPr lang="en-AU" sz="2000" kern="0">
                <a:solidFill>
                  <a:srgbClr val="FFFFFF"/>
                </a:solidFill>
                <a:latin typeface="Museo Sans 300"/>
                <a:ea typeface="Museo Sans 300"/>
                <a:cs typeface="Museo Sans 300"/>
                <a:sym typeface="Museo Sans 300"/>
              </a:endParaRPr>
            </a:p>
          </p:txBody>
        </p:sp>
      </p:grpSp>
      <p:grpSp>
        <p:nvGrpSpPr>
          <p:cNvPr id="159" name="Group 158">
            <a:extLst>
              <a:ext uri="{FF2B5EF4-FFF2-40B4-BE49-F238E27FC236}">
                <a16:creationId xmlns:a16="http://schemas.microsoft.com/office/drawing/2014/main" id="{F05C102D-8819-FD44-9693-236C40250B91}"/>
              </a:ext>
            </a:extLst>
          </p:cNvPr>
          <p:cNvGrpSpPr>
            <a:grpSpLocks/>
          </p:cNvGrpSpPr>
          <p:nvPr/>
        </p:nvGrpSpPr>
        <p:grpSpPr bwMode="auto">
          <a:xfrm>
            <a:off x="1058863" y="2984500"/>
            <a:ext cx="530225" cy="531813"/>
            <a:chOff x="2151165" y="702689"/>
            <a:chExt cx="704988" cy="704988"/>
          </a:xfrm>
        </p:grpSpPr>
        <p:grpSp>
          <p:nvGrpSpPr>
            <p:cNvPr id="160" name="Group 47">
              <a:extLst>
                <a:ext uri="{FF2B5EF4-FFF2-40B4-BE49-F238E27FC236}">
                  <a16:creationId xmlns:a16="http://schemas.microsoft.com/office/drawing/2014/main" id="{A4FB8629-87E7-B248-88B4-4943A2E76255}"/>
                </a:ext>
              </a:extLst>
            </p:cNvPr>
            <p:cNvGrpSpPr>
              <a:grpSpLocks/>
            </p:cNvGrpSpPr>
            <p:nvPr/>
          </p:nvGrpSpPr>
          <p:grpSpPr bwMode="auto">
            <a:xfrm>
              <a:off x="2276829" y="830054"/>
              <a:ext cx="454252" cy="446054"/>
              <a:chOff x="1342080" y="4279320"/>
              <a:chExt cx="498599" cy="489600"/>
            </a:xfrm>
          </p:grpSpPr>
          <p:sp>
            <p:nvSpPr>
              <p:cNvPr id="162" name="Straight Connector 161">
                <a:extLst>
                  <a:ext uri="{FF2B5EF4-FFF2-40B4-BE49-F238E27FC236}">
                    <a16:creationId xmlns:a16="http://schemas.microsoft.com/office/drawing/2014/main" id="{A9A44BD9-827F-9E4A-96D8-18586ABBB48E}"/>
                  </a:ext>
                </a:extLst>
              </p:cNvPr>
              <p:cNvSpPr/>
              <p:nvPr/>
            </p:nvSpPr>
            <p:spPr>
              <a:xfrm>
                <a:off x="1683726" y="4328931"/>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3" name="Freeform 162">
                <a:extLst>
                  <a:ext uri="{FF2B5EF4-FFF2-40B4-BE49-F238E27FC236}">
                    <a16:creationId xmlns:a16="http://schemas.microsoft.com/office/drawing/2014/main" id="{D255CAEC-5B86-F54E-A1B1-50B1378CC9E0}"/>
                  </a:ext>
                </a:extLst>
              </p:cNvPr>
              <p:cNvSpPr/>
              <p:nvPr/>
            </p:nvSpPr>
            <p:spPr>
              <a:xfrm>
                <a:off x="1635073" y="4328931"/>
                <a:ext cx="48652" cy="48508"/>
              </a:xfrm>
              <a:custGeom>
                <a:avLst/>
                <a:gdLst/>
                <a:ahLst/>
                <a:cxnLst>
                  <a:cxn ang="3cd4">
                    <a:pos x="hc" y="t"/>
                  </a:cxn>
                  <a:cxn ang="cd2">
                    <a:pos x="l" y="vc"/>
                  </a:cxn>
                  <a:cxn ang="cd4">
                    <a:pos x="hc" y="b"/>
                  </a:cxn>
                  <a:cxn ang="0">
                    <a:pos x="r" y="vc"/>
                  </a:cxn>
                </a:cxnLst>
                <a:rect l="l" t="t" r="r" b="b"/>
                <a:pathLst>
                  <a:path w="135" h="136">
                    <a:moveTo>
                      <a:pt x="135" y="0"/>
                    </a:moveTo>
                    <a:cubicBezTo>
                      <a:pt x="135" y="76"/>
                      <a:pt x="75" y="136"/>
                      <a:pt x="0" y="13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4" name="Freeform 163">
                <a:extLst>
                  <a:ext uri="{FF2B5EF4-FFF2-40B4-BE49-F238E27FC236}">
                    <a16:creationId xmlns:a16="http://schemas.microsoft.com/office/drawing/2014/main" id="{1394B9A7-E1EA-584A-A7DD-1FB77BC05E57}"/>
                  </a:ext>
                </a:extLst>
              </p:cNvPr>
              <p:cNvSpPr/>
              <p:nvPr/>
            </p:nvSpPr>
            <p:spPr>
              <a:xfrm>
                <a:off x="1586420" y="4328931"/>
                <a:ext cx="48654" cy="48508"/>
              </a:xfrm>
              <a:custGeom>
                <a:avLst/>
                <a:gdLst/>
                <a:ahLst/>
                <a:cxnLst>
                  <a:cxn ang="3cd4">
                    <a:pos x="hc" y="t"/>
                  </a:cxn>
                  <a:cxn ang="cd2">
                    <a:pos x="l" y="vc"/>
                  </a:cxn>
                  <a:cxn ang="cd4">
                    <a:pos x="hc" y="b"/>
                  </a:cxn>
                  <a:cxn ang="0">
                    <a:pos x="r" y="vc"/>
                  </a:cxn>
                </a:cxnLst>
                <a:rect l="l" t="t" r="r" b="b"/>
                <a:pathLst>
                  <a:path w="136" h="136">
                    <a:moveTo>
                      <a:pt x="136" y="136"/>
                    </a:moveTo>
                    <a:cubicBezTo>
                      <a:pt x="61" y="136"/>
                      <a:pt x="0" y="76"/>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5" name="Freeform 164">
                <a:extLst>
                  <a:ext uri="{FF2B5EF4-FFF2-40B4-BE49-F238E27FC236}">
                    <a16:creationId xmlns:a16="http://schemas.microsoft.com/office/drawing/2014/main" id="{A2DD0368-90A0-8E4F-9E71-6E456C681E14}"/>
                  </a:ext>
                </a:extLst>
              </p:cNvPr>
              <p:cNvSpPr/>
              <p:nvPr/>
            </p:nvSpPr>
            <p:spPr>
              <a:xfrm>
                <a:off x="1586420" y="4280424"/>
                <a:ext cx="48654" cy="48507"/>
              </a:xfrm>
              <a:custGeom>
                <a:avLst/>
                <a:gdLst/>
                <a:ahLst/>
                <a:cxnLst>
                  <a:cxn ang="3cd4">
                    <a:pos x="hc" y="t"/>
                  </a:cxn>
                  <a:cxn ang="cd2">
                    <a:pos x="l" y="vc"/>
                  </a:cxn>
                  <a:cxn ang="cd4">
                    <a:pos x="hc" y="b"/>
                  </a:cxn>
                  <a:cxn ang="0">
                    <a:pos x="r" y="vc"/>
                  </a:cxn>
                </a:cxnLst>
                <a:rect l="l" t="t" r="r" b="b"/>
                <a:pathLst>
                  <a:path w="136" h="135">
                    <a:moveTo>
                      <a:pt x="0" y="135"/>
                    </a:moveTo>
                    <a:cubicBezTo>
                      <a:pt x="0" y="60"/>
                      <a:pt x="61" y="0"/>
                      <a:pt x="13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6" name="Freeform 165">
                <a:extLst>
                  <a:ext uri="{FF2B5EF4-FFF2-40B4-BE49-F238E27FC236}">
                    <a16:creationId xmlns:a16="http://schemas.microsoft.com/office/drawing/2014/main" id="{01CF71AC-5DFC-1748-90E0-5FDE65FE2E40}"/>
                  </a:ext>
                </a:extLst>
              </p:cNvPr>
              <p:cNvSpPr/>
              <p:nvPr/>
            </p:nvSpPr>
            <p:spPr>
              <a:xfrm>
                <a:off x="1635073" y="4280424"/>
                <a:ext cx="48652" cy="48507"/>
              </a:xfrm>
              <a:custGeom>
                <a:avLst/>
                <a:gdLst/>
                <a:ahLst/>
                <a:cxnLst>
                  <a:cxn ang="3cd4">
                    <a:pos x="hc" y="t"/>
                  </a:cxn>
                  <a:cxn ang="cd2">
                    <a:pos x="l" y="vc"/>
                  </a:cxn>
                  <a:cxn ang="cd4">
                    <a:pos x="hc" y="b"/>
                  </a:cxn>
                  <a:cxn ang="0">
                    <a:pos x="r" y="vc"/>
                  </a:cxn>
                </a:cxnLst>
                <a:rect l="l" t="t" r="r" b="b"/>
                <a:pathLst>
                  <a:path w="135" h="135">
                    <a:moveTo>
                      <a:pt x="0" y="0"/>
                    </a:moveTo>
                    <a:cubicBezTo>
                      <a:pt x="75" y="0"/>
                      <a:pt x="135" y="60"/>
                      <a:pt x="135" y="13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7" name="Straight Connector 166">
                <a:extLst>
                  <a:ext uri="{FF2B5EF4-FFF2-40B4-BE49-F238E27FC236}">
                    <a16:creationId xmlns:a16="http://schemas.microsoft.com/office/drawing/2014/main" id="{8570A2BB-99E0-4742-9CD6-1BE0565A829B}"/>
                  </a:ext>
                </a:extLst>
              </p:cNvPr>
              <p:cNvSpPr/>
              <p:nvPr/>
            </p:nvSpPr>
            <p:spPr>
              <a:xfrm>
                <a:off x="1528500" y="4719303"/>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8" name="Freeform 167">
                <a:extLst>
                  <a:ext uri="{FF2B5EF4-FFF2-40B4-BE49-F238E27FC236}">
                    <a16:creationId xmlns:a16="http://schemas.microsoft.com/office/drawing/2014/main" id="{14C016A8-573C-B948-9A56-DFC37E35CA35}"/>
                  </a:ext>
                </a:extLst>
              </p:cNvPr>
              <p:cNvSpPr/>
              <p:nvPr/>
            </p:nvSpPr>
            <p:spPr>
              <a:xfrm>
                <a:off x="1479847" y="4719303"/>
                <a:ext cx="48654" cy="48507"/>
              </a:xfrm>
              <a:custGeom>
                <a:avLst/>
                <a:gdLst/>
                <a:ahLst/>
                <a:cxnLst>
                  <a:cxn ang="3cd4">
                    <a:pos x="hc" y="t"/>
                  </a:cxn>
                  <a:cxn ang="cd2">
                    <a:pos x="l" y="vc"/>
                  </a:cxn>
                  <a:cxn ang="cd4">
                    <a:pos x="hc" y="b"/>
                  </a:cxn>
                  <a:cxn ang="0">
                    <a:pos x="r" y="vc"/>
                  </a:cxn>
                </a:cxnLst>
                <a:rect l="l" t="t" r="r" b="b"/>
                <a:pathLst>
                  <a:path w="135" h="136">
                    <a:moveTo>
                      <a:pt x="135" y="0"/>
                    </a:moveTo>
                    <a:cubicBezTo>
                      <a:pt x="135" y="74"/>
                      <a:pt x="73" y="136"/>
                      <a:pt x="0" y="13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9" name="Freeform 168">
                <a:extLst>
                  <a:ext uri="{FF2B5EF4-FFF2-40B4-BE49-F238E27FC236}">
                    <a16:creationId xmlns:a16="http://schemas.microsoft.com/office/drawing/2014/main" id="{B6AB92CB-4D90-C54A-AF99-D5ECAD0DC799}"/>
                  </a:ext>
                </a:extLst>
              </p:cNvPr>
              <p:cNvSpPr/>
              <p:nvPr/>
            </p:nvSpPr>
            <p:spPr>
              <a:xfrm>
                <a:off x="1431194" y="4719303"/>
                <a:ext cx="48652" cy="48507"/>
              </a:xfrm>
              <a:custGeom>
                <a:avLst/>
                <a:gdLst/>
                <a:ahLst/>
                <a:cxnLst>
                  <a:cxn ang="3cd4">
                    <a:pos x="hc" y="t"/>
                  </a:cxn>
                  <a:cxn ang="cd2">
                    <a:pos x="l" y="vc"/>
                  </a:cxn>
                  <a:cxn ang="cd4">
                    <a:pos x="hc" y="b"/>
                  </a:cxn>
                  <a:cxn ang="0">
                    <a:pos x="r" y="vc"/>
                  </a:cxn>
                </a:cxnLst>
                <a:rect l="l" t="t" r="r" b="b"/>
                <a:pathLst>
                  <a:path w="137" h="136">
                    <a:moveTo>
                      <a:pt x="137" y="136"/>
                    </a:moveTo>
                    <a:cubicBezTo>
                      <a:pt x="61" y="136"/>
                      <a:pt x="0" y="74"/>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0" name="Freeform 169">
                <a:extLst>
                  <a:ext uri="{FF2B5EF4-FFF2-40B4-BE49-F238E27FC236}">
                    <a16:creationId xmlns:a16="http://schemas.microsoft.com/office/drawing/2014/main" id="{D56079AF-289A-E640-80D1-231F63D04E2D}"/>
                  </a:ext>
                </a:extLst>
              </p:cNvPr>
              <p:cNvSpPr/>
              <p:nvPr/>
            </p:nvSpPr>
            <p:spPr>
              <a:xfrm>
                <a:off x="1431194" y="4670795"/>
                <a:ext cx="48652" cy="48508"/>
              </a:xfrm>
              <a:custGeom>
                <a:avLst/>
                <a:gdLst/>
                <a:ahLst/>
                <a:cxnLst>
                  <a:cxn ang="3cd4">
                    <a:pos x="hc" y="t"/>
                  </a:cxn>
                  <a:cxn ang="cd2">
                    <a:pos x="l" y="vc"/>
                  </a:cxn>
                  <a:cxn ang="cd4">
                    <a:pos x="hc" y="b"/>
                  </a:cxn>
                  <a:cxn ang="0">
                    <a:pos x="r" y="vc"/>
                  </a:cxn>
                </a:cxnLst>
                <a:rect l="l" t="t" r="r" b="b"/>
                <a:pathLst>
                  <a:path w="137" h="136">
                    <a:moveTo>
                      <a:pt x="0" y="136"/>
                    </a:moveTo>
                    <a:cubicBezTo>
                      <a:pt x="0" y="61"/>
                      <a:pt x="61" y="0"/>
                      <a:pt x="137"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1" name="Freeform 170">
                <a:extLst>
                  <a:ext uri="{FF2B5EF4-FFF2-40B4-BE49-F238E27FC236}">
                    <a16:creationId xmlns:a16="http://schemas.microsoft.com/office/drawing/2014/main" id="{85C0A95B-DA9D-574B-9A22-A2BBAC83654B}"/>
                  </a:ext>
                </a:extLst>
              </p:cNvPr>
              <p:cNvSpPr/>
              <p:nvPr/>
            </p:nvSpPr>
            <p:spPr>
              <a:xfrm>
                <a:off x="1479847" y="4670795"/>
                <a:ext cx="48654" cy="48508"/>
              </a:xfrm>
              <a:custGeom>
                <a:avLst/>
                <a:gdLst/>
                <a:ahLst/>
                <a:cxnLst>
                  <a:cxn ang="3cd4">
                    <a:pos x="hc" y="t"/>
                  </a:cxn>
                  <a:cxn ang="cd2">
                    <a:pos x="l" y="vc"/>
                  </a:cxn>
                  <a:cxn ang="cd4">
                    <a:pos x="hc" y="b"/>
                  </a:cxn>
                  <a:cxn ang="0">
                    <a:pos x="r" y="vc"/>
                  </a:cxn>
                </a:cxnLst>
                <a:rect l="l" t="t" r="r" b="b"/>
                <a:pathLst>
                  <a:path w="135" h="136">
                    <a:moveTo>
                      <a:pt x="0" y="0"/>
                    </a:moveTo>
                    <a:cubicBezTo>
                      <a:pt x="73" y="0"/>
                      <a:pt x="135" y="61"/>
                      <a:pt x="135" y="13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2" name="Straight Connector 171">
                <a:extLst>
                  <a:ext uri="{FF2B5EF4-FFF2-40B4-BE49-F238E27FC236}">
                    <a16:creationId xmlns:a16="http://schemas.microsoft.com/office/drawing/2014/main" id="{0E6732B1-2CF9-B54C-9BB0-F1D586E37517}"/>
                  </a:ext>
                </a:extLst>
              </p:cNvPr>
              <p:cNvSpPr/>
              <p:nvPr/>
            </p:nvSpPr>
            <p:spPr>
              <a:xfrm>
                <a:off x="1841269" y="4578399"/>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3" name="Freeform 172">
                <a:extLst>
                  <a:ext uri="{FF2B5EF4-FFF2-40B4-BE49-F238E27FC236}">
                    <a16:creationId xmlns:a16="http://schemas.microsoft.com/office/drawing/2014/main" id="{9A6F8A4B-3744-BA4A-A8C1-224D434D4550}"/>
                  </a:ext>
                </a:extLst>
              </p:cNvPr>
              <p:cNvSpPr/>
              <p:nvPr/>
            </p:nvSpPr>
            <p:spPr>
              <a:xfrm>
                <a:off x="1734695" y="4578399"/>
                <a:ext cx="106573" cy="106255"/>
              </a:xfrm>
              <a:custGeom>
                <a:avLst/>
                <a:gdLst/>
                <a:ahLst/>
                <a:cxnLst>
                  <a:cxn ang="3cd4">
                    <a:pos x="hc" y="t"/>
                  </a:cxn>
                  <a:cxn ang="cd2">
                    <a:pos x="l" y="vc"/>
                  </a:cxn>
                  <a:cxn ang="cd4">
                    <a:pos x="hc" y="b"/>
                  </a:cxn>
                  <a:cxn ang="0">
                    <a:pos x="r" y="vc"/>
                  </a:cxn>
                </a:cxnLst>
                <a:rect l="l" t="t" r="r" b="b"/>
                <a:pathLst>
                  <a:path w="298" h="297">
                    <a:moveTo>
                      <a:pt x="298" y="0"/>
                    </a:moveTo>
                    <a:cubicBezTo>
                      <a:pt x="298" y="164"/>
                      <a:pt x="165" y="297"/>
                      <a:pt x="0" y="297"/>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4" name="Freeform 173">
                <a:extLst>
                  <a:ext uri="{FF2B5EF4-FFF2-40B4-BE49-F238E27FC236}">
                    <a16:creationId xmlns:a16="http://schemas.microsoft.com/office/drawing/2014/main" id="{539E182C-9F15-2140-ABDA-AD298CE9C625}"/>
                  </a:ext>
                </a:extLst>
              </p:cNvPr>
              <p:cNvSpPr/>
              <p:nvPr/>
            </p:nvSpPr>
            <p:spPr>
              <a:xfrm>
                <a:off x="1628122" y="4578399"/>
                <a:ext cx="106573" cy="106255"/>
              </a:xfrm>
              <a:custGeom>
                <a:avLst/>
                <a:gdLst/>
                <a:ahLst/>
                <a:cxnLst>
                  <a:cxn ang="3cd4">
                    <a:pos x="hc" y="t"/>
                  </a:cxn>
                  <a:cxn ang="cd2">
                    <a:pos x="l" y="vc"/>
                  </a:cxn>
                  <a:cxn ang="cd4">
                    <a:pos x="hc" y="b"/>
                  </a:cxn>
                  <a:cxn ang="0">
                    <a:pos x="r" y="vc"/>
                  </a:cxn>
                </a:cxnLst>
                <a:rect l="l" t="t" r="r" b="b"/>
                <a:pathLst>
                  <a:path w="297" h="297">
                    <a:moveTo>
                      <a:pt x="297" y="297"/>
                    </a:moveTo>
                    <a:cubicBezTo>
                      <a:pt x="133" y="297"/>
                      <a:pt x="0" y="164"/>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5" name="Freeform 174">
                <a:extLst>
                  <a:ext uri="{FF2B5EF4-FFF2-40B4-BE49-F238E27FC236}">
                    <a16:creationId xmlns:a16="http://schemas.microsoft.com/office/drawing/2014/main" id="{FB7A544D-CF53-E646-877D-59A560D088CA}"/>
                  </a:ext>
                </a:extLst>
              </p:cNvPr>
              <p:cNvSpPr/>
              <p:nvPr/>
            </p:nvSpPr>
            <p:spPr>
              <a:xfrm>
                <a:off x="1628122" y="4472144"/>
                <a:ext cx="106573" cy="106255"/>
              </a:xfrm>
              <a:custGeom>
                <a:avLst/>
                <a:gdLst/>
                <a:ahLst/>
                <a:cxnLst>
                  <a:cxn ang="3cd4">
                    <a:pos x="hc" y="t"/>
                  </a:cxn>
                  <a:cxn ang="cd2">
                    <a:pos x="l" y="vc"/>
                  </a:cxn>
                  <a:cxn ang="cd4">
                    <a:pos x="hc" y="b"/>
                  </a:cxn>
                  <a:cxn ang="0">
                    <a:pos x="r" y="vc"/>
                  </a:cxn>
                </a:cxnLst>
                <a:rect l="l" t="t" r="r" b="b"/>
                <a:pathLst>
                  <a:path w="297" h="297">
                    <a:moveTo>
                      <a:pt x="0" y="297"/>
                    </a:moveTo>
                    <a:cubicBezTo>
                      <a:pt x="0" y="133"/>
                      <a:pt x="133" y="0"/>
                      <a:pt x="297"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6" name="Freeform 175">
                <a:extLst>
                  <a:ext uri="{FF2B5EF4-FFF2-40B4-BE49-F238E27FC236}">
                    <a16:creationId xmlns:a16="http://schemas.microsoft.com/office/drawing/2014/main" id="{0790C26E-7281-5C47-9799-103EA32E7EF7}"/>
                  </a:ext>
                </a:extLst>
              </p:cNvPr>
              <p:cNvSpPr/>
              <p:nvPr/>
            </p:nvSpPr>
            <p:spPr>
              <a:xfrm>
                <a:off x="1734695" y="4472144"/>
                <a:ext cx="106573" cy="106255"/>
              </a:xfrm>
              <a:custGeom>
                <a:avLst/>
                <a:gdLst/>
                <a:ahLst/>
                <a:cxnLst>
                  <a:cxn ang="3cd4">
                    <a:pos x="hc" y="t"/>
                  </a:cxn>
                  <a:cxn ang="cd2">
                    <a:pos x="l" y="vc"/>
                  </a:cxn>
                  <a:cxn ang="cd4">
                    <a:pos x="hc" y="b"/>
                  </a:cxn>
                  <a:cxn ang="0">
                    <a:pos x="r" y="vc"/>
                  </a:cxn>
                </a:cxnLst>
                <a:rect l="l" t="t" r="r" b="b"/>
                <a:pathLst>
                  <a:path w="298" h="297">
                    <a:moveTo>
                      <a:pt x="0" y="0"/>
                    </a:moveTo>
                    <a:cubicBezTo>
                      <a:pt x="165" y="0"/>
                      <a:pt x="298" y="133"/>
                      <a:pt x="298" y="297"/>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7" name="Straight Connector 176">
                <a:extLst>
                  <a:ext uri="{FF2B5EF4-FFF2-40B4-BE49-F238E27FC236}">
                    <a16:creationId xmlns:a16="http://schemas.microsoft.com/office/drawing/2014/main" id="{65B7D899-9EE4-784A-B093-1521B92AAA20}"/>
                  </a:ext>
                </a:extLst>
              </p:cNvPr>
              <p:cNvSpPr/>
              <p:nvPr/>
            </p:nvSpPr>
            <p:spPr>
              <a:xfrm>
                <a:off x="1484480" y="447445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8" name="Freeform 177">
                <a:extLst>
                  <a:ext uri="{FF2B5EF4-FFF2-40B4-BE49-F238E27FC236}">
                    <a16:creationId xmlns:a16="http://schemas.microsoft.com/office/drawing/2014/main" id="{E9497CD5-2FA6-8947-9E21-323838CB8CA4}"/>
                  </a:ext>
                </a:extLst>
              </p:cNvPr>
              <p:cNvSpPr/>
              <p:nvPr/>
            </p:nvSpPr>
            <p:spPr>
              <a:xfrm>
                <a:off x="1412660" y="4474455"/>
                <a:ext cx="69504" cy="69297"/>
              </a:xfrm>
              <a:custGeom>
                <a:avLst/>
                <a:gdLst/>
                <a:ahLst/>
                <a:cxnLst>
                  <a:cxn ang="3cd4">
                    <a:pos x="hc" y="t"/>
                  </a:cxn>
                  <a:cxn ang="cd2">
                    <a:pos x="l" y="vc"/>
                  </a:cxn>
                  <a:cxn ang="cd4">
                    <a:pos x="hc" y="b"/>
                  </a:cxn>
                  <a:cxn ang="0">
                    <a:pos x="r" y="vc"/>
                  </a:cxn>
                </a:cxnLst>
                <a:rect l="l" t="t" r="r" b="b"/>
                <a:pathLst>
                  <a:path w="194" h="196">
                    <a:moveTo>
                      <a:pt x="194" y="0"/>
                    </a:moveTo>
                    <a:cubicBezTo>
                      <a:pt x="194" y="108"/>
                      <a:pt x="107" y="196"/>
                      <a:pt x="0" y="19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9" name="Freeform 178">
                <a:extLst>
                  <a:ext uri="{FF2B5EF4-FFF2-40B4-BE49-F238E27FC236}">
                    <a16:creationId xmlns:a16="http://schemas.microsoft.com/office/drawing/2014/main" id="{79B58076-7DCA-8E4B-8D72-006288BD76D8}"/>
                  </a:ext>
                </a:extLst>
              </p:cNvPr>
              <p:cNvSpPr/>
              <p:nvPr/>
            </p:nvSpPr>
            <p:spPr>
              <a:xfrm>
                <a:off x="1343156" y="4474455"/>
                <a:ext cx="69504" cy="69297"/>
              </a:xfrm>
              <a:custGeom>
                <a:avLst/>
                <a:gdLst/>
                <a:ahLst/>
                <a:cxnLst>
                  <a:cxn ang="3cd4">
                    <a:pos x="hc" y="t"/>
                  </a:cxn>
                  <a:cxn ang="cd2">
                    <a:pos x="l" y="vc"/>
                  </a:cxn>
                  <a:cxn ang="cd4">
                    <a:pos x="hc" y="b"/>
                  </a:cxn>
                  <a:cxn ang="0">
                    <a:pos x="r" y="vc"/>
                  </a:cxn>
                </a:cxnLst>
                <a:rect l="l" t="t" r="r" b="b"/>
                <a:pathLst>
                  <a:path w="196" h="196">
                    <a:moveTo>
                      <a:pt x="196" y="196"/>
                    </a:moveTo>
                    <a:cubicBezTo>
                      <a:pt x="88" y="196"/>
                      <a:pt x="0" y="108"/>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0" name="Freeform 179">
                <a:extLst>
                  <a:ext uri="{FF2B5EF4-FFF2-40B4-BE49-F238E27FC236}">
                    <a16:creationId xmlns:a16="http://schemas.microsoft.com/office/drawing/2014/main" id="{8508E5DF-104F-D64E-AB81-21CAE1CE2662}"/>
                  </a:ext>
                </a:extLst>
              </p:cNvPr>
              <p:cNvSpPr/>
              <p:nvPr/>
            </p:nvSpPr>
            <p:spPr>
              <a:xfrm>
                <a:off x="1343156" y="4405158"/>
                <a:ext cx="69504" cy="69297"/>
              </a:xfrm>
              <a:custGeom>
                <a:avLst/>
                <a:gdLst/>
                <a:ahLst/>
                <a:cxnLst>
                  <a:cxn ang="3cd4">
                    <a:pos x="hc" y="t"/>
                  </a:cxn>
                  <a:cxn ang="cd2">
                    <a:pos x="l" y="vc"/>
                  </a:cxn>
                  <a:cxn ang="cd4">
                    <a:pos x="hc" y="b"/>
                  </a:cxn>
                  <a:cxn ang="0">
                    <a:pos x="r" y="vc"/>
                  </a:cxn>
                </a:cxnLst>
                <a:rect l="l" t="t" r="r" b="b"/>
                <a:pathLst>
                  <a:path w="196" h="195">
                    <a:moveTo>
                      <a:pt x="0" y="195"/>
                    </a:moveTo>
                    <a:cubicBezTo>
                      <a:pt x="0" y="87"/>
                      <a:pt x="88" y="0"/>
                      <a:pt x="19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1" name="Freeform 180">
                <a:extLst>
                  <a:ext uri="{FF2B5EF4-FFF2-40B4-BE49-F238E27FC236}">
                    <a16:creationId xmlns:a16="http://schemas.microsoft.com/office/drawing/2014/main" id="{38247BB4-41E1-2447-97AE-513AA3E714AA}"/>
                  </a:ext>
                </a:extLst>
              </p:cNvPr>
              <p:cNvSpPr/>
              <p:nvPr/>
            </p:nvSpPr>
            <p:spPr>
              <a:xfrm>
                <a:off x="1412660" y="4405158"/>
                <a:ext cx="69504" cy="69297"/>
              </a:xfrm>
              <a:custGeom>
                <a:avLst/>
                <a:gdLst/>
                <a:ahLst/>
                <a:cxnLst>
                  <a:cxn ang="3cd4">
                    <a:pos x="hc" y="t"/>
                  </a:cxn>
                  <a:cxn ang="cd2">
                    <a:pos x="l" y="vc"/>
                  </a:cxn>
                  <a:cxn ang="cd4">
                    <a:pos x="hc" y="b"/>
                  </a:cxn>
                  <a:cxn ang="0">
                    <a:pos x="r" y="vc"/>
                  </a:cxn>
                </a:cxnLst>
                <a:rect l="l" t="t" r="r" b="b"/>
                <a:pathLst>
                  <a:path w="194" h="195">
                    <a:moveTo>
                      <a:pt x="0" y="0"/>
                    </a:moveTo>
                    <a:cubicBezTo>
                      <a:pt x="107" y="0"/>
                      <a:pt x="194" y="87"/>
                      <a:pt x="194" y="19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2" name="Straight Connector 181">
                <a:extLst>
                  <a:ext uri="{FF2B5EF4-FFF2-40B4-BE49-F238E27FC236}">
                    <a16:creationId xmlns:a16="http://schemas.microsoft.com/office/drawing/2014/main" id="{F8F41C71-60E8-0343-A153-456AB459951C}"/>
                  </a:ext>
                </a:extLst>
              </p:cNvPr>
              <p:cNvSpPr/>
              <p:nvPr/>
            </p:nvSpPr>
            <p:spPr>
              <a:xfrm flipH="1">
                <a:off x="1523867" y="4629217"/>
                <a:ext cx="118156" cy="66987"/>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3" name="Straight Connector 182">
                <a:extLst>
                  <a:ext uri="{FF2B5EF4-FFF2-40B4-BE49-F238E27FC236}">
                    <a16:creationId xmlns:a16="http://schemas.microsoft.com/office/drawing/2014/main" id="{95613B76-3AE3-8741-A176-9301F8682516}"/>
                  </a:ext>
                </a:extLst>
              </p:cNvPr>
              <p:cNvSpPr/>
              <p:nvPr/>
            </p:nvSpPr>
            <p:spPr>
              <a:xfrm>
                <a:off x="1484480" y="4499863"/>
                <a:ext cx="148276" cy="46198"/>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4" name="Straight Connector 183">
                <a:extLst>
                  <a:ext uri="{FF2B5EF4-FFF2-40B4-BE49-F238E27FC236}">
                    <a16:creationId xmlns:a16="http://schemas.microsoft.com/office/drawing/2014/main" id="{E879775F-654C-2748-9FD4-8EF10D1A4838}"/>
                  </a:ext>
                </a:extLst>
              </p:cNvPr>
              <p:cNvSpPr/>
              <p:nvPr/>
            </p:nvSpPr>
            <p:spPr>
              <a:xfrm flipH="1">
                <a:off x="1472897" y="4363580"/>
                <a:ext cx="115840" cy="71606"/>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grpSp>
        <p:sp>
          <p:nvSpPr>
            <p:cNvPr id="161" name="Oval 160">
              <a:extLst>
                <a:ext uri="{FF2B5EF4-FFF2-40B4-BE49-F238E27FC236}">
                  <a16:creationId xmlns:a16="http://schemas.microsoft.com/office/drawing/2014/main" id="{09DA1691-F83C-8347-B00D-783FF5A3863D}"/>
                </a:ext>
              </a:extLst>
            </p:cNvPr>
            <p:cNvSpPr/>
            <p:nvPr/>
          </p:nvSpPr>
          <p:spPr>
            <a:xfrm>
              <a:off x="2151165" y="702689"/>
              <a:ext cx="704988" cy="704988"/>
            </a:xfrm>
            <a:prstGeom prst="ellips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marL="0" indent="0" algn="ctr" defTabSz="1218987" eaLnBrk="1" fontAlgn="auto">
                <a:spcBef>
                  <a:spcPts val="0"/>
                </a:spcBef>
                <a:spcAft>
                  <a:spcPts val="0"/>
                </a:spcAft>
                <a:defRPr/>
              </a:pPr>
              <a:endParaRPr lang="en-AU" sz="2000" kern="0">
                <a:solidFill>
                  <a:srgbClr val="FFFFFF"/>
                </a:solidFill>
                <a:latin typeface="Museo Sans 300"/>
                <a:ea typeface="Museo Sans 300"/>
                <a:cs typeface="Museo Sans 300"/>
                <a:sym typeface="Museo Sans 300"/>
              </a:endParaRPr>
            </a:p>
          </p:txBody>
        </p:sp>
      </p:grpSp>
      <p:grpSp>
        <p:nvGrpSpPr>
          <p:cNvPr id="185" name="Group 184">
            <a:extLst>
              <a:ext uri="{FF2B5EF4-FFF2-40B4-BE49-F238E27FC236}">
                <a16:creationId xmlns:a16="http://schemas.microsoft.com/office/drawing/2014/main" id="{5383C098-8985-5D4C-A0E8-78C761C0EAB8}"/>
              </a:ext>
            </a:extLst>
          </p:cNvPr>
          <p:cNvGrpSpPr>
            <a:grpSpLocks/>
          </p:cNvGrpSpPr>
          <p:nvPr/>
        </p:nvGrpSpPr>
        <p:grpSpPr bwMode="auto">
          <a:xfrm>
            <a:off x="1058863" y="3595688"/>
            <a:ext cx="530225" cy="531812"/>
            <a:chOff x="3007576" y="702689"/>
            <a:chExt cx="704988" cy="704988"/>
          </a:xfrm>
        </p:grpSpPr>
        <p:grpSp>
          <p:nvGrpSpPr>
            <p:cNvPr id="186" name="Group 71">
              <a:extLst>
                <a:ext uri="{FF2B5EF4-FFF2-40B4-BE49-F238E27FC236}">
                  <a16:creationId xmlns:a16="http://schemas.microsoft.com/office/drawing/2014/main" id="{CC853085-1392-474F-9F97-845FEA900179}"/>
                </a:ext>
              </a:extLst>
            </p:cNvPr>
            <p:cNvGrpSpPr>
              <a:grpSpLocks/>
            </p:cNvGrpSpPr>
            <p:nvPr/>
          </p:nvGrpSpPr>
          <p:grpSpPr bwMode="auto">
            <a:xfrm>
              <a:off x="3124604" y="819328"/>
              <a:ext cx="470932" cy="471710"/>
              <a:chOff x="1978560" y="4924440"/>
              <a:chExt cx="653760" cy="654840"/>
            </a:xfrm>
          </p:grpSpPr>
          <p:sp>
            <p:nvSpPr>
              <p:cNvPr id="188" name="Straight Connector 187">
                <a:extLst>
                  <a:ext uri="{FF2B5EF4-FFF2-40B4-BE49-F238E27FC236}">
                    <a16:creationId xmlns:a16="http://schemas.microsoft.com/office/drawing/2014/main" id="{209BCA21-EDAA-9F43-8A9A-65DA2F8EE1DA}"/>
                  </a:ext>
                </a:extLst>
              </p:cNvPr>
              <p:cNvSpPr/>
              <p:nvPr/>
            </p:nvSpPr>
            <p:spPr>
              <a:xfrm>
                <a:off x="2407998" y="521826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9" name="Freeform 188">
                <a:extLst>
                  <a:ext uri="{FF2B5EF4-FFF2-40B4-BE49-F238E27FC236}">
                    <a16:creationId xmlns:a16="http://schemas.microsoft.com/office/drawing/2014/main" id="{53A1D641-7DA7-0946-99C1-BE760D46B075}"/>
                  </a:ext>
                </a:extLst>
              </p:cNvPr>
              <p:cNvSpPr/>
              <p:nvPr/>
            </p:nvSpPr>
            <p:spPr>
              <a:xfrm>
                <a:off x="2407998" y="5177365"/>
                <a:ext cx="38092" cy="40900"/>
              </a:xfrm>
              <a:custGeom>
                <a:avLst/>
                <a:gdLst/>
                <a:ahLst/>
                <a:cxnLst>
                  <a:cxn ang="3cd4">
                    <a:pos x="hc" y="t"/>
                  </a:cxn>
                  <a:cxn ang="cd2">
                    <a:pos x="l" y="vc"/>
                  </a:cxn>
                  <a:cxn ang="cd4">
                    <a:pos x="hc" y="b"/>
                  </a:cxn>
                  <a:cxn ang="0">
                    <a:pos x="r" y="vc"/>
                  </a:cxn>
                </a:cxnLst>
                <a:rect l="l" t="t" r="r" b="b"/>
                <a:pathLst>
                  <a:path w="114" h="113">
                    <a:moveTo>
                      <a:pt x="0" y="113"/>
                    </a:moveTo>
                    <a:cubicBezTo>
                      <a:pt x="0" y="50"/>
                      <a:pt x="51" y="0"/>
                      <a:pt x="114"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0" name="Freeform 189">
                <a:extLst>
                  <a:ext uri="{FF2B5EF4-FFF2-40B4-BE49-F238E27FC236}">
                    <a16:creationId xmlns:a16="http://schemas.microsoft.com/office/drawing/2014/main" id="{CAF2CE5C-6D81-3645-9296-452B37BDCC54}"/>
                  </a:ext>
                </a:extLst>
              </p:cNvPr>
              <p:cNvSpPr/>
              <p:nvPr/>
            </p:nvSpPr>
            <p:spPr>
              <a:xfrm>
                <a:off x="2449020" y="5177365"/>
                <a:ext cx="41023" cy="40900"/>
              </a:xfrm>
              <a:custGeom>
                <a:avLst/>
                <a:gdLst/>
                <a:ahLst/>
                <a:cxnLst>
                  <a:cxn ang="3cd4">
                    <a:pos x="hc" y="t"/>
                  </a:cxn>
                  <a:cxn ang="cd2">
                    <a:pos x="l" y="vc"/>
                  </a:cxn>
                  <a:cxn ang="cd4">
                    <a:pos x="hc" y="b"/>
                  </a:cxn>
                  <a:cxn ang="0">
                    <a:pos x="r" y="vc"/>
                  </a:cxn>
                </a:cxnLst>
                <a:rect l="l" t="t" r="r" b="b"/>
                <a:pathLst>
                  <a:path w="114" h="113">
                    <a:moveTo>
                      <a:pt x="0" y="0"/>
                    </a:moveTo>
                    <a:cubicBezTo>
                      <a:pt x="63" y="0"/>
                      <a:pt x="114" y="50"/>
                      <a:pt x="114" y="113"/>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1" name="Freeform 190">
                <a:extLst>
                  <a:ext uri="{FF2B5EF4-FFF2-40B4-BE49-F238E27FC236}">
                    <a16:creationId xmlns:a16="http://schemas.microsoft.com/office/drawing/2014/main" id="{562FEC94-1000-B74C-BA5B-F1B80C5FE358}"/>
                  </a:ext>
                </a:extLst>
              </p:cNvPr>
              <p:cNvSpPr/>
              <p:nvPr/>
            </p:nvSpPr>
            <p:spPr>
              <a:xfrm>
                <a:off x="2449020" y="5218265"/>
                <a:ext cx="41023" cy="40900"/>
              </a:xfrm>
              <a:custGeom>
                <a:avLst/>
                <a:gdLst/>
                <a:ahLst/>
                <a:cxnLst>
                  <a:cxn ang="3cd4">
                    <a:pos x="hc" y="t"/>
                  </a:cxn>
                  <a:cxn ang="cd2">
                    <a:pos x="l" y="vc"/>
                  </a:cxn>
                  <a:cxn ang="cd4">
                    <a:pos x="hc" y="b"/>
                  </a:cxn>
                  <a:cxn ang="0">
                    <a:pos x="r" y="vc"/>
                  </a:cxn>
                </a:cxnLst>
                <a:rect l="l" t="t" r="r" b="b"/>
                <a:pathLst>
                  <a:path w="114" h="114">
                    <a:moveTo>
                      <a:pt x="114" y="0"/>
                    </a:moveTo>
                    <a:cubicBezTo>
                      <a:pt x="114" y="63"/>
                      <a:pt x="63" y="114"/>
                      <a:pt x="0"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2" name="Freeform 191">
                <a:extLst>
                  <a:ext uri="{FF2B5EF4-FFF2-40B4-BE49-F238E27FC236}">
                    <a16:creationId xmlns:a16="http://schemas.microsoft.com/office/drawing/2014/main" id="{78531C8E-02F8-6A4C-9E72-A89B7F5E3795}"/>
                  </a:ext>
                </a:extLst>
              </p:cNvPr>
              <p:cNvSpPr/>
              <p:nvPr/>
            </p:nvSpPr>
            <p:spPr>
              <a:xfrm>
                <a:off x="2407998" y="5218265"/>
                <a:ext cx="38092" cy="40900"/>
              </a:xfrm>
              <a:custGeom>
                <a:avLst/>
                <a:gdLst/>
                <a:ahLst/>
                <a:cxnLst>
                  <a:cxn ang="3cd4">
                    <a:pos x="hc" y="t"/>
                  </a:cxn>
                  <a:cxn ang="cd2">
                    <a:pos x="l" y="vc"/>
                  </a:cxn>
                  <a:cxn ang="cd4">
                    <a:pos x="hc" y="b"/>
                  </a:cxn>
                  <a:cxn ang="0">
                    <a:pos x="r" y="vc"/>
                  </a:cxn>
                </a:cxnLst>
                <a:rect l="l" t="t" r="r" b="b"/>
                <a:pathLst>
                  <a:path w="114" h="114">
                    <a:moveTo>
                      <a:pt x="114" y="114"/>
                    </a:moveTo>
                    <a:cubicBezTo>
                      <a:pt x="51" y="114"/>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3" name="Straight Connector 192">
                <a:extLst>
                  <a:ext uri="{FF2B5EF4-FFF2-40B4-BE49-F238E27FC236}">
                    <a16:creationId xmlns:a16="http://schemas.microsoft.com/office/drawing/2014/main" id="{B196F188-38B7-F24A-B9CA-512056C0C3B4}"/>
                  </a:ext>
                </a:extLst>
              </p:cNvPr>
              <p:cNvSpPr/>
              <p:nvPr/>
            </p:nvSpPr>
            <p:spPr>
              <a:xfrm>
                <a:off x="2422648" y="5378943"/>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4" name="Freeform 193">
                <a:extLst>
                  <a:ext uri="{FF2B5EF4-FFF2-40B4-BE49-F238E27FC236}">
                    <a16:creationId xmlns:a16="http://schemas.microsoft.com/office/drawing/2014/main" id="{AC67A63C-1A89-AF4E-90B2-DA7CB8BADD71}"/>
                  </a:ext>
                </a:extLst>
              </p:cNvPr>
              <p:cNvSpPr/>
              <p:nvPr/>
            </p:nvSpPr>
            <p:spPr>
              <a:xfrm>
                <a:off x="2422648" y="5338043"/>
                <a:ext cx="41023" cy="40900"/>
              </a:xfrm>
              <a:custGeom>
                <a:avLst/>
                <a:gdLst/>
                <a:ahLst/>
                <a:cxnLst>
                  <a:cxn ang="3cd4">
                    <a:pos x="hc" y="t"/>
                  </a:cxn>
                  <a:cxn ang="cd2">
                    <a:pos x="l" y="vc"/>
                  </a:cxn>
                  <a:cxn ang="cd4">
                    <a:pos x="hc" y="b"/>
                  </a:cxn>
                  <a:cxn ang="0">
                    <a:pos x="r" y="vc"/>
                  </a:cxn>
                </a:cxnLst>
                <a:rect l="l" t="t" r="r" b="b"/>
                <a:pathLst>
                  <a:path w="114" h="114">
                    <a:moveTo>
                      <a:pt x="0" y="114"/>
                    </a:moveTo>
                    <a:cubicBezTo>
                      <a:pt x="0" y="51"/>
                      <a:pt x="51" y="0"/>
                      <a:pt x="114"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5" name="Freeform 194">
                <a:extLst>
                  <a:ext uri="{FF2B5EF4-FFF2-40B4-BE49-F238E27FC236}">
                    <a16:creationId xmlns:a16="http://schemas.microsoft.com/office/drawing/2014/main" id="{D8042D2F-DD4C-D541-8E50-DFA996DE4C2B}"/>
                  </a:ext>
                </a:extLst>
              </p:cNvPr>
              <p:cNvSpPr/>
              <p:nvPr/>
            </p:nvSpPr>
            <p:spPr>
              <a:xfrm>
                <a:off x="2463670" y="5338043"/>
                <a:ext cx="41023" cy="40900"/>
              </a:xfrm>
              <a:custGeom>
                <a:avLst/>
                <a:gdLst/>
                <a:ahLst/>
                <a:cxnLst>
                  <a:cxn ang="3cd4">
                    <a:pos x="hc" y="t"/>
                  </a:cxn>
                  <a:cxn ang="cd2">
                    <a:pos x="l" y="vc"/>
                  </a:cxn>
                  <a:cxn ang="cd4">
                    <a:pos x="hc" y="b"/>
                  </a:cxn>
                  <a:cxn ang="0">
                    <a:pos x="r" y="vc"/>
                  </a:cxn>
                </a:cxnLst>
                <a:rect l="l" t="t" r="r" b="b"/>
                <a:pathLst>
                  <a:path w="115" h="114">
                    <a:moveTo>
                      <a:pt x="0" y="0"/>
                    </a:moveTo>
                    <a:cubicBezTo>
                      <a:pt x="63" y="0"/>
                      <a:pt x="115" y="51"/>
                      <a:pt x="115"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6" name="Freeform 195">
                <a:extLst>
                  <a:ext uri="{FF2B5EF4-FFF2-40B4-BE49-F238E27FC236}">
                    <a16:creationId xmlns:a16="http://schemas.microsoft.com/office/drawing/2014/main" id="{E9A40F6C-6E5D-DA46-AA87-7DAAD67A6C97}"/>
                  </a:ext>
                </a:extLst>
              </p:cNvPr>
              <p:cNvSpPr/>
              <p:nvPr/>
            </p:nvSpPr>
            <p:spPr>
              <a:xfrm>
                <a:off x="2463670" y="5378943"/>
                <a:ext cx="41023" cy="40900"/>
              </a:xfrm>
              <a:custGeom>
                <a:avLst/>
                <a:gdLst/>
                <a:ahLst/>
                <a:cxnLst>
                  <a:cxn ang="3cd4">
                    <a:pos x="hc" y="t"/>
                  </a:cxn>
                  <a:cxn ang="cd2">
                    <a:pos x="l" y="vc"/>
                  </a:cxn>
                  <a:cxn ang="cd4">
                    <a:pos x="hc" y="b"/>
                  </a:cxn>
                  <a:cxn ang="0">
                    <a:pos x="r" y="vc"/>
                  </a:cxn>
                </a:cxnLst>
                <a:rect l="l" t="t" r="r" b="b"/>
                <a:pathLst>
                  <a:path w="115" h="115">
                    <a:moveTo>
                      <a:pt x="115" y="0"/>
                    </a:moveTo>
                    <a:cubicBezTo>
                      <a:pt x="115" y="63"/>
                      <a:pt x="63" y="115"/>
                      <a:pt x="0" y="11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7" name="Freeform 196">
                <a:extLst>
                  <a:ext uri="{FF2B5EF4-FFF2-40B4-BE49-F238E27FC236}">
                    <a16:creationId xmlns:a16="http://schemas.microsoft.com/office/drawing/2014/main" id="{E914B1F5-50B7-5E4B-B787-82BB4DA6D47B}"/>
                  </a:ext>
                </a:extLst>
              </p:cNvPr>
              <p:cNvSpPr/>
              <p:nvPr/>
            </p:nvSpPr>
            <p:spPr>
              <a:xfrm>
                <a:off x="2422648" y="5378943"/>
                <a:ext cx="41023" cy="40900"/>
              </a:xfrm>
              <a:custGeom>
                <a:avLst/>
                <a:gdLst/>
                <a:ahLst/>
                <a:cxnLst>
                  <a:cxn ang="3cd4">
                    <a:pos x="hc" y="t"/>
                  </a:cxn>
                  <a:cxn ang="cd2">
                    <a:pos x="l" y="vc"/>
                  </a:cxn>
                  <a:cxn ang="cd4">
                    <a:pos x="hc" y="b"/>
                  </a:cxn>
                  <a:cxn ang="0">
                    <a:pos x="r" y="vc"/>
                  </a:cxn>
                </a:cxnLst>
                <a:rect l="l" t="t" r="r" b="b"/>
                <a:pathLst>
                  <a:path w="114" h="115">
                    <a:moveTo>
                      <a:pt x="114" y="115"/>
                    </a:moveTo>
                    <a:cubicBezTo>
                      <a:pt x="51" y="115"/>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8" name="Straight Connector 197">
                <a:extLst>
                  <a:ext uri="{FF2B5EF4-FFF2-40B4-BE49-F238E27FC236}">
                    <a16:creationId xmlns:a16="http://schemas.microsoft.com/office/drawing/2014/main" id="{4998F2D0-3FC4-1945-8B0C-7C1D25BA0963}"/>
                  </a:ext>
                </a:extLst>
              </p:cNvPr>
              <p:cNvSpPr/>
              <p:nvPr/>
            </p:nvSpPr>
            <p:spPr>
              <a:xfrm>
                <a:off x="2114979" y="5186128"/>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9" name="Freeform 198">
                <a:extLst>
                  <a:ext uri="{FF2B5EF4-FFF2-40B4-BE49-F238E27FC236}">
                    <a16:creationId xmlns:a16="http://schemas.microsoft.com/office/drawing/2014/main" id="{CF4BC6AF-C959-A544-AE1D-2135B631CFD0}"/>
                  </a:ext>
                </a:extLst>
              </p:cNvPr>
              <p:cNvSpPr/>
              <p:nvPr/>
            </p:nvSpPr>
            <p:spPr>
              <a:xfrm>
                <a:off x="2114979" y="5145228"/>
                <a:ext cx="41023" cy="40900"/>
              </a:xfrm>
              <a:custGeom>
                <a:avLst/>
                <a:gdLst/>
                <a:ahLst/>
                <a:cxnLst>
                  <a:cxn ang="3cd4">
                    <a:pos x="hc" y="t"/>
                  </a:cxn>
                  <a:cxn ang="cd2">
                    <a:pos x="l" y="vc"/>
                  </a:cxn>
                  <a:cxn ang="cd4">
                    <a:pos x="hc" y="b"/>
                  </a:cxn>
                  <a:cxn ang="0">
                    <a:pos x="r" y="vc"/>
                  </a:cxn>
                </a:cxnLst>
                <a:rect l="l" t="t" r="r" b="b"/>
                <a:pathLst>
                  <a:path w="113" h="114">
                    <a:moveTo>
                      <a:pt x="0" y="114"/>
                    </a:moveTo>
                    <a:cubicBezTo>
                      <a:pt x="0" y="51"/>
                      <a:pt x="52" y="0"/>
                      <a:pt x="113"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0" name="Freeform 199">
                <a:extLst>
                  <a:ext uri="{FF2B5EF4-FFF2-40B4-BE49-F238E27FC236}">
                    <a16:creationId xmlns:a16="http://schemas.microsoft.com/office/drawing/2014/main" id="{5B462F01-C75D-2649-83E8-13D27595400D}"/>
                  </a:ext>
                </a:extLst>
              </p:cNvPr>
              <p:cNvSpPr/>
              <p:nvPr/>
            </p:nvSpPr>
            <p:spPr>
              <a:xfrm>
                <a:off x="2156001" y="5145228"/>
                <a:ext cx="41023" cy="40900"/>
              </a:xfrm>
              <a:custGeom>
                <a:avLst/>
                <a:gdLst/>
                <a:ahLst/>
                <a:cxnLst>
                  <a:cxn ang="3cd4">
                    <a:pos x="hc" y="t"/>
                  </a:cxn>
                  <a:cxn ang="cd2">
                    <a:pos x="l" y="vc"/>
                  </a:cxn>
                  <a:cxn ang="cd4">
                    <a:pos x="hc" y="b"/>
                  </a:cxn>
                  <a:cxn ang="0">
                    <a:pos x="r" y="vc"/>
                  </a:cxn>
                </a:cxnLst>
                <a:rect l="l" t="t" r="r" b="b"/>
                <a:pathLst>
                  <a:path w="115" h="114">
                    <a:moveTo>
                      <a:pt x="0" y="0"/>
                    </a:moveTo>
                    <a:cubicBezTo>
                      <a:pt x="63" y="0"/>
                      <a:pt x="115" y="51"/>
                      <a:pt x="115"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1" name="Freeform 200">
                <a:extLst>
                  <a:ext uri="{FF2B5EF4-FFF2-40B4-BE49-F238E27FC236}">
                    <a16:creationId xmlns:a16="http://schemas.microsoft.com/office/drawing/2014/main" id="{353540EB-7CD9-274B-9648-F004195E5C36}"/>
                  </a:ext>
                </a:extLst>
              </p:cNvPr>
              <p:cNvSpPr/>
              <p:nvPr/>
            </p:nvSpPr>
            <p:spPr>
              <a:xfrm>
                <a:off x="2156001" y="5186128"/>
                <a:ext cx="41023" cy="40900"/>
              </a:xfrm>
              <a:custGeom>
                <a:avLst/>
                <a:gdLst/>
                <a:ahLst/>
                <a:cxnLst>
                  <a:cxn ang="3cd4">
                    <a:pos x="hc" y="t"/>
                  </a:cxn>
                  <a:cxn ang="cd2">
                    <a:pos x="l" y="vc"/>
                  </a:cxn>
                  <a:cxn ang="cd4">
                    <a:pos x="hc" y="b"/>
                  </a:cxn>
                  <a:cxn ang="0">
                    <a:pos x="r" y="vc"/>
                  </a:cxn>
                </a:cxnLst>
                <a:rect l="l" t="t" r="r" b="b"/>
                <a:pathLst>
                  <a:path w="115" h="114">
                    <a:moveTo>
                      <a:pt x="115" y="0"/>
                    </a:moveTo>
                    <a:cubicBezTo>
                      <a:pt x="115" y="63"/>
                      <a:pt x="63" y="114"/>
                      <a:pt x="0"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2" name="Freeform 201">
                <a:extLst>
                  <a:ext uri="{FF2B5EF4-FFF2-40B4-BE49-F238E27FC236}">
                    <a16:creationId xmlns:a16="http://schemas.microsoft.com/office/drawing/2014/main" id="{43A932D6-190C-DA44-86B5-90F6AE2B5ED4}"/>
                  </a:ext>
                </a:extLst>
              </p:cNvPr>
              <p:cNvSpPr/>
              <p:nvPr/>
            </p:nvSpPr>
            <p:spPr>
              <a:xfrm>
                <a:off x="2114979" y="5186128"/>
                <a:ext cx="41023" cy="40900"/>
              </a:xfrm>
              <a:custGeom>
                <a:avLst/>
                <a:gdLst/>
                <a:ahLst/>
                <a:cxnLst>
                  <a:cxn ang="3cd4">
                    <a:pos x="hc" y="t"/>
                  </a:cxn>
                  <a:cxn ang="cd2">
                    <a:pos x="l" y="vc"/>
                  </a:cxn>
                  <a:cxn ang="cd4">
                    <a:pos x="hc" y="b"/>
                  </a:cxn>
                  <a:cxn ang="0">
                    <a:pos x="r" y="vc"/>
                  </a:cxn>
                </a:cxnLst>
                <a:rect l="l" t="t" r="r" b="b"/>
                <a:pathLst>
                  <a:path w="113" h="114">
                    <a:moveTo>
                      <a:pt x="113" y="114"/>
                    </a:moveTo>
                    <a:cubicBezTo>
                      <a:pt x="52" y="114"/>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3" name="Straight Connector 202">
                <a:extLst>
                  <a:ext uri="{FF2B5EF4-FFF2-40B4-BE49-F238E27FC236}">
                    <a16:creationId xmlns:a16="http://schemas.microsoft.com/office/drawing/2014/main" id="{144D1137-2CE1-6846-BF65-1A09D10C9237}"/>
                  </a:ext>
                </a:extLst>
              </p:cNvPr>
              <p:cNvSpPr/>
              <p:nvPr/>
            </p:nvSpPr>
            <p:spPr>
              <a:xfrm>
                <a:off x="2264417" y="5136464"/>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4" name="Freeform 203">
                <a:extLst>
                  <a:ext uri="{FF2B5EF4-FFF2-40B4-BE49-F238E27FC236}">
                    <a16:creationId xmlns:a16="http://schemas.microsoft.com/office/drawing/2014/main" id="{7AA1F2D1-03EB-A043-AABF-DFACEDA104FA}"/>
                  </a:ext>
                </a:extLst>
              </p:cNvPr>
              <p:cNvSpPr/>
              <p:nvPr/>
            </p:nvSpPr>
            <p:spPr>
              <a:xfrm>
                <a:off x="2264417" y="5095564"/>
                <a:ext cx="41023" cy="40900"/>
              </a:xfrm>
              <a:custGeom>
                <a:avLst/>
                <a:gdLst/>
                <a:ahLst/>
                <a:cxnLst>
                  <a:cxn ang="3cd4">
                    <a:pos x="hc" y="t"/>
                  </a:cxn>
                  <a:cxn ang="cd2">
                    <a:pos x="l" y="vc"/>
                  </a:cxn>
                  <a:cxn ang="cd4">
                    <a:pos x="hc" y="b"/>
                  </a:cxn>
                  <a:cxn ang="0">
                    <a:pos x="r" y="vc"/>
                  </a:cxn>
                </a:cxnLst>
                <a:rect l="l" t="t" r="r" b="b"/>
                <a:pathLst>
                  <a:path w="113" h="114">
                    <a:moveTo>
                      <a:pt x="0" y="114"/>
                    </a:moveTo>
                    <a:cubicBezTo>
                      <a:pt x="0" y="52"/>
                      <a:pt x="50" y="0"/>
                      <a:pt x="113"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5" name="Freeform 204">
                <a:extLst>
                  <a:ext uri="{FF2B5EF4-FFF2-40B4-BE49-F238E27FC236}">
                    <a16:creationId xmlns:a16="http://schemas.microsoft.com/office/drawing/2014/main" id="{690E0D36-F2FB-FB45-ABF7-2250CE848ED0}"/>
                  </a:ext>
                </a:extLst>
              </p:cNvPr>
              <p:cNvSpPr/>
              <p:nvPr/>
            </p:nvSpPr>
            <p:spPr>
              <a:xfrm>
                <a:off x="2305440" y="5095564"/>
                <a:ext cx="41023" cy="40900"/>
              </a:xfrm>
              <a:custGeom>
                <a:avLst/>
                <a:gdLst/>
                <a:ahLst/>
                <a:cxnLst>
                  <a:cxn ang="3cd4">
                    <a:pos x="hc" y="t"/>
                  </a:cxn>
                  <a:cxn ang="cd2">
                    <a:pos x="l" y="vc"/>
                  </a:cxn>
                  <a:cxn ang="cd4">
                    <a:pos x="hc" y="b"/>
                  </a:cxn>
                  <a:cxn ang="0">
                    <a:pos x="r" y="vc"/>
                  </a:cxn>
                </a:cxnLst>
                <a:rect l="l" t="t" r="r" b="b"/>
                <a:pathLst>
                  <a:path w="114" h="114">
                    <a:moveTo>
                      <a:pt x="0" y="0"/>
                    </a:moveTo>
                    <a:cubicBezTo>
                      <a:pt x="63" y="0"/>
                      <a:pt x="114" y="52"/>
                      <a:pt x="114"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6" name="Freeform 205">
                <a:extLst>
                  <a:ext uri="{FF2B5EF4-FFF2-40B4-BE49-F238E27FC236}">
                    <a16:creationId xmlns:a16="http://schemas.microsoft.com/office/drawing/2014/main" id="{3EC3A004-C379-D047-B5EA-ABBCBAA47424}"/>
                  </a:ext>
                </a:extLst>
              </p:cNvPr>
              <p:cNvSpPr/>
              <p:nvPr/>
            </p:nvSpPr>
            <p:spPr>
              <a:xfrm>
                <a:off x="2305440" y="5136464"/>
                <a:ext cx="41023" cy="40900"/>
              </a:xfrm>
              <a:custGeom>
                <a:avLst/>
                <a:gdLst/>
                <a:ahLst/>
                <a:cxnLst>
                  <a:cxn ang="3cd4">
                    <a:pos x="hc" y="t"/>
                  </a:cxn>
                  <a:cxn ang="cd2">
                    <a:pos x="l" y="vc"/>
                  </a:cxn>
                  <a:cxn ang="cd4">
                    <a:pos x="hc" y="b"/>
                  </a:cxn>
                  <a:cxn ang="0">
                    <a:pos x="r" y="vc"/>
                  </a:cxn>
                </a:cxnLst>
                <a:rect l="l" t="t" r="r" b="b"/>
                <a:pathLst>
                  <a:path w="114" h="115">
                    <a:moveTo>
                      <a:pt x="114" y="0"/>
                    </a:moveTo>
                    <a:cubicBezTo>
                      <a:pt x="114" y="63"/>
                      <a:pt x="63" y="115"/>
                      <a:pt x="0" y="11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7" name="Freeform 206">
                <a:extLst>
                  <a:ext uri="{FF2B5EF4-FFF2-40B4-BE49-F238E27FC236}">
                    <a16:creationId xmlns:a16="http://schemas.microsoft.com/office/drawing/2014/main" id="{BE3D72C8-537A-D243-A1E4-F3DBCA6736FF}"/>
                  </a:ext>
                </a:extLst>
              </p:cNvPr>
              <p:cNvSpPr/>
              <p:nvPr/>
            </p:nvSpPr>
            <p:spPr>
              <a:xfrm>
                <a:off x="2264417" y="5136464"/>
                <a:ext cx="41023" cy="40900"/>
              </a:xfrm>
              <a:custGeom>
                <a:avLst/>
                <a:gdLst/>
                <a:ahLst/>
                <a:cxnLst>
                  <a:cxn ang="3cd4">
                    <a:pos x="hc" y="t"/>
                  </a:cxn>
                  <a:cxn ang="cd2">
                    <a:pos x="l" y="vc"/>
                  </a:cxn>
                  <a:cxn ang="cd4">
                    <a:pos x="hc" y="b"/>
                  </a:cxn>
                  <a:cxn ang="0">
                    <a:pos x="r" y="vc"/>
                  </a:cxn>
                </a:cxnLst>
                <a:rect l="l" t="t" r="r" b="b"/>
                <a:pathLst>
                  <a:path w="113" h="115">
                    <a:moveTo>
                      <a:pt x="113" y="115"/>
                    </a:moveTo>
                    <a:cubicBezTo>
                      <a:pt x="50" y="115"/>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8" name="Straight Connector 207">
                <a:extLst>
                  <a:ext uri="{FF2B5EF4-FFF2-40B4-BE49-F238E27FC236}">
                    <a16:creationId xmlns:a16="http://schemas.microsoft.com/office/drawing/2014/main" id="{8791878B-07EB-4348-980F-4D7235A94B4C}"/>
                  </a:ext>
                </a:extLst>
              </p:cNvPr>
              <p:cNvSpPr/>
              <p:nvPr/>
            </p:nvSpPr>
            <p:spPr>
              <a:xfrm>
                <a:off x="2305440" y="5177365"/>
                <a:ext cx="0" cy="40316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9" name="Straight Connector 208">
                <a:extLst>
                  <a:ext uri="{FF2B5EF4-FFF2-40B4-BE49-F238E27FC236}">
                    <a16:creationId xmlns:a16="http://schemas.microsoft.com/office/drawing/2014/main" id="{48C82863-979C-1E4D-B4C5-E37C0A6F296D}"/>
                  </a:ext>
                </a:extLst>
              </p:cNvPr>
              <p:cNvSpPr/>
              <p:nvPr/>
            </p:nvSpPr>
            <p:spPr>
              <a:xfrm flipH="1">
                <a:off x="2366975" y="5247479"/>
                <a:ext cx="52743" cy="49664"/>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0" name="Straight Connector 209">
                <a:extLst>
                  <a:ext uri="{FF2B5EF4-FFF2-40B4-BE49-F238E27FC236}">
                    <a16:creationId xmlns:a16="http://schemas.microsoft.com/office/drawing/2014/main" id="{04484589-305F-2C46-9E01-18286C8D7DA8}"/>
                  </a:ext>
                </a:extLst>
              </p:cNvPr>
              <p:cNvSpPr/>
              <p:nvPr/>
            </p:nvSpPr>
            <p:spPr>
              <a:xfrm>
                <a:off x="2366975" y="5297143"/>
                <a:ext cx="0" cy="84723"/>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1" name="Straight Connector 210">
                <a:extLst>
                  <a:ext uri="{FF2B5EF4-FFF2-40B4-BE49-F238E27FC236}">
                    <a16:creationId xmlns:a16="http://schemas.microsoft.com/office/drawing/2014/main" id="{390344EC-B6D3-A24D-B5BD-08D4EB11578B}"/>
                  </a:ext>
                </a:extLst>
              </p:cNvPr>
              <p:cNvSpPr/>
              <p:nvPr/>
            </p:nvSpPr>
            <p:spPr>
              <a:xfrm>
                <a:off x="2182372" y="5218265"/>
                <a:ext cx="61535" cy="58429"/>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2" name="Straight Connector 211">
                <a:extLst>
                  <a:ext uri="{FF2B5EF4-FFF2-40B4-BE49-F238E27FC236}">
                    <a16:creationId xmlns:a16="http://schemas.microsoft.com/office/drawing/2014/main" id="{12670DBA-5767-744E-A362-5B3E4DEE6F09}"/>
                  </a:ext>
                </a:extLst>
              </p:cNvPr>
              <p:cNvSpPr/>
              <p:nvPr/>
            </p:nvSpPr>
            <p:spPr>
              <a:xfrm>
                <a:off x="2243907" y="5276694"/>
                <a:ext cx="0" cy="84721"/>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3" name="Straight Connector 212">
                <a:extLst>
                  <a:ext uri="{FF2B5EF4-FFF2-40B4-BE49-F238E27FC236}">
                    <a16:creationId xmlns:a16="http://schemas.microsoft.com/office/drawing/2014/main" id="{E7CB24B1-81F1-4649-9D56-6A8736065A1C}"/>
                  </a:ext>
                </a:extLst>
              </p:cNvPr>
              <p:cNvSpPr/>
              <p:nvPr/>
            </p:nvSpPr>
            <p:spPr>
              <a:xfrm flipH="1">
                <a:off x="2366975" y="5402315"/>
                <a:ext cx="61533" cy="49665"/>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4" name="Straight Connector 213">
                <a:extLst>
                  <a:ext uri="{FF2B5EF4-FFF2-40B4-BE49-F238E27FC236}">
                    <a16:creationId xmlns:a16="http://schemas.microsoft.com/office/drawing/2014/main" id="{E9E20652-781E-3F4D-8E8F-9192B40D643A}"/>
                  </a:ext>
                </a:extLst>
              </p:cNvPr>
              <p:cNvSpPr/>
              <p:nvPr/>
            </p:nvSpPr>
            <p:spPr>
              <a:xfrm>
                <a:off x="2366975" y="5451980"/>
                <a:ext cx="0" cy="35057"/>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5" name="Straight Connector 214">
                <a:extLst>
                  <a:ext uri="{FF2B5EF4-FFF2-40B4-BE49-F238E27FC236}">
                    <a16:creationId xmlns:a16="http://schemas.microsoft.com/office/drawing/2014/main" id="{5F21104B-BBB3-8A40-BB24-E025EBE219A9}"/>
                  </a:ext>
                </a:extLst>
              </p:cNvPr>
              <p:cNvSpPr/>
              <p:nvPr/>
            </p:nvSpPr>
            <p:spPr>
              <a:xfrm>
                <a:off x="2522274" y="530006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6" name="Freeform 215">
                <a:extLst>
                  <a:ext uri="{FF2B5EF4-FFF2-40B4-BE49-F238E27FC236}">
                    <a16:creationId xmlns:a16="http://schemas.microsoft.com/office/drawing/2014/main" id="{63EB1C7A-347D-6846-B525-E9398168A146}"/>
                  </a:ext>
                </a:extLst>
              </p:cNvPr>
              <p:cNvSpPr/>
              <p:nvPr/>
            </p:nvSpPr>
            <p:spPr>
              <a:xfrm>
                <a:off x="2522274" y="5300065"/>
                <a:ext cx="11721" cy="0"/>
              </a:xfrm>
              <a:custGeom>
                <a:avLst/>
                <a:gdLst/>
                <a:ahLst/>
                <a:cxnLst>
                  <a:cxn ang="3cd4">
                    <a:pos x="hc" y="t"/>
                  </a:cxn>
                  <a:cxn ang="cd2">
                    <a:pos x="l" y="vc"/>
                  </a:cxn>
                  <a:cxn ang="cd4">
                    <a:pos x="hc" y="b"/>
                  </a:cxn>
                  <a:cxn ang="0">
                    <a:pos x="r" y="vc"/>
                  </a:cxn>
                </a:cxnLst>
                <a:rect l="l" t="t" r="r" b="b"/>
                <a:pathLst>
                  <a:path w="38">
                    <a:moveTo>
                      <a:pt x="0" y="0"/>
                    </a:moveTo>
                    <a:cubicBezTo>
                      <a:pt x="38" y="0"/>
                      <a:pt x="38" y="0"/>
                      <a:pt x="38"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7" name="Freeform 216">
                <a:extLst>
                  <a:ext uri="{FF2B5EF4-FFF2-40B4-BE49-F238E27FC236}">
                    <a16:creationId xmlns:a16="http://schemas.microsoft.com/office/drawing/2014/main" id="{FCD0EAC9-7BC6-BD46-BCD4-BE40F3C9083D}"/>
                  </a:ext>
                </a:extLst>
              </p:cNvPr>
              <p:cNvSpPr/>
              <p:nvPr/>
            </p:nvSpPr>
            <p:spPr>
              <a:xfrm>
                <a:off x="2533995" y="5200736"/>
                <a:ext cx="99626" cy="96407"/>
              </a:xfrm>
              <a:custGeom>
                <a:avLst/>
                <a:gdLst/>
                <a:ahLst/>
                <a:cxnLst>
                  <a:cxn ang="3cd4">
                    <a:pos x="hc" y="t"/>
                  </a:cxn>
                  <a:cxn ang="cd2">
                    <a:pos x="l" y="vc"/>
                  </a:cxn>
                  <a:cxn ang="cd4">
                    <a:pos x="hc" y="b"/>
                  </a:cxn>
                  <a:cxn ang="0">
                    <a:pos x="r" y="vc"/>
                  </a:cxn>
                </a:cxnLst>
                <a:rect l="l" t="t" r="r" b="b"/>
                <a:pathLst>
                  <a:path w="273" h="268">
                    <a:moveTo>
                      <a:pt x="0" y="268"/>
                    </a:moveTo>
                    <a:cubicBezTo>
                      <a:pt x="151" y="268"/>
                      <a:pt x="273" y="148"/>
                      <a:pt x="273"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8" name="Freeform 217">
                <a:extLst>
                  <a:ext uri="{FF2B5EF4-FFF2-40B4-BE49-F238E27FC236}">
                    <a16:creationId xmlns:a16="http://schemas.microsoft.com/office/drawing/2014/main" id="{55C02DDF-A891-4243-BCCE-63538A60A1FD}"/>
                  </a:ext>
                </a:extLst>
              </p:cNvPr>
              <p:cNvSpPr/>
              <p:nvPr/>
            </p:nvSpPr>
            <p:spPr>
              <a:xfrm>
                <a:off x="2533995" y="5104327"/>
                <a:ext cx="99626" cy="96409"/>
              </a:xfrm>
              <a:custGeom>
                <a:avLst/>
                <a:gdLst/>
                <a:ahLst/>
                <a:cxnLst>
                  <a:cxn ang="3cd4">
                    <a:pos x="hc" y="t"/>
                  </a:cxn>
                  <a:cxn ang="cd2">
                    <a:pos x="l" y="vc"/>
                  </a:cxn>
                  <a:cxn ang="cd4">
                    <a:pos x="hc" y="b"/>
                  </a:cxn>
                  <a:cxn ang="0">
                    <a:pos x="r" y="vc"/>
                  </a:cxn>
                </a:cxnLst>
                <a:rect l="l" t="t" r="r" b="b"/>
                <a:pathLst>
                  <a:path w="273" h="271">
                    <a:moveTo>
                      <a:pt x="273" y="271"/>
                    </a:moveTo>
                    <a:cubicBezTo>
                      <a:pt x="273" y="120"/>
                      <a:pt x="151" y="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9" name="Freeform 218">
                <a:extLst>
                  <a:ext uri="{FF2B5EF4-FFF2-40B4-BE49-F238E27FC236}">
                    <a16:creationId xmlns:a16="http://schemas.microsoft.com/office/drawing/2014/main" id="{6BB2DEE2-F646-0F4B-92D8-F94A1AE5CC8E}"/>
                  </a:ext>
                </a:extLst>
              </p:cNvPr>
              <p:cNvSpPr/>
              <p:nvPr/>
            </p:nvSpPr>
            <p:spPr>
              <a:xfrm>
                <a:off x="2504693" y="5104327"/>
                <a:ext cx="29302" cy="2922"/>
              </a:xfrm>
              <a:custGeom>
                <a:avLst/>
                <a:gdLst/>
                <a:ahLst/>
                <a:cxnLst>
                  <a:cxn ang="3cd4">
                    <a:pos x="hc" y="t"/>
                  </a:cxn>
                  <a:cxn ang="cd2">
                    <a:pos x="l" y="vc"/>
                  </a:cxn>
                  <a:cxn ang="cd4">
                    <a:pos x="hc" y="b"/>
                  </a:cxn>
                  <a:cxn ang="0">
                    <a:pos x="r" y="vc"/>
                  </a:cxn>
                </a:cxnLst>
                <a:rect l="l" t="t" r="r" b="b"/>
                <a:pathLst>
                  <a:path w="85" h="12">
                    <a:moveTo>
                      <a:pt x="85" y="0"/>
                    </a:moveTo>
                    <a:cubicBezTo>
                      <a:pt x="57" y="0"/>
                      <a:pt x="28" y="2"/>
                      <a:pt x="0" y="12"/>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0" name="Freeform 219">
                <a:extLst>
                  <a:ext uri="{FF2B5EF4-FFF2-40B4-BE49-F238E27FC236}">
                    <a16:creationId xmlns:a16="http://schemas.microsoft.com/office/drawing/2014/main" id="{F6CD85AF-875F-104E-91BD-16DF331651E3}"/>
                  </a:ext>
                </a:extLst>
              </p:cNvPr>
              <p:cNvSpPr/>
              <p:nvPr/>
            </p:nvSpPr>
            <p:spPr>
              <a:xfrm>
                <a:off x="2504693" y="5089721"/>
                <a:ext cx="2931" cy="17529"/>
              </a:xfrm>
              <a:custGeom>
                <a:avLst/>
                <a:gdLst/>
                <a:ahLst/>
                <a:cxnLst>
                  <a:cxn ang="3cd4">
                    <a:pos x="hc" y="t"/>
                  </a:cxn>
                  <a:cxn ang="cd2">
                    <a:pos x="l" y="vc"/>
                  </a:cxn>
                  <a:cxn ang="cd4">
                    <a:pos x="hc" y="b"/>
                  </a:cxn>
                  <a:cxn ang="0">
                    <a:pos x="r" y="vc"/>
                  </a:cxn>
                </a:cxnLst>
                <a:rect l="l" t="t" r="r" b="b"/>
                <a:pathLst>
                  <a:path w="6" h="49">
                    <a:moveTo>
                      <a:pt x="0" y="49"/>
                    </a:moveTo>
                    <a:cubicBezTo>
                      <a:pt x="3" y="32"/>
                      <a:pt x="6" y="15"/>
                      <a:pt x="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1" name="Freeform 220">
                <a:extLst>
                  <a:ext uri="{FF2B5EF4-FFF2-40B4-BE49-F238E27FC236}">
                    <a16:creationId xmlns:a16="http://schemas.microsoft.com/office/drawing/2014/main" id="{FE473481-9556-4540-A740-C4BBE748B847}"/>
                  </a:ext>
                </a:extLst>
              </p:cNvPr>
              <p:cNvSpPr/>
              <p:nvPr/>
            </p:nvSpPr>
            <p:spPr>
              <a:xfrm>
                <a:off x="2343533" y="4993313"/>
                <a:ext cx="164091" cy="96409"/>
              </a:xfrm>
              <a:custGeom>
                <a:avLst/>
                <a:gdLst/>
                <a:ahLst/>
                <a:cxnLst>
                  <a:cxn ang="3cd4">
                    <a:pos x="hc" y="t"/>
                  </a:cxn>
                  <a:cxn ang="cd2">
                    <a:pos x="l" y="vc"/>
                  </a:cxn>
                  <a:cxn ang="cd4">
                    <a:pos x="hc" y="b"/>
                  </a:cxn>
                  <a:cxn ang="0">
                    <a:pos x="r" y="vc"/>
                  </a:cxn>
                </a:cxnLst>
                <a:rect l="l" t="t" r="r" b="b"/>
                <a:pathLst>
                  <a:path w="455" h="271">
                    <a:moveTo>
                      <a:pt x="455" y="271"/>
                    </a:moveTo>
                    <a:cubicBezTo>
                      <a:pt x="455" y="39"/>
                      <a:pt x="178" y="-84"/>
                      <a:pt x="0" y="6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2" name="Freeform 221">
                <a:extLst>
                  <a:ext uri="{FF2B5EF4-FFF2-40B4-BE49-F238E27FC236}">
                    <a16:creationId xmlns:a16="http://schemas.microsoft.com/office/drawing/2014/main" id="{02C07D6F-5B14-3C49-8347-D1FA4E08C7A9}"/>
                  </a:ext>
                </a:extLst>
              </p:cNvPr>
              <p:cNvSpPr/>
              <p:nvPr/>
            </p:nvSpPr>
            <p:spPr>
              <a:xfrm>
                <a:off x="2068096" y="4923198"/>
                <a:ext cx="272507" cy="140229"/>
              </a:xfrm>
              <a:custGeom>
                <a:avLst/>
                <a:gdLst/>
                <a:ahLst/>
                <a:cxnLst>
                  <a:cxn ang="3cd4">
                    <a:pos x="hc" y="t"/>
                  </a:cxn>
                  <a:cxn ang="cd2">
                    <a:pos x="l" y="vc"/>
                  </a:cxn>
                  <a:cxn ang="cd4">
                    <a:pos x="hc" y="b"/>
                  </a:cxn>
                  <a:cxn ang="0">
                    <a:pos x="r" y="vc"/>
                  </a:cxn>
                </a:cxnLst>
                <a:rect l="l" t="t" r="r" b="b"/>
                <a:pathLst>
                  <a:path w="761" h="386">
                    <a:moveTo>
                      <a:pt x="761" y="257"/>
                    </a:moveTo>
                    <a:cubicBezTo>
                      <a:pt x="616" y="-150"/>
                      <a:pt x="0" y="-48"/>
                      <a:pt x="0" y="38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3" name="Freeform 222">
                <a:extLst>
                  <a:ext uri="{FF2B5EF4-FFF2-40B4-BE49-F238E27FC236}">
                    <a16:creationId xmlns:a16="http://schemas.microsoft.com/office/drawing/2014/main" id="{6160D14C-0EDD-6D48-8B04-51CF926CBFF8}"/>
                  </a:ext>
                </a:extLst>
              </p:cNvPr>
              <p:cNvSpPr/>
              <p:nvPr/>
            </p:nvSpPr>
            <p:spPr>
              <a:xfrm>
                <a:off x="2068096" y="5063427"/>
                <a:ext cx="5860" cy="40900"/>
              </a:xfrm>
              <a:custGeom>
                <a:avLst/>
                <a:gdLst/>
                <a:ahLst/>
                <a:cxnLst>
                  <a:cxn ang="3cd4">
                    <a:pos x="hc" y="t"/>
                  </a:cxn>
                  <a:cxn ang="cd2">
                    <a:pos x="l" y="vc"/>
                  </a:cxn>
                  <a:cxn ang="cd4">
                    <a:pos x="hc" y="b"/>
                  </a:cxn>
                  <a:cxn ang="0">
                    <a:pos x="r" y="vc"/>
                  </a:cxn>
                </a:cxnLst>
                <a:rect l="l" t="t" r="r" b="b"/>
                <a:pathLst>
                  <a:path w="17" h="115">
                    <a:moveTo>
                      <a:pt x="0" y="0"/>
                    </a:moveTo>
                    <a:cubicBezTo>
                      <a:pt x="0" y="37"/>
                      <a:pt x="7" y="78"/>
                      <a:pt x="17" y="11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4" name="Freeform 223">
                <a:extLst>
                  <a:ext uri="{FF2B5EF4-FFF2-40B4-BE49-F238E27FC236}">
                    <a16:creationId xmlns:a16="http://schemas.microsoft.com/office/drawing/2014/main" id="{D494697C-3220-E142-8988-DCA634D030B3}"/>
                  </a:ext>
                </a:extLst>
              </p:cNvPr>
              <p:cNvSpPr/>
              <p:nvPr/>
            </p:nvSpPr>
            <p:spPr>
              <a:xfrm>
                <a:off x="1977259" y="5104327"/>
                <a:ext cx="96697" cy="99329"/>
              </a:xfrm>
              <a:custGeom>
                <a:avLst/>
                <a:gdLst/>
                <a:ahLst/>
                <a:cxnLst>
                  <a:cxn ang="3cd4">
                    <a:pos x="hc" y="t"/>
                  </a:cxn>
                  <a:cxn ang="cd2">
                    <a:pos x="l" y="vc"/>
                  </a:cxn>
                  <a:cxn ang="cd4">
                    <a:pos x="hc" y="b"/>
                  </a:cxn>
                  <a:cxn ang="0">
                    <a:pos x="r" y="vc"/>
                  </a:cxn>
                </a:cxnLst>
                <a:rect l="l" t="t" r="r" b="b"/>
                <a:pathLst>
                  <a:path w="265" h="280">
                    <a:moveTo>
                      <a:pt x="265" y="0"/>
                    </a:moveTo>
                    <a:cubicBezTo>
                      <a:pt x="114" y="5"/>
                      <a:pt x="-7" y="128"/>
                      <a:pt x="0" y="28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5" name="Freeform 224">
                <a:extLst>
                  <a:ext uri="{FF2B5EF4-FFF2-40B4-BE49-F238E27FC236}">
                    <a16:creationId xmlns:a16="http://schemas.microsoft.com/office/drawing/2014/main" id="{8DCEC8A5-821A-624A-93D3-90206607C00D}"/>
                  </a:ext>
                </a:extLst>
              </p:cNvPr>
              <p:cNvSpPr/>
              <p:nvPr/>
            </p:nvSpPr>
            <p:spPr>
              <a:xfrm>
                <a:off x="1977259" y="5203657"/>
                <a:ext cx="102558" cy="93486"/>
              </a:xfrm>
              <a:custGeom>
                <a:avLst/>
                <a:gdLst/>
                <a:ahLst/>
                <a:cxnLst>
                  <a:cxn ang="3cd4">
                    <a:pos x="hc" y="t"/>
                  </a:cxn>
                  <a:cxn ang="cd2">
                    <a:pos x="l" y="vc"/>
                  </a:cxn>
                  <a:cxn ang="cd4">
                    <a:pos x="hc" y="b"/>
                  </a:cxn>
                  <a:cxn ang="0">
                    <a:pos x="r" y="vc"/>
                  </a:cxn>
                </a:cxnLst>
                <a:rect l="l" t="t" r="r" b="b"/>
                <a:pathLst>
                  <a:path w="286" h="259">
                    <a:moveTo>
                      <a:pt x="0" y="0"/>
                    </a:moveTo>
                    <a:cubicBezTo>
                      <a:pt x="7" y="148"/>
                      <a:pt x="136" y="264"/>
                      <a:pt x="286" y="259"/>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6" name="Freeform 225">
                <a:extLst>
                  <a:ext uri="{FF2B5EF4-FFF2-40B4-BE49-F238E27FC236}">
                    <a16:creationId xmlns:a16="http://schemas.microsoft.com/office/drawing/2014/main" id="{9C8CBD18-672D-B143-846E-C4FBBA5AF2D2}"/>
                  </a:ext>
                </a:extLst>
              </p:cNvPr>
              <p:cNvSpPr/>
              <p:nvPr/>
            </p:nvSpPr>
            <p:spPr>
              <a:xfrm>
                <a:off x="2079816" y="5300065"/>
                <a:ext cx="87906" cy="0"/>
              </a:xfrm>
              <a:custGeom>
                <a:avLst/>
                <a:gdLst/>
                <a:ahLst/>
                <a:cxnLst>
                  <a:cxn ang="3cd4">
                    <a:pos x="hc" y="t"/>
                  </a:cxn>
                  <a:cxn ang="cd2">
                    <a:pos x="l" y="vc"/>
                  </a:cxn>
                  <a:cxn ang="cd4">
                    <a:pos x="hc" y="b"/>
                  </a:cxn>
                  <a:cxn ang="0">
                    <a:pos x="r" y="vc"/>
                  </a:cxn>
                </a:cxnLst>
                <a:rect l="l" t="t" r="r" b="b"/>
                <a:pathLst>
                  <a:path w="241">
                    <a:moveTo>
                      <a:pt x="0" y="0"/>
                    </a:moveTo>
                    <a:cubicBezTo>
                      <a:pt x="241" y="0"/>
                      <a:pt x="241" y="0"/>
                      <a:pt x="241"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7" name="Straight Connector 226">
                <a:extLst>
                  <a:ext uri="{FF2B5EF4-FFF2-40B4-BE49-F238E27FC236}">
                    <a16:creationId xmlns:a16="http://schemas.microsoft.com/office/drawing/2014/main" id="{CB027030-29F9-9F41-8CBD-71A7EBB444ED}"/>
                  </a:ext>
                </a:extLst>
              </p:cNvPr>
              <p:cNvSpPr/>
              <p:nvPr/>
            </p:nvSpPr>
            <p:spPr>
              <a:xfrm>
                <a:off x="2243907" y="5411080"/>
                <a:ext cx="0" cy="20449"/>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8" name="Straight Connector 227">
                <a:extLst>
                  <a:ext uri="{FF2B5EF4-FFF2-40B4-BE49-F238E27FC236}">
                    <a16:creationId xmlns:a16="http://schemas.microsoft.com/office/drawing/2014/main" id="{0AA0C1BE-E603-5D4A-868D-17370F4FE1F7}"/>
                  </a:ext>
                </a:extLst>
              </p:cNvPr>
              <p:cNvSpPr/>
              <p:nvPr/>
            </p:nvSpPr>
            <p:spPr>
              <a:xfrm>
                <a:off x="2366975" y="5533781"/>
                <a:ext cx="0" cy="20449"/>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9" name="Straight Connector 228">
                <a:extLst>
                  <a:ext uri="{FF2B5EF4-FFF2-40B4-BE49-F238E27FC236}">
                    <a16:creationId xmlns:a16="http://schemas.microsoft.com/office/drawing/2014/main" id="{C6A164AC-F923-C74A-90C4-ECA5487680A7}"/>
                  </a:ext>
                </a:extLst>
              </p:cNvPr>
              <p:cNvSpPr/>
              <p:nvPr/>
            </p:nvSpPr>
            <p:spPr>
              <a:xfrm>
                <a:off x="2243907" y="5487038"/>
                <a:ext cx="0" cy="4090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grpSp>
        <p:sp>
          <p:nvSpPr>
            <p:cNvPr id="187" name="Oval 186">
              <a:extLst>
                <a:ext uri="{FF2B5EF4-FFF2-40B4-BE49-F238E27FC236}">
                  <a16:creationId xmlns:a16="http://schemas.microsoft.com/office/drawing/2014/main" id="{397974F3-A563-8543-A765-F4DB8EA334BA}"/>
                </a:ext>
              </a:extLst>
            </p:cNvPr>
            <p:cNvSpPr/>
            <p:nvPr/>
          </p:nvSpPr>
          <p:spPr>
            <a:xfrm>
              <a:off x="3007576" y="702689"/>
              <a:ext cx="704988" cy="704988"/>
            </a:xfrm>
            <a:prstGeom prst="ellips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marL="0" indent="0" algn="ctr" defTabSz="1218987" eaLnBrk="1" fontAlgn="auto">
                <a:spcBef>
                  <a:spcPts val="0"/>
                </a:spcBef>
                <a:spcAft>
                  <a:spcPts val="0"/>
                </a:spcAft>
                <a:defRPr/>
              </a:pPr>
              <a:endParaRPr lang="en-AU" sz="2000" kern="0">
                <a:solidFill>
                  <a:srgbClr val="FFFFFF"/>
                </a:solidFill>
                <a:latin typeface="Museo Sans 300"/>
                <a:ea typeface="Museo Sans 300"/>
                <a:cs typeface="Museo Sans 300"/>
                <a:sym typeface="Museo Sans 300"/>
              </a:endParaRPr>
            </a:p>
          </p:txBody>
        </p:sp>
      </p:grpSp>
    </p:spTree>
    <p:extLst>
      <p:ext uri="{BB962C8B-B14F-4D97-AF65-F5344CB8AC3E}">
        <p14:creationId xmlns:p14="http://schemas.microsoft.com/office/powerpoint/2010/main" val="5139503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solidFill>
            <a:schemeClr val="accent3"/>
          </a:solidFill>
        </p:spPr>
        <p:txBody>
          <a:bodyPr/>
          <a:lstStyle/>
          <a:p>
            <a:endParaRPr lang="en-AU" dirty="0"/>
          </a:p>
        </p:txBody>
      </p:sp>
      <p:sp>
        <p:nvSpPr>
          <p:cNvPr id="241" name="Chapter Blue"/>
          <p:cNvSpPr txBox="1">
            <a:spLocks noGrp="1"/>
          </p:cNvSpPr>
          <p:nvPr>
            <p:ph type="body" sz="quarter" idx="22"/>
          </p:nvPr>
        </p:nvSpPr>
        <p:spPr>
          <a:prstGeom prst="rect">
            <a:avLst/>
          </a:prstGeom>
        </p:spPr>
        <p:txBody>
          <a:bodyPr/>
          <a:lstStyle/>
          <a:p>
            <a:r>
              <a:rPr lang="en-AU" dirty="0"/>
              <a:t>Let’s get hands-on</a:t>
            </a:r>
            <a:endParaRPr dirty="0"/>
          </a:p>
        </p:txBody>
      </p:sp>
      <p:pic>
        <p:nvPicPr>
          <p:cNvPr id="242"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43" name="Image" descr="Image"/>
          <p:cNvPicPr>
            <a:picLocks noChangeAspect="1"/>
          </p:cNvPicPr>
          <p:nvPr/>
        </p:nvPicPr>
        <p:blipFill>
          <a:blip r:embed="rId3"/>
          <a:stretch>
            <a:fillRect/>
          </a:stretch>
        </p:blipFill>
        <p:spPr>
          <a:xfrm>
            <a:off x="1054442" y="-1939495"/>
            <a:ext cx="4516354" cy="4401468"/>
          </a:xfrm>
          <a:prstGeom prst="rect">
            <a:avLst/>
          </a:prstGeom>
          <a:ln w="12700">
            <a:miter lim="400000"/>
          </a:ln>
        </p:spPr>
      </p:pic>
      <p:sp>
        <p:nvSpPr>
          <p:cNvPr id="8"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33</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33741" y="1125126"/>
            <a:ext cx="4143009" cy="2894837"/>
          </a:xfrm>
        </p:spPr>
        <p:txBody>
          <a:bodyPr/>
          <a:lstStyle/>
          <a:p>
            <a:endParaRPr lang="en-AU" dirty="0"/>
          </a:p>
        </p:txBody>
      </p:sp>
      <p:sp>
        <p:nvSpPr>
          <p:cNvPr id="5" name="Text Placeholder 4"/>
          <p:cNvSpPr>
            <a:spLocks noGrp="1"/>
          </p:cNvSpPr>
          <p:nvPr>
            <p:ph type="body" sz="quarter" idx="27"/>
          </p:nvPr>
        </p:nvSpPr>
        <p:spPr>
          <a:xfrm>
            <a:off x="4661027" y="1125126"/>
            <a:ext cx="4143009" cy="2894837"/>
          </a:xfrm>
        </p:spPr>
        <p:txBody>
          <a:bodyPr/>
          <a:lstStyle/>
          <a:p>
            <a:endParaRPr lang="en-AU" dirty="0"/>
          </a:p>
        </p:txBody>
      </p:sp>
      <p:sp>
        <p:nvSpPr>
          <p:cNvPr id="2" name="Text Placeholder 1"/>
          <p:cNvSpPr>
            <a:spLocks noGrp="1"/>
          </p:cNvSpPr>
          <p:nvPr>
            <p:ph type="body" sz="quarter" idx="21"/>
          </p:nvPr>
        </p:nvSpPr>
        <p:spPr/>
        <p:txBody>
          <a:bodyPr>
            <a:normAutofit lnSpcReduction="10000"/>
          </a:bodyPr>
          <a:lstStyle/>
          <a:p>
            <a:r>
              <a:rPr lang="en-AU" dirty="0"/>
              <a:t>ACTIVITY - Speed test</a:t>
            </a:r>
          </a:p>
        </p:txBody>
      </p:sp>
      <p:sp>
        <p:nvSpPr>
          <p:cNvPr id="252" name="SUB TITLE 2 BOXES"/>
          <p:cNvSpPr txBox="1">
            <a:spLocks noGrp="1"/>
          </p:cNvSpPr>
          <p:nvPr>
            <p:ph type="body" sz="quarter" idx="22"/>
          </p:nvPr>
        </p:nvSpPr>
        <p:spPr/>
        <p:txBody>
          <a:bodyPr>
            <a:normAutofit fontScale="85000" lnSpcReduction="20000"/>
          </a:bodyPr>
          <a:lstStyle/>
          <a:p>
            <a:endParaRPr lang="en-AU" dirty="0"/>
          </a:p>
        </p:txBody>
      </p:sp>
      <p:sp>
        <p:nvSpPr>
          <p:cNvPr id="6" name="Text Placeholder 5"/>
          <p:cNvSpPr>
            <a:spLocks noGrp="1"/>
          </p:cNvSpPr>
          <p:nvPr>
            <p:ph type="body" sz="quarter" idx="28"/>
          </p:nvPr>
        </p:nvSpPr>
        <p:spPr>
          <a:xfrm>
            <a:off x="333741" y="3203427"/>
            <a:ext cx="4143009" cy="926511"/>
          </a:xfrm>
        </p:spPr>
        <p:txBody>
          <a:bodyPr/>
          <a:lstStyle/>
          <a:p>
            <a:pPr marL="0" marR="0" lvl="0" indent="0">
              <a:lnSpc>
                <a:spcPct val="90000"/>
              </a:lnSpc>
              <a:spcBef>
                <a:spcPts val="0"/>
              </a:spcBef>
              <a:spcAft>
                <a:spcPts val="0"/>
              </a:spcAft>
              <a:buClr>
                <a:schemeClr val="accent1"/>
              </a:buClr>
              <a:buSzPts val="2400"/>
              <a:buFont typeface="Arial"/>
              <a:buNone/>
              <a:defRPr/>
            </a:pPr>
            <a:r>
              <a:rPr lang="en-US" sz="2200" dirty="0"/>
              <a:t>www.speedtest.net</a:t>
            </a:r>
          </a:p>
          <a:p>
            <a:endParaRPr lang="en-AU" dirty="0"/>
          </a:p>
        </p:txBody>
      </p:sp>
      <p:sp>
        <p:nvSpPr>
          <p:cNvPr id="7" name="Text Placeholder 6"/>
          <p:cNvSpPr>
            <a:spLocks noGrp="1"/>
          </p:cNvSpPr>
          <p:nvPr>
            <p:ph type="body" sz="quarter" idx="29"/>
          </p:nvPr>
        </p:nvSpPr>
        <p:spPr>
          <a:xfrm>
            <a:off x="4661027" y="2912661"/>
            <a:ext cx="4143009" cy="1107303"/>
          </a:xfrm>
        </p:spPr>
        <p:txBody>
          <a:bodyPr/>
          <a:lstStyle/>
          <a:p>
            <a:r>
              <a:rPr lang="en-AU" dirty="0"/>
              <a:t>Pay attention to upload vs download speeds</a:t>
            </a:r>
          </a:p>
        </p:txBody>
      </p:sp>
      <p:grpSp>
        <p:nvGrpSpPr>
          <p:cNvPr id="40" name="Group 39">
            <a:extLst>
              <a:ext uri="{FF2B5EF4-FFF2-40B4-BE49-F238E27FC236}">
                <a16:creationId xmlns:a16="http://schemas.microsoft.com/office/drawing/2014/main" id="{418B7D74-33D0-4822-9146-1218C9690A87}"/>
              </a:ext>
            </a:extLst>
          </p:cNvPr>
          <p:cNvGrpSpPr>
            <a:grpSpLocks noChangeAspect="1"/>
          </p:cNvGrpSpPr>
          <p:nvPr/>
        </p:nvGrpSpPr>
        <p:grpSpPr>
          <a:xfrm>
            <a:off x="6095092" y="1797433"/>
            <a:ext cx="1274877" cy="1116000"/>
            <a:chOff x="-157680" y="5711040"/>
            <a:chExt cx="595080" cy="520920"/>
          </a:xfrm>
        </p:grpSpPr>
        <p:sp>
          <p:nvSpPr>
            <p:cNvPr id="41" name="Straight Connector 40">
              <a:extLst>
                <a:ext uri="{FF2B5EF4-FFF2-40B4-BE49-F238E27FC236}">
                  <a16:creationId xmlns:a16="http://schemas.microsoft.com/office/drawing/2014/main" id="{8CC18048-B5EC-4274-84D2-71967994ABAE}"/>
                </a:ext>
              </a:extLst>
            </p:cNvPr>
            <p:cNvSpPr/>
            <p:nvPr/>
          </p:nvSpPr>
          <p:spPr>
            <a:xfrm>
              <a:off x="252000" y="6124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Freeform 2485">
              <a:extLst>
                <a:ext uri="{FF2B5EF4-FFF2-40B4-BE49-F238E27FC236}">
                  <a16:creationId xmlns:a16="http://schemas.microsoft.com/office/drawing/2014/main" id="{CB16E31C-9693-4718-9947-D15B545E55AD}"/>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Freeform 2486">
              <a:extLst>
                <a:ext uri="{FF2B5EF4-FFF2-40B4-BE49-F238E27FC236}">
                  <a16:creationId xmlns:a16="http://schemas.microsoft.com/office/drawing/2014/main" id="{AEDC634F-7A30-413F-8DA1-0E328090DF3C}"/>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Straight Connector 43">
              <a:extLst>
                <a:ext uri="{FF2B5EF4-FFF2-40B4-BE49-F238E27FC236}">
                  <a16:creationId xmlns:a16="http://schemas.microsoft.com/office/drawing/2014/main" id="{284DF6B4-7866-4A24-93A8-DAD56823F76B}"/>
                </a:ext>
              </a:extLst>
            </p:cNvPr>
            <p:cNvSpPr/>
            <p:nvPr/>
          </p:nvSpPr>
          <p:spPr>
            <a:xfrm>
              <a:off x="303120" y="5771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Freeform 2488">
              <a:extLst>
                <a:ext uri="{FF2B5EF4-FFF2-40B4-BE49-F238E27FC236}">
                  <a16:creationId xmlns:a16="http://schemas.microsoft.com/office/drawing/2014/main" id="{33C513BF-7612-4BB7-BC7E-AB1D88005EAD}"/>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2489">
              <a:extLst>
                <a:ext uri="{FF2B5EF4-FFF2-40B4-BE49-F238E27FC236}">
                  <a16:creationId xmlns:a16="http://schemas.microsoft.com/office/drawing/2014/main" id="{AAA13D71-9411-4AB9-9033-640DEE2F0C9A}"/>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Straight Connector 46">
              <a:extLst>
                <a:ext uri="{FF2B5EF4-FFF2-40B4-BE49-F238E27FC236}">
                  <a16:creationId xmlns:a16="http://schemas.microsoft.com/office/drawing/2014/main" id="{9632C972-D335-4649-BAF7-F80061086297}"/>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2491">
              <a:extLst>
                <a:ext uri="{FF2B5EF4-FFF2-40B4-BE49-F238E27FC236}">
                  <a16:creationId xmlns:a16="http://schemas.microsoft.com/office/drawing/2014/main" id="{D2695256-BAD6-43B1-94B6-FA07C05A7666}"/>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Straight Connector 48">
              <a:extLst>
                <a:ext uri="{FF2B5EF4-FFF2-40B4-BE49-F238E27FC236}">
                  <a16:creationId xmlns:a16="http://schemas.microsoft.com/office/drawing/2014/main" id="{83C1C818-27F0-4E95-B8F8-1C3AE9B452BA}"/>
                </a:ext>
              </a:extLst>
            </p:cNvPr>
            <p:cNvSpPr/>
            <p:nvPr/>
          </p:nvSpPr>
          <p:spPr>
            <a:xfrm>
              <a:off x="140040" y="5711040"/>
              <a:ext cx="0" cy="5209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Straight Connector 49">
              <a:extLst>
                <a:ext uri="{FF2B5EF4-FFF2-40B4-BE49-F238E27FC236}">
                  <a16:creationId xmlns:a16="http://schemas.microsoft.com/office/drawing/2014/main" id="{DC097A89-A5D7-4884-92EF-A9332B111EA0}"/>
                </a:ext>
              </a:extLst>
            </p:cNvPr>
            <p:cNvSpPr/>
            <p:nvPr/>
          </p:nvSpPr>
          <p:spPr>
            <a:xfrm>
              <a:off x="96120" y="5971320"/>
              <a:ext cx="439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Straight Connector 50">
              <a:extLst>
                <a:ext uri="{FF2B5EF4-FFF2-40B4-BE49-F238E27FC236}">
                  <a16:creationId xmlns:a16="http://schemas.microsoft.com/office/drawing/2014/main" id="{5B4227C2-F51A-4D10-917B-FA17F75AF475}"/>
                </a:ext>
              </a:extLst>
            </p:cNvPr>
            <p:cNvSpPr/>
            <p:nvPr/>
          </p:nvSpPr>
          <p:spPr>
            <a:xfrm>
              <a:off x="14760" y="6086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Freeform 2495">
              <a:extLst>
                <a:ext uri="{FF2B5EF4-FFF2-40B4-BE49-F238E27FC236}">
                  <a16:creationId xmlns:a16="http://schemas.microsoft.com/office/drawing/2014/main" id="{BB1AC85F-3C7F-460B-9704-0C7A1DFF16CF}"/>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Straight Connector 52">
              <a:extLst>
                <a:ext uri="{FF2B5EF4-FFF2-40B4-BE49-F238E27FC236}">
                  <a16:creationId xmlns:a16="http://schemas.microsoft.com/office/drawing/2014/main" id="{B79199BB-1473-4C9D-9E32-BCCEE5AA951D}"/>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2497">
              <a:extLst>
                <a:ext uri="{FF2B5EF4-FFF2-40B4-BE49-F238E27FC236}">
                  <a16:creationId xmlns:a16="http://schemas.microsoft.com/office/drawing/2014/main" id="{53D55524-BB3A-4947-8463-72F38E60E8F8}"/>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2498">
              <a:extLst>
                <a:ext uri="{FF2B5EF4-FFF2-40B4-BE49-F238E27FC236}">
                  <a16:creationId xmlns:a16="http://schemas.microsoft.com/office/drawing/2014/main" id="{CCC009E5-F86D-48B6-B116-04BEED12805C}"/>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2499">
              <a:extLst>
                <a:ext uri="{FF2B5EF4-FFF2-40B4-BE49-F238E27FC236}">
                  <a16:creationId xmlns:a16="http://schemas.microsoft.com/office/drawing/2014/main" id="{C461B710-B99F-4908-9078-1B9EEA5DBDFD}"/>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Freeform 2500">
              <a:extLst>
                <a:ext uri="{FF2B5EF4-FFF2-40B4-BE49-F238E27FC236}">
                  <a16:creationId xmlns:a16="http://schemas.microsoft.com/office/drawing/2014/main" id="{F5A77824-63FB-4D6B-9756-40BD90CB68C2}"/>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2501">
              <a:extLst>
                <a:ext uri="{FF2B5EF4-FFF2-40B4-BE49-F238E27FC236}">
                  <a16:creationId xmlns:a16="http://schemas.microsoft.com/office/drawing/2014/main" id="{9DAFD692-3AFA-4A54-A1F7-AFBA35C77856}"/>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2502">
              <a:extLst>
                <a:ext uri="{FF2B5EF4-FFF2-40B4-BE49-F238E27FC236}">
                  <a16:creationId xmlns:a16="http://schemas.microsoft.com/office/drawing/2014/main" id="{4C9F15B3-5934-40F0-8417-8BA33B45AD23}"/>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Straight Connector 59">
              <a:extLst>
                <a:ext uri="{FF2B5EF4-FFF2-40B4-BE49-F238E27FC236}">
                  <a16:creationId xmlns:a16="http://schemas.microsoft.com/office/drawing/2014/main" id="{FB077A9D-F8B4-4246-B6B8-C1BCEF17184E}"/>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Freeform 2504">
              <a:extLst>
                <a:ext uri="{FF2B5EF4-FFF2-40B4-BE49-F238E27FC236}">
                  <a16:creationId xmlns:a16="http://schemas.microsoft.com/office/drawing/2014/main" id="{51109260-049E-4373-A441-86D82CB602FD}"/>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Straight Connector 61">
              <a:extLst>
                <a:ext uri="{FF2B5EF4-FFF2-40B4-BE49-F238E27FC236}">
                  <a16:creationId xmlns:a16="http://schemas.microsoft.com/office/drawing/2014/main" id="{49A67B2B-2A9E-4D1E-9A43-9F32D95C0272}"/>
                </a:ext>
              </a:extLst>
            </p:cNvPr>
            <p:cNvSpPr/>
            <p:nvPr/>
          </p:nvSpPr>
          <p:spPr>
            <a:xfrm flipH="1">
              <a:off x="140040" y="5971320"/>
              <a:ext cx="41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Straight Connector 62">
              <a:extLst>
                <a:ext uri="{FF2B5EF4-FFF2-40B4-BE49-F238E27FC236}">
                  <a16:creationId xmlns:a16="http://schemas.microsoft.com/office/drawing/2014/main" id="{913F2EE3-5036-414B-8C01-BC6D04227F12}"/>
                </a:ext>
              </a:extLst>
            </p:cNvPr>
            <p:cNvSpPr/>
            <p:nvPr/>
          </p:nvSpPr>
          <p:spPr>
            <a:xfrm>
              <a:off x="265320" y="5856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Freeform 2507">
              <a:extLst>
                <a:ext uri="{FF2B5EF4-FFF2-40B4-BE49-F238E27FC236}">
                  <a16:creationId xmlns:a16="http://schemas.microsoft.com/office/drawing/2014/main" id="{EFA95437-941C-4C09-A895-67CDB1AD2EEE}"/>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Straight Connector 64">
              <a:extLst>
                <a:ext uri="{FF2B5EF4-FFF2-40B4-BE49-F238E27FC236}">
                  <a16:creationId xmlns:a16="http://schemas.microsoft.com/office/drawing/2014/main" id="{E3914400-C771-45DE-B236-9BB6CB7ABA95}"/>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 name="Freeform 2509">
              <a:extLst>
                <a:ext uri="{FF2B5EF4-FFF2-40B4-BE49-F238E27FC236}">
                  <a16:creationId xmlns:a16="http://schemas.microsoft.com/office/drawing/2014/main" id="{A3178EC1-89EA-40EC-8166-15B0DDCCCAA0}"/>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 name="Freeform 2510">
              <a:extLst>
                <a:ext uri="{FF2B5EF4-FFF2-40B4-BE49-F238E27FC236}">
                  <a16:creationId xmlns:a16="http://schemas.microsoft.com/office/drawing/2014/main" id="{8FDC00B3-2658-43D0-B158-27E9AF1DA772}"/>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 name="Freeform 2511">
              <a:extLst>
                <a:ext uri="{FF2B5EF4-FFF2-40B4-BE49-F238E27FC236}">
                  <a16:creationId xmlns:a16="http://schemas.microsoft.com/office/drawing/2014/main" id="{02816DB2-BE0C-4ECD-9BA7-CCBC8FDA2728}"/>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 name="Freeform 2512">
              <a:extLst>
                <a:ext uri="{FF2B5EF4-FFF2-40B4-BE49-F238E27FC236}">
                  <a16:creationId xmlns:a16="http://schemas.microsoft.com/office/drawing/2014/main" id="{FA2D3662-1EF1-446D-BA24-245C8FF65DDC}"/>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 name="Freeform 2513">
              <a:extLst>
                <a:ext uri="{FF2B5EF4-FFF2-40B4-BE49-F238E27FC236}">
                  <a16:creationId xmlns:a16="http://schemas.microsoft.com/office/drawing/2014/main" id="{319FA294-7486-4AE0-90AD-F3CC7945E42C}"/>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 name="Freeform 2514">
              <a:extLst>
                <a:ext uri="{FF2B5EF4-FFF2-40B4-BE49-F238E27FC236}">
                  <a16:creationId xmlns:a16="http://schemas.microsoft.com/office/drawing/2014/main" id="{60BD5714-6FE3-465C-A61D-4CC7BE6E461A}"/>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2" name="Group 71">
            <a:extLst>
              <a:ext uri="{FF2B5EF4-FFF2-40B4-BE49-F238E27FC236}">
                <a16:creationId xmlns:a16="http://schemas.microsoft.com/office/drawing/2014/main" id="{C9F1BFA2-3B01-44DC-9CDD-39BE053B7F86}"/>
              </a:ext>
            </a:extLst>
          </p:cNvPr>
          <p:cNvGrpSpPr>
            <a:grpSpLocks noChangeAspect="1"/>
          </p:cNvGrpSpPr>
          <p:nvPr/>
        </p:nvGrpSpPr>
        <p:grpSpPr>
          <a:xfrm>
            <a:off x="1785356" y="1800168"/>
            <a:ext cx="1329552" cy="1116000"/>
            <a:chOff x="8556840" y="5032440"/>
            <a:chExt cx="515520" cy="432720"/>
          </a:xfrm>
        </p:grpSpPr>
        <p:sp>
          <p:nvSpPr>
            <p:cNvPr id="73" name="Straight Connector 72">
              <a:extLst>
                <a:ext uri="{FF2B5EF4-FFF2-40B4-BE49-F238E27FC236}">
                  <a16:creationId xmlns:a16="http://schemas.microsoft.com/office/drawing/2014/main" id="{19746105-CC01-4D82-917B-3F65FB2A7AE6}"/>
                </a:ext>
              </a:extLst>
            </p:cNvPr>
            <p:cNvSpPr/>
            <p:nvPr/>
          </p:nvSpPr>
          <p:spPr>
            <a:xfrm>
              <a:off x="8584200" y="541475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 name="Freeform 954">
              <a:extLst>
                <a:ext uri="{FF2B5EF4-FFF2-40B4-BE49-F238E27FC236}">
                  <a16:creationId xmlns:a16="http://schemas.microsoft.com/office/drawing/2014/main" id="{7BEC446C-FA55-4485-B8AA-7E481C37C9BC}"/>
                </a:ext>
              </a:extLst>
            </p:cNvPr>
            <p:cNvSpPr/>
            <p:nvPr/>
          </p:nvSpPr>
          <p:spPr>
            <a:xfrm>
              <a:off x="8562599" y="5352840"/>
              <a:ext cx="21240" cy="61560"/>
            </a:xfrm>
            <a:custGeom>
              <a:avLst/>
              <a:gdLst/>
              <a:ahLst/>
              <a:cxnLst>
                <a:cxn ang="3cd4">
                  <a:pos x="hc" y="t"/>
                </a:cxn>
                <a:cxn ang="cd2">
                  <a:pos x="l" y="vc"/>
                </a:cxn>
                <a:cxn ang="cd4">
                  <a:pos x="hc" y="b"/>
                </a:cxn>
                <a:cxn ang="0">
                  <a:pos x="r" y="vc"/>
                </a:cxn>
              </a:cxnLst>
              <a:rect l="l" t="t" r="r" b="b"/>
              <a:pathLst>
                <a:path w="60" h="172">
                  <a:moveTo>
                    <a:pt x="60" y="172"/>
                  </a:moveTo>
                  <a:cubicBezTo>
                    <a:pt x="32" y="116"/>
                    <a:pt x="12" y="6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 name="Freeform 955">
              <a:extLst>
                <a:ext uri="{FF2B5EF4-FFF2-40B4-BE49-F238E27FC236}">
                  <a16:creationId xmlns:a16="http://schemas.microsoft.com/office/drawing/2014/main" id="{6E4BD4D1-664A-485E-BB39-98A8B871753B}"/>
                </a:ext>
              </a:extLst>
            </p:cNvPr>
            <p:cNvSpPr/>
            <p:nvPr/>
          </p:nvSpPr>
          <p:spPr>
            <a:xfrm>
              <a:off x="8556840" y="5295959"/>
              <a:ext cx="5400" cy="56520"/>
            </a:xfrm>
            <a:custGeom>
              <a:avLst/>
              <a:gdLst/>
              <a:ahLst/>
              <a:cxnLst>
                <a:cxn ang="3cd4">
                  <a:pos x="hc" y="t"/>
                </a:cxn>
                <a:cxn ang="cd2">
                  <a:pos x="l" y="vc"/>
                </a:cxn>
                <a:cxn ang="cd4">
                  <a:pos x="hc" y="b"/>
                </a:cxn>
                <a:cxn ang="0">
                  <a:pos x="r" y="vc"/>
                </a:cxn>
              </a:cxnLst>
              <a:rect l="l" t="t" r="r" b="b"/>
              <a:pathLst>
                <a:path w="16" h="158">
                  <a:moveTo>
                    <a:pt x="16" y="158"/>
                  </a:moveTo>
                  <a:cubicBezTo>
                    <a:pt x="6" y="104"/>
                    <a:pt x="0" y="54"/>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 name="Freeform 956">
              <a:extLst>
                <a:ext uri="{FF2B5EF4-FFF2-40B4-BE49-F238E27FC236}">
                  <a16:creationId xmlns:a16="http://schemas.microsoft.com/office/drawing/2014/main" id="{B1BECA5F-6247-4B83-8853-5AF997C4E5A1}"/>
                </a:ext>
              </a:extLst>
            </p:cNvPr>
            <p:cNvSpPr/>
            <p:nvPr/>
          </p:nvSpPr>
          <p:spPr>
            <a:xfrm>
              <a:off x="8556840" y="5032440"/>
              <a:ext cx="257040" cy="263160"/>
            </a:xfrm>
            <a:custGeom>
              <a:avLst/>
              <a:gdLst/>
              <a:ahLst/>
              <a:cxnLst>
                <a:cxn ang="3cd4">
                  <a:pos x="hc" y="t"/>
                </a:cxn>
                <a:cxn ang="cd2">
                  <a:pos x="l" y="vc"/>
                </a:cxn>
                <a:cxn ang="cd4">
                  <a:pos x="hc" y="b"/>
                </a:cxn>
                <a:cxn ang="0">
                  <a:pos x="r" y="vc"/>
                </a:cxn>
              </a:cxnLst>
              <a:rect l="l" t="t" r="r" b="b"/>
              <a:pathLst>
                <a:path w="715" h="732">
                  <a:moveTo>
                    <a:pt x="0" y="732"/>
                  </a:moveTo>
                  <a:cubicBezTo>
                    <a:pt x="0" y="328"/>
                    <a:pt x="320" y="0"/>
                    <a:pt x="71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 name="Freeform 957">
              <a:extLst>
                <a:ext uri="{FF2B5EF4-FFF2-40B4-BE49-F238E27FC236}">
                  <a16:creationId xmlns:a16="http://schemas.microsoft.com/office/drawing/2014/main" id="{DEE0762E-17EE-4281-AC21-CE4C0FB171AE}"/>
                </a:ext>
              </a:extLst>
            </p:cNvPr>
            <p:cNvSpPr/>
            <p:nvPr/>
          </p:nvSpPr>
          <p:spPr>
            <a:xfrm>
              <a:off x="8814240" y="5032440"/>
              <a:ext cx="258120" cy="263160"/>
            </a:xfrm>
            <a:custGeom>
              <a:avLst/>
              <a:gdLst/>
              <a:ahLst/>
              <a:cxnLst>
                <a:cxn ang="3cd4">
                  <a:pos x="hc" y="t"/>
                </a:cxn>
                <a:cxn ang="cd2">
                  <a:pos x="l" y="vc"/>
                </a:cxn>
                <a:cxn ang="cd4">
                  <a:pos x="hc" y="b"/>
                </a:cxn>
                <a:cxn ang="0">
                  <a:pos x="r" y="vc"/>
                </a:cxn>
              </a:cxnLst>
              <a:rect l="l" t="t" r="r" b="b"/>
              <a:pathLst>
                <a:path w="718" h="732">
                  <a:moveTo>
                    <a:pt x="0" y="0"/>
                  </a:moveTo>
                  <a:cubicBezTo>
                    <a:pt x="397" y="0"/>
                    <a:pt x="718" y="328"/>
                    <a:pt x="718" y="73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 name="Freeform 958">
              <a:extLst>
                <a:ext uri="{FF2B5EF4-FFF2-40B4-BE49-F238E27FC236}">
                  <a16:creationId xmlns:a16="http://schemas.microsoft.com/office/drawing/2014/main" id="{2492BC22-4D70-4242-8DAC-31A203BDF68D}"/>
                </a:ext>
              </a:extLst>
            </p:cNvPr>
            <p:cNvSpPr/>
            <p:nvPr/>
          </p:nvSpPr>
          <p:spPr>
            <a:xfrm>
              <a:off x="9046080" y="5295959"/>
              <a:ext cx="26280" cy="118440"/>
            </a:xfrm>
            <a:custGeom>
              <a:avLst/>
              <a:gdLst/>
              <a:ahLst/>
              <a:cxnLst>
                <a:cxn ang="3cd4">
                  <a:pos x="hc" y="t"/>
                </a:cxn>
                <a:cxn ang="cd2">
                  <a:pos x="l" y="vc"/>
                </a:cxn>
                <a:cxn ang="cd4">
                  <a:pos x="hc" y="b"/>
                </a:cxn>
                <a:cxn ang="0">
                  <a:pos x="r" y="vc"/>
                </a:cxn>
              </a:cxnLst>
              <a:rect l="l" t="t" r="r" b="b"/>
              <a:pathLst>
                <a:path w="74" h="330">
                  <a:moveTo>
                    <a:pt x="74" y="0"/>
                  </a:moveTo>
                  <a:cubicBezTo>
                    <a:pt x="74" y="114"/>
                    <a:pt x="49" y="226"/>
                    <a:pt x="0" y="33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 name="Straight Connector 78">
              <a:extLst>
                <a:ext uri="{FF2B5EF4-FFF2-40B4-BE49-F238E27FC236}">
                  <a16:creationId xmlns:a16="http://schemas.microsoft.com/office/drawing/2014/main" id="{497362BB-C197-4678-9D9C-E4B74CB0209A}"/>
                </a:ext>
              </a:extLst>
            </p:cNvPr>
            <p:cNvSpPr/>
            <p:nvPr/>
          </p:nvSpPr>
          <p:spPr>
            <a:xfrm>
              <a:off x="8822520" y="5036760"/>
              <a:ext cx="0" cy="6408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 name="Straight Connector 79">
              <a:extLst>
                <a:ext uri="{FF2B5EF4-FFF2-40B4-BE49-F238E27FC236}">
                  <a16:creationId xmlns:a16="http://schemas.microsoft.com/office/drawing/2014/main" id="{E13E4CA2-755A-4913-85C7-1DFD8B4182A2}"/>
                </a:ext>
              </a:extLst>
            </p:cNvPr>
            <p:cNvSpPr/>
            <p:nvPr/>
          </p:nvSpPr>
          <p:spPr>
            <a:xfrm>
              <a:off x="8629560" y="5117039"/>
              <a:ext cx="48240" cy="32041"/>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 name="Straight Connector 80">
              <a:extLst>
                <a:ext uri="{FF2B5EF4-FFF2-40B4-BE49-F238E27FC236}">
                  <a16:creationId xmlns:a16="http://schemas.microsoft.com/office/drawing/2014/main" id="{048FF885-38AF-45CC-81AA-F3489662775E}"/>
                </a:ext>
              </a:extLst>
            </p:cNvPr>
            <p:cNvSpPr/>
            <p:nvPr/>
          </p:nvSpPr>
          <p:spPr>
            <a:xfrm>
              <a:off x="8565480" y="5294160"/>
              <a:ext cx="4824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 name="Straight Connector 81">
              <a:extLst>
                <a:ext uri="{FF2B5EF4-FFF2-40B4-BE49-F238E27FC236}">
                  <a16:creationId xmlns:a16="http://schemas.microsoft.com/office/drawing/2014/main" id="{AB473F05-8A4D-4901-8FB7-48F558745FF5}"/>
                </a:ext>
              </a:extLst>
            </p:cNvPr>
            <p:cNvSpPr/>
            <p:nvPr/>
          </p:nvSpPr>
          <p:spPr>
            <a:xfrm flipH="1">
              <a:off x="9032040" y="5294160"/>
              <a:ext cx="32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 name="Straight Connector 82">
              <a:extLst>
                <a:ext uri="{FF2B5EF4-FFF2-40B4-BE49-F238E27FC236}">
                  <a16:creationId xmlns:a16="http://schemas.microsoft.com/office/drawing/2014/main" id="{477B6DBA-C0AA-4E96-B157-2796419AD48C}"/>
                </a:ext>
              </a:extLst>
            </p:cNvPr>
            <p:cNvSpPr/>
            <p:nvPr/>
          </p:nvSpPr>
          <p:spPr>
            <a:xfrm flipH="1">
              <a:off x="8967600" y="5117039"/>
              <a:ext cx="32400" cy="32041"/>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 name="Straight Connector 83">
              <a:extLst>
                <a:ext uri="{FF2B5EF4-FFF2-40B4-BE49-F238E27FC236}">
                  <a16:creationId xmlns:a16="http://schemas.microsoft.com/office/drawing/2014/main" id="{EEB12180-5E61-4FED-BC86-EBAC2F048063}"/>
                </a:ext>
              </a:extLst>
            </p:cNvPr>
            <p:cNvSpPr/>
            <p:nvPr/>
          </p:nvSpPr>
          <p:spPr>
            <a:xfrm flipH="1">
              <a:off x="8706960" y="5315400"/>
              <a:ext cx="66600" cy="3276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 name="Straight Connector 84">
              <a:extLst>
                <a:ext uri="{FF2B5EF4-FFF2-40B4-BE49-F238E27FC236}">
                  <a16:creationId xmlns:a16="http://schemas.microsoft.com/office/drawing/2014/main" id="{DD716915-F3D4-4529-9F44-E5402946048C}"/>
                </a:ext>
              </a:extLst>
            </p:cNvPr>
            <p:cNvSpPr/>
            <p:nvPr/>
          </p:nvSpPr>
          <p:spPr>
            <a:xfrm flipH="1">
              <a:off x="8856360" y="5215320"/>
              <a:ext cx="132840" cy="662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 name="Straight Connector 85">
              <a:extLst>
                <a:ext uri="{FF2B5EF4-FFF2-40B4-BE49-F238E27FC236}">
                  <a16:creationId xmlns:a16="http://schemas.microsoft.com/office/drawing/2014/main" id="{B36851CF-7425-4D15-8667-C9932E606985}"/>
                </a:ext>
              </a:extLst>
            </p:cNvPr>
            <p:cNvSpPr/>
            <p:nvPr/>
          </p:nvSpPr>
          <p:spPr>
            <a:xfrm>
              <a:off x="8746200" y="541475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 name="Freeform 967">
              <a:extLst>
                <a:ext uri="{FF2B5EF4-FFF2-40B4-BE49-F238E27FC236}">
                  <a16:creationId xmlns:a16="http://schemas.microsoft.com/office/drawing/2014/main" id="{576EC901-DE27-46E2-A719-A9D49B43DE24}"/>
                </a:ext>
              </a:extLst>
            </p:cNvPr>
            <p:cNvSpPr/>
            <p:nvPr/>
          </p:nvSpPr>
          <p:spPr>
            <a:xfrm>
              <a:off x="8746200" y="5414759"/>
              <a:ext cx="136800" cy="0"/>
            </a:xfrm>
            <a:custGeom>
              <a:avLst/>
              <a:gdLst/>
              <a:ahLst/>
              <a:cxnLst>
                <a:cxn ang="3cd4">
                  <a:pos x="hc" y="t"/>
                </a:cxn>
                <a:cxn ang="cd2">
                  <a:pos x="l" y="vc"/>
                </a:cxn>
                <a:cxn ang="cd4">
                  <a:pos x="hc" y="b"/>
                </a:cxn>
                <a:cxn ang="0">
                  <a:pos x="r" y="vc"/>
                </a:cxn>
              </a:cxnLst>
              <a:rect l="l" t="t" r="r" b="b"/>
              <a:pathLst>
                <a:path w="381">
                  <a:moveTo>
                    <a:pt x="0" y="0"/>
                  </a:moveTo>
                  <a:cubicBezTo>
                    <a:pt x="381" y="0"/>
                    <a:pt x="381" y="0"/>
                    <a:pt x="381"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 name="Freeform 968">
              <a:extLst>
                <a:ext uri="{FF2B5EF4-FFF2-40B4-BE49-F238E27FC236}">
                  <a16:creationId xmlns:a16="http://schemas.microsoft.com/office/drawing/2014/main" id="{15642606-7DC4-4994-A104-EFF06B32321E}"/>
                </a:ext>
              </a:extLst>
            </p:cNvPr>
            <p:cNvSpPr/>
            <p:nvPr/>
          </p:nvSpPr>
          <p:spPr>
            <a:xfrm>
              <a:off x="8883360" y="5414759"/>
              <a:ext cx="22680" cy="19800"/>
            </a:xfrm>
            <a:custGeom>
              <a:avLst/>
              <a:gdLst/>
              <a:ahLst/>
              <a:cxnLst>
                <a:cxn ang="3cd4">
                  <a:pos x="hc" y="t"/>
                </a:cxn>
                <a:cxn ang="cd2">
                  <a:pos x="l" y="vc"/>
                </a:cxn>
                <a:cxn ang="cd4">
                  <a:pos x="hc" y="b"/>
                </a:cxn>
                <a:cxn ang="0">
                  <a:pos x="r" y="vc"/>
                </a:cxn>
              </a:cxnLst>
              <a:rect l="l" t="t" r="r" b="b"/>
              <a:pathLst>
                <a:path w="64" h="56">
                  <a:moveTo>
                    <a:pt x="0" y="0"/>
                  </a:moveTo>
                  <a:cubicBezTo>
                    <a:pt x="35" y="0"/>
                    <a:pt x="64" y="25"/>
                    <a:pt x="64" y="56"/>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 name="Freeform 969">
              <a:extLst>
                <a:ext uri="{FF2B5EF4-FFF2-40B4-BE49-F238E27FC236}">
                  <a16:creationId xmlns:a16="http://schemas.microsoft.com/office/drawing/2014/main" id="{308C0D71-4CD1-47FA-89A9-EDD61CC23ABC}"/>
                </a:ext>
              </a:extLst>
            </p:cNvPr>
            <p:cNvSpPr/>
            <p:nvPr/>
          </p:nvSpPr>
          <p:spPr>
            <a:xfrm>
              <a:off x="8906400" y="5434920"/>
              <a:ext cx="0" cy="9720"/>
            </a:xfrm>
            <a:custGeom>
              <a:avLst/>
              <a:gdLst/>
              <a:ahLst/>
              <a:cxnLst>
                <a:cxn ang="3cd4">
                  <a:pos x="hc" y="t"/>
                </a:cxn>
                <a:cxn ang="cd2">
                  <a:pos x="l" y="vc"/>
                </a:cxn>
                <a:cxn ang="cd4">
                  <a:pos x="hc" y="b"/>
                </a:cxn>
                <a:cxn ang="0">
                  <a:pos x="r" y="vc"/>
                </a:cxn>
              </a:cxnLst>
              <a:rect l="l" t="t" r="r" b="b"/>
              <a:pathLst>
                <a:path h="28">
                  <a:moveTo>
                    <a:pt x="0" y="0"/>
                  </a:moveTo>
                  <a:cubicBezTo>
                    <a:pt x="0" y="28"/>
                    <a:pt x="0" y="28"/>
                    <a:pt x="0" y="28"/>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 name="Freeform 970">
              <a:extLst>
                <a:ext uri="{FF2B5EF4-FFF2-40B4-BE49-F238E27FC236}">
                  <a16:creationId xmlns:a16="http://schemas.microsoft.com/office/drawing/2014/main" id="{4E85AEA6-4026-4055-A586-6E011698E36B}"/>
                </a:ext>
              </a:extLst>
            </p:cNvPr>
            <p:cNvSpPr/>
            <p:nvPr/>
          </p:nvSpPr>
          <p:spPr>
            <a:xfrm>
              <a:off x="8883360" y="5445000"/>
              <a:ext cx="22680" cy="19800"/>
            </a:xfrm>
            <a:custGeom>
              <a:avLst/>
              <a:gdLst/>
              <a:ahLst/>
              <a:cxnLst>
                <a:cxn ang="3cd4">
                  <a:pos x="hc" y="t"/>
                </a:cxn>
                <a:cxn ang="cd2">
                  <a:pos x="l" y="vc"/>
                </a:cxn>
                <a:cxn ang="cd4">
                  <a:pos x="hc" y="b"/>
                </a:cxn>
                <a:cxn ang="0">
                  <a:pos x="r" y="vc"/>
                </a:cxn>
              </a:cxnLst>
              <a:rect l="l" t="t" r="r" b="b"/>
              <a:pathLst>
                <a:path w="64" h="56">
                  <a:moveTo>
                    <a:pt x="64" y="0"/>
                  </a:moveTo>
                  <a:cubicBezTo>
                    <a:pt x="64" y="31"/>
                    <a:pt x="35" y="56"/>
                    <a:pt x="0" y="56"/>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 name="Freeform 971">
              <a:extLst>
                <a:ext uri="{FF2B5EF4-FFF2-40B4-BE49-F238E27FC236}">
                  <a16:creationId xmlns:a16="http://schemas.microsoft.com/office/drawing/2014/main" id="{916DBD98-B50A-463B-9F66-3CC6EC2D1483}"/>
                </a:ext>
              </a:extLst>
            </p:cNvPr>
            <p:cNvSpPr/>
            <p:nvPr/>
          </p:nvSpPr>
          <p:spPr>
            <a:xfrm>
              <a:off x="8746200" y="5465160"/>
              <a:ext cx="136800" cy="0"/>
            </a:xfrm>
            <a:custGeom>
              <a:avLst/>
              <a:gdLst/>
              <a:ahLst/>
              <a:cxnLst>
                <a:cxn ang="3cd4">
                  <a:pos x="hc" y="t"/>
                </a:cxn>
                <a:cxn ang="cd2">
                  <a:pos x="l" y="vc"/>
                </a:cxn>
                <a:cxn ang="cd4">
                  <a:pos x="hc" y="b"/>
                </a:cxn>
                <a:cxn ang="0">
                  <a:pos x="r" y="vc"/>
                </a:cxn>
              </a:cxnLst>
              <a:rect l="l" t="t" r="r" b="b"/>
              <a:pathLst>
                <a:path w="381">
                  <a:moveTo>
                    <a:pt x="381"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 name="Freeform 972">
              <a:extLst>
                <a:ext uri="{FF2B5EF4-FFF2-40B4-BE49-F238E27FC236}">
                  <a16:creationId xmlns:a16="http://schemas.microsoft.com/office/drawing/2014/main" id="{026CF309-F020-4BB5-B2C4-67BD2A75D049}"/>
                </a:ext>
              </a:extLst>
            </p:cNvPr>
            <p:cNvSpPr/>
            <p:nvPr/>
          </p:nvSpPr>
          <p:spPr>
            <a:xfrm>
              <a:off x="8723160" y="5445000"/>
              <a:ext cx="22680" cy="19800"/>
            </a:xfrm>
            <a:custGeom>
              <a:avLst/>
              <a:gdLst/>
              <a:ahLst/>
              <a:cxnLst>
                <a:cxn ang="3cd4">
                  <a:pos x="hc" y="t"/>
                </a:cxn>
                <a:cxn ang="cd2">
                  <a:pos x="l" y="vc"/>
                </a:cxn>
                <a:cxn ang="cd4">
                  <a:pos x="hc" y="b"/>
                </a:cxn>
                <a:cxn ang="0">
                  <a:pos x="r" y="vc"/>
                </a:cxn>
              </a:cxnLst>
              <a:rect l="l" t="t" r="r" b="b"/>
              <a:pathLst>
                <a:path w="64" h="56">
                  <a:moveTo>
                    <a:pt x="64" y="56"/>
                  </a:moveTo>
                  <a:cubicBezTo>
                    <a:pt x="29" y="56"/>
                    <a:pt x="0" y="3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 name="Freeform 973">
              <a:extLst>
                <a:ext uri="{FF2B5EF4-FFF2-40B4-BE49-F238E27FC236}">
                  <a16:creationId xmlns:a16="http://schemas.microsoft.com/office/drawing/2014/main" id="{61C9EB97-EAA1-448D-A47F-DAEC2E2B6F60}"/>
                </a:ext>
              </a:extLst>
            </p:cNvPr>
            <p:cNvSpPr/>
            <p:nvPr/>
          </p:nvSpPr>
          <p:spPr>
            <a:xfrm>
              <a:off x="8723160" y="5434920"/>
              <a:ext cx="0" cy="9720"/>
            </a:xfrm>
            <a:custGeom>
              <a:avLst/>
              <a:gdLst/>
              <a:ahLst/>
              <a:cxnLst>
                <a:cxn ang="3cd4">
                  <a:pos x="hc" y="t"/>
                </a:cxn>
                <a:cxn ang="cd2">
                  <a:pos x="l" y="vc"/>
                </a:cxn>
                <a:cxn ang="cd4">
                  <a:pos x="hc" y="b"/>
                </a:cxn>
                <a:cxn ang="0">
                  <a:pos x="r" y="vc"/>
                </a:cxn>
              </a:cxnLst>
              <a:rect l="l" t="t" r="r" b="b"/>
              <a:pathLst>
                <a:path h="28">
                  <a:moveTo>
                    <a:pt x="0" y="28"/>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 name="Freeform 974">
              <a:extLst>
                <a:ext uri="{FF2B5EF4-FFF2-40B4-BE49-F238E27FC236}">
                  <a16:creationId xmlns:a16="http://schemas.microsoft.com/office/drawing/2014/main" id="{FB948C74-C795-488B-A13A-DE18437E7C31}"/>
                </a:ext>
              </a:extLst>
            </p:cNvPr>
            <p:cNvSpPr/>
            <p:nvPr/>
          </p:nvSpPr>
          <p:spPr>
            <a:xfrm>
              <a:off x="8723160" y="5414759"/>
              <a:ext cx="22680" cy="19800"/>
            </a:xfrm>
            <a:custGeom>
              <a:avLst/>
              <a:gdLst/>
              <a:ahLst/>
              <a:cxnLst>
                <a:cxn ang="3cd4">
                  <a:pos x="hc" y="t"/>
                </a:cxn>
                <a:cxn ang="cd2">
                  <a:pos x="l" y="vc"/>
                </a:cxn>
                <a:cxn ang="cd4">
                  <a:pos x="hc" y="b"/>
                </a:cxn>
                <a:cxn ang="0">
                  <a:pos x="r" y="vc"/>
                </a:cxn>
              </a:cxnLst>
              <a:rect l="l" t="t" r="r" b="b"/>
              <a:pathLst>
                <a:path w="64" h="56">
                  <a:moveTo>
                    <a:pt x="0" y="56"/>
                  </a:moveTo>
                  <a:cubicBezTo>
                    <a:pt x="0" y="25"/>
                    <a:pt x="29" y="0"/>
                    <a:pt x="64"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 name="Straight Connector 94">
              <a:extLst>
                <a:ext uri="{FF2B5EF4-FFF2-40B4-BE49-F238E27FC236}">
                  <a16:creationId xmlns:a16="http://schemas.microsoft.com/office/drawing/2014/main" id="{AC9753FA-8D5B-4140-BF20-A5460D2596BD}"/>
                </a:ext>
              </a:extLst>
            </p:cNvPr>
            <p:cNvSpPr/>
            <p:nvPr/>
          </p:nvSpPr>
          <p:spPr>
            <a:xfrm>
              <a:off x="8848800" y="5298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 name="Freeform 976">
              <a:extLst>
                <a:ext uri="{FF2B5EF4-FFF2-40B4-BE49-F238E27FC236}">
                  <a16:creationId xmlns:a16="http://schemas.microsoft.com/office/drawing/2014/main" id="{EA01DFB1-3D1C-4B65-8C55-8F169E1AA58B}"/>
                </a:ext>
              </a:extLst>
            </p:cNvPr>
            <p:cNvSpPr/>
            <p:nvPr/>
          </p:nvSpPr>
          <p:spPr>
            <a:xfrm>
              <a:off x="8814959" y="5298479"/>
              <a:ext cx="33480" cy="33480"/>
            </a:xfrm>
            <a:custGeom>
              <a:avLst/>
              <a:gdLst/>
              <a:ahLst/>
              <a:cxnLst>
                <a:cxn ang="3cd4">
                  <a:pos x="hc" y="t"/>
                </a:cxn>
                <a:cxn ang="cd2">
                  <a:pos x="l" y="vc"/>
                </a:cxn>
                <a:cxn ang="cd4">
                  <a:pos x="hc" y="b"/>
                </a:cxn>
                <a:cxn ang="0">
                  <a:pos x="r" y="vc"/>
                </a:cxn>
              </a:cxnLst>
              <a:rect l="l" t="t" r="r" b="b"/>
              <a:pathLst>
                <a:path w="94" h="94">
                  <a:moveTo>
                    <a:pt x="94" y="0"/>
                  </a:moveTo>
                  <a:cubicBezTo>
                    <a:pt x="94" y="52"/>
                    <a:pt x="52" y="94"/>
                    <a:pt x="0" y="9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 name="Freeform 977">
              <a:extLst>
                <a:ext uri="{FF2B5EF4-FFF2-40B4-BE49-F238E27FC236}">
                  <a16:creationId xmlns:a16="http://schemas.microsoft.com/office/drawing/2014/main" id="{30233033-A558-4533-8A81-94F3404A86F8}"/>
                </a:ext>
              </a:extLst>
            </p:cNvPr>
            <p:cNvSpPr/>
            <p:nvPr/>
          </p:nvSpPr>
          <p:spPr>
            <a:xfrm>
              <a:off x="8780760" y="5298479"/>
              <a:ext cx="33840" cy="33480"/>
            </a:xfrm>
            <a:custGeom>
              <a:avLst/>
              <a:gdLst/>
              <a:ahLst/>
              <a:cxnLst>
                <a:cxn ang="3cd4">
                  <a:pos x="hc" y="t"/>
                </a:cxn>
                <a:cxn ang="cd2">
                  <a:pos x="l" y="vc"/>
                </a:cxn>
                <a:cxn ang="cd4">
                  <a:pos x="hc" y="b"/>
                </a:cxn>
                <a:cxn ang="0">
                  <a:pos x="r" y="vc"/>
                </a:cxn>
              </a:cxnLst>
              <a:rect l="l" t="t" r="r" b="b"/>
              <a:pathLst>
                <a:path w="95" h="94">
                  <a:moveTo>
                    <a:pt x="95" y="94"/>
                  </a:moveTo>
                  <a:cubicBezTo>
                    <a:pt x="43" y="94"/>
                    <a:pt x="0" y="52"/>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 name="Freeform 978">
              <a:extLst>
                <a:ext uri="{FF2B5EF4-FFF2-40B4-BE49-F238E27FC236}">
                  <a16:creationId xmlns:a16="http://schemas.microsoft.com/office/drawing/2014/main" id="{C8D0EB63-BE0E-44B4-B41E-BC872A44898D}"/>
                </a:ext>
              </a:extLst>
            </p:cNvPr>
            <p:cNvSpPr/>
            <p:nvPr/>
          </p:nvSpPr>
          <p:spPr>
            <a:xfrm>
              <a:off x="8780760" y="5264640"/>
              <a:ext cx="33840" cy="33480"/>
            </a:xfrm>
            <a:custGeom>
              <a:avLst/>
              <a:gdLst/>
              <a:ahLst/>
              <a:cxnLst>
                <a:cxn ang="3cd4">
                  <a:pos x="hc" y="t"/>
                </a:cxn>
                <a:cxn ang="cd2">
                  <a:pos x="l" y="vc"/>
                </a:cxn>
                <a:cxn ang="cd4">
                  <a:pos x="hc" y="b"/>
                </a:cxn>
                <a:cxn ang="0">
                  <a:pos x="r" y="vc"/>
                </a:cxn>
              </a:cxnLst>
              <a:rect l="l" t="t" r="r" b="b"/>
              <a:pathLst>
                <a:path w="95" h="94">
                  <a:moveTo>
                    <a:pt x="0" y="94"/>
                  </a:moveTo>
                  <a:cubicBezTo>
                    <a:pt x="0" y="42"/>
                    <a:pt x="43" y="0"/>
                    <a:pt x="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 name="Freeform 979">
              <a:extLst>
                <a:ext uri="{FF2B5EF4-FFF2-40B4-BE49-F238E27FC236}">
                  <a16:creationId xmlns:a16="http://schemas.microsoft.com/office/drawing/2014/main" id="{EA4DD25A-4DDA-4FD4-BA3C-461777CC38CB}"/>
                </a:ext>
              </a:extLst>
            </p:cNvPr>
            <p:cNvSpPr/>
            <p:nvPr/>
          </p:nvSpPr>
          <p:spPr>
            <a:xfrm>
              <a:off x="8814959" y="5264640"/>
              <a:ext cx="33480" cy="33480"/>
            </a:xfrm>
            <a:custGeom>
              <a:avLst/>
              <a:gdLst/>
              <a:ahLst/>
              <a:cxnLst>
                <a:cxn ang="3cd4">
                  <a:pos x="hc" y="t"/>
                </a:cxn>
                <a:cxn ang="cd2">
                  <a:pos x="l" y="vc"/>
                </a:cxn>
                <a:cxn ang="cd4">
                  <a:pos x="hc" y="b"/>
                </a:cxn>
                <a:cxn ang="0">
                  <a:pos x="r" y="vc"/>
                </a:cxn>
              </a:cxnLst>
              <a:rect l="l" t="t" r="r" b="b"/>
              <a:pathLst>
                <a:path w="94" h="94">
                  <a:moveTo>
                    <a:pt x="0" y="0"/>
                  </a:moveTo>
                  <a:cubicBezTo>
                    <a:pt x="52" y="0"/>
                    <a:pt x="94" y="42"/>
                    <a:pt x="94" y="9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94357-25ED-4A8A-B50E-F45010525E9F}"/>
              </a:ext>
            </a:extLst>
          </p:cNvPr>
          <p:cNvSpPr>
            <a:spLocks noGrp="1"/>
          </p:cNvSpPr>
          <p:nvPr>
            <p:ph type="body" sz="quarter" idx="21"/>
          </p:nvPr>
        </p:nvSpPr>
        <p:spPr/>
        <p:txBody>
          <a:bodyPr>
            <a:normAutofit lnSpcReduction="10000"/>
          </a:bodyPr>
          <a:lstStyle/>
          <a:p>
            <a:r>
              <a:rPr lang="en-AU" dirty="0"/>
              <a:t>File transfer times – 100MB</a:t>
            </a:r>
          </a:p>
        </p:txBody>
      </p:sp>
      <p:sp>
        <p:nvSpPr>
          <p:cNvPr id="3" name="Text Placeholder 2">
            <a:extLst>
              <a:ext uri="{FF2B5EF4-FFF2-40B4-BE49-F238E27FC236}">
                <a16:creationId xmlns:a16="http://schemas.microsoft.com/office/drawing/2014/main" id="{9CFDAEB2-B22E-4EA2-AE27-F982BB1F1456}"/>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15DF9C12-4F0C-4884-BCBE-8142E8AC04C0}"/>
              </a:ext>
            </a:extLst>
          </p:cNvPr>
          <p:cNvSpPr>
            <a:spLocks noGrp="1"/>
          </p:cNvSpPr>
          <p:nvPr>
            <p:ph sz="quarter" idx="23"/>
          </p:nvPr>
        </p:nvSpPr>
        <p:spPr/>
        <p:txBody>
          <a:bodyPr>
            <a:normAutofit/>
          </a:bodyPr>
          <a:lstStyle/>
          <a:p>
            <a:r>
              <a:rPr lang="en-AU" sz="1800" dirty="0"/>
              <a:t>Once you know your speed, you can then work out how long your data transfer can take. For example, to move a 100 MB file (about the limit for most email services) at these different speeds, you can see how long it can take:</a:t>
            </a:r>
          </a:p>
          <a:p>
            <a:endParaRPr lang="en-AU" sz="1800" dirty="0"/>
          </a:p>
          <a:p>
            <a:r>
              <a:rPr lang="en-AU" sz="1800" b="1" dirty="0"/>
              <a:t>100 MB Speed Test</a:t>
            </a:r>
          </a:p>
          <a:p>
            <a:pPr marL="285750" indent="-285750">
              <a:buFont typeface="Arial" panose="020B0604020202020204" pitchFamily="34" charset="0"/>
              <a:buChar char="•"/>
            </a:pPr>
            <a:r>
              <a:rPr lang="en-AU" sz="1800" dirty="0"/>
              <a:t>3.38 Mbps (at home, on poor ADSL) |7 mins</a:t>
            </a:r>
          </a:p>
          <a:p>
            <a:pPr marL="285750" indent="-285750">
              <a:buFont typeface="Arial" panose="020B0604020202020204" pitchFamily="34" charset="0"/>
              <a:buChar char="•"/>
            </a:pPr>
            <a:r>
              <a:rPr lang="en-AU" sz="1800" dirty="0"/>
              <a:t>54 </a:t>
            </a:r>
            <a:r>
              <a:rPr lang="en-AU" sz="1800" dirty="0" err="1"/>
              <a:t>Mpbs</a:t>
            </a:r>
            <a:r>
              <a:rPr lang="en-AU" sz="1800" dirty="0"/>
              <a:t> (at a conference, on </a:t>
            </a:r>
            <a:r>
              <a:rPr lang="en-AU" sz="1800" dirty="0" err="1"/>
              <a:t>wifi</a:t>
            </a:r>
            <a:r>
              <a:rPr lang="en-AU" sz="1800" dirty="0"/>
              <a:t>)	|17 seconds</a:t>
            </a:r>
          </a:p>
          <a:p>
            <a:pPr marL="285750" indent="-285750">
              <a:buFont typeface="Arial" panose="020B0604020202020204" pitchFamily="34" charset="0"/>
              <a:buChar char="•"/>
            </a:pPr>
            <a:r>
              <a:rPr lang="en-AU" sz="1800" dirty="0"/>
              <a:t>100 </a:t>
            </a:r>
            <a:r>
              <a:rPr lang="en-AU" sz="1800" dirty="0" err="1"/>
              <a:t>Mpbs</a:t>
            </a:r>
            <a:r>
              <a:rPr lang="en-AU" sz="1800" dirty="0"/>
              <a:t> (on the NBN)		|8 seconds </a:t>
            </a:r>
          </a:p>
          <a:p>
            <a:pPr marL="285750" indent="-285750">
              <a:buFont typeface="Arial" panose="020B0604020202020204" pitchFamily="34" charset="0"/>
              <a:buChar char="•"/>
            </a:pPr>
            <a:r>
              <a:rPr lang="en-AU" sz="1800" dirty="0"/>
              <a:t>10 Gbps (on the NREN)		|milliseconds</a:t>
            </a:r>
          </a:p>
        </p:txBody>
      </p:sp>
    </p:spTree>
    <p:extLst>
      <p:ext uri="{BB962C8B-B14F-4D97-AF65-F5344CB8AC3E}">
        <p14:creationId xmlns:p14="http://schemas.microsoft.com/office/powerpoint/2010/main" val="230747438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F5425-69B4-4124-BD9C-3B340BC9E742}"/>
              </a:ext>
            </a:extLst>
          </p:cNvPr>
          <p:cNvSpPr>
            <a:spLocks noGrp="1"/>
          </p:cNvSpPr>
          <p:nvPr>
            <p:ph type="body" sz="quarter" idx="21"/>
          </p:nvPr>
        </p:nvSpPr>
        <p:spPr/>
        <p:txBody>
          <a:bodyPr>
            <a:normAutofit lnSpcReduction="10000"/>
          </a:bodyPr>
          <a:lstStyle/>
          <a:p>
            <a:r>
              <a:rPr lang="en-AU" dirty="0"/>
              <a:t>File transfer times – 1TB</a:t>
            </a:r>
          </a:p>
        </p:txBody>
      </p:sp>
      <p:sp>
        <p:nvSpPr>
          <p:cNvPr id="3" name="Text Placeholder 2">
            <a:extLst>
              <a:ext uri="{FF2B5EF4-FFF2-40B4-BE49-F238E27FC236}">
                <a16:creationId xmlns:a16="http://schemas.microsoft.com/office/drawing/2014/main" id="{FFF3734B-3C8C-4881-B6B6-3F0B4FC50EF8}"/>
              </a:ext>
            </a:extLst>
          </p:cNvPr>
          <p:cNvSpPr>
            <a:spLocks noGrp="1"/>
          </p:cNvSpPr>
          <p:nvPr>
            <p:ph type="body" sz="quarter" idx="22"/>
          </p:nvPr>
        </p:nvSpPr>
        <p:spPr/>
        <p:txBody>
          <a:bodyPr>
            <a:normAutofit fontScale="85000" lnSpcReduction="20000"/>
          </a:bodyPr>
          <a:lstStyle/>
          <a:p>
            <a:endParaRPr lang="en-AU"/>
          </a:p>
        </p:txBody>
      </p:sp>
      <p:pic>
        <p:nvPicPr>
          <p:cNvPr id="7" name="Content Placeholder 6">
            <a:extLst>
              <a:ext uri="{FF2B5EF4-FFF2-40B4-BE49-F238E27FC236}">
                <a16:creationId xmlns:a16="http://schemas.microsoft.com/office/drawing/2014/main" id="{BEBC3FE4-1B1D-431D-BA5C-056137F2908C}"/>
              </a:ext>
            </a:extLst>
          </p:cNvPr>
          <p:cNvPicPr>
            <a:picLocks noGrp="1" noChangeAspect="1"/>
          </p:cNvPicPr>
          <p:nvPr>
            <p:ph sz="quarter" idx="23"/>
          </p:nvPr>
        </p:nvPicPr>
        <p:blipFill>
          <a:blip r:embed="rId3"/>
          <a:stretch>
            <a:fillRect/>
          </a:stretch>
        </p:blipFill>
        <p:spPr>
          <a:xfrm>
            <a:off x="2008795" y="848989"/>
            <a:ext cx="5126411" cy="3882793"/>
          </a:xfrm>
          <a:prstGeom prst="rect">
            <a:avLst/>
          </a:prstGeom>
        </p:spPr>
      </p:pic>
    </p:spTree>
    <p:extLst>
      <p:ext uri="{BB962C8B-B14F-4D97-AF65-F5344CB8AC3E}">
        <p14:creationId xmlns:p14="http://schemas.microsoft.com/office/powerpoint/2010/main" val="46700861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33741" y="1125126"/>
            <a:ext cx="4143009" cy="2894837"/>
          </a:xfrm>
        </p:spPr>
        <p:txBody>
          <a:bodyPr/>
          <a:lstStyle/>
          <a:p>
            <a:endParaRPr lang="en-AU" dirty="0"/>
          </a:p>
        </p:txBody>
      </p:sp>
      <p:sp>
        <p:nvSpPr>
          <p:cNvPr id="5" name="Text Placeholder 4"/>
          <p:cNvSpPr>
            <a:spLocks noGrp="1"/>
          </p:cNvSpPr>
          <p:nvPr>
            <p:ph type="body" sz="quarter" idx="27"/>
          </p:nvPr>
        </p:nvSpPr>
        <p:spPr>
          <a:xfrm>
            <a:off x="4661027" y="1125126"/>
            <a:ext cx="4143009" cy="2894837"/>
          </a:xfrm>
        </p:spPr>
        <p:txBody>
          <a:bodyPr/>
          <a:lstStyle/>
          <a:p>
            <a:endParaRPr lang="en-AU" dirty="0"/>
          </a:p>
        </p:txBody>
      </p:sp>
      <p:sp>
        <p:nvSpPr>
          <p:cNvPr id="2" name="Text Placeholder 1"/>
          <p:cNvSpPr>
            <a:spLocks noGrp="1"/>
          </p:cNvSpPr>
          <p:nvPr>
            <p:ph type="body" sz="quarter" idx="21"/>
          </p:nvPr>
        </p:nvSpPr>
        <p:spPr/>
        <p:txBody>
          <a:bodyPr>
            <a:normAutofit lnSpcReduction="10000"/>
          </a:bodyPr>
          <a:lstStyle/>
          <a:p>
            <a:r>
              <a:rPr lang="en-AU" dirty="0"/>
              <a:t>ACTIVITY - File transfer time calculation</a:t>
            </a:r>
          </a:p>
        </p:txBody>
      </p:sp>
      <p:sp>
        <p:nvSpPr>
          <p:cNvPr id="252" name="SUB TITLE 2 BOXES"/>
          <p:cNvSpPr txBox="1">
            <a:spLocks noGrp="1"/>
          </p:cNvSpPr>
          <p:nvPr>
            <p:ph type="body" sz="quarter" idx="22"/>
          </p:nvPr>
        </p:nvSpPr>
        <p:spPr/>
        <p:txBody>
          <a:bodyPr>
            <a:normAutofit fontScale="85000" lnSpcReduction="20000"/>
          </a:bodyPr>
          <a:lstStyle/>
          <a:p>
            <a:endParaRPr lang="en-AU" dirty="0"/>
          </a:p>
        </p:txBody>
      </p:sp>
      <p:sp>
        <p:nvSpPr>
          <p:cNvPr id="6" name="Text Placeholder 5"/>
          <p:cNvSpPr>
            <a:spLocks noGrp="1"/>
          </p:cNvSpPr>
          <p:nvPr>
            <p:ph type="body" sz="quarter" idx="28"/>
          </p:nvPr>
        </p:nvSpPr>
        <p:spPr>
          <a:xfrm>
            <a:off x="333741" y="3203427"/>
            <a:ext cx="4143009" cy="926511"/>
          </a:xfrm>
        </p:spPr>
        <p:txBody>
          <a:bodyPr/>
          <a:lstStyle/>
          <a:p>
            <a:r>
              <a:rPr lang="en-AU" dirty="0"/>
              <a:t>techinternets.com/</a:t>
            </a:r>
            <a:r>
              <a:rPr lang="en-AU" dirty="0" err="1"/>
              <a:t>copy_calc</a:t>
            </a:r>
            <a:endParaRPr lang="en-AU" dirty="0"/>
          </a:p>
        </p:txBody>
      </p:sp>
      <p:sp>
        <p:nvSpPr>
          <p:cNvPr id="7" name="Text Placeholder 6"/>
          <p:cNvSpPr>
            <a:spLocks noGrp="1"/>
          </p:cNvSpPr>
          <p:nvPr>
            <p:ph type="body" sz="quarter" idx="29"/>
          </p:nvPr>
        </p:nvSpPr>
        <p:spPr>
          <a:xfrm>
            <a:off x="4661027" y="2912661"/>
            <a:ext cx="4143009" cy="1107303"/>
          </a:xfrm>
        </p:spPr>
        <p:txBody>
          <a:bodyPr/>
          <a:lstStyle/>
          <a:p>
            <a:r>
              <a:rPr lang="en-AU" dirty="0"/>
              <a:t>Pay attention to the big ‘B’ and the little ‘b’!</a:t>
            </a:r>
          </a:p>
        </p:txBody>
      </p:sp>
      <p:grpSp>
        <p:nvGrpSpPr>
          <p:cNvPr id="40" name="Group 39">
            <a:extLst>
              <a:ext uri="{FF2B5EF4-FFF2-40B4-BE49-F238E27FC236}">
                <a16:creationId xmlns:a16="http://schemas.microsoft.com/office/drawing/2014/main" id="{418B7D74-33D0-4822-9146-1218C9690A87}"/>
              </a:ext>
            </a:extLst>
          </p:cNvPr>
          <p:cNvGrpSpPr>
            <a:grpSpLocks noChangeAspect="1"/>
          </p:cNvGrpSpPr>
          <p:nvPr/>
        </p:nvGrpSpPr>
        <p:grpSpPr>
          <a:xfrm>
            <a:off x="6095092" y="1797433"/>
            <a:ext cx="1274877" cy="1116000"/>
            <a:chOff x="-157680" y="5711040"/>
            <a:chExt cx="595080" cy="520920"/>
          </a:xfrm>
        </p:grpSpPr>
        <p:sp>
          <p:nvSpPr>
            <p:cNvPr id="41" name="Straight Connector 40">
              <a:extLst>
                <a:ext uri="{FF2B5EF4-FFF2-40B4-BE49-F238E27FC236}">
                  <a16:creationId xmlns:a16="http://schemas.microsoft.com/office/drawing/2014/main" id="{8CC18048-B5EC-4274-84D2-71967994ABAE}"/>
                </a:ext>
              </a:extLst>
            </p:cNvPr>
            <p:cNvSpPr/>
            <p:nvPr/>
          </p:nvSpPr>
          <p:spPr>
            <a:xfrm>
              <a:off x="252000" y="6124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Freeform 2485">
              <a:extLst>
                <a:ext uri="{FF2B5EF4-FFF2-40B4-BE49-F238E27FC236}">
                  <a16:creationId xmlns:a16="http://schemas.microsoft.com/office/drawing/2014/main" id="{CB16E31C-9693-4718-9947-D15B545E55AD}"/>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Freeform 2486">
              <a:extLst>
                <a:ext uri="{FF2B5EF4-FFF2-40B4-BE49-F238E27FC236}">
                  <a16:creationId xmlns:a16="http://schemas.microsoft.com/office/drawing/2014/main" id="{AEDC634F-7A30-413F-8DA1-0E328090DF3C}"/>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Straight Connector 43">
              <a:extLst>
                <a:ext uri="{FF2B5EF4-FFF2-40B4-BE49-F238E27FC236}">
                  <a16:creationId xmlns:a16="http://schemas.microsoft.com/office/drawing/2014/main" id="{284DF6B4-7866-4A24-93A8-DAD56823F76B}"/>
                </a:ext>
              </a:extLst>
            </p:cNvPr>
            <p:cNvSpPr/>
            <p:nvPr/>
          </p:nvSpPr>
          <p:spPr>
            <a:xfrm>
              <a:off x="303120" y="5771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Freeform 2488">
              <a:extLst>
                <a:ext uri="{FF2B5EF4-FFF2-40B4-BE49-F238E27FC236}">
                  <a16:creationId xmlns:a16="http://schemas.microsoft.com/office/drawing/2014/main" id="{33C513BF-7612-4BB7-BC7E-AB1D88005EAD}"/>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2489">
              <a:extLst>
                <a:ext uri="{FF2B5EF4-FFF2-40B4-BE49-F238E27FC236}">
                  <a16:creationId xmlns:a16="http://schemas.microsoft.com/office/drawing/2014/main" id="{AAA13D71-9411-4AB9-9033-640DEE2F0C9A}"/>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Straight Connector 46">
              <a:extLst>
                <a:ext uri="{FF2B5EF4-FFF2-40B4-BE49-F238E27FC236}">
                  <a16:creationId xmlns:a16="http://schemas.microsoft.com/office/drawing/2014/main" id="{9632C972-D335-4649-BAF7-F80061086297}"/>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2491">
              <a:extLst>
                <a:ext uri="{FF2B5EF4-FFF2-40B4-BE49-F238E27FC236}">
                  <a16:creationId xmlns:a16="http://schemas.microsoft.com/office/drawing/2014/main" id="{D2695256-BAD6-43B1-94B6-FA07C05A7666}"/>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Straight Connector 48">
              <a:extLst>
                <a:ext uri="{FF2B5EF4-FFF2-40B4-BE49-F238E27FC236}">
                  <a16:creationId xmlns:a16="http://schemas.microsoft.com/office/drawing/2014/main" id="{83C1C818-27F0-4E95-B8F8-1C3AE9B452BA}"/>
                </a:ext>
              </a:extLst>
            </p:cNvPr>
            <p:cNvSpPr/>
            <p:nvPr/>
          </p:nvSpPr>
          <p:spPr>
            <a:xfrm>
              <a:off x="140040" y="5711040"/>
              <a:ext cx="0" cy="5209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Straight Connector 49">
              <a:extLst>
                <a:ext uri="{FF2B5EF4-FFF2-40B4-BE49-F238E27FC236}">
                  <a16:creationId xmlns:a16="http://schemas.microsoft.com/office/drawing/2014/main" id="{DC097A89-A5D7-4884-92EF-A9332B111EA0}"/>
                </a:ext>
              </a:extLst>
            </p:cNvPr>
            <p:cNvSpPr/>
            <p:nvPr/>
          </p:nvSpPr>
          <p:spPr>
            <a:xfrm>
              <a:off x="96120" y="5971320"/>
              <a:ext cx="439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Straight Connector 50">
              <a:extLst>
                <a:ext uri="{FF2B5EF4-FFF2-40B4-BE49-F238E27FC236}">
                  <a16:creationId xmlns:a16="http://schemas.microsoft.com/office/drawing/2014/main" id="{5B4227C2-F51A-4D10-917B-FA17F75AF475}"/>
                </a:ext>
              </a:extLst>
            </p:cNvPr>
            <p:cNvSpPr/>
            <p:nvPr/>
          </p:nvSpPr>
          <p:spPr>
            <a:xfrm>
              <a:off x="14760" y="6086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Freeform 2495">
              <a:extLst>
                <a:ext uri="{FF2B5EF4-FFF2-40B4-BE49-F238E27FC236}">
                  <a16:creationId xmlns:a16="http://schemas.microsoft.com/office/drawing/2014/main" id="{BB1AC85F-3C7F-460B-9704-0C7A1DFF16CF}"/>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Straight Connector 52">
              <a:extLst>
                <a:ext uri="{FF2B5EF4-FFF2-40B4-BE49-F238E27FC236}">
                  <a16:creationId xmlns:a16="http://schemas.microsoft.com/office/drawing/2014/main" id="{B79199BB-1473-4C9D-9E32-BCCEE5AA951D}"/>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2497">
              <a:extLst>
                <a:ext uri="{FF2B5EF4-FFF2-40B4-BE49-F238E27FC236}">
                  <a16:creationId xmlns:a16="http://schemas.microsoft.com/office/drawing/2014/main" id="{53D55524-BB3A-4947-8463-72F38E60E8F8}"/>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2498">
              <a:extLst>
                <a:ext uri="{FF2B5EF4-FFF2-40B4-BE49-F238E27FC236}">
                  <a16:creationId xmlns:a16="http://schemas.microsoft.com/office/drawing/2014/main" id="{CCC009E5-F86D-48B6-B116-04BEED12805C}"/>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2499">
              <a:extLst>
                <a:ext uri="{FF2B5EF4-FFF2-40B4-BE49-F238E27FC236}">
                  <a16:creationId xmlns:a16="http://schemas.microsoft.com/office/drawing/2014/main" id="{C461B710-B99F-4908-9078-1B9EEA5DBDFD}"/>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Freeform 2500">
              <a:extLst>
                <a:ext uri="{FF2B5EF4-FFF2-40B4-BE49-F238E27FC236}">
                  <a16:creationId xmlns:a16="http://schemas.microsoft.com/office/drawing/2014/main" id="{F5A77824-63FB-4D6B-9756-40BD90CB68C2}"/>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2501">
              <a:extLst>
                <a:ext uri="{FF2B5EF4-FFF2-40B4-BE49-F238E27FC236}">
                  <a16:creationId xmlns:a16="http://schemas.microsoft.com/office/drawing/2014/main" id="{9DAFD692-3AFA-4A54-A1F7-AFBA35C77856}"/>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2502">
              <a:extLst>
                <a:ext uri="{FF2B5EF4-FFF2-40B4-BE49-F238E27FC236}">
                  <a16:creationId xmlns:a16="http://schemas.microsoft.com/office/drawing/2014/main" id="{4C9F15B3-5934-40F0-8417-8BA33B45AD23}"/>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Straight Connector 59">
              <a:extLst>
                <a:ext uri="{FF2B5EF4-FFF2-40B4-BE49-F238E27FC236}">
                  <a16:creationId xmlns:a16="http://schemas.microsoft.com/office/drawing/2014/main" id="{FB077A9D-F8B4-4246-B6B8-C1BCEF17184E}"/>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Freeform 2504">
              <a:extLst>
                <a:ext uri="{FF2B5EF4-FFF2-40B4-BE49-F238E27FC236}">
                  <a16:creationId xmlns:a16="http://schemas.microsoft.com/office/drawing/2014/main" id="{51109260-049E-4373-A441-86D82CB602FD}"/>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Straight Connector 61">
              <a:extLst>
                <a:ext uri="{FF2B5EF4-FFF2-40B4-BE49-F238E27FC236}">
                  <a16:creationId xmlns:a16="http://schemas.microsoft.com/office/drawing/2014/main" id="{49A67B2B-2A9E-4D1E-9A43-9F32D95C0272}"/>
                </a:ext>
              </a:extLst>
            </p:cNvPr>
            <p:cNvSpPr/>
            <p:nvPr/>
          </p:nvSpPr>
          <p:spPr>
            <a:xfrm flipH="1">
              <a:off x="140040" y="5971320"/>
              <a:ext cx="41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Straight Connector 62">
              <a:extLst>
                <a:ext uri="{FF2B5EF4-FFF2-40B4-BE49-F238E27FC236}">
                  <a16:creationId xmlns:a16="http://schemas.microsoft.com/office/drawing/2014/main" id="{913F2EE3-5036-414B-8C01-BC6D04227F12}"/>
                </a:ext>
              </a:extLst>
            </p:cNvPr>
            <p:cNvSpPr/>
            <p:nvPr/>
          </p:nvSpPr>
          <p:spPr>
            <a:xfrm>
              <a:off x="265320" y="5856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Freeform 2507">
              <a:extLst>
                <a:ext uri="{FF2B5EF4-FFF2-40B4-BE49-F238E27FC236}">
                  <a16:creationId xmlns:a16="http://schemas.microsoft.com/office/drawing/2014/main" id="{EFA95437-941C-4C09-A895-67CDB1AD2EEE}"/>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Straight Connector 64">
              <a:extLst>
                <a:ext uri="{FF2B5EF4-FFF2-40B4-BE49-F238E27FC236}">
                  <a16:creationId xmlns:a16="http://schemas.microsoft.com/office/drawing/2014/main" id="{E3914400-C771-45DE-B236-9BB6CB7ABA95}"/>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 name="Freeform 2509">
              <a:extLst>
                <a:ext uri="{FF2B5EF4-FFF2-40B4-BE49-F238E27FC236}">
                  <a16:creationId xmlns:a16="http://schemas.microsoft.com/office/drawing/2014/main" id="{A3178EC1-89EA-40EC-8166-15B0DDCCCAA0}"/>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 name="Freeform 2510">
              <a:extLst>
                <a:ext uri="{FF2B5EF4-FFF2-40B4-BE49-F238E27FC236}">
                  <a16:creationId xmlns:a16="http://schemas.microsoft.com/office/drawing/2014/main" id="{8FDC00B3-2658-43D0-B158-27E9AF1DA772}"/>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 name="Freeform 2511">
              <a:extLst>
                <a:ext uri="{FF2B5EF4-FFF2-40B4-BE49-F238E27FC236}">
                  <a16:creationId xmlns:a16="http://schemas.microsoft.com/office/drawing/2014/main" id="{02816DB2-BE0C-4ECD-9BA7-CCBC8FDA2728}"/>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 name="Freeform 2512">
              <a:extLst>
                <a:ext uri="{FF2B5EF4-FFF2-40B4-BE49-F238E27FC236}">
                  <a16:creationId xmlns:a16="http://schemas.microsoft.com/office/drawing/2014/main" id="{FA2D3662-1EF1-446D-BA24-245C8FF65DDC}"/>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 name="Freeform 2513">
              <a:extLst>
                <a:ext uri="{FF2B5EF4-FFF2-40B4-BE49-F238E27FC236}">
                  <a16:creationId xmlns:a16="http://schemas.microsoft.com/office/drawing/2014/main" id="{319FA294-7486-4AE0-90AD-F3CC7945E42C}"/>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 name="Freeform 2514">
              <a:extLst>
                <a:ext uri="{FF2B5EF4-FFF2-40B4-BE49-F238E27FC236}">
                  <a16:creationId xmlns:a16="http://schemas.microsoft.com/office/drawing/2014/main" id="{60BD5714-6FE3-465C-A61D-4CC7BE6E461A}"/>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2" name="Group 71">
            <a:extLst>
              <a:ext uri="{FF2B5EF4-FFF2-40B4-BE49-F238E27FC236}">
                <a16:creationId xmlns:a16="http://schemas.microsoft.com/office/drawing/2014/main" id="{C9F1BFA2-3B01-44DC-9CDD-39BE053B7F86}"/>
              </a:ext>
            </a:extLst>
          </p:cNvPr>
          <p:cNvGrpSpPr>
            <a:grpSpLocks noChangeAspect="1"/>
          </p:cNvGrpSpPr>
          <p:nvPr/>
        </p:nvGrpSpPr>
        <p:grpSpPr>
          <a:xfrm>
            <a:off x="1785356" y="1800168"/>
            <a:ext cx="1329552" cy="1116000"/>
            <a:chOff x="8556840" y="5032440"/>
            <a:chExt cx="515520" cy="432720"/>
          </a:xfrm>
        </p:grpSpPr>
        <p:sp>
          <p:nvSpPr>
            <p:cNvPr id="73" name="Straight Connector 72">
              <a:extLst>
                <a:ext uri="{FF2B5EF4-FFF2-40B4-BE49-F238E27FC236}">
                  <a16:creationId xmlns:a16="http://schemas.microsoft.com/office/drawing/2014/main" id="{19746105-CC01-4D82-917B-3F65FB2A7AE6}"/>
                </a:ext>
              </a:extLst>
            </p:cNvPr>
            <p:cNvSpPr/>
            <p:nvPr/>
          </p:nvSpPr>
          <p:spPr>
            <a:xfrm>
              <a:off x="8584200" y="541475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 name="Freeform 954">
              <a:extLst>
                <a:ext uri="{FF2B5EF4-FFF2-40B4-BE49-F238E27FC236}">
                  <a16:creationId xmlns:a16="http://schemas.microsoft.com/office/drawing/2014/main" id="{7BEC446C-FA55-4485-B8AA-7E481C37C9BC}"/>
                </a:ext>
              </a:extLst>
            </p:cNvPr>
            <p:cNvSpPr/>
            <p:nvPr/>
          </p:nvSpPr>
          <p:spPr>
            <a:xfrm>
              <a:off x="8562599" y="5352840"/>
              <a:ext cx="21240" cy="61560"/>
            </a:xfrm>
            <a:custGeom>
              <a:avLst/>
              <a:gdLst/>
              <a:ahLst/>
              <a:cxnLst>
                <a:cxn ang="3cd4">
                  <a:pos x="hc" y="t"/>
                </a:cxn>
                <a:cxn ang="cd2">
                  <a:pos x="l" y="vc"/>
                </a:cxn>
                <a:cxn ang="cd4">
                  <a:pos x="hc" y="b"/>
                </a:cxn>
                <a:cxn ang="0">
                  <a:pos x="r" y="vc"/>
                </a:cxn>
              </a:cxnLst>
              <a:rect l="l" t="t" r="r" b="b"/>
              <a:pathLst>
                <a:path w="60" h="172">
                  <a:moveTo>
                    <a:pt x="60" y="172"/>
                  </a:moveTo>
                  <a:cubicBezTo>
                    <a:pt x="32" y="116"/>
                    <a:pt x="12" y="6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 name="Freeform 955">
              <a:extLst>
                <a:ext uri="{FF2B5EF4-FFF2-40B4-BE49-F238E27FC236}">
                  <a16:creationId xmlns:a16="http://schemas.microsoft.com/office/drawing/2014/main" id="{6E4BD4D1-664A-485E-BB39-98A8B871753B}"/>
                </a:ext>
              </a:extLst>
            </p:cNvPr>
            <p:cNvSpPr/>
            <p:nvPr/>
          </p:nvSpPr>
          <p:spPr>
            <a:xfrm>
              <a:off x="8556840" y="5295959"/>
              <a:ext cx="5400" cy="56520"/>
            </a:xfrm>
            <a:custGeom>
              <a:avLst/>
              <a:gdLst/>
              <a:ahLst/>
              <a:cxnLst>
                <a:cxn ang="3cd4">
                  <a:pos x="hc" y="t"/>
                </a:cxn>
                <a:cxn ang="cd2">
                  <a:pos x="l" y="vc"/>
                </a:cxn>
                <a:cxn ang="cd4">
                  <a:pos x="hc" y="b"/>
                </a:cxn>
                <a:cxn ang="0">
                  <a:pos x="r" y="vc"/>
                </a:cxn>
              </a:cxnLst>
              <a:rect l="l" t="t" r="r" b="b"/>
              <a:pathLst>
                <a:path w="16" h="158">
                  <a:moveTo>
                    <a:pt x="16" y="158"/>
                  </a:moveTo>
                  <a:cubicBezTo>
                    <a:pt x="6" y="104"/>
                    <a:pt x="0" y="54"/>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 name="Freeform 956">
              <a:extLst>
                <a:ext uri="{FF2B5EF4-FFF2-40B4-BE49-F238E27FC236}">
                  <a16:creationId xmlns:a16="http://schemas.microsoft.com/office/drawing/2014/main" id="{B1BECA5F-6247-4B83-8853-5AF997C4E5A1}"/>
                </a:ext>
              </a:extLst>
            </p:cNvPr>
            <p:cNvSpPr/>
            <p:nvPr/>
          </p:nvSpPr>
          <p:spPr>
            <a:xfrm>
              <a:off x="8556840" y="5032440"/>
              <a:ext cx="257040" cy="263160"/>
            </a:xfrm>
            <a:custGeom>
              <a:avLst/>
              <a:gdLst/>
              <a:ahLst/>
              <a:cxnLst>
                <a:cxn ang="3cd4">
                  <a:pos x="hc" y="t"/>
                </a:cxn>
                <a:cxn ang="cd2">
                  <a:pos x="l" y="vc"/>
                </a:cxn>
                <a:cxn ang="cd4">
                  <a:pos x="hc" y="b"/>
                </a:cxn>
                <a:cxn ang="0">
                  <a:pos x="r" y="vc"/>
                </a:cxn>
              </a:cxnLst>
              <a:rect l="l" t="t" r="r" b="b"/>
              <a:pathLst>
                <a:path w="715" h="732">
                  <a:moveTo>
                    <a:pt x="0" y="732"/>
                  </a:moveTo>
                  <a:cubicBezTo>
                    <a:pt x="0" y="328"/>
                    <a:pt x="320" y="0"/>
                    <a:pt x="71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 name="Freeform 957">
              <a:extLst>
                <a:ext uri="{FF2B5EF4-FFF2-40B4-BE49-F238E27FC236}">
                  <a16:creationId xmlns:a16="http://schemas.microsoft.com/office/drawing/2014/main" id="{DEE0762E-17EE-4281-AC21-CE4C0FB171AE}"/>
                </a:ext>
              </a:extLst>
            </p:cNvPr>
            <p:cNvSpPr/>
            <p:nvPr/>
          </p:nvSpPr>
          <p:spPr>
            <a:xfrm>
              <a:off x="8814240" y="5032440"/>
              <a:ext cx="258120" cy="263160"/>
            </a:xfrm>
            <a:custGeom>
              <a:avLst/>
              <a:gdLst/>
              <a:ahLst/>
              <a:cxnLst>
                <a:cxn ang="3cd4">
                  <a:pos x="hc" y="t"/>
                </a:cxn>
                <a:cxn ang="cd2">
                  <a:pos x="l" y="vc"/>
                </a:cxn>
                <a:cxn ang="cd4">
                  <a:pos x="hc" y="b"/>
                </a:cxn>
                <a:cxn ang="0">
                  <a:pos x="r" y="vc"/>
                </a:cxn>
              </a:cxnLst>
              <a:rect l="l" t="t" r="r" b="b"/>
              <a:pathLst>
                <a:path w="718" h="732">
                  <a:moveTo>
                    <a:pt x="0" y="0"/>
                  </a:moveTo>
                  <a:cubicBezTo>
                    <a:pt x="397" y="0"/>
                    <a:pt x="718" y="328"/>
                    <a:pt x="718" y="73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 name="Freeform 958">
              <a:extLst>
                <a:ext uri="{FF2B5EF4-FFF2-40B4-BE49-F238E27FC236}">
                  <a16:creationId xmlns:a16="http://schemas.microsoft.com/office/drawing/2014/main" id="{2492BC22-4D70-4242-8DAC-31A203BDF68D}"/>
                </a:ext>
              </a:extLst>
            </p:cNvPr>
            <p:cNvSpPr/>
            <p:nvPr/>
          </p:nvSpPr>
          <p:spPr>
            <a:xfrm>
              <a:off x="9046080" y="5295959"/>
              <a:ext cx="26280" cy="118440"/>
            </a:xfrm>
            <a:custGeom>
              <a:avLst/>
              <a:gdLst/>
              <a:ahLst/>
              <a:cxnLst>
                <a:cxn ang="3cd4">
                  <a:pos x="hc" y="t"/>
                </a:cxn>
                <a:cxn ang="cd2">
                  <a:pos x="l" y="vc"/>
                </a:cxn>
                <a:cxn ang="cd4">
                  <a:pos x="hc" y="b"/>
                </a:cxn>
                <a:cxn ang="0">
                  <a:pos x="r" y="vc"/>
                </a:cxn>
              </a:cxnLst>
              <a:rect l="l" t="t" r="r" b="b"/>
              <a:pathLst>
                <a:path w="74" h="330">
                  <a:moveTo>
                    <a:pt x="74" y="0"/>
                  </a:moveTo>
                  <a:cubicBezTo>
                    <a:pt x="74" y="114"/>
                    <a:pt x="49" y="226"/>
                    <a:pt x="0" y="33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 name="Straight Connector 78">
              <a:extLst>
                <a:ext uri="{FF2B5EF4-FFF2-40B4-BE49-F238E27FC236}">
                  <a16:creationId xmlns:a16="http://schemas.microsoft.com/office/drawing/2014/main" id="{497362BB-C197-4678-9D9C-E4B74CB0209A}"/>
                </a:ext>
              </a:extLst>
            </p:cNvPr>
            <p:cNvSpPr/>
            <p:nvPr/>
          </p:nvSpPr>
          <p:spPr>
            <a:xfrm>
              <a:off x="8822520" y="5036760"/>
              <a:ext cx="0" cy="6408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 name="Straight Connector 79">
              <a:extLst>
                <a:ext uri="{FF2B5EF4-FFF2-40B4-BE49-F238E27FC236}">
                  <a16:creationId xmlns:a16="http://schemas.microsoft.com/office/drawing/2014/main" id="{E13E4CA2-755A-4913-85C7-1DFD8B4182A2}"/>
                </a:ext>
              </a:extLst>
            </p:cNvPr>
            <p:cNvSpPr/>
            <p:nvPr/>
          </p:nvSpPr>
          <p:spPr>
            <a:xfrm>
              <a:off x="8629560" y="5117039"/>
              <a:ext cx="48240" cy="32041"/>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 name="Straight Connector 80">
              <a:extLst>
                <a:ext uri="{FF2B5EF4-FFF2-40B4-BE49-F238E27FC236}">
                  <a16:creationId xmlns:a16="http://schemas.microsoft.com/office/drawing/2014/main" id="{048FF885-38AF-45CC-81AA-F3489662775E}"/>
                </a:ext>
              </a:extLst>
            </p:cNvPr>
            <p:cNvSpPr/>
            <p:nvPr/>
          </p:nvSpPr>
          <p:spPr>
            <a:xfrm>
              <a:off x="8565480" y="5294160"/>
              <a:ext cx="4824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 name="Straight Connector 81">
              <a:extLst>
                <a:ext uri="{FF2B5EF4-FFF2-40B4-BE49-F238E27FC236}">
                  <a16:creationId xmlns:a16="http://schemas.microsoft.com/office/drawing/2014/main" id="{AB473F05-8A4D-4901-8FB7-48F558745FF5}"/>
                </a:ext>
              </a:extLst>
            </p:cNvPr>
            <p:cNvSpPr/>
            <p:nvPr/>
          </p:nvSpPr>
          <p:spPr>
            <a:xfrm flipH="1">
              <a:off x="9032040" y="5294160"/>
              <a:ext cx="32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 name="Straight Connector 82">
              <a:extLst>
                <a:ext uri="{FF2B5EF4-FFF2-40B4-BE49-F238E27FC236}">
                  <a16:creationId xmlns:a16="http://schemas.microsoft.com/office/drawing/2014/main" id="{477B6DBA-C0AA-4E96-B157-2796419AD48C}"/>
                </a:ext>
              </a:extLst>
            </p:cNvPr>
            <p:cNvSpPr/>
            <p:nvPr/>
          </p:nvSpPr>
          <p:spPr>
            <a:xfrm flipH="1">
              <a:off x="8967600" y="5117039"/>
              <a:ext cx="32400" cy="32041"/>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 name="Straight Connector 83">
              <a:extLst>
                <a:ext uri="{FF2B5EF4-FFF2-40B4-BE49-F238E27FC236}">
                  <a16:creationId xmlns:a16="http://schemas.microsoft.com/office/drawing/2014/main" id="{EEB12180-5E61-4FED-BC86-EBAC2F048063}"/>
                </a:ext>
              </a:extLst>
            </p:cNvPr>
            <p:cNvSpPr/>
            <p:nvPr/>
          </p:nvSpPr>
          <p:spPr>
            <a:xfrm flipH="1">
              <a:off x="8706960" y="5315400"/>
              <a:ext cx="66600" cy="3276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 name="Straight Connector 84">
              <a:extLst>
                <a:ext uri="{FF2B5EF4-FFF2-40B4-BE49-F238E27FC236}">
                  <a16:creationId xmlns:a16="http://schemas.microsoft.com/office/drawing/2014/main" id="{DD716915-F3D4-4529-9F44-E5402946048C}"/>
                </a:ext>
              </a:extLst>
            </p:cNvPr>
            <p:cNvSpPr/>
            <p:nvPr/>
          </p:nvSpPr>
          <p:spPr>
            <a:xfrm flipH="1">
              <a:off x="8856360" y="5215320"/>
              <a:ext cx="132840" cy="662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 name="Straight Connector 85">
              <a:extLst>
                <a:ext uri="{FF2B5EF4-FFF2-40B4-BE49-F238E27FC236}">
                  <a16:creationId xmlns:a16="http://schemas.microsoft.com/office/drawing/2014/main" id="{B36851CF-7425-4D15-8667-C9932E606985}"/>
                </a:ext>
              </a:extLst>
            </p:cNvPr>
            <p:cNvSpPr/>
            <p:nvPr/>
          </p:nvSpPr>
          <p:spPr>
            <a:xfrm>
              <a:off x="8746200" y="541475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 name="Freeform 967">
              <a:extLst>
                <a:ext uri="{FF2B5EF4-FFF2-40B4-BE49-F238E27FC236}">
                  <a16:creationId xmlns:a16="http://schemas.microsoft.com/office/drawing/2014/main" id="{576EC901-DE27-46E2-A719-A9D49B43DE24}"/>
                </a:ext>
              </a:extLst>
            </p:cNvPr>
            <p:cNvSpPr/>
            <p:nvPr/>
          </p:nvSpPr>
          <p:spPr>
            <a:xfrm>
              <a:off x="8746200" y="5414759"/>
              <a:ext cx="136800" cy="0"/>
            </a:xfrm>
            <a:custGeom>
              <a:avLst/>
              <a:gdLst/>
              <a:ahLst/>
              <a:cxnLst>
                <a:cxn ang="3cd4">
                  <a:pos x="hc" y="t"/>
                </a:cxn>
                <a:cxn ang="cd2">
                  <a:pos x="l" y="vc"/>
                </a:cxn>
                <a:cxn ang="cd4">
                  <a:pos x="hc" y="b"/>
                </a:cxn>
                <a:cxn ang="0">
                  <a:pos x="r" y="vc"/>
                </a:cxn>
              </a:cxnLst>
              <a:rect l="l" t="t" r="r" b="b"/>
              <a:pathLst>
                <a:path w="381">
                  <a:moveTo>
                    <a:pt x="0" y="0"/>
                  </a:moveTo>
                  <a:cubicBezTo>
                    <a:pt x="381" y="0"/>
                    <a:pt x="381" y="0"/>
                    <a:pt x="381"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 name="Freeform 968">
              <a:extLst>
                <a:ext uri="{FF2B5EF4-FFF2-40B4-BE49-F238E27FC236}">
                  <a16:creationId xmlns:a16="http://schemas.microsoft.com/office/drawing/2014/main" id="{15642606-7DC4-4994-A104-EFF06B32321E}"/>
                </a:ext>
              </a:extLst>
            </p:cNvPr>
            <p:cNvSpPr/>
            <p:nvPr/>
          </p:nvSpPr>
          <p:spPr>
            <a:xfrm>
              <a:off x="8883360" y="5414759"/>
              <a:ext cx="22680" cy="19800"/>
            </a:xfrm>
            <a:custGeom>
              <a:avLst/>
              <a:gdLst/>
              <a:ahLst/>
              <a:cxnLst>
                <a:cxn ang="3cd4">
                  <a:pos x="hc" y="t"/>
                </a:cxn>
                <a:cxn ang="cd2">
                  <a:pos x="l" y="vc"/>
                </a:cxn>
                <a:cxn ang="cd4">
                  <a:pos x="hc" y="b"/>
                </a:cxn>
                <a:cxn ang="0">
                  <a:pos x="r" y="vc"/>
                </a:cxn>
              </a:cxnLst>
              <a:rect l="l" t="t" r="r" b="b"/>
              <a:pathLst>
                <a:path w="64" h="56">
                  <a:moveTo>
                    <a:pt x="0" y="0"/>
                  </a:moveTo>
                  <a:cubicBezTo>
                    <a:pt x="35" y="0"/>
                    <a:pt x="64" y="25"/>
                    <a:pt x="64" y="56"/>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 name="Freeform 969">
              <a:extLst>
                <a:ext uri="{FF2B5EF4-FFF2-40B4-BE49-F238E27FC236}">
                  <a16:creationId xmlns:a16="http://schemas.microsoft.com/office/drawing/2014/main" id="{308C0D71-4CD1-47FA-89A9-EDD61CC23ABC}"/>
                </a:ext>
              </a:extLst>
            </p:cNvPr>
            <p:cNvSpPr/>
            <p:nvPr/>
          </p:nvSpPr>
          <p:spPr>
            <a:xfrm>
              <a:off x="8906400" y="5434920"/>
              <a:ext cx="0" cy="9720"/>
            </a:xfrm>
            <a:custGeom>
              <a:avLst/>
              <a:gdLst/>
              <a:ahLst/>
              <a:cxnLst>
                <a:cxn ang="3cd4">
                  <a:pos x="hc" y="t"/>
                </a:cxn>
                <a:cxn ang="cd2">
                  <a:pos x="l" y="vc"/>
                </a:cxn>
                <a:cxn ang="cd4">
                  <a:pos x="hc" y="b"/>
                </a:cxn>
                <a:cxn ang="0">
                  <a:pos x="r" y="vc"/>
                </a:cxn>
              </a:cxnLst>
              <a:rect l="l" t="t" r="r" b="b"/>
              <a:pathLst>
                <a:path h="28">
                  <a:moveTo>
                    <a:pt x="0" y="0"/>
                  </a:moveTo>
                  <a:cubicBezTo>
                    <a:pt x="0" y="28"/>
                    <a:pt x="0" y="28"/>
                    <a:pt x="0" y="28"/>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 name="Freeform 970">
              <a:extLst>
                <a:ext uri="{FF2B5EF4-FFF2-40B4-BE49-F238E27FC236}">
                  <a16:creationId xmlns:a16="http://schemas.microsoft.com/office/drawing/2014/main" id="{4E85AEA6-4026-4055-A586-6E011698E36B}"/>
                </a:ext>
              </a:extLst>
            </p:cNvPr>
            <p:cNvSpPr/>
            <p:nvPr/>
          </p:nvSpPr>
          <p:spPr>
            <a:xfrm>
              <a:off x="8883360" y="5445000"/>
              <a:ext cx="22680" cy="19800"/>
            </a:xfrm>
            <a:custGeom>
              <a:avLst/>
              <a:gdLst/>
              <a:ahLst/>
              <a:cxnLst>
                <a:cxn ang="3cd4">
                  <a:pos x="hc" y="t"/>
                </a:cxn>
                <a:cxn ang="cd2">
                  <a:pos x="l" y="vc"/>
                </a:cxn>
                <a:cxn ang="cd4">
                  <a:pos x="hc" y="b"/>
                </a:cxn>
                <a:cxn ang="0">
                  <a:pos x="r" y="vc"/>
                </a:cxn>
              </a:cxnLst>
              <a:rect l="l" t="t" r="r" b="b"/>
              <a:pathLst>
                <a:path w="64" h="56">
                  <a:moveTo>
                    <a:pt x="64" y="0"/>
                  </a:moveTo>
                  <a:cubicBezTo>
                    <a:pt x="64" y="31"/>
                    <a:pt x="35" y="56"/>
                    <a:pt x="0" y="56"/>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 name="Freeform 971">
              <a:extLst>
                <a:ext uri="{FF2B5EF4-FFF2-40B4-BE49-F238E27FC236}">
                  <a16:creationId xmlns:a16="http://schemas.microsoft.com/office/drawing/2014/main" id="{916DBD98-B50A-463B-9F66-3CC6EC2D1483}"/>
                </a:ext>
              </a:extLst>
            </p:cNvPr>
            <p:cNvSpPr/>
            <p:nvPr/>
          </p:nvSpPr>
          <p:spPr>
            <a:xfrm>
              <a:off x="8746200" y="5465160"/>
              <a:ext cx="136800" cy="0"/>
            </a:xfrm>
            <a:custGeom>
              <a:avLst/>
              <a:gdLst/>
              <a:ahLst/>
              <a:cxnLst>
                <a:cxn ang="3cd4">
                  <a:pos x="hc" y="t"/>
                </a:cxn>
                <a:cxn ang="cd2">
                  <a:pos x="l" y="vc"/>
                </a:cxn>
                <a:cxn ang="cd4">
                  <a:pos x="hc" y="b"/>
                </a:cxn>
                <a:cxn ang="0">
                  <a:pos x="r" y="vc"/>
                </a:cxn>
              </a:cxnLst>
              <a:rect l="l" t="t" r="r" b="b"/>
              <a:pathLst>
                <a:path w="381">
                  <a:moveTo>
                    <a:pt x="381"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 name="Freeform 972">
              <a:extLst>
                <a:ext uri="{FF2B5EF4-FFF2-40B4-BE49-F238E27FC236}">
                  <a16:creationId xmlns:a16="http://schemas.microsoft.com/office/drawing/2014/main" id="{026CF309-F020-4BB5-B2C4-67BD2A75D049}"/>
                </a:ext>
              </a:extLst>
            </p:cNvPr>
            <p:cNvSpPr/>
            <p:nvPr/>
          </p:nvSpPr>
          <p:spPr>
            <a:xfrm>
              <a:off x="8723160" y="5445000"/>
              <a:ext cx="22680" cy="19800"/>
            </a:xfrm>
            <a:custGeom>
              <a:avLst/>
              <a:gdLst/>
              <a:ahLst/>
              <a:cxnLst>
                <a:cxn ang="3cd4">
                  <a:pos x="hc" y="t"/>
                </a:cxn>
                <a:cxn ang="cd2">
                  <a:pos x="l" y="vc"/>
                </a:cxn>
                <a:cxn ang="cd4">
                  <a:pos x="hc" y="b"/>
                </a:cxn>
                <a:cxn ang="0">
                  <a:pos x="r" y="vc"/>
                </a:cxn>
              </a:cxnLst>
              <a:rect l="l" t="t" r="r" b="b"/>
              <a:pathLst>
                <a:path w="64" h="56">
                  <a:moveTo>
                    <a:pt x="64" y="56"/>
                  </a:moveTo>
                  <a:cubicBezTo>
                    <a:pt x="29" y="56"/>
                    <a:pt x="0" y="3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 name="Freeform 973">
              <a:extLst>
                <a:ext uri="{FF2B5EF4-FFF2-40B4-BE49-F238E27FC236}">
                  <a16:creationId xmlns:a16="http://schemas.microsoft.com/office/drawing/2014/main" id="{61C9EB97-EAA1-448D-A47F-DAEC2E2B6F60}"/>
                </a:ext>
              </a:extLst>
            </p:cNvPr>
            <p:cNvSpPr/>
            <p:nvPr/>
          </p:nvSpPr>
          <p:spPr>
            <a:xfrm>
              <a:off x="8723160" y="5434920"/>
              <a:ext cx="0" cy="9720"/>
            </a:xfrm>
            <a:custGeom>
              <a:avLst/>
              <a:gdLst/>
              <a:ahLst/>
              <a:cxnLst>
                <a:cxn ang="3cd4">
                  <a:pos x="hc" y="t"/>
                </a:cxn>
                <a:cxn ang="cd2">
                  <a:pos x="l" y="vc"/>
                </a:cxn>
                <a:cxn ang="cd4">
                  <a:pos x="hc" y="b"/>
                </a:cxn>
                <a:cxn ang="0">
                  <a:pos x="r" y="vc"/>
                </a:cxn>
              </a:cxnLst>
              <a:rect l="l" t="t" r="r" b="b"/>
              <a:pathLst>
                <a:path h="28">
                  <a:moveTo>
                    <a:pt x="0" y="28"/>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 name="Freeform 974">
              <a:extLst>
                <a:ext uri="{FF2B5EF4-FFF2-40B4-BE49-F238E27FC236}">
                  <a16:creationId xmlns:a16="http://schemas.microsoft.com/office/drawing/2014/main" id="{FB948C74-C795-488B-A13A-DE18437E7C31}"/>
                </a:ext>
              </a:extLst>
            </p:cNvPr>
            <p:cNvSpPr/>
            <p:nvPr/>
          </p:nvSpPr>
          <p:spPr>
            <a:xfrm>
              <a:off x="8723160" y="5414759"/>
              <a:ext cx="22680" cy="19800"/>
            </a:xfrm>
            <a:custGeom>
              <a:avLst/>
              <a:gdLst/>
              <a:ahLst/>
              <a:cxnLst>
                <a:cxn ang="3cd4">
                  <a:pos x="hc" y="t"/>
                </a:cxn>
                <a:cxn ang="cd2">
                  <a:pos x="l" y="vc"/>
                </a:cxn>
                <a:cxn ang="cd4">
                  <a:pos x="hc" y="b"/>
                </a:cxn>
                <a:cxn ang="0">
                  <a:pos x="r" y="vc"/>
                </a:cxn>
              </a:cxnLst>
              <a:rect l="l" t="t" r="r" b="b"/>
              <a:pathLst>
                <a:path w="64" h="56">
                  <a:moveTo>
                    <a:pt x="0" y="56"/>
                  </a:moveTo>
                  <a:cubicBezTo>
                    <a:pt x="0" y="25"/>
                    <a:pt x="29" y="0"/>
                    <a:pt x="64"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 name="Straight Connector 94">
              <a:extLst>
                <a:ext uri="{FF2B5EF4-FFF2-40B4-BE49-F238E27FC236}">
                  <a16:creationId xmlns:a16="http://schemas.microsoft.com/office/drawing/2014/main" id="{AC9753FA-8D5B-4140-BF20-A5460D2596BD}"/>
                </a:ext>
              </a:extLst>
            </p:cNvPr>
            <p:cNvSpPr/>
            <p:nvPr/>
          </p:nvSpPr>
          <p:spPr>
            <a:xfrm>
              <a:off x="8848800" y="5298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 name="Freeform 976">
              <a:extLst>
                <a:ext uri="{FF2B5EF4-FFF2-40B4-BE49-F238E27FC236}">
                  <a16:creationId xmlns:a16="http://schemas.microsoft.com/office/drawing/2014/main" id="{EA01DFB1-3D1C-4B65-8C55-8F169E1AA58B}"/>
                </a:ext>
              </a:extLst>
            </p:cNvPr>
            <p:cNvSpPr/>
            <p:nvPr/>
          </p:nvSpPr>
          <p:spPr>
            <a:xfrm>
              <a:off x="8814959" y="5298479"/>
              <a:ext cx="33480" cy="33480"/>
            </a:xfrm>
            <a:custGeom>
              <a:avLst/>
              <a:gdLst/>
              <a:ahLst/>
              <a:cxnLst>
                <a:cxn ang="3cd4">
                  <a:pos x="hc" y="t"/>
                </a:cxn>
                <a:cxn ang="cd2">
                  <a:pos x="l" y="vc"/>
                </a:cxn>
                <a:cxn ang="cd4">
                  <a:pos x="hc" y="b"/>
                </a:cxn>
                <a:cxn ang="0">
                  <a:pos x="r" y="vc"/>
                </a:cxn>
              </a:cxnLst>
              <a:rect l="l" t="t" r="r" b="b"/>
              <a:pathLst>
                <a:path w="94" h="94">
                  <a:moveTo>
                    <a:pt x="94" y="0"/>
                  </a:moveTo>
                  <a:cubicBezTo>
                    <a:pt x="94" y="52"/>
                    <a:pt x="52" y="94"/>
                    <a:pt x="0" y="9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 name="Freeform 977">
              <a:extLst>
                <a:ext uri="{FF2B5EF4-FFF2-40B4-BE49-F238E27FC236}">
                  <a16:creationId xmlns:a16="http://schemas.microsoft.com/office/drawing/2014/main" id="{30233033-A558-4533-8A81-94F3404A86F8}"/>
                </a:ext>
              </a:extLst>
            </p:cNvPr>
            <p:cNvSpPr/>
            <p:nvPr/>
          </p:nvSpPr>
          <p:spPr>
            <a:xfrm>
              <a:off x="8780760" y="5298479"/>
              <a:ext cx="33840" cy="33480"/>
            </a:xfrm>
            <a:custGeom>
              <a:avLst/>
              <a:gdLst/>
              <a:ahLst/>
              <a:cxnLst>
                <a:cxn ang="3cd4">
                  <a:pos x="hc" y="t"/>
                </a:cxn>
                <a:cxn ang="cd2">
                  <a:pos x="l" y="vc"/>
                </a:cxn>
                <a:cxn ang="cd4">
                  <a:pos x="hc" y="b"/>
                </a:cxn>
                <a:cxn ang="0">
                  <a:pos x="r" y="vc"/>
                </a:cxn>
              </a:cxnLst>
              <a:rect l="l" t="t" r="r" b="b"/>
              <a:pathLst>
                <a:path w="95" h="94">
                  <a:moveTo>
                    <a:pt x="95" y="94"/>
                  </a:moveTo>
                  <a:cubicBezTo>
                    <a:pt x="43" y="94"/>
                    <a:pt x="0" y="52"/>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 name="Freeform 978">
              <a:extLst>
                <a:ext uri="{FF2B5EF4-FFF2-40B4-BE49-F238E27FC236}">
                  <a16:creationId xmlns:a16="http://schemas.microsoft.com/office/drawing/2014/main" id="{C8D0EB63-BE0E-44B4-B41E-BC872A44898D}"/>
                </a:ext>
              </a:extLst>
            </p:cNvPr>
            <p:cNvSpPr/>
            <p:nvPr/>
          </p:nvSpPr>
          <p:spPr>
            <a:xfrm>
              <a:off x="8780760" y="5264640"/>
              <a:ext cx="33840" cy="33480"/>
            </a:xfrm>
            <a:custGeom>
              <a:avLst/>
              <a:gdLst/>
              <a:ahLst/>
              <a:cxnLst>
                <a:cxn ang="3cd4">
                  <a:pos x="hc" y="t"/>
                </a:cxn>
                <a:cxn ang="cd2">
                  <a:pos x="l" y="vc"/>
                </a:cxn>
                <a:cxn ang="cd4">
                  <a:pos x="hc" y="b"/>
                </a:cxn>
                <a:cxn ang="0">
                  <a:pos x="r" y="vc"/>
                </a:cxn>
              </a:cxnLst>
              <a:rect l="l" t="t" r="r" b="b"/>
              <a:pathLst>
                <a:path w="95" h="94">
                  <a:moveTo>
                    <a:pt x="0" y="94"/>
                  </a:moveTo>
                  <a:cubicBezTo>
                    <a:pt x="0" y="42"/>
                    <a:pt x="43" y="0"/>
                    <a:pt x="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 name="Freeform 979">
              <a:extLst>
                <a:ext uri="{FF2B5EF4-FFF2-40B4-BE49-F238E27FC236}">
                  <a16:creationId xmlns:a16="http://schemas.microsoft.com/office/drawing/2014/main" id="{EA4DD25A-4DDA-4FD4-BA3C-461777CC38CB}"/>
                </a:ext>
              </a:extLst>
            </p:cNvPr>
            <p:cNvSpPr/>
            <p:nvPr/>
          </p:nvSpPr>
          <p:spPr>
            <a:xfrm>
              <a:off x="8814959" y="5264640"/>
              <a:ext cx="33480" cy="33480"/>
            </a:xfrm>
            <a:custGeom>
              <a:avLst/>
              <a:gdLst/>
              <a:ahLst/>
              <a:cxnLst>
                <a:cxn ang="3cd4">
                  <a:pos x="hc" y="t"/>
                </a:cxn>
                <a:cxn ang="cd2">
                  <a:pos x="l" y="vc"/>
                </a:cxn>
                <a:cxn ang="cd4">
                  <a:pos x="hc" y="b"/>
                </a:cxn>
                <a:cxn ang="0">
                  <a:pos x="r" y="vc"/>
                </a:cxn>
              </a:cxnLst>
              <a:rect l="l" t="t" r="r" b="b"/>
              <a:pathLst>
                <a:path w="94" h="94">
                  <a:moveTo>
                    <a:pt x="0" y="0"/>
                  </a:moveTo>
                  <a:cubicBezTo>
                    <a:pt x="52" y="0"/>
                    <a:pt x="94" y="42"/>
                    <a:pt x="94" y="9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extLst>
      <p:ext uri="{BB962C8B-B14F-4D97-AF65-F5344CB8AC3E}">
        <p14:creationId xmlns:p14="http://schemas.microsoft.com/office/powerpoint/2010/main" val="39902483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94357-25ED-4A8A-B50E-F45010525E9F}"/>
              </a:ext>
            </a:extLst>
          </p:cNvPr>
          <p:cNvSpPr>
            <a:spLocks noGrp="1"/>
          </p:cNvSpPr>
          <p:nvPr>
            <p:ph type="body" sz="quarter" idx="21"/>
          </p:nvPr>
        </p:nvSpPr>
        <p:spPr/>
        <p:txBody>
          <a:bodyPr>
            <a:normAutofit lnSpcReduction="10000"/>
          </a:bodyPr>
          <a:lstStyle/>
          <a:p>
            <a:r>
              <a:rPr lang="en-AU" dirty="0"/>
              <a:t>File transfer times – 100TB</a:t>
            </a:r>
          </a:p>
        </p:txBody>
      </p:sp>
      <p:sp>
        <p:nvSpPr>
          <p:cNvPr id="3" name="Text Placeholder 2">
            <a:extLst>
              <a:ext uri="{FF2B5EF4-FFF2-40B4-BE49-F238E27FC236}">
                <a16:creationId xmlns:a16="http://schemas.microsoft.com/office/drawing/2014/main" id="{9CFDAEB2-B22E-4EA2-AE27-F982BB1F1456}"/>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15DF9C12-4F0C-4884-BCBE-8142E8AC04C0}"/>
              </a:ext>
            </a:extLst>
          </p:cNvPr>
          <p:cNvSpPr>
            <a:spLocks noGrp="1"/>
          </p:cNvSpPr>
          <p:nvPr>
            <p:ph sz="quarter" idx="23"/>
          </p:nvPr>
        </p:nvSpPr>
        <p:spPr/>
        <p:txBody>
          <a:bodyPr>
            <a:normAutofit lnSpcReduction="10000"/>
          </a:bodyPr>
          <a:lstStyle/>
          <a:p>
            <a:r>
              <a:rPr lang="en-AU" sz="1800" dirty="0"/>
              <a:t>Just for fun, and because research data collections are growing into the multi-terabyte and petabyte scale, let’s look at how long it might take to transfer 10TB on various connections:</a:t>
            </a:r>
          </a:p>
          <a:p>
            <a:endParaRPr lang="en-AU" sz="1800" dirty="0"/>
          </a:p>
          <a:p>
            <a:r>
              <a:rPr lang="en-AU" sz="1800" b="1" dirty="0"/>
              <a:t>100 MB Speed Test</a:t>
            </a:r>
          </a:p>
          <a:p>
            <a:pPr marL="285750" indent="-285750">
              <a:buFont typeface="Arial" panose="020B0604020202020204" pitchFamily="34" charset="0"/>
              <a:buChar char="•"/>
            </a:pPr>
            <a:r>
              <a:rPr lang="en-AU" sz="1800" dirty="0"/>
              <a:t>3.38 Mbps (at home, on poor ADSL) |4973 days</a:t>
            </a:r>
          </a:p>
          <a:p>
            <a:pPr marL="285750" indent="-285750">
              <a:buFont typeface="Arial" panose="020B0604020202020204" pitchFamily="34" charset="0"/>
              <a:buChar char="•"/>
            </a:pPr>
            <a:r>
              <a:rPr lang="en-AU" sz="1800" dirty="0"/>
              <a:t>54 </a:t>
            </a:r>
            <a:r>
              <a:rPr lang="en-AU" sz="1800" dirty="0" err="1"/>
              <a:t>Mpbs</a:t>
            </a:r>
            <a:r>
              <a:rPr lang="en-AU" sz="1800" dirty="0"/>
              <a:t> (at a conference, on </a:t>
            </a:r>
            <a:r>
              <a:rPr lang="en-AU" sz="1800" dirty="0" err="1"/>
              <a:t>wifi</a:t>
            </a:r>
            <a:r>
              <a:rPr lang="en-AU" sz="1800" dirty="0"/>
              <a:t>)	|199 days</a:t>
            </a:r>
          </a:p>
          <a:p>
            <a:pPr marL="285750" indent="-285750">
              <a:buFont typeface="Arial" panose="020B0604020202020204" pitchFamily="34" charset="0"/>
              <a:buChar char="•"/>
            </a:pPr>
            <a:r>
              <a:rPr lang="en-AU" sz="1800" dirty="0"/>
              <a:t>100 </a:t>
            </a:r>
            <a:r>
              <a:rPr lang="en-AU" sz="1800" dirty="0" err="1"/>
              <a:t>Mpbs</a:t>
            </a:r>
            <a:r>
              <a:rPr lang="en-AU" sz="1800" dirty="0"/>
              <a:t> (on the NBN)		|101 days</a:t>
            </a:r>
          </a:p>
          <a:p>
            <a:pPr marL="285750" indent="-285750">
              <a:buFont typeface="Arial" panose="020B0604020202020204" pitchFamily="34" charset="0"/>
              <a:buChar char="•"/>
            </a:pPr>
            <a:r>
              <a:rPr lang="en-AU" sz="1800" dirty="0"/>
              <a:t>10 Gbps (on the NREN)		|1 day</a:t>
            </a:r>
          </a:p>
          <a:p>
            <a:pPr marL="285750" indent="-285750">
              <a:buFont typeface="Arial" panose="020B0604020202020204" pitchFamily="34" charset="0"/>
              <a:buChar char="•"/>
            </a:pPr>
            <a:r>
              <a:rPr lang="en-AU" sz="1800" dirty="0"/>
              <a:t>40 Gbps (on the NREN)		|46 minutes</a:t>
            </a:r>
          </a:p>
          <a:p>
            <a:pPr marL="285750" indent="-285750">
              <a:buFont typeface="Arial" panose="020B0604020202020204" pitchFamily="34" charset="0"/>
              <a:buChar char="•"/>
            </a:pPr>
            <a:r>
              <a:rPr lang="en-AU" sz="1800" dirty="0"/>
              <a:t>100 Gbps (on the NREN)		|18 minutes</a:t>
            </a:r>
          </a:p>
        </p:txBody>
      </p:sp>
    </p:spTree>
    <p:extLst>
      <p:ext uri="{BB962C8B-B14F-4D97-AF65-F5344CB8AC3E}">
        <p14:creationId xmlns:p14="http://schemas.microsoft.com/office/powerpoint/2010/main" val="4611038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089964-5181-41C5-B39B-330E13C74E13}"/>
              </a:ext>
            </a:extLst>
          </p:cNvPr>
          <p:cNvSpPr>
            <a:spLocks noGrp="1"/>
          </p:cNvSpPr>
          <p:nvPr>
            <p:ph type="body" sz="quarter" idx="21"/>
          </p:nvPr>
        </p:nvSpPr>
        <p:spPr/>
        <p:txBody>
          <a:bodyPr>
            <a:normAutofit lnSpcReduction="10000"/>
          </a:bodyPr>
          <a:lstStyle/>
          <a:p>
            <a:r>
              <a:rPr lang="en-AU" dirty="0"/>
              <a:t>Transfer bingo</a:t>
            </a:r>
          </a:p>
        </p:txBody>
      </p:sp>
      <p:sp>
        <p:nvSpPr>
          <p:cNvPr id="3" name="Text Placeholder 2">
            <a:extLst>
              <a:ext uri="{FF2B5EF4-FFF2-40B4-BE49-F238E27FC236}">
                <a16:creationId xmlns:a16="http://schemas.microsoft.com/office/drawing/2014/main" id="{190DA38F-9DE0-48D9-9D4D-304F6746624A}"/>
              </a:ext>
            </a:extLst>
          </p:cNvPr>
          <p:cNvSpPr>
            <a:spLocks noGrp="1"/>
          </p:cNvSpPr>
          <p:nvPr>
            <p:ph type="body" sz="quarter" idx="22"/>
          </p:nvPr>
        </p:nvSpPr>
        <p:spPr/>
        <p:txBody>
          <a:bodyPr>
            <a:normAutofit fontScale="85000" lnSpcReduction="20000"/>
          </a:bodyPr>
          <a:lstStyle/>
          <a:p>
            <a:endParaRPr lang="en-AU"/>
          </a:p>
        </p:txBody>
      </p:sp>
      <p:pic>
        <p:nvPicPr>
          <p:cNvPr id="5" name="Google Shape;745;p81">
            <a:extLst>
              <a:ext uri="{FF2B5EF4-FFF2-40B4-BE49-F238E27FC236}">
                <a16:creationId xmlns:a16="http://schemas.microsoft.com/office/drawing/2014/main" id="{7204EA5E-0632-4631-9674-1528881C4A66}"/>
              </a:ext>
            </a:extLst>
          </p:cNvPr>
          <p:cNvPicPr>
            <a:picLocks noGrp="1"/>
          </p:cNvPicPr>
          <p:nvPr>
            <p:ph sz="quarter" idx="23"/>
          </p:nvPr>
        </p:nvPicPr>
        <p:blipFill>
          <a:blip r:embed="rId3">
            <a:alphaModFix/>
          </a:blip>
          <a:stretch/>
        </p:blipFill>
        <p:spPr bwMode="auto">
          <a:xfrm>
            <a:off x="975403" y="1042988"/>
            <a:ext cx="6870931" cy="3451225"/>
          </a:xfrm>
          <a:prstGeom prst="rect">
            <a:avLst/>
          </a:prstGeom>
          <a:noFill/>
          <a:ln>
            <a:noFill/>
          </a:ln>
        </p:spPr>
      </p:pic>
    </p:spTree>
    <p:extLst>
      <p:ext uri="{BB962C8B-B14F-4D97-AF65-F5344CB8AC3E}">
        <p14:creationId xmlns:p14="http://schemas.microsoft.com/office/powerpoint/2010/main" val="37639436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p:txBody>
          <a:bodyPr>
            <a:normAutofit lnSpcReduction="10000"/>
          </a:bodyPr>
          <a:lstStyle/>
          <a:p>
            <a:r>
              <a:rPr lang="en-AU" dirty="0"/>
              <a:t>AARNet</a:t>
            </a:r>
          </a:p>
        </p:txBody>
      </p:sp>
      <p:sp>
        <p:nvSpPr>
          <p:cNvPr id="3" name="Text Placeholder 2"/>
          <p:cNvSpPr>
            <a:spLocks noGrp="1"/>
          </p:cNvSpPr>
          <p:nvPr>
            <p:ph type="body" sz="quarter" idx="22"/>
          </p:nvPr>
        </p:nvSpPr>
        <p:spPr/>
        <p:txBody>
          <a:bodyPr>
            <a:normAutofit fontScale="85000" lnSpcReduction="20000"/>
          </a:bodyPr>
          <a:lstStyle/>
          <a:p>
            <a:r>
              <a:rPr lang="en-AU" dirty="0"/>
              <a:t>Our National research and education network</a:t>
            </a:r>
          </a:p>
        </p:txBody>
      </p:sp>
      <p:sp>
        <p:nvSpPr>
          <p:cNvPr id="4" name="TextBox 3">
            <a:extLst>
              <a:ext uri="{FF2B5EF4-FFF2-40B4-BE49-F238E27FC236}">
                <a16:creationId xmlns:a16="http://schemas.microsoft.com/office/drawing/2014/main" id="{CFE471B8-7E5E-4643-91C0-DF9C37FC1999}"/>
              </a:ext>
            </a:extLst>
          </p:cNvPr>
          <p:cNvSpPr txBox="1"/>
          <p:nvPr/>
        </p:nvSpPr>
        <p:spPr>
          <a:xfrm>
            <a:off x="2328644" y="2936350"/>
            <a:ext cx="1203266" cy="369332"/>
          </a:xfrm>
          <a:prstGeom prst="rect">
            <a:avLst/>
          </a:prstGeom>
          <a:noFill/>
        </p:spPr>
        <p:txBody>
          <a:bodyPr wrap="square" lIns="0" tIns="0" rIns="0" bIns="0" rtlCol="0">
            <a:spAutoFit/>
          </a:bodyPr>
          <a:lstStyle/>
          <a:p>
            <a:pPr marL="0" indent="0" algn="ctr">
              <a:buNone/>
            </a:pPr>
            <a:r>
              <a:rPr lang="en-US" sz="1200" dirty="0">
                <a:solidFill>
                  <a:schemeClr val="tx1"/>
                </a:solidFill>
                <a:latin typeface="Calibri" panose="020F0502020204030204" pitchFamily="34" charset="0"/>
                <a:cs typeface="Calibri" panose="020F0502020204030204" pitchFamily="34" charset="0"/>
              </a:rPr>
              <a:t>Not-for-profit company</a:t>
            </a:r>
          </a:p>
        </p:txBody>
      </p:sp>
      <p:sp>
        <p:nvSpPr>
          <p:cNvPr id="5" name="TextBox 4">
            <a:extLst>
              <a:ext uri="{FF2B5EF4-FFF2-40B4-BE49-F238E27FC236}">
                <a16:creationId xmlns:a16="http://schemas.microsoft.com/office/drawing/2014/main" id="{2DD263F7-2AEB-3F4D-A18D-E8BE7AB6AE23}"/>
              </a:ext>
            </a:extLst>
          </p:cNvPr>
          <p:cNvSpPr txBox="1"/>
          <p:nvPr/>
        </p:nvSpPr>
        <p:spPr>
          <a:xfrm>
            <a:off x="684439" y="2936350"/>
            <a:ext cx="1153269" cy="738664"/>
          </a:xfrm>
          <a:prstGeom prst="rect">
            <a:avLst/>
          </a:prstGeom>
          <a:noFill/>
        </p:spPr>
        <p:txBody>
          <a:bodyPr wrap="square" lIns="0" tIns="0" rIns="0" bIns="0" rtlCol="0">
            <a:spAutoFit/>
          </a:bodyPr>
          <a:lstStyle/>
          <a:p>
            <a:pPr marL="0" indent="0" algn="ctr">
              <a:buNone/>
            </a:pPr>
            <a:r>
              <a:rPr lang="en-US" sz="1200" dirty="0">
                <a:solidFill>
                  <a:schemeClr val="tx1"/>
                </a:solidFill>
                <a:latin typeface="Calibri" panose="020F0502020204030204" pitchFamily="34" charset="0"/>
                <a:cs typeface="Calibri" panose="020F0502020204030204" pitchFamily="34" charset="0"/>
              </a:rPr>
              <a:t>Owned by 38 Australian universities and CSIRO</a:t>
            </a:r>
          </a:p>
        </p:txBody>
      </p:sp>
      <p:sp>
        <p:nvSpPr>
          <p:cNvPr id="6" name="TextBox 5">
            <a:extLst>
              <a:ext uri="{FF2B5EF4-FFF2-40B4-BE49-F238E27FC236}">
                <a16:creationId xmlns:a16="http://schemas.microsoft.com/office/drawing/2014/main" id="{CFE471B8-7E5E-4643-91C0-DF9C37FC1999}"/>
              </a:ext>
            </a:extLst>
          </p:cNvPr>
          <p:cNvSpPr txBox="1"/>
          <p:nvPr/>
        </p:nvSpPr>
        <p:spPr>
          <a:xfrm>
            <a:off x="3998127" y="2936350"/>
            <a:ext cx="1203266" cy="553998"/>
          </a:xfrm>
          <a:prstGeom prst="rect">
            <a:avLst/>
          </a:prstGeom>
          <a:noFill/>
        </p:spPr>
        <p:txBody>
          <a:bodyPr wrap="square" lIns="0" tIns="0" rIns="0" bIns="0" rtlCol="0">
            <a:spAutoFit/>
          </a:bodyPr>
          <a:lstStyle/>
          <a:p>
            <a:pPr marL="0" indent="0" algn="ctr">
              <a:buNone/>
            </a:pPr>
            <a:r>
              <a:rPr lang="en-US" sz="1200" dirty="0">
                <a:solidFill>
                  <a:schemeClr val="tx1"/>
                </a:solidFill>
                <a:latin typeface="Calibri" panose="020F0502020204030204" pitchFamily="34" charset="0"/>
                <a:cs typeface="Calibri" panose="020F0502020204030204" pitchFamily="34" charset="0"/>
              </a:rPr>
              <a:t>Pioneered the internet in Australia in 1989</a:t>
            </a:r>
          </a:p>
        </p:txBody>
      </p:sp>
      <p:sp>
        <p:nvSpPr>
          <p:cNvPr id="7" name="TextBox 6">
            <a:extLst>
              <a:ext uri="{FF2B5EF4-FFF2-40B4-BE49-F238E27FC236}">
                <a16:creationId xmlns:a16="http://schemas.microsoft.com/office/drawing/2014/main" id="{CFE471B8-7E5E-4643-91C0-DF9C37FC1999}"/>
              </a:ext>
            </a:extLst>
          </p:cNvPr>
          <p:cNvSpPr txBox="1"/>
          <p:nvPr/>
        </p:nvSpPr>
        <p:spPr>
          <a:xfrm>
            <a:off x="5665160" y="2936350"/>
            <a:ext cx="1203266" cy="184666"/>
          </a:xfrm>
          <a:prstGeom prst="rect">
            <a:avLst/>
          </a:prstGeom>
          <a:noFill/>
        </p:spPr>
        <p:txBody>
          <a:bodyPr wrap="square" lIns="0" tIns="0" rIns="0" bIns="0" rtlCol="0">
            <a:spAutoFit/>
          </a:bodyPr>
          <a:lstStyle/>
          <a:p>
            <a:pPr marL="0" indent="0" algn="ctr">
              <a:buNone/>
            </a:pPr>
            <a:r>
              <a:rPr lang="en-US" sz="1200" dirty="0">
                <a:solidFill>
                  <a:schemeClr val="tx1"/>
                </a:solidFill>
                <a:latin typeface="Calibri" panose="020F0502020204030204" pitchFamily="34" charset="0"/>
                <a:cs typeface="Calibri" panose="020F0502020204030204" pitchFamily="34" charset="0"/>
              </a:rPr>
              <a:t>Not just an ISP</a:t>
            </a:r>
          </a:p>
        </p:txBody>
      </p:sp>
      <p:sp>
        <p:nvSpPr>
          <p:cNvPr id="8" name="TextBox 7">
            <a:extLst>
              <a:ext uri="{FF2B5EF4-FFF2-40B4-BE49-F238E27FC236}">
                <a16:creationId xmlns:a16="http://schemas.microsoft.com/office/drawing/2014/main" id="{CFE471B8-7E5E-4643-91C0-DF9C37FC1999}"/>
              </a:ext>
            </a:extLst>
          </p:cNvPr>
          <p:cNvSpPr txBox="1"/>
          <p:nvPr/>
        </p:nvSpPr>
        <p:spPr>
          <a:xfrm>
            <a:off x="7334643" y="2936350"/>
            <a:ext cx="1203266" cy="184666"/>
          </a:xfrm>
          <a:prstGeom prst="rect">
            <a:avLst/>
          </a:prstGeom>
          <a:noFill/>
        </p:spPr>
        <p:txBody>
          <a:bodyPr wrap="square" lIns="0" tIns="0" rIns="0" bIns="0" rtlCol="0">
            <a:spAutoFit/>
          </a:bodyPr>
          <a:lstStyle/>
          <a:p>
            <a:pPr marL="0" indent="0" algn="ctr">
              <a:buNone/>
            </a:pPr>
            <a:r>
              <a:rPr lang="en-US" sz="1200" dirty="0">
                <a:solidFill>
                  <a:schemeClr val="tx1"/>
                </a:solidFill>
                <a:latin typeface="Calibri" panose="020F0502020204030204" pitchFamily="34" charset="0"/>
                <a:cs typeface="Calibri" panose="020F0502020204030204" pitchFamily="34" charset="0"/>
              </a:rPr>
              <a:t>Local to global</a:t>
            </a:r>
          </a:p>
        </p:txBody>
      </p:sp>
      <p:sp>
        <p:nvSpPr>
          <p:cNvPr id="10" name="Oval 9"/>
          <p:cNvSpPr>
            <a:spLocks noChangeAspect="1"/>
          </p:cNvSpPr>
          <p:nvPr/>
        </p:nvSpPr>
        <p:spPr>
          <a:xfrm>
            <a:off x="777465" y="1603289"/>
            <a:ext cx="975600" cy="975600"/>
          </a:xfrm>
          <a:prstGeom prst="ellipse">
            <a:avLst/>
          </a:prstGeom>
          <a:noFill/>
          <a:ln w="19050" cap="rnd">
            <a:solidFill>
              <a:schemeClr val="bg2"/>
            </a:solidFill>
            <a:prstDash val="solid"/>
            <a:round/>
          </a:ln>
        </p:spPr>
        <p:txBody>
          <a:bodyPr vert="horz" wrap="none" lIns="7298" tIns="7298" rIns="7298" bIns="7298" anchor="ctr" anchorCtr="1" compatLnSpc="0"/>
          <a:lstStyle/>
          <a:p>
            <a:endParaRPr lang="en-AU" sz="1352" dirty="0" err="1">
              <a:solidFill>
                <a:schemeClr val="tx1"/>
              </a:solidFill>
              <a:latin typeface="Arial" pitchFamily="18"/>
              <a:ea typeface="SimSun" pitchFamily="2"/>
              <a:cs typeface="Lucida Sans" pitchFamily="2"/>
            </a:endParaRPr>
          </a:p>
        </p:txBody>
      </p:sp>
      <p:grpSp>
        <p:nvGrpSpPr>
          <p:cNvPr id="11" name="Group 10">
            <a:extLst>
              <a:ext uri="{FF2B5EF4-FFF2-40B4-BE49-F238E27FC236}">
                <a16:creationId xmlns:a16="http://schemas.microsoft.com/office/drawing/2014/main" id="{0590A1C8-BBC9-C54B-A551-EB3196C72805}"/>
              </a:ext>
            </a:extLst>
          </p:cNvPr>
          <p:cNvGrpSpPr/>
          <p:nvPr/>
        </p:nvGrpSpPr>
        <p:grpSpPr>
          <a:xfrm>
            <a:off x="902474" y="1867344"/>
            <a:ext cx="717198" cy="446550"/>
            <a:chOff x="4896360" y="5049720"/>
            <a:chExt cx="607680" cy="378360"/>
          </a:xfrm>
        </p:grpSpPr>
        <p:sp>
          <p:nvSpPr>
            <p:cNvPr id="12" name="Straight Connector 11">
              <a:extLst>
                <a:ext uri="{FF2B5EF4-FFF2-40B4-BE49-F238E27FC236}">
                  <a16:creationId xmlns:a16="http://schemas.microsoft.com/office/drawing/2014/main" id="{D1CDBE30-BD4B-0440-BFAD-EFDAA4C8D1C6}"/>
                </a:ext>
              </a:extLst>
            </p:cNvPr>
            <p:cNvSpPr/>
            <p:nvPr/>
          </p:nvSpPr>
          <p:spPr>
            <a:xfrm>
              <a:off x="5458680" y="52059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Freeform 12">
              <a:extLst>
                <a:ext uri="{FF2B5EF4-FFF2-40B4-BE49-F238E27FC236}">
                  <a16:creationId xmlns:a16="http://schemas.microsoft.com/office/drawing/2014/main" id="{EDD7DCAD-EE97-2044-8325-7C8A32951F31}"/>
                </a:ext>
              </a:extLst>
            </p:cNvPr>
            <p:cNvSpPr/>
            <p:nvPr/>
          </p:nvSpPr>
          <p:spPr>
            <a:xfrm>
              <a:off x="5458680" y="5187240"/>
              <a:ext cx="45000" cy="18360"/>
            </a:xfrm>
            <a:custGeom>
              <a:avLst/>
              <a:gdLst/>
              <a:ahLst/>
              <a:cxnLst>
                <a:cxn ang="3cd4">
                  <a:pos x="hc" y="t"/>
                </a:cxn>
                <a:cxn ang="cd2">
                  <a:pos x="l" y="vc"/>
                </a:cxn>
                <a:cxn ang="cd4">
                  <a:pos x="hc" y="b"/>
                </a:cxn>
                <a:cxn ang="0">
                  <a:pos x="r" y="vc"/>
                </a:cxn>
              </a:cxnLst>
              <a:rect l="l" t="t" r="r" b="b"/>
              <a:pathLst>
                <a:path w="126" h="52">
                  <a:moveTo>
                    <a:pt x="0" y="52"/>
                  </a:moveTo>
                  <a:cubicBezTo>
                    <a:pt x="126" y="0"/>
                    <a:pt x="126" y="0"/>
                    <a:pt x="126"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Freeform 13">
              <a:extLst>
                <a:ext uri="{FF2B5EF4-FFF2-40B4-BE49-F238E27FC236}">
                  <a16:creationId xmlns:a16="http://schemas.microsoft.com/office/drawing/2014/main" id="{BD473F83-37B4-BC4B-B745-03B7D603E983}"/>
                </a:ext>
              </a:extLst>
            </p:cNvPr>
            <p:cNvSpPr/>
            <p:nvPr/>
          </p:nvSpPr>
          <p:spPr>
            <a:xfrm>
              <a:off x="5504040" y="5152680"/>
              <a:ext cx="0" cy="34200"/>
            </a:xfrm>
            <a:custGeom>
              <a:avLst/>
              <a:gdLst/>
              <a:ahLst/>
              <a:cxnLst>
                <a:cxn ang="3cd4">
                  <a:pos x="hc" y="t"/>
                </a:cxn>
                <a:cxn ang="cd2">
                  <a:pos x="l" y="vc"/>
                </a:cxn>
                <a:cxn ang="cd4">
                  <a:pos x="hc" y="b"/>
                </a:cxn>
                <a:cxn ang="0">
                  <a:pos x="r" y="vc"/>
                </a:cxn>
              </a:cxnLst>
              <a:rect l="l" t="t" r="r" b="b"/>
              <a:pathLst>
                <a:path h="96">
                  <a:moveTo>
                    <a:pt x="0" y="96"/>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Freeform 14">
              <a:extLst>
                <a:ext uri="{FF2B5EF4-FFF2-40B4-BE49-F238E27FC236}">
                  <a16:creationId xmlns:a16="http://schemas.microsoft.com/office/drawing/2014/main" id="{4A210E0F-C020-644A-958F-7B17AE5AE284}"/>
                </a:ext>
              </a:extLst>
            </p:cNvPr>
            <p:cNvSpPr/>
            <p:nvPr/>
          </p:nvSpPr>
          <p:spPr>
            <a:xfrm>
              <a:off x="5220000" y="5052960"/>
              <a:ext cx="283680" cy="99360"/>
            </a:xfrm>
            <a:custGeom>
              <a:avLst/>
              <a:gdLst/>
              <a:ahLst/>
              <a:cxnLst>
                <a:cxn ang="3cd4">
                  <a:pos x="hc" y="t"/>
                </a:cxn>
                <a:cxn ang="cd2">
                  <a:pos x="l" y="vc"/>
                </a:cxn>
                <a:cxn ang="cd4">
                  <a:pos x="hc" y="b"/>
                </a:cxn>
                <a:cxn ang="0">
                  <a:pos x="r" y="vc"/>
                </a:cxn>
              </a:cxnLst>
              <a:rect l="l" t="t" r="r" b="b"/>
              <a:pathLst>
                <a:path w="789" h="277">
                  <a:moveTo>
                    <a:pt x="789" y="277"/>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Freeform 15">
              <a:extLst>
                <a:ext uri="{FF2B5EF4-FFF2-40B4-BE49-F238E27FC236}">
                  <a16:creationId xmlns:a16="http://schemas.microsoft.com/office/drawing/2014/main" id="{006B61E6-0889-274B-B841-63E7EDD082E9}"/>
                </a:ext>
              </a:extLst>
            </p:cNvPr>
            <p:cNvSpPr/>
            <p:nvPr/>
          </p:nvSpPr>
          <p:spPr>
            <a:xfrm>
              <a:off x="5189400" y="5049720"/>
              <a:ext cx="30240" cy="2880"/>
            </a:xfrm>
            <a:custGeom>
              <a:avLst/>
              <a:gdLst/>
              <a:ahLst/>
              <a:cxnLst>
                <a:cxn ang="3cd4">
                  <a:pos x="hc" y="t"/>
                </a:cxn>
                <a:cxn ang="cd2">
                  <a:pos x="l" y="vc"/>
                </a:cxn>
                <a:cxn ang="cd4">
                  <a:pos x="hc" y="b"/>
                </a:cxn>
                <a:cxn ang="0">
                  <a:pos x="r" y="vc"/>
                </a:cxn>
              </a:cxnLst>
              <a:rect l="l" t="t" r="r" b="b"/>
              <a:pathLst>
                <a:path w="85" h="9">
                  <a:moveTo>
                    <a:pt x="85" y="9"/>
                  </a:moveTo>
                  <a:cubicBezTo>
                    <a:pt x="59" y="-3"/>
                    <a:pt x="28" y="-3"/>
                    <a:pt x="0" y="9"/>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Freeform 16">
              <a:extLst>
                <a:ext uri="{FF2B5EF4-FFF2-40B4-BE49-F238E27FC236}">
                  <a16:creationId xmlns:a16="http://schemas.microsoft.com/office/drawing/2014/main" id="{D27AFA02-1DD7-2C4C-8651-CC1176852096}"/>
                </a:ext>
              </a:extLst>
            </p:cNvPr>
            <p:cNvSpPr/>
            <p:nvPr/>
          </p:nvSpPr>
          <p:spPr>
            <a:xfrm>
              <a:off x="4896360" y="5052960"/>
              <a:ext cx="292680" cy="99360"/>
            </a:xfrm>
            <a:custGeom>
              <a:avLst/>
              <a:gdLst/>
              <a:ahLst/>
              <a:cxnLst>
                <a:cxn ang="3cd4">
                  <a:pos x="hc" y="t"/>
                </a:cxn>
                <a:cxn ang="cd2">
                  <a:pos x="l" y="vc"/>
                </a:cxn>
                <a:cxn ang="cd4">
                  <a:pos x="hc" y="b"/>
                </a:cxn>
                <a:cxn ang="0">
                  <a:pos x="r" y="vc"/>
                </a:cxn>
              </a:cxnLst>
              <a:rect l="l" t="t" r="r" b="b"/>
              <a:pathLst>
                <a:path w="814" h="277">
                  <a:moveTo>
                    <a:pt x="814" y="0"/>
                  </a:moveTo>
                  <a:cubicBezTo>
                    <a:pt x="0" y="277"/>
                    <a:pt x="0" y="277"/>
                    <a:pt x="0" y="277"/>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Freeform 17">
              <a:extLst>
                <a:ext uri="{FF2B5EF4-FFF2-40B4-BE49-F238E27FC236}">
                  <a16:creationId xmlns:a16="http://schemas.microsoft.com/office/drawing/2014/main" id="{8431E187-9264-9449-9717-36C28CE49630}"/>
                </a:ext>
              </a:extLst>
            </p:cNvPr>
            <p:cNvSpPr/>
            <p:nvPr/>
          </p:nvSpPr>
          <p:spPr>
            <a:xfrm>
              <a:off x="4896360" y="5152680"/>
              <a:ext cx="0" cy="34200"/>
            </a:xfrm>
            <a:custGeom>
              <a:avLst/>
              <a:gdLst/>
              <a:ahLst/>
              <a:cxnLst>
                <a:cxn ang="3cd4">
                  <a:pos x="hc" y="t"/>
                </a:cxn>
                <a:cxn ang="cd2">
                  <a:pos x="l" y="vc"/>
                </a:cxn>
                <a:cxn ang="cd4">
                  <a:pos x="hc" y="b"/>
                </a:cxn>
                <a:cxn ang="0">
                  <a:pos x="r" y="vc"/>
                </a:cxn>
              </a:cxnLst>
              <a:rect l="l" t="t" r="r" b="b"/>
              <a:pathLst>
                <a:path h="96">
                  <a:moveTo>
                    <a:pt x="0" y="0"/>
                  </a:moveTo>
                  <a:cubicBezTo>
                    <a:pt x="0" y="96"/>
                    <a:pt x="0" y="96"/>
                    <a:pt x="0" y="96"/>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Freeform 18">
              <a:extLst>
                <a:ext uri="{FF2B5EF4-FFF2-40B4-BE49-F238E27FC236}">
                  <a16:creationId xmlns:a16="http://schemas.microsoft.com/office/drawing/2014/main" id="{7C130D17-9DCF-5046-B75D-8B197242EDC0}"/>
                </a:ext>
              </a:extLst>
            </p:cNvPr>
            <p:cNvSpPr/>
            <p:nvPr/>
          </p:nvSpPr>
          <p:spPr>
            <a:xfrm>
              <a:off x="4896360" y="5187240"/>
              <a:ext cx="297360" cy="105480"/>
            </a:xfrm>
            <a:custGeom>
              <a:avLst/>
              <a:gdLst/>
              <a:ahLst/>
              <a:cxnLst>
                <a:cxn ang="3cd4">
                  <a:pos x="hc" y="t"/>
                </a:cxn>
                <a:cxn ang="cd2">
                  <a:pos x="l" y="vc"/>
                </a:cxn>
                <a:cxn ang="cd4">
                  <a:pos x="hc" y="b"/>
                </a:cxn>
                <a:cxn ang="0">
                  <a:pos x="r" y="vc"/>
                </a:cxn>
              </a:cxnLst>
              <a:rect l="l" t="t" r="r" b="b"/>
              <a:pathLst>
                <a:path w="827" h="294">
                  <a:moveTo>
                    <a:pt x="0" y="0"/>
                  </a:moveTo>
                  <a:cubicBezTo>
                    <a:pt x="827" y="294"/>
                    <a:pt x="827" y="294"/>
                    <a:pt x="827" y="294"/>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Freeform 19">
              <a:extLst>
                <a:ext uri="{FF2B5EF4-FFF2-40B4-BE49-F238E27FC236}">
                  <a16:creationId xmlns:a16="http://schemas.microsoft.com/office/drawing/2014/main" id="{A647CB34-22BC-8043-8C84-A9AFBC1084B2}"/>
                </a:ext>
              </a:extLst>
            </p:cNvPr>
            <p:cNvSpPr/>
            <p:nvPr/>
          </p:nvSpPr>
          <p:spPr>
            <a:xfrm>
              <a:off x="5194080" y="5293080"/>
              <a:ext cx="25560" cy="1440"/>
            </a:xfrm>
            <a:custGeom>
              <a:avLst/>
              <a:gdLst/>
              <a:ahLst/>
              <a:cxnLst>
                <a:cxn ang="3cd4">
                  <a:pos x="hc" y="t"/>
                </a:cxn>
                <a:cxn ang="cd2">
                  <a:pos x="l" y="vc"/>
                </a:cxn>
                <a:cxn ang="cd4">
                  <a:pos x="hc" y="b"/>
                </a:cxn>
                <a:cxn ang="0">
                  <a:pos x="r" y="vc"/>
                </a:cxn>
              </a:cxnLst>
              <a:rect l="l" t="t" r="r" b="b"/>
              <a:pathLst>
                <a:path w="72" h="5">
                  <a:moveTo>
                    <a:pt x="0" y="0"/>
                  </a:moveTo>
                  <a:cubicBezTo>
                    <a:pt x="23" y="7"/>
                    <a:pt x="49" y="7"/>
                    <a:pt x="72"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Freeform 20">
              <a:extLst>
                <a:ext uri="{FF2B5EF4-FFF2-40B4-BE49-F238E27FC236}">
                  <a16:creationId xmlns:a16="http://schemas.microsoft.com/office/drawing/2014/main" id="{CD74B2FD-4488-6044-8D0C-6DD7633D66E8}"/>
                </a:ext>
              </a:extLst>
            </p:cNvPr>
            <p:cNvSpPr/>
            <p:nvPr/>
          </p:nvSpPr>
          <p:spPr>
            <a:xfrm>
              <a:off x="5220000" y="5223600"/>
              <a:ext cx="190440" cy="69120"/>
            </a:xfrm>
            <a:custGeom>
              <a:avLst/>
              <a:gdLst/>
              <a:ahLst/>
              <a:cxnLst>
                <a:cxn ang="3cd4">
                  <a:pos x="hc" y="t"/>
                </a:cxn>
                <a:cxn ang="cd2">
                  <a:pos x="l" y="vc"/>
                </a:cxn>
                <a:cxn ang="cd4">
                  <a:pos x="hc" y="b"/>
                </a:cxn>
                <a:cxn ang="0">
                  <a:pos x="r" y="vc"/>
                </a:cxn>
              </a:cxnLst>
              <a:rect l="l" t="t" r="r" b="b"/>
              <a:pathLst>
                <a:path w="530" h="193">
                  <a:moveTo>
                    <a:pt x="0" y="193"/>
                  </a:moveTo>
                  <a:cubicBezTo>
                    <a:pt x="530" y="0"/>
                    <a:pt x="530" y="0"/>
                    <a:pt x="53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Straight Connector 21">
              <a:extLst>
                <a:ext uri="{FF2B5EF4-FFF2-40B4-BE49-F238E27FC236}">
                  <a16:creationId xmlns:a16="http://schemas.microsoft.com/office/drawing/2014/main" id="{C44CBAC0-11DD-A748-B61D-C3944EA40FAE}"/>
                </a:ext>
              </a:extLst>
            </p:cNvPr>
            <p:cNvSpPr/>
            <p:nvPr/>
          </p:nvSpPr>
          <p:spPr>
            <a:xfrm>
              <a:off x="5218920" y="516240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Freeform 22">
              <a:extLst>
                <a:ext uri="{FF2B5EF4-FFF2-40B4-BE49-F238E27FC236}">
                  <a16:creationId xmlns:a16="http://schemas.microsoft.com/office/drawing/2014/main" id="{72575FCF-2922-AF40-A4F1-27FB3097CB8B}"/>
                </a:ext>
              </a:extLst>
            </p:cNvPr>
            <p:cNvSpPr/>
            <p:nvPr/>
          </p:nvSpPr>
          <p:spPr>
            <a:xfrm>
              <a:off x="5218920" y="5162400"/>
              <a:ext cx="203400" cy="64800"/>
            </a:xfrm>
            <a:custGeom>
              <a:avLst/>
              <a:gdLst/>
              <a:ahLst/>
              <a:cxnLst>
                <a:cxn ang="3cd4">
                  <a:pos x="hc" y="t"/>
                </a:cxn>
                <a:cxn ang="cd2">
                  <a:pos x="l" y="vc"/>
                </a:cxn>
                <a:cxn ang="cd4">
                  <a:pos x="hc" y="b"/>
                </a:cxn>
                <a:cxn ang="0">
                  <a:pos x="r" y="vc"/>
                </a:cxn>
              </a:cxnLst>
              <a:rect l="l" t="t" r="r" b="b"/>
              <a:pathLst>
                <a:path w="566" h="181">
                  <a:moveTo>
                    <a:pt x="0" y="0"/>
                  </a:moveTo>
                  <a:cubicBezTo>
                    <a:pt x="566" y="181"/>
                    <a:pt x="566" y="181"/>
                    <a:pt x="566" y="181"/>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Freeform 23">
              <a:extLst>
                <a:ext uri="{FF2B5EF4-FFF2-40B4-BE49-F238E27FC236}">
                  <a16:creationId xmlns:a16="http://schemas.microsoft.com/office/drawing/2014/main" id="{F0B0DFB1-6467-D648-AECA-4A7DA9AA3DCE}"/>
                </a:ext>
              </a:extLst>
            </p:cNvPr>
            <p:cNvSpPr/>
            <p:nvPr/>
          </p:nvSpPr>
          <p:spPr>
            <a:xfrm>
              <a:off x="5422680" y="5227560"/>
              <a:ext cx="24120" cy="41040"/>
            </a:xfrm>
            <a:custGeom>
              <a:avLst/>
              <a:gdLst/>
              <a:ahLst/>
              <a:cxnLst>
                <a:cxn ang="3cd4">
                  <a:pos x="hc" y="t"/>
                </a:cxn>
                <a:cxn ang="cd2">
                  <a:pos x="l" y="vc"/>
                </a:cxn>
                <a:cxn ang="cd4">
                  <a:pos x="hc" y="b"/>
                </a:cxn>
                <a:cxn ang="0">
                  <a:pos x="r" y="vc"/>
                </a:cxn>
              </a:cxnLst>
              <a:rect l="l" t="t" r="r" b="b"/>
              <a:pathLst>
                <a:path w="68" h="115">
                  <a:moveTo>
                    <a:pt x="0" y="0"/>
                  </a:moveTo>
                  <a:cubicBezTo>
                    <a:pt x="38" y="11"/>
                    <a:pt x="68" y="41"/>
                    <a:pt x="68" y="115"/>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Freeform 24">
              <a:extLst>
                <a:ext uri="{FF2B5EF4-FFF2-40B4-BE49-F238E27FC236}">
                  <a16:creationId xmlns:a16="http://schemas.microsoft.com/office/drawing/2014/main" id="{A0BDAC8E-260C-4A40-8B23-1665DF496FE5}"/>
                </a:ext>
              </a:extLst>
            </p:cNvPr>
            <p:cNvSpPr/>
            <p:nvPr/>
          </p:nvSpPr>
          <p:spPr>
            <a:xfrm>
              <a:off x="5447159" y="5268960"/>
              <a:ext cx="0" cy="159120"/>
            </a:xfrm>
            <a:custGeom>
              <a:avLst/>
              <a:gdLst/>
              <a:ahLst/>
              <a:cxnLst>
                <a:cxn ang="3cd4">
                  <a:pos x="hc" y="t"/>
                </a:cxn>
                <a:cxn ang="cd2">
                  <a:pos x="l" y="vc"/>
                </a:cxn>
                <a:cxn ang="cd4">
                  <a:pos x="hc" y="b"/>
                </a:cxn>
                <a:cxn ang="0">
                  <a:pos x="r" y="vc"/>
                </a:cxn>
              </a:cxnLst>
              <a:rect l="l" t="t" r="r" b="b"/>
              <a:pathLst>
                <a:path h="443">
                  <a:moveTo>
                    <a:pt x="0" y="0"/>
                  </a:moveTo>
                  <a:cubicBezTo>
                    <a:pt x="0" y="443"/>
                    <a:pt x="0" y="443"/>
                    <a:pt x="0" y="443"/>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Straight Connector 25">
              <a:extLst>
                <a:ext uri="{FF2B5EF4-FFF2-40B4-BE49-F238E27FC236}">
                  <a16:creationId xmlns:a16="http://schemas.microsoft.com/office/drawing/2014/main" id="{E7A0D203-B9F4-814E-9F10-EE8AD232AC39}"/>
                </a:ext>
              </a:extLst>
            </p:cNvPr>
            <p:cNvSpPr/>
            <p:nvPr/>
          </p:nvSpPr>
          <p:spPr>
            <a:xfrm>
              <a:off x="5038560" y="52491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Freeform 26">
              <a:extLst>
                <a:ext uri="{FF2B5EF4-FFF2-40B4-BE49-F238E27FC236}">
                  <a16:creationId xmlns:a16="http://schemas.microsoft.com/office/drawing/2014/main" id="{3D9B55B3-A5A2-E847-9C96-9ECE7C3021A9}"/>
                </a:ext>
              </a:extLst>
            </p:cNvPr>
            <p:cNvSpPr/>
            <p:nvPr/>
          </p:nvSpPr>
          <p:spPr>
            <a:xfrm>
              <a:off x="5038560" y="5249160"/>
              <a:ext cx="0" cy="118080"/>
            </a:xfrm>
            <a:custGeom>
              <a:avLst/>
              <a:gdLst/>
              <a:ahLst/>
              <a:cxnLst>
                <a:cxn ang="3cd4">
                  <a:pos x="hc" y="t"/>
                </a:cxn>
                <a:cxn ang="cd2">
                  <a:pos x="l" y="vc"/>
                </a:cxn>
                <a:cxn ang="cd4">
                  <a:pos x="hc" y="b"/>
                </a:cxn>
                <a:cxn ang="0">
                  <a:pos x="r" y="vc"/>
                </a:cxn>
              </a:cxnLst>
              <a:rect l="l" t="t" r="r" b="b"/>
              <a:pathLst>
                <a:path h="329">
                  <a:moveTo>
                    <a:pt x="0" y="0"/>
                  </a:moveTo>
                  <a:cubicBezTo>
                    <a:pt x="0" y="329"/>
                    <a:pt x="0" y="329"/>
                    <a:pt x="0" y="329"/>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Freeform 27">
              <a:extLst>
                <a:ext uri="{FF2B5EF4-FFF2-40B4-BE49-F238E27FC236}">
                  <a16:creationId xmlns:a16="http://schemas.microsoft.com/office/drawing/2014/main" id="{A8A340C0-4A5D-E149-A59B-BC76BA52CD6C}"/>
                </a:ext>
              </a:extLst>
            </p:cNvPr>
            <p:cNvSpPr/>
            <p:nvPr/>
          </p:nvSpPr>
          <p:spPr>
            <a:xfrm>
              <a:off x="5038560" y="5367600"/>
              <a:ext cx="161280" cy="52200"/>
            </a:xfrm>
            <a:custGeom>
              <a:avLst/>
              <a:gdLst/>
              <a:ahLst/>
              <a:cxnLst>
                <a:cxn ang="3cd4">
                  <a:pos x="hc" y="t"/>
                </a:cxn>
                <a:cxn ang="cd2">
                  <a:pos x="l" y="vc"/>
                </a:cxn>
                <a:cxn ang="cd4">
                  <a:pos x="hc" y="b"/>
                </a:cxn>
                <a:cxn ang="0">
                  <a:pos x="r" y="vc"/>
                </a:cxn>
              </a:cxnLst>
              <a:rect l="l" t="t" r="r" b="b"/>
              <a:pathLst>
                <a:path w="449" h="146">
                  <a:moveTo>
                    <a:pt x="0" y="0"/>
                  </a:moveTo>
                  <a:cubicBezTo>
                    <a:pt x="0" y="82"/>
                    <a:pt x="201" y="146"/>
                    <a:pt x="449" y="146"/>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Freeform 28">
              <a:extLst>
                <a:ext uri="{FF2B5EF4-FFF2-40B4-BE49-F238E27FC236}">
                  <a16:creationId xmlns:a16="http://schemas.microsoft.com/office/drawing/2014/main" id="{69E5FC2A-B6C2-E342-98EC-EAF71076846A}"/>
                </a:ext>
              </a:extLst>
            </p:cNvPr>
            <p:cNvSpPr/>
            <p:nvPr/>
          </p:nvSpPr>
          <p:spPr>
            <a:xfrm>
              <a:off x="5200200" y="5367600"/>
              <a:ext cx="160920" cy="52200"/>
            </a:xfrm>
            <a:custGeom>
              <a:avLst/>
              <a:gdLst/>
              <a:ahLst/>
              <a:cxnLst>
                <a:cxn ang="3cd4">
                  <a:pos x="hc" y="t"/>
                </a:cxn>
                <a:cxn ang="cd2">
                  <a:pos x="l" y="vc"/>
                </a:cxn>
                <a:cxn ang="cd4">
                  <a:pos x="hc" y="b"/>
                </a:cxn>
                <a:cxn ang="0">
                  <a:pos x="r" y="vc"/>
                </a:cxn>
              </a:cxnLst>
              <a:rect l="l" t="t" r="r" b="b"/>
              <a:pathLst>
                <a:path w="448" h="146">
                  <a:moveTo>
                    <a:pt x="0" y="146"/>
                  </a:moveTo>
                  <a:cubicBezTo>
                    <a:pt x="245" y="146"/>
                    <a:pt x="448" y="82"/>
                    <a:pt x="448"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Freeform 29">
              <a:extLst>
                <a:ext uri="{FF2B5EF4-FFF2-40B4-BE49-F238E27FC236}">
                  <a16:creationId xmlns:a16="http://schemas.microsoft.com/office/drawing/2014/main" id="{FF6CE32A-8C1F-084D-8E86-204D7AABC5EB}"/>
                </a:ext>
              </a:extLst>
            </p:cNvPr>
            <p:cNvSpPr/>
            <p:nvPr/>
          </p:nvSpPr>
          <p:spPr>
            <a:xfrm>
              <a:off x="5361480" y="5249160"/>
              <a:ext cx="0" cy="118080"/>
            </a:xfrm>
            <a:custGeom>
              <a:avLst/>
              <a:gdLst/>
              <a:ahLst/>
              <a:cxnLst>
                <a:cxn ang="3cd4">
                  <a:pos x="hc" y="t"/>
                </a:cxn>
                <a:cxn ang="cd2">
                  <a:pos x="l" y="vc"/>
                </a:cxn>
                <a:cxn ang="cd4">
                  <a:pos x="hc" y="b"/>
                </a:cxn>
                <a:cxn ang="0">
                  <a:pos x="r" y="vc"/>
                </a:cxn>
              </a:cxnLst>
              <a:rect l="l" t="t" r="r" b="b"/>
              <a:pathLst>
                <a:path h="329">
                  <a:moveTo>
                    <a:pt x="0" y="329"/>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32" name="Group 31"/>
          <p:cNvGrpSpPr/>
          <p:nvPr/>
        </p:nvGrpSpPr>
        <p:grpSpPr>
          <a:xfrm>
            <a:off x="2594712" y="1755465"/>
            <a:ext cx="671132" cy="670308"/>
            <a:chOff x="2552911" y="1734182"/>
            <a:chExt cx="754733" cy="753807"/>
          </a:xfrm>
        </p:grpSpPr>
        <p:grpSp>
          <p:nvGrpSpPr>
            <p:cNvPr id="34" name="Group 33">
              <a:extLst>
                <a:ext uri="{FF2B5EF4-FFF2-40B4-BE49-F238E27FC236}">
                  <a16:creationId xmlns:a16="http://schemas.microsoft.com/office/drawing/2014/main" id="{B19D9758-3A0E-574D-B8EE-DAE7F55A6019}"/>
                </a:ext>
              </a:extLst>
            </p:cNvPr>
            <p:cNvGrpSpPr/>
            <p:nvPr/>
          </p:nvGrpSpPr>
          <p:grpSpPr>
            <a:xfrm>
              <a:off x="2552911" y="1734182"/>
              <a:ext cx="754733" cy="753807"/>
              <a:chOff x="7076160" y="2064600"/>
              <a:chExt cx="585719" cy="585000"/>
            </a:xfrm>
          </p:grpSpPr>
          <p:sp>
            <p:nvSpPr>
              <p:cNvPr id="36" name="Straight Connector 35">
                <a:extLst>
                  <a:ext uri="{FF2B5EF4-FFF2-40B4-BE49-F238E27FC236}">
                    <a16:creationId xmlns:a16="http://schemas.microsoft.com/office/drawing/2014/main" id="{9B7FD51B-5D5D-BE4D-BB8F-2D9B5A8B7AFD}"/>
                  </a:ext>
                </a:extLst>
              </p:cNvPr>
              <p:cNvSpPr/>
              <p:nvPr/>
            </p:nvSpPr>
            <p:spPr>
              <a:xfrm>
                <a:off x="7369200" y="236772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 name="Freeform 36">
                <a:extLst>
                  <a:ext uri="{FF2B5EF4-FFF2-40B4-BE49-F238E27FC236}">
                    <a16:creationId xmlns:a16="http://schemas.microsoft.com/office/drawing/2014/main" id="{B484B00D-957A-7B4F-A7C7-F27DBA224DF3}"/>
                  </a:ext>
                </a:extLst>
              </p:cNvPr>
              <p:cNvSpPr/>
              <p:nvPr/>
            </p:nvSpPr>
            <p:spPr>
              <a:xfrm>
                <a:off x="7286399" y="2285280"/>
                <a:ext cx="82440" cy="82080"/>
              </a:xfrm>
              <a:custGeom>
                <a:avLst/>
                <a:gdLst/>
                <a:ahLst/>
                <a:cxnLst>
                  <a:cxn ang="3cd4">
                    <a:pos x="hc" y="t"/>
                  </a:cxn>
                  <a:cxn ang="cd2">
                    <a:pos x="l" y="vc"/>
                  </a:cxn>
                  <a:cxn ang="cd4">
                    <a:pos x="hc" y="b"/>
                  </a:cxn>
                  <a:cxn ang="0">
                    <a:pos x="r" y="vc"/>
                  </a:cxn>
                </a:cxnLst>
                <a:rect l="l" t="t" r="r" b="b"/>
                <a:pathLst>
                  <a:path w="230" h="229">
                    <a:moveTo>
                      <a:pt x="230" y="229"/>
                    </a:moveTo>
                    <a:cubicBezTo>
                      <a:pt x="102" y="229"/>
                      <a:pt x="0" y="126"/>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 name="Freeform 37">
                <a:extLst>
                  <a:ext uri="{FF2B5EF4-FFF2-40B4-BE49-F238E27FC236}">
                    <a16:creationId xmlns:a16="http://schemas.microsoft.com/office/drawing/2014/main" id="{63512A62-FC1B-584C-A747-CE6BB4F92F6F}"/>
                  </a:ext>
                </a:extLst>
              </p:cNvPr>
              <p:cNvSpPr/>
              <p:nvPr/>
            </p:nvSpPr>
            <p:spPr>
              <a:xfrm>
                <a:off x="7286399" y="2202480"/>
                <a:ext cx="82440" cy="82440"/>
              </a:xfrm>
              <a:custGeom>
                <a:avLst/>
                <a:gdLst/>
                <a:ahLst/>
                <a:cxnLst>
                  <a:cxn ang="3cd4">
                    <a:pos x="hc" y="t"/>
                  </a:cxn>
                  <a:cxn ang="cd2">
                    <a:pos x="l" y="vc"/>
                  </a:cxn>
                  <a:cxn ang="cd4">
                    <a:pos x="hc" y="b"/>
                  </a:cxn>
                  <a:cxn ang="0">
                    <a:pos x="r" y="vc"/>
                  </a:cxn>
                </a:cxnLst>
                <a:rect l="l" t="t" r="r" b="b"/>
                <a:pathLst>
                  <a:path w="230" h="230">
                    <a:moveTo>
                      <a:pt x="0" y="230"/>
                    </a:moveTo>
                    <a:cubicBezTo>
                      <a:pt x="0" y="103"/>
                      <a:pt x="102" y="0"/>
                      <a:pt x="23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 name="Freeform 38">
                <a:extLst>
                  <a:ext uri="{FF2B5EF4-FFF2-40B4-BE49-F238E27FC236}">
                    <a16:creationId xmlns:a16="http://schemas.microsoft.com/office/drawing/2014/main" id="{EFE8F4B1-757C-284A-B11B-30177CEDD25C}"/>
                  </a:ext>
                </a:extLst>
              </p:cNvPr>
              <p:cNvSpPr/>
              <p:nvPr/>
            </p:nvSpPr>
            <p:spPr>
              <a:xfrm>
                <a:off x="7369200" y="2202480"/>
                <a:ext cx="70200" cy="39600"/>
              </a:xfrm>
              <a:custGeom>
                <a:avLst/>
                <a:gdLst/>
                <a:ahLst/>
                <a:cxnLst>
                  <a:cxn ang="3cd4">
                    <a:pos x="hc" y="t"/>
                  </a:cxn>
                  <a:cxn ang="cd2">
                    <a:pos x="l" y="vc"/>
                  </a:cxn>
                  <a:cxn ang="cd4">
                    <a:pos x="hc" y="b"/>
                  </a:cxn>
                  <a:cxn ang="0">
                    <a:pos x="r" y="vc"/>
                  </a:cxn>
                </a:cxnLst>
                <a:rect l="l" t="t" r="r" b="b"/>
                <a:pathLst>
                  <a:path w="196" h="111">
                    <a:moveTo>
                      <a:pt x="0" y="0"/>
                    </a:moveTo>
                    <a:cubicBezTo>
                      <a:pt x="83" y="0"/>
                      <a:pt x="156" y="45"/>
                      <a:pt x="196" y="111"/>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 name="Straight Connector 39">
                <a:extLst>
                  <a:ext uri="{FF2B5EF4-FFF2-40B4-BE49-F238E27FC236}">
                    <a16:creationId xmlns:a16="http://schemas.microsoft.com/office/drawing/2014/main" id="{EC44587F-1024-CF46-828D-666468DB0E50}"/>
                  </a:ext>
                </a:extLst>
              </p:cNvPr>
              <p:cNvSpPr/>
              <p:nvPr/>
            </p:nvSpPr>
            <p:spPr>
              <a:xfrm>
                <a:off x="7369200" y="236808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 name="Freeform 40">
                <a:extLst>
                  <a:ext uri="{FF2B5EF4-FFF2-40B4-BE49-F238E27FC236}">
                    <a16:creationId xmlns:a16="http://schemas.microsoft.com/office/drawing/2014/main" id="{A5B63E90-2C4D-524B-BC4E-82F68E33A527}"/>
                  </a:ext>
                </a:extLst>
              </p:cNvPr>
              <p:cNvSpPr/>
              <p:nvPr/>
            </p:nvSpPr>
            <p:spPr>
              <a:xfrm>
                <a:off x="7369200" y="2368080"/>
                <a:ext cx="81720" cy="82080"/>
              </a:xfrm>
              <a:custGeom>
                <a:avLst/>
                <a:gdLst/>
                <a:ahLst/>
                <a:cxnLst>
                  <a:cxn ang="3cd4">
                    <a:pos x="hc" y="t"/>
                  </a:cxn>
                  <a:cxn ang="cd2">
                    <a:pos x="l" y="vc"/>
                  </a:cxn>
                  <a:cxn ang="cd4">
                    <a:pos x="hc" y="b"/>
                  </a:cxn>
                  <a:cxn ang="0">
                    <a:pos x="r" y="vc"/>
                  </a:cxn>
                </a:cxnLst>
                <a:rect l="l" t="t" r="r" b="b"/>
                <a:pathLst>
                  <a:path w="228" h="229">
                    <a:moveTo>
                      <a:pt x="0" y="0"/>
                    </a:moveTo>
                    <a:cubicBezTo>
                      <a:pt x="126" y="0"/>
                      <a:pt x="228" y="103"/>
                      <a:pt x="228" y="229"/>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Freeform 41">
                <a:extLst>
                  <a:ext uri="{FF2B5EF4-FFF2-40B4-BE49-F238E27FC236}">
                    <a16:creationId xmlns:a16="http://schemas.microsoft.com/office/drawing/2014/main" id="{B99405DA-6F27-474B-836A-50DD3A9B3EE7}"/>
                  </a:ext>
                </a:extLst>
              </p:cNvPr>
              <p:cNvSpPr/>
              <p:nvPr/>
            </p:nvSpPr>
            <p:spPr>
              <a:xfrm>
                <a:off x="7369200" y="2450520"/>
                <a:ext cx="81720" cy="82440"/>
              </a:xfrm>
              <a:custGeom>
                <a:avLst/>
                <a:gdLst/>
                <a:ahLst/>
                <a:cxnLst>
                  <a:cxn ang="3cd4">
                    <a:pos x="hc" y="t"/>
                  </a:cxn>
                  <a:cxn ang="cd2">
                    <a:pos x="l" y="vc"/>
                  </a:cxn>
                  <a:cxn ang="cd4">
                    <a:pos x="hc" y="b"/>
                  </a:cxn>
                  <a:cxn ang="0">
                    <a:pos x="r" y="vc"/>
                  </a:cxn>
                </a:cxnLst>
                <a:rect l="l" t="t" r="r" b="b"/>
                <a:pathLst>
                  <a:path w="228" h="230">
                    <a:moveTo>
                      <a:pt x="228" y="0"/>
                    </a:moveTo>
                    <a:cubicBezTo>
                      <a:pt x="228" y="127"/>
                      <a:pt x="126" y="230"/>
                      <a:pt x="0" y="23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Freeform 42">
                <a:extLst>
                  <a:ext uri="{FF2B5EF4-FFF2-40B4-BE49-F238E27FC236}">
                    <a16:creationId xmlns:a16="http://schemas.microsoft.com/office/drawing/2014/main" id="{03A9CCE7-7CAF-834A-89D1-8681A5068446}"/>
                  </a:ext>
                </a:extLst>
              </p:cNvPr>
              <p:cNvSpPr/>
              <p:nvPr/>
            </p:nvSpPr>
            <p:spPr>
              <a:xfrm>
                <a:off x="7298280" y="2493360"/>
                <a:ext cx="70560" cy="39600"/>
              </a:xfrm>
              <a:custGeom>
                <a:avLst/>
                <a:gdLst/>
                <a:ahLst/>
                <a:cxnLst>
                  <a:cxn ang="3cd4">
                    <a:pos x="hc" y="t"/>
                  </a:cxn>
                  <a:cxn ang="cd2">
                    <a:pos x="l" y="vc"/>
                  </a:cxn>
                  <a:cxn ang="cd4">
                    <a:pos x="hc" y="b"/>
                  </a:cxn>
                  <a:cxn ang="0">
                    <a:pos x="r" y="vc"/>
                  </a:cxn>
                </a:cxnLst>
                <a:rect l="l" t="t" r="r" b="b"/>
                <a:pathLst>
                  <a:path w="197" h="111">
                    <a:moveTo>
                      <a:pt x="197" y="111"/>
                    </a:moveTo>
                    <a:cubicBezTo>
                      <a:pt x="113" y="111"/>
                      <a:pt x="41" y="66"/>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Straight Connector 43">
                <a:extLst>
                  <a:ext uri="{FF2B5EF4-FFF2-40B4-BE49-F238E27FC236}">
                    <a16:creationId xmlns:a16="http://schemas.microsoft.com/office/drawing/2014/main" id="{7F89DA4F-B802-844A-BE49-22705EF76FD3}"/>
                  </a:ext>
                </a:extLst>
              </p:cNvPr>
              <p:cNvSpPr/>
              <p:nvPr/>
            </p:nvSpPr>
            <p:spPr>
              <a:xfrm>
                <a:off x="7369200" y="2157840"/>
                <a:ext cx="0" cy="42012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Straight Connector 44">
                <a:extLst>
                  <a:ext uri="{FF2B5EF4-FFF2-40B4-BE49-F238E27FC236}">
                    <a16:creationId xmlns:a16="http://schemas.microsoft.com/office/drawing/2014/main" id="{F6F367E4-B3B5-5F4D-B441-48EAB2526F90}"/>
                  </a:ext>
                </a:extLst>
              </p:cNvPr>
              <p:cNvSpPr/>
              <p:nvPr/>
            </p:nvSpPr>
            <p:spPr>
              <a:xfrm>
                <a:off x="7661879" y="235728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45">
                <a:extLst>
                  <a:ext uri="{FF2B5EF4-FFF2-40B4-BE49-F238E27FC236}">
                    <a16:creationId xmlns:a16="http://schemas.microsoft.com/office/drawing/2014/main" id="{A975477C-2635-1749-B5B2-61D6C14E5EC1}"/>
                  </a:ext>
                </a:extLst>
              </p:cNvPr>
              <p:cNvSpPr/>
              <p:nvPr/>
            </p:nvSpPr>
            <p:spPr>
              <a:xfrm>
                <a:off x="7369200" y="2357280"/>
                <a:ext cx="292320" cy="292320"/>
              </a:xfrm>
              <a:custGeom>
                <a:avLst/>
                <a:gdLst/>
                <a:ahLst/>
                <a:cxnLst>
                  <a:cxn ang="3cd4">
                    <a:pos x="hc" y="t"/>
                  </a:cxn>
                  <a:cxn ang="cd2">
                    <a:pos x="l" y="vc"/>
                  </a:cxn>
                  <a:cxn ang="cd4">
                    <a:pos x="hc" y="b"/>
                  </a:cxn>
                  <a:cxn ang="0">
                    <a:pos x="r" y="vc"/>
                  </a:cxn>
                </a:cxnLst>
                <a:rect l="l" t="t" r="r" b="b"/>
                <a:pathLst>
                  <a:path w="813" h="813">
                    <a:moveTo>
                      <a:pt x="813" y="0"/>
                    </a:moveTo>
                    <a:cubicBezTo>
                      <a:pt x="813" y="449"/>
                      <a:pt x="449" y="813"/>
                      <a:pt x="0" y="813"/>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Freeform 46">
                <a:extLst>
                  <a:ext uri="{FF2B5EF4-FFF2-40B4-BE49-F238E27FC236}">
                    <a16:creationId xmlns:a16="http://schemas.microsoft.com/office/drawing/2014/main" id="{E5E8811D-2C44-6745-9134-3F1B2D1B8713}"/>
                  </a:ext>
                </a:extLst>
              </p:cNvPr>
              <p:cNvSpPr/>
              <p:nvPr/>
            </p:nvSpPr>
            <p:spPr>
              <a:xfrm>
                <a:off x="7076160" y="2357280"/>
                <a:ext cx="292680" cy="292320"/>
              </a:xfrm>
              <a:custGeom>
                <a:avLst/>
                <a:gdLst/>
                <a:ahLst/>
                <a:cxnLst>
                  <a:cxn ang="3cd4">
                    <a:pos x="hc" y="t"/>
                  </a:cxn>
                  <a:cxn ang="cd2">
                    <a:pos x="l" y="vc"/>
                  </a:cxn>
                  <a:cxn ang="cd4">
                    <a:pos x="hc" y="b"/>
                  </a:cxn>
                  <a:cxn ang="0">
                    <a:pos x="r" y="vc"/>
                  </a:cxn>
                </a:cxnLst>
                <a:rect l="l" t="t" r="r" b="b"/>
                <a:pathLst>
                  <a:path w="814" h="813">
                    <a:moveTo>
                      <a:pt x="814" y="813"/>
                    </a:moveTo>
                    <a:cubicBezTo>
                      <a:pt x="365" y="813"/>
                      <a:pt x="0" y="449"/>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47">
                <a:extLst>
                  <a:ext uri="{FF2B5EF4-FFF2-40B4-BE49-F238E27FC236}">
                    <a16:creationId xmlns:a16="http://schemas.microsoft.com/office/drawing/2014/main" id="{F7A682AD-E2D7-B446-9413-581BB7ECFC5F}"/>
                  </a:ext>
                </a:extLst>
              </p:cNvPr>
              <p:cNvSpPr/>
              <p:nvPr/>
            </p:nvSpPr>
            <p:spPr>
              <a:xfrm>
                <a:off x="7076160" y="2064600"/>
                <a:ext cx="292680" cy="292320"/>
              </a:xfrm>
              <a:custGeom>
                <a:avLst/>
                <a:gdLst/>
                <a:ahLst/>
                <a:cxnLst>
                  <a:cxn ang="3cd4">
                    <a:pos x="hc" y="t"/>
                  </a:cxn>
                  <a:cxn ang="cd2">
                    <a:pos x="l" y="vc"/>
                  </a:cxn>
                  <a:cxn ang="cd4">
                    <a:pos x="hc" y="b"/>
                  </a:cxn>
                  <a:cxn ang="0">
                    <a:pos x="r" y="vc"/>
                  </a:cxn>
                </a:cxnLst>
                <a:rect l="l" t="t" r="r" b="b"/>
                <a:pathLst>
                  <a:path w="814" h="813">
                    <a:moveTo>
                      <a:pt x="0" y="813"/>
                    </a:moveTo>
                    <a:cubicBezTo>
                      <a:pt x="0" y="364"/>
                      <a:pt x="365" y="0"/>
                      <a:pt x="814"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Freeform 48">
                <a:extLst>
                  <a:ext uri="{FF2B5EF4-FFF2-40B4-BE49-F238E27FC236}">
                    <a16:creationId xmlns:a16="http://schemas.microsoft.com/office/drawing/2014/main" id="{97539E3A-AB12-624E-AC63-E933E7C2D3C3}"/>
                  </a:ext>
                </a:extLst>
              </p:cNvPr>
              <p:cNvSpPr/>
              <p:nvPr/>
            </p:nvSpPr>
            <p:spPr>
              <a:xfrm>
                <a:off x="7369200" y="2064600"/>
                <a:ext cx="292320" cy="292320"/>
              </a:xfrm>
              <a:custGeom>
                <a:avLst/>
                <a:gdLst/>
                <a:ahLst/>
                <a:cxnLst>
                  <a:cxn ang="3cd4">
                    <a:pos x="hc" y="t"/>
                  </a:cxn>
                  <a:cxn ang="cd2">
                    <a:pos x="l" y="vc"/>
                  </a:cxn>
                  <a:cxn ang="cd4">
                    <a:pos x="hc" y="b"/>
                  </a:cxn>
                  <a:cxn ang="0">
                    <a:pos x="r" y="vc"/>
                  </a:cxn>
                </a:cxnLst>
                <a:rect l="l" t="t" r="r" b="b"/>
                <a:pathLst>
                  <a:path w="813" h="813">
                    <a:moveTo>
                      <a:pt x="0" y="0"/>
                    </a:moveTo>
                    <a:cubicBezTo>
                      <a:pt x="449" y="0"/>
                      <a:pt x="813" y="364"/>
                      <a:pt x="813" y="813"/>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cxnSp>
          <p:nvCxnSpPr>
            <p:cNvPr id="35" name="Straight Connector 34"/>
            <p:cNvCxnSpPr/>
            <p:nvPr/>
          </p:nvCxnSpPr>
          <p:spPr>
            <a:xfrm flipH="1">
              <a:off x="2688232" y="1835307"/>
              <a:ext cx="497774" cy="551091"/>
            </a:xfrm>
            <a:prstGeom prst="line">
              <a:avLst/>
            </a:prstGeom>
            <a:noFill/>
            <a:ln w="19050" cap="rnd">
              <a:solidFill>
                <a:schemeClr val="bg2"/>
              </a:solidFill>
              <a:prstDash val="solid"/>
              <a:round/>
            </a:ln>
          </p:spPr>
        </p:cxnSp>
      </p:grpSp>
      <p:sp>
        <p:nvSpPr>
          <p:cNvPr id="33" name="Oval 32"/>
          <p:cNvSpPr/>
          <p:nvPr/>
        </p:nvSpPr>
        <p:spPr>
          <a:xfrm>
            <a:off x="2443332" y="1602349"/>
            <a:ext cx="976540" cy="976540"/>
          </a:xfrm>
          <a:prstGeom prst="ellipse">
            <a:avLst/>
          </a:prstGeom>
          <a:noFill/>
          <a:ln w="19050" cap="rnd">
            <a:solidFill>
              <a:schemeClr val="bg2"/>
            </a:solidFill>
            <a:prstDash val="solid"/>
            <a:round/>
          </a:ln>
        </p:spPr>
        <p:txBody>
          <a:bodyPr vert="horz" wrap="none" lIns="7298" tIns="7298" rIns="7298" bIns="7298" anchor="ctr" anchorCtr="1" compatLnSpc="0"/>
          <a:lstStyle/>
          <a:p>
            <a:endParaRPr lang="en-AU" sz="1352" dirty="0" err="1">
              <a:latin typeface="Arial" pitchFamily="18"/>
              <a:ea typeface="SimSun" pitchFamily="2"/>
              <a:cs typeface="Lucida Sans" pitchFamily="2"/>
            </a:endParaRPr>
          </a:p>
        </p:txBody>
      </p:sp>
      <p:grpSp>
        <p:nvGrpSpPr>
          <p:cNvPr id="51" name="Group 50">
            <a:extLst>
              <a:ext uri="{FF2B5EF4-FFF2-40B4-BE49-F238E27FC236}">
                <a16:creationId xmlns:a16="http://schemas.microsoft.com/office/drawing/2014/main" id="{A58684D8-2640-6842-B2B2-94AEE231A756}"/>
              </a:ext>
            </a:extLst>
          </p:cNvPr>
          <p:cNvGrpSpPr/>
          <p:nvPr/>
        </p:nvGrpSpPr>
        <p:grpSpPr>
          <a:xfrm>
            <a:off x="4259271" y="1750363"/>
            <a:ext cx="680978" cy="680513"/>
            <a:chOff x="9273600" y="4984560"/>
            <a:chExt cx="528480" cy="528120"/>
          </a:xfrm>
        </p:grpSpPr>
        <p:sp>
          <p:nvSpPr>
            <p:cNvPr id="53" name="Straight Connector 52">
              <a:extLst>
                <a:ext uri="{FF2B5EF4-FFF2-40B4-BE49-F238E27FC236}">
                  <a16:creationId xmlns:a16="http://schemas.microsoft.com/office/drawing/2014/main" id="{BCDD78D9-91F8-364A-906A-5D7B933AA623}"/>
                </a:ext>
              </a:extLst>
            </p:cNvPr>
            <p:cNvSpPr/>
            <p:nvPr/>
          </p:nvSpPr>
          <p:spPr>
            <a:xfrm>
              <a:off x="9579960" y="513720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53">
              <a:extLst>
                <a:ext uri="{FF2B5EF4-FFF2-40B4-BE49-F238E27FC236}">
                  <a16:creationId xmlns:a16="http://schemas.microsoft.com/office/drawing/2014/main" id="{32F2BFF5-83A6-B44D-9529-21C4FD0FE375}"/>
                </a:ext>
              </a:extLst>
            </p:cNvPr>
            <p:cNvSpPr/>
            <p:nvPr/>
          </p:nvSpPr>
          <p:spPr>
            <a:xfrm>
              <a:off x="9500400" y="5137200"/>
              <a:ext cx="79200" cy="46080"/>
            </a:xfrm>
            <a:custGeom>
              <a:avLst/>
              <a:gdLst/>
              <a:ahLst/>
              <a:cxnLst>
                <a:cxn ang="3cd4">
                  <a:pos x="hc" y="t"/>
                </a:cxn>
                <a:cxn ang="cd2">
                  <a:pos x="l" y="vc"/>
                </a:cxn>
                <a:cxn ang="cd4">
                  <a:pos x="hc" y="b"/>
                </a:cxn>
                <a:cxn ang="0">
                  <a:pos x="r" y="vc"/>
                </a:cxn>
              </a:cxnLst>
              <a:rect l="l" t="t" r="r" b="b"/>
              <a:pathLst>
                <a:path w="221" h="129">
                  <a:moveTo>
                    <a:pt x="221" y="0"/>
                  </a:moveTo>
                  <a:cubicBezTo>
                    <a:pt x="221" y="115"/>
                    <a:pt x="80" y="171"/>
                    <a:pt x="0" y="92"/>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54">
              <a:extLst>
                <a:ext uri="{FF2B5EF4-FFF2-40B4-BE49-F238E27FC236}">
                  <a16:creationId xmlns:a16="http://schemas.microsoft.com/office/drawing/2014/main" id="{56D7DADD-B973-F444-845E-945C8AF92024}"/>
                </a:ext>
              </a:extLst>
            </p:cNvPr>
            <p:cNvSpPr/>
            <p:nvPr/>
          </p:nvSpPr>
          <p:spPr>
            <a:xfrm>
              <a:off x="9486720" y="5090040"/>
              <a:ext cx="46440" cy="79920"/>
            </a:xfrm>
            <a:custGeom>
              <a:avLst/>
              <a:gdLst/>
              <a:ahLst/>
              <a:cxnLst>
                <a:cxn ang="3cd4">
                  <a:pos x="hc" y="t"/>
                </a:cxn>
                <a:cxn ang="cd2">
                  <a:pos x="l" y="vc"/>
                </a:cxn>
                <a:cxn ang="cd4">
                  <a:pos x="hc" y="b"/>
                </a:cxn>
                <a:cxn ang="0">
                  <a:pos x="r" y="vc"/>
                </a:cxn>
              </a:cxnLst>
              <a:rect l="l" t="t" r="r" b="b"/>
              <a:pathLst>
                <a:path w="130" h="223">
                  <a:moveTo>
                    <a:pt x="38" y="223"/>
                  </a:moveTo>
                  <a:cubicBezTo>
                    <a:pt x="-44" y="140"/>
                    <a:pt x="15" y="0"/>
                    <a:pt x="13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55">
              <a:extLst>
                <a:ext uri="{FF2B5EF4-FFF2-40B4-BE49-F238E27FC236}">
                  <a16:creationId xmlns:a16="http://schemas.microsoft.com/office/drawing/2014/main" id="{D99AFA70-5F1D-4D4C-8EA7-F1B27667FF81}"/>
                </a:ext>
              </a:extLst>
            </p:cNvPr>
            <p:cNvSpPr/>
            <p:nvPr/>
          </p:nvSpPr>
          <p:spPr>
            <a:xfrm>
              <a:off x="9533519" y="5090040"/>
              <a:ext cx="46080" cy="46800"/>
            </a:xfrm>
            <a:custGeom>
              <a:avLst/>
              <a:gdLst/>
              <a:ahLst/>
              <a:cxnLst>
                <a:cxn ang="3cd4">
                  <a:pos x="hc" y="t"/>
                </a:cxn>
                <a:cxn ang="cd2">
                  <a:pos x="l" y="vc"/>
                </a:cxn>
                <a:cxn ang="cd4">
                  <a:pos x="hc" y="b"/>
                </a:cxn>
                <a:cxn ang="0">
                  <a:pos x="r" y="vc"/>
                </a:cxn>
              </a:cxnLst>
              <a:rect l="l" t="t" r="r" b="b"/>
              <a:pathLst>
                <a:path w="129" h="131">
                  <a:moveTo>
                    <a:pt x="0" y="0"/>
                  </a:moveTo>
                  <a:cubicBezTo>
                    <a:pt x="70" y="0"/>
                    <a:pt x="129" y="60"/>
                    <a:pt x="129" y="131"/>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Straight Connector 56">
              <a:extLst>
                <a:ext uri="{FF2B5EF4-FFF2-40B4-BE49-F238E27FC236}">
                  <a16:creationId xmlns:a16="http://schemas.microsoft.com/office/drawing/2014/main" id="{B74993C7-03E5-E547-A870-0E31819EFE77}"/>
                </a:ext>
              </a:extLst>
            </p:cNvPr>
            <p:cNvSpPr/>
            <p:nvPr/>
          </p:nvSpPr>
          <p:spPr>
            <a:xfrm>
              <a:off x="9652680" y="53733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57">
              <a:extLst>
                <a:ext uri="{FF2B5EF4-FFF2-40B4-BE49-F238E27FC236}">
                  <a16:creationId xmlns:a16="http://schemas.microsoft.com/office/drawing/2014/main" id="{7B4F2228-7652-7546-A206-7458BAC43F03}"/>
                </a:ext>
              </a:extLst>
            </p:cNvPr>
            <p:cNvSpPr/>
            <p:nvPr/>
          </p:nvSpPr>
          <p:spPr>
            <a:xfrm>
              <a:off x="9572760" y="5373360"/>
              <a:ext cx="79560" cy="46080"/>
            </a:xfrm>
            <a:custGeom>
              <a:avLst/>
              <a:gdLst/>
              <a:ahLst/>
              <a:cxnLst>
                <a:cxn ang="3cd4">
                  <a:pos x="hc" y="t"/>
                </a:cxn>
                <a:cxn ang="cd2">
                  <a:pos x="l" y="vc"/>
                </a:cxn>
                <a:cxn ang="cd4">
                  <a:pos x="hc" y="b"/>
                </a:cxn>
                <a:cxn ang="0">
                  <a:pos x="r" y="vc"/>
                </a:cxn>
              </a:cxnLst>
              <a:rect l="l" t="t" r="r" b="b"/>
              <a:pathLst>
                <a:path w="222" h="129">
                  <a:moveTo>
                    <a:pt x="222" y="0"/>
                  </a:moveTo>
                  <a:cubicBezTo>
                    <a:pt x="222" y="115"/>
                    <a:pt x="80" y="171"/>
                    <a:pt x="0" y="92"/>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58">
              <a:extLst>
                <a:ext uri="{FF2B5EF4-FFF2-40B4-BE49-F238E27FC236}">
                  <a16:creationId xmlns:a16="http://schemas.microsoft.com/office/drawing/2014/main" id="{FC2F9EC8-FAC9-9D4D-A312-3792CA45B099}"/>
                </a:ext>
              </a:extLst>
            </p:cNvPr>
            <p:cNvSpPr/>
            <p:nvPr/>
          </p:nvSpPr>
          <p:spPr>
            <a:xfrm>
              <a:off x="9559080" y="5326200"/>
              <a:ext cx="46440" cy="79920"/>
            </a:xfrm>
            <a:custGeom>
              <a:avLst/>
              <a:gdLst/>
              <a:ahLst/>
              <a:cxnLst>
                <a:cxn ang="3cd4">
                  <a:pos x="hc" y="t"/>
                </a:cxn>
                <a:cxn ang="cd2">
                  <a:pos x="l" y="vc"/>
                </a:cxn>
                <a:cxn ang="cd4">
                  <a:pos x="hc" y="b"/>
                </a:cxn>
                <a:cxn ang="0">
                  <a:pos x="r" y="vc"/>
                </a:cxn>
              </a:cxnLst>
              <a:rect l="l" t="t" r="r" b="b"/>
              <a:pathLst>
                <a:path w="130" h="223">
                  <a:moveTo>
                    <a:pt x="38" y="223"/>
                  </a:moveTo>
                  <a:cubicBezTo>
                    <a:pt x="-44" y="139"/>
                    <a:pt x="15" y="0"/>
                    <a:pt x="13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Freeform 59">
              <a:extLst>
                <a:ext uri="{FF2B5EF4-FFF2-40B4-BE49-F238E27FC236}">
                  <a16:creationId xmlns:a16="http://schemas.microsoft.com/office/drawing/2014/main" id="{2E611E26-9578-5443-A373-D27B0AE05975}"/>
                </a:ext>
              </a:extLst>
            </p:cNvPr>
            <p:cNvSpPr/>
            <p:nvPr/>
          </p:nvSpPr>
          <p:spPr>
            <a:xfrm>
              <a:off x="9605880" y="5326200"/>
              <a:ext cx="46440" cy="46800"/>
            </a:xfrm>
            <a:custGeom>
              <a:avLst/>
              <a:gdLst/>
              <a:ahLst/>
              <a:cxnLst>
                <a:cxn ang="3cd4">
                  <a:pos x="hc" y="t"/>
                </a:cxn>
                <a:cxn ang="cd2">
                  <a:pos x="l" y="vc"/>
                </a:cxn>
                <a:cxn ang="cd4">
                  <a:pos x="hc" y="b"/>
                </a:cxn>
                <a:cxn ang="0">
                  <a:pos x="r" y="vc"/>
                </a:cxn>
              </a:cxnLst>
              <a:rect l="l" t="t" r="r" b="b"/>
              <a:pathLst>
                <a:path w="130" h="131">
                  <a:moveTo>
                    <a:pt x="0" y="0"/>
                  </a:moveTo>
                  <a:cubicBezTo>
                    <a:pt x="71" y="0"/>
                    <a:pt x="130" y="60"/>
                    <a:pt x="130" y="131"/>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Straight Connector 60">
              <a:extLst>
                <a:ext uri="{FF2B5EF4-FFF2-40B4-BE49-F238E27FC236}">
                  <a16:creationId xmlns:a16="http://schemas.microsoft.com/office/drawing/2014/main" id="{FF9A717C-9953-6A47-8DFE-6FD67FF255B6}"/>
                </a:ext>
              </a:extLst>
            </p:cNvPr>
            <p:cNvSpPr/>
            <p:nvPr/>
          </p:nvSpPr>
          <p:spPr>
            <a:xfrm>
              <a:off x="9567000" y="510480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Freeform 61">
              <a:extLst>
                <a:ext uri="{FF2B5EF4-FFF2-40B4-BE49-F238E27FC236}">
                  <a16:creationId xmlns:a16="http://schemas.microsoft.com/office/drawing/2014/main" id="{599AEF81-F515-3D46-9CF1-D8D4DA756186}"/>
                </a:ext>
              </a:extLst>
            </p:cNvPr>
            <p:cNvSpPr/>
            <p:nvPr/>
          </p:nvSpPr>
          <p:spPr>
            <a:xfrm>
              <a:off x="9567000" y="5035680"/>
              <a:ext cx="121320" cy="68760"/>
            </a:xfrm>
            <a:custGeom>
              <a:avLst/>
              <a:gdLst/>
              <a:ahLst/>
              <a:cxnLst>
                <a:cxn ang="3cd4">
                  <a:pos x="hc" y="t"/>
                </a:cxn>
                <a:cxn ang="cd2">
                  <a:pos x="l" y="vc"/>
                </a:cxn>
                <a:cxn ang="cd4">
                  <a:pos x="hc" y="b"/>
                </a:cxn>
                <a:cxn ang="0">
                  <a:pos x="r" y="vc"/>
                </a:cxn>
              </a:cxnLst>
              <a:rect l="l" t="t" r="r" b="b"/>
              <a:pathLst>
                <a:path w="338" h="192">
                  <a:moveTo>
                    <a:pt x="0" y="192"/>
                  </a:moveTo>
                  <a:cubicBezTo>
                    <a:pt x="105" y="117"/>
                    <a:pt x="219" y="52"/>
                    <a:pt x="338"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Straight Connector 62">
              <a:extLst>
                <a:ext uri="{FF2B5EF4-FFF2-40B4-BE49-F238E27FC236}">
                  <a16:creationId xmlns:a16="http://schemas.microsoft.com/office/drawing/2014/main" id="{502688CE-D20A-FB4A-8A8C-E5AC299D9306}"/>
                </a:ext>
              </a:extLst>
            </p:cNvPr>
            <p:cNvSpPr/>
            <p:nvPr/>
          </p:nvSpPr>
          <p:spPr>
            <a:xfrm>
              <a:off x="9416160" y="525348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Freeform 63">
              <a:extLst>
                <a:ext uri="{FF2B5EF4-FFF2-40B4-BE49-F238E27FC236}">
                  <a16:creationId xmlns:a16="http://schemas.microsoft.com/office/drawing/2014/main" id="{352F4E98-F164-114D-91A8-2920A333B22B}"/>
                </a:ext>
              </a:extLst>
            </p:cNvPr>
            <p:cNvSpPr/>
            <p:nvPr/>
          </p:nvSpPr>
          <p:spPr>
            <a:xfrm>
              <a:off x="9416160" y="5169240"/>
              <a:ext cx="82800" cy="83880"/>
            </a:xfrm>
            <a:custGeom>
              <a:avLst/>
              <a:gdLst/>
              <a:ahLst/>
              <a:cxnLst>
                <a:cxn ang="3cd4">
                  <a:pos x="hc" y="t"/>
                </a:cxn>
                <a:cxn ang="cd2">
                  <a:pos x="l" y="vc"/>
                </a:cxn>
                <a:cxn ang="cd4">
                  <a:pos x="hc" y="b"/>
                </a:cxn>
                <a:cxn ang="0">
                  <a:pos x="r" y="vc"/>
                </a:cxn>
              </a:cxnLst>
              <a:rect l="l" t="t" r="r" b="b"/>
              <a:pathLst>
                <a:path w="231" h="234">
                  <a:moveTo>
                    <a:pt x="0" y="234"/>
                  </a:moveTo>
                  <a:cubicBezTo>
                    <a:pt x="70" y="150"/>
                    <a:pt x="148" y="71"/>
                    <a:pt x="231"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Straight Connector 64">
              <a:extLst>
                <a:ext uri="{FF2B5EF4-FFF2-40B4-BE49-F238E27FC236}">
                  <a16:creationId xmlns:a16="http://schemas.microsoft.com/office/drawing/2014/main" id="{051F639E-4AAE-F54F-A02D-69C45C1BA5B6}"/>
                </a:ext>
              </a:extLst>
            </p:cNvPr>
            <p:cNvSpPr/>
            <p:nvPr/>
          </p:nvSpPr>
          <p:spPr>
            <a:xfrm>
              <a:off x="9325440" y="539892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 name="Freeform 65">
              <a:extLst>
                <a:ext uri="{FF2B5EF4-FFF2-40B4-BE49-F238E27FC236}">
                  <a16:creationId xmlns:a16="http://schemas.microsoft.com/office/drawing/2014/main" id="{D44365D1-EDEA-C544-83BB-46D16F2A00C3}"/>
                </a:ext>
              </a:extLst>
            </p:cNvPr>
            <p:cNvSpPr/>
            <p:nvPr/>
          </p:nvSpPr>
          <p:spPr>
            <a:xfrm>
              <a:off x="9325440" y="5326200"/>
              <a:ext cx="36000" cy="72360"/>
            </a:xfrm>
            <a:custGeom>
              <a:avLst/>
              <a:gdLst/>
              <a:ahLst/>
              <a:cxnLst>
                <a:cxn ang="3cd4">
                  <a:pos x="hc" y="t"/>
                </a:cxn>
                <a:cxn ang="cd2">
                  <a:pos x="l" y="vc"/>
                </a:cxn>
                <a:cxn ang="cd4">
                  <a:pos x="hc" y="b"/>
                </a:cxn>
                <a:cxn ang="0">
                  <a:pos x="r" y="vc"/>
                </a:cxn>
              </a:cxnLst>
              <a:rect l="l" t="t" r="r" b="b"/>
              <a:pathLst>
                <a:path w="101" h="202">
                  <a:moveTo>
                    <a:pt x="0" y="202"/>
                  </a:moveTo>
                  <a:cubicBezTo>
                    <a:pt x="30" y="131"/>
                    <a:pt x="63" y="65"/>
                    <a:pt x="101"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 name="Straight Connector 66">
              <a:extLst>
                <a:ext uri="{FF2B5EF4-FFF2-40B4-BE49-F238E27FC236}">
                  <a16:creationId xmlns:a16="http://schemas.microsoft.com/office/drawing/2014/main" id="{547B8D84-A3B3-3341-8600-F1B5C4E624B5}"/>
                </a:ext>
              </a:extLst>
            </p:cNvPr>
            <p:cNvSpPr/>
            <p:nvPr/>
          </p:nvSpPr>
          <p:spPr>
            <a:xfrm>
              <a:off x="9361800" y="5271839"/>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 name="Freeform 67">
              <a:extLst>
                <a:ext uri="{FF2B5EF4-FFF2-40B4-BE49-F238E27FC236}">
                  <a16:creationId xmlns:a16="http://schemas.microsoft.com/office/drawing/2014/main" id="{3823EB4F-99F7-2249-92BC-02FCC452A34F}"/>
                </a:ext>
              </a:extLst>
            </p:cNvPr>
            <p:cNvSpPr/>
            <p:nvPr/>
          </p:nvSpPr>
          <p:spPr>
            <a:xfrm>
              <a:off x="9281160" y="5211360"/>
              <a:ext cx="80280" cy="60120"/>
            </a:xfrm>
            <a:custGeom>
              <a:avLst/>
              <a:gdLst/>
              <a:ahLst/>
              <a:cxnLst>
                <a:cxn ang="3cd4">
                  <a:pos x="hc" y="t"/>
                </a:cxn>
                <a:cxn ang="cd2">
                  <a:pos x="l" y="vc"/>
                </a:cxn>
                <a:cxn ang="cd4">
                  <a:pos x="hc" y="b"/>
                </a:cxn>
                <a:cxn ang="0">
                  <a:pos x="r" y="vc"/>
                </a:cxn>
              </a:cxnLst>
              <a:rect l="l" t="t" r="r" b="b"/>
              <a:pathLst>
                <a:path w="224" h="168">
                  <a:moveTo>
                    <a:pt x="224" y="168"/>
                  </a:moveTo>
                  <a:cubicBezTo>
                    <a:pt x="145" y="117"/>
                    <a:pt x="68" y="6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 name="Straight Connector 68">
              <a:extLst>
                <a:ext uri="{FF2B5EF4-FFF2-40B4-BE49-F238E27FC236}">
                  <a16:creationId xmlns:a16="http://schemas.microsoft.com/office/drawing/2014/main" id="{EAAF0FB9-6315-7D4C-875D-C68180422B63}"/>
                </a:ext>
              </a:extLst>
            </p:cNvPr>
            <p:cNvSpPr/>
            <p:nvPr/>
          </p:nvSpPr>
          <p:spPr>
            <a:xfrm>
              <a:off x="9556200" y="536040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 name="Freeform 69">
              <a:extLst>
                <a:ext uri="{FF2B5EF4-FFF2-40B4-BE49-F238E27FC236}">
                  <a16:creationId xmlns:a16="http://schemas.microsoft.com/office/drawing/2014/main" id="{FBB2C7B5-66F2-0B43-BF86-AAD31149C514}"/>
                </a:ext>
              </a:extLst>
            </p:cNvPr>
            <p:cNvSpPr/>
            <p:nvPr/>
          </p:nvSpPr>
          <p:spPr>
            <a:xfrm>
              <a:off x="9434520" y="5307839"/>
              <a:ext cx="121320" cy="52200"/>
            </a:xfrm>
            <a:custGeom>
              <a:avLst/>
              <a:gdLst/>
              <a:ahLst/>
              <a:cxnLst>
                <a:cxn ang="3cd4">
                  <a:pos x="hc" y="t"/>
                </a:cxn>
                <a:cxn ang="cd2">
                  <a:pos x="l" y="vc"/>
                </a:cxn>
                <a:cxn ang="cd4">
                  <a:pos x="hc" y="b"/>
                </a:cxn>
                <a:cxn ang="0">
                  <a:pos x="r" y="vc"/>
                </a:cxn>
              </a:cxnLst>
              <a:rect l="l" t="t" r="r" b="b"/>
              <a:pathLst>
                <a:path w="338" h="146">
                  <a:moveTo>
                    <a:pt x="338" y="146"/>
                  </a:moveTo>
                  <a:cubicBezTo>
                    <a:pt x="221" y="107"/>
                    <a:pt x="109" y="58"/>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 name="Straight Connector 70">
              <a:extLst>
                <a:ext uri="{FF2B5EF4-FFF2-40B4-BE49-F238E27FC236}">
                  <a16:creationId xmlns:a16="http://schemas.microsoft.com/office/drawing/2014/main" id="{442E4553-6DA3-094E-975E-03132DCDDC8B}"/>
                </a:ext>
              </a:extLst>
            </p:cNvPr>
            <p:cNvSpPr/>
            <p:nvPr/>
          </p:nvSpPr>
          <p:spPr>
            <a:xfrm>
              <a:off x="9743400" y="539892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 name="Freeform 71">
              <a:extLst>
                <a:ext uri="{FF2B5EF4-FFF2-40B4-BE49-F238E27FC236}">
                  <a16:creationId xmlns:a16="http://schemas.microsoft.com/office/drawing/2014/main" id="{B8E70FF5-4865-9043-9B68-E7A4B91EDB8F}"/>
                </a:ext>
              </a:extLst>
            </p:cNvPr>
            <p:cNvSpPr/>
            <p:nvPr/>
          </p:nvSpPr>
          <p:spPr>
            <a:xfrm>
              <a:off x="9651240" y="5385240"/>
              <a:ext cx="91800" cy="13320"/>
            </a:xfrm>
            <a:custGeom>
              <a:avLst/>
              <a:gdLst/>
              <a:ahLst/>
              <a:cxnLst>
                <a:cxn ang="3cd4">
                  <a:pos x="hc" y="t"/>
                </a:cxn>
                <a:cxn ang="cd2">
                  <a:pos x="l" y="vc"/>
                </a:cxn>
                <a:cxn ang="cd4">
                  <a:pos x="hc" y="b"/>
                </a:cxn>
                <a:cxn ang="0">
                  <a:pos x="r" y="vc"/>
                </a:cxn>
              </a:cxnLst>
              <a:rect l="l" t="t" r="r" b="b"/>
              <a:pathLst>
                <a:path w="256" h="38">
                  <a:moveTo>
                    <a:pt x="256" y="38"/>
                  </a:moveTo>
                  <a:cubicBezTo>
                    <a:pt x="169" y="31"/>
                    <a:pt x="84" y="19"/>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 name="Straight Connector 72">
              <a:extLst>
                <a:ext uri="{FF2B5EF4-FFF2-40B4-BE49-F238E27FC236}">
                  <a16:creationId xmlns:a16="http://schemas.microsoft.com/office/drawing/2014/main" id="{FB86F751-B906-6648-B588-7686F4CA27E6}"/>
                </a:ext>
              </a:extLst>
            </p:cNvPr>
            <p:cNvSpPr/>
            <p:nvPr/>
          </p:nvSpPr>
          <p:spPr>
            <a:xfrm>
              <a:off x="9525599" y="509004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 name="Freeform 73">
              <a:extLst>
                <a:ext uri="{FF2B5EF4-FFF2-40B4-BE49-F238E27FC236}">
                  <a16:creationId xmlns:a16="http://schemas.microsoft.com/office/drawing/2014/main" id="{27360E5C-A1F2-3244-97B9-B4BF09546FF1}"/>
                </a:ext>
              </a:extLst>
            </p:cNvPr>
            <p:cNvSpPr/>
            <p:nvPr/>
          </p:nvSpPr>
          <p:spPr>
            <a:xfrm>
              <a:off x="9525599" y="5059440"/>
              <a:ext cx="0" cy="30240"/>
            </a:xfrm>
            <a:custGeom>
              <a:avLst/>
              <a:gdLst/>
              <a:ahLst/>
              <a:cxnLst>
                <a:cxn ang="3cd4">
                  <a:pos x="hc" y="t"/>
                </a:cxn>
                <a:cxn ang="cd2">
                  <a:pos x="l" y="vc"/>
                </a:cxn>
                <a:cxn ang="cd4">
                  <a:pos x="hc" y="b"/>
                </a:cxn>
                <a:cxn ang="0">
                  <a:pos x="r" y="vc"/>
                </a:cxn>
              </a:cxnLst>
              <a:rect l="l" t="t" r="r" b="b"/>
              <a:pathLst>
                <a:path h="85">
                  <a:moveTo>
                    <a:pt x="0" y="85"/>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 name="Freeform 74">
              <a:extLst>
                <a:ext uri="{FF2B5EF4-FFF2-40B4-BE49-F238E27FC236}">
                  <a16:creationId xmlns:a16="http://schemas.microsoft.com/office/drawing/2014/main" id="{6E93C4DE-B1B2-CD49-8D57-513ED096120A}"/>
                </a:ext>
              </a:extLst>
            </p:cNvPr>
            <p:cNvSpPr/>
            <p:nvPr/>
          </p:nvSpPr>
          <p:spPr>
            <a:xfrm>
              <a:off x="9525599" y="4990320"/>
              <a:ext cx="14040" cy="68760"/>
            </a:xfrm>
            <a:custGeom>
              <a:avLst/>
              <a:gdLst/>
              <a:ahLst/>
              <a:cxnLst>
                <a:cxn ang="3cd4">
                  <a:pos x="hc" y="t"/>
                </a:cxn>
                <a:cxn ang="cd2">
                  <a:pos x="l" y="vc"/>
                </a:cxn>
                <a:cxn ang="cd4">
                  <a:pos x="hc" y="b"/>
                </a:cxn>
                <a:cxn ang="0">
                  <a:pos x="r" y="vc"/>
                </a:cxn>
              </a:cxnLst>
              <a:rect l="l" t="t" r="r" b="b"/>
              <a:pathLst>
                <a:path w="40" h="192">
                  <a:moveTo>
                    <a:pt x="0" y="192"/>
                  </a:moveTo>
                  <a:cubicBezTo>
                    <a:pt x="0" y="128"/>
                    <a:pt x="15" y="63"/>
                    <a:pt x="4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 name="Straight Connector 75">
              <a:extLst>
                <a:ext uri="{FF2B5EF4-FFF2-40B4-BE49-F238E27FC236}">
                  <a16:creationId xmlns:a16="http://schemas.microsoft.com/office/drawing/2014/main" id="{13ADCAEB-6A3D-4443-B16A-FBC4C8CAED28}"/>
                </a:ext>
              </a:extLst>
            </p:cNvPr>
            <p:cNvSpPr/>
            <p:nvPr/>
          </p:nvSpPr>
          <p:spPr>
            <a:xfrm>
              <a:off x="9576720" y="533448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 name="Freeform 76">
              <a:extLst>
                <a:ext uri="{FF2B5EF4-FFF2-40B4-BE49-F238E27FC236}">
                  <a16:creationId xmlns:a16="http://schemas.microsoft.com/office/drawing/2014/main" id="{17FD82B9-CF9C-024A-9477-6E0430F5BB63}"/>
                </a:ext>
              </a:extLst>
            </p:cNvPr>
            <p:cNvSpPr/>
            <p:nvPr/>
          </p:nvSpPr>
          <p:spPr>
            <a:xfrm>
              <a:off x="9544320" y="5186520"/>
              <a:ext cx="32040" cy="147600"/>
            </a:xfrm>
            <a:custGeom>
              <a:avLst/>
              <a:gdLst/>
              <a:ahLst/>
              <a:cxnLst>
                <a:cxn ang="3cd4">
                  <a:pos x="hc" y="t"/>
                </a:cxn>
                <a:cxn ang="cd2">
                  <a:pos x="l" y="vc"/>
                </a:cxn>
                <a:cxn ang="cd4">
                  <a:pos x="hc" y="b"/>
                </a:cxn>
                <a:cxn ang="0">
                  <a:pos x="r" y="vc"/>
                </a:cxn>
              </a:cxnLst>
              <a:rect l="l" t="t" r="r" b="b"/>
              <a:pathLst>
                <a:path w="90" h="411">
                  <a:moveTo>
                    <a:pt x="90" y="411"/>
                  </a:moveTo>
                  <a:cubicBezTo>
                    <a:pt x="48" y="278"/>
                    <a:pt x="19" y="14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 name="Straight Connector 77">
              <a:extLst>
                <a:ext uri="{FF2B5EF4-FFF2-40B4-BE49-F238E27FC236}">
                  <a16:creationId xmlns:a16="http://schemas.microsoft.com/office/drawing/2014/main" id="{D1001E41-781E-0046-830F-EC03B10B81C3}"/>
                </a:ext>
              </a:extLst>
            </p:cNvPr>
            <p:cNvSpPr/>
            <p:nvPr/>
          </p:nvSpPr>
          <p:spPr>
            <a:xfrm>
              <a:off x="9652680" y="547164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F613F794-B2C2-6D4D-834D-3CEC320AF218}"/>
                </a:ext>
              </a:extLst>
            </p:cNvPr>
            <p:cNvSpPr/>
            <p:nvPr/>
          </p:nvSpPr>
          <p:spPr>
            <a:xfrm>
              <a:off x="9619560" y="5422680"/>
              <a:ext cx="32760" cy="48600"/>
            </a:xfrm>
            <a:custGeom>
              <a:avLst/>
              <a:gdLst/>
              <a:ahLst/>
              <a:cxnLst>
                <a:cxn ang="3cd4">
                  <a:pos x="hc" y="t"/>
                </a:cxn>
                <a:cxn ang="cd2">
                  <a:pos x="l" y="vc"/>
                </a:cxn>
                <a:cxn ang="cd4">
                  <a:pos x="hc" y="b"/>
                </a:cxn>
                <a:cxn ang="0">
                  <a:pos x="r" y="vc"/>
                </a:cxn>
              </a:cxnLst>
              <a:rect l="l" t="t" r="r" b="b"/>
              <a:pathLst>
                <a:path w="92" h="136">
                  <a:moveTo>
                    <a:pt x="92" y="136"/>
                  </a:moveTo>
                  <a:cubicBezTo>
                    <a:pt x="61" y="90"/>
                    <a:pt x="29" y="45"/>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 name="Straight Connector 79">
              <a:extLst>
                <a:ext uri="{FF2B5EF4-FFF2-40B4-BE49-F238E27FC236}">
                  <a16:creationId xmlns:a16="http://schemas.microsoft.com/office/drawing/2014/main" id="{D7233FD8-812C-7043-BE24-076555B87F3E}"/>
                </a:ext>
              </a:extLst>
            </p:cNvPr>
            <p:cNvSpPr/>
            <p:nvPr/>
          </p:nvSpPr>
          <p:spPr>
            <a:xfrm>
              <a:off x="9802080" y="524880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C1EB04CA-88D7-1C41-98AE-F1DDF755E91A}"/>
                </a:ext>
              </a:extLst>
            </p:cNvPr>
            <p:cNvSpPr/>
            <p:nvPr/>
          </p:nvSpPr>
          <p:spPr>
            <a:xfrm>
              <a:off x="9537840" y="5248800"/>
              <a:ext cx="263880" cy="263880"/>
            </a:xfrm>
            <a:custGeom>
              <a:avLst/>
              <a:gdLst/>
              <a:ahLst/>
              <a:cxnLst>
                <a:cxn ang="3cd4">
                  <a:pos x="hc" y="t"/>
                </a:cxn>
                <a:cxn ang="cd2">
                  <a:pos x="l" y="vc"/>
                </a:cxn>
                <a:cxn ang="cd4">
                  <a:pos x="hc" y="b"/>
                </a:cxn>
                <a:cxn ang="0">
                  <a:pos x="r" y="vc"/>
                </a:cxn>
              </a:cxnLst>
              <a:rect l="l" t="t" r="r" b="b"/>
              <a:pathLst>
                <a:path w="734" h="734">
                  <a:moveTo>
                    <a:pt x="734" y="0"/>
                  </a:moveTo>
                  <a:cubicBezTo>
                    <a:pt x="734" y="405"/>
                    <a:pt x="405" y="734"/>
                    <a:pt x="0" y="734"/>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EED0B8B6-009C-394D-9A5E-DF9FECFA6700}"/>
                </a:ext>
              </a:extLst>
            </p:cNvPr>
            <p:cNvSpPr/>
            <p:nvPr/>
          </p:nvSpPr>
          <p:spPr>
            <a:xfrm>
              <a:off x="9273600" y="5248800"/>
              <a:ext cx="263880" cy="263880"/>
            </a:xfrm>
            <a:custGeom>
              <a:avLst/>
              <a:gdLst/>
              <a:ahLst/>
              <a:cxnLst>
                <a:cxn ang="3cd4">
                  <a:pos x="hc" y="t"/>
                </a:cxn>
                <a:cxn ang="cd2">
                  <a:pos x="l" y="vc"/>
                </a:cxn>
                <a:cxn ang="cd4">
                  <a:pos x="hc" y="b"/>
                </a:cxn>
                <a:cxn ang="0">
                  <a:pos x="r" y="vc"/>
                </a:cxn>
              </a:cxnLst>
              <a:rect l="l" t="t" r="r" b="b"/>
              <a:pathLst>
                <a:path w="734" h="734">
                  <a:moveTo>
                    <a:pt x="734" y="734"/>
                  </a:moveTo>
                  <a:cubicBezTo>
                    <a:pt x="329" y="734"/>
                    <a:pt x="0" y="405"/>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E2C2AD37-3419-964B-B65E-1C05EAB80251}"/>
                </a:ext>
              </a:extLst>
            </p:cNvPr>
            <p:cNvSpPr/>
            <p:nvPr/>
          </p:nvSpPr>
          <p:spPr>
            <a:xfrm>
              <a:off x="9273600" y="4984560"/>
              <a:ext cx="263880" cy="263880"/>
            </a:xfrm>
            <a:custGeom>
              <a:avLst/>
              <a:gdLst/>
              <a:ahLst/>
              <a:cxnLst>
                <a:cxn ang="3cd4">
                  <a:pos x="hc" y="t"/>
                </a:cxn>
                <a:cxn ang="cd2">
                  <a:pos x="l" y="vc"/>
                </a:cxn>
                <a:cxn ang="cd4">
                  <a:pos x="hc" y="b"/>
                </a:cxn>
                <a:cxn ang="0">
                  <a:pos x="r" y="vc"/>
                </a:cxn>
              </a:cxnLst>
              <a:rect l="l" t="t" r="r" b="b"/>
              <a:pathLst>
                <a:path w="734" h="734">
                  <a:moveTo>
                    <a:pt x="0" y="734"/>
                  </a:moveTo>
                  <a:cubicBezTo>
                    <a:pt x="0" y="328"/>
                    <a:pt x="329" y="0"/>
                    <a:pt x="734"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C176BEFF-0302-014D-8E66-87774C4D2E37}"/>
                </a:ext>
              </a:extLst>
            </p:cNvPr>
            <p:cNvSpPr/>
            <p:nvPr/>
          </p:nvSpPr>
          <p:spPr>
            <a:xfrm>
              <a:off x="9537840" y="4984560"/>
              <a:ext cx="263880" cy="263880"/>
            </a:xfrm>
            <a:custGeom>
              <a:avLst/>
              <a:gdLst/>
              <a:ahLst/>
              <a:cxnLst>
                <a:cxn ang="3cd4">
                  <a:pos x="hc" y="t"/>
                </a:cxn>
                <a:cxn ang="cd2">
                  <a:pos x="l" y="vc"/>
                </a:cxn>
                <a:cxn ang="cd4">
                  <a:pos x="hc" y="b"/>
                </a:cxn>
                <a:cxn ang="0">
                  <a:pos x="r" y="vc"/>
                </a:cxn>
              </a:cxnLst>
              <a:rect l="l" t="t" r="r" b="b"/>
              <a:pathLst>
                <a:path w="734" h="734">
                  <a:moveTo>
                    <a:pt x="0" y="0"/>
                  </a:moveTo>
                  <a:cubicBezTo>
                    <a:pt x="405" y="0"/>
                    <a:pt x="734" y="328"/>
                    <a:pt x="734" y="734"/>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 name="Straight Connector 84">
              <a:extLst>
                <a:ext uri="{FF2B5EF4-FFF2-40B4-BE49-F238E27FC236}">
                  <a16:creationId xmlns:a16="http://schemas.microsoft.com/office/drawing/2014/main" id="{46020CD5-FFEE-BC43-9882-C92113CEFB52}"/>
                </a:ext>
              </a:extLst>
            </p:cNvPr>
            <p:cNvSpPr/>
            <p:nvPr/>
          </p:nvSpPr>
          <p:spPr>
            <a:xfrm>
              <a:off x="9427320" y="529020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6756A0A4-8F6F-6B49-A001-73D08EF1DC14}"/>
                </a:ext>
              </a:extLst>
            </p:cNvPr>
            <p:cNvSpPr/>
            <p:nvPr/>
          </p:nvSpPr>
          <p:spPr>
            <a:xfrm>
              <a:off x="9393480" y="5290200"/>
              <a:ext cx="33480" cy="34200"/>
            </a:xfrm>
            <a:custGeom>
              <a:avLst/>
              <a:gdLst/>
              <a:ahLst/>
              <a:cxnLst>
                <a:cxn ang="3cd4">
                  <a:pos x="hc" y="t"/>
                </a:cxn>
                <a:cxn ang="cd2">
                  <a:pos x="l" y="vc"/>
                </a:cxn>
                <a:cxn ang="cd4">
                  <a:pos x="hc" y="b"/>
                </a:cxn>
                <a:cxn ang="0">
                  <a:pos x="r" y="vc"/>
                </a:cxn>
              </a:cxnLst>
              <a:rect l="l" t="t" r="r" b="b"/>
              <a:pathLst>
                <a:path w="94" h="96">
                  <a:moveTo>
                    <a:pt x="94" y="0"/>
                  </a:moveTo>
                  <a:cubicBezTo>
                    <a:pt x="94" y="53"/>
                    <a:pt x="52" y="96"/>
                    <a:pt x="0" y="96"/>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 name="Freeform 86">
              <a:extLst>
                <a:ext uri="{FF2B5EF4-FFF2-40B4-BE49-F238E27FC236}">
                  <a16:creationId xmlns:a16="http://schemas.microsoft.com/office/drawing/2014/main" id="{C0FABB99-3BBC-744E-8172-A8BACEB0A4A8}"/>
                </a:ext>
              </a:extLst>
            </p:cNvPr>
            <p:cNvSpPr/>
            <p:nvPr/>
          </p:nvSpPr>
          <p:spPr>
            <a:xfrm>
              <a:off x="9358920" y="5290200"/>
              <a:ext cx="34200" cy="34200"/>
            </a:xfrm>
            <a:custGeom>
              <a:avLst/>
              <a:gdLst/>
              <a:ahLst/>
              <a:cxnLst>
                <a:cxn ang="3cd4">
                  <a:pos x="hc" y="t"/>
                </a:cxn>
                <a:cxn ang="cd2">
                  <a:pos x="l" y="vc"/>
                </a:cxn>
                <a:cxn ang="cd4">
                  <a:pos x="hc" y="b"/>
                </a:cxn>
                <a:cxn ang="0">
                  <a:pos x="r" y="vc"/>
                </a:cxn>
              </a:cxnLst>
              <a:rect l="l" t="t" r="r" b="b"/>
              <a:pathLst>
                <a:path w="96" h="96">
                  <a:moveTo>
                    <a:pt x="96" y="96"/>
                  </a:moveTo>
                  <a:cubicBezTo>
                    <a:pt x="43" y="96"/>
                    <a:pt x="0" y="53"/>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 name="Freeform 87">
              <a:extLst>
                <a:ext uri="{FF2B5EF4-FFF2-40B4-BE49-F238E27FC236}">
                  <a16:creationId xmlns:a16="http://schemas.microsoft.com/office/drawing/2014/main" id="{B3F9349B-61FF-0745-AE2B-2A62C2BC56F0}"/>
                </a:ext>
              </a:extLst>
            </p:cNvPr>
            <p:cNvSpPr/>
            <p:nvPr/>
          </p:nvSpPr>
          <p:spPr>
            <a:xfrm>
              <a:off x="9358920" y="5255640"/>
              <a:ext cx="34200" cy="34200"/>
            </a:xfrm>
            <a:custGeom>
              <a:avLst/>
              <a:gdLst/>
              <a:ahLst/>
              <a:cxnLst>
                <a:cxn ang="3cd4">
                  <a:pos x="hc" y="t"/>
                </a:cxn>
                <a:cxn ang="cd2">
                  <a:pos x="l" y="vc"/>
                </a:cxn>
                <a:cxn ang="cd4">
                  <a:pos x="hc" y="b"/>
                </a:cxn>
                <a:cxn ang="0">
                  <a:pos x="r" y="vc"/>
                </a:cxn>
              </a:cxnLst>
              <a:rect l="l" t="t" r="r" b="b"/>
              <a:pathLst>
                <a:path w="96" h="96">
                  <a:moveTo>
                    <a:pt x="0" y="96"/>
                  </a:moveTo>
                  <a:cubicBezTo>
                    <a:pt x="0" y="44"/>
                    <a:pt x="43" y="0"/>
                    <a:pt x="96"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 name="Freeform 88">
              <a:extLst>
                <a:ext uri="{FF2B5EF4-FFF2-40B4-BE49-F238E27FC236}">
                  <a16:creationId xmlns:a16="http://schemas.microsoft.com/office/drawing/2014/main" id="{FB1B5642-C530-9348-8637-B652B5658A64}"/>
                </a:ext>
              </a:extLst>
            </p:cNvPr>
            <p:cNvSpPr/>
            <p:nvPr/>
          </p:nvSpPr>
          <p:spPr>
            <a:xfrm>
              <a:off x="9393480" y="5255640"/>
              <a:ext cx="33480" cy="34200"/>
            </a:xfrm>
            <a:custGeom>
              <a:avLst/>
              <a:gdLst/>
              <a:ahLst/>
              <a:cxnLst>
                <a:cxn ang="3cd4">
                  <a:pos x="hc" y="t"/>
                </a:cxn>
                <a:cxn ang="cd2">
                  <a:pos x="l" y="vc"/>
                </a:cxn>
                <a:cxn ang="cd4">
                  <a:pos x="hc" y="b"/>
                </a:cxn>
                <a:cxn ang="0">
                  <a:pos x="r" y="vc"/>
                </a:cxn>
              </a:cxnLst>
              <a:rect l="l" t="t" r="r" b="b"/>
              <a:pathLst>
                <a:path w="94" h="96">
                  <a:moveTo>
                    <a:pt x="0" y="0"/>
                  </a:moveTo>
                  <a:cubicBezTo>
                    <a:pt x="52" y="0"/>
                    <a:pt x="94" y="44"/>
                    <a:pt x="94" y="96"/>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
        <p:nvSpPr>
          <p:cNvPr id="52" name="Oval 51"/>
          <p:cNvSpPr>
            <a:spLocks noChangeAspect="1"/>
          </p:cNvSpPr>
          <p:nvPr/>
        </p:nvSpPr>
        <p:spPr>
          <a:xfrm>
            <a:off x="4112536" y="1603289"/>
            <a:ext cx="974447" cy="975600"/>
          </a:xfrm>
          <a:prstGeom prst="ellipse">
            <a:avLst/>
          </a:prstGeom>
          <a:noFill/>
          <a:ln w="19050" cap="rnd">
            <a:solidFill>
              <a:schemeClr val="bg2"/>
            </a:solidFill>
            <a:prstDash val="solid"/>
            <a:round/>
          </a:ln>
        </p:spPr>
        <p:txBody>
          <a:bodyPr vert="horz" wrap="none" lIns="7298" tIns="7298" rIns="7298" bIns="7298" anchor="ctr" anchorCtr="1" compatLnSpc="0"/>
          <a:lstStyle/>
          <a:p>
            <a:endParaRPr lang="en-AU" sz="1352" dirty="0" err="1">
              <a:latin typeface="Arial" pitchFamily="18"/>
              <a:ea typeface="SimSun" pitchFamily="2"/>
              <a:cs typeface="Lucida Sans" pitchFamily="2"/>
            </a:endParaRPr>
          </a:p>
        </p:txBody>
      </p:sp>
      <p:grpSp>
        <p:nvGrpSpPr>
          <p:cNvPr id="91" name="Group 90">
            <a:extLst>
              <a:ext uri="{FF2B5EF4-FFF2-40B4-BE49-F238E27FC236}">
                <a16:creationId xmlns:a16="http://schemas.microsoft.com/office/drawing/2014/main" id="{DB189663-09B0-9447-8E57-94A490AF356B}"/>
              </a:ext>
            </a:extLst>
          </p:cNvPr>
          <p:cNvGrpSpPr/>
          <p:nvPr/>
        </p:nvGrpSpPr>
        <p:grpSpPr>
          <a:xfrm>
            <a:off x="5943932" y="1844762"/>
            <a:ext cx="645722" cy="491714"/>
            <a:chOff x="2781000" y="2166480"/>
            <a:chExt cx="501119" cy="381600"/>
          </a:xfrm>
        </p:grpSpPr>
        <p:sp>
          <p:nvSpPr>
            <p:cNvPr id="93" name="Straight Connector 92">
              <a:extLst>
                <a:ext uri="{FF2B5EF4-FFF2-40B4-BE49-F238E27FC236}">
                  <a16:creationId xmlns:a16="http://schemas.microsoft.com/office/drawing/2014/main" id="{27414EA1-7BA1-F942-B086-5610B6AC8225}"/>
                </a:ext>
              </a:extLst>
            </p:cNvPr>
            <p:cNvSpPr/>
            <p:nvPr/>
          </p:nvSpPr>
          <p:spPr>
            <a:xfrm flipH="1">
              <a:off x="2970720" y="2288160"/>
              <a:ext cx="121680"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 name="Straight Connector 93">
              <a:extLst>
                <a:ext uri="{FF2B5EF4-FFF2-40B4-BE49-F238E27FC236}">
                  <a16:creationId xmlns:a16="http://schemas.microsoft.com/office/drawing/2014/main" id="{C344DE21-BE9D-124F-A254-8E079A1AAF47}"/>
                </a:ext>
              </a:extLst>
            </p:cNvPr>
            <p:cNvSpPr/>
            <p:nvPr/>
          </p:nvSpPr>
          <p:spPr>
            <a:xfrm flipV="1">
              <a:off x="2970720" y="2166480"/>
              <a:ext cx="0" cy="12168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 name="Straight Connector 94">
              <a:extLst>
                <a:ext uri="{FF2B5EF4-FFF2-40B4-BE49-F238E27FC236}">
                  <a16:creationId xmlns:a16="http://schemas.microsoft.com/office/drawing/2014/main" id="{0FCDE4C2-13C4-FA49-B279-A87CF9C5A9DA}"/>
                </a:ext>
              </a:extLst>
            </p:cNvPr>
            <p:cNvSpPr/>
            <p:nvPr/>
          </p:nvSpPr>
          <p:spPr>
            <a:xfrm>
              <a:off x="2970720" y="2166480"/>
              <a:ext cx="121680"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 name="Straight Connector 95">
              <a:extLst>
                <a:ext uri="{FF2B5EF4-FFF2-40B4-BE49-F238E27FC236}">
                  <a16:creationId xmlns:a16="http://schemas.microsoft.com/office/drawing/2014/main" id="{347622DD-A0C2-5641-94A1-1739A0BE8F73}"/>
                </a:ext>
              </a:extLst>
            </p:cNvPr>
            <p:cNvSpPr/>
            <p:nvPr/>
          </p:nvSpPr>
          <p:spPr>
            <a:xfrm>
              <a:off x="3092400" y="2166480"/>
              <a:ext cx="0" cy="12168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 name="Straight Connector 96">
              <a:extLst>
                <a:ext uri="{FF2B5EF4-FFF2-40B4-BE49-F238E27FC236}">
                  <a16:creationId xmlns:a16="http://schemas.microsoft.com/office/drawing/2014/main" id="{A627BFF5-FDE5-5049-99FD-A5463C502667}"/>
                </a:ext>
              </a:extLst>
            </p:cNvPr>
            <p:cNvSpPr/>
            <p:nvPr/>
          </p:nvSpPr>
          <p:spPr>
            <a:xfrm flipH="1">
              <a:off x="2970720" y="2548080"/>
              <a:ext cx="121680"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 name="Straight Connector 97">
              <a:extLst>
                <a:ext uri="{FF2B5EF4-FFF2-40B4-BE49-F238E27FC236}">
                  <a16:creationId xmlns:a16="http://schemas.microsoft.com/office/drawing/2014/main" id="{36772C37-9397-3846-B737-46B5936C96C8}"/>
                </a:ext>
              </a:extLst>
            </p:cNvPr>
            <p:cNvSpPr/>
            <p:nvPr/>
          </p:nvSpPr>
          <p:spPr>
            <a:xfrm flipV="1">
              <a:off x="2970720" y="2426760"/>
              <a:ext cx="0" cy="12132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 name="Straight Connector 98">
              <a:extLst>
                <a:ext uri="{FF2B5EF4-FFF2-40B4-BE49-F238E27FC236}">
                  <a16:creationId xmlns:a16="http://schemas.microsoft.com/office/drawing/2014/main" id="{09E455C9-6368-CD46-B62E-0F2A554D2924}"/>
                </a:ext>
              </a:extLst>
            </p:cNvPr>
            <p:cNvSpPr/>
            <p:nvPr/>
          </p:nvSpPr>
          <p:spPr>
            <a:xfrm>
              <a:off x="2970720" y="2426760"/>
              <a:ext cx="121680"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 name="Straight Connector 99">
              <a:extLst>
                <a:ext uri="{FF2B5EF4-FFF2-40B4-BE49-F238E27FC236}">
                  <a16:creationId xmlns:a16="http://schemas.microsoft.com/office/drawing/2014/main" id="{187F7535-129B-CC4B-9E79-8CA646586F43}"/>
                </a:ext>
              </a:extLst>
            </p:cNvPr>
            <p:cNvSpPr/>
            <p:nvPr/>
          </p:nvSpPr>
          <p:spPr>
            <a:xfrm>
              <a:off x="3092400" y="2426760"/>
              <a:ext cx="0" cy="12132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 name="Straight Connector 100">
              <a:extLst>
                <a:ext uri="{FF2B5EF4-FFF2-40B4-BE49-F238E27FC236}">
                  <a16:creationId xmlns:a16="http://schemas.microsoft.com/office/drawing/2014/main" id="{D00EDA87-4F33-5643-94C0-DA43A5831483}"/>
                </a:ext>
              </a:extLst>
            </p:cNvPr>
            <p:cNvSpPr/>
            <p:nvPr/>
          </p:nvSpPr>
          <p:spPr>
            <a:xfrm flipV="1">
              <a:off x="3160440" y="2426760"/>
              <a:ext cx="0" cy="12132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 name="Straight Connector 101">
              <a:extLst>
                <a:ext uri="{FF2B5EF4-FFF2-40B4-BE49-F238E27FC236}">
                  <a16:creationId xmlns:a16="http://schemas.microsoft.com/office/drawing/2014/main" id="{9923FF5B-B877-6E4C-A2AB-A0113C74B445}"/>
                </a:ext>
              </a:extLst>
            </p:cNvPr>
            <p:cNvSpPr/>
            <p:nvPr/>
          </p:nvSpPr>
          <p:spPr>
            <a:xfrm>
              <a:off x="3160440" y="2426760"/>
              <a:ext cx="121679"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 name="Straight Connector 102">
              <a:extLst>
                <a:ext uri="{FF2B5EF4-FFF2-40B4-BE49-F238E27FC236}">
                  <a16:creationId xmlns:a16="http://schemas.microsoft.com/office/drawing/2014/main" id="{BFC8F892-A6B1-FD49-902F-33126C935EC5}"/>
                </a:ext>
              </a:extLst>
            </p:cNvPr>
            <p:cNvSpPr/>
            <p:nvPr/>
          </p:nvSpPr>
          <p:spPr>
            <a:xfrm>
              <a:off x="3282119" y="2426760"/>
              <a:ext cx="0" cy="12132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 name="Straight Connector 103">
              <a:extLst>
                <a:ext uri="{FF2B5EF4-FFF2-40B4-BE49-F238E27FC236}">
                  <a16:creationId xmlns:a16="http://schemas.microsoft.com/office/drawing/2014/main" id="{75D3B780-7DD3-264B-9330-ACCF78B3AB8C}"/>
                </a:ext>
              </a:extLst>
            </p:cNvPr>
            <p:cNvSpPr/>
            <p:nvPr/>
          </p:nvSpPr>
          <p:spPr>
            <a:xfrm flipH="1">
              <a:off x="3160440" y="2548080"/>
              <a:ext cx="121679"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 name="Straight Connector 104">
              <a:extLst>
                <a:ext uri="{FF2B5EF4-FFF2-40B4-BE49-F238E27FC236}">
                  <a16:creationId xmlns:a16="http://schemas.microsoft.com/office/drawing/2014/main" id="{0A31AF19-B517-9249-A623-9A7C7D9035FD}"/>
                </a:ext>
              </a:extLst>
            </p:cNvPr>
            <p:cNvSpPr/>
            <p:nvPr/>
          </p:nvSpPr>
          <p:spPr>
            <a:xfrm flipV="1">
              <a:off x="2781000" y="2426760"/>
              <a:ext cx="0" cy="12132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 name="Straight Connector 105">
              <a:extLst>
                <a:ext uri="{FF2B5EF4-FFF2-40B4-BE49-F238E27FC236}">
                  <a16:creationId xmlns:a16="http://schemas.microsoft.com/office/drawing/2014/main" id="{A66344D4-7885-8C40-B187-83A47D77E352}"/>
                </a:ext>
              </a:extLst>
            </p:cNvPr>
            <p:cNvSpPr/>
            <p:nvPr/>
          </p:nvSpPr>
          <p:spPr>
            <a:xfrm>
              <a:off x="2781000" y="2426760"/>
              <a:ext cx="121680"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 name="Straight Connector 106">
              <a:extLst>
                <a:ext uri="{FF2B5EF4-FFF2-40B4-BE49-F238E27FC236}">
                  <a16:creationId xmlns:a16="http://schemas.microsoft.com/office/drawing/2014/main" id="{674EC9B4-80A3-F04C-A99B-4DA315F8C8BF}"/>
                </a:ext>
              </a:extLst>
            </p:cNvPr>
            <p:cNvSpPr/>
            <p:nvPr/>
          </p:nvSpPr>
          <p:spPr>
            <a:xfrm>
              <a:off x="2902680" y="2426760"/>
              <a:ext cx="0" cy="12132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 name="Straight Connector 107">
              <a:extLst>
                <a:ext uri="{FF2B5EF4-FFF2-40B4-BE49-F238E27FC236}">
                  <a16:creationId xmlns:a16="http://schemas.microsoft.com/office/drawing/2014/main" id="{E08D562E-BA53-EE4E-AB41-90EB5D23A44A}"/>
                </a:ext>
              </a:extLst>
            </p:cNvPr>
            <p:cNvSpPr/>
            <p:nvPr/>
          </p:nvSpPr>
          <p:spPr>
            <a:xfrm flipH="1">
              <a:off x="2781000" y="2548080"/>
              <a:ext cx="121680" cy="0"/>
            </a:xfrm>
            <a:prstGeom prst="line">
              <a:avLst/>
            </a:prstGeom>
            <a:noFill/>
            <a:ln w="19050" cap="rnd">
              <a:solidFill>
                <a:schemeClr val="bg2"/>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 name="Straight Connector 108">
              <a:extLst>
                <a:ext uri="{FF2B5EF4-FFF2-40B4-BE49-F238E27FC236}">
                  <a16:creationId xmlns:a16="http://schemas.microsoft.com/office/drawing/2014/main" id="{05C0A38F-C894-AC47-878B-B430121756E6}"/>
                </a:ext>
              </a:extLst>
            </p:cNvPr>
            <p:cNvSpPr/>
            <p:nvPr/>
          </p:nvSpPr>
          <p:spPr>
            <a:xfrm flipV="1">
              <a:off x="3221640" y="2356920"/>
              <a:ext cx="0" cy="6012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 name="Straight Connector 109">
              <a:extLst>
                <a:ext uri="{FF2B5EF4-FFF2-40B4-BE49-F238E27FC236}">
                  <a16:creationId xmlns:a16="http://schemas.microsoft.com/office/drawing/2014/main" id="{46959894-24CF-AE42-8BD3-6E64E0DCD976}"/>
                </a:ext>
              </a:extLst>
            </p:cNvPr>
            <p:cNvSpPr/>
            <p:nvPr/>
          </p:nvSpPr>
          <p:spPr>
            <a:xfrm flipH="1">
              <a:off x="2842200" y="2356920"/>
              <a:ext cx="37944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 name="Straight Connector 110">
              <a:extLst>
                <a:ext uri="{FF2B5EF4-FFF2-40B4-BE49-F238E27FC236}">
                  <a16:creationId xmlns:a16="http://schemas.microsoft.com/office/drawing/2014/main" id="{E2B374FF-015D-604B-BD85-4A5058DBD364}"/>
                </a:ext>
              </a:extLst>
            </p:cNvPr>
            <p:cNvSpPr/>
            <p:nvPr/>
          </p:nvSpPr>
          <p:spPr>
            <a:xfrm>
              <a:off x="2842200" y="2356920"/>
              <a:ext cx="0" cy="6012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 name="Straight Connector 111">
              <a:extLst>
                <a:ext uri="{FF2B5EF4-FFF2-40B4-BE49-F238E27FC236}">
                  <a16:creationId xmlns:a16="http://schemas.microsoft.com/office/drawing/2014/main" id="{8AE4BD5C-9C89-1D4C-8035-6B71C3E4C5FE}"/>
                </a:ext>
              </a:extLst>
            </p:cNvPr>
            <p:cNvSpPr/>
            <p:nvPr/>
          </p:nvSpPr>
          <p:spPr>
            <a:xfrm>
              <a:off x="3031920" y="2288160"/>
              <a:ext cx="0" cy="13860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
        <p:nvSpPr>
          <p:cNvPr id="92" name="Oval 91"/>
          <p:cNvSpPr>
            <a:spLocks noChangeAspect="1"/>
          </p:cNvSpPr>
          <p:nvPr/>
        </p:nvSpPr>
        <p:spPr>
          <a:xfrm>
            <a:off x="5778671" y="1603289"/>
            <a:ext cx="975600" cy="975600"/>
          </a:xfrm>
          <a:prstGeom prst="ellipse">
            <a:avLst/>
          </a:prstGeom>
          <a:noFill/>
          <a:ln w="19050" cap="rnd">
            <a:solidFill>
              <a:schemeClr val="bg2"/>
            </a:solidFill>
            <a:prstDash val="solid"/>
            <a:round/>
          </a:ln>
        </p:spPr>
        <p:txBody>
          <a:bodyPr vert="horz" wrap="none" lIns="7298" tIns="7298" rIns="7298" bIns="7298" anchor="ctr" anchorCtr="1" compatLnSpc="0"/>
          <a:lstStyle/>
          <a:p>
            <a:endParaRPr lang="en-AU" sz="1352" dirty="0" err="1">
              <a:latin typeface="Arial" pitchFamily="18"/>
              <a:ea typeface="SimSun" pitchFamily="2"/>
              <a:cs typeface="Lucida Sans" pitchFamily="2"/>
            </a:endParaRPr>
          </a:p>
        </p:txBody>
      </p:sp>
      <p:grpSp>
        <p:nvGrpSpPr>
          <p:cNvPr id="114" name="Group 113">
            <a:extLst>
              <a:ext uri="{FF2B5EF4-FFF2-40B4-BE49-F238E27FC236}">
                <a16:creationId xmlns:a16="http://schemas.microsoft.com/office/drawing/2014/main" id="{B9143BFE-473F-6447-814A-A604C1A16ACD}"/>
              </a:ext>
            </a:extLst>
          </p:cNvPr>
          <p:cNvGrpSpPr/>
          <p:nvPr/>
        </p:nvGrpSpPr>
        <p:grpSpPr>
          <a:xfrm>
            <a:off x="7608519" y="1803708"/>
            <a:ext cx="655514" cy="573822"/>
            <a:chOff x="-157680" y="5711040"/>
            <a:chExt cx="595080" cy="520920"/>
          </a:xfrm>
        </p:grpSpPr>
        <p:sp>
          <p:nvSpPr>
            <p:cNvPr id="116" name="Straight Connector 115">
              <a:extLst>
                <a:ext uri="{FF2B5EF4-FFF2-40B4-BE49-F238E27FC236}">
                  <a16:creationId xmlns:a16="http://schemas.microsoft.com/office/drawing/2014/main" id="{100B2CB3-A5FD-8C41-BBE6-089752F87AA3}"/>
                </a:ext>
              </a:extLst>
            </p:cNvPr>
            <p:cNvSpPr/>
            <p:nvPr/>
          </p:nvSpPr>
          <p:spPr>
            <a:xfrm>
              <a:off x="252000" y="612468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 name="Freeform 116">
              <a:extLst>
                <a:ext uri="{FF2B5EF4-FFF2-40B4-BE49-F238E27FC236}">
                  <a16:creationId xmlns:a16="http://schemas.microsoft.com/office/drawing/2014/main" id="{814E4316-B7FE-CE44-8336-65C07007D8A2}"/>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 name="Freeform 117">
              <a:extLst>
                <a:ext uri="{FF2B5EF4-FFF2-40B4-BE49-F238E27FC236}">
                  <a16:creationId xmlns:a16="http://schemas.microsoft.com/office/drawing/2014/main" id="{CAB56194-0560-E141-9CA2-9B2F095C8EC1}"/>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 name="Straight Connector 118">
              <a:extLst>
                <a:ext uri="{FF2B5EF4-FFF2-40B4-BE49-F238E27FC236}">
                  <a16:creationId xmlns:a16="http://schemas.microsoft.com/office/drawing/2014/main" id="{0DFCC4BC-2A0A-FB44-85EB-121A3204BE62}"/>
                </a:ext>
              </a:extLst>
            </p:cNvPr>
            <p:cNvSpPr/>
            <p:nvPr/>
          </p:nvSpPr>
          <p:spPr>
            <a:xfrm>
              <a:off x="303120" y="57711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 name="Freeform 119">
              <a:extLst>
                <a:ext uri="{FF2B5EF4-FFF2-40B4-BE49-F238E27FC236}">
                  <a16:creationId xmlns:a16="http://schemas.microsoft.com/office/drawing/2014/main" id="{AF1C3B16-FA5E-1E47-9F6E-FFCA34A0339D}"/>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 name="Freeform 120">
              <a:extLst>
                <a:ext uri="{FF2B5EF4-FFF2-40B4-BE49-F238E27FC236}">
                  <a16:creationId xmlns:a16="http://schemas.microsoft.com/office/drawing/2014/main" id="{035C7EA8-47CC-3C49-8C06-17A047215DF1}"/>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 name="Straight Connector 121">
              <a:extLst>
                <a:ext uri="{FF2B5EF4-FFF2-40B4-BE49-F238E27FC236}">
                  <a16:creationId xmlns:a16="http://schemas.microsoft.com/office/drawing/2014/main" id="{323F5938-50E1-0C4A-903C-6A4B48B2D39E}"/>
                </a:ext>
              </a:extLst>
            </p:cNvPr>
            <p:cNvSpPr/>
            <p:nvPr/>
          </p:nvSpPr>
          <p:spPr>
            <a:xfrm>
              <a:off x="140040" y="62319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 name="Freeform 122">
              <a:extLst>
                <a:ext uri="{FF2B5EF4-FFF2-40B4-BE49-F238E27FC236}">
                  <a16:creationId xmlns:a16="http://schemas.microsoft.com/office/drawing/2014/main" id="{4AD7E2C0-1E20-1A40-A0AA-BF2311A8CF1B}"/>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 name="Straight Connector 123">
              <a:extLst>
                <a:ext uri="{FF2B5EF4-FFF2-40B4-BE49-F238E27FC236}">
                  <a16:creationId xmlns:a16="http://schemas.microsoft.com/office/drawing/2014/main" id="{AD01556A-D556-C346-80FA-95C7A4E3CB43}"/>
                </a:ext>
              </a:extLst>
            </p:cNvPr>
            <p:cNvSpPr/>
            <p:nvPr/>
          </p:nvSpPr>
          <p:spPr>
            <a:xfrm>
              <a:off x="140040" y="5711040"/>
              <a:ext cx="0" cy="52092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 name="Straight Connector 124">
              <a:extLst>
                <a:ext uri="{FF2B5EF4-FFF2-40B4-BE49-F238E27FC236}">
                  <a16:creationId xmlns:a16="http://schemas.microsoft.com/office/drawing/2014/main" id="{281D31A1-CBFC-E943-83C3-5D4221199D30}"/>
                </a:ext>
              </a:extLst>
            </p:cNvPr>
            <p:cNvSpPr/>
            <p:nvPr/>
          </p:nvSpPr>
          <p:spPr>
            <a:xfrm>
              <a:off x="96120" y="5971320"/>
              <a:ext cx="4392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 name="Straight Connector 125">
              <a:extLst>
                <a:ext uri="{FF2B5EF4-FFF2-40B4-BE49-F238E27FC236}">
                  <a16:creationId xmlns:a16="http://schemas.microsoft.com/office/drawing/2014/main" id="{95D06EA6-E784-F344-9AB3-8C6F3C09ECFD}"/>
                </a:ext>
              </a:extLst>
            </p:cNvPr>
            <p:cNvSpPr/>
            <p:nvPr/>
          </p:nvSpPr>
          <p:spPr>
            <a:xfrm>
              <a:off x="14760" y="60861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 name="Freeform 126">
              <a:extLst>
                <a:ext uri="{FF2B5EF4-FFF2-40B4-BE49-F238E27FC236}">
                  <a16:creationId xmlns:a16="http://schemas.microsoft.com/office/drawing/2014/main" id="{66C6CB1F-F0F8-4641-BF75-9D6A29AB3B2D}"/>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 name="Straight Connector 127">
              <a:extLst>
                <a:ext uri="{FF2B5EF4-FFF2-40B4-BE49-F238E27FC236}">
                  <a16:creationId xmlns:a16="http://schemas.microsoft.com/office/drawing/2014/main" id="{EB0ED243-028E-DA40-BFC6-4B5095F15AA9}"/>
                </a:ext>
              </a:extLst>
            </p:cNvPr>
            <p:cNvSpPr/>
            <p:nvPr/>
          </p:nvSpPr>
          <p:spPr>
            <a:xfrm>
              <a:off x="140040" y="571104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 name="Freeform 128">
              <a:extLst>
                <a:ext uri="{FF2B5EF4-FFF2-40B4-BE49-F238E27FC236}">
                  <a16:creationId xmlns:a16="http://schemas.microsoft.com/office/drawing/2014/main" id="{58DE2C28-57D7-B04D-97CA-4901EC643499}"/>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 name="Freeform 129">
              <a:extLst>
                <a:ext uri="{FF2B5EF4-FFF2-40B4-BE49-F238E27FC236}">
                  <a16:creationId xmlns:a16="http://schemas.microsoft.com/office/drawing/2014/main" id="{5EA9FBF5-5AC4-E34F-9EAF-978EA78CEB9E}"/>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 name="Freeform 130">
              <a:extLst>
                <a:ext uri="{FF2B5EF4-FFF2-40B4-BE49-F238E27FC236}">
                  <a16:creationId xmlns:a16="http://schemas.microsoft.com/office/drawing/2014/main" id="{A314BBC3-191E-8D48-98BF-6E45406F2400}"/>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 name="Freeform 131">
              <a:extLst>
                <a:ext uri="{FF2B5EF4-FFF2-40B4-BE49-F238E27FC236}">
                  <a16:creationId xmlns:a16="http://schemas.microsoft.com/office/drawing/2014/main" id="{A6FF293D-31E4-2446-877E-B08FE3E72089}"/>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 name="Freeform 132">
              <a:extLst>
                <a:ext uri="{FF2B5EF4-FFF2-40B4-BE49-F238E27FC236}">
                  <a16:creationId xmlns:a16="http://schemas.microsoft.com/office/drawing/2014/main" id="{A23EF2C4-4131-B543-B491-47F09A661BC0}"/>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 name="Freeform 133">
              <a:extLst>
                <a:ext uri="{FF2B5EF4-FFF2-40B4-BE49-F238E27FC236}">
                  <a16:creationId xmlns:a16="http://schemas.microsoft.com/office/drawing/2014/main" id="{8ED4C065-3AA2-DF47-B681-9F4285C201C2}"/>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 name="Straight Connector 134">
              <a:extLst>
                <a:ext uri="{FF2B5EF4-FFF2-40B4-BE49-F238E27FC236}">
                  <a16:creationId xmlns:a16="http://schemas.microsoft.com/office/drawing/2014/main" id="{D609941C-52C4-2043-B609-68D20F97A50F}"/>
                </a:ext>
              </a:extLst>
            </p:cNvPr>
            <p:cNvSpPr/>
            <p:nvPr/>
          </p:nvSpPr>
          <p:spPr>
            <a:xfrm>
              <a:off x="140040" y="571104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 name="Freeform 135">
              <a:extLst>
                <a:ext uri="{FF2B5EF4-FFF2-40B4-BE49-F238E27FC236}">
                  <a16:creationId xmlns:a16="http://schemas.microsoft.com/office/drawing/2014/main" id="{B25BDBC4-609A-AA48-BF45-54816B2D54BC}"/>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 name="Straight Connector 136">
              <a:extLst>
                <a:ext uri="{FF2B5EF4-FFF2-40B4-BE49-F238E27FC236}">
                  <a16:creationId xmlns:a16="http://schemas.microsoft.com/office/drawing/2014/main" id="{3191D0C5-B938-FE43-9E29-E11011108575}"/>
                </a:ext>
              </a:extLst>
            </p:cNvPr>
            <p:cNvSpPr/>
            <p:nvPr/>
          </p:nvSpPr>
          <p:spPr>
            <a:xfrm flipH="1">
              <a:off x="140040" y="5971320"/>
              <a:ext cx="4176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 name="Straight Connector 137">
              <a:extLst>
                <a:ext uri="{FF2B5EF4-FFF2-40B4-BE49-F238E27FC236}">
                  <a16:creationId xmlns:a16="http://schemas.microsoft.com/office/drawing/2014/main" id="{DAA9B6D2-4EA1-DE4E-9D34-33CC6DA9CC13}"/>
                </a:ext>
              </a:extLst>
            </p:cNvPr>
            <p:cNvSpPr/>
            <p:nvPr/>
          </p:nvSpPr>
          <p:spPr>
            <a:xfrm>
              <a:off x="265320" y="5856479"/>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 name="Freeform 138">
              <a:extLst>
                <a:ext uri="{FF2B5EF4-FFF2-40B4-BE49-F238E27FC236}">
                  <a16:creationId xmlns:a16="http://schemas.microsoft.com/office/drawing/2014/main" id="{20665344-ABF3-9348-8B09-FC10FEFBCB16}"/>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0" name="Straight Connector 139">
              <a:extLst>
                <a:ext uri="{FF2B5EF4-FFF2-40B4-BE49-F238E27FC236}">
                  <a16:creationId xmlns:a16="http://schemas.microsoft.com/office/drawing/2014/main" id="{0C69DD2C-9D54-F74B-BF34-EBCE4C5698B6}"/>
                </a:ext>
              </a:extLst>
            </p:cNvPr>
            <p:cNvSpPr/>
            <p:nvPr/>
          </p:nvSpPr>
          <p:spPr>
            <a:xfrm>
              <a:off x="140040" y="6231960"/>
              <a:ext cx="0" cy="0"/>
            </a:xfrm>
            <a:prstGeom prst="line">
              <a:avLst/>
            </a:pr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 name="Freeform 140">
              <a:extLst>
                <a:ext uri="{FF2B5EF4-FFF2-40B4-BE49-F238E27FC236}">
                  <a16:creationId xmlns:a16="http://schemas.microsoft.com/office/drawing/2014/main" id="{09A0AAB6-DFF9-7A46-A8CB-F5EFCFCA913E}"/>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 name="Freeform 141">
              <a:extLst>
                <a:ext uri="{FF2B5EF4-FFF2-40B4-BE49-F238E27FC236}">
                  <a16:creationId xmlns:a16="http://schemas.microsoft.com/office/drawing/2014/main" id="{BFB842B6-0018-AF43-8954-FBA700BED5E8}"/>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 name="Freeform 142">
              <a:extLst>
                <a:ext uri="{FF2B5EF4-FFF2-40B4-BE49-F238E27FC236}">
                  <a16:creationId xmlns:a16="http://schemas.microsoft.com/office/drawing/2014/main" id="{C5778CA2-9AC0-BF43-B7F6-4089511270B3}"/>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 name="Freeform 143">
              <a:extLst>
                <a:ext uri="{FF2B5EF4-FFF2-40B4-BE49-F238E27FC236}">
                  <a16:creationId xmlns:a16="http://schemas.microsoft.com/office/drawing/2014/main" id="{1CC21330-93AA-5E49-AF17-FC46BBF35155}"/>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 name="Freeform 144">
              <a:extLst>
                <a:ext uri="{FF2B5EF4-FFF2-40B4-BE49-F238E27FC236}">
                  <a16:creationId xmlns:a16="http://schemas.microsoft.com/office/drawing/2014/main" id="{CE70E05B-7D45-7842-A871-0EAE5C03A7F1}"/>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 name="Freeform 145">
              <a:extLst>
                <a:ext uri="{FF2B5EF4-FFF2-40B4-BE49-F238E27FC236}">
                  <a16:creationId xmlns:a16="http://schemas.microsoft.com/office/drawing/2014/main" id="{B634FECA-8E9B-4F4C-B255-2F65B802B28E}"/>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19050" cap="rnd">
              <a:solidFill>
                <a:schemeClr val="bg2"/>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
        <p:nvSpPr>
          <p:cNvPr id="115" name="Oval 114"/>
          <p:cNvSpPr>
            <a:spLocks noChangeAspect="1"/>
          </p:cNvSpPr>
          <p:nvPr/>
        </p:nvSpPr>
        <p:spPr>
          <a:xfrm>
            <a:off x="7448277" y="1603289"/>
            <a:ext cx="975600" cy="975600"/>
          </a:xfrm>
          <a:prstGeom prst="ellipse">
            <a:avLst/>
          </a:prstGeom>
          <a:noFill/>
          <a:ln w="19050" cap="rnd">
            <a:solidFill>
              <a:schemeClr val="bg2"/>
            </a:solidFill>
            <a:prstDash val="solid"/>
            <a:round/>
          </a:ln>
        </p:spPr>
        <p:txBody>
          <a:bodyPr vert="horz" wrap="none" lIns="7298" tIns="7298" rIns="7298" bIns="7298" anchor="ctr" anchorCtr="1" compatLnSpc="0"/>
          <a:lstStyle/>
          <a:p>
            <a:endParaRPr lang="en-AU" sz="1352" dirty="0" err="1">
              <a:latin typeface="Arial" pitchFamily="18"/>
              <a:ea typeface="SimSun" pitchFamily="2"/>
              <a:cs typeface="Lucida Sans" pitchFamily="2"/>
            </a:endParaRPr>
          </a:p>
        </p:txBody>
      </p:sp>
    </p:spTree>
    <p:extLst>
      <p:ext uri="{BB962C8B-B14F-4D97-AF65-F5344CB8AC3E}">
        <p14:creationId xmlns:p14="http://schemas.microsoft.com/office/powerpoint/2010/main" val="320568186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solidFill>
            <a:schemeClr val="accent3"/>
          </a:solidFill>
        </p:spPr>
        <p:txBody>
          <a:bodyPr/>
          <a:lstStyle/>
          <a:p>
            <a:endParaRPr lang="en-AU" dirty="0"/>
          </a:p>
        </p:txBody>
      </p:sp>
      <p:sp>
        <p:nvSpPr>
          <p:cNvPr id="241" name="Chapter Blue"/>
          <p:cNvSpPr txBox="1">
            <a:spLocks noGrp="1"/>
          </p:cNvSpPr>
          <p:nvPr>
            <p:ph type="body" sz="quarter" idx="22"/>
          </p:nvPr>
        </p:nvSpPr>
        <p:spPr>
          <a:prstGeom prst="rect">
            <a:avLst/>
          </a:prstGeom>
        </p:spPr>
        <p:txBody>
          <a:bodyPr/>
          <a:lstStyle/>
          <a:p>
            <a:r>
              <a:rPr lang="en-AU" dirty="0"/>
              <a:t>Let’s get hands-on</a:t>
            </a:r>
            <a:endParaRPr dirty="0"/>
          </a:p>
        </p:txBody>
      </p:sp>
      <p:pic>
        <p:nvPicPr>
          <p:cNvPr id="242"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43" name="Image" descr="Image"/>
          <p:cNvPicPr>
            <a:picLocks noChangeAspect="1"/>
          </p:cNvPicPr>
          <p:nvPr/>
        </p:nvPicPr>
        <p:blipFill>
          <a:blip r:embed="rId3"/>
          <a:stretch>
            <a:fillRect/>
          </a:stretch>
        </p:blipFill>
        <p:spPr>
          <a:xfrm>
            <a:off x="1054442" y="-1939495"/>
            <a:ext cx="4516354" cy="4401468"/>
          </a:xfrm>
          <a:prstGeom prst="rect">
            <a:avLst/>
          </a:prstGeom>
          <a:ln w="12700">
            <a:miter lim="400000"/>
          </a:ln>
        </p:spPr>
      </p:pic>
      <p:sp>
        <p:nvSpPr>
          <p:cNvPr id="8"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40</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27780599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33741" y="1125126"/>
            <a:ext cx="4143009" cy="2894837"/>
          </a:xfrm>
        </p:spPr>
        <p:txBody>
          <a:bodyPr/>
          <a:lstStyle/>
          <a:p>
            <a:endParaRPr lang="en-AU" dirty="0"/>
          </a:p>
        </p:txBody>
      </p:sp>
      <p:sp>
        <p:nvSpPr>
          <p:cNvPr id="5" name="Text Placeholder 4"/>
          <p:cNvSpPr>
            <a:spLocks noGrp="1"/>
          </p:cNvSpPr>
          <p:nvPr>
            <p:ph type="body" sz="quarter" idx="27"/>
          </p:nvPr>
        </p:nvSpPr>
        <p:spPr>
          <a:xfrm>
            <a:off x="4661027" y="1125126"/>
            <a:ext cx="4143009" cy="2894837"/>
          </a:xfrm>
        </p:spPr>
        <p:txBody>
          <a:bodyPr/>
          <a:lstStyle/>
          <a:p>
            <a:endParaRPr lang="en-AU" dirty="0"/>
          </a:p>
        </p:txBody>
      </p:sp>
      <p:sp>
        <p:nvSpPr>
          <p:cNvPr id="2" name="Text Placeholder 1"/>
          <p:cNvSpPr>
            <a:spLocks noGrp="1"/>
          </p:cNvSpPr>
          <p:nvPr>
            <p:ph type="body" sz="quarter" idx="21"/>
          </p:nvPr>
        </p:nvSpPr>
        <p:spPr/>
        <p:txBody>
          <a:bodyPr>
            <a:normAutofit lnSpcReduction="10000"/>
          </a:bodyPr>
          <a:lstStyle/>
          <a:p>
            <a:r>
              <a:rPr lang="en-AU" dirty="0"/>
              <a:t>ACTIVITY – Ping test</a:t>
            </a:r>
          </a:p>
        </p:txBody>
      </p:sp>
      <p:sp>
        <p:nvSpPr>
          <p:cNvPr id="252" name="SUB TITLE 2 BOXES"/>
          <p:cNvSpPr txBox="1">
            <a:spLocks noGrp="1"/>
          </p:cNvSpPr>
          <p:nvPr>
            <p:ph type="body" sz="quarter" idx="22"/>
          </p:nvPr>
        </p:nvSpPr>
        <p:spPr/>
        <p:txBody>
          <a:bodyPr>
            <a:normAutofit fontScale="85000" lnSpcReduction="20000"/>
          </a:bodyPr>
          <a:lstStyle/>
          <a:p>
            <a:endParaRPr lang="en-AU" dirty="0"/>
          </a:p>
        </p:txBody>
      </p:sp>
      <p:sp>
        <p:nvSpPr>
          <p:cNvPr id="6" name="Text Placeholder 5"/>
          <p:cNvSpPr>
            <a:spLocks noGrp="1"/>
          </p:cNvSpPr>
          <p:nvPr>
            <p:ph type="body" sz="quarter" idx="28"/>
          </p:nvPr>
        </p:nvSpPr>
        <p:spPr>
          <a:xfrm>
            <a:off x="333741" y="3203427"/>
            <a:ext cx="4143009" cy="926511"/>
          </a:xfrm>
        </p:spPr>
        <p:txBody>
          <a:bodyPr/>
          <a:lstStyle/>
          <a:p>
            <a:r>
              <a:rPr lang="en-AU" dirty="0"/>
              <a:t>Ping aarnet.edu.au</a:t>
            </a:r>
          </a:p>
        </p:txBody>
      </p:sp>
      <p:sp>
        <p:nvSpPr>
          <p:cNvPr id="7" name="Text Placeholder 6"/>
          <p:cNvSpPr>
            <a:spLocks noGrp="1"/>
          </p:cNvSpPr>
          <p:nvPr>
            <p:ph type="body" sz="quarter" idx="29"/>
          </p:nvPr>
        </p:nvSpPr>
        <p:spPr>
          <a:xfrm>
            <a:off x="4661027" y="2912661"/>
            <a:ext cx="4143009" cy="1107303"/>
          </a:xfrm>
        </p:spPr>
        <p:txBody>
          <a:bodyPr/>
          <a:lstStyle/>
          <a:p>
            <a:r>
              <a:rPr lang="en-AU" dirty="0"/>
              <a:t>Pay attention to the network address, speed in ms, packet loss, and min/avg/max speeds</a:t>
            </a:r>
          </a:p>
        </p:txBody>
      </p:sp>
      <p:grpSp>
        <p:nvGrpSpPr>
          <p:cNvPr id="40" name="Group 39">
            <a:extLst>
              <a:ext uri="{FF2B5EF4-FFF2-40B4-BE49-F238E27FC236}">
                <a16:creationId xmlns:a16="http://schemas.microsoft.com/office/drawing/2014/main" id="{418B7D74-33D0-4822-9146-1218C9690A87}"/>
              </a:ext>
            </a:extLst>
          </p:cNvPr>
          <p:cNvGrpSpPr>
            <a:grpSpLocks noChangeAspect="1"/>
          </p:cNvGrpSpPr>
          <p:nvPr/>
        </p:nvGrpSpPr>
        <p:grpSpPr>
          <a:xfrm>
            <a:off x="6095092" y="1797433"/>
            <a:ext cx="1274877" cy="1116000"/>
            <a:chOff x="-157680" y="5711040"/>
            <a:chExt cx="595080" cy="520920"/>
          </a:xfrm>
        </p:grpSpPr>
        <p:sp>
          <p:nvSpPr>
            <p:cNvPr id="41" name="Straight Connector 40">
              <a:extLst>
                <a:ext uri="{FF2B5EF4-FFF2-40B4-BE49-F238E27FC236}">
                  <a16:creationId xmlns:a16="http://schemas.microsoft.com/office/drawing/2014/main" id="{8CC18048-B5EC-4274-84D2-71967994ABAE}"/>
                </a:ext>
              </a:extLst>
            </p:cNvPr>
            <p:cNvSpPr/>
            <p:nvPr/>
          </p:nvSpPr>
          <p:spPr>
            <a:xfrm>
              <a:off x="252000" y="6124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Freeform 2485">
              <a:extLst>
                <a:ext uri="{FF2B5EF4-FFF2-40B4-BE49-F238E27FC236}">
                  <a16:creationId xmlns:a16="http://schemas.microsoft.com/office/drawing/2014/main" id="{CB16E31C-9693-4718-9947-D15B545E55AD}"/>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Freeform 2486">
              <a:extLst>
                <a:ext uri="{FF2B5EF4-FFF2-40B4-BE49-F238E27FC236}">
                  <a16:creationId xmlns:a16="http://schemas.microsoft.com/office/drawing/2014/main" id="{AEDC634F-7A30-413F-8DA1-0E328090DF3C}"/>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Straight Connector 43">
              <a:extLst>
                <a:ext uri="{FF2B5EF4-FFF2-40B4-BE49-F238E27FC236}">
                  <a16:creationId xmlns:a16="http://schemas.microsoft.com/office/drawing/2014/main" id="{284DF6B4-7866-4A24-93A8-DAD56823F76B}"/>
                </a:ext>
              </a:extLst>
            </p:cNvPr>
            <p:cNvSpPr/>
            <p:nvPr/>
          </p:nvSpPr>
          <p:spPr>
            <a:xfrm>
              <a:off x="303120" y="5771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Freeform 2488">
              <a:extLst>
                <a:ext uri="{FF2B5EF4-FFF2-40B4-BE49-F238E27FC236}">
                  <a16:creationId xmlns:a16="http://schemas.microsoft.com/office/drawing/2014/main" id="{33C513BF-7612-4BB7-BC7E-AB1D88005EAD}"/>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2489">
              <a:extLst>
                <a:ext uri="{FF2B5EF4-FFF2-40B4-BE49-F238E27FC236}">
                  <a16:creationId xmlns:a16="http://schemas.microsoft.com/office/drawing/2014/main" id="{AAA13D71-9411-4AB9-9033-640DEE2F0C9A}"/>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Straight Connector 46">
              <a:extLst>
                <a:ext uri="{FF2B5EF4-FFF2-40B4-BE49-F238E27FC236}">
                  <a16:creationId xmlns:a16="http://schemas.microsoft.com/office/drawing/2014/main" id="{9632C972-D335-4649-BAF7-F80061086297}"/>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2491">
              <a:extLst>
                <a:ext uri="{FF2B5EF4-FFF2-40B4-BE49-F238E27FC236}">
                  <a16:creationId xmlns:a16="http://schemas.microsoft.com/office/drawing/2014/main" id="{D2695256-BAD6-43B1-94B6-FA07C05A7666}"/>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Straight Connector 48">
              <a:extLst>
                <a:ext uri="{FF2B5EF4-FFF2-40B4-BE49-F238E27FC236}">
                  <a16:creationId xmlns:a16="http://schemas.microsoft.com/office/drawing/2014/main" id="{83C1C818-27F0-4E95-B8F8-1C3AE9B452BA}"/>
                </a:ext>
              </a:extLst>
            </p:cNvPr>
            <p:cNvSpPr/>
            <p:nvPr/>
          </p:nvSpPr>
          <p:spPr>
            <a:xfrm>
              <a:off x="140040" y="5711040"/>
              <a:ext cx="0" cy="5209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Straight Connector 49">
              <a:extLst>
                <a:ext uri="{FF2B5EF4-FFF2-40B4-BE49-F238E27FC236}">
                  <a16:creationId xmlns:a16="http://schemas.microsoft.com/office/drawing/2014/main" id="{DC097A89-A5D7-4884-92EF-A9332B111EA0}"/>
                </a:ext>
              </a:extLst>
            </p:cNvPr>
            <p:cNvSpPr/>
            <p:nvPr/>
          </p:nvSpPr>
          <p:spPr>
            <a:xfrm>
              <a:off x="96120" y="5971320"/>
              <a:ext cx="439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Straight Connector 50">
              <a:extLst>
                <a:ext uri="{FF2B5EF4-FFF2-40B4-BE49-F238E27FC236}">
                  <a16:creationId xmlns:a16="http://schemas.microsoft.com/office/drawing/2014/main" id="{5B4227C2-F51A-4D10-917B-FA17F75AF475}"/>
                </a:ext>
              </a:extLst>
            </p:cNvPr>
            <p:cNvSpPr/>
            <p:nvPr/>
          </p:nvSpPr>
          <p:spPr>
            <a:xfrm>
              <a:off x="14760" y="6086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Freeform 2495">
              <a:extLst>
                <a:ext uri="{FF2B5EF4-FFF2-40B4-BE49-F238E27FC236}">
                  <a16:creationId xmlns:a16="http://schemas.microsoft.com/office/drawing/2014/main" id="{BB1AC85F-3C7F-460B-9704-0C7A1DFF16CF}"/>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Straight Connector 52">
              <a:extLst>
                <a:ext uri="{FF2B5EF4-FFF2-40B4-BE49-F238E27FC236}">
                  <a16:creationId xmlns:a16="http://schemas.microsoft.com/office/drawing/2014/main" id="{B79199BB-1473-4C9D-9E32-BCCEE5AA951D}"/>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2497">
              <a:extLst>
                <a:ext uri="{FF2B5EF4-FFF2-40B4-BE49-F238E27FC236}">
                  <a16:creationId xmlns:a16="http://schemas.microsoft.com/office/drawing/2014/main" id="{53D55524-BB3A-4947-8463-72F38E60E8F8}"/>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2498">
              <a:extLst>
                <a:ext uri="{FF2B5EF4-FFF2-40B4-BE49-F238E27FC236}">
                  <a16:creationId xmlns:a16="http://schemas.microsoft.com/office/drawing/2014/main" id="{CCC009E5-F86D-48B6-B116-04BEED12805C}"/>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2499">
              <a:extLst>
                <a:ext uri="{FF2B5EF4-FFF2-40B4-BE49-F238E27FC236}">
                  <a16:creationId xmlns:a16="http://schemas.microsoft.com/office/drawing/2014/main" id="{C461B710-B99F-4908-9078-1B9EEA5DBDFD}"/>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Freeform 2500">
              <a:extLst>
                <a:ext uri="{FF2B5EF4-FFF2-40B4-BE49-F238E27FC236}">
                  <a16:creationId xmlns:a16="http://schemas.microsoft.com/office/drawing/2014/main" id="{F5A77824-63FB-4D6B-9756-40BD90CB68C2}"/>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2501">
              <a:extLst>
                <a:ext uri="{FF2B5EF4-FFF2-40B4-BE49-F238E27FC236}">
                  <a16:creationId xmlns:a16="http://schemas.microsoft.com/office/drawing/2014/main" id="{9DAFD692-3AFA-4A54-A1F7-AFBA35C77856}"/>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2502">
              <a:extLst>
                <a:ext uri="{FF2B5EF4-FFF2-40B4-BE49-F238E27FC236}">
                  <a16:creationId xmlns:a16="http://schemas.microsoft.com/office/drawing/2014/main" id="{4C9F15B3-5934-40F0-8417-8BA33B45AD23}"/>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Straight Connector 59">
              <a:extLst>
                <a:ext uri="{FF2B5EF4-FFF2-40B4-BE49-F238E27FC236}">
                  <a16:creationId xmlns:a16="http://schemas.microsoft.com/office/drawing/2014/main" id="{FB077A9D-F8B4-4246-B6B8-C1BCEF17184E}"/>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Freeform 2504">
              <a:extLst>
                <a:ext uri="{FF2B5EF4-FFF2-40B4-BE49-F238E27FC236}">
                  <a16:creationId xmlns:a16="http://schemas.microsoft.com/office/drawing/2014/main" id="{51109260-049E-4373-A441-86D82CB602FD}"/>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Straight Connector 61">
              <a:extLst>
                <a:ext uri="{FF2B5EF4-FFF2-40B4-BE49-F238E27FC236}">
                  <a16:creationId xmlns:a16="http://schemas.microsoft.com/office/drawing/2014/main" id="{49A67B2B-2A9E-4D1E-9A43-9F32D95C0272}"/>
                </a:ext>
              </a:extLst>
            </p:cNvPr>
            <p:cNvSpPr/>
            <p:nvPr/>
          </p:nvSpPr>
          <p:spPr>
            <a:xfrm flipH="1">
              <a:off x="140040" y="5971320"/>
              <a:ext cx="41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Straight Connector 62">
              <a:extLst>
                <a:ext uri="{FF2B5EF4-FFF2-40B4-BE49-F238E27FC236}">
                  <a16:creationId xmlns:a16="http://schemas.microsoft.com/office/drawing/2014/main" id="{913F2EE3-5036-414B-8C01-BC6D04227F12}"/>
                </a:ext>
              </a:extLst>
            </p:cNvPr>
            <p:cNvSpPr/>
            <p:nvPr/>
          </p:nvSpPr>
          <p:spPr>
            <a:xfrm>
              <a:off x="265320" y="5856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Freeform 2507">
              <a:extLst>
                <a:ext uri="{FF2B5EF4-FFF2-40B4-BE49-F238E27FC236}">
                  <a16:creationId xmlns:a16="http://schemas.microsoft.com/office/drawing/2014/main" id="{EFA95437-941C-4C09-A895-67CDB1AD2EEE}"/>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Straight Connector 64">
              <a:extLst>
                <a:ext uri="{FF2B5EF4-FFF2-40B4-BE49-F238E27FC236}">
                  <a16:creationId xmlns:a16="http://schemas.microsoft.com/office/drawing/2014/main" id="{E3914400-C771-45DE-B236-9BB6CB7ABA95}"/>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 name="Freeform 2509">
              <a:extLst>
                <a:ext uri="{FF2B5EF4-FFF2-40B4-BE49-F238E27FC236}">
                  <a16:creationId xmlns:a16="http://schemas.microsoft.com/office/drawing/2014/main" id="{A3178EC1-89EA-40EC-8166-15B0DDCCCAA0}"/>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 name="Freeform 2510">
              <a:extLst>
                <a:ext uri="{FF2B5EF4-FFF2-40B4-BE49-F238E27FC236}">
                  <a16:creationId xmlns:a16="http://schemas.microsoft.com/office/drawing/2014/main" id="{8FDC00B3-2658-43D0-B158-27E9AF1DA772}"/>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 name="Freeform 2511">
              <a:extLst>
                <a:ext uri="{FF2B5EF4-FFF2-40B4-BE49-F238E27FC236}">
                  <a16:creationId xmlns:a16="http://schemas.microsoft.com/office/drawing/2014/main" id="{02816DB2-BE0C-4ECD-9BA7-CCBC8FDA2728}"/>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 name="Freeform 2512">
              <a:extLst>
                <a:ext uri="{FF2B5EF4-FFF2-40B4-BE49-F238E27FC236}">
                  <a16:creationId xmlns:a16="http://schemas.microsoft.com/office/drawing/2014/main" id="{FA2D3662-1EF1-446D-BA24-245C8FF65DDC}"/>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 name="Freeform 2513">
              <a:extLst>
                <a:ext uri="{FF2B5EF4-FFF2-40B4-BE49-F238E27FC236}">
                  <a16:creationId xmlns:a16="http://schemas.microsoft.com/office/drawing/2014/main" id="{319FA294-7486-4AE0-90AD-F3CC7945E42C}"/>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 name="Freeform 2514">
              <a:extLst>
                <a:ext uri="{FF2B5EF4-FFF2-40B4-BE49-F238E27FC236}">
                  <a16:creationId xmlns:a16="http://schemas.microsoft.com/office/drawing/2014/main" id="{60BD5714-6FE3-465C-A61D-4CC7BE6E461A}"/>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00" name="Group 99">
            <a:extLst>
              <a:ext uri="{FF2B5EF4-FFF2-40B4-BE49-F238E27FC236}">
                <a16:creationId xmlns:a16="http://schemas.microsoft.com/office/drawing/2014/main" id="{34182CBC-5737-44FB-815D-2D829B2B36C0}"/>
              </a:ext>
            </a:extLst>
          </p:cNvPr>
          <p:cNvGrpSpPr>
            <a:grpSpLocks noChangeAspect="1"/>
          </p:cNvGrpSpPr>
          <p:nvPr/>
        </p:nvGrpSpPr>
        <p:grpSpPr>
          <a:xfrm>
            <a:off x="1789635" y="1996416"/>
            <a:ext cx="1223632" cy="960593"/>
            <a:chOff x="1261440" y="2826720"/>
            <a:chExt cx="644760" cy="506159"/>
          </a:xfrm>
        </p:grpSpPr>
        <p:sp>
          <p:nvSpPr>
            <p:cNvPr id="101" name="Straight Connector 100">
              <a:extLst>
                <a:ext uri="{FF2B5EF4-FFF2-40B4-BE49-F238E27FC236}">
                  <a16:creationId xmlns:a16="http://schemas.microsoft.com/office/drawing/2014/main" id="{F97DD409-A95B-4763-A704-E728D0639123}"/>
                </a:ext>
              </a:extLst>
            </p:cNvPr>
            <p:cNvSpPr/>
            <p:nvPr/>
          </p:nvSpPr>
          <p:spPr>
            <a:xfrm>
              <a:off x="1640880" y="308052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 name="Freeform 592">
              <a:extLst>
                <a:ext uri="{FF2B5EF4-FFF2-40B4-BE49-F238E27FC236}">
                  <a16:creationId xmlns:a16="http://schemas.microsoft.com/office/drawing/2014/main" id="{C770C0D0-C5A7-4E1C-B5C6-B27EF00A9062}"/>
                </a:ext>
              </a:extLst>
            </p:cNvPr>
            <p:cNvSpPr/>
            <p:nvPr/>
          </p:nvSpPr>
          <p:spPr>
            <a:xfrm>
              <a:off x="1584360" y="3080520"/>
              <a:ext cx="56160" cy="56520"/>
            </a:xfrm>
            <a:custGeom>
              <a:avLst/>
              <a:gdLst/>
              <a:ahLst/>
              <a:cxnLst>
                <a:cxn ang="3cd4">
                  <a:pos x="hc" y="t"/>
                </a:cxn>
                <a:cxn ang="cd2">
                  <a:pos x="l" y="vc"/>
                </a:cxn>
                <a:cxn ang="cd4">
                  <a:pos x="hc" y="b"/>
                </a:cxn>
                <a:cxn ang="0">
                  <a:pos x="r" y="vc"/>
                </a:cxn>
              </a:cxnLst>
              <a:rect l="l" t="t" r="r" b="b"/>
              <a:pathLst>
                <a:path w="157" h="158">
                  <a:moveTo>
                    <a:pt x="157" y="0"/>
                  </a:moveTo>
                  <a:cubicBezTo>
                    <a:pt x="157" y="87"/>
                    <a:pt x="87" y="158"/>
                    <a:pt x="0" y="158"/>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 name="Freeform 593">
              <a:extLst>
                <a:ext uri="{FF2B5EF4-FFF2-40B4-BE49-F238E27FC236}">
                  <a16:creationId xmlns:a16="http://schemas.microsoft.com/office/drawing/2014/main" id="{B30068A5-E42D-4278-8D40-5F834513AD7C}"/>
                </a:ext>
              </a:extLst>
            </p:cNvPr>
            <p:cNvSpPr/>
            <p:nvPr/>
          </p:nvSpPr>
          <p:spPr>
            <a:xfrm>
              <a:off x="1527120" y="3080520"/>
              <a:ext cx="56880" cy="56520"/>
            </a:xfrm>
            <a:custGeom>
              <a:avLst/>
              <a:gdLst/>
              <a:ahLst/>
              <a:cxnLst>
                <a:cxn ang="3cd4">
                  <a:pos x="hc" y="t"/>
                </a:cxn>
                <a:cxn ang="cd2">
                  <a:pos x="l" y="vc"/>
                </a:cxn>
                <a:cxn ang="cd4">
                  <a:pos x="hc" y="b"/>
                </a:cxn>
                <a:cxn ang="0">
                  <a:pos x="r" y="vc"/>
                </a:cxn>
              </a:cxnLst>
              <a:rect l="l" t="t" r="r" b="b"/>
              <a:pathLst>
                <a:path w="159" h="158">
                  <a:moveTo>
                    <a:pt x="159" y="158"/>
                  </a:moveTo>
                  <a:cubicBezTo>
                    <a:pt x="71" y="158"/>
                    <a:pt x="0" y="87"/>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 name="Freeform 594">
              <a:extLst>
                <a:ext uri="{FF2B5EF4-FFF2-40B4-BE49-F238E27FC236}">
                  <a16:creationId xmlns:a16="http://schemas.microsoft.com/office/drawing/2014/main" id="{9A90DC74-C7DA-4858-8039-1C775351A4C2}"/>
                </a:ext>
              </a:extLst>
            </p:cNvPr>
            <p:cNvSpPr/>
            <p:nvPr/>
          </p:nvSpPr>
          <p:spPr>
            <a:xfrm>
              <a:off x="1527120" y="3023280"/>
              <a:ext cx="56880" cy="56880"/>
            </a:xfrm>
            <a:custGeom>
              <a:avLst/>
              <a:gdLst/>
              <a:ahLst/>
              <a:cxnLst>
                <a:cxn ang="3cd4">
                  <a:pos x="hc" y="t"/>
                </a:cxn>
                <a:cxn ang="cd2">
                  <a:pos x="l" y="vc"/>
                </a:cxn>
                <a:cxn ang="cd4">
                  <a:pos x="hc" y="b"/>
                </a:cxn>
                <a:cxn ang="0">
                  <a:pos x="r" y="vc"/>
                </a:cxn>
              </a:cxnLst>
              <a:rect l="l" t="t" r="r" b="b"/>
              <a:pathLst>
                <a:path w="159" h="159">
                  <a:moveTo>
                    <a:pt x="0" y="159"/>
                  </a:moveTo>
                  <a:cubicBezTo>
                    <a:pt x="0" y="71"/>
                    <a:pt x="71" y="0"/>
                    <a:pt x="159"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 name="Freeform 595">
              <a:extLst>
                <a:ext uri="{FF2B5EF4-FFF2-40B4-BE49-F238E27FC236}">
                  <a16:creationId xmlns:a16="http://schemas.microsoft.com/office/drawing/2014/main" id="{E4C4D0B0-1F5F-4367-B63F-AD10E58CB3AB}"/>
                </a:ext>
              </a:extLst>
            </p:cNvPr>
            <p:cNvSpPr/>
            <p:nvPr/>
          </p:nvSpPr>
          <p:spPr>
            <a:xfrm>
              <a:off x="1584360" y="3023280"/>
              <a:ext cx="56160" cy="56880"/>
            </a:xfrm>
            <a:custGeom>
              <a:avLst/>
              <a:gdLst/>
              <a:ahLst/>
              <a:cxnLst>
                <a:cxn ang="3cd4">
                  <a:pos x="hc" y="t"/>
                </a:cxn>
                <a:cxn ang="cd2">
                  <a:pos x="l" y="vc"/>
                </a:cxn>
                <a:cxn ang="cd4">
                  <a:pos x="hc" y="b"/>
                </a:cxn>
                <a:cxn ang="0">
                  <a:pos x="r" y="vc"/>
                </a:cxn>
              </a:cxnLst>
              <a:rect l="l" t="t" r="r" b="b"/>
              <a:pathLst>
                <a:path w="157" h="159">
                  <a:moveTo>
                    <a:pt x="0" y="0"/>
                  </a:moveTo>
                  <a:cubicBezTo>
                    <a:pt x="87" y="0"/>
                    <a:pt x="157" y="71"/>
                    <a:pt x="157" y="159"/>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 name="Straight Connector 105">
              <a:extLst>
                <a:ext uri="{FF2B5EF4-FFF2-40B4-BE49-F238E27FC236}">
                  <a16:creationId xmlns:a16="http://schemas.microsoft.com/office/drawing/2014/main" id="{3EE3791E-C2A4-483F-9EA2-20BEEE10FCF4}"/>
                </a:ext>
              </a:extLst>
            </p:cNvPr>
            <p:cNvSpPr/>
            <p:nvPr/>
          </p:nvSpPr>
          <p:spPr>
            <a:xfrm>
              <a:off x="1673280" y="2964959"/>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 name="Freeform 597">
              <a:extLst>
                <a:ext uri="{FF2B5EF4-FFF2-40B4-BE49-F238E27FC236}">
                  <a16:creationId xmlns:a16="http://schemas.microsoft.com/office/drawing/2014/main" id="{2EC32D43-E16A-46C0-869E-CA608F551A7E}"/>
                </a:ext>
              </a:extLst>
            </p:cNvPr>
            <p:cNvSpPr/>
            <p:nvPr/>
          </p:nvSpPr>
          <p:spPr>
            <a:xfrm>
              <a:off x="1673280" y="2964959"/>
              <a:ext cx="56520" cy="115200"/>
            </a:xfrm>
            <a:custGeom>
              <a:avLst/>
              <a:gdLst/>
              <a:ahLst/>
              <a:cxnLst>
                <a:cxn ang="3cd4">
                  <a:pos x="hc" y="t"/>
                </a:cxn>
                <a:cxn ang="cd2">
                  <a:pos x="l" y="vc"/>
                </a:cxn>
                <a:cxn ang="cd4">
                  <a:pos x="hc" y="b"/>
                </a:cxn>
                <a:cxn ang="0">
                  <a:pos x="r" y="vc"/>
                </a:cxn>
              </a:cxnLst>
              <a:rect l="l" t="t" r="r" b="b"/>
              <a:pathLst>
                <a:path w="158" h="321">
                  <a:moveTo>
                    <a:pt x="0" y="0"/>
                  </a:moveTo>
                  <a:cubicBezTo>
                    <a:pt x="96" y="74"/>
                    <a:pt x="158" y="191"/>
                    <a:pt x="158" y="321"/>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 name="Freeform 598">
              <a:extLst>
                <a:ext uri="{FF2B5EF4-FFF2-40B4-BE49-F238E27FC236}">
                  <a16:creationId xmlns:a16="http://schemas.microsoft.com/office/drawing/2014/main" id="{66FF3467-6A18-4771-9963-9B1AE1D9FC2D}"/>
                </a:ext>
              </a:extLst>
            </p:cNvPr>
            <p:cNvSpPr/>
            <p:nvPr/>
          </p:nvSpPr>
          <p:spPr>
            <a:xfrm>
              <a:off x="1677240" y="3080520"/>
              <a:ext cx="52560" cy="111960"/>
            </a:xfrm>
            <a:custGeom>
              <a:avLst/>
              <a:gdLst/>
              <a:ahLst/>
              <a:cxnLst>
                <a:cxn ang="3cd4">
                  <a:pos x="hc" y="t"/>
                </a:cxn>
                <a:cxn ang="cd2">
                  <a:pos x="l" y="vc"/>
                </a:cxn>
                <a:cxn ang="cd4">
                  <a:pos x="hc" y="b"/>
                </a:cxn>
                <a:cxn ang="0">
                  <a:pos x="r" y="vc"/>
                </a:cxn>
              </a:cxnLst>
              <a:rect l="l" t="t" r="r" b="b"/>
              <a:pathLst>
                <a:path w="147" h="312">
                  <a:moveTo>
                    <a:pt x="147" y="0"/>
                  </a:moveTo>
                  <a:cubicBezTo>
                    <a:pt x="147" y="126"/>
                    <a:pt x="89" y="238"/>
                    <a:pt x="0" y="312"/>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 name="Straight Connector 108">
              <a:extLst>
                <a:ext uri="{FF2B5EF4-FFF2-40B4-BE49-F238E27FC236}">
                  <a16:creationId xmlns:a16="http://schemas.microsoft.com/office/drawing/2014/main" id="{7D5705F8-F6D4-4A18-BFA1-5EBFD45AB149}"/>
                </a:ext>
              </a:extLst>
            </p:cNvPr>
            <p:cNvSpPr/>
            <p:nvPr/>
          </p:nvSpPr>
          <p:spPr>
            <a:xfrm>
              <a:off x="1492560" y="319428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 name="Freeform 600">
              <a:extLst>
                <a:ext uri="{FF2B5EF4-FFF2-40B4-BE49-F238E27FC236}">
                  <a16:creationId xmlns:a16="http://schemas.microsoft.com/office/drawing/2014/main" id="{0EC5DD90-4C14-466F-8A5A-13172F22E2A6}"/>
                </a:ext>
              </a:extLst>
            </p:cNvPr>
            <p:cNvSpPr/>
            <p:nvPr/>
          </p:nvSpPr>
          <p:spPr>
            <a:xfrm>
              <a:off x="1437840" y="3080520"/>
              <a:ext cx="54360" cy="113400"/>
            </a:xfrm>
            <a:custGeom>
              <a:avLst/>
              <a:gdLst/>
              <a:ahLst/>
              <a:cxnLst>
                <a:cxn ang="3cd4">
                  <a:pos x="hc" y="t"/>
                </a:cxn>
                <a:cxn ang="cd2">
                  <a:pos x="l" y="vc"/>
                </a:cxn>
                <a:cxn ang="cd4">
                  <a:pos x="hc" y="b"/>
                </a:cxn>
                <a:cxn ang="0">
                  <a:pos x="r" y="vc"/>
                </a:cxn>
              </a:cxnLst>
              <a:rect l="l" t="t" r="r" b="b"/>
              <a:pathLst>
                <a:path w="152" h="316">
                  <a:moveTo>
                    <a:pt x="152" y="316"/>
                  </a:moveTo>
                  <a:cubicBezTo>
                    <a:pt x="60" y="242"/>
                    <a:pt x="0" y="128"/>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 name="Freeform 601">
              <a:extLst>
                <a:ext uri="{FF2B5EF4-FFF2-40B4-BE49-F238E27FC236}">
                  <a16:creationId xmlns:a16="http://schemas.microsoft.com/office/drawing/2014/main" id="{9BDEFDA5-1301-4B20-9B4A-9447558E7876}"/>
                </a:ext>
              </a:extLst>
            </p:cNvPr>
            <p:cNvSpPr/>
            <p:nvPr/>
          </p:nvSpPr>
          <p:spPr>
            <a:xfrm>
              <a:off x="1437840" y="2967479"/>
              <a:ext cx="52920" cy="112680"/>
            </a:xfrm>
            <a:custGeom>
              <a:avLst/>
              <a:gdLst/>
              <a:ahLst/>
              <a:cxnLst>
                <a:cxn ang="3cd4">
                  <a:pos x="hc" y="t"/>
                </a:cxn>
                <a:cxn ang="cd2">
                  <a:pos x="l" y="vc"/>
                </a:cxn>
                <a:cxn ang="cd4">
                  <a:pos x="hc" y="b"/>
                </a:cxn>
                <a:cxn ang="0">
                  <a:pos x="r" y="vc"/>
                </a:cxn>
              </a:cxnLst>
              <a:rect l="l" t="t" r="r" b="b"/>
              <a:pathLst>
                <a:path w="148" h="314">
                  <a:moveTo>
                    <a:pt x="0" y="314"/>
                  </a:moveTo>
                  <a:cubicBezTo>
                    <a:pt x="0" y="188"/>
                    <a:pt x="57" y="74"/>
                    <a:pt x="148"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 name="Straight Connector 111">
              <a:extLst>
                <a:ext uri="{FF2B5EF4-FFF2-40B4-BE49-F238E27FC236}">
                  <a16:creationId xmlns:a16="http://schemas.microsoft.com/office/drawing/2014/main" id="{0C12E20D-DF13-4286-B187-9B1B122214C3}"/>
                </a:ext>
              </a:extLst>
            </p:cNvPr>
            <p:cNvSpPr/>
            <p:nvPr/>
          </p:nvSpPr>
          <p:spPr>
            <a:xfrm>
              <a:off x="1727640" y="289620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 name="Freeform 603">
              <a:extLst>
                <a:ext uri="{FF2B5EF4-FFF2-40B4-BE49-F238E27FC236}">
                  <a16:creationId xmlns:a16="http://schemas.microsoft.com/office/drawing/2014/main" id="{276E8B5B-159E-4B4C-93A5-AA19B775BBD3}"/>
                </a:ext>
              </a:extLst>
            </p:cNvPr>
            <p:cNvSpPr/>
            <p:nvPr/>
          </p:nvSpPr>
          <p:spPr>
            <a:xfrm>
              <a:off x="1727640" y="2896200"/>
              <a:ext cx="90000" cy="184320"/>
            </a:xfrm>
            <a:custGeom>
              <a:avLst/>
              <a:gdLst/>
              <a:ahLst/>
              <a:cxnLst>
                <a:cxn ang="3cd4">
                  <a:pos x="hc" y="t"/>
                </a:cxn>
                <a:cxn ang="cd2">
                  <a:pos x="l" y="vc"/>
                </a:cxn>
                <a:cxn ang="cd4">
                  <a:pos x="hc" y="b"/>
                </a:cxn>
                <a:cxn ang="0">
                  <a:pos x="r" y="vc"/>
                </a:cxn>
              </a:cxnLst>
              <a:rect l="l" t="t" r="r" b="b"/>
              <a:pathLst>
                <a:path w="251" h="513">
                  <a:moveTo>
                    <a:pt x="0" y="0"/>
                  </a:moveTo>
                  <a:cubicBezTo>
                    <a:pt x="152" y="119"/>
                    <a:pt x="251" y="304"/>
                    <a:pt x="251" y="513"/>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 name="Freeform 604">
              <a:extLst>
                <a:ext uri="{FF2B5EF4-FFF2-40B4-BE49-F238E27FC236}">
                  <a16:creationId xmlns:a16="http://schemas.microsoft.com/office/drawing/2014/main" id="{85B100A6-C492-4EC5-8E64-1ECC199FA167}"/>
                </a:ext>
              </a:extLst>
            </p:cNvPr>
            <p:cNvSpPr/>
            <p:nvPr/>
          </p:nvSpPr>
          <p:spPr>
            <a:xfrm>
              <a:off x="1733399" y="3080880"/>
              <a:ext cx="84240" cy="179640"/>
            </a:xfrm>
            <a:custGeom>
              <a:avLst/>
              <a:gdLst/>
              <a:ahLst/>
              <a:cxnLst>
                <a:cxn ang="3cd4">
                  <a:pos x="hc" y="t"/>
                </a:cxn>
                <a:cxn ang="cd2">
                  <a:pos x="l" y="vc"/>
                </a:cxn>
                <a:cxn ang="cd4">
                  <a:pos x="hc" y="b"/>
                </a:cxn>
                <a:cxn ang="0">
                  <a:pos x="r" y="vc"/>
                </a:cxn>
              </a:cxnLst>
              <a:rect l="l" t="t" r="r" b="b"/>
              <a:pathLst>
                <a:path w="235" h="500">
                  <a:moveTo>
                    <a:pt x="235" y="0"/>
                  </a:moveTo>
                  <a:cubicBezTo>
                    <a:pt x="235" y="200"/>
                    <a:pt x="143" y="381"/>
                    <a:pt x="0" y="50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 name="Straight Connector 114">
              <a:extLst>
                <a:ext uri="{FF2B5EF4-FFF2-40B4-BE49-F238E27FC236}">
                  <a16:creationId xmlns:a16="http://schemas.microsoft.com/office/drawing/2014/main" id="{21BCF919-2197-450F-85AD-F9E7245891E1}"/>
                </a:ext>
              </a:extLst>
            </p:cNvPr>
            <p:cNvSpPr/>
            <p:nvPr/>
          </p:nvSpPr>
          <p:spPr>
            <a:xfrm>
              <a:off x="1437840" y="326340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 name="Freeform 606">
              <a:extLst>
                <a:ext uri="{FF2B5EF4-FFF2-40B4-BE49-F238E27FC236}">
                  <a16:creationId xmlns:a16="http://schemas.microsoft.com/office/drawing/2014/main" id="{1D5C7E44-A030-41CC-95C8-882177FF9FB9}"/>
                </a:ext>
              </a:extLst>
            </p:cNvPr>
            <p:cNvSpPr/>
            <p:nvPr/>
          </p:nvSpPr>
          <p:spPr>
            <a:xfrm>
              <a:off x="1350000" y="3080880"/>
              <a:ext cx="87480" cy="182160"/>
            </a:xfrm>
            <a:custGeom>
              <a:avLst/>
              <a:gdLst/>
              <a:ahLst/>
              <a:cxnLst>
                <a:cxn ang="3cd4">
                  <a:pos x="hc" y="t"/>
                </a:cxn>
                <a:cxn ang="cd2">
                  <a:pos x="l" y="vc"/>
                </a:cxn>
                <a:cxn ang="cd4">
                  <a:pos x="hc" y="b"/>
                </a:cxn>
                <a:cxn ang="0">
                  <a:pos x="r" y="vc"/>
                </a:cxn>
              </a:cxnLst>
              <a:rect l="l" t="t" r="r" b="b"/>
              <a:pathLst>
                <a:path w="244" h="507">
                  <a:moveTo>
                    <a:pt x="244" y="507"/>
                  </a:moveTo>
                  <a:cubicBezTo>
                    <a:pt x="96" y="387"/>
                    <a:pt x="0" y="205"/>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 name="Freeform 607">
              <a:extLst>
                <a:ext uri="{FF2B5EF4-FFF2-40B4-BE49-F238E27FC236}">
                  <a16:creationId xmlns:a16="http://schemas.microsoft.com/office/drawing/2014/main" id="{A4190D68-9AB7-4DE1-8D64-BB643DDCBCC7}"/>
                </a:ext>
              </a:extLst>
            </p:cNvPr>
            <p:cNvSpPr/>
            <p:nvPr/>
          </p:nvSpPr>
          <p:spPr>
            <a:xfrm>
              <a:off x="1350000" y="2900160"/>
              <a:ext cx="84960" cy="180360"/>
            </a:xfrm>
            <a:custGeom>
              <a:avLst/>
              <a:gdLst/>
              <a:ahLst/>
              <a:cxnLst>
                <a:cxn ang="3cd4">
                  <a:pos x="hc" y="t"/>
                </a:cxn>
                <a:cxn ang="cd2">
                  <a:pos x="l" y="vc"/>
                </a:cxn>
                <a:cxn ang="cd4">
                  <a:pos x="hc" y="b"/>
                </a:cxn>
                <a:cxn ang="0">
                  <a:pos x="r" y="vc"/>
                </a:cxn>
              </a:cxnLst>
              <a:rect l="l" t="t" r="r" b="b"/>
              <a:pathLst>
                <a:path w="237" h="502">
                  <a:moveTo>
                    <a:pt x="0" y="502"/>
                  </a:moveTo>
                  <a:cubicBezTo>
                    <a:pt x="0" y="299"/>
                    <a:pt x="92" y="119"/>
                    <a:pt x="237"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 name="Straight Connector 117">
              <a:extLst>
                <a:ext uri="{FF2B5EF4-FFF2-40B4-BE49-F238E27FC236}">
                  <a16:creationId xmlns:a16="http://schemas.microsoft.com/office/drawing/2014/main" id="{40337732-3624-4B78-8650-222C5B9E70DC}"/>
                </a:ext>
              </a:extLst>
            </p:cNvPr>
            <p:cNvSpPr/>
            <p:nvPr/>
          </p:nvSpPr>
          <p:spPr>
            <a:xfrm>
              <a:off x="1782000" y="282672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 name="Freeform 609">
              <a:extLst>
                <a:ext uri="{FF2B5EF4-FFF2-40B4-BE49-F238E27FC236}">
                  <a16:creationId xmlns:a16="http://schemas.microsoft.com/office/drawing/2014/main" id="{7D3A2C37-BD97-4F11-B3D3-F03C3BE45235}"/>
                </a:ext>
              </a:extLst>
            </p:cNvPr>
            <p:cNvSpPr/>
            <p:nvPr/>
          </p:nvSpPr>
          <p:spPr>
            <a:xfrm>
              <a:off x="1782000" y="2826720"/>
              <a:ext cx="124200" cy="253800"/>
            </a:xfrm>
            <a:custGeom>
              <a:avLst/>
              <a:gdLst/>
              <a:ahLst/>
              <a:cxnLst>
                <a:cxn ang="3cd4">
                  <a:pos x="hc" y="t"/>
                </a:cxn>
                <a:cxn ang="cd2">
                  <a:pos x="l" y="vc"/>
                </a:cxn>
                <a:cxn ang="cd4">
                  <a:pos x="hc" y="b"/>
                </a:cxn>
                <a:cxn ang="0">
                  <a:pos x="r" y="vc"/>
                </a:cxn>
              </a:cxnLst>
              <a:rect l="l" t="t" r="r" b="b"/>
              <a:pathLst>
                <a:path w="346" h="706">
                  <a:moveTo>
                    <a:pt x="0" y="0"/>
                  </a:moveTo>
                  <a:cubicBezTo>
                    <a:pt x="210" y="162"/>
                    <a:pt x="346" y="418"/>
                    <a:pt x="346" y="706"/>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 name="Freeform 610">
              <a:extLst>
                <a:ext uri="{FF2B5EF4-FFF2-40B4-BE49-F238E27FC236}">
                  <a16:creationId xmlns:a16="http://schemas.microsoft.com/office/drawing/2014/main" id="{282407CA-A155-45BD-A50B-7F7704366746}"/>
                </a:ext>
              </a:extLst>
            </p:cNvPr>
            <p:cNvSpPr/>
            <p:nvPr/>
          </p:nvSpPr>
          <p:spPr>
            <a:xfrm>
              <a:off x="1789560" y="3080880"/>
              <a:ext cx="116640" cy="248040"/>
            </a:xfrm>
            <a:custGeom>
              <a:avLst/>
              <a:gdLst/>
              <a:ahLst/>
              <a:cxnLst>
                <a:cxn ang="3cd4">
                  <a:pos x="hc" y="t"/>
                </a:cxn>
                <a:cxn ang="cd2">
                  <a:pos x="l" y="vc"/>
                </a:cxn>
                <a:cxn ang="cd4">
                  <a:pos x="hc" y="b"/>
                </a:cxn>
                <a:cxn ang="0">
                  <a:pos x="r" y="vc"/>
                </a:cxn>
              </a:cxnLst>
              <a:rect l="l" t="t" r="r" b="b"/>
              <a:pathLst>
                <a:path w="325" h="690">
                  <a:moveTo>
                    <a:pt x="325" y="0"/>
                  </a:moveTo>
                  <a:cubicBezTo>
                    <a:pt x="325" y="278"/>
                    <a:pt x="199" y="526"/>
                    <a:pt x="0" y="69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 name="Straight Connector 120">
              <a:extLst>
                <a:ext uri="{FF2B5EF4-FFF2-40B4-BE49-F238E27FC236}">
                  <a16:creationId xmlns:a16="http://schemas.microsoft.com/office/drawing/2014/main" id="{A1D089C2-9EA5-475C-8C83-73FC54CBC048}"/>
                </a:ext>
              </a:extLst>
            </p:cNvPr>
            <p:cNvSpPr/>
            <p:nvPr/>
          </p:nvSpPr>
          <p:spPr>
            <a:xfrm>
              <a:off x="1382760" y="3332879"/>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 name="Freeform 612">
              <a:extLst>
                <a:ext uri="{FF2B5EF4-FFF2-40B4-BE49-F238E27FC236}">
                  <a16:creationId xmlns:a16="http://schemas.microsoft.com/office/drawing/2014/main" id="{D5139EC5-19F6-4620-9B8F-06D5450B4928}"/>
                </a:ext>
              </a:extLst>
            </p:cNvPr>
            <p:cNvSpPr/>
            <p:nvPr/>
          </p:nvSpPr>
          <p:spPr>
            <a:xfrm>
              <a:off x="1261440" y="3080880"/>
              <a:ext cx="120960" cy="251640"/>
            </a:xfrm>
            <a:custGeom>
              <a:avLst/>
              <a:gdLst/>
              <a:ahLst/>
              <a:cxnLst>
                <a:cxn ang="3cd4">
                  <a:pos x="hc" y="t"/>
                </a:cxn>
                <a:cxn ang="cd2">
                  <a:pos x="l" y="vc"/>
                </a:cxn>
                <a:cxn ang="cd4">
                  <a:pos x="hc" y="b"/>
                </a:cxn>
                <a:cxn ang="0">
                  <a:pos x="r" y="vc"/>
                </a:cxn>
              </a:cxnLst>
              <a:rect l="l" t="t" r="r" b="b"/>
              <a:pathLst>
                <a:path w="337" h="700">
                  <a:moveTo>
                    <a:pt x="337" y="700"/>
                  </a:moveTo>
                  <a:cubicBezTo>
                    <a:pt x="131" y="535"/>
                    <a:pt x="0" y="283"/>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 name="Freeform 613">
              <a:extLst>
                <a:ext uri="{FF2B5EF4-FFF2-40B4-BE49-F238E27FC236}">
                  <a16:creationId xmlns:a16="http://schemas.microsoft.com/office/drawing/2014/main" id="{2786DA88-098A-4F00-A0B4-EC1F47F16FFE}"/>
                </a:ext>
              </a:extLst>
            </p:cNvPr>
            <p:cNvSpPr/>
            <p:nvPr/>
          </p:nvSpPr>
          <p:spPr>
            <a:xfrm>
              <a:off x="1261440" y="2832480"/>
              <a:ext cx="117000" cy="248040"/>
            </a:xfrm>
            <a:custGeom>
              <a:avLst/>
              <a:gdLst/>
              <a:ahLst/>
              <a:cxnLst>
                <a:cxn ang="3cd4">
                  <a:pos x="hc" y="t"/>
                </a:cxn>
                <a:cxn ang="cd2">
                  <a:pos x="l" y="vc"/>
                </a:cxn>
                <a:cxn ang="cd4">
                  <a:pos x="hc" y="b"/>
                </a:cxn>
                <a:cxn ang="0">
                  <a:pos x="r" y="vc"/>
                </a:cxn>
              </a:cxnLst>
              <a:rect l="l" t="t" r="r" b="b"/>
              <a:pathLst>
                <a:path w="326" h="690">
                  <a:moveTo>
                    <a:pt x="0" y="690"/>
                  </a:moveTo>
                  <a:cubicBezTo>
                    <a:pt x="0" y="412"/>
                    <a:pt x="127" y="164"/>
                    <a:pt x="326"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dirty="0">
                <a:latin typeface="Arial" pitchFamily="18"/>
                <a:ea typeface="SimSun" pitchFamily="2"/>
                <a:cs typeface="Lucida Sans" pitchFamily="2"/>
              </a:endParaRPr>
            </a:p>
          </p:txBody>
        </p:sp>
      </p:grpSp>
    </p:spTree>
    <p:extLst>
      <p:ext uri="{BB962C8B-B14F-4D97-AF65-F5344CB8AC3E}">
        <p14:creationId xmlns:p14="http://schemas.microsoft.com/office/powerpoint/2010/main" val="174792346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solidFill>
            <a:schemeClr val="accent3"/>
          </a:solidFill>
        </p:spPr>
        <p:txBody>
          <a:bodyPr/>
          <a:lstStyle/>
          <a:p>
            <a:endParaRPr lang="en-AU" dirty="0"/>
          </a:p>
        </p:txBody>
      </p:sp>
      <p:sp>
        <p:nvSpPr>
          <p:cNvPr id="241" name="Chapter Blue"/>
          <p:cNvSpPr txBox="1">
            <a:spLocks noGrp="1"/>
          </p:cNvSpPr>
          <p:nvPr>
            <p:ph type="body" sz="quarter" idx="22"/>
          </p:nvPr>
        </p:nvSpPr>
        <p:spPr>
          <a:prstGeom prst="rect">
            <a:avLst/>
          </a:prstGeom>
        </p:spPr>
        <p:txBody>
          <a:bodyPr/>
          <a:lstStyle/>
          <a:p>
            <a:r>
              <a:rPr lang="en-AU" dirty="0"/>
              <a:t>Let’s get hands-on</a:t>
            </a:r>
            <a:endParaRPr dirty="0"/>
          </a:p>
        </p:txBody>
      </p:sp>
      <p:pic>
        <p:nvPicPr>
          <p:cNvPr id="242"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43" name="Image" descr="Image"/>
          <p:cNvPicPr>
            <a:picLocks noChangeAspect="1"/>
          </p:cNvPicPr>
          <p:nvPr/>
        </p:nvPicPr>
        <p:blipFill>
          <a:blip r:embed="rId3"/>
          <a:stretch>
            <a:fillRect/>
          </a:stretch>
        </p:blipFill>
        <p:spPr>
          <a:xfrm>
            <a:off x="1054442" y="-1939495"/>
            <a:ext cx="4516354" cy="4401468"/>
          </a:xfrm>
          <a:prstGeom prst="rect">
            <a:avLst/>
          </a:prstGeom>
          <a:ln w="12700">
            <a:miter lim="400000"/>
          </a:ln>
        </p:spPr>
      </p:pic>
      <p:sp>
        <p:nvSpPr>
          <p:cNvPr id="8"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42</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273600651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33741" y="1125126"/>
            <a:ext cx="4143009" cy="2894837"/>
          </a:xfrm>
        </p:spPr>
        <p:txBody>
          <a:bodyPr/>
          <a:lstStyle/>
          <a:p>
            <a:endParaRPr lang="en-AU" dirty="0"/>
          </a:p>
        </p:txBody>
      </p:sp>
      <p:sp>
        <p:nvSpPr>
          <p:cNvPr id="5" name="Text Placeholder 4"/>
          <p:cNvSpPr>
            <a:spLocks noGrp="1"/>
          </p:cNvSpPr>
          <p:nvPr>
            <p:ph type="body" sz="quarter" idx="27"/>
          </p:nvPr>
        </p:nvSpPr>
        <p:spPr>
          <a:xfrm>
            <a:off x="4661027" y="1125126"/>
            <a:ext cx="4143009" cy="2894837"/>
          </a:xfrm>
        </p:spPr>
        <p:txBody>
          <a:bodyPr/>
          <a:lstStyle/>
          <a:p>
            <a:endParaRPr lang="en-AU" dirty="0"/>
          </a:p>
        </p:txBody>
      </p:sp>
      <p:sp>
        <p:nvSpPr>
          <p:cNvPr id="2" name="Text Placeholder 1"/>
          <p:cNvSpPr>
            <a:spLocks noGrp="1"/>
          </p:cNvSpPr>
          <p:nvPr>
            <p:ph type="body" sz="quarter" idx="21"/>
          </p:nvPr>
        </p:nvSpPr>
        <p:spPr/>
        <p:txBody>
          <a:bodyPr>
            <a:normAutofit lnSpcReduction="10000"/>
          </a:bodyPr>
          <a:lstStyle/>
          <a:p>
            <a:r>
              <a:rPr lang="en-AU" dirty="0"/>
              <a:t>ACTIVITY – Traceroute</a:t>
            </a:r>
          </a:p>
        </p:txBody>
      </p:sp>
      <p:sp>
        <p:nvSpPr>
          <p:cNvPr id="252" name="SUB TITLE 2 BOXES"/>
          <p:cNvSpPr txBox="1">
            <a:spLocks noGrp="1"/>
          </p:cNvSpPr>
          <p:nvPr>
            <p:ph type="body" sz="quarter" idx="22"/>
          </p:nvPr>
        </p:nvSpPr>
        <p:spPr/>
        <p:txBody>
          <a:bodyPr>
            <a:normAutofit fontScale="85000" lnSpcReduction="20000"/>
          </a:bodyPr>
          <a:lstStyle/>
          <a:p>
            <a:endParaRPr lang="en-AU" dirty="0"/>
          </a:p>
        </p:txBody>
      </p:sp>
      <p:sp>
        <p:nvSpPr>
          <p:cNvPr id="6" name="Text Placeholder 5"/>
          <p:cNvSpPr>
            <a:spLocks noGrp="1"/>
          </p:cNvSpPr>
          <p:nvPr>
            <p:ph type="body" sz="quarter" idx="28"/>
          </p:nvPr>
        </p:nvSpPr>
        <p:spPr>
          <a:xfrm>
            <a:off x="333741" y="3203427"/>
            <a:ext cx="4143009" cy="926511"/>
          </a:xfrm>
        </p:spPr>
        <p:txBody>
          <a:bodyPr/>
          <a:lstStyle/>
          <a:p>
            <a:r>
              <a:rPr lang="en-AU" dirty="0"/>
              <a:t>tracert aarnet.edu.au</a:t>
            </a:r>
          </a:p>
        </p:txBody>
      </p:sp>
      <p:sp>
        <p:nvSpPr>
          <p:cNvPr id="7" name="Text Placeholder 6"/>
          <p:cNvSpPr>
            <a:spLocks noGrp="1"/>
          </p:cNvSpPr>
          <p:nvPr>
            <p:ph type="body" sz="quarter" idx="29"/>
          </p:nvPr>
        </p:nvSpPr>
        <p:spPr>
          <a:xfrm>
            <a:off x="4661027" y="2912661"/>
            <a:ext cx="4143009" cy="1107303"/>
          </a:xfrm>
        </p:spPr>
        <p:txBody>
          <a:bodyPr/>
          <a:lstStyle/>
          <a:p>
            <a:r>
              <a:rPr lang="en-AU" dirty="0"/>
              <a:t>Pay attention to the network address, speed in ms, packet loss, and min/avg/max speeds</a:t>
            </a:r>
          </a:p>
        </p:txBody>
      </p:sp>
      <p:grpSp>
        <p:nvGrpSpPr>
          <p:cNvPr id="40" name="Group 39">
            <a:extLst>
              <a:ext uri="{FF2B5EF4-FFF2-40B4-BE49-F238E27FC236}">
                <a16:creationId xmlns:a16="http://schemas.microsoft.com/office/drawing/2014/main" id="{418B7D74-33D0-4822-9146-1218C9690A87}"/>
              </a:ext>
            </a:extLst>
          </p:cNvPr>
          <p:cNvGrpSpPr>
            <a:grpSpLocks noChangeAspect="1"/>
          </p:cNvGrpSpPr>
          <p:nvPr/>
        </p:nvGrpSpPr>
        <p:grpSpPr>
          <a:xfrm>
            <a:off x="6095092" y="1797433"/>
            <a:ext cx="1274877" cy="1116000"/>
            <a:chOff x="-157680" y="5711040"/>
            <a:chExt cx="595080" cy="520920"/>
          </a:xfrm>
        </p:grpSpPr>
        <p:sp>
          <p:nvSpPr>
            <p:cNvPr id="41" name="Straight Connector 40">
              <a:extLst>
                <a:ext uri="{FF2B5EF4-FFF2-40B4-BE49-F238E27FC236}">
                  <a16:creationId xmlns:a16="http://schemas.microsoft.com/office/drawing/2014/main" id="{8CC18048-B5EC-4274-84D2-71967994ABAE}"/>
                </a:ext>
              </a:extLst>
            </p:cNvPr>
            <p:cNvSpPr/>
            <p:nvPr/>
          </p:nvSpPr>
          <p:spPr>
            <a:xfrm>
              <a:off x="252000" y="6124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Freeform 2485">
              <a:extLst>
                <a:ext uri="{FF2B5EF4-FFF2-40B4-BE49-F238E27FC236}">
                  <a16:creationId xmlns:a16="http://schemas.microsoft.com/office/drawing/2014/main" id="{CB16E31C-9693-4718-9947-D15B545E55AD}"/>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Freeform 2486">
              <a:extLst>
                <a:ext uri="{FF2B5EF4-FFF2-40B4-BE49-F238E27FC236}">
                  <a16:creationId xmlns:a16="http://schemas.microsoft.com/office/drawing/2014/main" id="{AEDC634F-7A30-413F-8DA1-0E328090DF3C}"/>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Straight Connector 43">
              <a:extLst>
                <a:ext uri="{FF2B5EF4-FFF2-40B4-BE49-F238E27FC236}">
                  <a16:creationId xmlns:a16="http://schemas.microsoft.com/office/drawing/2014/main" id="{284DF6B4-7866-4A24-93A8-DAD56823F76B}"/>
                </a:ext>
              </a:extLst>
            </p:cNvPr>
            <p:cNvSpPr/>
            <p:nvPr/>
          </p:nvSpPr>
          <p:spPr>
            <a:xfrm>
              <a:off x="303120" y="5771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Freeform 2488">
              <a:extLst>
                <a:ext uri="{FF2B5EF4-FFF2-40B4-BE49-F238E27FC236}">
                  <a16:creationId xmlns:a16="http://schemas.microsoft.com/office/drawing/2014/main" id="{33C513BF-7612-4BB7-BC7E-AB1D88005EAD}"/>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Freeform 2489">
              <a:extLst>
                <a:ext uri="{FF2B5EF4-FFF2-40B4-BE49-F238E27FC236}">
                  <a16:creationId xmlns:a16="http://schemas.microsoft.com/office/drawing/2014/main" id="{AAA13D71-9411-4AB9-9033-640DEE2F0C9A}"/>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Straight Connector 46">
              <a:extLst>
                <a:ext uri="{FF2B5EF4-FFF2-40B4-BE49-F238E27FC236}">
                  <a16:creationId xmlns:a16="http://schemas.microsoft.com/office/drawing/2014/main" id="{9632C972-D335-4649-BAF7-F80061086297}"/>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Freeform 2491">
              <a:extLst>
                <a:ext uri="{FF2B5EF4-FFF2-40B4-BE49-F238E27FC236}">
                  <a16:creationId xmlns:a16="http://schemas.microsoft.com/office/drawing/2014/main" id="{D2695256-BAD6-43B1-94B6-FA07C05A7666}"/>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Straight Connector 48">
              <a:extLst>
                <a:ext uri="{FF2B5EF4-FFF2-40B4-BE49-F238E27FC236}">
                  <a16:creationId xmlns:a16="http://schemas.microsoft.com/office/drawing/2014/main" id="{83C1C818-27F0-4E95-B8F8-1C3AE9B452BA}"/>
                </a:ext>
              </a:extLst>
            </p:cNvPr>
            <p:cNvSpPr/>
            <p:nvPr/>
          </p:nvSpPr>
          <p:spPr>
            <a:xfrm>
              <a:off x="140040" y="5711040"/>
              <a:ext cx="0" cy="5209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Straight Connector 49">
              <a:extLst>
                <a:ext uri="{FF2B5EF4-FFF2-40B4-BE49-F238E27FC236}">
                  <a16:creationId xmlns:a16="http://schemas.microsoft.com/office/drawing/2014/main" id="{DC097A89-A5D7-4884-92EF-A9332B111EA0}"/>
                </a:ext>
              </a:extLst>
            </p:cNvPr>
            <p:cNvSpPr/>
            <p:nvPr/>
          </p:nvSpPr>
          <p:spPr>
            <a:xfrm>
              <a:off x="96120" y="5971320"/>
              <a:ext cx="439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Straight Connector 50">
              <a:extLst>
                <a:ext uri="{FF2B5EF4-FFF2-40B4-BE49-F238E27FC236}">
                  <a16:creationId xmlns:a16="http://schemas.microsoft.com/office/drawing/2014/main" id="{5B4227C2-F51A-4D10-917B-FA17F75AF475}"/>
                </a:ext>
              </a:extLst>
            </p:cNvPr>
            <p:cNvSpPr/>
            <p:nvPr/>
          </p:nvSpPr>
          <p:spPr>
            <a:xfrm>
              <a:off x="14760" y="60861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Freeform 2495">
              <a:extLst>
                <a:ext uri="{FF2B5EF4-FFF2-40B4-BE49-F238E27FC236}">
                  <a16:creationId xmlns:a16="http://schemas.microsoft.com/office/drawing/2014/main" id="{BB1AC85F-3C7F-460B-9704-0C7A1DFF16CF}"/>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Straight Connector 52">
              <a:extLst>
                <a:ext uri="{FF2B5EF4-FFF2-40B4-BE49-F238E27FC236}">
                  <a16:creationId xmlns:a16="http://schemas.microsoft.com/office/drawing/2014/main" id="{B79199BB-1473-4C9D-9E32-BCCEE5AA951D}"/>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2497">
              <a:extLst>
                <a:ext uri="{FF2B5EF4-FFF2-40B4-BE49-F238E27FC236}">
                  <a16:creationId xmlns:a16="http://schemas.microsoft.com/office/drawing/2014/main" id="{53D55524-BB3A-4947-8463-72F38E60E8F8}"/>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2498">
              <a:extLst>
                <a:ext uri="{FF2B5EF4-FFF2-40B4-BE49-F238E27FC236}">
                  <a16:creationId xmlns:a16="http://schemas.microsoft.com/office/drawing/2014/main" id="{CCC009E5-F86D-48B6-B116-04BEED12805C}"/>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2499">
              <a:extLst>
                <a:ext uri="{FF2B5EF4-FFF2-40B4-BE49-F238E27FC236}">
                  <a16:creationId xmlns:a16="http://schemas.microsoft.com/office/drawing/2014/main" id="{C461B710-B99F-4908-9078-1B9EEA5DBDFD}"/>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Freeform 2500">
              <a:extLst>
                <a:ext uri="{FF2B5EF4-FFF2-40B4-BE49-F238E27FC236}">
                  <a16:creationId xmlns:a16="http://schemas.microsoft.com/office/drawing/2014/main" id="{F5A77824-63FB-4D6B-9756-40BD90CB68C2}"/>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2501">
              <a:extLst>
                <a:ext uri="{FF2B5EF4-FFF2-40B4-BE49-F238E27FC236}">
                  <a16:creationId xmlns:a16="http://schemas.microsoft.com/office/drawing/2014/main" id="{9DAFD692-3AFA-4A54-A1F7-AFBA35C77856}"/>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2502">
              <a:extLst>
                <a:ext uri="{FF2B5EF4-FFF2-40B4-BE49-F238E27FC236}">
                  <a16:creationId xmlns:a16="http://schemas.microsoft.com/office/drawing/2014/main" id="{4C9F15B3-5934-40F0-8417-8BA33B45AD23}"/>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Straight Connector 59">
              <a:extLst>
                <a:ext uri="{FF2B5EF4-FFF2-40B4-BE49-F238E27FC236}">
                  <a16:creationId xmlns:a16="http://schemas.microsoft.com/office/drawing/2014/main" id="{FB077A9D-F8B4-4246-B6B8-C1BCEF17184E}"/>
                </a:ext>
              </a:extLst>
            </p:cNvPr>
            <p:cNvSpPr/>
            <p:nvPr/>
          </p:nvSpPr>
          <p:spPr>
            <a:xfrm>
              <a:off x="140040" y="571104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Freeform 2504">
              <a:extLst>
                <a:ext uri="{FF2B5EF4-FFF2-40B4-BE49-F238E27FC236}">
                  <a16:creationId xmlns:a16="http://schemas.microsoft.com/office/drawing/2014/main" id="{51109260-049E-4373-A441-86D82CB602FD}"/>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Straight Connector 61">
              <a:extLst>
                <a:ext uri="{FF2B5EF4-FFF2-40B4-BE49-F238E27FC236}">
                  <a16:creationId xmlns:a16="http://schemas.microsoft.com/office/drawing/2014/main" id="{49A67B2B-2A9E-4D1E-9A43-9F32D95C0272}"/>
                </a:ext>
              </a:extLst>
            </p:cNvPr>
            <p:cNvSpPr/>
            <p:nvPr/>
          </p:nvSpPr>
          <p:spPr>
            <a:xfrm flipH="1">
              <a:off x="140040" y="5971320"/>
              <a:ext cx="41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Straight Connector 62">
              <a:extLst>
                <a:ext uri="{FF2B5EF4-FFF2-40B4-BE49-F238E27FC236}">
                  <a16:creationId xmlns:a16="http://schemas.microsoft.com/office/drawing/2014/main" id="{913F2EE3-5036-414B-8C01-BC6D04227F12}"/>
                </a:ext>
              </a:extLst>
            </p:cNvPr>
            <p:cNvSpPr/>
            <p:nvPr/>
          </p:nvSpPr>
          <p:spPr>
            <a:xfrm>
              <a:off x="265320" y="5856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Freeform 2507">
              <a:extLst>
                <a:ext uri="{FF2B5EF4-FFF2-40B4-BE49-F238E27FC236}">
                  <a16:creationId xmlns:a16="http://schemas.microsoft.com/office/drawing/2014/main" id="{EFA95437-941C-4C09-A895-67CDB1AD2EEE}"/>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Straight Connector 64">
              <a:extLst>
                <a:ext uri="{FF2B5EF4-FFF2-40B4-BE49-F238E27FC236}">
                  <a16:creationId xmlns:a16="http://schemas.microsoft.com/office/drawing/2014/main" id="{E3914400-C771-45DE-B236-9BB6CB7ABA95}"/>
                </a:ext>
              </a:extLst>
            </p:cNvPr>
            <p:cNvSpPr/>
            <p:nvPr/>
          </p:nvSpPr>
          <p:spPr>
            <a:xfrm>
              <a:off x="140040" y="623196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 name="Freeform 2509">
              <a:extLst>
                <a:ext uri="{FF2B5EF4-FFF2-40B4-BE49-F238E27FC236}">
                  <a16:creationId xmlns:a16="http://schemas.microsoft.com/office/drawing/2014/main" id="{A3178EC1-89EA-40EC-8166-15B0DDCCCAA0}"/>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 name="Freeform 2510">
              <a:extLst>
                <a:ext uri="{FF2B5EF4-FFF2-40B4-BE49-F238E27FC236}">
                  <a16:creationId xmlns:a16="http://schemas.microsoft.com/office/drawing/2014/main" id="{8FDC00B3-2658-43D0-B158-27E9AF1DA772}"/>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 name="Freeform 2511">
              <a:extLst>
                <a:ext uri="{FF2B5EF4-FFF2-40B4-BE49-F238E27FC236}">
                  <a16:creationId xmlns:a16="http://schemas.microsoft.com/office/drawing/2014/main" id="{02816DB2-BE0C-4ECD-9BA7-CCBC8FDA2728}"/>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 name="Freeform 2512">
              <a:extLst>
                <a:ext uri="{FF2B5EF4-FFF2-40B4-BE49-F238E27FC236}">
                  <a16:creationId xmlns:a16="http://schemas.microsoft.com/office/drawing/2014/main" id="{FA2D3662-1EF1-446D-BA24-245C8FF65DDC}"/>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 name="Freeform 2513">
              <a:extLst>
                <a:ext uri="{FF2B5EF4-FFF2-40B4-BE49-F238E27FC236}">
                  <a16:creationId xmlns:a16="http://schemas.microsoft.com/office/drawing/2014/main" id="{319FA294-7486-4AE0-90AD-F3CC7945E42C}"/>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 name="Freeform 2514">
              <a:extLst>
                <a:ext uri="{FF2B5EF4-FFF2-40B4-BE49-F238E27FC236}">
                  <a16:creationId xmlns:a16="http://schemas.microsoft.com/office/drawing/2014/main" id="{60BD5714-6FE3-465C-A61D-4CC7BE6E461A}"/>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00" name="Group 99">
            <a:extLst>
              <a:ext uri="{FF2B5EF4-FFF2-40B4-BE49-F238E27FC236}">
                <a16:creationId xmlns:a16="http://schemas.microsoft.com/office/drawing/2014/main" id="{34182CBC-5737-44FB-815D-2D829B2B36C0}"/>
              </a:ext>
            </a:extLst>
          </p:cNvPr>
          <p:cNvGrpSpPr>
            <a:grpSpLocks noChangeAspect="1"/>
          </p:cNvGrpSpPr>
          <p:nvPr/>
        </p:nvGrpSpPr>
        <p:grpSpPr>
          <a:xfrm>
            <a:off x="1789635" y="1996416"/>
            <a:ext cx="1223632" cy="960593"/>
            <a:chOff x="1261440" y="2826720"/>
            <a:chExt cx="644760" cy="506159"/>
          </a:xfrm>
        </p:grpSpPr>
        <p:sp>
          <p:nvSpPr>
            <p:cNvPr id="101" name="Straight Connector 100">
              <a:extLst>
                <a:ext uri="{FF2B5EF4-FFF2-40B4-BE49-F238E27FC236}">
                  <a16:creationId xmlns:a16="http://schemas.microsoft.com/office/drawing/2014/main" id="{F97DD409-A95B-4763-A704-E728D0639123}"/>
                </a:ext>
              </a:extLst>
            </p:cNvPr>
            <p:cNvSpPr/>
            <p:nvPr/>
          </p:nvSpPr>
          <p:spPr>
            <a:xfrm>
              <a:off x="1640880" y="308052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 name="Freeform 592">
              <a:extLst>
                <a:ext uri="{FF2B5EF4-FFF2-40B4-BE49-F238E27FC236}">
                  <a16:creationId xmlns:a16="http://schemas.microsoft.com/office/drawing/2014/main" id="{C770C0D0-C5A7-4E1C-B5C6-B27EF00A9062}"/>
                </a:ext>
              </a:extLst>
            </p:cNvPr>
            <p:cNvSpPr/>
            <p:nvPr/>
          </p:nvSpPr>
          <p:spPr>
            <a:xfrm>
              <a:off x="1584360" y="3080520"/>
              <a:ext cx="56160" cy="56520"/>
            </a:xfrm>
            <a:custGeom>
              <a:avLst/>
              <a:gdLst/>
              <a:ahLst/>
              <a:cxnLst>
                <a:cxn ang="3cd4">
                  <a:pos x="hc" y="t"/>
                </a:cxn>
                <a:cxn ang="cd2">
                  <a:pos x="l" y="vc"/>
                </a:cxn>
                <a:cxn ang="cd4">
                  <a:pos x="hc" y="b"/>
                </a:cxn>
                <a:cxn ang="0">
                  <a:pos x="r" y="vc"/>
                </a:cxn>
              </a:cxnLst>
              <a:rect l="l" t="t" r="r" b="b"/>
              <a:pathLst>
                <a:path w="157" h="158">
                  <a:moveTo>
                    <a:pt x="157" y="0"/>
                  </a:moveTo>
                  <a:cubicBezTo>
                    <a:pt x="157" y="87"/>
                    <a:pt x="87" y="158"/>
                    <a:pt x="0" y="158"/>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 name="Freeform 593">
              <a:extLst>
                <a:ext uri="{FF2B5EF4-FFF2-40B4-BE49-F238E27FC236}">
                  <a16:creationId xmlns:a16="http://schemas.microsoft.com/office/drawing/2014/main" id="{B30068A5-E42D-4278-8D40-5F834513AD7C}"/>
                </a:ext>
              </a:extLst>
            </p:cNvPr>
            <p:cNvSpPr/>
            <p:nvPr/>
          </p:nvSpPr>
          <p:spPr>
            <a:xfrm>
              <a:off x="1527120" y="3080520"/>
              <a:ext cx="56880" cy="56520"/>
            </a:xfrm>
            <a:custGeom>
              <a:avLst/>
              <a:gdLst/>
              <a:ahLst/>
              <a:cxnLst>
                <a:cxn ang="3cd4">
                  <a:pos x="hc" y="t"/>
                </a:cxn>
                <a:cxn ang="cd2">
                  <a:pos x="l" y="vc"/>
                </a:cxn>
                <a:cxn ang="cd4">
                  <a:pos x="hc" y="b"/>
                </a:cxn>
                <a:cxn ang="0">
                  <a:pos x="r" y="vc"/>
                </a:cxn>
              </a:cxnLst>
              <a:rect l="l" t="t" r="r" b="b"/>
              <a:pathLst>
                <a:path w="159" h="158">
                  <a:moveTo>
                    <a:pt x="159" y="158"/>
                  </a:moveTo>
                  <a:cubicBezTo>
                    <a:pt x="71" y="158"/>
                    <a:pt x="0" y="87"/>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 name="Freeform 594">
              <a:extLst>
                <a:ext uri="{FF2B5EF4-FFF2-40B4-BE49-F238E27FC236}">
                  <a16:creationId xmlns:a16="http://schemas.microsoft.com/office/drawing/2014/main" id="{9A90DC74-C7DA-4858-8039-1C775351A4C2}"/>
                </a:ext>
              </a:extLst>
            </p:cNvPr>
            <p:cNvSpPr/>
            <p:nvPr/>
          </p:nvSpPr>
          <p:spPr>
            <a:xfrm>
              <a:off x="1527120" y="3023280"/>
              <a:ext cx="56880" cy="56880"/>
            </a:xfrm>
            <a:custGeom>
              <a:avLst/>
              <a:gdLst/>
              <a:ahLst/>
              <a:cxnLst>
                <a:cxn ang="3cd4">
                  <a:pos x="hc" y="t"/>
                </a:cxn>
                <a:cxn ang="cd2">
                  <a:pos x="l" y="vc"/>
                </a:cxn>
                <a:cxn ang="cd4">
                  <a:pos x="hc" y="b"/>
                </a:cxn>
                <a:cxn ang="0">
                  <a:pos x="r" y="vc"/>
                </a:cxn>
              </a:cxnLst>
              <a:rect l="l" t="t" r="r" b="b"/>
              <a:pathLst>
                <a:path w="159" h="159">
                  <a:moveTo>
                    <a:pt x="0" y="159"/>
                  </a:moveTo>
                  <a:cubicBezTo>
                    <a:pt x="0" y="71"/>
                    <a:pt x="71" y="0"/>
                    <a:pt x="159"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 name="Freeform 595">
              <a:extLst>
                <a:ext uri="{FF2B5EF4-FFF2-40B4-BE49-F238E27FC236}">
                  <a16:creationId xmlns:a16="http://schemas.microsoft.com/office/drawing/2014/main" id="{E4C4D0B0-1F5F-4367-B63F-AD10E58CB3AB}"/>
                </a:ext>
              </a:extLst>
            </p:cNvPr>
            <p:cNvSpPr/>
            <p:nvPr/>
          </p:nvSpPr>
          <p:spPr>
            <a:xfrm>
              <a:off x="1584360" y="3023280"/>
              <a:ext cx="56160" cy="56880"/>
            </a:xfrm>
            <a:custGeom>
              <a:avLst/>
              <a:gdLst/>
              <a:ahLst/>
              <a:cxnLst>
                <a:cxn ang="3cd4">
                  <a:pos x="hc" y="t"/>
                </a:cxn>
                <a:cxn ang="cd2">
                  <a:pos x="l" y="vc"/>
                </a:cxn>
                <a:cxn ang="cd4">
                  <a:pos x="hc" y="b"/>
                </a:cxn>
                <a:cxn ang="0">
                  <a:pos x="r" y="vc"/>
                </a:cxn>
              </a:cxnLst>
              <a:rect l="l" t="t" r="r" b="b"/>
              <a:pathLst>
                <a:path w="157" h="159">
                  <a:moveTo>
                    <a:pt x="0" y="0"/>
                  </a:moveTo>
                  <a:cubicBezTo>
                    <a:pt x="87" y="0"/>
                    <a:pt x="157" y="71"/>
                    <a:pt x="157" y="159"/>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 name="Straight Connector 105">
              <a:extLst>
                <a:ext uri="{FF2B5EF4-FFF2-40B4-BE49-F238E27FC236}">
                  <a16:creationId xmlns:a16="http://schemas.microsoft.com/office/drawing/2014/main" id="{3EE3791E-C2A4-483F-9EA2-20BEEE10FCF4}"/>
                </a:ext>
              </a:extLst>
            </p:cNvPr>
            <p:cNvSpPr/>
            <p:nvPr/>
          </p:nvSpPr>
          <p:spPr>
            <a:xfrm>
              <a:off x="1673280" y="2964959"/>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 name="Freeform 597">
              <a:extLst>
                <a:ext uri="{FF2B5EF4-FFF2-40B4-BE49-F238E27FC236}">
                  <a16:creationId xmlns:a16="http://schemas.microsoft.com/office/drawing/2014/main" id="{2EC32D43-E16A-46C0-869E-CA608F551A7E}"/>
                </a:ext>
              </a:extLst>
            </p:cNvPr>
            <p:cNvSpPr/>
            <p:nvPr/>
          </p:nvSpPr>
          <p:spPr>
            <a:xfrm>
              <a:off x="1673280" y="2964959"/>
              <a:ext cx="56520" cy="115200"/>
            </a:xfrm>
            <a:custGeom>
              <a:avLst/>
              <a:gdLst/>
              <a:ahLst/>
              <a:cxnLst>
                <a:cxn ang="3cd4">
                  <a:pos x="hc" y="t"/>
                </a:cxn>
                <a:cxn ang="cd2">
                  <a:pos x="l" y="vc"/>
                </a:cxn>
                <a:cxn ang="cd4">
                  <a:pos x="hc" y="b"/>
                </a:cxn>
                <a:cxn ang="0">
                  <a:pos x="r" y="vc"/>
                </a:cxn>
              </a:cxnLst>
              <a:rect l="l" t="t" r="r" b="b"/>
              <a:pathLst>
                <a:path w="158" h="321">
                  <a:moveTo>
                    <a:pt x="0" y="0"/>
                  </a:moveTo>
                  <a:cubicBezTo>
                    <a:pt x="96" y="74"/>
                    <a:pt x="158" y="191"/>
                    <a:pt x="158" y="321"/>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 name="Freeform 598">
              <a:extLst>
                <a:ext uri="{FF2B5EF4-FFF2-40B4-BE49-F238E27FC236}">
                  <a16:creationId xmlns:a16="http://schemas.microsoft.com/office/drawing/2014/main" id="{66FF3467-6A18-4771-9963-9B1AE1D9FC2D}"/>
                </a:ext>
              </a:extLst>
            </p:cNvPr>
            <p:cNvSpPr/>
            <p:nvPr/>
          </p:nvSpPr>
          <p:spPr>
            <a:xfrm>
              <a:off x="1677240" y="3080520"/>
              <a:ext cx="52560" cy="111960"/>
            </a:xfrm>
            <a:custGeom>
              <a:avLst/>
              <a:gdLst/>
              <a:ahLst/>
              <a:cxnLst>
                <a:cxn ang="3cd4">
                  <a:pos x="hc" y="t"/>
                </a:cxn>
                <a:cxn ang="cd2">
                  <a:pos x="l" y="vc"/>
                </a:cxn>
                <a:cxn ang="cd4">
                  <a:pos x="hc" y="b"/>
                </a:cxn>
                <a:cxn ang="0">
                  <a:pos x="r" y="vc"/>
                </a:cxn>
              </a:cxnLst>
              <a:rect l="l" t="t" r="r" b="b"/>
              <a:pathLst>
                <a:path w="147" h="312">
                  <a:moveTo>
                    <a:pt x="147" y="0"/>
                  </a:moveTo>
                  <a:cubicBezTo>
                    <a:pt x="147" y="126"/>
                    <a:pt x="89" y="238"/>
                    <a:pt x="0" y="312"/>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 name="Straight Connector 108">
              <a:extLst>
                <a:ext uri="{FF2B5EF4-FFF2-40B4-BE49-F238E27FC236}">
                  <a16:creationId xmlns:a16="http://schemas.microsoft.com/office/drawing/2014/main" id="{7D5705F8-F6D4-4A18-BFA1-5EBFD45AB149}"/>
                </a:ext>
              </a:extLst>
            </p:cNvPr>
            <p:cNvSpPr/>
            <p:nvPr/>
          </p:nvSpPr>
          <p:spPr>
            <a:xfrm>
              <a:off x="1492560" y="319428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 name="Freeform 600">
              <a:extLst>
                <a:ext uri="{FF2B5EF4-FFF2-40B4-BE49-F238E27FC236}">
                  <a16:creationId xmlns:a16="http://schemas.microsoft.com/office/drawing/2014/main" id="{0EC5DD90-4C14-466F-8A5A-13172F22E2A6}"/>
                </a:ext>
              </a:extLst>
            </p:cNvPr>
            <p:cNvSpPr/>
            <p:nvPr/>
          </p:nvSpPr>
          <p:spPr>
            <a:xfrm>
              <a:off x="1437840" y="3080520"/>
              <a:ext cx="54360" cy="113400"/>
            </a:xfrm>
            <a:custGeom>
              <a:avLst/>
              <a:gdLst/>
              <a:ahLst/>
              <a:cxnLst>
                <a:cxn ang="3cd4">
                  <a:pos x="hc" y="t"/>
                </a:cxn>
                <a:cxn ang="cd2">
                  <a:pos x="l" y="vc"/>
                </a:cxn>
                <a:cxn ang="cd4">
                  <a:pos x="hc" y="b"/>
                </a:cxn>
                <a:cxn ang="0">
                  <a:pos x="r" y="vc"/>
                </a:cxn>
              </a:cxnLst>
              <a:rect l="l" t="t" r="r" b="b"/>
              <a:pathLst>
                <a:path w="152" h="316">
                  <a:moveTo>
                    <a:pt x="152" y="316"/>
                  </a:moveTo>
                  <a:cubicBezTo>
                    <a:pt x="60" y="242"/>
                    <a:pt x="0" y="128"/>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 name="Freeform 601">
              <a:extLst>
                <a:ext uri="{FF2B5EF4-FFF2-40B4-BE49-F238E27FC236}">
                  <a16:creationId xmlns:a16="http://schemas.microsoft.com/office/drawing/2014/main" id="{9BDEFDA5-1301-4B20-9B4A-9447558E7876}"/>
                </a:ext>
              </a:extLst>
            </p:cNvPr>
            <p:cNvSpPr/>
            <p:nvPr/>
          </p:nvSpPr>
          <p:spPr>
            <a:xfrm>
              <a:off x="1437840" y="2967479"/>
              <a:ext cx="52920" cy="112680"/>
            </a:xfrm>
            <a:custGeom>
              <a:avLst/>
              <a:gdLst/>
              <a:ahLst/>
              <a:cxnLst>
                <a:cxn ang="3cd4">
                  <a:pos x="hc" y="t"/>
                </a:cxn>
                <a:cxn ang="cd2">
                  <a:pos x="l" y="vc"/>
                </a:cxn>
                <a:cxn ang="cd4">
                  <a:pos x="hc" y="b"/>
                </a:cxn>
                <a:cxn ang="0">
                  <a:pos x="r" y="vc"/>
                </a:cxn>
              </a:cxnLst>
              <a:rect l="l" t="t" r="r" b="b"/>
              <a:pathLst>
                <a:path w="148" h="314">
                  <a:moveTo>
                    <a:pt x="0" y="314"/>
                  </a:moveTo>
                  <a:cubicBezTo>
                    <a:pt x="0" y="188"/>
                    <a:pt x="57" y="74"/>
                    <a:pt x="148"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 name="Straight Connector 111">
              <a:extLst>
                <a:ext uri="{FF2B5EF4-FFF2-40B4-BE49-F238E27FC236}">
                  <a16:creationId xmlns:a16="http://schemas.microsoft.com/office/drawing/2014/main" id="{0C12E20D-DF13-4286-B187-9B1B122214C3}"/>
                </a:ext>
              </a:extLst>
            </p:cNvPr>
            <p:cNvSpPr/>
            <p:nvPr/>
          </p:nvSpPr>
          <p:spPr>
            <a:xfrm>
              <a:off x="1727640" y="289620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 name="Freeform 603">
              <a:extLst>
                <a:ext uri="{FF2B5EF4-FFF2-40B4-BE49-F238E27FC236}">
                  <a16:creationId xmlns:a16="http://schemas.microsoft.com/office/drawing/2014/main" id="{276E8B5B-159E-4B4C-93A5-AA19B775BBD3}"/>
                </a:ext>
              </a:extLst>
            </p:cNvPr>
            <p:cNvSpPr/>
            <p:nvPr/>
          </p:nvSpPr>
          <p:spPr>
            <a:xfrm>
              <a:off x="1727640" y="2896200"/>
              <a:ext cx="90000" cy="184320"/>
            </a:xfrm>
            <a:custGeom>
              <a:avLst/>
              <a:gdLst/>
              <a:ahLst/>
              <a:cxnLst>
                <a:cxn ang="3cd4">
                  <a:pos x="hc" y="t"/>
                </a:cxn>
                <a:cxn ang="cd2">
                  <a:pos x="l" y="vc"/>
                </a:cxn>
                <a:cxn ang="cd4">
                  <a:pos x="hc" y="b"/>
                </a:cxn>
                <a:cxn ang="0">
                  <a:pos x="r" y="vc"/>
                </a:cxn>
              </a:cxnLst>
              <a:rect l="l" t="t" r="r" b="b"/>
              <a:pathLst>
                <a:path w="251" h="513">
                  <a:moveTo>
                    <a:pt x="0" y="0"/>
                  </a:moveTo>
                  <a:cubicBezTo>
                    <a:pt x="152" y="119"/>
                    <a:pt x="251" y="304"/>
                    <a:pt x="251" y="513"/>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 name="Freeform 604">
              <a:extLst>
                <a:ext uri="{FF2B5EF4-FFF2-40B4-BE49-F238E27FC236}">
                  <a16:creationId xmlns:a16="http://schemas.microsoft.com/office/drawing/2014/main" id="{85B100A6-C492-4EC5-8E64-1ECC199FA167}"/>
                </a:ext>
              </a:extLst>
            </p:cNvPr>
            <p:cNvSpPr/>
            <p:nvPr/>
          </p:nvSpPr>
          <p:spPr>
            <a:xfrm>
              <a:off x="1733399" y="3080880"/>
              <a:ext cx="84240" cy="179640"/>
            </a:xfrm>
            <a:custGeom>
              <a:avLst/>
              <a:gdLst/>
              <a:ahLst/>
              <a:cxnLst>
                <a:cxn ang="3cd4">
                  <a:pos x="hc" y="t"/>
                </a:cxn>
                <a:cxn ang="cd2">
                  <a:pos x="l" y="vc"/>
                </a:cxn>
                <a:cxn ang="cd4">
                  <a:pos x="hc" y="b"/>
                </a:cxn>
                <a:cxn ang="0">
                  <a:pos x="r" y="vc"/>
                </a:cxn>
              </a:cxnLst>
              <a:rect l="l" t="t" r="r" b="b"/>
              <a:pathLst>
                <a:path w="235" h="500">
                  <a:moveTo>
                    <a:pt x="235" y="0"/>
                  </a:moveTo>
                  <a:cubicBezTo>
                    <a:pt x="235" y="200"/>
                    <a:pt x="143" y="381"/>
                    <a:pt x="0" y="50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 name="Straight Connector 114">
              <a:extLst>
                <a:ext uri="{FF2B5EF4-FFF2-40B4-BE49-F238E27FC236}">
                  <a16:creationId xmlns:a16="http://schemas.microsoft.com/office/drawing/2014/main" id="{21BCF919-2197-450F-85AD-F9E7245891E1}"/>
                </a:ext>
              </a:extLst>
            </p:cNvPr>
            <p:cNvSpPr/>
            <p:nvPr/>
          </p:nvSpPr>
          <p:spPr>
            <a:xfrm>
              <a:off x="1437840" y="326340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 name="Freeform 606">
              <a:extLst>
                <a:ext uri="{FF2B5EF4-FFF2-40B4-BE49-F238E27FC236}">
                  <a16:creationId xmlns:a16="http://schemas.microsoft.com/office/drawing/2014/main" id="{1D5C7E44-A030-41CC-95C8-882177FF9FB9}"/>
                </a:ext>
              </a:extLst>
            </p:cNvPr>
            <p:cNvSpPr/>
            <p:nvPr/>
          </p:nvSpPr>
          <p:spPr>
            <a:xfrm>
              <a:off x="1350000" y="3080880"/>
              <a:ext cx="87480" cy="182160"/>
            </a:xfrm>
            <a:custGeom>
              <a:avLst/>
              <a:gdLst/>
              <a:ahLst/>
              <a:cxnLst>
                <a:cxn ang="3cd4">
                  <a:pos x="hc" y="t"/>
                </a:cxn>
                <a:cxn ang="cd2">
                  <a:pos x="l" y="vc"/>
                </a:cxn>
                <a:cxn ang="cd4">
                  <a:pos x="hc" y="b"/>
                </a:cxn>
                <a:cxn ang="0">
                  <a:pos x="r" y="vc"/>
                </a:cxn>
              </a:cxnLst>
              <a:rect l="l" t="t" r="r" b="b"/>
              <a:pathLst>
                <a:path w="244" h="507">
                  <a:moveTo>
                    <a:pt x="244" y="507"/>
                  </a:moveTo>
                  <a:cubicBezTo>
                    <a:pt x="96" y="387"/>
                    <a:pt x="0" y="205"/>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 name="Freeform 607">
              <a:extLst>
                <a:ext uri="{FF2B5EF4-FFF2-40B4-BE49-F238E27FC236}">
                  <a16:creationId xmlns:a16="http://schemas.microsoft.com/office/drawing/2014/main" id="{A4190D68-9AB7-4DE1-8D64-BB643DDCBCC7}"/>
                </a:ext>
              </a:extLst>
            </p:cNvPr>
            <p:cNvSpPr/>
            <p:nvPr/>
          </p:nvSpPr>
          <p:spPr>
            <a:xfrm>
              <a:off x="1350000" y="2900160"/>
              <a:ext cx="84960" cy="180360"/>
            </a:xfrm>
            <a:custGeom>
              <a:avLst/>
              <a:gdLst/>
              <a:ahLst/>
              <a:cxnLst>
                <a:cxn ang="3cd4">
                  <a:pos x="hc" y="t"/>
                </a:cxn>
                <a:cxn ang="cd2">
                  <a:pos x="l" y="vc"/>
                </a:cxn>
                <a:cxn ang="cd4">
                  <a:pos x="hc" y="b"/>
                </a:cxn>
                <a:cxn ang="0">
                  <a:pos x="r" y="vc"/>
                </a:cxn>
              </a:cxnLst>
              <a:rect l="l" t="t" r="r" b="b"/>
              <a:pathLst>
                <a:path w="237" h="502">
                  <a:moveTo>
                    <a:pt x="0" y="502"/>
                  </a:moveTo>
                  <a:cubicBezTo>
                    <a:pt x="0" y="299"/>
                    <a:pt x="92" y="119"/>
                    <a:pt x="237"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 name="Straight Connector 117">
              <a:extLst>
                <a:ext uri="{FF2B5EF4-FFF2-40B4-BE49-F238E27FC236}">
                  <a16:creationId xmlns:a16="http://schemas.microsoft.com/office/drawing/2014/main" id="{40337732-3624-4B78-8650-222C5B9E70DC}"/>
                </a:ext>
              </a:extLst>
            </p:cNvPr>
            <p:cNvSpPr/>
            <p:nvPr/>
          </p:nvSpPr>
          <p:spPr>
            <a:xfrm>
              <a:off x="1782000" y="2826720"/>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 name="Freeform 609">
              <a:extLst>
                <a:ext uri="{FF2B5EF4-FFF2-40B4-BE49-F238E27FC236}">
                  <a16:creationId xmlns:a16="http://schemas.microsoft.com/office/drawing/2014/main" id="{7D3A2C37-BD97-4F11-B3D3-F03C3BE45235}"/>
                </a:ext>
              </a:extLst>
            </p:cNvPr>
            <p:cNvSpPr/>
            <p:nvPr/>
          </p:nvSpPr>
          <p:spPr>
            <a:xfrm>
              <a:off x="1782000" y="2826720"/>
              <a:ext cx="124200" cy="253800"/>
            </a:xfrm>
            <a:custGeom>
              <a:avLst/>
              <a:gdLst/>
              <a:ahLst/>
              <a:cxnLst>
                <a:cxn ang="3cd4">
                  <a:pos x="hc" y="t"/>
                </a:cxn>
                <a:cxn ang="cd2">
                  <a:pos x="l" y="vc"/>
                </a:cxn>
                <a:cxn ang="cd4">
                  <a:pos x="hc" y="b"/>
                </a:cxn>
                <a:cxn ang="0">
                  <a:pos x="r" y="vc"/>
                </a:cxn>
              </a:cxnLst>
              <a:rect l="l" t="t" r="r" b="b"/>
              <a:pathLst>
                <a:path w="346" h="706">
                  <a:moveTo>
                    <a:pt x="0" y="0"/>
                  </a:moveTo>
                  <a:cubicBezTo>
                    <a:pt x="210" y="162"/>
                    <a:pt x="346" y="418"/>
                    <a:pt x="346" y="706"/>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 name="Freeform 610">
              <a:extLst>
                <a:ext uri="{FF2B5EF4-FFF2-40B4-BE49-F238E27FC236}">
                  <a16:creationId xmlns:a16="http://schemas.microsoft.com/office/drawing/2014/main" id="{282407CA-A155-45BD-A50B-7F7704366746}"/>
                </a:ext>
              </a:extLst>
            </p:cNvPr>
            <p:cNvSpPr/>
            <p:nvPr/>
          </p:nvSpPr>
          <p:spPr>
            <a:xfrm>
              <a:off x="1789560" y="3080880"/>
              <a:ext cx="116640" cy="248040"/>
            </a:xfrm>
            <a:custGeom>
              <a:avLst/>
              <a:gdLst/>
              <a:ahLst/>
              <a:cxnLst>
                <a:cxn ang="3cd4">
                  <a:pos x="hc" y="t"/>
                </a:cxn>
                <a:cxn ang="cd2">
                  <a:pos x="l" y="vc"/>
                </a:cxn>
                <a:cxn ang="cd4">
                  <a:pos x="hc" y="b"/>
                </a:cxn>
                <a:cxn ang="0">
                  <a:pos x="r" y="vc"/>
                </a:cxn>
              </a:cxnLst>
              <a:rect l="l" t="t" r="r" b="b"/>
              <a:pathLst>
                <a:path w="325" h="690">
                  <a:moveTo>
                    <a:pt x="325" y="0"/>
                  </a:moveTo>
                  <a:cubicBezTo>
                    <a:pt x="325" y="278"/>
                    <a:pt x="199" y="526"/>
                    <a:pt x="0" y="69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 name="Straight Connector 120">
              <a:extLst>
                <a:ext uri="{FF2B5EF4-FFF2-40B4-BE49-F238E27FC236}">
                  <a16:creationId xmlns:a16="http://schemas.microsoft.com/office/drawing/2014/main" id="{A1D089C2-9EA5-475C-8C83-73FC54CBC048}"/>
                </a:ext>
              </a:extLst>
            </p:cNvPr>
            <p:cNvSpPr/>
            <p:nvPr/>
          </p:nvSpPr>
          <p:spPr>
            <a:xfrm>
              <a:off x="1382760" y="3332879"/>
              <a:ext cx="0" cy="0"/>
            </a:xfrm>
            <a:prstGeom prst="line">
              <a:avLst/>
            </a:pr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 name="Freeform 612">
              <a:extLst>
                <a:ext uri="{FF2B5EF4-FFF2-40B4-BE49-F238E27FC236}">
                  <a16:creationId xmlns:a16="http://schemas.microsoft.com/office/drawing/2014/main" id="{D5139EC5-19F6-4620-9B8F-06D5450B4928}"/>
                </a:ext>
              </a:extLst>
            </p:cNvPr>
            <p:cNvSpPr/>
            <p:nvPr/>
          </p:nvSpPr>
          <p:spPr>
            <a:xfrm>
              <a:off x="1261440" y="3080880"/>
              <a:ext cx="120960" cy="251640"/>
            </a:xfrm>
            <a:custGeom>
              <a:avLst/>
              <a:gdLst/>
              <a:ahLst/>
              <a:cxnLst>
                <a:cxn ang="3cd4">
                  <a:pos x="hc" y="t"/>
                </a:cxn>
                <a:cxn ang="cd2">
                  <a:pos x="l" y="vc"/>
                </a:cxn>
                <a:cxn ang="cd4">
                  <a:pos x="hc" y="b"/>
                </a:cxn>
                <a:cxn ang="0">
                  <a:pos x="r" y="vc"/>
                </a:cxn>
              </a:cxnLst>
              <a:rect l="l" t="t" r="r" b="b"/>
              <a:pathLst>
                <a:path w="337" h="700">
                  <a:moveTo>
                    <a:pt x="337" y="700"/>
                  </a:moveTo>
                  <a:cubicBezTo>
                    <a:pt x="131" y="535"/>
                    <a:pt x="0" y="283"/>
                    <a:pt x="0"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 name="Freeform 613">
              <a:extLst>
                <a:ext uri="{FF2B5EF4-FFF2-40B4-BE49-F238E27FC236}">
                  <a16:creationId xmlns:a16="http://schemas.microsoft.com/office/drawing/2014/main" id="{2786DA88-098A-4F00-A0B4-EC1F47F16FFE}"/>
                </a:ext>
              </a:extLst>
            </p:cNvPr>
            <p:cNvSpPr/>
            <p:nvPr/>
          </p:nvSpPr>
          <p:spPr>
            <a:xfrm>
              <a:off x="1261440" y="2832480"/>
              <a:ext cx="117000" cy="248040"/>
            </a:xfrm>
            <a:custGeom>
              <a:avLst/>
              <a:gdLst/>
              <a:ahLst/>
              <a:cxnLst>
                <a:cxn ang="3cd4">
                  <a:pos x="hc" y="t"/>
                </a:cxn>
                <a:cxn ang="cd2">
                  <a:pos x="l" y="vc"/>
                </a:cxn>
                <a:cxn ang="cd4">
                  <a:pos x="hc" y="b"/>
                </a:cxn>
                <a:cxn ang="0">
                  <a:pos x="r" y="vc"/>
                </a:cxn>
              </a:cxnLst>
              <a:rect l="l" t="t" r="r" b="b"/>
              <a:pathLst>
                <a:path w="326" h="690">
                  <a:moveTo>
                    <a:pt x="0" y="690"/>
                  </a:moveTo>
                  <a:cubicBezTo>
                    <a:pt x="0" y="412"/>
                    <a:pt x="127" y="164"/>
                    <a:pt x="326" y="0"/>
                  </a:cubicBezTo>
                </a:path>
              </a:pathLst>
            </a:custGeom>
            <a:noFill/>
            <a:ln w="28575"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dirty="0">
                <a:latin typeface="Arial" pitchFamily="18"/>
                <a:ea typeface="SimSun" pitchFamily="2"/>
                <a:cs typeface="Lucida Sans" pitchFamily="2"/>
              </a:endParaRPr>
            </a:p>
          </p:txBody>
        </p:sp>
      </p:grpSp>
    </p:spTree>
    <p:extLst>
      <p:ext uri="{BB962C8B-B14F-4D97-AF65-F5344CB8AC3E}">
        <p14:creationId xmlns:p14="http://schemas.microsoft.com/office/powerpoint/2010/main" val="219383734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B11D7A-91BD-48B5-AF04-88293AB1B876}"/>
              </a:ext>
            </a:extLst>
          </p:cNvPr>
          <p:cNvSpPr>
            <a:spLocks noGrp="1"/>
          </p:cNvSpPr>
          <p:nvPr>
            <p:ph type="body" sz="quarter" idx="21"/>
          </p:nvPr>
        </p:nvSpPr>
        <p:spPr/>
        <p:txBody>
          <a:bodyPr>
            <a:normAutofit lnSpcReduction="10000"/>
          </a:bodyPr>
          <a:lstStyle/>
          <a:p>
            <a:r>
              <a:rPr lang="en-AU" dirty="0"/>
              <a:t>Factors affecting data movement</a:t>
            </a:r>
          </a:p>
        </p:txBody>
      </p:sp>
      <p:sp>
        <p:nvSpPr>
          <p:cNvPr id="3" name="Text Placeholder 2">
            <a:extLst>
              <a:ext uri="{FF2B5EF4-FFF2-40B4-BE49-F238E27FC236}">
                <a16:creationId xmlns:a16="http://schemas.microsoft.com/office/drawing/2014/main" id="{1D307FC0-67F3-420C-990D-46FEA76545F9}"/>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32627B19-FB83-4E58-B3DF-2A3022C9372D}"/>
              </a:ext>
            </a:extLst>
          </p:cNvPr>
          <p:cNvSpPr>
            <a:spLocks noGrp="1"/>
          </p:cNvSpPr>
          <p:nvPr>
            <p:ph sz="quarter" idx="23"/>
          </p:nvPr>
        </p:nvSpPr>
        <p:spPr/>
        <p:txBody>
          <a:bodyPr>
            <a:normAutofit/>
          </a:bodyPr>
          <a:lstStyle/>
          <a:p>
            <a:r>
              <a:rPr lang="en-AU" sz="2400" dirty="0"/>
              <a:t>Key factors:</a:t>
            </a:r>
          </a:p>
          <a:p>
            <a:endParaRPr lang="en-AU" sz="2400" dirty="0"/>
          </a:p>
          <a:p>
            <a:pPr marL="285750" indent="-285750">
              <a:buFont typeface="Arial" panose="020B0604020202020204" pitchFamily="34" charset="0"/>
              <a:buChar char="•"/>
            </a:pPr>
            <a:r>
              <a:rPr lang="en-AU" sz="2400" dirty="0"/>
              <a:t>Network type</a:t>
            </a:r>
          </a:p>
          <a:p>
            <a:pPr marL="285750" indent="-285750">
              <a:buFont typeface="Arial" panose="020B0604020202020204" pitchFamily="34" charset="0"/>
              <a:buChar char="•"/>
            </a:pPr>
            <a:r>
              <a:rPr lang="en-AU" sz="2400" dirty="0"/>
              <a:t>Physical properties of network and connection</a:t>
            </a:r>
          </a:p>
          <a:p>
            <a:pPr marL="285750" indent="-285750">
              <a:buFont typeface="Arial" panose="020B0604020202020204" pitchFamily="34" charset="0"/>
              <a:buChar char="•"/>
            </a:pPr>
            <a:r>
              <a:rPr lang="en-AU" sz="2400" dirty="0"/>
              <a:t>Time of day</a:t>
            </a:r>
          </a:p>
          <a:p>
            <a:pPr marL="285750" indent="-285750">
              <a:buFont typeface="Arial" panose="020B0604020202020204" pitchFamily="34" charset="0"/>
              <a:buChar char="•"/>
            </a:pPr>
            <a:r>
              <a:rPr lang="en-AU" sz="2400" dirty="0"/>
              <a:t>Physical interference</a:t>
            </a:r>
          </a:p>
          <a:p>
            <a:pPr marL="285750" indent="-285750">
              <a:buFont typeface="Arial" panose="020B0604020202020204" pitchFamily="34" charset="0"/>
              <a:buChar char="•"/>
            </a:pPr>
            <a:r>
              <a:rPr lang="en-AU" sz="2400" dirty="0"/>
              <a:t>Network speed</a:t>
            </a:r>
          </a:p>
        </p:txBody>
      </p:sp>
    </p:spTree>
    <p:extLst>
      <p:ext uri="{BB962C8B-B14F-4D97-AF65-F5344CB8AC3E}">
        <p14:creationId xmlns:p14="http://schemas.microsoft.com/office/powerpoint/2010/main" val="36686557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normAutofit lnSpcReduction="10000"/>
          </a:bodyPr>
          <a:lstStyle/>
          <a:p>
            <a:r>
              <a:rPr lang="en-AU" dirty="0"/>
              <a:t>Cable or wi-fi?</a:t>
            </a:r>
          </a:p>
        </p:txBody>
      </p:sp>
      <p:sp>
        <p:nvSpPr>
          <p:cNvPr id="3" name="Text Placeholder 2"/>
          <p:cNvSpPr>
            <a:spLocks noGrp="1"/>
          </p:cNvSpPr>
          <p:nvPr>
            <p:ph type="body" sz="quarter" idx="22"/>
          </p:nvPr>
        </p:nvSpPr>
        <p:spPr/>
        <p:txBody>
          <a:bodyPr>
            <a:normAutofit fontScale="85000" lnSpcReduction="20000"/>
          </a:bodyPr>
          <a:lstStyle/>
          <a:p>
            <a:endParaRPr lang="en-AU"/>
          </a:p>
        </p:txBody>
      </p:sp>
      <p:sp>
        <p:nvSpPr>
          <p:cNvPr id="4" name="Content Placeholder 3"/>
          <p:cNvSpPr>
            <a:spLocks noGrp="1"/>
          </p:cNvSpPr>
          <p:nvPr>
            <p:ph sz="quarter" idx="30"/>
          </p:nvPr>
        </p:nvSpPr>
        <p:spPr/>
        <p:txBody>
          <a:bodyPr/>
          <a:lstStyle/>
          <a:p>
            <a:r>
              <a:rPr lang="en-AU" sz="2400" b="1" dirty="0"/>
              <a:t>Cable</a:t>
            </a:r>
          </a:p>
          <a:p>
            <a:endParaRPr lang="en-AU" sz="2400" dirty="0"/>
          </a:p>
          <a:p>
            <a:r>
              <a:rPr lang="en-US" sz="2400" dirty="0"/>
              <a:t>Speed is constrained by the slowest part of the link, e.g. old cables, campus LAN, or even a firewall. But generally, a </a:t>
            </a:r>
            <a:r>
              <a:rPr lang="en-US" sz="2400" b="1" dirty="0"/>
              <a:t>cabled campus connection</a:t>
            </a:r>
            <a:r>
              <a:rPr lang="en-US" sz="2400" dirty="0"/>
              <a:t> will be the best option</a:t>
            </a:r>
          </a:p>
          <a:p>
            <a:endParaRPr lang="en-AU" dirty="0"/>
          </a:p>
        </p:txBody>
      </p:sp>
      <p:sp>
        <p:nvSpPr>
          <p:cNvPr id="5" name="Content Placeholder 4"/>
          <p:cNvSpPr>
            <a:spLocks noGrp="1"/>
          </p:cNvSpPr>
          <p:nvPr>
            <p:ph sz="quarter" idx="31"/>
          </p:nvPr>
        </p:nvSpPr>
        <p:spPr/>
        <p:txBody>
          <a:bodyPr/>
          <a:lstStyle/>
          <a:p>
            <a:r>
              <a:rPr lang="en-AU" sz="2400" b="1" dirty="0"/>
              <a:t>Wi-fi</a:t>
            </a:r>
          </a:p>
          <a:p>
            <a:endParaRPr lang="en-AU" sz="2400" dirty="0"/>
          </a:p>
          <a:p>
            <a:r>
              <a:rPr lang="en-US" sz="2400" dirty="0"/>
              <a:t>Wi-fi can be affected by distance, lift cavities, fans and even microwave ovens. </a:t>
            </a:r>
            <a:r>
              <a:rPr lang="en-US" sz="2400" b="1" dirty="0"/>
              <a:t>Campus </a:t>
            </a:r>
            <a:r>
              <a:rPr lang="en-US" sz="2400" b="1" dirty="0" err="1"/>
              <a:t>eduroam</a:t>
            </a:r>
            <a:r>
              <a:rPr lang="en-US" sz="2400" dirty="0"/>
              <a:t> is a good option </a:t>
            </a:r>
          </a:p>
          <a:p>
            <a:endParaRPr lang="en-AU" dirty="0"/>
          </a:p>
        </p:txBody>
      </p:sp>
    </p:spTree>
    <p:extLst>
      <p:ext uri="{BB962C8B-B14F-4D97-AF65-F5344CB8AC3E}">
        <p14:creationId xmlns:p14="http://schemas.microsoft.com/office/powerpoint/2010/main" val="35280376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BD2BF-BA48-46B9-B77B-465A287767B7}"/>
              </a:ext>
            </a:extLst>
          </p:cNvPr>
          <p:cNvSpPr>
            <a:spLocks noGrp="1"/>
          </p:cNvSpPr>
          <p:nvPr>
            <p:ph type="body" sz="quarter" idx="21"/>
          </p:nvPr>
        </p:nvSpPr>
        <p:spPr/>
        <p:txBody>
          <a:bodyPr>
            <a:normAutofit lnSpcReduction="10000"/>
          </a:bodyPr>
          <a:lstStyle/>
          <a:p>
            <a:r>
              <a:rPr lang="en-AU" dirty="0"/>
              <a:t>What is bandwidth?</a:t>
            </a:r>
          </a:p>
        </p:txBody>
      </p:sp>
      <p:sp>
        <p:nvSpPr>
          <p:cNvPr id="3" name="Text Placeholder 2">
            <a:extLst>
              <a:ext uri="{FF2B5EF4-FFF2-40B4-BE49-F238E27FC236}">
                <a16:creationId xmlns:a16="http://schemas.microsoft.com/office/drawing/2014/main" id="{CD7C9922-03AA-4F42-963D-DFE3D2C8F261}"/>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CB37DA67-A477-4324-BF20-0A427C6AEE7E}"/>
              </a:ext>
            </a:extLst>
          </p:cNvPr>
          <p:cNvSpPr>
            <a:spLocks noGrp="1"/>
          </p:cNvSpPr>
          <p:nvPr>
            <p:ph sz="quarter" idx="23"/>
          </p:nvPr>
        </p:nvSpPr>
        <p:spPr/>
        <p:txBody>
          <a:bodyPr>
            <a:normAutofit lnSpcReduction="10000"/>
          </a:bodyPr>
          <a:lstStyle/>
          <a:p>
            <a:r>
              <a:rPr lang="en-US" sz="1600" dirty="0"/>
              <a:t>"Bandwidth is a measure of </a:t>
            </a:r>
            <a:r>
              <a:rPr lang="en-US" sz="1600" b="1" dirty="0"/>
              <a:t>how much data can be sent and received at a time</a:t>
            </a:r>
            <a:r>
              <a:rPr lang="en-US" sz="1600" dirty="0"/>
              <a:t>. The higher the bandwidth a network has, the more data it can send back and forth. The term bandwidth isn’t used to measure speed but rather to measure </a:t>
            </a:r>
            <a:r>
              <a:rPr lang="en-US" sz="1600" b="1" dirty="0"/>
              <a:t>capacity</a:t>
            </a:r>
            <a:r>
              <a:rPr lang="en-US" sz="1600" dirty="0"/>
              <a:t>.</a:t>
            </a:r>
          </a:p>
          <a:p>
            <a:r>
              <a:rPr lang="en-US" sz="1600" dirty="0"/>
              <a:t>… </a:t>
            </a:r>
          </a:p>
          <a:p>
            <a:r>
              <a:rPr lang="en-US" sz="1600" dirty="0"/>
              <a:t>The key thing to remember about bandwidth is that having a high bandwidth doesn’t guarantee high network performance. If throughput in the network is being affected by network latency, packet loss, and jitter then your service will see delays even if you have a substantial amount of bandwidth available.”</a:t>
            </a:r>
          </a:p>
          <a:p>
            <a:r>
              <a:rPr lang="en-US" sz="1600" dirty="0">
                <a:hlinkClick r:id="rId3"/>
              </a:rPr>
              <a:t>https://www.comparitech.com/net-admin/throughput-vs-bandwidth/</a:t>
            </a:r>
            <a:r>
              <a:rPr lang="en-US" sz="1600" dirty="0"/>
              <a:t> </a:t>
            </a:r>
          </a:p>
          <a:p>
            <a:endParaRPr lang="en-US" sz="1600" dirty="0"/>
          </a:p>
          <a:p>
            <a:r>
              <a:rPr lang="en-US" sz="2000" b="1" dirty="0"/>
              <a:t>Bandwidth is the size of the ‘pipe’ - it’s more about the maximum amount of data transfer possible if everything is working perfectly. </a:t>
            </a:r>
          </a:p>
          <a:p>
            <a:endParaRPr lang="en-US" sz="1600" dirty="0"/>
          </a:p>
        </p:txBody>
      </p:sp>
    </p:spTree>
    <p:extLst>
      <p:ext uri="{BB962C8B-B14F-4D97-AF65-F5344CB8AC3E}">
        <p14:creationId xmlns:p14="http://schemas.microsoft.com/office/powerpoint/2010/main" val="13174779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9F29E-3785-4FE0-9901-7DEF9C7CFD4B}"/>
              </a:ext>
            </a:extLst>
          </p:cNvPr>
          <p:cNvSpPr>
            <a:spLocks noGrp="1"/>
          </p:cNvSpPr>
          <p:nvPr>
            <p:ph type="body" sz="quarter" idx="23"/>
          </p:nvPr>
        </p:nvSpPr>
        <p:spPr/>
        <p:txBody>
          <a:bodyPr/>
          <a:lstStyle/>
          <a:p>
            <a:endParaRPr lang="en-AU" dirty="0"/>
          </a:p>
        </p:txBody>
      </p:sp>
      <p:sp>
        <p:nvSpPr>
          <p:cNvPr id="3" name="Text Placeholder 2">
            <a:extLst>
              <a:ext uri="{FF2B5EF4-FFF2-40B4-BE49-F238E27FC236}">
                <a16:creationId xmlns:a16="http://schemas.microsoft.com/office/drawing/2014/main" id="{50910F03-572D-4F8C-9EB7-2861A788DC18}"/>
              </a:ext>
            </a:extLst>
          </p:cNvPr>
          <p:cNvSpPr>
            <a:spLocks noGrp="1"/>
          </p:cNvSpPr>
          <p:nvPr>
            <p:ph type="body" sz="quarter" idx="27"/>
          </p:nvPr>
        </p:nvSpPr>
        <p:spPr/>
        <p:txBody>
          <a:bodyPr/>
          <a:lstStyle/>
          <a:p>
            <a:endParaRPr lang="en-AU" dirty="0"/>
          </a:p>
        </p:txBody>
      </p:sp>
      <p:sp>
        <p:nvSpPr>
          <p:cNvPr id="4" name="Text Placeholder 3">
            <a:extLst>
              <a:ext uri="{FF2B5EF4-FFF2-40B4-BE49-F238E27FC236}">
                <a16:creationId xmlns:a16="http://schemas.microsoft.com/office/drawing/2014/main" id="{720557EF-EDA1-4A33-8E9D-AA767CC6E604}"/>
              </a:ext>
            </a:extLst>
          </p:cNvPr>
          <p:cNvSpPr>
            <a:spLocks noGrp="1"/>
          </p:cNvSpPr>
          <p:nvPr>
            <p:ph type="body" sz="quarter" idx="21"/>
          </p:nvPr>
        </p:nvSpPr>
        <p:spPr/>
        <p:txBody>
          <a:bodyPr>
            <a:normAutofit lnSpcReduction="10000"/>
          </a:bodyPr>
          <a:lstStyle/>
          <a:p>
            <a:r>
              <a:rPr lang="en-AU" dirty="0"/>
              <a:t>Bandwidth vs throughput</a:t>
            </a:r>
          </a:p>
        </p:txBody>
      </p:sp>
      <p:sp>
        <p:nvSpPr>
          <p:cNvPr id="5" name="Text Placeholder 4">
            <a:extLst>
              <a:ext uri="{FF2B5EF4-FFF2-40B4-BE49-F238E27FC236}">
                <a16:creationId xmlns:a16="http://schemas.microsoft.com/office/drawing/2014/main" id="{1031CD93-8FC2-4C45-B5D1-84F217CE7AB1}"/>
              </a:ext>
            </a:extLst>
          </p:cNvPr>
          <p:cNvSpPr>
            <a:spLocks noGrp="1"/>
          </p:cNvSpPr>
          <p:nvPr>
            <p:ph type="body" sz="quarter" idx="22"/>
          </p:nvPr>
        </p:nvSpPr>
        <p:spPr/>
        <p:txBody>
          <a:bodyPr>
            <a:normAutofit fontScale="85000" lnSpcReduction="20000"/>
          </a:bodyPr>
          <a:lstStyle/>
          <a:p>
            <a:endParaRPr lang="en-AU"/>
          </a:p>
        </p:txBody>
      </p:sp>
      <p:sp>
        <p:nvSpPr>
          <p:cNvPr id="6" name="Text Placeholder 5">
            <a:extLst>
              <a:ext uri="{FF2B5EF4-FFF2-40B4-BE49-F238E27FC236}">
                <a16:creationId xmlns:a16="http://schemas.microsoft.com/office/drawing/2014/main" id="{6CB57088-2C85-410A-9EAF-249BEF681692}"/>
              </a:ext>
            </a:extLst>
          </p:cNvPr>
          <p:cNvSpPr>
            <a:spLocks noGrp="1"/>
          </p:cNvSpPr>
          <p:nvPr>
            <p:ph type="body" sz="quarter" idx="28"/>
          </p:nvPr>
        </p:nvSpPr>
        <p:spPr/>
        <p:txBody>
          <a:bodyPr/>
          <a:lstStyle/>
          <a:p>
            <a:r>
              <a:rPr lang="en-US" dirty="0"/>
              <a:t>Network bandwidth tests generally measure the </a:t>
            </a:r>
            <a:r>
              <a:rPr lang="en-US" u="sng" dirty="0"/>
              <a:t>maximum throughput </a:t>
            </a:r>
            <a:r>
              <a:rPr lang="en-US" dirty="0"/>
              <a:t>of the data that can be processed.</a:t>
            </a:r>
          </a:p>
          <a:p>
            <a:endParaRPr lang="en-AU" dirty="0"/>
          </a:p>
        </p:txBody>
      </p:sp>
      <p:sp>
        <p:nvSpPr>
          <p:cNvPr id="7" name="Text Placeholder 6">
            <a:extLst>
              <a:ext uri="{FF2B5EF4-FFF2-40B4-BE49-F238E27FC236}">
                <a16:creationId xmlns:a16="http://schemas.microsoft.com/office/drawing/2014/main" id="{9D393A5C-EBE9-40C3-857D-C013177136F5}"/>
              </a:ext>
            </a:extLst>
          </p:cNvPr>
          <p:cNvSpPr>
            <a:spLocks noGrp="1"/>
          </p:cNvSpPr>
          <p:nvPr>
            <p:ph type="body" sz="quarter" idx="29"/>
          </p:nvPr>
        </p:nvSpPr>
        <p:spPr/>
        <p:txBody>
          <a:bodyPr/>
          <a:lstStyle/>
          <a:p>
            <a:r>
              <a:rPr lang="en-US" dirty="0"/>
              <a:t>Network throughput is measured in bits per second (bps) and calculated dividing file size. </a:t>
            </a:r>
          </a:p>
          <a:p>
            <a:endParaRPr lang="en-AU" dirty="0"/>
          </a:p>
        </p:txBody>
      </p:sp>
      <p:grpSp>
        <p:nvGrpSpPr>
          <p:cNvPr id="8" name="Group 7">
            <a:extLst>
              <a:ext uri="{FF2B5EF4-FFF2-40B4-BE49-F238E27FC236}">
                <a16:creationId xmlns:a16="http://schemas.microsoft.com/office/drawing/2014/main" id="{7ABC20F8-90AB-4DA4-BCEF-222C4C14A721}"/>
              </a:ext>
            </a:extLst>
          </p:cNvPr>
          <p:cNvGrpSpPr>
            <a:grpSpLocks noChangeAspect="1"/>
          </p:cNvGrpSpPr>
          <p:nvPr/>
        </p:nvGrpSpPr>
        <p:grpSpPr>
          <a:xfrm>
            <a:off x="1680263" y="1603621"/>
            <a:ext cx="1404612" cy="1179010"/>
            <a:chOff x="8556840" y="5032440"/>
            <a:chExt cx="515520" cy="432720"/>
          </a:xfrm>
        </p:grpSpPr>
        <p:sp>
          <p:nvSpPr>
            <p:cNvPr id="9" name="Straight Connector 8">
              <a:extLst>
                <a:ext uri="{FF2B5EF4-FFF2-40B4-BE49-F238E27FC236}">
                  <a16:creationId xmlns:a16="http://schemas.microsoft.com/office/drawing/2014/main" id="{BF04A995-7BB7-4AA0-A09C-0B228323A683}"/>
                </a:ext>
              </a:extLst>
            </p:cNvPr>
            <p:cNvSpPr/>
            <p:nvPr/>
          </p:nvSpPr>
          <p:spPr>
            <a:xfrm>
              <a:off x="8584200" y="541475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 name="Freeform 954">
              <a:extLst>
                <a:ext uri="{FF2B5EF4-FFF2-40B4-BE49-F238E27FC236}">
                  <a16:creationId xmlns:a16="http://schemas.microsoft.com/office/drawing/2014/main" id="{8F2B468B-4C40-457C-A190-2D44A1520725}"/>
                </a:ext>
              </a:extLst>
            </p:cNvPr>
            <p:cNvSpPr/>
            <p:nvPr/>
          </p:nvSpPr>
          <p:spPr>
            <a:xfrm>
              <a:off x="8562599" y="5352840"/>
              <a:ext cx="21240" cy="61560"/>
            </a:xfrm>
            <a:custGeom>
              <a:avLst/>
              <a:gdLst/>
              <a:ahLst/>
              <a:cxnLst>
                <a:cxn ang="3cd4">
                  <a:pos x="hc" y="t"/>
                </a:cxn>
                <a:cxn ang="cd2">
                  <a:pos x="l" y="vc"/>
                </a:cxn>
                <a:cxn ang="cd4">
                  <a:pos x="hc" y="b"/>
                </a:cxn>
                <a:cxn ang="0">
                  <a:pos x="r" y="vc"/>
                </a:cxn>
              </a:cxnLst>
              <a:rect l="l" t="t" r="r" b="b"/>
              <a:pathLst>
                <a:path w="60" h="172">
                  <a:moveTo>
                    <a:pt x="60" y="172"/>
                  </a:moveTo>
                  <a:cubicBezTo>
                    <a:pt x="32" y="116"/>
                    <a:pt x="12" y="6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 name="Freeform 955">
              <a:extLst>
                <a:ext uri="{FF2B5EF4-FFF2-40B4-BE49-F238E27FC236}">
                  <a16:creationId xmlns:a16="http://schemas.microsoft.com/office/drawing/2014/main" id="{FE7FCEBB-5B08-4084-8959-D6569966680F}"/>
                </a:ext>
              </a:extLst>
            </p:cNvPr>
            <p:cNvSpPr/>
            <p:nvPr/>
          </p:nvSpPr>
          <p:spPr>
            <a:xfrm>
              <a:off x="8556840" y="5295959"/>
              <a:ext cx="5400" cy="56520"/>
            </a:xfrm>
            <a:custGeom>
              <a:avLst/>
              <a:gdLst/>
              <a:ahLst/>
              <a:cxnLst>
                <a:cxn ang="3cd4">
                  <a:pos x="hc" y="t"/>
                </a:cxn>
                <a:cxn ang="cd2">
                  <a:pos x="l" y="vc"/>
                </a:cxn>
                <a:cxn ang="cd4">
                  <a:pos x="hc" y="b"/>
                </a:cxn>
                <a:cxn ang="0">
                  <a:pos x="r" y="vc"/>
                </a:cxn>
              </a:cxnLst>
              <a:rect l="l" t="t" r="r" b="b"/>
              <a:pathLst>
                <a:path w="16" h="158">
                  <a:moveTo>
                    <a:pt x="16" y="158"/>
                  </a:moveTo>
                  <a:cubicBezTo>
                    <a:pt x="6" y="104"/>
                    <a:pt x="0" y="54"/>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 name="Freeform 956">
              <a:extLst>
                <a:ext uri="{FF2B5EF4-FFF2-40B4-BE49-F238E27FC236}">
                  <a16:creationId xmlns:a16="http://schemas.microsoft.com/office/drawing/2014/main" id="{D5DE1650-2C20-46D0-92A0-3837685B70B4}"/>
                </a:ext>
              </a:extLst>
            </p:cNvPr>
            <p:cNvSpPr/>
            <p:nvPr/>
          </p:nvSpPr>
          <p:spPr>
            <a:xfrm>
              <a:off x="8556840" y="5032440"/>
              <a:ext cx="257040" cy="263160"/>
            </a:xfrm>
            <a:custGeom>
              <a:avLst/>
              <a:gdLst/>
              <a:ahLst/>
              <a:cxnLst>
                <a:cxn ang="3cd4">
                  <a:pos x="hc" y="t"/>
                </a:cxn>
                <a:cxn ang="cd2">
                  <a:pos x="l" y="vc"/>
                </a:cxn>
                <a:cxn ang="cd4">
                  <a:pos x="hc" y="b"/>
                </a:cxn>
                <a:cxn ang="0">
                  <a:pos x="r" y="vc"/>
                </a:cxn>
              </a:cxnLst>
              <a:rect l="l" t="t" r="r" b="b"/>
              <a:pathLst>
                <a:path w="715" h="732">
                  <a:moveTo>
                    <a:pt x="0" y="732"/>
                  </a:moveTo>
                  <a:cubicBezTo>
                    <a:pt x="0" y="328"/>
                    <a:pt x="320" y="0"/>
                    <a:pt x="71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Freeform 957">
              <a:extLst>
                <a:ext uri="{FF2B5EF4-FFF2-40B4-BE49-F238E27FC236}">
                  <a16:creationId xmlns:a16="http://schemas.microsoft.com/office/drawing/2014/main" id="{9A0890A2-E7CA-45F2-82AB-FBC4E8D9481D}"/>
                </a:ext>
              </a:extLst>
            </p:cNvPr>
            <p:cNvSpPr/>
            <p:nvPr/>
          </p:nvSpPr>
          <p:spPr>
            <a:xfrm>
              <a:off x="8814240" y="5032440"/>
              <a:ext cx="258120" cy="263160"/>
            </a:xfrm>
            <a:custGeom>
              <a:avLst/>
              <a:gdLst/>
              <a:ahLst/>
              <a:cxnLst>
                <a:cxn ang="3cd4">
                  <a:pos x="hc" y="t"/>
                </a:cxn>
                <a:cxn ang="cd2">
                  <a:pos x="l" y="vc"/>
                </a:cxn>
                <a:cxn ang="cd4">
                  <a:pos x="hc" y="b"/>
                </a:cxn>
                <a:cxn ang="0">
                  <a:pos x="r" y="vc"/>
                </a:cxn>
              </a:cxnLst>
              <a:rect l="l" t="t" r="r" b="b"/>
              <a:pathLst>
                <a:path w="718" h="732">
                  <a:moveTo>
                    <a:pt x="0" y="0"/>
                  </a:moveTo>
                  <a:cubicBezTo>
                    <a:pt x="397" y="0"/>
                    <a:pt x="718" y="328"/>
                    <a:pt x="718" y="732"/>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Freeform 958">
              <a:extLst>
                <a:ext uri="{FF2B5EF4-FFF2-40B4-BE49-F238E27FC236}">
                  <a16:creationId xmlns:a16="http://schemas.microsoft.com/office/drawing/2014/main" id="{6A1BE129-D629-4B80-A4C0-D272A67CFAD1}"/>
                </a:ext>
              </a:extLst>
            </p:cNvPr>
            <p:cNvSpPr/>
            <p:nvPr/>
          </p:nvSpPr>
          <p:spPr>
            <a:xfrm>
              <a:off x="9046080" y="5295959"/>
              <a:ext cx="26280" cy="118440"/>
            </a:xfrm>
            <a:custGeom>
              <a:avLst/>
              <a:gdLst/>
              <a:ahLst/>
              <a:cxnLst>
                <a:cxn ang="3cd4">
                  <a:pos x="hc" y="t"/>
                </a:cxn>
                <a:cxn ang="cd2">
                  <a:pos x="l" y="vc"/>
                </a:cxn>
                <a:cxn ang="cd4">
                  <a:pos x="hc" y="b"/>
                </a:cxn>
                <a:cxn ang="0">
                  <a:pos x="r" y="vc"/>
                </a:cxn>
              </a:cxnLst>
              <a:rect l="l" t="t" r="r" b="b"/>
              <a:pathLst>
                <a:path w="74" h="330">
                  <a:moveTo>
                    <a:pt x="74" y="0"/>
                  </a:moveTo>
                  <a:cubicBezTo>
                    <a:pt x="74" y="114"/>
                    <a:pt x="49" y="226"/>
                    <a:pt x="0" y="33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Straight Connector 14">
              <a:extLst>
                <a:ext uri="{FF2B5EF4-FFF2-40B4-BE49-F238E27FC236}">
                  <a16:creationId xmlns:a16="http://schemas.microsoft.com/office/drawing/2014/main" id="{82244F5B-F4BC-41BB-909D-71D8B3C31CA8}"/>
                </a:ext>
              </a:extLst>
            </p:cNvPr>
            <p:cNvSpPr/>
            <p:nvPr/>
          </p:nvSpPr>
          <p:spPr>
            <a:xfrm>
              <a:off x="8822520" y="5036760"/>
              <a:ext cx="0" cy="6408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Straight Connector 15">
              <a:extLst>
                <a:ext uri="{FF2B5EF4-FFF2-40B4-BE49-F238E27FC236}">
                  <a16:creationId xmlns:a16="http://schemas.microsoft.com/office/drawing/2014/main" id="{E24B7764-9FF2-4EC7-8676-947C94733797}"/>
                </a:ext>
              </a:extLst>
            </p:cNvPr>
            <p:cNvSpPr/>
            <p:nvPr/>
          </p:nvSpPr>
          <p:spPr>
            <a:xfrm>
              <a:off x="8629560" y="5117039"/>
              <a:ext cx="48240" cy="32041"/>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Straight Connector 16">
              <a:extLst>
                <a:ext uri="{FF2B5EF4-FFF2-40B4-BE49-F238E27FC236}">
                  <a16:creationId xmlns:a16="http://schemas.microsoft.com/office/drawing/2014/main" id="{7BDE8056-C864-4FEF-8795-D3985A0B50D2}"/>
                </a:ext>
              </a:extLst>
            </p:cNvPr>
            <p:cNvSpPr/>
            <p:nvPr/>
          </p:nvSpPr>
          <p:spPr>
            <a:xfrm>
              <a:off x="8565480" y="5294160"/>
              <a:ext cx="4824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Straight Connector 17">
              <a:extLst>
                <a:ext uri="{FF2B5EF4-FFF2-40B4-BE49-F238E27FC236}">
                  <a16:creationId xmlns:a16="http://schemas.microsoft.com/office/drawing/2014/main" id="{C7C0A5CE-6E8C-48C7-8B85-FE5DB7970EC9}"/>
                </a:ext>
              </a:extLst>
            </p:cNvPr>
            <p:cNvSpPr/>
            <p:nvPr/>
          </p:nvSpPr>
          <p:spPr>
            <a:xfrm flipH="1">
              <a:off x="9032040" y="5294160"/>
              <a:ext cx="327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Straight Connector 18">
              <a:extLst>
                <a:ext uri="{FF2B5EF4-FFF2-40B4-BE49-F238E27FC236}">
                  <a16:creationId xmlns:a16="http://schemas.microsoft.com/office/drawing/2014/main" id="{88934747-5F03-4D4D-B3AA-5C1C33E4E506}"/>
                </a:ext>
              </a:extLst>
            </p:cNvPr>
            <p:cNvSpPr/>
            <p:nvPr/>
          </p:nvSpPr>
          <p:spPr>
            <a:xfrm flipH="1">
              <a:off x="8967600" y="5117039"/>
              <a:ext cx="32400" cy="32041"/>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Straight Connector 19">
              <a:extLst>
                <a:ext uri="{FF2B5EF4-FFF2-40B4-BE49-F238E27FC236}">
                  <a16:creationId xmlns:a16="http://schemas.microsoft.com/office/drawing/2014/main" id="{5FED055D-C0E6-4B56-91AD-E00A5B014A56}"/>
                </a:ext>
              </a:extLst>
            </p:cNvPr>
            <p:cNvSpPr/>
            <p:nvPr/>
          </p:nvSpPr>
          <p:spPr>
            <a:xfrm flipH="1">
              <a:off x="8706960" y="5315400"/>
              <a:ext cx="66600" cy="3276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Straight Connector 20">
              <a:extLst>
                <a:ext uri="{FF2B5EF4-FFF2-40B4-BE49-F238E27FC236}">
                  <a16:creationId xmlns:a16="http://schemas.microsoft.com/office/drawing/2014/main" id="{67E46640-2692-4E51-8D07-04A8C66BD2C0}"/>
                </a:ext>
              </a:extLst>
            </p:cNvPr>
            <p:cNvSpPr/>
            <p:nvPr/>
          </p:nvSpPr>
          <p:spPr>
            <a:xfrm flipH="1">
              <a:off x="8856360" y="5215320"/>
              <a:ext cx="132840" cy="662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Straight Connector 21">
              <a:extLst>
                <a:ext uri="{FF2B5EF4-FFF2-40B4-BE49-F238E27FC236}">
                  <a16:creationId xmlns:a16="http://schemas.microsoft.com/office/drawing/2014/main" id="{AA8F8261-2270-4881-8CAD-D30835D760E6}"/>
                </a:ext>
              </a:extLst>
            </p:cNvPr>
            <p:cNvSpPr/>
            <p:nvPr/>
          </p:nvSpPr>
          <p:spPr>
            <a:xfrm>
              <a:off x="8746200" y="541475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Freeform 967">
              <a:extLst>
                <a:ext uri="{FF2B5EF4-FFF2-40B4-BE49-F238E27FC236}">
                  <a16:creationId xmlns:a16="http://schemas.microsoft.com/office/drawing/2014/main" id="{17B08880-59C5-42FA-9DE8-ED3DA1FC4DC6}"/>
                </a:ext>
              </a:extLst>
            </p:cNvPr>
            <p:cNvSpPr/>
            <p:nvPr/>
          </p:nvSpPr>
          <p:spPr>
            <a:xfrm>
              <a:off x="8746200" y="5414759"/>
              <a:ext cx="136800" cy="0"/>
            </a:xfrm>
            <a:custGeom>
              <a:avLst/>
              <a:gdLst/>
              <a:ahLst/>
              <a:cxnLst>
                <a:cxn ang="3cd4">
                  <a:pos x="hc" y="t"/>
                </a:cxn>
                <a:cxn ang="cd2">
                  <a:pos x="l" y="vc"/>
                </a:cxn>
                <a:cxn ang="cd4">
                  <a:pos x="hc" y="b"/>
                </a:cxn>
                <a:cxn ang="0">
                  <a:pos x="r" y="vc"/>
                </a:cxn>
              </a:cxnLst>
              <a:rect l="l" t="t" r="r" b="b"/>
              <a:pathLst>
                <a:path w="381">
                  <a:moveTo>
                    <a:pt x="0" y="0"/>
                  </a:moveTo>
                  <a:cubicBezTo>
                    <a:pt x="381" y="0"/>
                    <a:pt x="381" y="0"/>
                    <a:pt x="381"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Freeform 968">
              <a:extLst>
                <a:ext uri="{FF2B5EF4-FFF2-40B4-BE49-F238E27FC236}">
                  <a16:creationId xmlns:a16="http://schemas.microsoft.com/office/drawing/2014/main" id="{72377AE4-EE31-42A6-8485-D9FA3A95E2B9}"/>
                </a:ext>
              </a:extLst>
            </p:cNvPr>
            <p:cNvSpPr/>
            <p:nvPr/>
          </p:nvSpPr>
          <p:spPr>
            <a:xfrm>
              <a:off x="8883360" y="5414759"/>
              <a:ext cx="22680" cy="19800"/>
            </a:xfrm>
            <a:custGeom>
              <a:avLst/>
              <a:gdLst/>
              <a:ahLst/>
              <a:cxnLst>
                <a:cxn ang="3cd4">
                  <a:pos x="hc" y="t"/>
                </a:cxn>
                <a:cxn ang="cd2">
                  <a:pos x="l" y="vc"/>
                </a:cxn>
                <a:cxn ang="cd4">
                  <a:pos x="hc" y="b"/>
                </a:cxn>
                <a:cxn ang="0">
                  <a:pos x="r" y="vc"/>
                </a:cxn>
              </a:cxnLst>
              <a:rect l="l" t="t" r="r" b="b"/>
              <a:pathLst>
                <a:path w="64" h="56">
                  <a:moveTo>
                    <a:pt x="0" y="0"/>
                  </a:moveTo>
                  <a:cubicBezTo>
                    <a:pt x="35" y="0"/>
                    <a:pt x="64" y="25"/>
                    <a:pt x="64" y="56"/>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Freeform 969">
              <a:extLst>
                <a:ext uri="{FF2B5EF4-FFF2-40B4-BE49-F238E27FC236}">
                  <a16:creationId xmlns:a16="http://schemas.microsoft.com/office/drawing/2014/main" id="{4518A654-98DE-48C4-AD99-BCBBCF2F96F8}"/>
                </a:ext>
              </a:extLst>
            </p:cNvPr>
            <p:cNvSpPr/>
            <p:nvPr/>
          </p:nvSpPr>
          <p:spPr>
            <a:xfrm>
              <a:off x="8906400" y="5434920"/>
              <a:ext cx="0" cy="9720"/>
            </a:xfrm>
            <a:custGeom>
              <a:avLst/>
              <a:gdLst/>
              <a:ahLst/>
              <a:cxnLst>
                <a:cxn ang="3cd4">
                  <a:pos x="hc" y="t"/>
                </a:cxn>
                <a:cxn ang="cd2">
                  <a:pos x="l" y="vc"/>
                </a:cxn>
                <a:cxn ang="cd4">
                  <a:pos x="hc" y="b"/>
                </a:cxn>
                <a:cxn ang="0">
                  <a:pos x="r" y="vc"/>
                </a:cxn>
              </a:cxnLst>
              <a:rect l="l" t="t" r="r" b="b"/>
              <a:pathLst>
                <a:path h="28">
                  <a:moveTo>
                    <a:pt x="0" y="0"/>
                  </a:moveTo>
                  <a:cubicBezTo>
                    <a:pt x="0" y="28"/>
                    <a:pt x="0" y="28"/>
                    <a:pt x="0" y="28"/>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Freeform 970">
              <a:extLst>
                <a:ext uri="{FF2B5EF4-FFF2-40B4-BE49-F238E27FC236}">
                  <a16:creationId xmlns:a16="http://schemas.microsoft.com/office/drawing/2014/main" id="{84D158B5-273A-4EA4-9732-B87ED7B42E99}"/>
                </a:ext>
              </a:extLst>
            </p:cNvPr>
            <p:cNvSpPr/>
            <p:nvPr/>
          </p:nvSpPr>
          <p:spPr>
            <a:xfrm>
              <a:off x="8883360" y="5445000"/>
              <a:ext cx="22680" cy="19800"/>
            </a:xfrm>
            <a:custGeom>
              <a:avLst/>
              <a:gdLst/>
              <a:ahLst/>
              <a:cxnLst>
                <a:cxn ang="3cd4">
                  <a:pos x="hc" y="t"/>
                </a:cxn>
                <a:cxn ang="cd2">
                  <a:pos x="l" y="vc"/>
                </a:cxn>
                <a:cxn ang="cd4">
                  <a:pos x="hc" y="b"/>
                </a:cxn>
                <a:cxn ang="0">
                  <a:pos x="r" y="vc"/>
                </a:cxn>
              </a:cxnLst>
              <a:rect l="l" t="t" r="r" b="b"/>
              <a:pathLst>
                <a:path w="64" h="56">
                  <a:moveTo>
                    <a:pt x="64" y="0"/>
                  </a:moveTo>
                  <a:cubicBezTo>
                    <a:pt x="64" y="31"/>
                    <a:pt x="35" y="56"/>
                    <a:pt x="0" y="56"/>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Freeform 971">
              <a:extLst>
                <a:ext uri="{FF2B5EF4-FFF2-40B4-BE49-F238E27FC236}">
                  <a16:creationId xmlns:a16="http://schemas.microsoft.com/office/drawing/2014/main" id="{E4B8A0F6-C375-414C-92BF-15ED9F4D9B1A}"/>
                </a:ext>
              </a:extLst>
            </p:cNvPr>
            <p:cNvSpPr/>
            <p:nvPr/>
          </p:nvSpPr>
          <p:spPr>
            <a:xfrm>
              <a:off x="8746200" y="5465160"/>
              <a:ext cx="136800" cy="0"/>
            </a:xfrm>
            <a:custGeom>
              <a:avLst/>
              <a:gdLst/>
              <a:ahLst/>
              <a:cxnLst>
                <a:cxn ang="3cd4">
                  <a:pos x="hc" y="t"/>
                </a:cxn>
                <a:cxn ang="cd2">
                  <a:pos x="l" y="vc"/>
                </a:cxn>
                <a:cxn ang="cd4">
                  <a:pos x="hc" y="b"/>
                </a:cxn>
                <a:cxn ang="0">
                  <a:pos x="r" y="vc"/>
                </a:cxn>
              </a:cxnLst>
              <a:rect l="l" t="t" r="r" b="b"/>
              <a:pathLst>
                <a:path w="381">
                  <a:moveTo>
                    <a:pt x="381"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Freeform 972">
              <a:extLst>
                <a:ext uri="{FF2B5EF4-FFF2-40B4-BE49-F238E27FC236}">
                  <a16:creationId xmlns:a16="http://schemas.microsoft.com/office/drawing/2014/main" id="{9B2C8D79-74F4-41D8-92FE-30C695B3778A}"/>
                </a:ext>
              </a:extLst>
            </p:cNvPr>
            <p:cNvSpPr/>
            <p:nvPr/>
          </p:nvSpPr>
          <p:spPr>
            <a:xfrm>
              <a:off x="8723160" y="5445000"/>
              <a:ext cx="22680" cy="19800"/>
            </a:xfrm>
            <a:custGeom>
              <a:avLst/>
              <a:gdLst/>
              <a:ahLst/>
              <a:cxnLst>
                <a:cxn ang="3cd4">
                  <a:pos x="hc" y="t"/>
                </a:cxn>
                <a:cxn ang="cd2">
                  <a:pos x="l" y="vc"/>
                </a:cxn>
                <a:cxn ang="cd4">
                  <a:pos x="hc" y="b"/>
                </a:cxn>
                <a:cxn ang="0">
                  <a:pos x="r" y="vc"/>
                </a:cxn>
              </a:cxnLst>
              <a:rect l="l" t="t" r="r" b="b"/>
              <a:pathLst>
                <a:path w="64" h="56">
                  <a:moveTo>
                    <a:pt x="64" y="56"/>
                  </a:moveTo>
                  <a:cubicBezTo>
                    <a:pt x="29" y="56"/>
                    <a:pt x="0" y="31"/>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Freeform 973">
              <a:extLst>
                <a:ext uri="{FF2B5EF4-FFF2-40B4-BE49-F238E27FC236}">
                  <a16:creationId xmlns:a16="http://schemas.microsoft.com/office/drawing/2014/main" id="{DB41E1BD-90E6-4BFC-8E4D-D323F16DC6F4}"/>
                </a:ext>
              </a:extLst>
            </p:cNvPr>
            <p:cNvSpPr/>
            <p:nvPr/>
          </p:nvSpPr>
          <p:spPr>
            <a:xfrm>
              <a:off x="8723160" y="5434920"/>
              <a:ext cx="0" cy="9720"/>
            </a:xfrm>
            <a:custGeom>
              <a:avLst/>
              <a:gdLst/>
              <a:ahLst/>
              <a:cxnLst>
                <a:cxn ang="3cd4">
                  <a:pos x="hc" y="t"/>
                </a:cxn>
                <a:cxn ang="cd2">
                  <a:pos x="l" y="vc"/>
                </a:cxn>
                <a:cxn ang="cd4">
                  <a:pos x="hc" y="b"/>
                </a:cxn>
                <a:cxn ang="0">
                  <a:pos x="r" y="vc"/>
                </a:cxn>
              </a:cxnLst>
              <a:rect l="l" t="t" r="r" b="b"/>
              <a:pathLst>
                <a:path h="28">
                  <a:moveTo>
                    <a:pt x="0" y="28"/>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Freeform 974">
              <a:extLst>
                <a:ext uri="{FF2B5EF4-FFF2-40B4-BE49-F238E27FC236}">
                  <a16:creationId xmlns:a16="http://schemas.microsoft.com/office/drawing/2014/main" id="{7E58CE70-E0AF-423E-8D3D-9AF3C0FCEF69}"/>
                </a:ext>
              </a:extLst>
            </p:cNvPr>
            <p:cNvSpPr/>
            <p:nvPr/>
          </p:nvSpPr>
          <p:spPr>
            <a:xfrm>
              <a:off x="8723160" y="5414759"/>
              <a:ext cx="22680" cy="19800"/>
            </a:xfrm>
            <a:custGeom>
              <a:avLst/>
              <a:gdLst/>
              <a:ahLst/>
              <a:cxnLst>
                <a:cxn ang="3cd4">
                  <a:pos x="hc" y="t"/>
                </a:cxn>
                <a:cxn ang="cd2">
                  <a:pos x="l" y="vc"/>
                </a:cxn>
                <a:cxn ang="cd4">
                  <a:pos x="hc" y="b"/>
                </a:cxn>
                <a:cxn ang="0">
                  <a:pos x="r" y="vc"/>
                </a:cxn>
              </a:cxnLst>
              <a:rect l="l" t="t" r="r" b="b"/>
              <a:pathLst>
                <a:path w="64" h="56">
                  <a:moveTo>
                    <a:pt x="0" y="56"/>
                  </a:moveTo>
                  <a:cubicBezTo>
                    <a:pt x="0" y="25"/>
                    <a:pt x="29" y="0"/>
                    <a:pt x="64"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 name="Straight Connector 30">
              <a:extLst>
                <a:ext uri="{FF2B5EF4-FFF2-40B4-BE49-F238E27FC236}">
                  <a16:creationId xmlns:a16="http://schemas.microsoft.com/office/drawing/2014/main" id="{CE6E7413-4C97-41A9-9DA4-F42C9B5E89D8}"/>
                </a:ext>
              </a:extLst>
            </p:cNvPr>
            <p:cNvSpPr/>
            <p:nvPr/>
          </p:nvSpPr>
          <p:spPr>
            <a:xfrm>
              <a:off x="8848800" y="5298479"/>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 name="Freeform 976">
              <a:extLst>
                <a:ext uri="{FF2B5EF4-FFF2-40B4-BE49-F238E27FC236}">
                  <a16:creationId xmlns:a16="http://schemas.microsoft.com/office/drawing/2014/main" id="{46EDEEFE-0FB8-45B7-85E6-906212382F2D}"/>
                </a:ext>
              </a:extLst>
            </p:cNvPr>
            <p:cNvSpPr/>
            <p:nvPr/>
          </p:nvSpPr>
          <p:spPr>
            <a:xfrm>
              <a:off x="8814959" y="5298479"/>
              <a:ext cx="33480" cy="33480"/>
            </a:xfrm>
            <a:custGeom>
              <a:avLst/>
              <a:gdLst/>
              <a:ahLst/>
              <a:cxnLst>
                <a:cxn ang="3cd4">
                  <a:pos x="hc" y="t"/>
                </a:cxn>
                <a:cxn ang="cd2">
                  <a:pos x="l" y="vc"/>
                </a:cxn>
                <a:cxn ang="cd4">
                  <a:pos x="hc" y="b"/>
                </a:cxn>
                <a:cxn ang="0">
                  <a:pos x="r" y="vc"/>
                </a:cxn>
              </a:cxnLst>
              <a:rect l="l" t="t" r="r" b="b"/>
              <a:pathLst>
                <a:path w="94" h="94">
                  <a:moveTo>
                    <a:pt x="94" y="0"/>
                  </a:moveTo>
                  <a:cubicBezTo>
                    <a:pt x="94" y="52"/>
                    <a:pt x="52" y="94"/>
                    <a:pt x="0" y="9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 name="Freeform 977">
              <a:extLst>
                <a:ext uri="{FF2B5EF4-FFF2-40B4-BE49-F238E27FC236}">
                  <a16:creationId xmlns:a16="http://schemas.microsoft.com/office/drawing/2014/main" id="{696EE59F-0DAA-430B-9A36-3C8AE4F0B48F}"/>
                </a:ext>
              </a:extLst>
            </p:cNvPr>
            <p:cNvSpPr/>
            <p:nvPr/>
          </p:nvSpPr>
          <p:spPr>
            <a:xfrm>
              <a:off x="8780760" y="5298479"/>
              <a:ext cx="33840" cy="33480"/>
            </a:xfrm>
            <a:custGeom>
              <a:avLst/>
              <a:gdLst/>
              <a:ahLst/>
              <a:cxnLst>
                <a:cxn ang="3cd4">
                  <a:pos x="hc" y="t"/>
                </a:cxn>
                <a:cxn ang="cd2">
                  <a:pos x="l" y="vc"/>
                </a:cxn>
                <a:cxn ang="cd4">
                  <a:pos x="hc" y="b"/>
                </a:cxn>
                <a:cxn ang="0">
                  <a:pos x="r" y="vc"/>
                </a:cxn>
              </a:cxnLst>
              <a:rect l="l" t="t" r="r" b="b"/>
              <a:pathLst>
                <a:path w="95" h="94">
                  <a:moveTo>
                    <a:pt x="95" y="94"/>
                  </a:moveTo>
                  <a:cubicBezTo>
                    <a:pt x="43" y="94"/>
                    <a:pt x="0" y="52"/>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 name="Freeform 978">
              <a:extLst>
                <a:ext uri="{FF2B5EF4-FFF2-40B4-BE49-F238E27FC236}">
                  <a16:creationId xmlns:a16="http://schemas.microsoft.com/office/drawing/2014/main" id="{91C9F471-AEF2-44EB-B17C-0BC818B99C30}"/>
                </a:ext>
              </a:extLst>
            </p:cNvPr>
            <p:cNvSpPr/>
            <p:nvPr/>
          </p:nvSpPr>
          <p:spPr>
            <a:xfrm>
              <a:off x="8780760" y="5264640"/>
              <a:ext cx="33840" cy="33480"/>
            </a:xfrm>
            <a:custGeom>
              <a:avLst/>
              <a:gdLst/>
              <a:ahLst/>
              <a:cxnLst>
                <a:cxn ang="3cd4">
                  <a:pos x="hc" y="t"/>
                </a:cxn>
                <a:cxn ang="cd2">
                  <a:pos x="l" y="vc"/>
                </a:cxn>
                <a:cxn ang="cd4">
                  <a:pos x="hc" y="b"/>
                </a:cxn>
                <a:cxn ang="0">
                  <a:pos x="r" y="vc"/>
                </a:cxn>
              </a:cxnLst>
              <a:rect l="l" t="t" r="r" b="b"/>
              <a:pathLst>
                <a:path w="95" h="94">
                  <a:moveTo>
                    <a:pt x="0" y="94"/>
                  </a:moveTo>
                  <a:cubicBezTo>
                    <a:pt x="0" y="42"/>
                    <a:pt x="43" y="0"/>
                    <a:pt x="95"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 name="Freeform 979">
              <a:extLst>
                <a:ext uri="{FF2B5EF4-FFF2-40B4-BE49-F238E27FC236}">
                  <a16:creationId xmlns:a16="http://schemas.microsoft.com/office/drawing/2014/main" id="{9E8A99BA-8590-4F86-913E-FEF8087C5F94}"/>
                </a:ext>
              </a:extLst>
            </p:cNvPr>
            <p:cNvSpPr/>
            <p:nvPr/>
          </p:nvSpPr>
          <p:spPr>
            <a:xfrm>
              <a:off x="8814959" y="5264640"/>
              <a:ext cx="33480" cy="33480"/>
            </a:xfrm>
            <a:custGeom>
              <a:avLst/>
              <a:gdLst/>
              <a:ahLst/>
              <a:cxnLst>
                <a:cxn ang="3cd4">
                  <a:pos x="hc" y="t"/>
                </a:cxn>
                <a:cxn ang="cd2">
                  <a:pos x="l" y="vc"/>
                </a:cxn>
                <a:cxn ang="cd4">
                  <a:pos x="hc" y="b"/>
                </a:cxn>
                <a:cxn ang="0">
                  <a:pos x="r" y="vc"/>
                </a:cxn>
              </a:cxnLst>
              <a:rect l="l" t="t" r="r" b="b"/>
              <a:pathLst>
                <a:path w="94" h="94">
                  <a:moveTo>
                    <a:pt x="0" y="0"/>
                  </a:moveTo>
                  <a:cubicBezTo>
                    <a:pt x="52" y="0"/>
                    <a:pt x="94" y="42"/>
                    <a:pt x="94" y="94"/>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36" name="Group 35">
            <a:extLst>
              <a:ext uri="{FF2B5EF4-FFF2-40B4-BE49-F238E27FC236}">
                <a16:creationId xmlns:a16="http://schemas.microsoft.com/office/drawing/2014/main" id="{03DA0B4F-D86F-48A7-9E42-6358B4436642}"/>
              </a:ext>
            </a:extLst>
          </p:cNvPr>
          <p:cNvGrpSpPr>
            <a:grpSpLocks noChangeAspect="1"/>
          </p:cNvGrpSpPr>
          <p:nvPr/>
        </p:nvGrpSpPr>
        <p:grpSpPr>
          <a:xfrm>
            <a:off x="5597803" y="1632252"/>
            <a:ext cx="1846430" cy="1263243"/>
            <a:chOff x="1250640" y="5034240"/>
            <a:chExt cx="658799" cy="450720"/>
          </a:xfrm>
        </p:grpSpPr>
        <p:sp>
          <p:nvSpPr>
            <p:cNvPr id="37" name="Straight Connector 36">
              <a:extLst>
                <a:ext uri="{FF2B5EF4-FFF2-40B4-BE49-F238E27FC236}">
                  <a16:creationId xmlns:a16="http://schemas.microsoft.com/office/drawing/2014/main" id="{5A70045E-0062-497F-958A-A77D56D7E864}"/>
                </a:ext>
              </a:extLst>
            </p:cNvPr>
            <p:cNvSpPr/>
            <p:nvPr/>
          </p:nvSpPr>
          <p:spPr>
            <a:xfrm>
              <a:off x="1701360" y="5147279"/>
              <a:ext cx="110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 name="Straight Connector 37">
              <a:extLst>
                <a:ext uri="{FF2B5EF4-FFF2-40B4-BE49-F238E27FC236}">
                  <a16:creationId xmlns:a16="http://schemas.microsoft.com/office/drawing/2014/main" id="{36F91E2B-A6EF-46F9-92E8-C699E14476CE}"/>
                </a:ext>
              </a:extLst>
            </p:cNvPr>
            <p:cNvSpPr/>
            <p:nvPr/>
          </p:nvSpPr>
          <p:spPr>
            <a:xfrm flipV="1">
              <a:off x="1811880" y="5103360"/>
              <a:ext cx="0" cy="43919"/>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 name="Straight Connector 38">
              <a:extLst>
                <a:ext uri="{FF2B5EF4-FFF2-40B4-BE49-F238E27FC236}">
                  <a16:creationId xmlns:a16="http://schemas.microsoft.com/office/drawing/2014/main" id="{FBCBC02A-22DA-4866-AB4F-743E11030403}"/>
                </a:ext>
              </a:extLst>
            </p:cNvPr>
            <p:cNvSpPr/>
            <p:nvPr/>
          </p:nvSpPr>
          <p:spPr>
            <a:xfrm>
              <a:off x="1811880" y="5103360"/>
              <a:ext cx="97559" cy="1033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 name="Straight Connector 39">
              <a:extLst>
                <a:ext uri="{FF2B5EF4-FFF2-40B4-BE49-F238E27FC236}">
                  <a16:creationId xmlns:a16="http://schemas.microsoft.com/office/drawing/2014/main" id="{A03E90C6-C64A-4845-9749-9B4F00E817BC}"/>
                </a:ext>
              </a:extLst>
            </p:cNvPr>
            <p:cNvSpPr/>
            <p:nvPr/>
          </p:nvSpPr>
          <p:spPr>
            <a:xfrm flipH="1">
              <a:off x="1805400" y="5206680"/>
              <a:ext cx="104039" cy="10476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 name="Straight Connector 40">
              <a:extLst>
                <a:ext uri="{FF2B5EF4-FFF2-40B4-BE49-F238E27FC236}">
                  <a16:creationId xmlns:a16="http://schemas.microsoft.com/office/drawing/2014/main" id="{4FEBD452-7BF9-4A4E-A36C-1F1363992D70}"/>
                </a:ext>
              </a:extLst>
            </p:cNvPr>
            <p:cNvSpPr/>
            <p:nvPr/>
          </p:nvSpPr>
          <p:spPr>
            <a:xfrm flipV="1">
              <a:off x="1805400" y="5266440"/>
              <a:ext cx="0" cy="4500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 name="Straight Connector 41">
              <a:extLst>
                <a:ext uri="{FF2B5EF4-FFF2-40B4-BE49-F238E27FC236}">
                  <a16:creationId xmlns:a16="http://schemas.microsoft.com/office/drawing/2014/main" id="{F8296D6A-93D7-4429-ABF4-5C4F9BB9DCE3}"/>
                </a:ext>
              </a:extLst>
            </p:cNvPr>
            <p:cNvSpPr/>
            <p:nvPr/>
          </p:nvSpPr>
          <p:spPr>
            <a:xfrm flipH="1">
              <a:off x="1722240" y="5266440"/>
              <a:ext cx="831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 name="Straight Connector 42">
              <a:extLst>
                <a:ext uri="{FF2B5EF4-FFF2-40B4-BE49-F238E27FC236}">
                  <a16:creationId xmlns:a16="http://schemas.microsoft.com/office/drawing/2014/main" id="{C2E8422B-D678-4B72-B238-F49C3545CF52}"/>
                </a:ext>
              </a:extLst>
            </p:cNvPr>
            <p:cNvSpPr/>
            <p:nvPr/>
          </p:nvSpPr>
          <p:spPr>
            <a:xfrm flipH="1">
              <a:off x="1359360" y="5322240"/>
              <a:ext cx="47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 name="Straight Connector 43">
              <a:extLst>
                <a:ext uri="{FF2B5EF4-FFF2-40B4-BE49-F238E27FC236}">
                  <a16:creationId xmlns:a16="http://schemas.microsoft.com/office/drawing/2014/main" id="{58E708E5-A732-435B-B8FF-3A54AB7C78EF}"/>
                </a:ext>
              </a:extLst>
            </p:cNvPr>
            <p:cNvSpPr/>
            <p:nvPr/>
          </p:nvSpPr>
          <p:spPr>
            <a:xfrm>
              <a:off x="1359360" y="5322240"/>
              <a:ext cx="0" cy="4140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 name="Straight Connector 44">
              <a:extLst>
                <a:ext uri="{FF2B5EF4-FFF2-40B4-BE49-F238E27FC236}">
                  <a16:creationId xmlns:a16="http://schemas.microsoft.com/office/drawing/2014/main" id="{4AB4C14F-8D83-4B01-AD19-825F6EF83836}"/>
                </a:ext>
              </a:extLst>
            </p:cNvPr>
            <p:cNvSpPr/>
            <p:nvPr/>
          </p:nvSpPr>
          <p:spPr>
            <a:xfrm flipH="1" flipV="1">
              <a:off x="1250640" y="5267520"/>
              <a:ext cx="108720" cy="961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 name="Straight Connector 45">
              <a:extLst>
                <a:ext uri="{FF2B5EF4-FFF2-40B4-BE49-F238E27FC236}">
                  <a16:creationId xmlns:a16="http://schemas.microsoft.com/office/drawing/2014/main" id="{D15ED960-E60D-4F70-86AE-15D709D86410}"/>
                </a:ext>
              </a:extLst>
            </p:cNvPr>
            <p:cNvSpPr/>
            <p:nvPr/>
          </p:nvSpPr>
          <p:spPr>
            <a:xfrm flipV="1">
              <a:off x="1250640" y="5172840"/>
              <a:ext cx="108720" cy="9468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 name="Straight Connector 46">
              <a:extLst>
                <a:ext uri="{FF2B5EF4-FFF2-40B4-BE49-F238E27FC236}">
                  <a16:creationId xmlns:a16="http://schemas.microsoft.com/office/drawing/2014/main" id="{21AC9DEA-CD6D-4DBB-8BAF-DCCF5B5A6F8E}"/>
                </a:ext>
              </a:extLst>
            </p:cNvPr>
            <p:cNvSpPr/>
            <p:nvPr/>
          </p:nvSpPr>
          <p:spPr>
            <a:xfrm>
              <a:off x="1359360" y="5172840"/>
              <a:ext cx="0" cy="403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 name="Straight Connector 47">
              <a:extLst>
                <a:ext uri="{FF2B5EF4-FFF2-40B4-BE49-F238E27FC236}">
                  <a16:creationId xmlns:a16="http://schemas.microsoft.com/office/drawing/2014/main" id="{4111B9AA-36A8-433C-B240-22D737FD46A8}"/>
                </a:ext>
              </a:extLst>
            </p:cNvPr>
            <p:cNvSpPr/>
            <p:nvPr/>
          </p:nvSpPr>
          <p:spPr>
            <a:xfrm>
              <a:off x="1359360" y="5213160"/>
              <a:ext cx="47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 name="Straight Connector 48">
              <a:extLst>
                <a:ext uri="{FF2B5EF4-FFF2-40B4-BE49-F238E27FC236}">
                  <a16:creationId xmlns:a16="http://schemas.microsoft.com/office/drawing/2014/main" id="{860A6EDF-12F0-4F71-A5EE-B2E30C8D2EA7}"/>
                </a:ext>
              </a:extLst>
            </p:cNvPr>
            <p:cNvSpPr/>
            <p:nvPr/>
          </p:nvSpPr>
          <p:spPr>
            <a:xfrm flipH="1">
              <a:off x="1553760" y="5155560"/>
              <a:ext cx="86759"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0" name="Straight Connector 49">
              <a:extLst>
                <a:ext uri="{FF2B5EF4-FFF2-40B4-BE49-F238E27FC236}">
                  <a16:creationId xmlns:a16="http://schemas.microsoft.com/office/drawing/2014/main" id="{834E7F61-4DE6-4046-807E-9AE562D78367}"/>
                </a:ext>
              </a:extLst>
            </p:cNvPr>
            <p:cNvSpPr/>
            <p:nvPr/>
          </p:nvSpPr>
          <p:spPr>
            <a:xfrm flipH="1">
              <a:off x="1476360" y="5328720"/>
              <a:ext cx="10404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1" name="Straight Connector 50">
              <a:extLst>
                <a:ext uri="{FF2B5EF4-FFF2-40B4-BE49-F238E27FC236}">
                  <a16:creationId xmlns:a16="http://schemas.microsoft.com/office/drawing/2014/main" id="{B0D3D1A3-02C6-46BB-9789-F9370ED9BC58}"/>
                </a:ext>
              </a:extLst>
            </p:cNvPr>
            <p:cNvSpPr/>
            <p:nvPr/>
          </p:nvSpPr>
          <p:spPr>
            <a:xfrm flipH="1">
              <a:off x="1476360" y="5207400"/>
              <a:ext cx="1335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2" name="Straight Connector 51">
              <a:extLst>
                <a:ext uri="{FF2B5EF4-FFF2-40B4-BE49-F238E27FC236}">
                  <a16:creationId xmlns:a16="http://schemas.microsoft.com/office/drawing/2014/main" id="{C326AD72-9BAD-4E6A-A7C8-5C84DE391472}"/>
                </a:ext>
              </a:extLst>
            </p:cNvPr>
            <p:cNvSpPr/>
            <p:nvPr/>
          </p:nvSpPr>
          <p:spPr>
            <a:xfrm flipH="1">
              <a:off x="1545120" y="5259600"/>
              <a:ext cx="133199"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3" name="Straight Connector 52">
              <a:extLst>
                <a:ext uri="{FF2B5EF4-FFF2-40B4-BE49-F238E27FC236}">
                  <a16:creationId xmlns:a16="http://schemas.microsoft.com/office/drawing/2014/main" id="{57C27317-2CA4-4394-A15C-E2B2F74FFF74}"/>
                </a:ext>
              </a:extLst>
            </p:cNvPr>
            <p:cNvSpPr/>
            <p:nvPr/>
          </p:nvSpPr>
          <p:spPr>
            <a:xfrm>
              <a:off x="1891800" y="5116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4" name="Freeform 2566">
              <a:extLst>
                <a:ext uri="{FF2B5EF4-FFF2-40B4-BE49-F238E27FC236}">
                  <a16:creationId xmlns:a16="http://schemas.microsoft.com/office/drawing/2014/main" id="{093E017E-3F60-4720-962E-727CCEC96A10}"/>
                </a:ext>
              </a:extLst>
            </p:cNvPr>
            <p:cNvSpPr/>
            <p:nvPr/>
          </p:nvSpPr>
          <p:spPr>
            <a:xfrm>
              <a:off x="1891800" y="5049000"/>
              <a:ext cx="0" cy="67320"/>
            </a:xfrm>
            <a:custGeom>
              <a:avLst/>
              <a:gdLst/>
              <a:ahLst/>
              <a:cxnLst>
                <a:cxn ang="3cd4">
                  <a:pos x="hc" y="t"/>
                </a:cxn>
                <a:cxn ang="cd2">
                  <a:pos x="l" y="vc"/>
                </a:cxn>
                <a:cxn ang="cd4">
                  <a:pos x="hc" y="b"/>
                </a:cxn>
                <a:cxn ang="0">
                  <a:pos x="r" y="vc"/>
                </a:cxn>
              </a:cxnLst>
              <a:rect l="l" t="t" r="r" b="b"/>
              <a:pathLst>
                <a:path h="188">
                  <a:moveTo>
                    <a:pt x="0" y="188"/>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5" name="Freeform 2567">
              <a:extLst>
                <a:ext uri="{FF2B5EF4-FFF2-40B4-BE49-F238E27FC236}">
                  <a16:creationId xmlns:a16="http://schemas.microsoft.com/office/drawing/2014/main" id="{50DFF94D-552A-4BF4-8E39-6657E066F2F4}"/>
                </a:ext>
              </a:extLst>
            </p:cNvPr>
            <p:cNvSpPr/>
            <p:nvPr/>
          </p:nvSpPr>
          <p:spPr>
            <a:xfrm>
              <a:off x="1878480" y="5034240"/>
              <a:ext cx="12960" cy="14400"/>
            </a:xfrm>
            <a:custGeom>
              <a:avLst/>
              <a:gdLst/>
              <a:ahLst/>
              <a:cxnLst>
                <a:cxn ang="3cd4">
                  <a:pos x="hc" y="t"/>
                </a:cxn>
                <a:cxn ang="cd2">
                  <a:pos x="l" y="vc"/>
                </a:cxn>
                <a:cxn ang="cd4">
                  <a:pos x="hc" y="b"/>
                </a:cxn>
                <a:cxn ang="0">
                  <a:pos x="r" y="vc"/>
                </a:cxn>
              </a:cxnLst>
              <a:rect l="l" t="t" r="r" b="b"/>
              <a:pathLst>
                <a:path w="37" h="41">
                  <a:moveTo>
                    <a:pt x="37" y="41"/>
                  </a:moveTo>
                  <a:cubicBezTo>
                    <a:pt x="37" y="19"/>
                    <a:pt x="19"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6" name="Freeform 2568">
              <a:extLst>
                <a:ext uri="{FF2B5EF4-FFF2-40B4-BE49-F238E27FC236}">
                  <a16:creationId xmlns:a16="http://schemas.microsoft.com/office/drawing/2014/main" id="{7703899F-BFCB-4306-843C-2D2E3C4090F3}"/>
                </a:ext>
              </a:extLst>
            </p:cNvPr>
            <p:cNvSpPr/>
            <p:nvPr/>
          </p:nvSpPr>
          <p:spPr>
            <a:xfrm>
              <a:off x="1437840" y="5034240"/>
              <a:ext cx="440279" cy="0"/>
            </a:xfrm>
            <a:custGeom>
              <a:avLst/>
              <a:gdLst/>
              <a:ahLst/>
              <a:cxnLst>
                <a:cxn ang="3cd4">
                  <a:pos x="hc" y="t"/>
                </a:cxn>
                <a:cxn ang="cd2">
                  <a:pos x="l" y="vc"/>
                </a:cxn>
                <a:cxn ang="cd4">
                  <a:pos x="hc" y="b"/>
                </a:cxn>
                <a:cxn ang="0">
                  <a:pos x="r" y="vc"/>
                </a:cxn>
              </a:cxnLst>
              <a:rect l="l" t="t" r="r" b="b"/>
              <a:pathLst>
                <a:path w="1224">
                  <a:moveTo>
                    <a:pt x="1224"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 name="Freeform 2569">
              <a:extLst>
                <a:ext uri="{FF2B5EF4-FFF2-40B4-BE49-F238E27FC236}">
                  <a16:creationId xmlns:a16="http://schemas.microsoft.com/office/drawing/2014/main" id="{CD4D0315-42CE-4C19-8EA5-622B239A47BC}"/>
                </a:ext>
              </a:extLst>
            </p:cNvPr>
            <p:cNvSpPr/>
            <p:nvPr/>
          </p:nvSpPr>
          <p:spPr>
            <a:xfrm>
              <a:off x="1424159" y="5034240"/>
              <a:ext cx="13320" cy="14400"/>
            </a:xfrm>
            <a:custGeom>
              <a:avLst/>
              <a:gdLst/>
              <a:ahLst/>
              <a:cxnLst>
                <a:cxn ang="3cd4">
                  <a:pos x="hc" y="t"/>
                </a:cxn>
                <a:cxn ang="cd2">
                  <a:pos x="l" y="vc"/>
                </a:cxn>
                <a:cxn ang="cd4">
                  <a:pos x="hc" y="b"/>
                </a:cxn>
                <a:cxn ang="0">
                  <a:pos x="r" y="vc"/>
                </a:cxn>
              </a:cxnLst>
              <a:rect l="l" t="t" r="r" b="b"/>
              <a:pathLst>
                <a:path w="38" h="41">
                  <a:moveTo>
                    <a:pt x="38" y="0"/>
                  </a:moveTo>
                  <a:cubicBezTo>
                    <a:pt x="16" y="0"/>
                    <a:pt x="0" y="19"/>
                    <a:pt x="0" y="41"/>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 name="Freeform 2570">
              <a:extLst>
                <a:ext uri="{FF2B5EF4-FFF2-40B4-BE49-F238E27FC236}">
                  <a16:creationId xmlns:a16="http://schemas.microsoft.com/office/drawing/2014/main" id="{DA431DCC-D2FF-494A-BF72-B43B0993D40B}"/>
                </a:ext>
              </a:extLst>
            </p:cNvPr>
            <p:cNvSpPr/>
            <p:nvPr/>
          </p:nvSpPr>
          <p:spPr>
            <a:xfrm>
              <a:off x="1424159" y="5049000"/>
              <a:ext cx="0" cy="333360"/>
            </a:xfrm>
            <a:custGeom>
              <a:avLst/>
              <a:gdLst/>
              <a:ahLst/>
              <a:cxnLst>
                <a:cxn ang="3cd4">
                  <a:pos x="hc" y="t"/>
                </a:cxn>
                <a:cxn ang="cd2">
                  <a:pos x="l" y="vc"/>
                </a:cxn>
                <a:cxn ang="cd4">
                  <a:pos x="hc" y="b"/>
                </a:cxn>
                <a:cxn ang="0">
                  <a:pos x="r" y="vc"/>
                </a:cxn>
              </a:cxnLst>
              <a:rect l="l" t="t" r="r" b="b"/>
              <a:pathLst>
                <a:path h="927">
                  <a:moveTo>
                    <a:pt x="0" y="0"/>
                  </a:moveTo>
                  <a:cubicBezTo>
                    <a:pt x="0" y="927"/>
                    <a:pt x="0" y="927"/>
                    <a:pt x="0" y="927"/>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 name="Freeform 2571">
              <a:extLst>
                <a:ext uri="{FF2B5EF4-FFF2-40B4-BE49-F238E27FC236}">
                  <a16:creationId xmlns:a16="http://schemas.microsoft.com/office/drawing/2014/main" id="{2D707468-BE19-48BF-8F87-127FAA2AC3C3}"/>
                </a:ext>
              </a:extLst>
            </p:cNvPr>
            <p:cNvSpPr/>
            <p:nvPr/>
          </p:nvSpPr>
          <p:spPr>
            <a:xfrm>
              <a:off x="1424159" y="5382720"/>
              <a:ext cx="13320" cy="15120"/>
            </a:xfrm>
            <a:custGeom>
              <a:avLst/>
              <a:gdLst/>
              <a:ahLst/>
              <a:cxnLst>
                <a:cxn ang="3cd4">
                  <a:pos x="hc" y="t"/>
                </a:cxn>
                <a:cxn ang="cd2">
                  <a:pos x="l" y="vc"/>
                </a:cxn>
                <a:cxn ang="cd4">
                  <a:pos x="hc" y="b"/>
                </a:cxn>
                <a:cxn ang="0">
                  <a:pos x="r" y="vc"/>
                </a:cxn>
              </a:cxnLst>
              <a:rect l="l" t="t" r="r" b="b"/>
              <a:pathLst>
                <a:path w="38" h="43">
                  <a:moveTo>
                    <a:pt x="0" y="0"/>
                  </a:moveTo>
                  <a:cubicBezTo>
                    <a:pt x="0" y="23"/>
                    <a:pt x="16" y="43"/>
                    <a:pt x="38" y="4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 name="Freeform 2572">
              <a:extLst>
                <a:ext uri="{FF2B5EF4-FFF2-40B4-BE49-F238E27FC236}">
                  <a16:creationId xmlns:a16="http://schemas.microsoft.com/office/drawing/2014/main" id="{A8805D49-3C25-47E4-BE7D-BE1DE49ED04C}"/>
                </a:ext>
              </a:extLst>
            </p:cNvPr>
            <p:cNvSpPr/>
            <p:nvPr/>
          </p:nvSpPr>
          <p:spPr>
            <a:xfrm>
              <a:off x="1437840" y="5398200"/>
              <a:ext cx="440279" cy="0"/>
            </a:xfrm>
            <a:custGeom>
              <a:avLst/>
              <a:gdLst/>
              <a:ahLst/>
              <a:cxnLst>
                <a:cxn ang="3cd4">
                  <a:pos x="hc" y="t"/>
                </a:cxn>
                <a:cxn ang="cd2">
                  <a:pos x="l" y="vc"/>
                </a:cxn>
                <a:cxn ang="cd4">
                  <a:pos x="hc" y="b"/>
                </a:cxn>
                <a:cxn ang="0">
                  <a:pos x="r" y="vc"/>
                </a:cxn>
              </a:cxnLst>
              <a:rect l="l" t="t" r="r" b="b"/>
              <a:pathLst>
                <a:path w="1224">
                  <a:moveTo>
                    <a:pt x="0" y="0"/>
                  </a:moveTo>
                  <a:cubicBezTo>
                    <a:pt x="1224" y="0"/>
                    <a:pt x="1224" y="0"/>
                    <a:pt x="1224"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 name="Freeform 2573">
              <a:extLst>
                <a:ext uri="{FF2B5EF4-FFF2-40B4-BE49-F238E27FC236}">
                  <a16:creationId xmlns:a16="http://schemas.microsoft.com/office/drawing/2014/main" id="{74080194-D1E7-44E7-94E1-9C623DBF0FBD}"/>
                </a:ext>
              </a:extLst>
            </p:cNvPr>
            <p:cNvSpPr/>
            <p:nvPr/>
          </p:nvSpPr>
          <p:spPr>
            <a:xfrm>
              <a:off x="1878480" y="5382720"/>
              <a:ext cx="12960" cy="15120"/>
            </a:xfrm>
            <a:custGeom>
              <a:avLst/>
              <a:gdLst/>
              <a:ahLst/>
              <a:cxnLst>
                <a:cxn ang="3cd4">
                  <a:pos x="hc" y="t"/>
                </a:cxn>
                <a:cxn ang="cd2">
                  <a:pos x="l" y="vc"/>
                </a:cxn>
                <a:cxn ang="cd4">
                  <a:pos x="hc" y="b"/>
                </a:cxn>
                <a:cxn ang="0">
                  <a:pos x="r" y="vc"/>
                </a:cxn>
              </a:cxnLst>
              <a:rect l="l" t="t" r="r" b="b"/>
              <a:pathLst>
                <a:path w="37" h="43">
                  <a:moveTo>
                    <a:pt x="0" y="43"/>
                  </a:moveTo>
                  <a:cubicBezTo>
                    <a:pt x="19" y="43"/>
                    <a:pt x="37" y="23"/>
                    <a:pt x="37"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 name="Freeform 2574">
              <a:extLst>
                <a:ext uri="{FF2B5EF4-FFF2-40B4-BE49-F238E27FC236}">
                  <a16:creationId xmlns:a16="http://schemas.microsoft.com/office/drawing/2014/main" id="{30753F1F-9F8D-46E6-B9C9-45802BDDD767}"/>
                </a:ext>
              </a:extLst>
            </p:cNvPr>
            <p:cNvSpPr/>
            <p:nvPr/>
          </p:nvSpPr>
          <p:spPr>
            <a:xfrm>
              <a:off x="1891800" y="5294879"/>
              <a:ext cx="0" cy="87480"/>
            </a:xfrm>
            <a:custGeom>
              <a:avLst/>
              <a:gdLst/>
              <a:ahLst/>
              <a:cxnLst>
                <a:cxn ang="3cd4">
                  <a:pos x="hc" y="t"/>
                </a:cxn>
                <a:cxn ang="cd2">
                  <a:pos x="l" y="vc"/>
                </a:cxn>
                <a:cxn ang="cd4">
                  <a:pos x="hc" y="b"/>
                </a:cxn>
                <a:cxn ang="0">
                  <a:pos x="r" y="vc"/>
                </a:cxn>
              </a:cxnLst>
              <a:rect l="l" t="t" r="r" b="b"/>
              <a:pathLst>
                <a:path h="244">
                  <a:moveTo>
                    <a:pt x="0" y="244"/>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 name="Straight Connector 62">
              <a:extLst>
                <a:ext uri="{FF2B5EF4-FFF2-40B4-BE49-F238E27FC236}">
                  <a16:creationId xmlns:a16="http://schemas.microsoft.com/office/drawing/2014/main" id="{5800901A-85A2-4E6A-AF20-BE2E68172916}"/>
                </a:ext>
              </a:extLst>
            </p:cNvPr>
            <p:cNvSpPr/>
            <p:nvPr/>
          </p:nvSpPr>
          <p:spPr>
            <a:xfrm flipV="1">
              <a:off x="1597320" y="5415120"/>
              <a:ext cx="0" cy="698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 name="Straight Connector 63">
              <a:extLst>
                <a:ext uri="{FF2B5EF4-FFF2-40B4-BE49-F238E27FC236}">
                  <a16:creationId xmlns:a16="http://schemas.microsoft.com/office/drawing/2014/main" id="{9BBEAF45-6BB4-4F1D-937F-DD1147A189DA}"/>
                </a:ext>
              </a:extLst>
            </p:cNvPr>
            <p:cNvSpPr/>
            <p:nvPr/>
          </p:nvSpPr>
          <p:spPr>
            <a:xfrm>
              <a:off x="1735919" y="5415120"/>
              <a:ext cx="0" cy="698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 name="Straight Connector 64">
              <a:extLst>
                <a:ext uri="{FF2B5EF4-FFF2-40B4-BE49-F238E27FC236}">
                  <a16:creationId xmlns:a16="http://schemas.microsoft.com/office/drawing/2014/main" id="{8B84E996-71BC-4B85-974A-96D2448D1D25}"/>
                </a:ext>
              </a:extLst>
            </p:cNvPr>
            <p:cNvSpPr/>
            <p:nvPr/>
          </p:nvSpPr>
          <p:spPr>
            <a:xfrm flipH="1">
              <a:off x="1510919" y="5484960"/>
              <a:ext cx="311761"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extLst>
      <p:ext uri="{BB962C8B-B14F-4D97-AF65-F5344CB8AC3E}">
        <p14:creationId xmlns:p14="http://schemas.microsoft.com/office/powerpoint/2010/main" val="20323102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3A1F9-4329-468A-A9E7-D09C3E12D05C}"/>
              </a:ext>
            </a:extLst>
          </p:cNvPr>
          <p:cNvSpPr>
            <a:spLocks noGrp="1"/>
          </p:cNvSpPr>
          <p:nvPr>
            <p:ph type="body" sz="quarter" idx="21"/>
          </p:nvPr>
        </p:nvSpPr>
        <p:spPr/>
        <p:txBody>
          <a:bodyPr>
            <a:normAutofit lnSpcReduction="10000"/>
          </a:bodyPr>
          <a:lstStyle/>
          <a:p>
            <a:r>
              <a:rPr lang="en-AU" dirty="0"/>
              <a:t>What is latency?</a:t>
            </a:r>
          </a:p>
        </p:txBody>
      </p:sp>
      <p:sp>
        <p:nvSpPr>
          <p:cNvPr id="3" name="Text Placeholder 2">
            <a:extLst>
              <a:ext uri="{FF2B5EF4-FFF2-40B4-BE49-F238E27FC236}">
                <a16:creationId xmlns:a16="http://schemas.microsoft.com/office/drawing/2014/main" id="{A6B9009E-5E38-4CDD-B802-84736A94C982}"/>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91A00B5F-6E7A-48C8-AE2B-EEC31B325990}"/>
              </a:ext>
            </a:extLst>
          </p:cNvPr>
          <p:cNvSpPr>
            <a:spLocks noGrp="1"/>
          </p:cNvSpPr>
          <p:nvPr>
            <p:ph sz="quarter" idx="23"/>
          </p:nvPr>
        </p:nvSpPr>
        <p:spPr/>
        <p:txBody>
          <a:bodyPr/>
          <a:lstStyle/>
          <a:p>
            <a:pPr marL="342900" indent="-342900">
              <a:buFont typeface="Arial" panose="020B0604020202020204" pitchFamily="34" charset="0"/>
              <a:buChar char="•"/>
            </a:pPr>
            <a:r>
              <a:rPr lang="en-US" sz="2400" dirty="0"/>
              <a:t>Latency is how long it takes for data to move from one point on a network to another.</a:t>
            </a:r>
          </a:p>
          <a:p>
            <a:pPr marL="342900" indent="-342900">
              <a:buFont typeface="Arial" panose="020B0604020202020204" pitchFamily="34" charset="0"/>
              <a:buChar char="•"/>
            </a:pPr>
            <a:r>
              <a:rPr lang="en-US" sz="2400" dirty="0"/>
              <a:t>NRENs are built as low latency/high bandwidth networks. They are constructed so that they have low latency (lag) providing consistent connectivity and response times.</a:t>
            </a:r>
          </a:p>
          <a:p>
            <a:pPr marL="342900" indent="-342900">
              <a:buFont typeface="Arial" panose="020B0604020202020204" pitchFamily="34" charset="0"/>
              <a:buChar char="•"/>
            </a:pPr>
            <a:r>
              <a:rPr lang="en-US" sz="2400" dirty="0"/>
              <a:t>NRENS are designed to have ‘headroom’ or to allow for bursts of large data (‘elephants’) moving through the network. </a:t>
            </a:r>
          </a:p>
          <a:p>
            <a:endParaRPr lang="en-US" dirty="0"/>
          </a:p>
        </p:txBody>
      </p:sp>
    </p:spTree>
    <p:extLst>
      <p:ext uri="{BB962C8B-B14F-4D97-AF65-F5344CB8AC3E}">
        <p14:creationId xmlns:p14="http://schemas.microsoft.com/office/powerpoint/2010/main" val="23522140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8777E-EA6B-4EF5-9EA4-585996430729}"/>
              </a:ext>
            </a:extLst>
          </p:cNvPr>
          <p:cNvSpPr>
            <a:spLocks noGrp="1"/>
          </p:cNvSpPr>
          <p:nvPr>
            <p:ph type="body" sz="quarter" idx="21"/>
          </p:nvPr>
        </p:nvSpPr>
        <p:spPr/>
        <p:txBody>
          <a:bodyPr>
            <a:normAutofit lnSpcReduction="10000"/>
          </a:bodyPr>
          <a:lstStyle/>
          <a:p>
            <a:r>
              <a:rPr lang="en-AU" dirty="0"/>
              <a:t>Latency</a:t>
            </a:r>
          </a:p>
        </p:txBody>
      </p:sp>
      <p:sp>
        <p:nvSpPr>
          <p:cNvPr id="3" name="Text Placeholder 2">
            <a:extLst>
              <a:ext uri="{FF2B5EF4-FFF2-40B4-BE49-F238E27FC236}">
                <a16:creationId xmlns:a16="http://schemas.microsoft.com/office/drawing/2014/main" id="{486397CA-DB2D-42A1-AE62-1C79DAC000D1}"/>
              </a:ext>
            </a:extLst>
          </p:cNvPr>
          <p:cNvSpPr>
            <a:spLocks noGrp="1"/>
          </p:cNvSpPr>
          <p:nvPr>
            <p:ph type="body" sz="quarter" idx="22"/>
          </p:nvPr>
        </p:nvSpPr>
        <p:spPr/>
        <p:txBody>
          <a:bodyPr>
            <a:normAutofit fontScale="85000" lnSpcReduction="20000"/>
          </a:bodyPr>
          <a:lstStyle/>
          <a:p>
            <a:endParaRPr lang="en-AU"/>
          </a:p>
        </p:txBody>
      </p:sp>
      <p:pic>
        <p:nvPicPr>
          <p:cNvPr id="5" name="Google Shape;931;p88">
            <a:extLst>
              <a:ext uri="{FF2B5EF4-FFF2-40B4-BE49-F238E27FC236}">
                <a16:creationId xmlns:a16="http://schemas.microsoft.com/office/drawing/2014/main" id="{284AE1AB-50FB-429E-905C-C5AA4ADF9194}"/>
              </a:ext>
            </a:extLst>
          </p:cNvPr>
          <p:cNvPicPr>
            <a:picLocks noGrp="1"/>
          </p:cNvPicPr>
          <p:nvPr>
            <p:ph sz="quarter" idx="23"/>
          </p:nvPr>
        </p:nvPicPr>
        <p:blipFill>
          <a:blip r:embed="rId3">
            <a:alphaModFix/>
          </a:blip>
          <a:stretch/>
        </p:blipFill>
        <p:spPr bwMode="auto">
          <a:xfrm>
            <a:off x="443706" y="1044575"/>
            <a:ext cx="7934325" cy="3448050"/>
          </a:xfrm>
          <a:prstGeom prst="rect">
            <a:avLst/>
          </a:prstGeom>
          <a:noFill/>
          <a:ln>
            <a:noFill/>
          </a:ln>
        </p:spPr>
      </p:pic>
    </p:spTree>
    <p:extLst>
      <p:ext uri="{BB962C8B-B14F-4D97-AF65-F5344CB8AC3E}">
        <p14:creationId xmlns:p14="http://schemas.microsoft.com/office/powerpoint/2010/main" val="3583019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9;p12">
            <a:extLst>
              <a:ext uri="{FF2B5EF4-FFF2-40B4-BE49-F238E27FC236}">
                <a16:creationId xmlns:a16="http://schemas.microsoft.com/office/drawing/2014/main" id="{EAA96903-F336-4AA1-A3C2-03319F2A3095}"/>
              </a:ext>
            </a:extLst>
          </p:cNvPr>
          <p:cNvPicPr/>
          <p:nvPr/>
        </p:nvPicPr>
        <p:blipFill>
          <a:blip r:embed="rId3">
            <a:alphaModFix/>
          </a:blip>
          <a:stretch/>
        </p:blipFill>
        <p:spPr bwMode="auto">
          <a:xfrm>
            <a:off x="2300252" y="289050"/>
            <a:ext cx="4543496" cy="1669576"/>
          </a:xfrm>
          <a:prstGeom prst="rect">
            <a:avLst/>
          </a:prstGeom>
          <a:noFill/>
          <a:ln>
            <a:noFill/>
          </a:ln>
        </p:spPr>
      </p:pic>
      <p:sp>
        <p:nvSpPr>
          <p:cNvPr id="7" name="TextBox 6">
            <a:extLst>
              <a:ext uri="{FF2B5EF4-FFF2-40B4-BE49-F238E27FC236}">
                <a16:creationId xmlns:a16="http://schemas.microsoft.com/office/drawing/2014/main" id="{80953EBA-35D8-495F-B3E7-0F6C85281AC3}"/>
              </a:ext>
            </a:extLst>
          </p:cNvPr>
          <p:cNvSpPr txBox="1"/>
          <p:nvPr/>
        </p:nvSpPr>
        <p:spPr>
          <a:xfrm>
            <a:off x="591845" y="2215254"/>
            <a:ext cx="7824186" cy="865173"/>
          </a:xfrm>
          <a:prstGeom prst="rect">
            <a:avLst/>
          </a:prstGeom>
          <a:noFill/>
          <a:ln w="12700">
            <a:miter lim="400000"/>
          </a:ln>
          <a:extLst>
            <a:ext uri="{C572A759-6A51-4108-AA02-DFA0A04FC94B}">
              <ma14:wrappingTextBoxFlag xmlns="" xmlns:ma14="http://schemas.microsoft.com/office/mac/drawingml/2011/main" val="1"/>
            </a:ext>
          </a:extLst>
        </p:spPr>
        <p:txBody>
          <a:bodyPr wrap="square">
            <a:spAutoFit/>
          </a:bodyPr>
          <a:lstStyle/>
          <a:p>
            <a:pPr marL="0" indent="0" algn="ctr">
              <a:lnSpc>
                <a:spcPct val="200000"/>
              </a:lnSpc>
              <a:buNone/>
            </a:pPr>
            <a:r>
              <a:rPr lang="en-US" dirty="0"/>
              <a:t>AARNet is a not-for-profit company that provides ultra high-speed Internet and communications services only to Australia's research and education sector</a:t>
            </a:r>
          </a:p>
        </p:txBody>
      </p:sp>
      <p:sp>
        <p:nvSpPr>
          <p:cNvPr id="8" name="Rectangle 4">
            <a:extLst>
              <a:ext uri="{FF2B5EF4-FFF2-40B4-BE49-F238E27FC236}">
                <a16:creationId xmlns:a16="http://schemas.microsoft.com/office/drawing/2014/main" id="{E10C1165-CEE6-49F5-8B5B-9BD5A31FA462}"/>
              </a:ext>
            </a:extLst>
          </p:cNvPr>
          <p:cNvSpPr/>
          <p:nvPr/>
        </p:nvSpPr>
        <p:spPr bwMode="auto">
          <a:xfrm>
            <a:off x="1232963" y="3998601"/>
            <a:ext cx="1239442" cy="300082"/>
          </a:xfrm>
          <a:prstGeom prst="rect">
            <a:avLst/>
          </a:prstGeom>
        </p:spPr>
        <p:txBody>
          <a:bodyPr wrap="none">
            <a:spAutoFit/>
          </a:bodyPr>
          <a:lstStyle/>
          <a:p>
            <a:pPr marL="0" indent="0">
              <a:buNone/>
              <a:defRPr/>
            </a:pPr>
            <a:r>
              <a:rPr lang="en-GB" dirty="0">
                <a:latin typeface="Nunito"/>
                <a:ea typeface="Nunito"/>
                <a:cs typeface="Nunito"/>
              </a:rPr>
              <a:t>aarnet.edu.au</a:t>
            </a:r>
            <a:endParaRPr lang="en-AU" dirty="0"/>
          </a:p>
        </p:txBody>
      </p:sp>
      <p:pic>
        <p:nvPicPr>
          <p:cNvPr id="9" name="Google Shape;128;p12">
            <a:extLst>
              <a:ext uri="{FF2B5EF4-FFF2-40B4-BE49-F238E27FC236}">
                <a16:creationId xmlns:a16="http://schemas.microsoft.com/office/drawing/2014/main" id="{40E6093C-4AB6-43C3-9831-D88AB999CAC8}"/>
              </a:ext>
            </a:extLst>
          </p:cNvPr>
          <p:cNvPicPr/>
          <p:nvPr/>
        </p:nvPicPr>
        <p:blipFill>
          <a:blip r:embed="rId4">
            <a:alphaModFix/>
          </a:blip>
          <a:stretch/>
        </p:blipFill>
        <p:spPr bwMode="auto">
          <a:xfrm>
            <a:off x="3282819" y="4012053"/>
            <a:ext cx="398625" cy="398625"/>
          </a:xfrm>
          <a:prstGeom prst="rect">
            <a:avLst/>
          </a:prstGeom>
          <a:noFill/>
          <a:ln>
            <a:noFill/>
          </a:ln>
        </p:spPr>
      </p:pic>
      <p:sp>
        <p:nvSpPr>
          <p:cNvPr id="10" name="Rectangle 6">
            <a:extLst>
              <a:ext uri="{FF2B5EF4-FFF2-40B4-BE49-F238E27FC236}">
                <a16:creationId xmlns:a16="http://schemas.microsoft.com/office/drawing/2014/main" id="{C04BD7E4-F823-4F1E-8A6C-1BB17BE2FDB9}"/>
              </a:ext>
            </a:extLst>
          </p:cNvPr>
          <p:cNvSpPr/>
          <p:nvPr/>
        </p:nvSpPr>
        <p:spPr bwMode="auto">
          <a:xfrm>
            <a:off x="3902039" y="4026699"/>
            <a:ext cx="1281120" cy="300082"/>
          </a:xfrm>
          <a:prstGeom prst="rect">
            <a:avLst/>
          </a:prstGeom>
        </p:spPr>
        <p:txBody>
          <a:bodyPr wrap="none">
            <a:spAutoFit/>
          </a:bodyPr>
          <a:lstStyle/>
          <a:p>
            <a:pPr marL="0" indent="0">
              <a:buNone/>
              <a:defRPr/>
            </a:pPr>
            <a:r>
              <a:rPr lang="en-GB" dirty="0" err="1">
                <a:latin typeface="Nunito"/>
                <a:ea typeface="Nunito"/>
                <a:cs typeface="Nunito"/>
              </a:rPr>
              <a:t>AARNetVideo</a:t>
            </a:r>
            <a:endParaRPr lang="en-AU" dirty="0"/>
          </a:p>
        </p:txBody>
      </p:sp>
      <p:pic>
        <p:nvPicPr>
          <p:cNvPr id="11" name="Google Shape;127;p12">
            <a:extLst>
              <a:ext uri="{FF2B5EF4-FFF2-40B4-BE49-F238E27FC236}">
                <a16:creationId xmlns:a16="http://schemas.microsoft.com/office/drawing/2014/main" id="{70D6BB05-EF98-4769-AC2D-549800700DA7}"/>
              </a:ext>
            </a:extLst>
          </p:cNvPr>
          <p:cNvPicPr/>
          <p:nvPr/>
        </p:nvPicPr>
        <p:blipFill>
          <a:blip r:embed="rId5">
            <a:alphaModFix/>
          </a:blip>
          <a:stretch/>
        </p:blipFill>
        <p:spPr bwMode="auto">
          <a:xfrm>
            <a:off x="5726599" y="4071084"/>
            <a:ext cx="330370" cy="227599"/>
          </a:xfrm>
          <a:prstGeom prst="rect">
            <a:avLst/>
          </a:prstGeom>
          <a:noFill/>
          <a:ln>
            <a:noFill/>
          </a:ln>
        </p:spPr>
      </p:pic>
      <p:sp>
        <p:nvSpPr>
          <p:cNvPr id="12" name="TextBox 9">
            <a:extLst>
              <a:ext uri="{FF2B5EF4-FFF2-40B4-BE49-F238E27FC236}">
                <a16:creationId xmlns:a16="http://schemas.microsoft.com/office/drawing/2014/main" id="{98BA8D2E-8F9B-491A-A99E-9ADB0DC7DA4D}"/>
              </a:ext>
            </a:extLst>
          </p:cNvPr>
          <p:cNvSpPr>
            <a:spLocks/>
          </p:cNvSpPr>
          <p:nvPr/>
        </p:nvSpPr>
        <p:spPr bwMode="auto">
          <a:xfrm flipH="1">
            <a:off x="6277564" y="4071672"/>
            <a:ext cx="1472470" cy="207749"/>
          </a:xfrm>
          <a:prstGeom prst="rect">
            <a:avLst/>
          </a:prstGeom>
          <a:noFill/>
        </p:spPr>
        <p:txBody>
          <a:bodyPr wrap="square" lIns="0" tIns="0" rIns="0" bIns="0" rtlCol="0">
            <a:spAutoFit/>
          </a:bodyPr>
          <a:lstStyle/>
          <a:p>
            <a:pPr marL="0" indent="0">
              <a:buNone/>
              <a:defRPr/>
            </a:pPr>
            <a:r>
              <a:rPr lang="en-GB" dirty="0">
                <a:latin typeface="Nunito"/>
                <a:ea typeface="Nunito"/>
                <a:cs typeface="Nunito"/>
              </a:rPr>
              <a:t>@AARNet</a:t>
            </a:r>
            <a:endParaRPr lang="en-AU" dirty="0"/>
          </a:p>
        </p:txBody>
      </p:sp>
    </p:spTree>
    <p:extLst>
      <p:ext uri="{BB962C8B-B14F-4D97-AF65-F5344CB8AC3E}">
        <p14:creationId xmlns:p14="http://schemas.microsoft.com/office/powerpoint/2010/main" val="16678590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40;p89" descr="A group of elephants walk across a road&#10;&#10;Description automatically generated with medium confidence">
            <a:extLst>
              <a:ext uri="{FF2B5EF4-FFF2-40B4-BE49-F238E27FC236}">
                <a16:creationId xmlns:a16="http://schemas.microsoft.com/office/drawing/2014/main" id="{121A8C7B-1788-40D8-A5D2-FA654AD264C4}"/>
              </a:ext>
            </a:extLst>
          </p:cNvPr>
          <p:cNvPicPr>
            <a:picLocks noGrp="1"/>
          </p:cNvPicPr>
          <p:nvPr>
            <p:ph sz="quarter" idx="23"/>
          </p:nvPr>
        </p:nvPicPr>
        <p:blipFill rotWithShape="1">
          <a:blip r:embed="rId3"/>
          <a:srcRect t="10055" b="5333"/>
          <a:stretch/>
        </p:blipFill>
        <p:spPr bwMode="auto">
          <a:xfrm>
            <a:off x="20" y="10"/>
            <a:ext cx="9143980" cy="5145078"/>
          </a:xfrm>
          <a:prstGeom prst="rect">
            <a:avLst/>
          </a:prstGeom>
          <a:noFill/>
          <a:ln>
            <a:noFill/>
          </a:ln>
        </p:spPr>
      </p:pic>
      <p:sp>
        <p:nvSpPr>
          <p:cNvPr id="7" name="TextBox 6">
            <a:extLst>
              <a:ext uri="{FF2B5EF4-FFF2-40B4-BE49-F238E27FC236}">
                <a16:creationId xmlns:a16="http://schemas.microsoft.com/office/drawing/2014/main" id="{DB2B3AEB-D97C-4991-9DF3-47FCF2E82849}"/>
              </a:ext>
            </a:extLst>
          </p:cNvPr>
          <p:cNvSpPr txBox="1"/>
          <p:nvPr/>
        </p:nvSpPr>
        <p:spPr>
          <a:xfrm>
            <a:off x="5453305" y="4928102"/>
            <a:ext cx="4646428" cy="279307"/>
          </a:xfrm>
          <a:prstGeom prst="rect">
            <a:avLst/>
          </a:prstGeom>
          <a:noFill/>
          <a:ln w="12700">
            <a:miter lim="400000"/>
          </a:ln>
          <a:extLst>
            <a:ext uri="{C572A759-6A51-4108-AA02-DFA0A04FC94B}">
              <ma14:wrappingTextBoxFlag xmlns="" xmlns:ma14="http://schemas.microsoft.com/office/mac/drawingml/2011/main" val="1"/>
            </a:ext>
          </a:extLst>
        </p:spPr>
        <p:txBody>
          <a:bodyPr wrap="square">
            <a:spAutoFit/>
          </a:bodyPr>
          <a:lstStyle/>
          <a:p>
            <a:pPr marL="0" marR="0" lvl="0" indent="0" algn="l">
              <a:lnSpc>
                <a:spcPct val="90000"/>
              </a:lnSpc>
              <a:spcBef>
                <a:spcPts val="0"/>
              </a:spcBef>
              <a:spcAft>
                <a:spcPts val="0"/>
              </a:spcAft>
              <a:buClr>
                <a:schemeClr val="accent2"/>
              </a:buClr>
              <a:buSzPts val="800"/>
              <a:buFont typeface="Arial"/>
              <a:buNone/>
              <a:defRPr/>
            </a:pPr>
            <a:r>
              <a:rPr lang="en-GB" u="sng" dirty="0">
                <a:solidFill>
                  <a:schemeClr val="hlink"/>
                </a:solidFill>
                <a:hlinkClick r:id="rId4" tooltip="https://www.flickr.com/photos/birdbrian/33907040906/"/>
              </a:rPr>
              <a:t>CC-BY 2.0 Brian Ralphs</a:t>
            </a:r>
            <a:endParaRPr lang="en-GB" i="0" u="none" strike="noStrike" cap="none" dirty="0">
              <a:solidFill>
                <a:schemeClr val="accent2"/>
              </a:solidFill>
            </a:endParaRPr>
          </a:p>
        </p:txBody>
      </p:sp>
    </p:spTree>
    <p:extLst>
      <p:ext uri="{BB962C8B-B14F-4D97-AF65-F5344CB8AC3E}">
        <p14:creationId xmlns:p14="http://schemas.microsoft.com/office/powerpoint/2010/main" val="121637679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751FE5-EAE2-4ABF-BFCD-9EF1AC5C1E2E}"/>
              </a:ext>
            </a:extLst>
          </p:cNvPr>
          <p:cNvSpPr>
            <a:spLocks noGrp="1"/>
          </p:cNvSpPr>
          <p:nvPr>
            <p:ph type="body" sz="quarter" idx="21"/>
          </p:nvPr>
        </p:nvSpPr>
        <p:spPr/>
        <p:txBody>
          <a:bodyPr>
            <a:normAutofit lnSpcReduction="10000"/>
          </a:bodyPr>
          <a:lstStyle/>
          <a:p>
            <a:r>
              <a:rPr lang="en-AU" dirty="0"/>
              <a:t>Elephant flow graph</a:t>
            </a:r>
          </a:p>
        </p:txBody>
      </p:sp>
      <p:sp>
        <p:nvSpPr>
          <p:cNvPr id="3" name="Text Placeholder 2">
            <a:extLst>
              <a:ext uri="{FF2B5EF4-FFF2-40B4-BE49-F238E27FC236}">
                <a16:creationId xmlns:a16="http://schemas.microsoft.com/office/drawing/2014/main" id="{2630FEC3-B17F-4419-8A6A-7B5DFC0D30CD}"/>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6F7D906D-AA92-488B-919B-33C4C6C5595C}"/>
              </a:ext>
            </a:extLst>
          </p:cNvPr>
          <p:cNvSpPr>
            <a:spLocks noGrp="1"/>
          </p:cNvSpPr>
          <p:nvPr>
            <p:ph sz="quarter" idx="23"/>
          </p:nvPr>
        </p:nvSpPr>
        <p:spPr/>
        <p:txBody>
          <a:bodyPr/>
          <a:lstStyle/>
          <a:p>
            <a:r>
              <a:rPr lang="en-AU" dirty="0"/>
              <a:t>Spot the large blocks of traffic (‘elephants’) moving in and out of the network.</a:t>
            </a:r>
          </a:p>
        </p:txBody>
      </p:sp>
      <p:pic>
        <p:nvPicPr>
          <p:cNvPr id="5" name="Google Shape;948;p90">
            <a:extLst>
              <a:ext uri="{FF2B5EF4-FFF2-40B4-BE49-F238E27FC236}">
                <a16:creationId xmlns:a16="http://schemas.microsoft.com/office/drawing/2014/main" id="{352A2B3F-8185-4BAC-8166-4094192886FE}"/>
              </a:ext>
            </a:extLst>
          </p:cNvPr>
          <p:cNvPicPr/>
          <p:nvPr/>
        </p:nvPicPr>
        <p:blipFill>
          <a:blip r:embed="rId3">
            <a:alphaModFix/>
          </a:blip>
          <a:stretch/>
        </p:blipFill>
        <p:spPr bwMode="auto">
          <a:xfrm>
            <a:off x="1900238" y="1640786"/>
            <a:ext cx="5343525" cy="1438275"/>
          </a:xfrm>
          <a:prstGeom prst="rect">
            <a:avLst/>
          </a:prstGeom>
          <a:noFill/>
          <a:ln>
            <a:noFill/>
          </a:ln>
        </p:spPr>
      </p:pic>
    </p:spTree>
    <p:extLst>
      <p:ext uri="{BB962C8B-B14F-4D97-AF65-F5344CB8AC3E}">
        <p14:creationId xmlns:p14="http://schemas.microsoft.com/office/powerpoint/2010/main" val="15638383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6464A4-E30C-467E-B854-B422F81F4A55}"/>
              </a:ext>
            </a:extLst>
          </p:cNvPr>
          <p:cNvSpPr>
            <a:spLocks noGrp="1"/>
          </p:cNvSpPr>
          <p:nvPr>
            <p:ph type="body" sz="quarter" idx="21"/>
          </p:nvPr>
        </p:nvSpPr>
        <p:spPr/>
        <p:txBody>
          <a:bodyPr>
            <a:normAutofit lnSpcReduction="10000"/>
          </a:bodyPr>
          <a:lstStyle/>
          <a:p>
            <a:r>
              <a:rPr lang="en-AU" dirty="0"/>
              <a:t>Summary of technical aspects of data movement</a:t>
            </a:r>
          </a:p>
        </p:txBody>
      </p:sp>
      <p:sp>
        <p:nvSpPr>
          <p:cNvPr id="3" name="Text Placeholder 2">
            <a:extLst>
              <a:ext uri="{FF2B5EF4-FFF2-40B4-BE49-F238E27FC236}">
                <a16:creationId xmlns:a16="http://schemas.microsoft.com/office/drawing/2014/main" id="{21541C4C-6DCC-462C-9A43-6ABB829DCE55}"/>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860B1968-968B-4B7E-A042-0FC47A528EE0}"/>
              </a:ext>
            </a:extLst>
          </p:cNvPr>
          <p:cNvSpPr>
            <a:spLocks noGrp="1"/>
          </p:cNvSpPr>
          <p:nvPr>
            <p:ph sz="quarter" idx="23"/>
          </p:nvPr>
        </p:nvSpPr>
        <p:spPr/>
        <p:txBody>
          <a:bodyPr>
            <a:noAutofit/>
          </a:bodyPr>
          <a:lstStyle/>
          <a:p>
            <a:pPr marL="285750" indent="-285750">
              <a:buFont typeface="Arial" panose="020B0604020202020204" pitchFamily="34" charset="0"/>
              <a:buChar char="•"/>
            </a:pPr>
            <a:r>
              <a:rPr lang="en-US" sz="2000" dirty="0"/>
              <a:t>Bandwidth vs throughput (bps) - size of the “pipe” for data to flow in vs the successful data transfer rate in bits per second </a:t>
            </a:r>
          </a:p>
          <a:p>
            <a:pPr marL="285750" indent="-285750">
              <a:buFont typeface="Arial" panose="020B0604020202020204" pitchFamily="34" charset="0"/>
              <a:buChar char="•"/>
            </a:pPr>
            <a:r>
              <a:rPr lang="en-US" sz="2000" dirty="0"/>
              <a:t>Latency (ms) - time (or delay) measured in milliseconds in sending data between two points   </a:t>
            </a:r>
          </a:p>
          <a:p>
            <a:pPr marL="285750" indent="-285750">
              <a:buFont typeface="Arial" panose="020B0604020202020204" pitchFamily="34" charset="0"/>
              <a:buChar char="•"/>
            </a:pPr>
            <a:r>
              <a:rPr lang="en-US" sz="2000" dirty="0"/>
              <a:t>Speed - bandwidth and latency (the amount of data that can be received every second)  </a:t>
            </a:r>
          </a:p>
          <a:p>
            <a:pPr marL="285750" indent="-285750">
              <a:buFont typeface="Arial" panose="020B0604020202020204" pitchFamily="34" charset="0"/>
              <a:buChar char="•"/>
            </a:pPr>
            <a:r>
              <a:rPr lang="en-US" sz="2000" dirty="0"/>
              <a:t>Packet loss - failure of a packet of data to reach its destination  </a:t>
            </a:r>
          </a:p>
          <a:p>
            <a:pPr marL="285750" indent="-285750">
              <a:buFont typeface="Arial" panose="020B0604020202020204" pitchFamily="34" charset="0"/>
              <a:buChar char="•"/>
            </a:pPr>
            <a:r>
              <a:rPr lang="en-US" sz="2000" dirty="0"/>
              <a:t>Hop - path between networking devices (on a network)  </a:t>
            </a:r>
          </a:p>
          <a:p>
            <a:pPr marL="285750" indent="-285750">
              <a:buFont typeface="Arial" panose="020B0604020202020204" pitchFamily="34" charset="0"/>
              <a:buChar char="•"/>
            </a:pPr>
            <a:r>
              <a:rPr lang="en-US" sz="2000" dirty="0"/>
              <a:t>Hop count - number of devices (routers) on a network between start/end points </a:t>
            </a:r>
            <a:endParaRPr lang="en-AU" sz="2000" dirty="0"/>
          </a:p>
        </p:txBody>
      </p:sp>
    </p:spTree>
    <p:extLst>
      <p:ext uri="{BB962C8B-B14F-4D97-AF65-F5344CB8AC3E}">
        <p14:creationId xmlns:p14="http://schemas.microsoft.com/office/powerpoint/2010/main" val="24324163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p:txBody>
          <a:bodyPr/>
          <a:lstStyle/>
          <a:p>
            <a:endParaRPr lang="en-AU" dirty="0"/>
          </a:p>
        </p:txBody>
      </p:sp>
      <p:sp>
        <p:nvSpPr>
          <p:cNvPr id="230" name="Chapter Orange"/>
          <p:cNvSpPr txBox="1">
            <a:spLocks noGrp="1"/>
          </p:cNvSpPr>
          <p:nvPr>
            <p:ph type="body" sz="quarter" idx="22"/>
          </p:nvPr>
        </p:nvSpPr>
        <p:spPr>
          <a:prstGeom prst="rect">
            <a:avLst/>
          </a:prstGeom>
        </p:spPr>
        <p:txBody>
          <a:bodyPr/>
          <a:lstStyle/>
          <a:p>
            <a:r>
              <a:rPr lang="en-AU" dirty="0"/>
              <a:t>Impact on research</a:t>
            </a:r>
            <a:endParaRPr dirty="0"/>
          </a:p>
        </p:txBody>
      </p:sp>
      <p:pic>
        <p:nvPicPr>
          <p:cNvPr id="231"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32" name="Image" descr="Image"/>
          <p:cNvPicPr>
            <a:picLocks noChangeAspect="1"/>
          </p:cNvPicPr>
          <p:nvPr/>
        </p:nvPicPr>
        <p:blipFill>
          <a:blip r:embed="rId3"/>
          <a:stretch>
            <a:fillRect/>
          </a:stretch>
        </p:blipFill>
        <p:spPr>
          <a:xfrm>
            <a:off x="1054442" y="-1130219"/>
            <a:ext cx="3616301" cy="3592192"/>
          </a:xfrm>
          <a:prstGeom prst="rect">
            <a:avLst/>
          </a:prstGeom>
          <a:ln w="12700">
            <a:miter lim="400000"/>
          </a:ln>
        </p:spPr>
      </p:pic>
      <p:sp>
        <p:nvSpPr>
          <p:cNvPr id="6"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53</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423780686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B718E-1E1D-44C8-B2CD-9237E0F96790}"/>
              </a:ext>
            </a:extLst>
          </p:cNvPr>
          <p:cNvSpPr>
            <a:spLocks noGrp="1"/>
          </p:cNvSpPr>
          <p:nvPr>
            <p:ph type="body" sz="quarter" idx="21"/>
          </p:nvPr>
        </p:nvSpPr>
        <p:spPr/>
        <p:txBody>
          <a:bodyPr>
            <a:normAutofit lnSpcReduction="10000"/>
          </a:bodyPr>
          <a:lstStyle/>
          <a:p>
            <a:r>
              <a:rPr lang="en-AU" dirty="0"/>
              <a:t>Researcher time</a:t>
            </a:r>
          </a:p>
        </p:txBody>
      </p:sp>
      <p:sp>
        <p:nvSpPr>
          <p:cNvPr id="3" name="Text Placeholder 2">
            <a:extLst>
              <a:ext uri="{FF2B5EF4-FFF2-40B4-BE49-F238E27FC236}">
                <a16:creationId xmlns:a16="http://schemas.microsoft.com/office/drawing/2014/main" id="{CC262DDF-84EF-4AC1-9AAB-93D7DB97A4A3}"/>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885F92C0-0C98-4015-BCB8-CFBCB29B88C2}"/>
              </a:ext>
            </a:extLst>
          </p:cNvPr>
          <p:cNvSpPr>
            <a:spLocks noGrp="1"/>
          </p:cNvSpPr>
          <p:nvPr>
            <p:ph sz="quarter" idx="23"/>
          </p:nvPr>
        </p:nvSpPr>
        <p:spPr/>
        <p:txBody>
          <a:bodyPr/>
          <a:lstStyle/>
          <a:p>
            <a:r>
              <a:rPr lang="en-US" sz="2000" dirty="0"/>
              <a:t>As research becomes more data intensive, researchers encounter more data handling and movement challenges as part of their research data management practice.  </a:t>
            </a:r>
          </a:p>
          <a:p>
            <a:endParaRPr lang="en-US" sz="2000" dirty="0"/>
          </a:p>
          <a:p>
            <a:r>
              <a:rPr lang="en-US" sz="2000" b="1" dirty="0"/>
              <a:t>“As file sizes increase, at a given transport speed, transfer times increase proportionally, requiring researchers to explicitly budget time for data movement as part of many research activities.”</a:t>
            </a:r>
          </a:p>
          <a:p>
            <a:endParaRPr lang="en-US" sz="2000" dirty="0"/>
          </a:p>
          <a:p>
            <a:r>
              <a:rPr lang="en-US" sz="2000" dirty="0"/>
              <a:t>Understanding the eResearch Ecosystem in New Zealand. </a:t>
            </a:r>
            <a:r>
              <a:rPr lang="en-US" sz="2000" dirty="0" err="1"/>
              <a:t>NeSI</a:t>
            </a:r>
            <a:r>
              <a:rPr lang="en-US" sz="2000" dirty="0"/>
              <a:t> 2018</a:t>
            </a:r>
          </a:p>
          <a:p>
            <a:endParaRPr lang="en-AU" dirty="0"/>
          </a:p>
        </p:txBody>
      </p:sp>
    </p:spTree>
    <p:extLst>
      <p:ext uri="{BB962C8B-B14F-4D97-AF65-F5344CB8AC3E}">
        <p14:creationId xmlns:p14="http://schemas.microsoft.com/office/powerpoint/2010/main" val="129152727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ACB76-2FCD-46CE-9CE9-72369A6E4EA1}"/>
              </a:ext>
            </a:extLst>
          </p:cNvPr>
          <p:cNvSpPr>
            <a:spLocks noGrp="1"/>
          </p:cNvSpPr>
          <p:nvPr>
            <p:ph type="body" sz="quarter" idx="21"/>
          </p:nvPr>
        </p:nvSpPr>
        <p:spPr/>
        <p:txBody>
          <a:bodyPr>
            <a:normAutofit lnSpcReduction="10000"/>
          </a:bodyPr>
          <a:lstStyle/>
          <a:p>
            <a:r>
              <a:rPr lang="en-AU" dirty="0"/>
              <a:t>Data collection sizes</a:t>
            </a:r>
          </a:p>
        </p:txBody>
      </p:sp>
      <p:sp>
        <p:nvSpPr>
          <p:cNvPr id="3" name="Text Placeholder 2">
            <a:extLst>
              <a:ext uri="{FF2B5EF4-FFF2-40B4-BE49-F238E27FC236}">
                <a16:creationId xmlns:a16="http://schemas.microsoft.com/office/drawing/2014/main" id="{0375E35E-086D-4F86-AE34-3D0918CD7E0C}"/>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C5E67D53-B9C4-4305-9964-F1D8E7D50EC2}"/>
              </a:ext>
            </a:extLst>
          </p:cNvPr>
          <p:cNvSpPr>
            <a:spLocks noGrp="1"/>
          </p:cNvSpPr>
          <p:nvPr>
            <p:ph sz="quarter" idx="23"/>
          </p:nvPr>
        </p:nvSpPr>
        <p:spPr/>
        <p:txBody>
          <a:bodyPr/>
          <a:lstStyle/>
          <a:p>
            <a:endParaRPr lang="en-AU"/>
          </a:p>
        </p:txBody>
      </p:sp>
      <p:sp>
        <p:nvSpPr>
          <p:cNvPr id="6" name="Google Shape;785;p86">
            <a:extLst>
              <a:ext uri="{FF2B5EF4-FFF2-40B4-BE49-F238E27FC236}">
                <a16:creationId xmlns:a16="http://schemas.microsoft.com/office/drawing/2014/main" id="{6DD593A1-08C3-4253-BE0F-422D8658D4CA}"/>
              </a:ext>
            </a:extLst>
          </p:cNvPr>
          <p:cNvSpPr txBox="1">
            <a:spLocks/>
          </p:cNvSpPr>
          <p:nvPr/>
        </p:nvSpPr>
        <p:spPr bwMode="auto">
          <a:xfrm>
            <a:off x="710188" y="4195775"/>
            <a:ext cx="1734300" cy="429900"/>
          </a:xfrm>
          <a:prstGeom prst="rect">
            <a:avLst/>
          </a:prstGeom>
          <a:noFill/>
          <a:ln>
            <a:noFill/>
          </a:ln>
        </p:spPr>
        <p:txBody>
          <a:bodyPr spcFirstLastPara="1" wrap="square" lIns="0" tIns="0" rIns="0" bIns="0" anchor="t" anchorCtr="0">
            <a:noAutofit/>
          </a:bodyPr>
          <a:lstStyle>
            <a:lvl1pPr marL="0" marR="0" indent="0" algn="l" defTabSz="915155" rtl="0" eaLnBrk="1" latinLnBrk="0" hangingPunct="1">
              <a:lnSpc>
                <a:spcPct val="100000"/>
              </a:lnSpc>
              <a:spcBef>
                <a:spcPts val="601"/>
              </a:spcBef>
              <a:spcAft>
                <a:spcPts val="0"/>
              </a:spcAft>
              <a:buClrTx/>
              <a:buSzPct val="100000"/>
              <a:buFont typeface="Helvetica Neue"/>
              <a:buNone/>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1pPr>
            <a:lvl2pPr marL="360000" marR="0" indent="-160866"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2pPr>
            <a:lvl3pPr marL="720000" marR="0" indent="-171592"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3pPr>
            <a:lvl4pPr marL="108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4pPr>
            <a:lvl5pPr marL="144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5pPr>
            <a:lvl6pPr marL="2440411"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6pPr>
            <a:lvl7pPr marL="2897988"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7pPr>
            <a:lvl8pPr marL="3355565"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8pPr>
            <a:lvl9pPr marL="3813142"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9pPr>
          </a:lstStyle>
          <a:p>
            <a:pPr>
              <a:lnSpc>
                <a:spcPct val="90000"/>
              </a:lnSpc>
              <a:spcBef>
                <a:spcPts val="0"/>
              </a:spcBef>
              <a:buClr>
                <a:schemeClr val="accent2"/>
              </a:buClr>
              <a:buSzPts val="1600"/>
              <a:buFont typeface="Arial"/>
              <a:buNone/>
              <a:defRPr/>
            </a:pPr>
            <a:r>
              <a:rPr lang="en-GB" sz="1100" dirty="0"/>
              <a:t>90 data collections = 2200TB</a:t>
            </a:r>
          </a:p>
          <a:p>
            <a:pPr>
              <a:lnSpc>
                <a:spcPct val="90000"/>
              </a:lnSpc>
              <a:spcBef>
                <a:spcPts val="0"/>
              </a:spcBef>
              <a:buClr>
                <a:schemeClr val="accent2"/>
              </a:buClr>
              <a:buSzPts val="1600"/>
              <a:buFont typeface="Arial"/>
              <a:buNone/>
              <a:defRPr/>
            </a:pPr>
            <a:r>
              <a:rPr lang="en-GB" sz="1100" dirty="0"/>
              <a:t>(average = 24TB/collection)</a:t>
            </a:r>
          </a:p>
          <a:p>
            <a:pPr>
              <a:lnSpc>
                <a:spcPct val="90000"/>
              </a:lnSpc>
              <a:spcBef>
                <a:spcPts val="0"/>
              </a:spcBef>
              <a:buClr>
                <a:schemeClr val="accent2"/>
              </a:buClr>
              <a:buSzPts val="1600"/>
              <a:buFont typeface="Arial"/>
              <a:buNone/>
              <a:defRPr/>
            </a:pPr>
            <a:endParaRPr lang="en-GB" sz="1100" dirty="0"/>
          </a:p>
          <a:p>
            <a:pPr>
              <a:lnSpc>
                <a:spcPct val="90000"/>
              </a:lnSpc>
              <a:spcBef>
                <a:spcPts val="0"/>
              </a:spcBef>
              <a:buClr>
                <a:schemeClr val="accent2"/>
              </a:buClr>
              <a:buSzPts val="1600"/>
              <a:buFont typeface="Arial"/>
              <a:buNone/>
              <a:defRPr/>
            </a:pPr>
            <a:endParaRPr lang="en-GB" sz="1100" dirty="0"/>
          </a:p>
          <a:p>
            <a:pPr>
              <a:lnSpc>
                <a:spcPct val="90000"/>
              </a:lnSpc>
              <a:spcBef>
                <a:spcPts val="0"/>
              </a:spcBef>
              <a:buClr>
                <a:schemeClr val="accent2"/>
              </a:buClr>
              <a:buSzPts val="1600"/>
              <a:buFont typeface="Arial"/>
              <a:buNone/>
              <a:defRPr/>
            </a:pPr>
            <a:endParaRPr lang="en-GB" sz="1100" dirty="0"/>
          </a:p>
          <a:p>
            <a:pPr>
              <a:lnSpc>
                <a:spcPct val="90000"/>
              </a:lnSpc>
              <a:spcBef>
                <a:spcPts val="0"/>
              </a:spcBef>
              <a:buClr>
                <a:schemeClr val="accent2"/>
              </a:buClr>
              <a:buSzPts val="1600"/>
              <a:buFont typeface="Arial"/>
              <a:buNone/>
              <a:defRPr/>
            </a:pPr>
            <a:endParaRPr lang="en-GB" sz="1100" dirty="0"/>
          </a:p>
          <a:p>
            <a:pPr>
              <a:lnSpc>
                <a:spcPct val="90000"/>
              </a:lnSpc>
              <a:spcBef>
                <a:spcPts val="0"/>
              </a:spcBef>
              <a:buClr>
                <a:schemeClr val="accent2"/>
              </a:buClr>
              <a:buSzPts val="1600"/>
              <a:buFont typeface="Arial"/>
              <a:buNone/>
              <a:defRPr/>
            </a:pPr>
            <a:endParaRPr lang="en-GB" sz="1100" dirty="0"/>
          </a:p>
        </p:txBody>
      </p:sp>
      <p:sp>
        <p:nvSpPr>
          <p:cNvPr id="7" name="Google Shape;786;p86">
            <a:extLst>
              <a:ext uri="{FF2B5EF4-FFF2-40B4-BE49-F238E27FC236}">
                <a16:creationId xmlns:a16="http://schemas.microsoft.com/office/drawing/2014/main" id="{8FB6C917-ECD5-46B1-BDE6-700AB6106748}"/>
              </a:ext>
            </a:extLst>
          </p:cNvPr>
          <p:cNvSpPr txBox="1">
            <a:spLocks/>
          </p:cNvSpPr>
          <p:nvPr/>
        </p:nvSpPr>
        <p:spPr bwMode="auto">
          <a:xfrm>
            <a:off x="3804225" y="4229525"/>
            <a:ext cx="1875000" cy="362400"/>
          </a:xfrm>
          <a:prstGeom prst="rect">
            <a:avLst/>
          </a:prstGeom>
          <a:noFill/>
          <a:ln>
            <a:noFill/>
          </a:ln>
        </p:spPr>
        <p:txBody>
          <a:bodyPr spcFirstLastPara="1" wrap="square" lIns="0" tIns="0" rIns="0" bIns="0" anchor="t" anchorCtr="0">
            <a:noAutofit/>
          </a:bodyPr>
          <a:lstStyle>
            <a:lvl1pPr marL="0" marR="0" indent="0" algn="l" defTabSz="915155" rtl="0" eaLnBrk="1" latinLnBrk="0" hangingPunct="1">
              <a:lnSpc>
                <a:spcPct val="100000"/>
              </a:lnSpc>
              <a:spcBef>
                <a:spcPts val="601"/>
              </a:spcBef>
              <a:spcAft>
                <a:spcPts val="0"/>
              </a:spcAft>
              <a:buClrTx/>
              <a:buSzPct val="100000"/>
              <a:buFont typeface="Helvetica Neue"/>
              <a:buNone/>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1pPr>
            <a:lvl2pPr marL="360000" marR="0" indent="-160866"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2pPr>
            <a:lvl3pPr marL="720000" marR="0" indent="-171592"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3pPr>
            <a:lvl4pPr marL="108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4pPr>
            <a:lvl5pPr marL="144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5pPr>
            <a:lvl6pPr marL="2440411"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6pPr>
            <a:lvl7pPr marL="2897988"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7pPr>
            <a:lvl8pPr marL="3355565"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8pPr>
            <a:lvl9pPr marL="3813142"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9pPr>
          </a:lstStyle>
          <a:p>
            <a:pPr>
              <a:lnSpc>
                <a:spcPct val="90000"/>
              </a:lnSpc>
              <a:spcBef>
                <a:spcPts val="0"/>
              </a:spcBef>
              <a:buClr>
                <a:schemeClr val="accent2"/>
              </a:buClr>
              <a:buSzPts val="1600"/>
              <a:buFont typeface="Arial"/>
              <a:buNone/>
              <a:defRPr/>
            </a:pPr>
            <a:r>
              <a:rPr lang="en-GB" sz="1100"/>
              <a:t>49 data collections = 359TB</a:t>
            </a:r>
          </a:p>
          <a:p>
            <a:pPr>
              <a:lnSpc>
                <a:spcPct val="90000"/>
              </a:lnSpc>
              <a:spcBef>
                <a:spcPts val="0"/>
              </a:spcBef>
              <a:buClr>
                <a:schemeClr val="accent2"/>
              </a:buClr>
              <a:buSzPts val="1600"/>
              <a:buFont typeface="Arial"/>
              <a:buNone/>
              <a:defRPr/>
            </a:pPr>
            <a:r>
              <a:rPr lang="en-GB" sz="1100"/>
              <a:t>(average = 7TB/collection)</a:t>
            </a:r>
          </a:p>
        </p:txBody>
      </p:sp>
      <p:sp>
        <p:nvSpPr>
          <p:cNvPr id="8" name="Google Shape;787;p86">
            <a:extLst>
              <a:ext uri="{FF2B5EF4-FFF2-40B4-BE49-F238E27FC236}">
                <a16:creationId xmlns:a16="http://schemas.microsoft.com/office/drawing/2014/main" id="{ADB7B626-7BD1-492F-AF10-07BD9EAB1E52}"/>
              </a:ext>
            </a:extLst>
          </p:cNvPr>
          <p:cNvSpPr txBox="1">
            <a:spLocks/>
          </p:cNvSpPr>
          <p:nvPr/>
        </p:nvSpPr>
        <p:spPr bwMode="auto">
          <a:xfrm>
            <a:off x="6595088" y="4195775"/>
            <a:ext cx="1824599" cy="429900"/>
          </a:xfrm>
          <a:prstGeom prst="rect">
            <a:avLst/>
          </a:prstGeom>
          <a:noFill/>
          <a:ln>
            <a:noFill/>
          </a:ln>
        </p:spPr>
        <p:txBody>
          <a:bodyPr spcFirstLastPara="1" wrap="square" lIns="0" tIns="0" rIns="0" bIns="0" anchor="t" anchorCtr="0">
            <a:noAutofit/>
          </a:bodyPr>
          <a:lstStyle>
            <a:lvl1pPr marL="0" marR="0" indent="0" algn="l" defTabSz="915155" rtl="0" eaLnBrk="1" latinLnBrk="0" hangingPunct="1">
              <a:lnSpc>
                <a:spcPct val="100000"/>
              </a:lnSpc>
              <a:spcBef>
                <a:spcPts val="601"/>
              </a:spcBef>
              <a:spcAft>
                <a:spcPts val="0"/>
              </a:spcAft>
              <a:buClrTx/>
              <a:buSzPct val="100000"/>
              <a:buFont typeface="Helvetica Neue"/>
              <a:buNone/>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1pPr>
            <a:lvl2pPr marL="360000" marR="0" indent="-160866"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2pPr>
            <a:lvl3pPr marL="720000" marR="0" indent="-171592"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3pPr>
            <a:lvl4pPr marL="108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4pPr>
            <a:lvl5pPr marL="144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5pPr>
            <a:lvl6pPr marL="2440411"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6pPr>
            <a:lvl7pPr marL="2897988"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7pPr>
            <a:lvl8pPr marL="3355565"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8pPr>
            <a:lvl9pPr marL="3813142"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9pPr>
          </a:lstStyle>
          <a:p>
            <a:pPr>
              <a:lnSpc>
                <a:spcPct val="90000"/>
              </a:lnSpc>
              <a:spcBef>
                <a:spcPts val="0"/>
              </a:spcBef>
              <a:buClr>
                <a:schemeClr val="accent2"/>
              </a:buClr>
              <a:buSzPts val="1600"/>
              <a:buFont typeface="Arial"/>
              <a:buNone/>
              <a:defRPr/>
            </a:pPr>
            <a:r>
              <a:rPr lang="en-GB" sz="1100"/>
              <a:t>31 data collections = 2237TB</a:t>
            </a:r>
          </a:p>
          <a:p>
            <a:pPr>
              <a:lnSpc>
                <a:spcPct val="90000"/>
              </a:lnSpc>
              <a:spcBef>
                <a:spcPts val="0"/>
              </a:spcBef>
              <a:buClr>
                <a:schemeClr val="accent2"/>
              </a:buClr>
              <a:buSzPts val="1600"/>
              <a:buFont typeface="Arial"/>
              <a:buNone/>
              <a:defRPr/>
            </a:pPr>
            <a:r>
              <a:rPr lang="en-GB" sz="1100"/>
              <a:t>(average = 72TB/collection)</a:t>
            </a:r>
          </a:p>
        </p:txBody>
      </p:sp>
      <p:pic>
        <p:nvPicPr>
          <p:cNvPr id="10" name="Google Shape;789;p86">
            <a:extLst>
              <a:ext uri="{FF2B5EF4-FFF2-40B4-BE49-F238E27FC236}">
                <a16:creationId xmlns:a16="http://schemas.microsoft.com/office/drawing/2014/main" id="{596BA10E-34CA-4204-A67C-9FFFB4EA6E2A}"/>
              </a:ext>
            </a:extLst>
          </p:cNvPr>
          <p:cNvPicPr/>
          <p:nvPr/>
        </p:nvPicPr>
        <p:blipFill>
          <a:blip r:embed="rId3">
            <a:alphaModFix/>
          </a:blip>
          <a:stretch/>
        </p:blipFill>
        <p:spPr bwMode="auto">
          <a:xfrm>
            <a:off x="1183998" y="3282827"/>
            <a:ext cx="811125" cy="811109"/>
          </a:xfrm>
          <a:prstGeom prst="rect">
            <a:avLst/>
          </a:prstGeom>
          <a:noFill/>
          <a:ln>
            <a:noFill/>
          </a:ln>
        </p:spPr>
      </p:pic>
      <p:pic>
        <p:nvPicPr>
          <p:cNvPr id="11" name="Google Shape;790;p86">
            <a:extLst>
              <a:ext uri="{FF2B5EF4-FFF2-40B4-BE49-F238E27FC236}">
                <a16:creationId xmlns:a16="http://schemas.microsoft.com/office/drawing/2014/main" id="{84DC9220-BC8E-4A12-B3DF-8CF61D8A6872}"/>
              </a:ext>
            </a:extLst>
          </p:cNvPr>
          <p:cNvPicPr/>
          <p:nvPr/>
        </p:nvPicPr>
        <p:blipFill>
          <a:blip r:embed="rId4">
            <a:alphaModFix/>
          </a:blip>
          <a:stretch/>
        </p:blipFill>
        <p:spPr bwMode="auto">
          <a:xfrm>
            <a:off x="7037860" y="3279187"/>
            <a:ext cx="811125" cy="814749"/>
          </a:xfrm>
          <a:prstGeom prst="rect">
            <a:avLst/>
          </a:prstGeom>
          <a:noFill/>
          <a:ln>
            <a:noFill/>
          </a:ln>
        </p:spPr>
      </p:pic>
      <p:pic>
        <p:nvPicPr>
          <p:cNvPr id="12" name="Google Shape;791;p86">
            <a:extLst>
              <a:ext uri="{FF2B5EF4-FFF2-40B4-BE49-F238E27FC236}">
                <a16:creationId xmlns:a16="http://schemas.microsoft.com/office/drawing/2014/main" id="{F1EF5F2E-9157-4B61-B08A-2B6837412FC2}"/>
              </a:ext>
            </a:extLst>
          </p:cNvPr>
          <p:cNvPicPr/>
          <p:nvPr/>
        </p:nvPicPr>
        <p:blipFill>
          <a:blip r:embed="rId5">
            <a:alphaModFix/>
          </a:blip>
          <a:stretch/>
        </p:blipFill>
        <p:spPr bwMode="auto">
          <a:xfrm>
            <a:off x="4079125" y="3282836"/>
            <a:ext cx="894389" cy="811100"/>
          </a:xfrm>
          <a:prstGeom prst="rect">
            <a:avLst/>
          </a:prstGeom>
          <a:noFill/>
          <a:ln>
            <a:noFill/>
          </a:ln>
        </p:spPr>
      </p:pic>
      <p:sp>
        <p:nvSpPr>
          <p:cNvPr id="13" name="Google Shape;792;p86">
            <a:extLst>
              <a:ext uri="{FF2B5EF4-FFF2-40B4-BE49-F238E27FC236}">
                <a16:creationId xmlns:a16="http://schemas.microsoft.com/office/drawing/2014/main" id="{7557B8F3-1590-4357-9528-B38168E496B7}"/>
              </a:ext>
            </a:extLst>
          </p:cNvPr>
          <p:cNvSpPr/>
          <p:nvPr/>
        </p:nvSpPr>
        <p:spPr bwMode="auto">
          <a:xfrm>
            <a:off x="6574588" y="103207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4" name="Google Shape;793;p86">
            <a:extLst>
              <a:ext uri="{FF2B5EF4-FFF2-40B4-BE49-F238E27FC236}">
                <a16:creationId xmlns:a16="http://schemas.microsoft.com/office/drawing/2014/main" id="{33066244-6410-4299-9146-514245AB1918}"/>
              </a:ext>
            </a:extLst>
          </p:cNvPr>
          <p:cNvSpPr/>
          <p:nvPr/>
        </p:nvSpPr>
        <p:spPr bwMode="auto">
          <a:xfrm>
            <a:off x="439475"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5" name="Google Shape;794;p86">
            <a:extLst>
              <a:ext uri="{FF2B5EF4-FFF2-40B4-BE49-F238E27FC236}">
                <a16:creationId xmlns:a16="http://schemas.microsoft.com/office/drawing/2014/main" id="{3F0BA69E-4E25-4A69-9822-75FCDD37BB97}"/>
              </a:ext>
            </a:extLst>
          </p:cNvPr>
          <p:cNvSpPr/>
          <p:nvPr/>
        </p:nvSpPr>
        <p:spPr bwMode="auto">
          <a:xfrm>
            <a:off x="439475"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6" name="Google Shape;795;p86">
            <a:extLst>
              <a:ext uri="{FF2B5EF4-FFF2-40B4-BE49-F238E27FC236}">
                <a16:creationId xmlns:a16="http://schemas.microsoft.com/office/drawing/2014/main" id="{58455084-57DE-4786-B9E5-854B8303FC36}"/>
              </a:ext>
            </a:extLst>
          </p:cNvPr>
          <p:cNvSpPr/>
          <p:nvPr/>
        </p:nvSpPr>
        <p:spPr bwMode="auto">
          <a:xfrm>
            <a:off x="439475"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7" name="Google Shape;796;p86">
            <a:extLst>
              <a:ext uri="{FF2B5EF4-FFF2-40B4-BE49-F238E27FC236}">
                <a16:creationId xmlns:a16="http://schemas.microsoft.com/office/drawing/2014/main" id="{5923BD09-E93E-4823-96C9-1DFA587CB2B0}"/>
              </a:ext>
            </a:extLst>
          </p:cNvPr>
          <p:cNvSpPr/>
          <p:nvPr/>
        </p:nvSpPr>
        <p:spPr bwMode="auto">
          <a:xfrm>
            <a:off x="439475"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8" name="Google Shape;797;p86">
            <a:extLst>
              <a:ext uri="{FF2B5EF4-FFF2-40B4-BE49-F238E27FC236}">
                <a16:creationId xmlns:a16="http://schemas.microsoft.com/office/drawing/2014/main" id="{F7076116-0A9B-4C54-BF0F-2C29A0B720AB}"/>
              </a:ext>
            </a:extLst>
          </p:cNvPr>
          <p:cNvSpPr/>
          <p:nvPr/>
        </p:nvSpPr>
        <p:spPr bwMode="auto">
          <a:xfrm>
            <a:off x="439475"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9" name="Google Shape;798;p86">
            <a:extLst>
              <a:ext uri="{FF2B5EF4-FFF2-40B4-BE49-F238E27FC236}">
                <a16:creationId xmlns:a16="http://schemas.microsoft.com/office/drawing/2014/main" id="{2E6744B7-81A1-4D36-A4F4-1A883270BF9D}"/>
              </a:ext>
            </a:extLst>
          </p:cNvPr>
          <p:cNvSpPr/>
          <p:nvPr/>
        </p:nvSpPr>
        <p:spPr bwMode="auto">
          <a:xfrm>
            <a:off x="439475"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0" name="Google Shape;799;p86">
            <a:extLst>
              <a:ext uri="{FF2B5EF4-FFF2-40B4-BE49-F238E27FC236}">
                <a16:creationId xmlns:a16="http://schemas.microsoft.com/office/drawing/2014/main" id="{92271917-02B2-4DF8-A876-14CAFFE63BEB}"/>
              </a:ext>
            </a:extLst>
          </p:cNvPr>
          <p:cNvSpPr/>
          <p:nvPr/>
        </p:nvSpPr>
        <p:spPr bwMode="auto">
          <a:xfrm>
            <a:off x="439475"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1" name="Google Shape;800;p86">
            <a:extLst>
              <a:ext uri="{FF2B5EF4-FFF2-40B4-BE49-F238E27FC236}">
                <a16:creationId xmlns:a16="http://schemas.microsoft.com/office/drawing/2014/main" id="{79E7F96D-5567-4F6F-8317-B5A1A97AA475}"/>
              </a:ext>
            </a:extLst>
          </p:cNvPr>
          <p:cNvSpPr/>
          <p:nvPr/>
        </p:nvSpPr>
        <p:spPr bwMode="auto">
          <a:xfrm>
            <a:off x="439475"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2" name="Google Shape;801;p86">
            <a:extLst>
              <a:ext uri="{FF2B5EF4-FFF2-40B4-BE49-F238E27FC236}">
                <a16:creationId xmlns:a16="http://schemas.microsoft.com/office/drawing/2014/main" id="{659CDA19-5B14-4806-934B-A294304F8008}"/>
              </a:ext>
            </a:extLst>
          </p:cNvPr>
          <p:cNvSpPr/>
          <p:nvPr/>
        </p:nvSpPr>
        <p:spPr bwMode="auto">
          <a:xfrm>
            <a:off x="439475"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3" name="Google Shape;802;p86">
            <a:extLst>
              <a:ext uri="{FF2B5EF4-FFF2-40B4-BE49-F238E27FC236}">
                <a16:creationId xmlns:a16="http://schemas.microsoft.com/office/drawing/2014/main" id="{A924077F-52E0-4FB8-B9F2-B102C1637AD1}"/>
              </a:ext>
            </a:extLst>
          </p:cNvPr>
          <p:cNvSpPr/>
          <p:nvPr/>
        </p:nvSpPr>
        <p:spPr bwMode="auto">
          <a:xfrm>
            <a:off x="735164"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4" name="Google Shape;803;p86">
            <a:extLst>
              <a:ext uri="{FF2B5EF4-FFF2-40B4-BE49-F238E27FC236}">
                <a16:creationId xmlns:a16="http://schemas.microsoft.com/office/drawing/2014/main" id="{CD92919D-B561-4ED5-8CBA-9A712874F3B5}"/>
              </a:ext>
            </a:extLst>
          </p:cNvPr>
          <p:cNvSpPr/>
          <p:nvPr/>
        </p:nvSpPr>
        <p:spPr bwMode="auto">
          <a:xfrm>
            <a:off x="735164"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5" name="Google Shape;804;p86">
            <a:extLst>
              <a:ext uri="{FF2B5EF4-FFF2-40B4-BE49-F238E27FC236}">
                <a16:creationId xmlns:a16="http://schemas.microsoft.com/office/drawing/2014/main" id="{7F2528A9-16A2-438B-B091-E8EDD28B3872}"/>
              </a:ext>
            </a:extLst>
          </p:cNvPr>
          <p:cNvSpPr/>
          <p:nvPr/>
        </p:nvSpPr>
        <p:spPr bwMode="auto">
          <a:xfrm>
            <a:off x="735164"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6" name="Google Shape;805;p86">
            <a:extLst>
              <a:ext uri="{FF2B5EF4-FFF2-40B4-BE49-F238E27FC236}">
                <a16:creationId xmlns:a16="http://schemas.microsoft.com/office/drawing/2014/main" id="{FE644537-A1B5-4E6C-A532-6D00AD29AB5B}"/>
              </a:ext>
            </a:extLst>
          </p:cNvPr>
          <p:cNvSpPr/>
          <p:nvPr/>
        </p:nvSpPr>
        <p:spPr bwMode="auto">
          <a:xfrm>
            <a:off x="735164"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7" name="Google Shape;806;p86">
            <a:extLst>
              <a:ext uri="{FF2B5EF4-FFF2-40B4-BE49-F238E27FC236}">
                <a16:creationId xmlns:a16="http://schemas.microsoft.com/office/drawing/2014/main" id="{33E3D7EF-5DE7-444D-98C5-3AB947B027BE}"/>
              </a:ext>
            </a:extLst>
          </p:cNvPr>
          <p:cNvSpPr/>
          <p:nvPr/>
        </p:nvSpPr>
        <p:spPr bwMode="auto">
          <a:xfrm>
            <a:off x="735164"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8" name="Google Shape;807;p86">
            <a:extLst>
              <a:ext uri="{FF2B5EF4-FFF2-40B4-BE49-F238E27FC236}">
                <a16:creationId xmlns:a16="http://schemas.microsoft.com/office/drawing/2014/main" id="{056FBEA2-A1D4-4DD6-9EBE-016F512E871B}"/>
              </a:ext>
            </a:extLst>
          </p:cNvPr>
          <p:cNvSpPr/>
          <p:nvPr/>
        </p:nvSpPr>
        <p:spPr bwMode="auto">
          <a:xfrm>
            <a:off x="735164"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29" name="Google Shape;808;p86">
            <a:extLst>
              <a:ext uri="{FF2B5EF4-FFF2-40B4-BE49-F238E27FC236}">
                <a16:creationId xmlns:a16="http://schemas.microsoft.com/office/drawing/2014/main" id="{37C342F6-D6C5-45C7-ABFD-D70DD4C8B10D}"/>
              </a:ext>
            </a:extLst>
          </p:cNvPr>
          <p:cNvSpPr/>
          <p:nvPr/>
        </p:nvSpPr>
        <p:spPr bwMode="auto">
          <a:xfrm>
            <a:off x="735164"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0" name="Google Shape;809;p86">
            <a:extLst>
              <a:ext uri="{FF2B5EF4-FFF2-40B4-BE49-F238E27FC236}">
                <a16:creationId xmlns:a16="http://schemas.microsoft.com/office/drawing/2014/main" id="{FB0BF4BA-396E-430F-A0D5-AB41705CCF06}"/>
              </a:ext>
            </a:extLst>
          </p:cNvPr>
          <p:cNvSpPr/>
          <p:nvPr/>
        </p:nvSpPr>
        <p:spPr bwMode="auto">
          <a:xfrm>
            <a:off x="735164"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1" name="Google Shape;810;p86">
            <a:extLst>
              <a:ext uri="{FF2B5EF4-FFF2-40B4-BE49-F238E27FC236}">
                <a16:creationId xmlns:a16="http://schemas.microsoft.com/office/drawing/2014/main" id="{443ACF98-F250-4B9A-9B69-E1971E39130E}"/>
              </a:ext>
            </a:extLst>
          </p:cNvPr>
          <p:cNvSpPr/>
          <p:nvPr/>
        </p:nvSpPr>
        <p:spPr bwMode="auto">
          <a:xfrm>
            <a:off x="735164"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2" name="Google Shape;811;p86">
            <a:extLst>
              <a:ext uri="{FF2B5EF4-FFF2-40B4-BE49-F238E27FC236}">
                <a16:creationId xmlns:a16="http://schemas.microsoft.com/office/drawing/2014/main" id="{A8926B18-5496-449A-94B0-729FE02BEF95}"/>
              </a:ext>
            </a:extLst>
          </p:cNvPr>
          <p:cNvSpPr/>
          <p:nvPr/>
        </p:nvSpPr>
        <p:spPr bwMode="auto">
          <a:xfrm>
            <a:off x="1030854"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3" name="Google Shape;812;p86">
            <a:extLst>
              <a:ext uri="{FF2B5EF4-FFF2-40B4-BE49-F238E27FC236}">
                <a16:creationId xmlns:a16="http://schemas.microsoft.com/office/drawing/2014/main" id="{4064C299-5C9B-441E-A3E7-71A123FABA6A}"/>
              </a:ext>
            </a:extLst>
          </p:cNvPr>
          <p:cNvSpPr/>
          <p:nvPr/>
        </p:nvSpPr>
        <p:spPr bwMode="auto">
          <a:xfrm>
            <a:off x="1030854"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4" name="Google Shape;813;p86">
            <a:extLst>
              <a:ext uri="{FF2B5EF4-FFF2-40B4-BE49-F238E27FC236}">
                <a16:creationId xmlns:a16="http://schemas.microsoft.com/office/drawing/2014/main" id="{F372DDC0-EFE0-4873-AA6E-9C18421294CE}"/>
              </a:ext>
            </a:extLst>
          </p:cNvPr>
          <p:cNvSpPr/>
          <p:nvPr/>
        </p:nvSpPr>
        <p:spPr bwMode="auto">
          <a:xfrm>
            <a:off x="1030854"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5" name="Google Shape;814;p86">
            <a:extLst>
              <a:ext uri="{FF2B5EF4-FFF2-40B4-BE49-F238E27FC236}">
                <a16:creationId xmlns:a16="http://schemas.microsoft.com/office/drawing/2014/main" id="{0F0AE792-8DC6-479B-A9AC-9072B9551770}"/>
              </a:ext>
            </a:extLst>
          </p:cNvPr>
          <p:cNvSpPr/>
          <p:nvPr/>
        </p:nvSpPr>
        <p:spPr bwMode="auto">
          <a:xfrm>
            <a:off x="1030854"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6" name="Google Shape;815;p86">
            <a:extLst>
              <a:ext uri="{FF2B5EF4-FFF2-40B4-BE49-F238E27FC236}">
                <a16:creationId xmlns:a16="http://schemas.microsoft.com/office/drawing/2014/main" id="{25927A93-819D-4D0C-A80A-934895D31D4B}"/>
              </a:ext>
            </a:extLst>
          </p:cNvPr>
          <p:cNvSpPr/>
          <p:nvPr/>
        </p:nvSpPr>
        <p:spPr bwMode="auto">
          <a:xfrm>
            <a:off x="1030854"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7" name="Google Shape;816;p86">
            <a:extLst>
              <a:ext uri="{FF2B5EF4-FFF2-40B4-BE49-F238E27FC236}">
                <a16:creationId xmlns:a16="http://schemas.microsoft.com/office/drawing/2014/main" id="{52B0E49B-D6D5-4A4D-BFC8-06F733546304}"/>
              </a:ext>
            </a:extLst>
          </p:cNvPr>
          <p:cNvSpPr/>
          <p:nvPr/>
        </p:nvSpPr>
        <p:spPr bwMode="auto">
          <a:xfrm>
            <a:off x="1030854"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8" name="Google Shape;817;p86">
            <a:extLst>
              <a:ext uri="{FF2B5EF4-FFF2-40B4-BE49-F238E27FC236}">
                <a16:creationId xmlns:a16="http://schemas.microsoft.com/office/drawing/2014/main" id="{B6CC2E60-75C1-405D-A0F9-0BC390AFE879}"/>
              </a:ext>
            </a:extLst>
          </p:cNvPr>
          <p:cNvSpPr/>
          <p:nvPr/>
        </p:nvSpPr>
        <p:spPr bwMode="auto">
          <a:xfrm>
            <a:off x="1030854"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39" name="Google Shape;818;p86">
            <a:extLst>
              <a:ext uri="{FF2B5EF4-FFF2-40B4-BE49-F238E27FC236}">
                <a16:creationId xmlns:a16="http://schemas.microsoft.com/office/drawing/2014/main" id="{5A95F148-8522-497C-8BFB-EB18A596AFDE}"/>
              </a:ext>
            </a:extLst>
          </p:cNvPr>
          <p:cNvSpPr/>
          <p:nvPr/>
        </p:nvSpPr>
        <p:spPr bwMode="auto">
          <a:xfrm>
            <a:off x="1030854"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0" name="Google Shape;819;p86">
            <a:extLst>
              <a:ext uri="{FF2B5EF4-FFF2-40B4-BE49-F238E27FC236}">
                <a16:creationId xmlns:a16="http://schemas.microsoft.com/office/drawing/2014/main" id="{98C16EC5-F391-4616-B4B1-03BD3CC6D976}"/>
              </a:ext>
            </a:extLst>
          </p:cNvPr>
          <p:cNvSpPr/>
          <p:nvPr/>
        </p:nvSpPr>
        <p:spPr bwMode="auto">
          <a:xfrm>
            <a:off x="1030854"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1" name="Google Shape;820;p86">
            <a:extLst>
              <a:ext uri="{FF2B5EF4-FFF2-40B4-BE49-F238E27FC236}">
                <a16:creationId xmlns:a16="http://schemas.microsoft.com/office/drawing/2014/main" id="{FA069DBD-CA1D-4BD8-A737-ED0858CDD8D8}"/>
              </a:ext>
            </a:extLst>
          </p:cNvPr>
          <p:cNvSpPr/>
          <p:nvPr/>
        </p:nvSpPr>
        <p:spPr bwMode="auto">
          <a:xfrm>
            <a:off x="1326543"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2" name="Google Shape;821;p86">
            <a:extLst>
              <a:ext uri="{FF2B5EF4-FFF2-40B4-BE49-F238E27FC236}">
                <a16:creationId xmlns:a16="http://schemas.microsoft.com/office/drawing/2014/main" id="{24ED5F74-F02F-4460-A254-CA2A925639C2}"/>
              </a:ext>
            </a:extLst>
          </p:cNvPr>
          <p:cNvSpPr/>
          <p:nvPr/>
        </p:nvSpPr>
        <p:spPr bwMode="auto">
          <a:xfrm>
            <a:off x="1326543"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3" name="Google Shape;822;p86">
            <a:extLst>
              <a:ext uri="{FF2B5EF4-FFF2-40B4-BE49-F238E27FC236}">
                <a16:creationId xmlns:a16="http://schemas.microsoft.com/office/drawing/2014/main" id="{FAC128FA-EE75-4B1A-B527-DFEE075B7FB8}"/>
              </a:ext>
            </a:extLst>
          </p:cNvPr>
          <p:cNvSpPr/>
          <p:nvPr/>
        </p:nvSpPr>
        <p:spPr bwMode="auto">
          <a:xfrm>
            <a:off x="1326543"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4" name="Google Shape;823;p86">
            <a:extLst>
              <a:ext uri="{FF2B5EF4-FFF2-40B4-BE49-F238E27FC236}">
                <a16:creationId xmlns:a16="http://schemas.microsoft.com/office/drawing/2014/main" id="{7447011A-AECB-463A-9C85-510F13743E04}"/>
              </a:ext>
            </a:extLst>
          </p:cNvPr>
          <p:cNvSpPr/>
          <p:nvPr/>
        </p:nvSpPr>
        <p:spPr bwMode="auto">
          <a:xfrm>
            <a:off x="1326543"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5" name="Google Shape;824;p86">
            <a:extLst>
              <a:ext uri="{FF2B5EF4-FFF2-40B4-BE49-F238E27FC236}">
                <a16:creationId xmlns:a16="http://schemas.microsoft.com/office/drawing/2014/main" id="{69127BCB-E05D-4576-83F8-D3B16EAE76E5}"/>
              </a:ext>
            </a:extLst>
          </p:cNvPr>
          <p:cNvSpPr/>
          <p:nvPr/>
        </p:nvSpPr>
        <p:spPr bwMode="auto">
          <a:xfrm>
            <a:off x="1326543"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6" name="Google Shape;825;p86">
            <a:extLst>
              <a:ext uri="{FF2B5EF4-FFF2-40B4-BE49-F238E27FC236}">
                <a16:creationId xmlns:a16="http://schemas.microsoft.com/office/drawing/2014/main" id="{40315BC3-6B96-428D-837D-649C00C280A4}"/>
              </a:ext>
            </a:extLst>
          </p:cNvPr>
          <p:cNvSpPr/>
          <p:nvPr/>
        </p:nvSpPr>
        <p:spPr bwMode="auto">
          <a:xfrm>
            <a:off x="1326543"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7" name="Google Shape;826;p86">
            <a:extLst>
              <a:ext uri="{FF2B5EF4-FFF2-40B4-BE49-F238E27FC236}">
                <a16:creationId xmlns:a16="http://schemas.microsoft.com/office/drawing/2014/main" id="{10514A8B-C4C5-475C-9D7C-F4D010044EDB}"/>
              </a:ext>
            </a:extLst>
          </p:cNvPr>
          <p:cNvSpPr/>
          <p:nvPr/>
        </p:nvSpPr>
        <p:spPr bwMode="auto">
          <a:xfrm>
            <a:off x="1326543"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8" name="Google Shape;827;p86">
            <a:extLst>
              <a:ext uri="{FF2B5EF4-FFF2-40B4-BE49-F238E27FC236}">
                <a16:creationId xmlns:a16="http://schemas.microsoft.com/office/drawing/2014/main" id="{1A532A0B-2B46-4C9C-9620-7433E9FFAC0C}"/>
              </a:ext>
            </a:extLst>
          </p:cNvPr>
          <p:cNvSpPr/>
          <p:nvPr/>
        </p:nvSpPr>
        <p:spPr bwMode="auto">
          <a:xfrm>
            <a:off x="1326543"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49" name="Google Shape;828;p86">
            <a:extLst>
              <a:ext uri="{FF2B5EF4-FFF2-40B4-BE49-F238E27FC236}">
                <a16:creationId xmlns:a16="http://schemas.microsoft.com/office/drawing/2014/main" id="{DE33FEAE-FC7B-4946-AD8E-38B9A4A7FB9D}"/>
              </a:ext>
            </a:extLst>
          </p:cNvPr>
          <p:cNvSpPr/>
          <p:nvPr/>
        </p:nvSpPr>
        <p:spPr bwMode="auto">
          <a:xfrm>
            <a:off x="1326543"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0" name="Google Shape;829;p86">
            <a:extLst>
              <a:ext uri="{FF2B5EF4-FFF2-40B4-BE49-F238E27FC236}">
                <a16:creationId xmlns:a16="http://schemas.microsoft.com/office/drawing/2014/main" id="{745B4155-8A96-4989-A2FD-B54EE5F54488}"/>
              </a:ext>
            </a:extLst>
          </p:cNvPr>
          <p:cNvSpPr/>
          <p:nvPr/>
        </p:nvSpPr>
        <p:spPr bwMode="auto">
          <a:xfrm>
            <a:off x="1622232"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1" name="Google Shape;830;p86">
            <a:extLst>
              <a:ext uri="{FF2B5EF4-FFF2-40B4-BE49-F238E27FC236}">
                <a16:creationId xmlns:a16="http://schemas.microsoft.com/office/drawing/2014/main" id="{20B19B58-49A7-497C-BAC2-5A5B664F4675}"/>
              </a:ext>
            </a:extLst>
          </p:cNvPr>
          <p:cNvSpPr/>
          <p:nvPr/>
        </p:nvSpPr>
        <p:spPr bwMode="auto">
          <a:xfrm>
            <a:off x="1622232"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2" name="Google Shape;831;p86">
            <a:extLst>
              <a:ext uri="{FF2B5EF4-FFF2-40B4-BE49-F238E27FC236}">
                <a16:creationId xmlns:a16="http://schemas.microsoft.com/office/drawing/2014/main" id="{7C164DFA-6FC0-4BF5-B529-03B5522D53E2}"/>
              </a:ext>
            </a:extLst>
          </p:cNvPr>
          <p:cNvSpPr/>
          <p:nvPr/>
        </p:nvSpPr>
        <p:spPr bwMode="auto">
          <a:xfrm>
            <a:off x="1622232"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3" name="Google Shape;832;p86">
            <a:extLst>
              <a:ext uri="{FF2B5EF4-FFF2-40B4-BE49-F238E27FC236}">
                <a16:creationId xmlns:a16="http://schemas.microsoft.com/office/drawing/2014/main" id="{30427683-CF3E-4591-9817-4BC7A376D8DF}"/>
              </a:ext>
            </a:extLst>
          </p:cNvPr>
          <p:cNvSpPr/>
          <p:nvPr/>
        </p:nvSpPr>
        <p:spPr bwMode="auto">
          <a:xfrm>
            <a:off x="1622232"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4" name="Google Shape;833;p86">
            <a:extLst>
              <a:ext uri="{FF2B5EF4-FFF2-40B4-BE49-F238E27FC236}">
                <a16:creationId xmlns:a16="http://schemas.microsoft.com/office/drawing/2014/main" id="{4574A474-BFBA-49A6-A91A-3F58E468D5C1}"/>
              </a:ext>
            </a:extLst>
          </p:cNvPr>
          <p:cNvSpPr/>
          <p:nvPr/>
        </p:nvSpPr>
        <p:spPr bwMode="auto">
          <a:xfrm>
            <a:off x="1622232"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5" name="Google Shape;834;p86">
            <a:extLst>
              <a:ext uri="{FF2B5EF4-FFF2-40B4-BE49-F238E27FC236}">
                <a16:creationId xmlns:a16="http://schemas.microsoft.com/office/drawing/2014/main" id="{DB5492F4-E8FF-4A35-AB7D-8DAB41F47786}"/>
              </a:ext>
            </a:extLst>
          </p:cNvPr>
          <p:cNvSpPr/>
          <p:nvPr/>
        </p:nvSpPr>
        <p:spPr bwMode="auto">
          <a:xfrm>
            <a:off x="1622232"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6" name="Google Shape;835;p86">
            <a:extLst>
              <a:ext uri="{FF2B5EF4-FFF2-40B4-BE49-F238E27FC236}">
                <a16:creationId xmlns:a16="http://schemas.microsoft.com/office/drawing/2014/main" id="{0B06F1BB-9EC2-42F8-94A0-0F2DDE92E3F6}"/>
              </a:ext>
            </a:extLst>
          </p:cNvPr>
          <p:cNvSpPr/>
          <p:nvPr/>
        </p:nvSpPr>
        <p:spPr bwMode="auto">
          <a:xfrm>
            <a:off x="1622232"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7" name="Google Shape;836;p86">
            <a:extLst>
              <a:ext uri="{FF2B5EF4-FFF2-40B4-BE49-F238E27FC236}">
                <a16:creationId xmlns:a16="http://schemas.microsoft.com/office/drawing/2014/main" id="{B8E7EF6D-2713-465F-A6FA-22AB9AA621A3}"/>
              </a:ext>
            </a:extLst>
          </p:cNvPr>
          <p:cNvSpPr/>
          <p:nvPr/>
        </p:nvSpPr>
        <p:spPr bwMode="auto">
          <a:xfrm>
            <a:off x="1622232"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8" name="Google Shape;837;p86">
            <a:extLst>
              <a:ext uri="{FF2B5EF4-FFF2-40B4-BE49-F238E27FC236}">
                <a16:creationId xmlns:a16="http://schemas.microsoft.com/office/drawing/2014/main" id="{C9EC6ED8-7D08-4277-AB4A-C40E1B576B03}"/>
              </a:ext>
            </a:extLst>
          </p:cNvPr>
          <p:cNvSpPr/>
          <p:nvPr/>
        </p:nvSpPr>
        <p:spPr bwMode="auto">
          <a:xfrm>
            <a:off x="1622232"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59" name="Google Shape;838;p86">
            <a:extLst>
              <a:ext uri="{FF2B5EF4-FFF2-40B4-BE49-F238E27FC236}">
                <a16:creationId xmlns:a16="http://schemas.microsoft.com/office/drawing/2014/main" id="{D51C6425-2A25-41D2-A684-9315D7E6CF2A}"/>
              </a:ext>
            </a:extLst>
          </p:cNvPr>
          <p:cNvSpPr/>
          <p:nvPr/>
        </p:nvSpPr>
        <p:spPr bwMode="auto">
          <a:xfrm>
            <a:off x="1917920"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0" name="Google Shape;839;p86">
            <a:extLst>
              <a:ext uri="{FF2B5EF4-FFF2-40B4-BE49-F238E27FC236}">
                <a16:creationId xmlns:a16="http://schemas.microsoft.com/office/drawing/2014/main" id="{D98912D4-2BC5-4F12-A378-DE69866045C2}"/>
              </a:ext>
            </a:extLst>
          </p:cNvPr>
          <p:cNvSpPr/>
          <p:nvPr/>
        </p:nvSpPr>
        <p:spPr bwMode="auto">
          <a:xfrm>
            <a:off x="1917920"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1" name="Google Shape;840;p86">
            <a:extLst>
              <a:ext uri="{FF2B5EF4-FFF2-40B4-BE49-F238E27FC236}">
                <a16:creationId xmlns:a16="http://schemas.microsoft.com/office/drawing/2014/main" id="{EEDAFB0B-CE81-41D2-B92E-7C59122226D6}"/>
              </a:ext>
            </a:extLst>
          </p:cNvPr>
          <p:cNvSpPr/>
          <p:nvPr/>
        </p:nvSpPr>
        <p:spPr bwMode="auto">
          <a:xfrm>
            <a:off x="1917920"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2" name="Google Shape;841;p86">
            <a:extLst>
              <a:ext uri="{FF2B5EF4-FFF2-40B4-BE49-F238E27FC236}">
                <a16:creationId xmlns:a16="http://schemas.microsoft.com/office/drawing/2014/main" id="{CF563E98-C16C-42E0-B597-6DAB622DDF86}"/>
              </a:ext>
            </a:extLst>
          </p:cNvPr>
          <p:cNvSpPr/>
          <p:nvPr/>
        </p:nvSpPr>
        <p:spPr bwMode="auto">
          <a:xfrm>
            <a:off x="1917920"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3" name="Google Shape;842;p86">
            <a:extLst>
              <a:ext uri="{FF2B5EF4-FFF2-40B4-BE49-F238E27FC236}">
                <a16:creationId xmlns:a16="http://schemas.microsoft.com/office/drawing/2014/main" id="{7552F13E-5EF1-4EBD-B6A3-9B804E1B08DA}"/>
              </a:ext>
            </a:extLst>
          </p:cNvPr>
          <p:cNvSpPr/>
          <p:nvPr/>
        </p:nvSpPr>
        <p:spPr bwMode="auto">
          <a:xfrm>
            <a:off x="1917920"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4" name="Google Shape;843;p86">
            <a:extLst>
              <a:ext uri="{FF2B5EF4-FFF2-40B4-BE49-F238E27FC236}">
                <a16:creationId xmlns:a16="http://schemas.microsoft.com/office/drawing/2014/main" id="{DAA34D73-E561-4879-AB43-BD66A10D66AC}"/>
              </a:ext>
            </a:extLst>
          </p:cNvPr>
          <p:cNvSpPr/>
          <p:nvPr/>
        </p:nvSpPr>
        <p:spPr bwMode="auto">
          <a:xfrm>
            <a:off x="1917920"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5" name="Google Shape;844;p86">
            <a:extLst>
              <a:ext uri="{FF2B5EF4-FFF2-40B4-BE49-F238E27FC236}">
                <a16:creationId xmlns:a16="http://schemas.microsoft.com/office/drawing/2014/main" id="{5B56619F-8D72-4A44-8B7B-F1BAB2CC519E}"/>
              </a:ext>
            </a:extLst>
          </p:cNvPr>
          <p:cNvSpPr/>
          <p:nvPr/>
        </p:nvSpPr>
        <p:spPr bwMode="auto">
          <a:xfrm>
            <a:off x="1917920"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6" name="Google Shape;845;p86">
            <a:extLst>
              <a:ext uri="{FF2B5EF4-FFF2-40B4-BE49-F238E27FC236}">
                <a16:creationId xmlns:a16="http://schemas.microsoft.com/office/drawing/2014/main" id="{12409A8F-88DD-4F5F-A078-12D4AACBEA46}"/>
              </a:ext>
            </a:extLst>
          </p:cNvPr>
          <p:cNvSpPr/>
          <p:nvPr/>
        </p:nvSpPr>
        <p:spPr bwMode="auto">
          <a:xfrm>
            <a:off x="1917920"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7" name="Google Shape;846;p86">
            <a:extLst>
              <a:ext uri="{FF2B5EF4-FFF2-40B4-BE49-F238E27FC236}">
                <a16:creationId xmlns:a16="http://schemas.microsoft.com/office/drawing/2014/main" id="{B84517F9-9573-4F18-B06F-BD994A80D5A8}"/>
              </a:ext>
            </a:extLst>
          </p:cNvPr>
          <p:cNvSpPr/>
          <p:nvPr/>
        </p:nvSpPr>
        <p:spPr bwMode="auto">
          <a:xfrm>
            <a:off x="1917920"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8" name="Google Shape;847;p86">
            <a:extLst>
              <a:ext uri="{FF2B5EF4-FFF2-40B4-BE49-F238E27FC236}">
                <a16:creationId xmlns:a16="http://schemas.microsoft.com/office/drawing/2014/main" id="{86367838-87D5-4826-A414-88BA83523B4B}"/>
              </a:ext>
            </a:extLst>
          </p:cNvPr>
          <p:cNvSpPr/>
          <p:nvPr/>
        </p:nvSpPr>
        <p:spPr bwMode="auto">
          <a:xfrm>
            <a:off x="2213611"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69" name="Google Shape;848;p86">
            <a:extLst>
              <a:ext uri="{FF2B5EF4-FFF2-40B4-BE49-F238E27FC236}">
                <a16:creationId xmlns:a16="http://schemas.microsoft.com/office/drawing/2014/main" id="{D02CB63C-5F08-4AA4-8F59-FC37D6B1BC88}"/>
              </a:ext>
            </a:extLst>
          </p:cNvPr>
          <p:cNvSpPr/>
          <p:nvPr/>
        </p:nvSpPr>
        <p:spPr bwMode="auto">
          <a:xfrm>
            <a:off x="2213611"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0" name="Google Shape;849;p86">
            <a:extLst>
              <a:ext uri="{FF2B5EF4-FFF2-40B4-BE49-F238E27FC236}">
                <a16:creationId xmlns:a16="http://schemas.microsoft.com/office/drawing/2014/main" id="{7727CD86-0D57-492B-B1A8-03A8AA879E47}"/>
              </a:ext>
            </a:extLst>
          </p:cNvPr>
          <p:cNvSpPr/>
          <p:nvPr/>
        </p:nvSpPr>
        <p:spPr bwMode="auto">
          <a:xfrm>
            <a:off x="2213611"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1" name="Google Shape;850;p86">
            <a:extLst>
              <a:ext uri="{FF2B5EF4-FFF2-40B4-BE49-F238E27FC236}">
                <a16:creationId xmlns:a16="http://schemas.microsoft.com/office/drawing/2014/main" id="{4B6E2944-37B1-4BA0-9F6E-E5622A865D86}"/>
              </a:ext>
            </a:extLst>
          </p:cNvPr>
          <p:cNvSpPr/>
          <p:nvPr/>
        </p:nvSpPr>
        <p:spPr bwMode="auto">
          <a:xfrm>
            <a:off x="2213611"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2" name="Google Shape;851;p86">
            <a:extLst>
              <a:ext uri="{FF2B5EF4-FFF2-40B4-BE49-F238E27FC236}">
                <a16:creationId xmlns:a16="http://schemas.microsoft.com/office/drawing/2014/main" id="{24F3BF62-64E9-49A8-89AC-EFAFB4C7234A}"/>
              </a:ext>
            </a:extLst>
          </p:cNvPr>
          <p:cNvSpPr/>
          <p:nvPr/>
        </p:nvSpPr>
        <p:spPr bwMode="auto">
          <a:xfrm>
            <a:off x="2213611"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3" name="Google Shape;852;p86">
            <a:extLst>
              <a:ext uri="{FF2B5EF4-FFF2-40B4-BE49-F238E27FC236}">
                <a16:creationId xmlns:a16="http://schemas.microsoft.com/office/drawing/2014/main" id="{140C82C8-A7A7-4BEC-A832-55D774B140AD}"/>
              </a:ext>
            </a:extLst>
          </p:cNvPr>
          <p:cNvSpPr/>
          <p:nvPr/>
        </p:nvSpPr>
        <p:spPr bwMode="auto">
          <a:xfrm>
            <a:off x="2213611"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4" name="Google Shape;853;p86">
            <a:extLst>
              <a:ext uri="{FF2B5EF4-FFF2-40B4-BE49-F238E27FC236}">
                <a16:creationId xmlns:a16="http://schemas.microsoft.com/office/drawing/2014/main" id="{CEE49E39-E473-4298-9DD2-4F57589CA1A4}"/>
              </a:ext>
            </a:extLst>
          </p:cNvPr>
          <p:cNvSpPr/>
          <p:nvPr/>
        </p:nvSpPr>
        <p:spPr bwMode="auto">
          <a:xfrm>
            <a:off x="2213611"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5" name="Google Shape;854;p86">
            <a:extLst>
              <a:ext uri="{FF2B5EF4-FFF2-40B4-BE49-F238E27FC236}">
                <a16:creationId xmlns:a16="http://schemas.microsoft.com/office/drawing/2014/main" id="{E4ADA3A4-E8EC-4FFA-9E42-C37ED54CB465}"/>
              </a:ext>
            </a:extLst>
          </p:cNvPr>
          <p:cNvSpPr/>
          <p:nvPr/>
        </p:nvSpPr>
        <p:spPr bwMode="auto">
          <a:xfrm>
            <a:off x="2213611"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6" name="Google Shape;855;p86">
            <a:extLst>
              <a:ext uri="{FF2B5EF4-FFF2-40B4-BE49-F238E27FC236}">
                <a16:creationId xmlns:a16="http://schemas.microsoft.com/office/drawing/2014/main" id="{604A864E-5B31-43F3-9214-2ADA6C79E369}"/>
              </a:ext>
            </a:extLst>
          </p:cNvPr>
          <p:cNvSpPr/>
          <p:nvPr/>
        </p:nvSpPr>
        <p:spPr bwMode="auto">
          <a:xfrm>
            <a:off x="2213611"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7" name="Google Shape;856;p86">
            <a:extLst>
              <a:ext uri="{FF2B5EF4-FFF2-40B4-BE49-F238E27FC236}">
                <a16:creationId xmlns:a16="http://schemas.microsoft.com/office/drawing/2014/main" id="{226B6B66-A0F0-4262-BC4B-CB98A5256507}"/>
              </a:ext>
            </a:extLst>
          </p:cNvPr>
          <p:cNvSpPr/>
          <p:nvPr/>
        </p:nvSpPr>
        <p:spPr bwMode="auto">
          <a:xfrm>
            <a:off x="2509300" y="1057350"/>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8" name="Google Shape;857;p86">
            <a:extLst>
              <a:ext uri="{FF2B5EF4-FFF2-40B4-BE49-F238E27FC236}">
                <a16:creationId xmlns:a16="http://schemas.microsoft.com/office/drawing/2014/main" id="{5E9E815A-1969-48E5-9B0A-299C490B95BD}"/>
              </a:ext>
            </a:extLst>
          </p:cNvPr>
          <p:cNvSpPr/>
          <p:nvPr/>
        </p:nvSpPr>
        <p:spPr bwMode="auto">
          <a:xfrm>
            <a:off x="2509300" y="1273204"/>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79" name="Google Shape;858;p86">
            <a:extLst>
              <a:ext uri="{FF2B5EF4-FFF2-40B4-BE49-F238E27FC236}">
                <a16:creationId xmlns:a16="http://schemas.microsoft.com/office/drawing/2014/main" id="{2AF068A9-1984-4487-91EC-C0EDD003D50D}"/>
              </a:ext>
            </a:extLst>
          </p:cNvPr>
          <p:cNvSpPr/>
          <p:nvPr/>
        </p:nvSpPr>
        <p:spPr bwMode="auto">
          <a:xfrm>
            <a:off x="2509300" y="1489058"/>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0" name="Google Shape;859;p86">
            <a:extLst>
              <a:ext uri="{FF2B5EF4-FFF2-40B4-BE49-F238E27FC236}">
                <a16:creationId xmlns:a16="http://schemas.microsoft.com/office/drawing/2014/main" id="{EE8D387B-E33D-4520-9547-681C42450852}"/>
              </a:ext>
            </a:extLst>
          </p:cNvPr>
          <p:cNvSpPr/>
          <p:nvPr/>
        </p:nvSpPr>
        <p:spPr bwMode="auto">
          <a:xfrm>
            <a:off x="2509300" y="1920766"/>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1" name="Google Shape;860;p86">
            <a:extLst>
              <a:ext uri="{FF2B5EF4-FFF2-40B4-BE49-F238E27FC236}">
                <a16:creationId xmlns:a16="http://schemas.microsoft.com/office/drawing/2014/main" id="{7BD3876F-250D-4437-9E20-B9BB5E28FA83}"/>
              </a:ext>
            </a:extLst>
          </p:cNvPr>
          <p:cNvSpPr/>
          <p:nvPr/>
        </p:nvSpPr>
        <p:spPr bwMode="auto">
          <a:xfrm>
            <a:off x="2509300" y="2352475"/>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2" name="Google Shape;861;p86">
            <a:extLst>
              <a:ext uri="{FF2B5EF4-FFF2-40B4-BE49-F238E27FC236}">
                <a16:creationId xmlns:a16="http://schemas.microsoft.com/office/drawing/2014/main" id="{E971B982-91D1-4668-9C9C-BF34BEFDA06D}"/>
              </a:ext>
            </a:extLst>
          </p:cNvPr>
          <p:cNvSpPr/>
          <p:nvPr/>
        </p:nvSpPr>
        <p:spPr bwMode="auto">
          <a:xfrm>
            <a:off x="2509300" y="1704913"/>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3" name="Google Shape;862;p86">
            <a:extLst>
              <a:ext uri="{FF2B5EF4-FFF2-40B4-BE49-F238E27FC236}">
                <a16:creationId xmlns:a16="http://schemas.microsoft.com/office/drawing/2014/main" id="{06F7D63B-84C0-4399-B096-A7CE234A9347}"/>
              </a:ext>
            </a:extLst>
          </p:cNvPr>
          <p:cNvSpPr/>
          <p:nvPr/>
        </p:nvSpPr>
        <p:spPr bwMode="auto">
          <a:xfrm>
            <a:off x="2509300" y="2136621"/>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4" name="Google Shape;863;p86">
            <a:extLst>
              <a:ext uri="{FF2B5EF4-FFF2-40B4-BE49-F238E27FC236}">
                <a16:creationId xmlns:a16="http://schemas.microsoft.com/office/drawing/2014/main" id="{EAB05E59-B871-40B0-88EC-76232AAC8DF1}"/>
              </a:ext>
            </a:extLst>
          </p:cNvPr>
          <p:cNvSpPr/>
          <p:nvPr/>
        </p:nvSpPr>
        <p:spPr bwMode="auto">
          <a:xfrm>
            <a:off x="2509300" y="2568329"/>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5" name="Google Shape;864;p86">
            <a:extLst>
              <a:ext uri="{FF2B5EF4-FFF2-40B4-BE49-F238E27FC236}">
                <a16:creationId xmlns:a16="http://schemas.microsoft.com/office/drawing/2014/main" id="{5FF6AC1A-1728-4571-9FBD-CA5AA00BBCDD}"/>
              </a:ext>
            </a:extLst>
          </p:cNvPr>
          <p:cNvSpPr/>
          <p:nvPr/>
        </p:nvSpPr>
        <p:spPr bwMode="auto">
          <a:xfrm>
            <a:off x="2509300" y="2784182"/>
            <a:ext cx="207000" cy="1773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6" name="Google Shape;865;p86">
            <a:extLst>
              <a:ext uri="{FF2B5EF4-FFF2-40B4-BE49-F238E27FC236}">
                <a16:creationId xmlns:a16="http://schemas.microsoft.com/office/drawing/2014/main" id="{C51FB3AB-56ED-4FEE-8F21-1861504EA5CE}"/>
              </a:ext>
            </a:extLst>
          </p:cNvPr>
          <p:cNvSpPr/>
          <p:nvPr/>
        </p:nvSpPr>
        <p:spPr bwMode="auto">
          <a:xfrm>
            <a:off x="4199249" y="14469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7" name="Google Shape;866;p86">
            <a:extLst>
              <a:ext uri="{FF2B5EF4-FFF2-40B4-BE49-F238E27FC236}">
                <a16:creationId xmlns:a16="http://schemas.microsoft.com/office/drawing/2014/main" id="{8578DDCE-50EA-4ADE-9F4D-D080C0FF94BF}"/>
              </a:ext>
            </a:extLst>
          </p:cNvPr>
          <p:cNvSpPr/>
          <p:nvPr/>
        </p:nvSpPr>
        <p:spPr bwMode="auto">
          <a:xfrm>
            <a:off x="4199249" y="161706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8" name="Google Shape;867;p86">
            <a:extLst>
              <a:ext uri="{FF2B5EF4-FFF2-40B4-BE49-F238E27FC236}">
                <a16:creationId xmlns:a16="http://schemas.microsoft.com/office/drawing/2014/main" id="{0CF9C0E4-0177-4195-9F0B-9474917E90CC}"/>
              </a:ext>
            </a:extLst>
          </p:cNvPr>
          <p:cNvSpPr/>
          <p:nvPr/>
        </p:nvSpPr>
        <p:spPr bwMode="auto">
          <a:xfrm>
            <a:off x="4199249" y="178722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89" name="Google Shape;868;p86">
            <a:extLst>
              <a:ext uri="{FF2B5EF4-FFF2-40B4-BE49-F238E27FC236}">
                <a16:creationId xmlns:a16="http://schemas.microsoft.com/office/drawing/2014/main" id="{93E2DA0F-5F5A-4A3B-B17F-0DD7F1A324D2}"/>
              </a:ext>
            </a:extLst>
          </p:cNvPr>
          <p:cNvSpPr/>
          <p:nvPr/>
        </p:nvSpPr>
        <p:spPr bwMode="auto">
          <a:xfrm>
            <a:off x="4199249" y="195738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0" name="Google Shape;869;p86">
            <a:extLst>
              <a:ext uri="{FF2B5EF4-FFF2-40B4-BE49-F238E27FC236}">
                <a16:creationId xmlns:a16="http://schemas.microsoft.com/office/drawing/2014/main" id="{6DA1D776-E3CE-4994-8C71-01D810C023D0}"/>
              </a:ext>
            </a:extLst>
          </p:cNvPr>
          <p:cNvSpPr/>
          <p:nvPr/>
        </p:nvSpPr>
        <p:spPr bwMode="auto">
          <a:xfrm>
            <a:off x="4199249" y="212754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1" name="Google Shape;870;p86">
            <a:extLst>
              <a:ext uri="{FF2B5EF4-FFF2-40B4-BE49-F238E27FC236}">
                <a16:creationId xmlns:a16="http://schemas.microsoft.com/office/drawing/2014/main" id="{7A7129B2-0B94-4796-9416-017CA7990834}"/>
              </a:ext>
            </a:extLst>
          </p:cNvPr>
          <p:cNvSpPr/>
          <p:nvPr/>
        </p:nvSpPr>
        <p:spPr bwMode="auto">
          <a:xfrm>
            <a:off x="4199249" y="22977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2" name="Google Shape;871;p86">
            <a:extLst>
              <a:ext uri="{FF2B5EF4-FFF2-40B4-BE49-F238E27FC236}">
                <a16:creationId xmlns:a16="http://schemas.microsoft.com/office/drawing/2014/main" id="{AD3C47C7-5370-450E-A2CD-CC5F55EA5033}"/>
              </a:ext>
            </a:extLst>
          </p:cNvPr>
          <p:cNvSpPr/>
          <p:nvPr/>
        </p:nvSpPr>
        <p:spPr bwMode="auto">
          <a:xfrm>
            <a:off x="4344890" y="14469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3" name="Google Shape;872;p86">
            <a:extLst>
              <a:ext uri="{FF2B5EF4-FFF2-40B4-BE49-F238E27FC236}">
                <a16:creationId xmlns:a16="http://schemas.microsoft.com/office/drawing/2014/main" id="{B74F0A61-4E10-40FA-9DA4-06565C10848F}"/>
              </a:ext>
            </a:extLst>
          </p:cNvPr>
          <p:cNvSpPr/>
          <p:nvPr/>
        </p:nvSpPr>
        <p:spPr bwMode="auto">
          <a:xfrm>
            <a:off x="4344890" y="161706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4" name="Google Shape;873;p86">
            <a:extLst>
              <a:ext uri="{FF2B5EF4-FFF2-40B4-BE49-F238E27FC236}">
                <a16:creationId xmlns:a16="http://schemas.microsoft.com/office/drawing/2014/main" id="{B85A7AEF-A10D-4E0D-A075-6E2B79C85E7D}"/>
              </a:ext>
            </a:extLst>
          </p:cNvPr>
          <p:cNvSpPr/>
          <p:nvPr/>
        </p:nvSpPr>
        <p:spPr bwMode="auto">
          <a:xfrm>
            <a:off x="4344890" y="178722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5" name="Google Shape;874;p86">
            <a:extLst>
              <a:ext uri="{FF2B5EF4-FFF2-40B4-BE49-F238E27FC236}">
                <a16:creationId xmlns:a16="http://schemas.microsoft.com/office/drawing/2014/main" id="{505586EF-8349-4E57-B5CD-0D70E14C294F}"/>
              </a:ext>
            </a:extLst>
          </p:cNvPr>
          <p:cNvSpPr/>
          <p:nvPr/>
        </p:nvSpPr>
        <p:spPr bwMode="auto">
          <a:xfrm>
            <a:off x="4344890" y="195738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6" name="Google Shape;875;p86">
            <a:extLst>
              <a:ext uri="{FF2B5EF4-FFF2-40B4-BE49-F238E27FC236}">
                <a16:creationId xmlns:a16="http://schemas.microsoft.com/office/drawing/2014/main" id="{E8F95C41-E6AF-49FC-B7C8-342B0FC230EE}"/>
              </a:ext>
            </a:extLst>
          </p:cNvPr>
          <p:cNvSpPr/>
          <p:nvPr/>
        </p:nvSpPr>
        <p:spPr bwMode="auto">
          <a:xfrm>
            <a:off x="4344890" y="212754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7" name="Google Shape;876;p86">
            <a:extLst>
              <a:ext uri="{FF2B5EF4-FFF2-40B4-BE49-F238E27FC236}">
                <a16:creationId xmlns:a16="http://schemas.microsoft.com/office/drawing/2014/main" id="{1A5BCAF7-A433-4AF6-9AE7-78641E8D83C3}"/>
              </a:ext>
            </a:extLst>
          </p:cNvPr>
          <p:cNvSpPr/>
          <p:nvPr/>
        </p:nvSpPr>
        <p:spPr bwMode="auto">
          <a:xfrm>
            <a:off x="4344890" y="22977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8" name="Google Shape;877;p86">
            <a:extLst>
              <a:ext uri="{FF2B5EF4-FFF2-40B4-BE49-F238E27FC236}">
                <a16:creationId xmlns:a16="http://schemas.microsoft.com/office/drawing/2014/main" id="{1BDBF3AC-BF4A-48B0-ACC2-8AA4B927F1EC}"/>
              </a:ext>
            </a:extLst>
          </p:cNvPr>
          <p:cNvSpPr/>
          <p:nvPr/>
        </p:nvSpPr>
        <p:spPr bwMode="auto">
          <a:xfrm>
            <a:off x="4490532" y="14469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99" name="Google Shape;878;p86">
            <a:extLst>
              <a:ext uri="{FF2B5EF4-FFF2-40B4-BE49-F238E27FC236}">
                <a16:creationId xmlns:a16="http://schemas.microsoft.com/office/drawing/2014/main" id="{E8929401-BE5E-41CC-84F3-5D31F995B876}"/>
              </a:ext>
            </a:extLst>
          </p:cNvPr>
          <p:cNvSpPr/>
          <p:nvPr/>
        </p:nvSpPr>
        <p:spPr bwMode="auto">
          <a:xfrm>
            <a:off x="4490532" y="161706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0" name="Google Shape;879;p86">
            <a:extLst>
              <a:ext uri="{FF2B5EF4-FFF2-40B4-BE49-F238E27FC236}">
                <a16:creationId xmlns:a16="http://schemas.microsoft.com/office/drawing/2014/main" id="{95ADAFB1-73FB-4E8B-A9A0-E6F169BFB697}"/>
              </a:ext>
            </a:extLst>
          </p:cNvPr>
          <p:cNvSpPr/>
          <p:nvPr/>
        </p:nvSpPr>
        <p:spPr bwMode="auto">
          <a:xfrm>
            <a:off x="4490532" y="178722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1" name="Google Shape;880;p86">
            <a:extLst>
              <a:ext uri="{FF2B5EF4-FFF2-40B4-BE49-F238E27FC236}">
                <a16:creationId xmlns:a16="http://schemas.microsoft.com/office/drawing/2014/main" id="{3FB77351-592B-4C4A-83B2-4E6C117327CA}"/>
              </a:ext>
            </a:extLst>
          </p:cNvPr>
          <p:cNvSpPr/>
          <p:nvPr/>
        </p:nvSpPr>
        <p:spPr bwMode="auto">
          <a:xfrm>
            <a:off x="4490532" y="195738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2" name="Google Shape;881;p86">
            <a:extLst>
              <a:ext uri="{FF2B5EF4-FFF2-40B4-BE49-F238E27FC236}">
                <a16:creationId xmlns:a16="http://schemas.microsoft.com/office/drawing/2014/main" id="{A4BAAD18-CDD6-4EE9-8510-2B2779197E21}"/>
              </a:ext>
            </a:extLst>
          </p:cNvPr>
          <p:cNvSpPr/>
          <p:nvPr/>
        </p:nvSpPr>
        <p:spPr bwMode="auto">
          <a:xfrm>
            <a:off x="4490532" y="212754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3" name="Google Shape;882;p86">
            <a:extLst>
              <a:ext uri="{FF2B5EF4-FFF2-40B4-BE49-F238E27FC236}">
                <a16:creationId xmlns:a16="http://schemas.microsoft.com/office/drawing/2014/main" id="{BE4F2649-3AC2-4BCB-9B61-23F395C3D996}"/>
              </a:ext>
            </a:extLst>
          </p:cNvPr>
          <p:cNvSpPr/>
          <p:nvPr/>
        </p:nvSpPr>
        <p:spPr bwMode="auto">
          <a:xfrm>
            <a:off x="4490532" y="22977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4" name="Google Shape;883;p86">
            <a:extLst>
              <a:ext uri="{FF2B5EF4-FFF2-40B4-BE49-F238E27FC236}">
                <a16:creationId xmlns:a16="http://schemas.microsoft.com/office/drawing/2014/main" id="{1B975173-3764-418D-B66D-05399330ABFE}"/>
              </a:ext>
            </a:extLst>
          </p:cNvPr>
          <p:cNvSpPr/>
          <p:nvPr/>
        </p:nvSpPr>
        <p:spPr bwMode="auto">
          <a:xfrm>
            <a:off x="4636173" y="14469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5" name="Google Shape;884;p86">
            <a:extLst>
              <a:ext uri="{FF2B5EF4-FFF2-40B4-BE49-F238E27FC236}">
                <a16:creationId xmlns:a16="http://schemas.microsoft.com/office/drawing/2014/main" id="{BA12C81C-1249-41DA-8DD6-AA24483B7B2D}"/>
              </a:ext>
            </a:extLst>
          </p:cNvPr>
          <p:cNvSpPr/>
          <p:nvPr/>
        </p:nvSpPr>
        <p:spPr bwMode="auto">
          <a:xfrm>
            <a:off x="4636173" y="161706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6" name="Google Shape;885;p86">
            <a:extLst>
              <a:ext uri="{FF2B5EF4-FFF2-40B4-BE49-F238E27FC236}">
                <a16:creationId xmlns:a16="http://schemas.microsoft.com/office/drawing/2014/main" id="{A42F47F8-B75D-45E3-9551-C975E4B21541}"/>
              </a:ext>
            </a:extLst>
          </p:cNvPr>
          <p:cNvSpPr/>
          <p:nvPr/>
        </p:nvSpPr>
        <p:spPr bwMode="auto">
          <a:xfrm>
            <a:off x="4636173" y="178722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7" name="Google Shape;886;p86">
            <a:extLst>
              <a:ext uri="{FF2B5EF4-FFF2-40B4-BE49-F238E27FC236}">
                <a16:creationId xmlns:a16="http://schemas.microsoft.com/office/drawing/2014/main" id="{31E30625-F35A-4A97-9C0E-7904992A6C7C}"/>
              </a:ext>
            </a:extLst>
          </p:cNvPr>
          <p:cNvSpPr/>
          <p:nvPr/>
        </p:nvSpPr>
        <p:spPr bwMode="auto">
          <a:xfrm>
            <a:off x="4636173" y="195738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8" name="Google Shape;887;p86">
            <a:extLst>
              <a:ext uri="{FF2B5EF4-FFF2-40B4-BE49-F238E27FC236}">
                <a16:creationId xmlns:a16="http://schemas.microsoft.com/office/drawing/2014/main" id="{05D6B36E-2A52-4BAB-8B08-AB572BE7EFE2}"/>
              </a:ext>
            </a:extLst>
          </p:cNvPr>
          <p:cNvSpPr/>
          <p:nvPr/>
        </p:nvSpPr>
        <p:spPr bwMode="auto">
          <a:xfrm>
            <a:off x="4636173" y="212754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09" name="Google Shape;888;p86">
            <a:extLst>
              <a:ext uri="{FF2B5EF4-FFF2-40B4-BE49-F238E27FC236}">
                <a16:creationId xmlns:a16="http://schemas.microsoft.com/office/drawing/2014/main" id="{42D3AB1B-056B-4A20-9119-2C9E75377BA2}"/>
              </a:ext>
            </a:extLst>
          </p:cNvPr>
          <p:cNvSpPr/>
          <p:nvPr/>
        </p:nvSpPr>
        <p:spPr bwMode="auto">
          <a:xfrm>
            <a:off x="4636173" y="22977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0" name="Google Shape;889;p86">
            <a:extLst>
              <a:ext uri="{FF2B5EF4-FFF2-40B4-BE49-F238E27FC236}">
                <a16:creationId xmlns:a16="http://schemas.microsoft.com/office/drawing/2014/main" id="{E48C3284-8817-45C9-8BF6-DF45203E31C4}"/>
              </a:ext>
            </a:extLst>
          </p:cNvPr>
          <p:cNvSpPr/>
          <p:nvPr/>
        </p:nvSpPr>
        <p:spPr bwMode="auto">
          <a:xfrm>
            <a:off x="6574588" y="1435088"/>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1" name="Google Shape;890;p86">
            <a:extLst>
              <a:ext uri="{FF2B5EF4-FFF2-40B4-BE49-F238E27FC236}">
                <a16:creationId xmlns:a16="http://schemas.microsoft.com/office/drawing/2014/main" id="{DB774E63-FA36-4DE0-95C4-C790C36110E2}"/>
              </a:ext>
            </a:extLst>
          </p:cNvPr>
          <p:cNvSpPr/>
          <p:nvPr/>
        </p:nvSpPr>
        <p:spPr bwMode="auto">
          <a:xfrm>
            <a:off x="6574588" y="1838099"/>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2" name="Google Shape;891;p86">
            <a:extLst>
              <a:ext uri="{FF2B5EF4-FFF2-40B4-BE49-F238E27FC236}">
                <a16:creationId xmlns:a16="http://schemas.microsoft.com/office/drawing/2014/main" id="{4D8A2E19-02D3-4594-BA9E-05D3256E9BE8}"/>
              </a:ext>
            </a:extLst>
          </p:cNvPr>
          <p:cNvSpPr/>
          <p:nvPr/>
        </p:nvSpPr>
        <p:spPr bwMode="auto">
          <a:xfrm>
            <a:off x="6574588" y="2241113"/>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3" name="Google Shape;892;p86">
            <a:extLst>
              <a:ext uri="{FF2B5EF4-FFF2-40B4-BE49-F238E27FC236}">
                <a16:creationId xmlns:a16="http://schemas.microsoft.com/office/drawing/2014/main" id="{1DEE0102-3617-4F31-A1A5-9DF6FEB572C8}"/>
              </a:ext>
            </a:extLst>
          </p:cNvPr>
          <p:cNvSpPr/>
          <p:nvPr/>
        </p:nvSpPr>
        <p:spPr bwMode="auto">
          <a:xfrm>
            <a:off x="6574588" y="264412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4" name="Google Shape;893;p86">
            <a:extLst>
              <a:ext uri="{FF2B5EF4-FFF2-40B4-BE49-F238E27FC236}">
                <a16:creationId xmlns:a16="http://schemas.microsoft.com/office/drawing/2014/main" id="{CEDAAFD9-BED3-4B27-AE0D-C027AD3A2917}"/>
              </a:ext>
            </a:extLst>
          </p:cNvPr>
          <p:cNvSpPr/>
          <p:nvPr/>
        </p:nvSpPr>
        <p:spPr bwMode="auto">
          <a:xfrm>
            <a:off x="7065763" y="103207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5" name="Google Shape;894;p86">
            <a:extLst>
              <a:ext uri="{FF2B5EF4-FFF2-40B4-BE49-F238E27FC236}">
                <a16:creationId xmlns:a16="http://schemas.microsoft.com/office/drawing/2014/main" id="{6E4A3719-A60D-4FCF-A126-5E5D51849502}"/>
              </a:ext>
            </a:extLst>
          </p:cNvPr>
          <p:cNvSpPr/>
          <p:nvPr/>
        </p:nvSpPr>
        <p:spPr bwMode="auto">
          <a:xfrm>
            <a:off x="7065763" y="1435088"/>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6" name="Google Shape;895;p86">
            <a:extLst>
              <a:ext uri="{FF2B5EF4-FFF2-40B4-BE49-F238E27FC236}">
                <a16:creationId xmlns:a16="http://schemas.microsoft.com/office/drawing/2014/main" id="{4AFDD4E3-B864-4A66-943F-2B86D385209D}"/>
              </a:ext>
            </a:extLst>
          </p:cNvPr>
          <p:cNvSpPr/>
          <p:nvPr/>
        </p:nvSpPr>
        <p:spPr bwMode="auto">
          <a:xfrm>
            <a:off x="7065763" y="1838099"/>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7" name="Google Shape;896;p86">
            <a:extLst>
              <a:ext uri="{FF2B5EF4-FFF2-40B4-BE49-F238E27FC236}">
                <a16:creationId xmlns:a16="http://schemas.microsoft.com/office/drawing/2014/main" id="{121140E9-A319-480E-AF28-A6FFD42DAB9D}"/>
              </a:ext>
            </a:extLst>
          </p:cNvPr>
          <p:cNvSpPr/>
          <p:nvPr/>
        </p:nvSpPr>
        <p:spPr bwMode="auto">
          <a:xfrm>
            <a:off x="7065763" y="2241113"/>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8" name="Google Shape;897;p86">
            <a:extLst>
              <a:ext uri="{FF2B5EF4-FFF2-40B4-BE49-F238E27FC236}">
                <a16:creationId xmlns:a16="http://schemas.microsoft.com/office/drawing/2014/main" id="{62A797B7-D0BC-41ED-9656-38A130329D8F}"/>
              </a:ext>
            </a:extLst>
          </p:cNvPr>
          <p:cNvSpPr/>
          <p:nvPr/>
        </p:nvSpPr>
        <p:spPr bwMode="auto">
          <a:xfrm>
            <a:off x="7065763" y="264412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19" name="Google Shape;898;p86">
            <a:extLst>
              <a:ext uri="{FF2B5EF4-FFF2-40B4-BE49-F238E27FC236}">
                <a16:creationId xmlns:a16="http://schemas.microsoft.com/office/drawing/2014/main" id="{52B6791B-28C2-4B19-AE29-D3601A44375B}"/>
              </a:ext>
            </a:extLst>
          </p:cNvPr>
          <p:cNvSpPr/>
          <p:nvPr/>
        </p:nvSpPr>
        <p:spPr bwMode="auto">
          <a:xfrm>
            <a:off x="7556938" y="103207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0" name="Google Shape;899;p86">
            <a:extLst>
              <a:ext uri="{FF2B5EF4-FFF2-40B4-BE49-F238E27FC236}">
                <a16:creationId xmlns:a16="http://schemas.microsoft.com/office/drawing/2014/main" id="{682A17A0-01AD-4339-A121-F7C2170FB8D5}"/>
              </a:ext>
            </a:extLst>
          </p:cNvPr>
          <p:cNvSpPr/>
          <p:nvPr/>
        </p:nvSpPr>
        <p:spPr bwMode="auto">
          <a:xfrm>
            <a:off x="7556938" y="1435088"/>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1" name="Google Shape;900;p86">
            <a:extLst>
              <a:ext uri="{FF2B5EF4-FFF2-40B4-BE49-F238E27FC236}">
                <a16:creationId xmlns:a16="http://schemas.microsoft.com/office/drawing/2014/main" id="{D5D9631F-1A2D-4857-A895-61DF41F3227E}"/>
              </a:ext>
            </a:extLst>
          </p:cNvPr>
          <p:cNvSpPr/>
          <p:nvPr/>
        </p:nvSpPr>
        <p:spPr bwMode="auto">
          <a:xfrm>
            <a:off x="7556938" y="1838099"/>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2" name="Google Shape;901;p86">
            <a:extLst>
              <a:ext uri="{FF2B5EF4-FFF2-40B4-BE49-F238E27FC236}">
                <a16:creationId xmlns:a16="http://schemas.microsoft.com/office/drawing/2014/main" id="{248AC657-8213-4473-9274-F318ED843379}"/>
              </a:ext>
            </a:extLst>
          </p:cNvPr>
          <p:cNvSpPr/>
          <p:nvPr/>
        </p:nvSpPr>
        <p:spPr bwMode="auto">
          <a:xfrm>
            <a:off x="7556938" y="2241113"/>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3" name="Google Shape;902;p86">
            <a:extLst>
              <a:ext uri="{FF2B5EF4-FFF2-40B4-BE49-F238E27FC236}">
                <a16:creationId xmlns:a16="http://schemas.microsoft.com/office/drawing/2014/main" id="{0F91A303-75C9-43F4-9164-E033BA19F2CA}"/>
              </a:ext>
            </a:extLst>
          </p:cNvPr>
          <p:cNvSpPr/>
          <p:nvPr/>
        </p:nvSpPr>
        <p:spPr bwMode="auto">
          <a:xfrm>
            <a:off x="7556938" y="264412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4" name="Google Shape;903;p86">
            <a:extLst>
              <a:ext uri="{FF2B5EF4-FFF2-40B4-BE49-F238E27FC236}">
                <a16:creationId xmlns:a16="http://schemas.microsoft.com/office/drawing/2014/main" id="{574F6D4D-9F7C-40F3-BFA3-82F67BCBE42B}"/>
              </a:ext>
            </a:extLst>
          </p:cNvPr>
          <p:cNvSpPr/>
          <p:nvPr/>
        </p:nvSpPr>
        <p:spPr bwMode="auto">
          <a:xfrm>
            <a:off x="4793701" y="14469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5" name="Google Shape;904;p86">
            <a:extLst>
              <a:ext uri="{FF2B5EF4-FFF2-40B4-BE49-F238E27FC236}">
                <a16:creationId xmlns:a16="http://schemas.microsoft.com/office/drawing/2014/main" id="{F9B4A15C-9A70-4F7D-BD69-DADCE18D24CA}"/>
              </a:ext>
            </a:extLst>
          </p:cNvPr>
          <p:cNvSpPr/>
          <p:nvPr/>
        </p:nvSpPr>
        <p:spPr bwMode="auto">
          <a:xfrm>
            <a:off x="4793701" y="161706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6" name="Google Shape;905;p86">
            <a:extLst>
              <a:ext uri="{FF2B5EF4-FFF2-40B4-BE49-F238E27FC236}">
                <a16:creationId xmlns:a16="http://schemas.microsoft.com/office/drawing/2014/main" id="{80C1387C-7105-4ACB-A215-1EA402C3435C}"/>
              </a:ext>
            </a:extLst>
          </p:cNvPr>
          <p:cNvSpPr/>
          <p:nvPr/>
        </p:nvSpPr>
        <p:spPr bwMode="auto">
          <a:xfrm>
            <a:off x="4793701" y="178722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7" name="Google Shape;906;p86">
            <a:extLst>
              <a:ext uri="{FF2B5EF4-FFF2-40B4-BE49-F238E27FC236}">
                <a16:creationId xmlns:a16="http://schemas.microsoft.com/office/drawing/2014/main" id="{E0A1D4B8-995B-4A06-AF45-B6C0330DCFBE}"/>
              </a:ext>
            </a:extLst>
          </p:cNvPr>
          <p:cNvSpPr/>
          <p:nvPr/>
        </p:nvSpPr>
        <p:spPr bwMode="auto">
          <a:xfrm>
            <a:off x="4793701" y="195738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8" name="Google Shape;907;p86">
            <a:extLst>
              <a:ext uri="{FF2B5EF4-FFF2-40B4-BE49-F238E27FC236}">
                <a16:creationId xmlns:a16="http://schemas.microsoft.com/office/drawing/2014/main" id="{3AFDDFDB-72CE-4430-93DB-F88ADA33F58A}"/>
              </a:ext>
            </a:extLst>
          </p:cNvPr>
          <p:cNvSpPr/>
          <p:nvPr/>
        </p:nvSpPr>
        <p:spPr bwMode="auto">
          <a:xfrm>
            <a:off x="4793701" y="212754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29" name="Google Shape;908;p86">
            <a:extLst>
              <a:ext uri="{FF2B5EF4-FFF2-40B4-BE49-F238E27FC236}">
                <a16:creationId xmlns:a16="http://schemas.microsoft.com/office/drawing/2014/main" id="{AADF566D-ED34-4F41-B996-B9DD1F0B714F}"/>
              </a:ext>
            </a:extLst>
          </p:cNvPr>
          <p:cNvSpPr/>
          <p:nvPr/>
        </p:nvSpPr>
        <p:spPr bwMode="auto">
          <a:xfrm>
            <a:off x="4793701" y="2297700"/>
            <a:ext cx="116400" cy="1197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30" name="Google Shape;909;p86">
            <a:extLst>
              <a:ext uri="{FF2B5EF4-FFF2-40B4-BE49-F238E27FC236}">
                <a16:creationId xmlns:a16="http://schemas.microsoft.com/office/drawing/2014/main" id="{10C07A9E-3012-4DA6-AFFB-34065F146AC5}"/>
              </a:ext>
            </a:extLst>
          </p:cNvPr>
          <p:cNvSpPr/>
          <p:nvPr/>
        </p:nvSpPr>
        <p:spPr bwMode="auto">
          <a:xfrm>
            <a:off x="8048113" y="103207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31" name="Google Shape;910;p86">
            <a:extLst>
              <a:ext uri="{FF2B5EF4-FFF2-40B4-BE49-F238E27FC236}">
                <a16:creationId xmlns:a16="http://schemas.microsoft.com/office/drawing/2014/main" id="{82E44CA8-549B-4615-AD89-E3C594AC5E7C}"/>
              </a:ext>
            </a:extLst>
          </p:cNvPr>
          <p:cNvSpPr/>
          <p:nvPr/>
        </p:nvSpPr>
        <p:spPr bwMode="auto">
          <a:xfrm>
            <a:off x="8048113" y="1435088"/>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32" name="Google Shape;911;p86">
            <a:extLst>
              <a:ext uri="{FF2B5EF4-FFF2-40B4-BE49-F238E27FC236}">
                <a16:creationId xmlns:a16="http://schemas.microsoft.com/office/drawing/2014/main" id="{91DA6063-95DB-4EA6-8AFE-F8A1AC582369}"/>
              </a:ext>
            </a:extLst>
          </p:cNvPr>
          <p:cNvSpPr/>
          <p:nvPr/>
        </p:nvSpPr>
        <p:spPr bwMode="auto">
          <a:xfrm>
            <a:off x="8048113" y="1838099"/>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33" name="Google Shape;912;p86">
            <a:extLst>
              <a:ext uri="{FF2B5EF4-FFF2-40B4-BE49-F238E27FC236}">
                <a16:creationId xmlns:a16="http://schemas.microsoft.com/office/drawing/2014/main" id="{750D8AB4-C2B6-411A-8522-65FDC23F4D60}"/>
              </a:ext>
            </a:extLst>
          </p:cNvPr>
          <p:cNvSpPr/>
          <p:nvPr/>
        </p:nvSpPr>
        <p:spPr bwMode="auto">
          <a:xfrm>
            <a:off x="8048113" y="2241113"/>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
        <p:nvSpPr>
          <p:cNvPr id="134" name="Google Shape;913;p86">
            <a:extLst>
              <a:ext uri="{FF2B5EF4-FFF2-40B4-BE49-F238E27FC236}">
                <a16:creationId xmlns:a16="http://schemas.microsoft.com/office/drawing/2014/main" id="{E76C43EF-6463-4779-B579-D43E17B149F7}"/>
              </a:ext>
            </a:extLst>
          </p:cNvPr>
          <p:cNvSpPr/>
          <p:nvPr/>
        </p:nvSpPr>
        <p:spPr bwMode="auto">
          <a:xfrm>
            <a:off x="8048113" y="2644125"/>
            <a:ext cx="392100" cy="362400"/>
          </a:xfrm>
          <a:prstGeom prst="roundRect">
            <a:avLst>
              <a:gd name="adj" fmla="val 16667"/>
            </a:avLst>
          </a:prstGeom>
          <a:solidFill>
            <a:srgbClr val="A2C4C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a:lnSpc>
                <a:spcPct val="100000"/>
              </a:lnSpc>
              <a:spcBef>
                <a:spcPts val="0"/>
              </a:spcBef>
              <a:spcAft>
                <a:spcPts val="0"/>
              </a:spcAft>
              <a:buClr>
                <a:srgbClr val="000000"/>
              </a:buClr>
              <a:buSzPts val="1400"/>
              <a:buFont typeface="Arial"/>
              <a:buNone/>
              <a:defRPr/>
            </a:pPr>
            <a:endParaRPr sz="1400" b="0" i="0" u="none" strike="noStrike" cap="none">
              <a:solidFill>
                <a:srgbClr val="000000"/>
              </a:solidFill>
              <a:latin typeface="Arial"/>
              <a:ea typeface="Arial"/>
              <a:cs typeface="Arial"/>
            </a:endParaRPr>
          </a:p>
        </p:txBody>
      </p:sp>
    </p:spTree>
    <p:extLst>
      <p:ext uri="{BB962C8B-B14F-4D97-AF65-F5344CB8AC3E}">
        <p14:creationId xmlns:p14="http://schemas.microsoft.com/office/powerpoint/2010/main" val="190429211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80B290-BDA3-4D1F-94AC-F5EAA294973C}"/>
              </a:ext>
            </a:extLst>
          </p:cNvPr>
          <p:cNvSpPr>
            <a:spLocks noGrp="1"/>
          </p:cNvSpPr>
          <p:nvPr>
            <p:ph type="body" sz="quarter" idx="21"/>
          </p:nvPr>
        </p:nvSpPr>
        <p:spPr/>
        <p:txBody>
          <a:bodyPr>
            <a:normAutofit lnSpcReduction="10000"/>
          </a:bodyPr>
          <a:lstStyle/>
          <a:p>
            <a:r>
              <a:rPr lang="en-AU" dirty="0"/>
              <a:t>Researcher Support</a:t>
            </a:r>
          </a:p>
        </p:txBody>
      </p:sp>
      <p:sp>
        <p:nvSpPr>
          <p:cNvPr id="3" name="Text Placeholder 2">
            <a:extLst>
              <a:ext uri="{FF2B5EF4-FFF2-40B4-BE49-F238E27FC236}">
                <a16:creationId xmlns:a16="http://schemas.microsoft.com/office/drawing/2014/main" id="{2E97E2D7-02DC-4EF8-8A03-D8C95E803347}"/>
              </a:ext>
            </a:extLst>
          </p:cNvPr>
          <p:cNvSpPr>
            <a:spLocks noGrp="1"/>
          </p:cNvSpPr>
          <p:nvPr>
            <p:ph type="body" sz="quarter" idx="22"/>
          </p:nvPr>
        </p:nvSpPr>
        <p:spPr/>
        <p:txBody>
          <a:bodyPr>
            <a:normAutofit fontScale="85000" lnSpcReduction="20000"/>
          </a:bodyPr>
          <a:lstStyle/>
          <a:p>
            <a:r>
              <a:rPr lang="en-AU" dirty="0"/>
              <a:t>Where does this all fit in research?</a:t>
            </a:r>
          </a:p>
        </p:txBody>
      </p:sp>
      <p:sp>
        <p:nvSpPr>
          <p:cNvPr id="4" name="Content Placeholder 3">
            <a:extLst>
              <a:ext uri="{FF2B5EF4-FFF2-40B4-BE49-F238E27FC236}">
                <a16:creationId xmlns:a16="http://schemas.microsoft.com/office/drawing/2014/main" id="{1B8B7D9F-7659-4CD0-98E7-8239A1D9A5B3}"/>
              </a:ext>
            </a:extLst>
          </p:cNvPr>
          <p:cNvSpPr>
            <a:spLocks noGrp="1"/>
          </p:cNvSpPr>
          <p:nvPr>
            <p:ph sz="quarter" idx="23"/>
          </p:nvPr>
        </p:nvSpPr>
        <p:spPr>
          <a:xfrm>
            <a:off x="277737" y="1069935"/>
            <a:ext cx="8227290" cy="3450935"/>
          </a:xfrm>
        </p:spPr>
        <p:txBody>
          <a:bodyPr/>
          <a:lstStyle/>
          <a:p>
            <a:pPr marL="412750" lvl="0" indent="-285750" algn="l">
              <a:lnSpc>
                <a:spcPct val="90000"/>
              </a:lnSpc>
              <a:spcBef>
                <a:spcPts val="750"/>
              </a:spcBef>
              <a:spcAft>
                <a:spcPts val="0"/>
              </a:spcAft>
              <a:buSzPts val="1600"/>
              <a:buFont typeface="Arial" panose="020B0604020202020204" pitchFamily="34" charset="0"/>
              <a:buChar char="•"/>
              <a:defRPr/>
            </a:pPr>
            <a:r>
              <a:rPr lang="en-US" sz="2400" dirty="0"/>
              <a:t>Researchers need support from their institutions to develop new knowledge and skills in data handling and movement.  </a:t>
            </a:r>
          </a:p>
          <a:p>
            <a:pPr marL="412750" lvl="0" indent="-285750" algn="l">
              <a:lnSpc>
                <a:spcPct val="90000"/>
              </a:lnSpc>
              <a:spcBef>
                <a:spcPts val="750"/>
              </a:spcBef>
              <a:spcAft>
                <a:spcPts val="0"/>
              </a:spcAft>
              <a:buSzPts val="1600"/>
              <a:buFont typeface="Arial" panose="020B0604020202020204" pitchFamily="34" charset="0"/>
              <a:buChar char="•"/>
              <a:defRPr/>
            </a:pPr>
            <a:r>
              <a:rPr lang="en-US" sz="2400" dirty="0"/>
              <a:t>Research support professionals can help solve this problem by transferring the management concepts and translating the technologies and techniques, in researcher training. </a:t>
            </a:r>
          </a:p>
          <a:p>
            <a:endParaRPr lang="en-AU" dirty="0"/>
          </a:p>
        </p:txBody>
      </p:sp>
      <p:grpSp>
        <p:nvGrpSpPr>
          <p:cNvPr id="5" name="Group 4">
            <a:extLst>
              <a:ext uri="{FF2B5EF4-FFF2-40B4-BE49-F238E27FC236}">
                <a16:creationId xmlns:a16="http://schemas.microsoft.com/office/drawing/2014/main" id="{D9F5C604-8645-4850-B2EF-CC1E77CA0839}"/>
              </a:ext>
            </a:extLst>
          </p:cNvPr>
          <p:cNvGrpSpPr>
            <a:grpSpLocks noChangeAspect="1"/>
          </p:cNvGrpSpPr>
          <p:nvPr/>
        </p:nvGrpSpPr>
        <p:grpSpPr>
          <a:xfrm>
            <a:off x="3562312" y="3164327"/>
            <a:ext cx="1658139" cy="1657208"/>
            <a:chOff x="7772400" y="2040479"/>
            <a:chExt cx="638280" cy="637921"/>
          </a:xfrm>
        </p:grpSpPr>
        <p:sp>
          <p:nvSpPr>
            <p:cNvPr id="6" name="Straight Connector 5">
              <a:extLst>
                <a:ext uri="{FF2B5EF4-FFF2-40B4-BE49-F238E27FC236}">
                  <a16:creationId xmlns:a16="http://schemas.microsoft.com/office/drawing/2014/main" id="{2078ACAC-B313-4B4E-86C8-06DD87B5F82E}"/>
                </a:ext>
              </a:extLst>
            </p:cNvPr>
            <p:cNvSpPr/>
            <p:nvPr/>
          </p:nvSpPr>
          <p:spPr>
            <a:xfrm>
              <a:off x="8410680" y="2359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 name="Freeform 1411">
              <a:extLst>
                <a:ext uri="{FF2B5EF4-FFF2-40B4-BE49-F238E27FC236}">
                  <a16:creationId xmlns:a16="http://schemas.microsoft.com/office/drawing/2014/main" id="{800B3C49-263B-4147-98B5-357E4D4997E5}"/>
                </a:ext>
              </a:extLst>
            </p:cNvPr>
            <p:cNvSpPr/>
            <p:nvPr/>
          </p:nvSpPr>
          <p:spPr>
            <a:xfrm>
              <a:off x="8091720" y="2359440"/>
              <a:ext cx="318600" cy="318960"/>
            </a:xfrm>
            <a:custGeom>
              <a:avLst/>
              <a:gdLst/>
              <a:ahLst/>
              <a:cxnLst>
                <a:cxn ang="3cd4">
                  <a:pos x="hc" y="t"/>
                </a:cxn>
                <a:cxn ang="cd2">
                  <a:pos x="l" y="vc"/>
                </a:cxn>
                <a:cxn ang="cd4">
                  <a:pos x="hc" y="b"/>
                </a:cxn>
                <a:cxn ang="0">
                  <a:pos x="r" y="vc"/>
                </a:cxn>
              </a:cxnLst>
              <a:rect l="l" t="t" r="r" b="b"/>
              <a:pathLst>
                <a:path w="886" h="887">
                  <a:moveTo>
                    <a:pt x="886" y="0"/>
                  </a:moveTo>
                  <a:cubicBezTo>
                    <a:pt x="886" y="490"/>
                    <a:pt x="489" y="887"/>
                    <a:pt x="0" y="88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 name="Freeform 1412">
              <a:extLst>
                <a:ext uri="{FF2B5EF4-FFF2-40B4-BE49-F238E27FC236}">
                  <a16:creationId xmlns:a16="http://schemas.microsoft.com/office/drawing/2014/main" id="{55CC8957-8DDF-45EA-9B1A-57FB2B2D1644}"/>
                </a:ext>
              </a:extLst>
            </p:cNvPr>
            <p:cNvSpPr/>
            <p:nvPr/>
          </p:nvSpPr>
          <p:spPr>
            <a:xfrm>
              <a:off x="7772400" y="2359440"/>
              <a:ext cx="318960" cy="318960"/>
            </a:xfrm>
            <a:custGeom>
              <a:avLst/>
              <a:gdLst/>
              <a:ahLst/>
              <a:cxnLst>
                <a:cxn ang="3cd4">
                  <a:pos x="hc" y="t"/>
                </a:cxn>
                <a:cxn ang="cd2">
                  <a:pos x="l" y="vc"/>
                </a:cxn>
                <a:cxn ang="cd4">
                  <a:pos x="hc" y="b"/>
                </a:cxn>
                <a:cxn ang="0">
                  <a:pos x="r" y="vc"/>
                </a:cxn>
              </a:cxnLst>
              <a:rect l="l" t="t" r="r" b="b"/>
              <a:pathLst>
                <a:path w="887" h="887">
                  <a:moveTo>
                    <a:pt x="887" y="887"/>
                  </a:moveTo>
                  <a:cubicBezTo>
                    <a:pt x="397" y="887"/>
                    <a:pt x="0" y="49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 name="Freeform 1413">
              <a:extLst>
                <a:ext uri="{FF2B5EF4-FFF2-40B4-BE49-F238E27FC236}">
                  <a16:creationId xmlns:a16="http://schemas.microsoft.com/office/drawing/2014/main" id="{07DADF23-0B9C-4F4A-8E57-302E744D562D}"/>
                </a:ext>
              </a:extLst>
            </p:cNvPr>
            <p:cNvSpPr/>
            <p:nvPr/>
          </p:nvSpPr>
          <p:spPr>
            <a:xfrm>
              <a:off x="7772400" y="2040479"/>
              <a:ext cx="318960" cy="318600"/>
            </a:xfrm>
            <a:custGeom>
              <a:avLst/>
              <a:gdLst/>
              <a:ahLst/>
              <a:cxnLst>
                <a:cxn ang="3cd4">
                  <a:pos x="hc" y="t"/>
                </a:cxn>
                <a:cxn ang="cd2">
                  <a:pos x="l" y="vc"/>
                </a:cxn>
                <a:cxn ang="cd4">
                  <a:pos x="hc" y="b"/>
                </a:cxn>
                <a:cxn ang="0">
                  <a:pos x="r" y="vc"/>
                </a:cxn>
              </a:cxnLst>
              <a:rect l="l" t="t" r="r" b="b"/>
              <a:pathLst>
                <a:path w="887" h="886">
                  <a:moveTo>
                    <a:pt x="0" y="886"/>
                  </a:moveTo>
                  <a:cubicBezTo>
                    <a:pt x="0" y="397"/>
                    <a:pt x="397" y="0"/>
                    <a:pt x="88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 name="Freeform 1414">
              <a:extLst>
                <a:ext uri="{FF2B5EF4-FFF2-40B4-BE49-F238E27FC236}">
                  <a16:creationId xmlns:a16="http://schemas.microsoft.com/office/drawing/2014/main" id="{B9E70284-3AC4-4DE1-A8BF-D3C23DC380C1}"/>
                </a:ext>
              </a:extLst>
            </p:cNvPr>
            <p:cNvSpPr/>
            <p:nvPr/>
          </p:nvSpPr>
          <p:spPr>
            <a:xfrm>
              <a:off x="8091720" y="2040479"/>
              <a:ext cx="318600" cy="318600"/>
            </a:xfrm>
            <a:custGeom>
              <a:avLst/>
              <a:gdLst/>
              <a:ahLst/>
              <a:cxnLst>
                <a:cxn ang="3cd4">
                  <a:pos x="hc" y="t"/>
                </a:cxn>
                <a:cxn ang="cd2">
                  <a:pos x="l" y="vc"/>
                </a:cxn>
                <a:cxn ang="cd4">
                  <a:pos x="hc" y="b"/>
                </a:cxn>
                <a:cxn ang="0">
                  <a:pos x="r" y="vc"/>
                </a:cxn>
              </a:cxnLst>
              <a:rect l="l" t="t" r="r" b="b"/>
              <a:pathLst>
                <a:path w="886" h="886">
                  <a:moveTo>
                    <a:pt x="0" y="0"/>
                  </a:moveTo>
                  <a:cubicBezTo>
                    <a:pt x="489" y="0"/>
                    <a:pt x="886" y="397"/>
                    <a:pt x="886" y="88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 name="Straight Connector 10">
              <a:extLst>
                <a:ext uri="{FF2B5EF4-FFF2-40B4-BE49-F238E27FC236}">
                  <a16:creationId xmlns:a16="http://schemas.microsoft.com/office/drawing/2014/main" id="{D0E9B8DA-7EA7-40C7-9014-B0BB6EE1FA85}"/>
                </a:ext>
              </a:extLst>
            </p:cNvPr>
            <p:cNvSpPr/>
            <p:nvPr/>
          </p:nvSpPr>
          <p:spPr>
            <a:xfrm>
              <a:off x="8128799" y="2359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 name="Freeform 1416">
              <a:extLst>
                <a:ext uri="{FF2B5EF4-FFF2-40B4-BE49-F238E27FC236}">
                  <a16:creationId xmlns:a16="http://schemas.microsoft.com/office/drawing/2014/main" id="{E03560D5-194C-456B-B035-0785E583B33D}"/>
                </a:ext>
              </a:extLst>
            </p:cNvPr>
            <p:cNvSpPr/>
            <p:nvPr/>
          </p:nvSpPr>
          <p:spPr>
            <a:xfrm>
              <a:off x="8091720" y="2359440"/>
              <a:ext cx="36720" cy="36360"/>
            </a:xfrm>
            <a:custGeom>
              <a:avLst/>
              <a:gdLst/>
              <a:ahLst/>
              <a:cxnLst>
                <a:cxn ang="3cd4">
                  <a:pos x="hc" y="t"/>
                </a:cxn>
                <a:cxn ang="cd2">
                  <a:pos x="l" y="vc"/>
                </a:cxn>
                <a:cxn ang="cd4">
                  <a:pos x="hc" y="b"/>
                </a:cxn>
                <a:cxn ang="0">
                  <a:pos x="r" y="vc"/>
                </a:cxn>
              </a:cxnLst>
              <a:rect l="l" t="t" r="r" b="b"/>
              <a:pathLst>
                <a:path w="103" h="102">
                  <a:moveTo>
                    <a:pt x="103" y="0"/>
                  </a:moveTo>
                  <a:cubicBezTo>
                    <a:pt x="103" y="57"/>
                    <a:pt x="56" y="102"/>
                    <a:pt x="0" y="10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Freeform 1417">
              <a:extLst>
                <a:ext uri="{FF2B5EF4-FFF2-40B4-BE49-F238E27FC236}">
                  <a16:creationId xmlns:a16="http://schemas.microsoft.com/office/drawing/2014/main" id="{661CBBF8-B504-402D-953A-876BFBD7F390}"/>
                </a:ext>
              </a:extLst>
            </p:cNvPr>
            <p:cNvSpPr/>
            <p:nvPr/>
          </p:nvSpPr>
          <p:spPr>
            <a:xfrm>
              <a:off x="8054640" y="2359440"/>
              <a:ext cx="36720" cy="36360"/>
            </a:xfrm>
            <a:custGeom>
              <a:avLst/>
              <a:gdLst/>
              <a:ahLst/>
              <a:cxnLst>
                <a:cxn ang="3cd4">
                  <a:pos x="hc" y="t"/>
                </a:cxn>
                <a:cxn ang="cd2">
                  <a:pos x="l" y="vc"/>
                </a:cxn>
                <a:cxn ang="cd4">
                  <a:pos x="hc" y="b"/>
                </a:cxn>
                <a:cxn ang="0">
                  <a:pos x="r" y="vc"/>
                </a:cxn>
              </a:cxnLst>
              <a:rect l="l" t="t" r="r" b="b"/>
              <a:pathLst>
                <a:path w="103" h="102">
                  <a:moveTo>
                    <a:pt x="103" y="102"/>
                  </a:moveTo>
                  <a:cubicBezTo>
                    <a:pt x="45" y="102"/>
                    <a:pt x="0" y="5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Freeform 1418">
              <a:extLst>
                <a:ext uri="{FF2B5EF4-FFF2-40B4-BE49-F238E27FC236}">
                  <a16:creationId xmlns:a16="http://schemas.microsoft.com/office/drawing/2014/main" id="{5FEDDE44-6BFA-4651-B3BC-B4A20874EC80}"/>
                </a:ext>
              </a:extLst>
            </p:cNvPr>
            <p:cNvSpPr/>
            <p:nvPr/>
          </p:nvSpPr>
          <p:spPr>
            <a:xfrm>
              <a:off x="8054640" y="2322720"/>
              <a:ext cx="36720" cy="36360"/>
            </a:xfrm>
            <a:custGeom>
              <a:avLst/>
              <a:gdLst/>
              <a:ahLst/>
              <a:cxnLst>
                <a:cxn ang="3cd4">
                  <a:pos x="hc" y="t"/>
                </a:cxn>
                <a:cxn ang="cd2">
                  <a:pos x="l" y="vc"/>
                </a:cxn>
                <a:cxn ang="cd4">
                  <a:pos x="hc" y="b"/>
                </a:cxn>
                <a:cxn ang="0">
                  <a:pos x="r" y="vc"/>
                </a:cxn>
              </a:cxnLst>
              <a:rect l="l" t="t" r="r" b="b"/>
              <a:pathLst>
                <a:path w="103" h="102">
                  <a:moveTo>
                    <a:pt x="0" y="102"/>
                  </a:moveTo>
                  <a:cubicBezTo>
                    <a:pt x="0" y="45"/>
                    <a:pt x="45" y="0"/>
                    <a:pt x="10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Freeform 1419">
              <a:extLst>
                <a:ext uri="{FF2B5EF4-FFF2-40B4-BE49-F238E27FC236}">
                  <a16:creationId xmlns:a16="http://schemas.microsoft.com/office/drawing/2014/main" id="{B9779F14-B5E1-42A2-9A2C-A2A9C0C45A6D}"/>
                </a:ext>
              </a:extLst>
            </p:cNvPr>
            <p:cNvSpPr/>
            <p:nvPr/>
          </p:nvSpPr>
          <p:spPr>
            <a:xfrm>
              <a:off x="8091720" y="2322720"/>
              <a:ext cx="36720" cy="36360"/>
            </a:xfrm>
            <a:custGeom>
              <a:avLst/>
              <a:gdLst/>
              <a:ahLst/>
              <a:cxnLst>
                <a:cxn ang="3cd4">
                  <a:pos x="hc" y="t"/>
                </a:cxn>
                <a:cxn ang="cd2">
                  <a:pos x="l" y="vc"/>
                </a:cxn>
                <a:cxn ang="cd4">
                  <a:pos x="hc" y="b"/>
                </a:cxn>
                <a:cxn ang="0">
                  <a:pos x="r" y="vc"/>
                </a:cxn>
              </a:cxnLst>
              <a:rect l="l" t="t" r="r" b="b"/>
              <a:pathLst>
                <a:path w="103" h="102">
                  <a:moveTo>
                    <a:pt x="0" y="0"/>
                  </a:moveTo>
                  <a:cubicBezTo>
                    <a:pt x="56" y="0"/>
                    <a:pt x="103" y="45"/>
                    <a:pt x="103" y="10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Straight Connector 15">
              <a:extLst>
                <a:ext uri="{FF2B5EF4-FFF2-40B4-BE49-F238E27FC236}">
                  <a16:creationId xmlns:a16="http://schemas.microsoft.com/office/drawing/2014/main" id="{549ED1FC-0D0C-4331-BCA6-FF4CB7A1F04D}"/>
                </a:ext>
              </a:extLst>
            </p:cNvPr>
            <p:cNvSpPr/>
            <p:nvPr/>
          </p:nvSpPr>
          <p:spPr>
            <a:xfrm>
              <a:off x="8091720" y="2191680"/>
              <a:ext cx="0" cy="1270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Straight Connector 16">
              <a:extLst>
                <a:ext uri="{FF2B5EF4-FFF2-40B4-BE49-F238E27FC236}">
                  <a16:creationId xmlns:a16="http://schemas.microsoft.com/office/drawing/2014/main" id="{6C203114-948C-4A2D-B60F-FBD7D37D2A61}"/>
                </a:ext>
              </a:extLst>
            </p:cNvPr>
            <p:cNvSpPr/>
            <p:nvPr/>
          </p:nvSpPr>
          <p:spPr>
            <a:xfrm flipH="1">
              <a:off x="8136000" y="2359800"/>
              <a:ext cx="946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Straight Connector 17">
              <a:extLst>
                <a:ext uri="{FF2B5EF4-FFF2-40B4-BE49-F238E27FC236}">
                  <a16:creationId xmlns:a16="http://schemas.microsoft.com/office/drawing/2014/main" id="{9FA74F7B-0228-44FC-9580-0FED46F0571E}"/>
                </a:ext>
              </a:extLst>
            </p:cNvPr>
            <p:cNvSpPr/>
            <p:nvPr/>
          </p:nvSpPr>
          <p:spPr>
            <a:xfrm>
              <a:off x="8091720" y="2092680"/>
              <a:ext cx="0" cy="33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Straight Connector 18">
              <a:extLst>
                <a:ext uri="{FF2B5EF4-FFF2-40B4-BE49-F238E27FC236}">
                  <a16:creationId xmlns:a16="http://schemas.microsoft.com/office/drawing/2014/main" id="{1EE5EB80-834B-490A-93C9-B8B702F57255}"/>
                </a:ext>
              </a:extLst>
            </p:cNvPr>
            <p:cNvSpPr/>
            <p:nvPr/>
          </p:nvSpPr>
          <p:spPr>
            <a:xfrm>
              <a:off x="8091720" y="2592360"/>
              <a:ext cx="0" cy="33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Straight Connector 19">
              <a:extLst>
                <a:ext uri="{FF2B5EF4-FFF2-40B4-BE49-F238E27FC236}">
                  <a16:creationId xmlns:a16="http://schemas.microsoft.com/office/drawing/2014/main" id="{C384E95E-E92E-43D4-87EC-88B9909E98B0}"/>
                </a:ext>
              </a:extLst>
            </p:cNvPr>
            <p:cNvSpPr/>
            <p:nvPr/>
          </p:nvSpPr>
          <p:spPr>
            <a:xfrm flipH="1">
              <a:off x="8321040" y="2359800"/>
              <a:ext cx="3383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Straight Connector 20">
              <a:extLst>
                <a:ext uri="{FF2B5EF4-FFF2-40B4-BE49-F238E27FC236}">
                  <a16:creationId xmlns:a16="http://schemas.microsoft.com/office/drawing/2014/main" id="{359B7593-9EDA-47D8-A28C-A4711F040723}"/>
                </a:ext>
              </a:extLst>
            </p:cNvPr>
            <p:cNvSpPr/>
            <p:nvPr/>
          </p:nvSpPr>
          <p:spPr>
            <a:xfrm flipH="1">
              <a:off x="7827840" y="2359800"/>
              <a:ext cx="342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Straight Connector 21">
              <a:extLst>
                <a:ext uri="{FF2B5EF4-FFF2-40B4-BE49-F238E27FC236}">
                  <a16:creationId xmlns:a16="http://schemas.microsoft.com/office/drawing/2014/main" id="{A8040FC4-C402-42DE-8191-4847EF4F5B7E}"/>
                </a:ext>
              </a:extLst>
            </p:cNvPr>
            <p:cNvSpPr/>
            <p:nvPr/>
          </p:nvSpPr>
          <p:spPr>
            <a:xfrm>
              <a:off x="8219520" y="213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Straight Connector 22">
              <a:extLst>
                <a:ext uri="{FF2B5EF4-FFF2-40B4-BE49-F238E27FC236}">
                  <a16:creationId xmlns:a16="http://schemas.microsoft.com/office/drawing/2014/main" id="{B91E97E7-4C69-48D7-97BB-4C9FFA4A6D95}"/>
                </a:ext>
              </a:extLst>
            </p:cNvPr>
            <p:cNvSpPr/>
            <p:nvPr/>
          </p:nvSpPr>
          <p:spPr>
            <a:xfrm>
              <a:off x="8219520" y="2137320"/>
              <a:ext cx="0" cy="2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Straight Connector 23">
              <a:extLst>
                <a:ext uri="{FF2B5EF4-FFF2-40B4-BE49-F238E27FC236}">
                  <a16:creationId xmlns:a16="http://schemas.microsoft.com/office/drawing/2014/main" id="{8DABEE01-B25D-4101-9393-A5392ADCA6D2}"/>
                </a:ext>
              </a:extLst>
            </p:cNvPr>
            <p:cNvSpPr/>
            <p:nvPr/>
          </p:nvSpPr>
          <p:spPr>
            <a:xfrm>
              <a:off x="8313840" y="223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Straight Connector 24">
              <a:extLst>
                <a:ext uri="{FF2B5EF4-FFF2-40B4-BE49-F238E27FC236}">
                  <a16:creationId xmlns:a16="http://schemas.microsoft.com/office/drawing/2014/main" id="{6BC6E8FF-2089-4BAE-A052-AF892F16D5F8}"/>
                </a:ext>
              </a:extLst>
            </p:cNvPr>
            <p:cNvSpPr/>
            <p:nvPr/>
          </p:nvSpPr>
          <p:spPr>
            <a:xfrm>
              <a:off x="8313840" y="2232000"/>
              <a:ext cx="0" cy="2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Straight Connector 25">
              <a:extLst>
                <a:ext uri="{FF2B5EF4-FFF2-40B4-BE49-F238E27FC236}">
                  <a16:creationId xmlns:a16="http://schemas.microsoft.com/office/drawing/2014/main" id="{FC65A99C-6A3D-4594-9D35-BE34BBC69C99}"/>
                </a:ext>
              </a:extLst>
            </p:cNvPr>
            <p:cNvSpPr/>
            <p:nvPr/>
          </p:nvSpPr>
          <p:spPr>
            <a:xfrm>
              <a:off x="8313840" y="2488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Straight Connector 26">
              <a:extLst>
                <a:ext uri="{FF2B5EF4-FFF2-40B4-BE49-F238E27FC236}">
                  <a16:creationId xmlns:a16="http://schemas.microsoft.com/office/drawing/2014/main" id="{FB4A28A3-9921-4ACA-8DFF-7544BF0911B0}"/>
                </a:ext>
              </a:extLst>
            </p:cNvPr>
            <p:cNvSpPr/>
            <p:nvPr/>
          </p:nvSpPr>
          <p:spPr>
            <a:xfrm flipV="1">
              <a:off x="8313840" y="24865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Straight Connector 27">
              <a:extLst>
                <a:ext uri="{FF2B5EF4-FFF2-40B4-BE49-F238E27FC236}">
                  <a16:creationId xmlns:a16="http://schemas.microsoft.com/office/drawing/2014/main" id="{9DFF03DF-CBC9-4F29-AA76-3423E4BD0610}"/>
                </a:ext>
              </a:extLst>
            </p:cNvPr>
            <p:cNvSpPr/>
            <p:nvPr/>
          </p:nvSpPr>
          <p:spPr>
            <a:xfrm>
              <a:off x="8219520" y="2581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Straight Connector 28">
              <a:extLst>
                <a:ext uri="{FF2B5EF4-FFF2-40B4-BE49-F238E27FC236}">
                  <a16:creationId xmlns:a16="http://schemas.microsoft.com/office/drawing/2014/main" id="{F25B0809-62F6-4D2E-9931-D56AE41B495B}"/>
                </a:ext>
              </a:extLst>
            </p:cNvPr>
            <p:cNvSpPr/>
            <p:nvPr/>
          </p:nvSpPr>
          <p:spPr>
            <a:xfrm flipV="1">
              <a:off x="8219520" y="2580479"/>
              <a:ext cx="0" cy="1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Straight Connector 29">
              <a:extLst>
                <a:ext uri="{FF2B5EF4-FFF2-40B4-BE49-F238E27FC236}">
                  <a16:creationId xmlns:a16="http://schemas.microsoft.com/office/drawing/2014/main" id="{628BD1A0-E06D-4035-86F9-EDDC99A56EA0}"/>
                </a:ext>
              </a:extLst>
            </p:cNvPr>
            <p:cNvSpPr/>
            <p:nvPr/>
          </p:nvSpPr>
          <p:spPr>
            <a:xfrm>
              <a:off x="7963560" y="2581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 name="Straight Connector 30">
              <a:extLst>
                <a:ext uri="{FF2B5EF4-FFF2-40B4-BE49-F238E27FC236}">
                  <a16:creationId xmlns:a16="http://schemas.microsoft.com/office/drawing/2014/main" id="{3399CB2A-685A-4A0E-B247-C84EEF8C01AB}"/>
                </a:ext>
              </a:extLst>
            </p:cNvPr>
            <p:cNvSpPr/>
            <p:nvPr/>
          </p:nvSpPr>
          <p:spPr>
            <a:xfrm flipV="1">
              <a:off x="7963560" y="2580479"/>
              <a:ext cx="0" cy="1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 name="Freeform 1436">
              <a:extLst>
                <a:ext uri="{FF2B5EF4-FFF2-40B4-BE49-F238E27FC236}">
                  <a16:creationId xmlns:a16="http://schemas.microsoft.com/office/drawing/2014/main" id="{949931B2-8F54-4A97-B922-0BCF22BEDE1B}"/>
                </a:ext>
              </a:extLst>
            </p:cNvPr>
            <p:cNvSpPr/>
            <p:nvPr/>
          </p:nvSpPr>
          <p:spPr>
            <a:xfrm>
              <a:off x="7869240" y="2488320"/>
              <a:ext cx="0" cy="0"/>
            </a:xfrm>
            <a:custGeom>
              <a:avLst/>
              <a:gdLst/>
              <a:ahLst/>
              <a:cxnLst>
                <a:cxn ang="3cd4">
                  <a:pos x="hc" y="t"/>
                </a:cxn>
                <a:cxn ang="cd2">
                  <a:pos x="l" y="vc"/>
                </a:cxn>
                <a:cxn ang="cd4">
                  <a:pos x="hc" y="b"/>
                </a:cxn>
                <a:cxn ang="0">
                  <a:pos x="r" y="vc"/>
                </a:cxn>
              </a:cxnLst>
              <a:rect l="l" t="t" r="r" b="b"/>
              <a:pathLst>
                <a:path>
                  <a:moveTo>
                    <a:pt x="0" y="0"/>
                  </a:moveTo>
                  <a:close/>
                </a:path>
              </a:pathLst>
            </a:cu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 name="Straight Connector 32">
              <a:extLst>
                <a:ext uri="{FF2B5EF4-FFF2-40B4-BE49-F238E27FC236}">
                  <a16:creationId xmlns:a16="http://schemas.microsoft.com/office/drawing/2014/main" id="{6E64FB5D-6462-47F0-9ACE-0D74761831CD}"/>
                </a:ext>
              </a:extLst>
            </p:cNvPr>
            <p:cNvSpPr/>
            <p:nvPr/>
          </p:nvSpPr>
          <p:spPr>
            <a:xfrm>
              <a:off x="7869240" y="223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 name="Straight Connector 33">
              <a:extLst>
                <a:ext uri="{FF2B5EF4-FFF2-40B4-BE49-F238E27FC236}">
                  <a16:creationId xmlns:a16="http://schemas.microsoft.com/office/drawing/2014/main" id="{F1C1B593-5022-4EC7-A483-534ED8BE19E8}"/>
                </a:ext>
              </a:extLst>
            </p:cNvPr>
            <p:cNvSpPr/>
            <p:nvPr/>
          </p:nvSpPr>
          <p:spPr>
            <a:xfrm>
              <a:off x="7869240" y="2232000"/>
              <a:ext cx="0" cy="2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 name="Straight Connector 34">
              <a:extLst>
                <a:ext uri="{FF2B5EF4-FFF2-40B4-BE49-F238E27FC236}">
                  <a16:creationId xmlns:a16="http://schemas.microsoft.com/office/drawing/2014/main" id="{F98CBA48-696A-491F-9829-B93769850E1E}"/>
                </a:ext>
              </a:extLst>
            </p:cNvPr>
            <p:cNvSpPr/>
            <p:nvPr/>
          </p:nvSpPr>
          <p:spPr>
            <a:xfrm>
              <a:off x="7963560" y="213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 name="Straight Connector 35">
              <a:extLst>
                <a:ext uri="{FF2B5EF4-FFF2-40B4-BE49-F238E27FC236}">
                  <a16:creationId xmlns:a16="http://schemas.microsoft.com/office/drawing/2014/main" id="{B794ABF0-C1ED-42A8-B3FA-9AB0C9F40901}"/>
                </a:ext>
              </a:extLst>
            </p:cNvPr>
            <p:cNvSpPr/>
            <p:nvPr/>
          </p:nvSpPr>
          <p:spPr>
            <a:xfrm>
              <a:off x="7963560" y="2137320"/>
              <a:ext cx="0" cy="2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 name="Straight Connector 36">
              <a:extLst>
                <a:ext uri="{FF2B5EF4-FFF2-40B4-BE49-F238E27FC236}">
                  <a16:creationId xmlns:a16="http://schemas.microsoft.com/office/drawing/2014/main" id="{70BA8473-456E-4E30-9376-A7F570CCC99E}"/>
                </a:ext>
              </a:extLst>
            </p:cNvPr>
            <p:cNvSpPr/>
            <p:nvPr/>
          </p:nvSpPr>
          <p:spPr>
            <a:xfrm>
              <a:off x="7869240" y="24865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extLst>
      <p:ext uri="{BB962C8B-B14F-4D97-AF65-F5344CB8AC3E}">
        <p14:creationId xmlns:p14="http://schemas.microsoft.com/office/powerpoint/2010/main" val="344836650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p:txBody>
          <a:bodyPr/>
          <a:lstStyle/>
          <a:p>
            <a:endParaRPr lang="en-AU" dirty="0"/>
          </a:p>
        </p:txBody>
      </p:sp>
      <p:sp>
        <p:nvSpPr>
          <p:cNvPr id="230" name="Chapter Orange"/>
          <p:cNvSpPr txBox="1">
            <a:spLocks noGrp="1"/>
          </p:cNvSpPr>
          <p:nvPr>
            <p:ph type="body" sz="quarter" idx="22"/>
          </p:nvPr>
        </p:nvSpPr>
        <p:spPr>
          <a:prstGeom prst="rect">
            <a:avLst/>
          </a:prstGeom>
        </p:spPr>
        <p:txBody>
          <a:bodyPr/>
          <a:lstStyle/>
          <a:p>
            <a:r>
              <a:rPr lang="en-AU" dirty="0"/>
              <a:t>Data handling</a:t>
            </a:r>
            <a:endParaRPr dirty="0"/>
          </a:p>
        </p:txBody>
      </p:sp>
      <p:pic>
        <p:nvPicPr>
          <p:cNvPr id="231" name="AARNet_logo_rev copy.ai" descr="AARNet_logo_rev copy.ai"/>
          <p:cNvPicPr>
            <a:picLocks noChangeAspect="1"/>
          </p:cNvPicPr>
          <p:nvPr/>
        </p:nvPicPr>
        <p:blipFill>
          <a:blip r:embed="rId2"/>
          <a:stretch>
            <a:fillRect/>
          </a:stretch>
        </p:blipFill>
        <p:spPr>
          <a:xfrm>
            <a:off x="8155510" y="4788405"/>
            <a:ext cx="818108" cy="266363"/>
          </a:xfrm>
          <a:prstGeom prst="rect">
            <a:avLst/>
          </a:prstGeom>
          <a:ln w="12700">
            <a:miter lim="400000"/>
          </a:ln>
        </p:spPr>
      </p:pic>
      <p:pic>
        <p:nvPicPr>
          <p:cNvPr id="232" name="Image" descr="Image"/>
          <p:cNvPicPr>
            <a:picLocks noChangeAspect="1"/>
          </p:cNvPicPr>
          <p:nvPr/>
        </p:nvPicPr>
        <p:blipFill>
          <a:blip r:embed="rId3"/>
          <a:stretch>
            <a:fillRect/>
          </a:stretch>
        </p:blipFill>
        <p:spPr>
          <a:xfrm>
            <a:off x="1054442" y="-1130219"/>
            <a:ext cx="3616301" cy="3592192"/>
          </a:xfrm>
          <a:prstGeom prst="rect">
            <a:avLst/>
          </a:prstGeom>
          <a:ln w="12700">
            <a:miter lim="400000"/>
          </a:ln>
        </p:spPr>
      </p:pic>
      <p:sp>
        <p:nvSpPr>
          <p:cNvPr id="6"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57</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extLst>
      <p:ext uri="{BB962C8B-B14F-4D97-AF65-F5344CB8AC3E}">
        <p14:creationId xmlns:p14="http://schemas.microsoft.com/office/powerpoint/2010/main" val="373366909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333741" y="1125126"/>
            <a:ext cx="4143009" cy="2894837"/>
          </a:xfrm>
        </p:spPr>
        <p:txBody>
          <a:bodyPr/>
          <a:lstStyle/>
          <a:p>
            <a:endParaRPr lang="en-AU" dirty="0"/>
          </a:p>
        </p:txBody>
      </p:sp>
      <p:sp>
        <p:nvSpPr>
          <p:cNvPr id="5" name="Text Placeholder 4"/>
          <p:cNvSpPr>
            <a:spLocks noGrp="1"/>
          </p:cNvSpPr>
          <p:nvPr>
            <p:ph type="body" sz="quarter" idx="27"/>
          </p:nvPr>
        </p:nvSpPr>
        <p:spPr>
          <a:xfrm>
            <a:off x="4661027" y="1125126"/>
            <a:ext cx="4143009" cy="2894837"/>
          </a:xfrm>
        </p:spPr>
        <p:txBody>
          <a:bodyPr/>
          <a:lstStyle/>
          <a:p>
            <a:endParaRPr lang="en-AU"/>
          </a:p>
        </p:txBody>
      </p:sp>
      <p:sp>
        <p:nvSpPr>
          <p:cNvPr id="2" name="Text Placeholder 1"/>
          <p:cNvSpPr>
            <a:spLocks noGrp="1"/>
          </p:cNvSpPr>
          <p:nvPr>
            <p:ph type="body" sz="quarter" idx="21"/>
          </p:nvPr>
        </p:nvSpPr>
        <p:spPr/>
        <p:txBody>
          <a:bodyPr>
            <a:normAutofit lnSpcReduction="10000"/>
          </a:bodyPr>
          <a:lstStyle/>
          <a:p>
            <a:r>
              <a:rPr lang="en-AU" dirty="0"/>
              <a:t>Data movement challenge</a:t>
            </a:r>
          </a:p>
        </p:txBody>
      </p:sp>
      <p:sp>
        <p:nvSpPr>
          <p:cNvPr id="252" name="SUB TITLE 2 BOXES"/>
          <p:cNvSpPr txBox="1">
            <a:spLocks noGrp="1"/>
          </p:cNvSpPr>
          <p:nvPr>
            <p:ph type="body" sz="quarter" idx="22"/>
          </p:nvPr>
        </p:nvSpPr>
        <p:spPr/>
        <p:txBody>
          <a:bodyPr>
            <a:normAutofit fontScale="85000" lnSpcReduction="20000"/>
          </a:bodyPr>
          <a:lstStyle/>
          <a:p>
            <a:r>
              <a:rPr lang="en-AU" dirty="0"/>
              <a:t>Basically there are two: TOO Many files vs chunky files</a:t>
            </a:r>
          </a:p>
        </p:txBody>
      </p:sp>
      <p:sp>
        <p:nvSpPr>
          <p:cNvPr id="6" name="Text Placeholder 5"/>
          <p:cNvSpPr>
            <a:spLocks noGrp="1"/>
          </p:cNvSpPr>
          <p:nvPr>
            <p:ph type="body" sz="quarter" idx="28"/>
          </p:nvPr>
        </p:nvSpPr>
        <p:spPr/>
        <p:txBody>
          <a:bodyPr/>
          <a:lstStyle/>
          <a:p>
            <a:r>
              <a:rPr lang="en-AU" dirty="0"/>
              <a:t>100MB = 50 phone images @2MB</a:t>
            </a:r>
          </a:p>
        </p:txBody>
      </p:sp>
      <p:sp>
        <p:nvSpPr>
          <p:cNvPr id="7" name="Text Placeholder 6"/>
          <p:cNvSpPr>
            <a:spLocks noGrp="1"/>
          </p:cNvSpPr>
          <p:nvPr>
            <p:ph type="body" sz="quarter" idx="29"/>
          </p:nvPr>
        </p:nvSpPr>
        <p:spPr/>
        <p:txBody>
          <a:bodyPr/>
          <a:lstStyle/>
          <a:p>
            <a:r>
              <a:rPr lang="en-AU" dirty="0"/>
              <a:t>100MB = 3 </a:t>
            </a:r>
            <a:r>
              <a:rPr lang="en-AU" dirty="0" err="1"/>
              <a:t>NetCDF</a:t>
            </a:r>
            <a:r>
              <a:rPr lang="en-AU" dirty="0"/>
              <a:t> files @32MB</a:t>
            </a:r>
          </a:p>
        </p:txBody>
      </p:sp>
      <p:pic>
        <p:nvPicPr>
          <p:cNvPr id="262" name="Image"/>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2098" y="1666871"/>
            <a:ext cx="1360866" cy="1360866"/>
          </a:xfrm>
          <a:prstGeom prst="rect">
            <a:avLst/>
          </a:prstGeom>
          <a:ln w="12700" cap="flat">
            <a:noFill/>
            <a:miter lim="400000"/>
          </a:ln>
          <a:effectLst/>
        </p:spPr>
      </p:pic>
      <p:grpSp>
        <p:nvGrpSpPr>
          <p:cNvPr id="10" name="Group 9">
            <a:extLst>
              <a:ext uri="{FF2B5EF4-FFF2-40B4-BE49-F238E27FC236}">
                <a16:creationId xmlns:a16="http://schemas.microsoft.com/office/drawing/2014/main" id="{FD9FAFB0-AAAE-47FE-9B08-F0D00B3D44B2}"/>
              </a:ext>
            </a:extLst>
          </p:cNvPr>
          <p:cNvGrpSpPr>
            <a:grpSpLocks noChangeAspect="1"/>
          </p:cNvGrpSpPr>
          <p:nvPr/>
        </p:nvGrpSpPr>
        <p:grpSpPr>
          <a:xfrm>
            <a:off x="1351069" y="1771667"/>
            <a:ext cx="1768097" cy="1209651"/>
            <a:chOff x="1250640" y="5034240"/>
            <a:chExt cx="658799" cy="450720"/>
          </a:xfrm>
        </p:grpSpPr>
        <p:sp>
          <p:nvSpPr>
            <p:cNvPr id="11" name="Straight Connector 10">
              <a:extLst>
                <a:ext uri="{FF2B5EF4-FFF2-40B4-BE49-F238E27FC236}">
                  <a16:creationId xmlns:a16="http://schemas.microsoft.com/office/drawing/2014/main" id="{5E59E925-F898-4E3D-BDC8-289E233C16D1}"/>
                </a:ext>
              </a:extLst>
            </p:cNvPr>
            <p:cNvSpPr/>
            <p:nvPr/>
          </p:nvSpPr>
          <p:spPr>
            <a:xfrm>
              <a:off x="1701360" y="5147279"/>
              <a:ext cx="110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 name="Straight Connector 11">
              <a:extLst>
                <a:ext uri="{FF2B5EF4-FFF2-40B4-BE49-F238E27FC236}">
                  <a16:creationId xmlns:a16="http://schemas.microsoft.com/office/drawing/2014/main" id="{C0346390-4166-4594-A9DB-B47181FE3BB6}"/>
                </a:ext>
              </a:extLst>
            </p:cNvPr>
            <p:cNvSpPr/>
            <p:nvPr/>
          </p:nvSpPr>
          <p:spPr>
            <a:xfrm flipV="1">
              <a:off x="1811880" y="5103360"/>
              <a:ext cx="0" cy="43919"/>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Straight Connector 12">
              <a:extLst>
                <a:ext uri="{FF2B5EF4-FFF2-40B4-BE49-F238E27FC236}">
                  <a16:creationId xmlns:a16="http://schemas.microsoft.com/office/drawing/2014/main" id="{3C89A33D-508E-4EB9-97EB-3723DA0B0BC0}"/>
                </a:ext>
              </a:extLst>
            </p:cNvPr>
            <p:cNvSpPr/>
            <p:nvPr/>
          </p:nvSpPr>
          <p:spPr>
            <a:xfrm>
              <a:off x="1811880" y="5103360"/>
              <a:ext cx="97559" cy="1033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Straight Connector 13">
              <a:extLst>
                <a:ext uri="{FF2B5EF4-FFF2-40B4-BE49-F238E27FC236}">
                  <a16:creationId xmlns:a16="http://schemas.microsoft.com/office/drawing/2014/main" id="{C9258E09-2292-4F73-BA1C-768471987D9E}"/>
                </a:ext>
              </a:extLst>
            </p:cNvPr>
            <p:cNvSpPr/>
            <p:nvPr/>
          </p:nvSpPr>
          <p:spPr>
            <a:xfrm flipH="1">
              <a:off x="1805400" y="5206680"/>
              <a:ext cx="104039" cy="10476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Straight Connector 14">
              <a:extLst>
                <a:ext uri="{FF2B5EF4-FFF2-40B4-BE49-F238E27FC236}">
                  <a16:creationId xmlns:a16="http://schemas.microsoft.com/office/drawing/2014/main" id="{3BC60C20-9D98-489B-B7A9-76382E4913A7}"/>
                </a:ext>
              </a:extLst>
            </p:cNvPr>
            <p:cNvSpPr/>
            <p:nvPr/>
          </p:nvSpPr>
          <p:spPr>
            <a:xfrm flipV="1">
              <a:off x="1805400" y="5266440"/>
              <a:ext cx="0" cy="4500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Straight Connector 15">
              <a:extLst>
                <a:ext uri="{FF2B5EF4-FFF2-40B4-BE49-F238E27FC236}">
                  <a16:creationId xmlns:a16="http://schemas.microsoft.com/office/drawing/2014/main" id="{3D6B8F80-83FE-4020-8B93-23FA39C3E370}"/>
                </a:ext>
              </a:extLst>
            </p:cNvPr>
            <p:cNvSpPr/>
            <p:nvPr/>
          </p:nvSpPr>
          <p:spPr>
            <a:xfrm flipH="1">
              <a:off x="1722240" y="5266440"/>
              <a:ext cx="831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Straight Connector 16">
              <a:extLst>
                <a:ext uri="{FF2B5EF4-FFF2-40B4-BE49-F238E27FC236}">
                  <a16:creationId xmlns:a16="http://schemas.microsoft.com/office/drawing/2014/main" id="{D0C56396-BAF4-4A71-A748-0479A53EE9F5}"/>
                </a:ext>
              </a:extLst>
            </p:cNvPr>
            <p:cNvSpPr/>
            <p:nvPr/>
          </p:nvSpPr>
          <p:spPr>
            <a:xfrm flipH="1">
              <a:off x="1359360" y="5322240"/>
              <a:ext cx="47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Straight Connector 17">
              <a:extLst>
                <a:ext uri="{FF2B5EF4-FFF2-40B4-BE49-F238E27FC236}">
                  <a16:creationId xmlns:a16="http://schemas.microsoft.com/office/drawing/2014/main" id="{34EF1FE0-5E31-43F7-8499-64E472A4B063}"/>
                </a:ext>
              </a:extLst>
            </p:cNvPr>
            <p:cNvSpPr/>
            <p:nvPr/>
          </p:nvSpPr>
          <p:spPr>
            <a:xfrm>
              <a:off x="1359360" y="5322240"/>
              <a:ext cx="0" cy="4140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Straight Connector 18">
              <a:extLst>
                <a:ext uri="{FF2B5EF4-FFF2-40B4-BE49-F238E27FC236}">
                  <a16:creationId xmlns:a16="http://schemas.microsoft.com/office/drawing/2014/main" id="{AE7C3B1C-4529-4400-A5B2-4A9F5A026ECD}"/>
                </a:ext>
              </a:extLst>
            </p:cNvPr>
            <p:cNvSpPr/>
            <p:nvPr/>
          </p:nvSpPr>
          <p:spPr>
            <a:xfrm flipH="1" flipV="1">
              <a:off x="1250640" y="5267520"/>
              <a:ext cx="108720" cy="961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Straight Connector 19">
              <a:extLst>
                <a:ext uri="{FF2B5EF4-FFF2-40B4-BE49-F238E27FC236}">
                  <a16:creationId xmlns:a16="http://schemas.microsoft.com/office/drawing/2014/main" id="{440E9DFE-1E26-415D-8D80-F52D753CBA54}"/>
                </a:ext>
              </a:extLst>
            </p:cNvPr>
            <p:cNvSpPr/>
            <p:nvPr/>
          </p:nvSpPr>
          <p:spPr>
            <a:xfrm flipV="1">
              <a:off x="1250640" y="5172840"/>
              <a:ext cx="108720" cy="9468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Straight Connector 20">
              <a:extLst>
                <a:ext uri="{FF2B5EF4-FFF2-40B4-BE49-F238E27FC236}">
                  <a16:creationId xmlns:a16="http://schemas.microsoft.com/office/drawing/2014/main" id="{B5CD33EB-3993-458E-ADE7-E99465615C11}"/>
                </a:ext>
              </a:extLst>
            </p:cNvPr>
            <p:cNvSpPr/>
            <p:nvPr/>
          </p:nvSpPr>
          <p:spPr>
            <a:xfrm>
              <a:off x="1359360" y="5172840"/>
              <a:ext cx="0" cy="403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Straight Connector 21">
              <a:extLst>
                <a:ext uri="{FF2B5EF4-FFF2-40B4-BE49-F238E27FC236}">
                  <a16:creationId xmlns:a16="http://schemas.microsoft.com/office/drawing/2014/main" id="{EB7674F9-4780-4839-838A-3364F5AC98C5}"/>
                </a:ext>
              </a:extLst>
            </p:cNvPr>
            <p:cNvSpPr/>
            <p:nvPr/>
          </p:nvSpPr>
          <p:spPr>
            <a:xfrm>
              <a:off x="1359360" y="5213160"/>
              <a:ext cx="47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Straight Connector 22">
              <a:extLst>
                <a:ext uri="{FF2B5EF4-FFF2-40B4-BE49-F238E27FC236}">
                  <a16:creationId xmlns:a16="http://schemas.microsoft.com/office/drawing/2014/main" id="{4931AED5-E20A-499B-B64C-CF3CAEC583B5}"/>
                </a:ext>
              </a:extLst>
            </p:cNvPr>
            <p:cNvSpPr/>
            <p:nvPr/>
          </p:nvSpPr>
          <p:spPr>
            <a:xfrm flipH="1">
              <a:off x="1553760" y="5155560"/>
              <a:ext cx="86759"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Straight Connector 23">
              <a:extLst>
                <a:ext uri="{FF2B5EF4-FFF2-40B4-BE49-F238E27FC236}">
                  <a16:creationId xmlns:a16="http://schemas.microsoft.com/office/drawing/2014/main" id="{495E48BA-ED23-42F4-BC2F-0F194D642E05}"/>
                </a:ext>
              </a:extLst>
            </p:cNvPr>
            <p:cNvSpPr/>
            <p:nvPr/>
          </p:nvSpPr>
          <p:spPr>
            <a:xfrm flipH="1">
              <a:off x="1476360" y="5328720"/>
              <a:ext cx="10404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Straight Connector 24">
              <a:extLst>
                <a:ext uri="{FF2B5EF4-FFF2-40B4-BE49-F238E27FC236}">
                  <a16:creationId xmlns:a16="http://schemas.microsoft.com/office/drawing/2014/main" id="{DBBD62F4-5A21-499B-BEB9-FF8A9278A9A9}"/>
                </a:ext>
              </a:extLst>
            </p:cNvPr>
            <p:cNvSpPr/>
            <p:nvPr/>
          </p:nvSpPr>
          <p:spPr>
            <a:xfrm flipH="1">
              <a:off x="1476360" y="5207400"/>
              <a:ext cx="1335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Straight Connector 25">
              <a:extLst>
                <a:ext uri="{FF2B5EF4-FFF2-40B4-BE49-F238E27FC236}">
                  <a16:creationId xmlns:a16="http://schemas.microsoft.com/office/drawing/2014/main" id="{BE60494D-77DD-4CAD-AAE8-89DD54F5E2AB}"/>
                </a:ext>
              </a:extLst>
            </p:cNvPr>
            <p:cNvSpPr/>
            <p:nvPr/>
          </p:nvSpPr>
          <p:spPr>
            <a:xfrm flipH="1">
              <a:off x="1545120" y="5259600"/>
              <a:ext cx="133199"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Straight Connector 26">
              <a:extLst>
                <a:ext uri="{FF2B5EF4-FFF2-40B4-BE49-F238E27FC236}">
                  <a16:creationId xmlns:a16="http://schemas.microsoft.com/office/drawing/2014/main" id="{3F1A259E-A632-440E-B175-27B0D06EE132}"/>
                </a:ext>
              </a:extLst>
            </p:cNvPr>
            <p:cNvSpPr/>
            <p:nvPr/>
          </p:nvSpPr>
          <p:spPr>
            <a:xfrm>
              <a:off x="1891800" y="5116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Freeform 2566">
              <a:extLst>
                <a:ext uri="{FF2B5EF4-FFF2-40B4-BE49-F238E27FC236}">
                  <a16:creationId xmlns:a16="http://schemas.microsoft.com/office/drawing/2014/main" id="{4247D2BA-C5FE-4B0B-8F24-BF7315CB5970}"/>
                </a:ext>
              </a:extLst>
            </p:cNvPr>
            <p:cNvSpPr/>
            <p:nvPr/>
          </p:nvSpPr>
          <p:spPr>
            <a:xfrm>
              <a:off x="1891800" y="5049000"/>
              <a:ext cx="0" cy="67320"/>
            </a:xfrm>
            <a:custGeom>
              <a:avLst/>
              <a:gdLst/>
              <a:ahLst/>
              <a:cxnLst>
                <a:cxn ang="3cd4">
                  <a:pos x="hc" y="t"/>
                </a:cxn>
                <a:cxn ang="cd2">
                  <a:pos x="l" y="vc"/>
                </a:cxn>
                <a:cxn ang="cd4">
                  <a:pos x="hc" y="b"/>
                </a:cxn>
                <a:cxn ang="0">
                  <a:pos x="r" y="vc"/>
                </a:cxn>
              </a:cxnLst>
              <a:rect l="l" t="t" r="r" b="b"/>
              <a:pathLst>
                <a:path h="188">
                  <a:moveTo>
                    <a:pt x="0" y="188"/>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Freeform 2567">
              <a:extLst>
                <a:ext uri="{FF2B5EF4-FFF2-40B4-BE49-F238E27FC236}">
                  <a16:creationId xmlns:a16="http://schemas.microsoft.com/office/drawing/2014/main" id="{2FE6B91A-4F59-4FF5-B7C8-99F705BB15DA}"/>
                </a:ext>
              </a:extLst>
            </p:cNvPr>
            <p:cNvSpPr/>
            <p:nvPr/>
          </p:nvSpPr>
          <p:spPr>
            <a:xfrm>
              <a:off x="1878480" y="5034240"/>
              <a:ext cx="12960" cy="14400"/>
            </a:xfrm>
            <a:custGeom>
              <a:avLst/>
              <a:gdLst/>
              <a:ahLst/>
              <a:cxnLst>
                <a:cxn ang="3cd4">
                  <a:pos x="hc" y="t"/>
                </a:cxn>
                <a:cxn ang="cd2">
                  <a:pos x="l" y="vc"/>
                </a:cxn>
                <a:cxn ang="cd4">
                  <a:pos x="hc" y="b"/>
                </a:cxn>
                <a:cxn ang="0">
                  <a:pos x="r" y="vc"/>
                </a:cxn>
              </a:cxnLst>
              <a:rect l="l" t="t" r="r" b="b"/>
              <a:pathLst>
                <a:path w="37" h="41">
                  <a:moveTo>
                    <a:pt x="37" y="41"/>
                  </a:moveTo>
                  <a:cubicBezTo>
                    <a:pt x="37" y="19"/>
                    <a:pt x="19"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Freeform 2568">
              <a:extLst>
                <a:ext uri="{FF2B5EF4-FFF2-40B4-BE49-F238E27FC236}">
                  <a16:creationId xmlns:a16="http://schemas.microsoft.com/office/drawing/2014/main" id="{3781DDA5-2726-405C-8276-FFE7D2D663AA}"/>
                </a:ext>
              </a:extLst>
            </p:cNvPr>
            <p:cNvSpPr/>
            <p:nvPr/>
          </p:nvSpPr>
          <p:spPr>
            <a:xfrm>
              <a:off x="1437840" y="5034240"/>
              <a:ext cx="440279" cy="0"/>
            </a:xfrm>
            <a:custGeom>
              <a:avLst/>
              <a:gdLst/>
              <a:ahLst/>
              <a:cxnLst>
                <a:cxn ang="3cd4">
                  <a:pos x="hc" y="t"/>
                </a:cxn>
                <a:cxn ang="cd2">
                  <a:pos x="l" y="vc"/>
                </a:cxn>
                <a:cxn ang="cd4">
                  <a:pos x="hc" y="b"/>
                </a:cxn>
                <a:cxn ang="0">
                  <a:pos x="r" y="vc"/>
                </a:cxn>
              </a:cxnLst>
              <a:rect l="l" t="t" r="r" b="b"/>
              <a:pathLst>
                <a:path w="1224">
                  <a:moveTo>
                    <a:pt x="1224"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 name="Freeform 2569">
              <a:extLst>
                <a:ext uri="{FF2B5EF4-FFF2-40B4-BE49-F238E27FC236}">
                  <a16:creationId xmlns:a16="http://schemas.microsoft.com/office/drawing/2014/main" id="{324AFBE0-EA56-422B-93D9-033E6DE5B312}"/>
                </a:ext>
              </a:extLst>
            </p:cNvPr>
            <p:cNvSpPr/>
            <p:nvPr/>
          </p:nvSpPr>
          <p:spPr>
            <a:xfrm>
              <a:off x="1424159" y="5034240"/>
              <a:ext cx="13320" cy="14400"/>
            </a:xfrm>
            <a:custGeom>
              <a:avLst/>
              <a:gdLst/>
              <a:ahLst/>
              <a:cxnLst>
                <a:cxn ang="3cd4">
                  <a:pos x="hc" y="t"/>
                </a:cxn>
                <a:cxn ang="cd2">
                  <a:pos x="l" y="vc"/>
                </a:cxn>
                <a:cxn ang="cd4">
                  <a:pos x="hc" y="b"/>
                </a:cxn>
                <a:cxn ang="0">
                  <a:pos x="r" y="vc"/>
                </a:cxn>
              </a:cxnLst>
              <a:rect l="l" t="t" r="r" b="b"/>
              <a:pathLst>
                <a:path w="38" h="41">
                  <a:moveTo>
                    <a:pt x="38" y="0"/>
                  </a:moveTo>
                  <a:cubicBezTo>
                    <a:pt x="16" y="0"/>
                    <a:pt x="0" y="19"/>
                    <a:pt x="0" y="41"/>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 name="Freeform 2570">
              <a:extLst>
                <a:ext uri="{FF2B5EF4-FFF2-40B4-BE49-F238E27FC236}">
                  <a16:creationId xmlns:a16="http://schemas.microsoft.com/office/drawing/2014/main" id="{2F65DACC-AA9E-46AF-AE5E-D02D1BE84036}"/>
                </a:ext>
              </a:extLst>
            </p:cNvPr>
            <p:cNvSpPr/>
            <p:nvPr/>
          </p:nvSpPr>
          <p:spPr>
            <a:xfrm>
              <a:off x="1424159" y="5049000"/>
              <a:ext cx="0" cy="333360"/>
            </a:xfrm>
            <a:custGeom>
              <a:avLst/>
              <a:gdLst/>
              <a:ahLst/>
              <a:cxnLst>
                <a:cxn ang="3cd4">
                  <a:pos x="hc" y="t"/>
                </a:cxn>
                <a:cxn ang="cd2">
                  <a:pos x="l" y="vc"/>
                </a:cxn>
                <a:cxn ang="cd4">
                  <a:pos x="hc" y="b"/>
                </a:cxn>
                <a:cxn ang="0">
                  <a:pos x="r" y="vc"/>
                </a:cxn>
              </a:cxnLst>
              <a:rect l="l" t="t" r="r" b="b"/>
              <a:pathLst>
                <a:path h="927">
                  <a:moveTo>
                    <a:pt x="0" y="0"/>
                  </a:moveTo>
                  <a:cubicBezTo>
                    <a:pt x="0" y="927"/>
                    <a:pt x="0" y="927"/>
                    <a:pt x="0" y="927"/>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 name="Freeform 2571">
              <a:extLst>
                <a:ext uri="{FF2B5EF4-FFF2-40B4-BE49-F238E27FC236}">
                  <a16:creationId xmlns:a16="http://schemas.microsoft.com/office/drawing/2014/main" id="{9C60A185-8CAE-4161-A9E7-51FD271179A5}"/>
                </a:ext>
              </a:extLst>
            </p:cNvPr>
            <p:cNvSpPr/>
            <p:nvPr/>
          </p:nvSpPr>
          <p:spPr>
            <a:xfrm>
              <a:off x="1424159" y="5382720"/>
              <a:ext cx="13320" cy="15120"/>
            </a:xfrm>
            <a:custGeom>
              <a:avLst/>
              <a:gdLst/>
              <a:ahLst/>
              <a:cxnLst>
                <a:cxn ang="3cd4">
                  <a:pos x="hc" y="t"/>
                </a:cxn>
                <a:cxn ang="cd2">
                  <a:pos x="l" y="vc"/>
                </a:cxn>
                <a:cxn ang="cd4">
                  <a:pos x="hc" y="b"/>
                </a:cxn>
                <a:cxn ang="0">
                  <a:pos x="r" y="vc"/>
                </a:cxn>
              </a:cxnLst>
              <a:rect l="l" t="t" r="r" b="b"/>
              <a:pathLst>
                <a:path w="38" h="43">
                  <a:moveTo>
                    <a:pt x="0" y="0"/>
                  </a:moveTo>
                  <a:cubicBezTo>
                    <a:pt x="0" y="23"/>
                    <a:pt x="16" y="43"/>
                    <a:pt x="38" y="4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 name="Freeform 2572">
              <a:extLst>
                <a:ext uri="{FF2B5EF4-FFF2-40B4-BE49-F238E27FC236}">
                  <a16:creationId xmlns:a16="http://schemas.microsoft.com/office/drawing/2014/main" id="{AE121F1D-49A7-477E-90DB-65A911995708}"/>
                </a:ext>
              </a:extLst>
            </p:cNvPr>
            <p:cNvSpPr/>
            <p:nvPr/>
          </p:nvSpPr>
          <p:spPr>
            <a:xfrm>
              <a:off x="1437840" y="5398200"/>
              <a:ext cx="440279" cy="0"/>
            </a:xfrm>
            <a:custGeom>
              <a:avLst/>
              <a:gdLst/>
              <a:ahLst/>
              <a:cxnLst>
                <a:cxn ang="3cd4">
                  <a:pos x="hc" y="t"/>
                </a:cxn>
                <a:cxn ang="cd2">
                  <a:pos x="l" y="vc"/>
                </a:cxn>
                <a:cxn ang="cd4">
                  <a:pos x="hc" y="b"/>
                </a:cxn>
                <a:cxn ang="0">
                  <a:pos x="r" y="vc"/>
                </a:cxn>
              </a:cxnLst>
              <a:rect l="l" t="t" r="r" b="b"/>
              <a:pathLst>
                <a:path w="1224">
                  <a:moveTo>
                    <a:pt x="0" y="0"/>
                  </a:moveTo>
                  <a:cubicBezTo>
                    <a:pt x="1224" y="0"/>
                    <a:pt x="1224" y="0"/>
                    <a:pt x="1224"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 name="Freeform 2573">
              <a:extLst>
                <a:ext uri="{FF2B5EF4-FFF2-40B4-BE49-F238E27FC236}">
                  <a16:creationId xmlns:a16="http://schemas.microsoft.com/office/drawing/2014/main" id="{08F575AA-53F9-4A82-91AA-59A6FF8B6B90}"/>
                </a:ext>
              </a:extLst>
            </p:cNvPr>
            <p:cNvSpPr/>
            <p:nvPr/>
          </p:nvSpPr>
          <p:spPr>
            <a:xfrm>
              <a:off x="1878480" y="5382720"/>
              <a:ext cx="12960" cy="15120"/>
            </a:xfrm>
            <a:custGeom>
              <a:avLst/>
              <a:gdLst/>
              <a:ahLst/>
              <a:cxnLst>
                <a:cxn ang="3cd4">
                  <a:pos x="hc" y="t"/>
                </a:cxn>
                <a:cxn ang="cd2">
                  <a:pos x="l" y="vc"/>
                </a:cxn>
                <a:cxn ang="cd4">
                  <a:pos x="hc" y="b"/>
                </a:cxn>
                <a:cxn ang="0">
                  <a:pos x="r" y="vc"/>
                </a:cxn>
              </a:cxnLst>
              <a:rect l="l" t="t" r="r" b="b"/>
              <a:pathLst>
                <a:path w="37" h="43">
                  <a:moveTo>
                    <a:pt x="0" y="43"/>
                  </a:moveTo>
                  <a:cubicBezTo>
                    <a:pt x="19" y="43"/>
                    <a:pt x="37" y="23"/>
                    <a:pt x="37"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 name="Freeform 2574">
              <a:extLst>
                <a:ext uri="{FF2B5EF4-FFF2-40B4-BE49-F238E27FC236}">
                  <a16:creationId xmlns:a16="http://schemas.microsoft.com/office/drawing/2014/main" id="{7379E5DF-77CB-4CE2-958B-04327BECBAC9}"/>
                </a:ext>
              </a:extLst>
            </p:cNvPr>
            <p:cNvSpPr/>
            <p:nvPr/>
          </p:nvSpPr>
          <p:spPr>
            <a:xfrm>
              <a:off x="1891800" y="5294879"/>
              <a:ext cx="0" cy="87480"/>
            </a:xfrm>
            <a:custGeom>
              <a:avLst/>
              <a:gdLst/>
              <a:ahLst/>
              <a:cxnLst>
                <a:cxn ang="3cd4">
                  <a:pos x="hc" y="t"/>
                </a:cxn>
                <a:cxn ang="cd2">
                  <a:pos x="l" y="vc"/>
                </a:cxn>
                <a:cxn ang="cd4">
                  <a:pos x="hc" y="b"/>
                </a:cxn>
                <a:cxn ang="0">
                  <a:pos x="r" y="vc"/>
                </a:cxn>
              </a:cxnLst>
              <a:rect l="l" t="t" r="r" b="b"/>
              <a:pathLst>
                <a:path h="244">
                  <a:moveTo>
                    <a:pt x="0" y="244"/>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 name="Straight Connector 36">
              <a:extLst>
                <a:ext uri="{FF2B5EF4-FFF2-40B4-BE49-F238E27FC236}">
                  <a16:creationId xmlns:a16="http://schemas.microsoft.com/office/drawing/2014/main" id="{AA142940-039E-4A07-BF1B-9C0F7503319D}"/>
                </a:ext>
              </a:extLst>
            </p:cNvPr>
            <p:cNvSpPr/>
            <p:nvPr/>
          </p:nvSpPr>
          <p:spPr>
            <a:xfrm flipV="1">
              <a:off x="1597320" y="5415120"/>
              <a:ext cx="0" cy="698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 name="Straight Connector 37">
              <a:extLst>
                <a:ext uri="{FF2B5EF4-FFF2-40B4-BE49-F238E27FC236}">
                  <a16:creationId xmlns:a16="http://schemas.microsoft.com/office/drawing/2014/main" id="{D36B93D9-3648-4A32-99DD-6237020ED277}"/>
                </a:ext>
              </a:extLst>
            </p:cNvPr>
            <p:cNvSpPr/>
            <p:nvPr/>
          </p:nvSpPr>
          <p:spPr>
            <a:xfrm>
              <a:off x="1735919" y="5415120"/>
              <a:ext cx="0" cy="698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 name="Straight Connector 38">
              <a:extLst>
                <a:ext uri="{FF2B5EF4-FFF2-40B4-BE49-F238E27FC236}">
                  <a16:creationId xmlns:a16="http://schemas.microsoft.com/office/drawing/2014/main" id="{D10B808A-8CA3-479D-A623-E991BEE11AC0}"/>
                </a:ext>
              </a:extLst>
            </p:cNvPr>
            <p:cNvSpPr/>
            <p:nvPr/>
          </p:nvSpPr>
          <p:spPr>
            <a:xfrm flipH="1">
              <a:off x="1510919" y="5484960"/>
              <a:ext cx="311761"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extLst>
      <p:ext uri="{BB962C8B-B14F-4D97-AF65-F5344CB8AC3E}">
        <p14:creationId xmlns:p14="http://schemas.microsoft.com/office/powerpoint/2010/main" val="392165461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CC39A3-3C99-4185-99A4-E2AE8C6A9C8B}"/>
              </a:ext>
            </a:extLst>
          </p:cNvPr>
          <p:cNvSpPr>
            <a:spLocks noGrp="1"/>
          </p:cNvSpPr>
          <p:nvPr>
            <p:ph type="body" sz="quarter" idx="23"/>
          </p:nvPr>
        </p:nvSpPr>
        <p:spPr/>
        <p:txBody>
          <a:bodyPr/>
          <a:lstStyle/>
          <a:p>
            <a:endParaRPr lang="en-AU" dirty="0"/>
          </a:p>
        </p:txBody>
      </p:sp>
      <p:sp>
        <p:nvSpPr>
          <p:cNvPr id="3" name="Text Placeholder 2">
            <a:extLst>
              <a:ext uri="{FF2B5EF4-FFF2-40B4-BE49-F238E27FC236}">
                <a16:creationId xmlns:a16="http://schemas.microsoft.com/office/drawing/2014/main" id="{611F037F-1014-4A94-AA9D-BC7BEE4E73FC}"/>
              </a:ext>
            </a:extLst>
          </p:cNvPr>
          <p:cNvSpPr>
            <a:spLocks noGrp="1"/>
          </p:cNvSpPr>
          <p:nvPr>
            <p:ph type="body" sz="quarter" idx="27"/>
          </p:nvPr>
        </p:nvSpPr>
        <p:spPr/>
        <p:txBody>
          <a:bodyPr/>
          <a:lstStyle/>
          <a:p>
            <a:endParaRPr lang="en-AU" dirty="0"/>
          </a:p>
        </p:txBody>
      </p:sp>
      <p:sp>
        <p:nvSpPr>
          <p:cNvPr id="4" name="Text Placeholder 3">
            <a:extLst>
              <a:ext uri="{FF2B5EF4-FFF2-40B4-BE49-F238E27FC236}">
                <a16:creationId xmlns:a16="http://schemas.microsoft.com/office/drawing/2014/main" id="{89BC03EB-77BA-4E05-A358-5545687C235E}"/>
              </a:ext>
            </a:extLst>
          </p:cNvPr>
          <p:cNvSpPr>
            <a:spLocks noGrp="1"/>
          </p:cNvSpPr>
          <p:nvPr>
            <p:ph type="body" sz="quarter" idx="21"/>
          </p:nvPr>
        </p:nvSpPr>
        <p:spPr/>
        <p:txBody>
          <a:bodyPr>
            <a:normAutofit lnSpcReduction="10000"/>
          </a:bodyPr>
          <a:lstStyle/>
          <a:p>
            <a:r>
              <a:rPr lang="en-AU" dirty="0"/>
              <a:t>Data movement challenge</a:t>
            </a:r>
          </a:p>
        </p:txBody>
      </p:sp>
      <p:sp>
        <p:nvSpPr>
          <p:cNvPr id="5" name="Text Placeholder 4">
            <a:extLst>
              <a:ext uri="{FF2B5EF4-FFF2-40B4-BE49-F238E27FC236}">
                <a16:creationId xmlns:a16="http://schemas.microsoft.com/office/drawing/2014/main" id="{A465F09F-4958-4A7A-B1F4-9A6BC2BF998D}"/>
              </a:ext>
            </a:extLst>
          </p:cNvPr>
          <p:cNvSpPr>
            <a:spLocks noGrp="1"/>
          </p:cNvSpPr>
          <p:nvPr>
            <p:ph type="body" sz="quarter" idx="22"/>
          </p:nvPr>
        </p:nvSpPr>
        <p:spPr/>
        <p:txBody>
          <a:bodyPr>
            <a:normAutofit fontScale="85000" lnSpcReduction="20000"/>
          </a:bodyPr>
          <a:lstStyle/>
          <a:p>
            <a:r>
              <a:rPr lang="en-AU" dirty="0"/>
              <a:t>The number and size compound as research data increases</a:t>
            </a:r>
          </a:p>
        </p:txBody>
      </p:sp>
      <p:sp>
        <p:nvSpPr>
          <p:cNvPr id="6" name="Text Placeholder 5">
            <a:extLst>
              <a:ext uri="{FF2B5EF4-FFF2-40B4-BE49-F238E27FC236}">
                <a16:creationId xmlns:a16="http://schemas.microsoft.com/office/drawing/2014/main" id="{43E9AC48-4754-496B-A9C0-1A63DC5C6940}"/>
              </a:ext>
            </a:extLst>
          </p:cNvPr>
          <p:cNvSpPr>
            <a:spLocks noGrp="1"/>
          </p:cNvSpPr>
          <p:nvPr>
            <p:ph type="body" sz="quarter" idx="28"/>
          </p:nvPr>
        </p:nvSpPr>
        <p:spPr/>
        <p:txBody>
          <a:bodyPr/>
          <a:lstStyle/>
          <a:p>
            <a:r>
              <a:rPr lang="en-AU" dirty="0"/>
              <a:t>100TB = 25000 characterisation images @4GB (</a:t>
            </a:r>
            <a:r>
              <a:rPr lang="en-AU" dirty="0" err="1"/>
              <a:t>bigTIFF</a:t>
            </a:r>
            <a:r>
              <a:rPr lang="en-AU" dirty="0"/>
              <a:t>)</a:t>
            </a:r>
          </a:p>
        </p:txBody>
      </p:sp>
      <p:sp>
        <p:nvSpPr>
          <p:cNvPr id="7" name="Text Placeholder 6">
            <a:extLst>
              <a:ext uri="{FF2B5EF4-FFF2-40B4-BE49-F238E27FC236}">
                <a16:creationId xmlns:a16="http://schemas.microsoft.com/office/drawing/2014/main" id="{3845127D-2CA2-4565-BD9D-4930D0E34869}"/>
              </a:ext>
            </a:extLst>
          </p:cNvPr>
          <p:cNvSpPr>
            <a:spLocks noGrp="1"/>
          </p:cNvSpPr>
          <p:nvPr>
            <p:ph type="body" sz="quarter" idx="29"/>
          </p:nvPr>
        </p:nvSpPr>
        <p:spPr/>
        <p:txBody>
          <a:bodyPr/>
          <a:lstStyle/>
          <a:p>
            <a:r>
              <a:rPr lang="en-AU" dirty="0"/>
              <a:t>100TB = </a:t>
            </a:r>
            <a:r>
              <a:rPr lang="es-ES" dirty="0"/>
              <a:t>333 videos AVC @300GB (H.264/MPEG-4)</a:t>
            </a:r>
            <a:endParaRPr lang="en-AU" dirty="0"/>
          </a:p>
        </p:txBody>
      </p:sp>
      <p:grpSp>
        <p:nvGrpSpPr>
          <p:cNvPr id="8" name="Group 7">
            <a:extLst>
              <a:ext uri="{FF2B5EF4-FFF2-40B4-BE49-F238E27FC236}">
                <a16:creationId xmlns:a16="http://schemas.microsoft.com/office/drawing/2014/main" id="{F1ED0989-7509-422A-8BAF-F8E44446C2D6}"/>
              </a:ext>
            </a:extLst>
          </p:cNvPr>
          <p:cNvGrpSpPr>
            <a:grpSpLocks noChangeAspect="1"/>
          </p:cNvGrpSpPr>
          <p:nvPr/>
        </p:nvGrpSpPr>
        <p:grpSpPr>
          <a:xfrm>
            <a:off x="1351069" y="1771667"/>
            <a:ext cx="1768097" cy="1209651"/>
            <a:chOff x="1250640" y="5034240"/>
            <a:chExt cx="658799" cy="450720"/>
          </a:xfrm>
        </p:grpSpPr>
        <p:sp>
          <p:nvSpPr>
            <p:cNvPr id="9" name="Straight Connector 8">
              <a:extLst>
                <a:ext uri="{FF2B5EF4-FFF2-40B4-BE49-F238E27FC236}">
                  <a16:creationId xmlns:a16="http://schemas.microsoft.com/office/drawing/2014/main" id="{B0BF5E15-732A-48CD-962D-DDF3F613BA5A}"/>
                </a:ext>
              </a:extLst>
            </p:cNvPr>
            <p:cNvSpPr/>
            <p:nvPr/>
          </p:nvSpPr>
          <p:spPr>
            <a:xfrm>
              <a:off x="1701360" y="5147279"/>
              <a:ext cx="110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 name="Straight Connector 9">
              <a:extLst>
                <a:ext uri="{FF2B5EF4-FFF2-40B4-BE49-F238E27FC236}">
                  <a16:creationId xmlns:a16="http://schemas.microsoft.com/office/drawing/2014/main" id="{83C18F0D-C491-4F4D-881C-0D7A2A82B4DA}"/>
                </a:ext>
              </a:extLst>
            </p:cNvPr>
            <p:cNvSpPr/>
            <p:nvPr/>
          </p:nvSpPr>
          <p:spPr>
            <a:xfrm flipV="1">
              <a:off x="1811880" y="5103360"/>
              <a:ext cx="0" cy="43919"/>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 name="Straight Connector 10">
              <a:extLst>
                <a:ext uri="{FF2B5EF4-FFF2-40B4-BE49-F238E27FC236}">
                  <a16:creationId xmlns:a16="http://schemas.microsoft.com/office/drawing/2014/main" id="{46A136AF-C23C-4A6E-A3F9-D9857F1D1583}"/>
                </a:ext>
              </a:extLst>
            </p:cNvPr>
            <p:cNvSpPr/>
            <p:nvPr/>
          </p:nvSpPr>
          <p:spPr>
            <a:xfrm>
              <a:off x="1811880" y="5103360"/>
              <a:ext cx="97559" cy="1033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 name="Straight Connector 11">
              <a:extLst>
                <a:ext uri="{FF2B5EF4-FFF2-40B4-BE49-F238E27FC236}">
                  <a16:creationId xmlns:a16="http://schemas.microsoft.com/office/drawing/2014/main" id="{421B04C8-C7FF-4AA4-ADA4-4EF340C499C0}"/>
                </a:ext>
              </a:extLst>
            </p:cNvPr>
            <p:cNvSpPr/>
            <p:nvPr/>
          </p:nvSpPr>
          <p:spPr>
            <a:xfrm flipH="1">
              <a:off x="1805400" y="5206680"/>
              <a:ext cx="104039" cy="10476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Straight Connector 12">
              <a:extLst>
                <a:ext uri="{FF2B5EF4-FFF2-40B4-BE49-F238E27FC236}">
                  <a16:creationId xmlns:a16="http://schemas.microsoft.com/office/drawing/2014/main" id="{88CCFA10-63A1-4AC8-A5A5-8870151F138C}"/>
                </a:ext>
              </a:extLst>
            </p:cNvPr>
            <p:cNvSpPr/>
            <p:nvPr/>
          </p:nvSpPr>
          <p:spPr>
            <a:xfrm flipV="1">
              <a:off x="1805400" y="5266440"/>
              <a:ext cx="0" cy="4500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Straight Connector 13">
              <a:extLst>
                <a:ext uri="{FF2B5EF4-FFF2-40B4-BE49-F238E27FC236}">
                  <a16:creationId xmlns:a16="http://schemas.microsoft.com/office/drawing/2014/main" id="{54519AE6-0865-4581-B418-56E60A67ACEB}"/>
                </a:ext>
              </a:extLst>
            </p:cNvPr>
            <p:cNvSpPr/>
            <p:nvPr/>
          </p:nvSpPr>
          <p:spPr>
            <a:xfrm flipH="1">
              <a:off x="1722240" y="5266440"/>
              <a:ext cx="831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Straight Connector 14">
              <a:extLst>
                <a:ext uri="{FF2B5EF4-FFF2-40B4-BE49-F238E27FC236}">
                  <a16:creationId xmlns:a16="http://schemas.microsoft.com/office/drawing/2014/main" id="{01DA77AF-40BC-4DB2-8FCB-095253E03A5F}"/>
                </a:ext>
              </a:extLst>
            </p:cNvPr>
            <p:cNvSpPr/>
            <p:nvPr/>
          </p:nvSpPr>
          <p:spPr>
            <a:xfrm flipH="1">
              <a:off x="1359360" y="5322240"/>
              <a:ext cx="47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Straight Connector 15">
              <a:extLst>
                <a:ext uri="{FF2B5EF4-FFF2-40B4-BE49-F238E27FC236}">
                  <a16:creationId xmlns:a16="http://schemas.microsoft.com/office/drawing/2014/main" id="{AEA1A063-A5C7-46E2-BE68-C80838773627}"/>
                </a:ext>
              </a:extLst>
            </p:cNvPr>
            <p:cNvSpPr/>
            <p:nvPr/>
          </p:nvSpPr>
          <p:spPr>
            <a:xfrm>
              <a:off x="1359360" y="5322240"/>
              <a:ext cx="0" cy="4140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Straight Connector 16">
              <a:extLst>
                <a:ext uri="{FF2B5EF4-FFF2-40B4-BE49-F238E27FC236}">
                  <a16:creationId xmlns:a16="http://schemas.microsoft.com/office/drawing/2014/main" id="{826506CD-0743-48E8-908C-DE21A1052EBB}"/>
                </a:ext>
              </a:extLst>
            </p:cNvPr>
            <p:cNvSpPr/>
            <p:nvPr/>
          </p:nvSpPr>
          <p:spPr>
            <a:xfrm flipH="1" flipV="1">
              <a:off x="1250640" y="5267520"/>
              <a:ext cx="108720" cy="961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Straight Connector 17">
              <a:extLst>
                <a:ext uri="{FF2B5EF4-FFF2-40B4-BE49-F238E27FC236}">
                  <a16:creationId xmlns:a16="http://schemas.microsoft.com/office/drawing/2014/main" id="{BF0F9916-C11B-43B7-B1D2-1E53F6A74742}"/>
                </a:ext>
              </a:extLst>
            </p:cNvPr>
            <p:cNvSpPr/>
            <p:nvPr/>
          </p:nvSpPr>
          <p:spPr>
            <a:xfrm flipV="1">
              <a:off x="1250640" y="5172840"/>
              <a:ext cx="108720" cy="9468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Straight Connector 18">
              <a:extLst>
                <a:ext uri="{FF2B5EF4-FFF2-40B4-BE49-F238E27FC236}">
                  <a16:creationId xmlns:a16="http://schemas.microsoft.com/office/drawing/2014/main" id="{FA63C393-2888-478A-901B-9316CC503054}"/>
                </a:ext>
              </a:extLst>
            </p:cNvPr>
            <p:cNvSpPr/>
            <p:nvPr/>
          </p:nvSpPr>
          <p:spPr>
            <a:xfrm>
              <a:off x="1359360" y="5172840"/>
              <a:ext cx="0" cy="4032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Straight Connector 19">
              <a:extLst>
                <a:ext uri="{FF2B5EF4-FFF2-40B4-BE49-F238E27FC236}">
                  <a16:creationId xmlns:a16="http://schemas.microsoft.com/office/drawing/2014/main" id="{CB2F0CD9-A9A0-41A7-BE19-29389FDA2859}"/>
                </a:ext>
              </a:extLst>
            </p:cNvPr>
            <p:cNvSpPr/>
            <p:nvPr/>
          </p:nvSpPr>
          <p:spPr>
            <a:xfrm>
              <a:off x="1359360" y="5213160"/>
              <a:ext cx="4752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Straight Connector 20">
              <a:extLst>
                <a:ext uri="{FF2B5EF4-FFF2-40B4-BE49-F238E27FC236}">
                  <a16:creationId xmlns:a16="http://schemas.microsoft.com/office/drawing/2014/main" id="{91196B5A-9D73-4052-98EE-02658A8B46E4}"/>
                </a:ext>
              </a:extLst>
            </p:cNvPr>
            <p:cNvSpPr/>
            <p:nvPr/>
          </p:nvSpPr>
          <p:spPr>
            <a:xfrm flipH="1">
              <a:off x="1553760" y="5155560"/>
              <a:ext cx="86759"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 name="Straight Connector 21">
              <a:extLst>
                <a:ext uri="{FF2B5EF4-FFF2-40B4-BE49-F238E27FC236}">
                  <a16:creationId xmlns:a16="http://schemas.microsoft.com/office/drawing/2014/main" id="{55E70E56-CBC3-41B3-9F1A-FD3AA1B38255}"/>
                </a:ext>
              </a:extLst>
            </p:cNvPr>
            <p:cNvSpPr/>
            <p:nvPr/>
          </p:nvSpPr>
          <p:spPr>
            <a:xfrm flipH="1">
              <a:off x="1476360" y="5328720"/>
              <a:ext cx="10404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 name="Straight Connector 22">
              <a:extLst>
                <a:ext uri="{FF2B5EF4-FFF2-40B4-BE49-F238E27FC236}">
                  <a16:creationId xmlns:a16="http://schemas.microsoft.com/office/drawing/2014/main" id="{769F6DF5-7D12-424F-91AF-1ACA84AD29F0}"/>
                </a:ext>
              </a:extLst>
            </p:cNvPr>
            <p:cNvSpPr/>
            <p:nvPr/>
          </p:nvSpPr>
          <p:spPr>
            <a:xfrm flipH="1">
              <a:off x="1476360" y="5207400"/>
              <a:ext cx="13356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 name="Straight Connector 23">
              <a:extLst>
                <a:ext uri="{FF2B5EF4-FFF2-40B4-BE49-F238E27FC236}">
                  <a16:creationId xmlns:a16="http://schemas.microsoft.com/office/drawing/2014/main" id="{332EB1B4-A102-4431-A335-490E27F37504}"/>
                </a:ext>
              </a:extLst>
            </p:cNvPr>
            <p:cNvSpPr/>
            <p:nvPr/>
          </p:nvSpPr>
          <p:spPr>
            <a:xfrm flipH="1">
              <a:off x="1545120" y="5259600"/>
              <a:ext cx="133199"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 name="Straight Connector 24">
              <a:extLst>
                <a:ext uri="{FF2B5EF4-FFF2-40B4-BE49-F238E27FC236}">
                  <a16:creationId xmlns:a16="http://schemas.microsoft.com/office/drawing/2014/main" id="{719CEABC-B27E-41F0-9DA8-64495E944EA9}"/>
                </a:ext>
              </a:extLst>
            </p:cNvPr>
            <p:cNvSpPr/>
            <p:nvPr/>
          </p:nvSpPr>
          <p:spPr>
            <a:xfrm>
              <a:off x="1891800" y="5116680"/>
              <a:ext cx="0"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 name="Freeform 2566">
              <a:extLst>
                <a:ext uri="{FF2B5EF4-FFF2-40B4-BE49-F238E27FC236}">
                  <a16:creationId xmlns:a16="http://schemas.microsoft.com/office/drawing/2014/main" id="{4CE7AECE-BA12-493E-86E2-5529844E6C18}"/>
                </a:ext>
              </a:extLst>
            </p:cNvPr>
            <p:cNvSpPr/>
            <p:nvPr/>
          </p:nvSpPr>
          <p:spPr>
            <a:xfrm>
              <a:off x="1891800" y="5049000"/>
              <a:ext cx="0" cy="67320"/>
            </a:xfrm>
            <a:custGeom>
              <a:avLst/>
              <a:gdLst/>
              <a:ahLst/>
              <a:cxnLst>
                <a:cxn ang="3cd4">
                  <a:pos x="hc" y="t"/>
                </a:cxn>
                <a:cxn ang="cd2">
                  <a:pos x="l" y="vc"/>
                </a:cxn>
                <a:cxn ang="cd4">
                  <a:pos x="hc" y="b"/>
                </a:cxn>
                <a:cxn ang="0">
                  <a:pos x="r" y="vc"/>
                </a:cxn>
              </a:cxnLst>
              <a:rect l="l" t="t" r="r" b="b"/>
              <a:pathLst>
                <a:path h="188">
                  <a:moveTo>
                    <a:pt x="0" y="188"/>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 name="Freeform 2567">
              <a:extLst>
                <a:ext uri="{FF2B5EF4-FFF2-40B4-BE49-F238E27FC236}">
                  <a16:creationId xmlns:a16="http://schemas.microsoft.com/office/drawing/2014/main" id="{C299873B-3B38-41E6-85A7-E030FC417305}"/>
                </a:ext>
              </a:extLst>
            </p:cNvPr>
            <p:cNvSpPr/>
            <p:nvPr/>
          </p:nvSpPr>
          <p:spPr>
            <a:xfrm>
              <a:off x="1878480" y="5034240"/>
              <a:ext cx="12960" cy="14400"/>
            </a:xfrm>
            <a:custGeom>
              <a:avLst/>
              <a:gdLst/>
              <a:ahLst/>
              <a:cxnLst>
                <a:cxn ang="3cd4">
                  <a:pos x="hc" y="t"/>
                </a:cxn>
                <a:cxn ang="cd2">
                  <a:pos x="l" y="vc"/>
                </a:cxn>
                <a:cxn ang="cd4">
                  <a:pos x="hc" y="b"/>
                </a:cxn>
                <a:cxn ang="0">
                  <a:pos x="r" y="vc"/>
                </a:cxn>
              </a:cxnLst>
              <a:rect l="l" t="t" r="r" b="b"/>
              <a:pathLst>
                <a:path w="37" h="41">
                  <a:moveTo>
                    <a:pt x="37" y="41"/>
                  </a:moveTo>
                  <a:cubicBezTo>
                    <a:pt x="37" y="19"/>
                    <a:pt x="19"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 name="Freeform 2568">
              <a:extLst>
                <a:ext uri="{FF2B5EF4-FFF2-40B4-BE49-F238E27FC236}">
                  <a16:creationId xmlns:a16="http://schemas.microsoft.com/office/drawing/2014/main" id="{AF9B654F-EA36-4757-97CC-E7569915A8F3}"/>
                </a:ext>
              </a:extLst>
            </p:cNvPr>
            <p:cNvSpPr/>
            <p:nvPr/>
          </p:nvSpPr>
          <p:spPr>
            <a:xfrm>
              <a:off x="1437840" y="5034240"/>
              <a:ext cx="440279" cy="0"/>
            </a:xfrm>
            <a:custGeom>
              <a:avLst/>
              <a:gdLst/>
              <a:ahLst/>
              <a:cxnLst>
                <a:cxn ang="3cd4">
                  <a:pos x="hc" y="t"/>
                </a:cxn>
                <a:cxn ang="cd2">
                  <a:pos x="l" y="vc"/>
                </a:cxn>
                <a:cxn ang="cd4">
                  <a:pos x="hc" y="b"/>
                </a:cxn>
                <a:cxn ang="0">
                  <a:pos x="r" y="vc"/>
                </a:cxn>
              </a:cxnLst>
              <a:rect l="l" t="t" r="r" b="b"/>
              <a:pathLst>
                <a:path w="1224">
                  <a:moveTo>
                    <a:pt x="1224" y="0"/>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 name="Freeform 2569">
              <a:extLst>
                <a:ext uri="{FF2B5EF4-FFF2-40B4-BE49-F238E27FC236}">
                  <a16:creationId xmlns:a16="http://schemas.microsoft.com/office/drawing/2014/main" id="{11FB69BA-6E74-4D67-A032-679935427703}"/>
                </a:ext>
              </a:extLst>
            </p:cNvPr>
            <p:cNvSpPr/>
            <p:nvPr/>
          </p:nvSpPr>
          <p:spPr>
            <a:xfrm>
              <a:off x="1424159" y="5034240"/>
              <a:ext cx="13320" cy="14400"/>
            </a:xfrm>
            <a:custGeom>
              <a:avLst/>
              <a:gdLst/>
              <a:ahLst/>
              <a:cxnLst>
                <a:cxn ang="3cd4">
                  <a:pos x="hc" y="t"/>
                </a:cxn>
                <a:cxn ang="cd2">
                  <a:pos x="l" y="vc"/>
                </a:cxn>
                <a:cxn ang="cd4">
                  <a:pos x="hc" y="b"/>
                </a:cxn>
                <a:cxn ang="0">
                  <a:pos x="r" y="vc"/>
                </a:cxn>
              </a:cxnLst>
              <a:rect l="l" t="t" r="r" b="b"/>
              <a:pathLst>
                <a:path w="38" h="41">
                  <a:moveTo>
                    <a:pt x="38" y="0"/>
                  </a:moveTo>
                  <a:cubicBezTo>
                    <a:pt x="16" y="0"/>
                    <a:pt x="0" y="19"/>
                    <a:pt x="0" y="41"/>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 name="Freeform 2570">
              <a:extLst>
                <a:ext uri="{FF2B5EF4-FFF2-40B4-BE49-F238E27FC236}">
                  <a16:creationId xmlns:a16="http://schemas.microsoft.com/office/drawing/2014/main" id="{817B87D1-F69A-4017-A3A8-797A1D6B2B5D}"/>
                </a:ext>
              </a:extLst>
            </p:cNvPr>
            <p:cNvSpPr/>
            <p:nvPr/>
          </p:nvSpPr>
          <p:spPr>
            <a:xfrm>
              <a:off x="1424159" y="5049000"/>
              <a:ext cx="0" cy="333360"/>
            </a:xfrm>
            <a:custGeom>
              <a:avLst/>
              <a:gdLst/>
              <a:ahLst/>
              <a:cxnLst>
                <a:cxn ang="3cd4">
                  <a:pos x="hc" y="t"/>
                </a:cxn>
                <a:cxn ang="cd2">
                  <a:pos x="l" y="vc"/>
                </a:cxn>
                <a:cxn ang="cd4">
                  <a:pos x="hc" y="b"/>
                </a:cxn>
                <a:cxn ang="0">
                  <a:pos x="r" y="vc"/>
                </a:cxn>
              </a:cxnLst>
              <a:rect l="l" t="t" r="r" b="b"/>
              <a:pathLst>
                <a:path h="927">
                  <a:moveTo>
                    <a:pt x="0" y="0"/>
                  </a:moveTo>
                  <a:cubicBezTo>
                    <a:pt x="0" y="927"/>
                    <a:pt x="0" y="927"/>
                    <a:pt x="0" y="927"/>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 name="Freeform 2571">
              <a:extLst>
                <a:ext uri="{FF2B5EF4-FFF2-40B4-BE49-F238E27FC236}">
                  <a16:creationId xmlns:a16="http://schemas.microsoft.com/office/drawing/2014/main" id="{3F8A1A81-D23E-4EBD-BAD8-7F9DB4C89D64}"/>
                </a:ext>
              </a:extLst>
            </p:cNvPr>
            <p:cNvSpPr/>
            <p:nvPr/>
          </p:nvSpPr>
          <p:spPr>
            <a:xfrm>
              <a:off x="1424159" y="5382720"/>
              <a:ext cx="13320" cy="15120"/>
            </a:xfrm>
            <a:custGeom>
              <a:avLst/>
              <a:gdLst/>
              <a:ahLst/>
              <a:cxnLst>
                <a:cxn ang="3cd4">
                  <a:pos x="hc" y="t"/>
                </a:cxn>
                <a:cxn ang="cd2">
                  <a:pos x="l" y="vc"/>
                </a:cxn>
                <a:cxn ang="cd4">
                  <a:pos x="hc" y="b"/>
                </a:cxn>
                <a:cxn ang="0">
                  <a:pos x="r" y="vc"/>
                </a:cxn>
              </a:cxnLst>
              <a:rect l="l" t="t" r="r" b="b"/>
              <a:pathLst>
                <a:path w="38" h="43">
                  <a:moveTo>
                    <a:pt x="0" y="0"/>
                  </a:moveTo>
                  <a:cubicBezTo>
                    <a:pt x="0" y="23"/>
                    <a:pt x="16" y="43"/>
                    <a:pt x="38" y="43"/>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 name="Freeform 2572">
              <a:extLst>
                <a:ext uri="{FF2B5EF4-FFF2-40B4-BE49-F238E27FC236}">
                  <a16:creationId xmlns:a16="http://schemas.microsoft.com/office/drawing/2014/main" id="{52A0F025-4451-4B24-B0FB-ADC578761E96}"/>
                </a:ext>
              </a:extLst>
            </p:cNvPr>
            <p:cNvSpPr/>
            <p:nvPr/>
          </p:nvSpPr>
          <p:spPr>
            <a:xfrm>
              <a:off x="1437840" y="5398200"/>
              <a:ext cx="440279" cy="0"/>
            </a:xfrm>
            <a:custGeom>
              <a:avLst/>
              <a:gdLst/>
              <a:ahLst/>
              <a:cxnLst>
                <a:cxn ang="3cd4">
                  <a:pos x="hc" y="t"/>
                </a:cxn>
                <a:cxn ang="cd2">
                  <a:pos x="l" y="vc"/>
                </a:cxn>
                <a:cxn ang="cd4">
                  <a:pos x="hc" y="b"/>
                </a:cxn>
                <a:cxn ang="0">
                  <a:pos x="r" y="vc"/>
                </a:cxn>
              </a:cxnLst>
              <a:rect l="l" t="t" r="r" b="b"/>
              <a:pathLst>
                <a:path w="1224">
                  <a:moveTo>
                    <a:pt x="0" y="0"/>
                  </a:moveTo>
                  <a:cubicBezTo>
                    <a:pt x="1224" y="0"/>
                    <a:pt x="1224" y="0"/>
                    <a:pt x="1224"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 name="Freeform 2573">
              <a:extLst>
                <a:ext uri="{FF2B5EF4-FFF2-40B4-BE49-F238E27FC236}">
                  <a16:creationId xmlns:a16="http://schemas.microsoft.com/office/drawing/2014/main" id="{3A69C279-CB9E-4D2D-8FB6-633ACA3C9897}"/>
                </a:ext>
              </a:extLst>
            </p:cNvPr>
            <p:cNvSpPr/>
            <p:nvPr/>
          </p:nvSpPr>
          <p:spPr>
            <a:xfrm>
              <a:off x="1878480" y="5382720"/>
              <a:ext cx="12960" cy="15120"/>
            </a:xfrm>
            <a:custGeom>
              <a:avLst/>
              <a:gdLst/>
              <a:ahLst/>
              <a:cxnLst>
                <a:cxn ang="3cd4">
                  <a:pos x="hc" y="t"/>
                </a:cxn>
                <a:cxn ang="cd2">
                  <a:pos x="l" y="vc"/>
                </a:cxn>
                <a:cxn ang="cd4">
                  <a:pos x="hc" y="b"/>
                </a:cxn>
                <a:cxn ang="0">
                  <a:pos x="r" y="vc"/>
                </a:cxn>
              </a:cxnLst>
              <a:rect l="l" t="t" r="r" b="b"/>
              <a:pathLst>
                <a:path w="37" h="43">
                  <a:moveTo>
                    <a:pt x="0" y="43"/>
                  </a:moveTo>
                  <a:cubicBezTo>
                    <a:pt x="19" y="43"/>
                    <a:pt x="37" y="23"/>
                    <a:pt x="37"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 name="Freeform 2574">
              <a:extLst>
                <a:ext uri="{FF2B5EF4-FFF2-40B4-BE49-F238E27FC236}">
                  <a16:creationId xmlns:a16="http://schemas.microsoft.com/office/drawing/2014/main" id="{DFA15209-FA62-4855-AFDA-B5E01692CA2F}"/>
                </a:ext>
              </a:extLst>
            </p:cNvPr>
            <p:cNvSpPr/>
            <p:nvPr/>
          </p:nvSpPr>
          <p:spPr>
            <a:xfrm>
              <a:off x="1891800" y="5294879"/>
              <a:ext cx="0" cy="87480"/>
            </a:xfrm>
            <a:custGeom>
              <a:avLst/>
              <a:gdLst/>
              <a:ahLst/>
              <a:cxnLst>
                <a:cxn ang="3cd4">
                  <a:pos x="hc" y="t"/>
                </a:cxn>
                <a:cxn ang="cd2">
                  <a:pos x="l" y="vc"/>
                </a:cxn>
                <a:cxn ang="cd4">
                  <a:pos x="hc" y="b"/>
                </a:cxn>
                <a:cxn ang="0">
                  <a:pos x="r" y="vc"/>
                </a:cxn>
              </a:cxnLst>
              <a:rect l="l" t="t" r="r" b="b"/>
              <a:pathLst>
                <a:path h="244">
                  <a:moveTo>
                    <a:pt x="0" y="244"/>
                  </a:moveTo>
                  <a:cubicBezTo>
                    <a:pt x="0" y="0"/>
                    <a:pt x="0" y="0"/>
                    <a:pt x="0" y="0"/>
                  </a:cubicBezTo>
                </a:path>
              </a:pathLst>
            </a:cu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 name="Straight Connector 34">
              <a:extLst>
                <a:ext uri="{FF2B5EF4-FFF2-40B4-BE49-F238E27FC236}">
                  <a16:creationId xmlns:a16="http://schemas.microsoft.com/office/drawing/2014/main" id="{D7B00660-5A86-494E-ADED-2BD751832A38}"/>
                </a:ext>
              </a:extLst>
            </p:cNvPr>
            <p:cNvSpPr/>
            <p:nvPr/>
          </p:nvSpPr>
          <p:spPr>
            <a:xfrm flipV="1">
              <a:off x="1597320" y="5415120"/>
              <a:ext cx="0" cy="698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 name="Straight Connector 35">
              <a:extLst>
                <a:ext uri="{FF2B5EF4-FFF2-40B4-BE49-F238E27FC236}">
                  <a16:creationId xmlns:a16="http://schemas.microsoft.com/office/drawing/2014/main" id="{4FEFD19E-A509-4C6D-92F2-8890EFC79BBA}"/>
                </a:ext>
              </a:extLst>
            </p:cNvPr>
            <p:cNvSpPr/>
            <p:nvPr/>
          </p:nvSpPr>
          <p:spPr>
            <a:xfrm>
              <a:off x="1735919" y="5415120"/>
              <a:ext cx="0" cy="6984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 name="Straight Connector 36">
              <a:extLst>
                <a:ext uri="{FF2B5EF4-FFF2-40B4-BE49-F238E27FC236}">
                  <a16:creationId xmlns:a16="http://schemas.microsoft.com/office/drawing/2014/main" id="{02406E02-0579-49DF-B2C6-5CE238F00261}"/>
                </a:ext>
              </a:extLst>
            </p:cNvPr>
            <p:cNvSpPr/>
            <p:nvPr/>
          </p:nvSpPr>
          <p:spPr>
            <a:xfrm flipH="1">
              <a:off x="1510919" y="5484960"/>
              <a:ext cx="311761" cy="0"/>
            </a:xfrm>
            <a:prstGeom prst="line">
              <a:avLst/>
            </a:prstGeom>
            <a:noFill/>
            <a:ln w="25400" cap="rnd">
              <a:solidFill>
                <a:schemeClr val="bg1"/>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pic>
        <p:nvPicPr>
          <p:cNvPr id="38" name="Image">
            <a:extLst>
              <a:ext uri="{FF2B5EF4-FFF2-40B4-BE49-F238E27FC236}">
                <a16:creationId xmlns:a16="http://schemas.microsoft.com/office/drawing/2014/main" id="{EB869E50-BF70-4298-AA86-7E95FF9096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52098" y="1666871"/>
            <a:ext cx="1360866" cy="1360866"/>
          </a:xfrm>
          <a:prstGeom prst="rect">
            <a:avLst/>
          </a:prstGeom>
          <a:ln w="12700" cap="flat">
            <a:noFill/>
            <a:miter lim="400000"/>
          </a:ln>
          <a:effectLst/>
        </p:spPr>
      </p:pic>
    </p:spTree>
    <p:extLst>
      <p:ext uri="{BB962C8B-B14F-4D97-AF65-F5344CB8AC3E}">
        <p14:creationId xmlns:p14="http://schemas.microsoft.com/office/powerpoint/2010/main" val="18831637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CBC37-1A2F-4A9B-BD75-49798DF98287}"/>
              </a:ext>
            </a:extLst>
          </p:cNvPr>
          <p:cNvSpPr>
            <a:spLocks noGrp="1"/>
          </p:cNvSpPr>
          <p:nvPr>
            <p:ph type="body" sz="quarter" idx="21"/>
          </p:nvPr>
        </p:nvSpPr>
        <p:spPr/>
        <p:txBody>
          <a:bodyPr>
            <a:normAutofit lnSpcReduction="10000"/>
          </a:bodyPr>
          <a:lstStyle/>
          <a:p>
            <a:r>
              <a:rPr lang="en-AU" dirty="0"/>
              <a:t>Learning Objectives</a:t>
            </a:r>
          </a:p>
        </p:txBody>
      </p:sp>
      <p:sp>
        <p:nvSpPr>
          <p:cNvPr id="3" name="Text Placeholder 2">
            <a:extLst>
              <a:ext uri="{FF2B5EF4-FFF2-40B4-BE49-F238E27FC236}">
                <a16:creationId xmlns:a16="http://schemas.microsoft.com/office/drawing/2014/main" id="{0BCE76D5-81DC-4D06-813E-E41843E0EE50}"/>
              </a:ext>
            </a:extLst>
          </p:cNvPr>
          <p:cNvSpPr>
            <a:spLocks noGrp="1"/>
          </p:cNvSpPr>
          <p:nvPr>
            <p:ph type="body" sz="quarter" idx="22"/>
          </p:nvPr>
        </p:nvSpPr>
        <p:spPr/>
        <p:txBody>
          <a:bodyPr>
            <a:normAutofit fontScale="85000" lnSpcReduction="20000"/>
          </a:bodyPr>
          <a:lstStyle/>
          <a:p>
            <a:endParaRPr lang="en-AU"/>
          </a:p>
        </p:txBody>
      </p:sp>
      <p:sp>
        <p:nvSpPr>
          <p:cNvPr id="4" name="TextBox 3">
            <a:extLst>
              <a:ext uri="{FF2B5EF4-FFF2-40B4-BE49-F238E27FC236}">
                <a16:creationId xmlns:a16="http://schemas.microsoft.com/office/drawing/2014/main" id="{04E9D0C8-C955-4364-83C8-39745901E8DE}"/>
              </a:ext>
            </a:extLst>
          </p:cNvPr>
          <p:cNvSpPr txBox="1"/>
          <p:nvPr/>
        </p:nvSpPr>
        <p:spPr>
          <a:xfrm>
            <a:off x="297585" y="1294228"/>
            <a:ext cx="8216967" cy="3094892"/>
          </a:xfrm>
          <a:prstGeom prst="rect">
            <a:avLst/>
          </a:prstGeom>
          <a:ln w="12700">
            <a:miter lim="400000"/>
          </a:ln>
          <a:extLst>
            <a:ext uri="{C572A759-6A51-4108-AA02-DFA0A04FC94B}">
              <ma14:wrappingTextBoxFlag xmlns:ma14="http://schemas.microsoft.com/office/mac/drawingml/2011/main" xmlns="" val="1"/>
            </a:ext>
          </a:extLst>
        </p:spPr>
        <p:txBody>
          <a:bodyPr wrap="square" lIns="34325" rIns="34325" rtlCol="0">
            <a:spAutoFit/>
          </a:bodyPr>
          <a:lstStyle/>
          <a:p>
            <a:pPr marL="0" marR="0" indent="0" algn="l" defTabSz="915155" rtl="0" eaLnBrk="1" fontAlgn="auto" latinLnBrk="0" hangingPunct="1">
              <a:lnSpc>
                <a:spcPct val="100000"/>
              </a:lnSpc>
              <a:spcBef>
                <a:spcPts val="601"/>
              </a:spcBef>
              <a:spcAft>
                <a:spcPts val="0"/>
              </a:spcAft>
              <a:buClrTx/>
              <a:buSzPct val="100000"/>
              <a:buFont typeface="Helvetica Neue"/>
              <a:buNone/>
              <a:tabLst/>
            </a:pPr>
            <a:endParaRPr kumimoji="0" lang="en-AU" sz="1352"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sym typeface="Calibri"/>
            </a:endParaRPr>
          </a:p>
        </p:txBody>
      </p:sp>
      <p:sp>
        <p:nvSpPr>
          <p:cNvPr id="6" name="TextBox 5">
            <a:extLst>
              <a:ext uri="{FF2B5EF4-FFF2-40B4-BE49-F238E27FC236}">
                <a16:creationId xmlns:a16="http://schemas.microsoft.com/office/drawing/2014/main" id="{553EAA1B-C2D8-4332-82CE-18E277EBD3DF}"/>
              </a:ext>
            </a:extLst>
          </p:cNvPr>
          <p:cNvSpPr txBox="1"/>
          <p:nvPr/>
        </p:nvSpPr>
        <p:spPr>
          <a:xfrm>
            <a:off x="288049" y="1083606"/>
            <a:ext cx="8216967" cy="3847207"/>
          </a:xfrm>
          <a:prstGeom prst="rect">
            <a:avLst/>
          </a:prstGeom>
          <a:noFill/>
          <a:ln w="12700">
            <a:miter lim="400000"/>
          </a:ln>
          <a:extLst>
            <a:ext uri="{C572A759-6A51-4108-AA02-DFA0A04FC94B}">
              <ma14:wrappingTextBoxFlag xmlns="" xmlns:ma14="http://schemas.microsoft.com/office/mac/drawingml/2011/main" val="1"/>
            </a:ext>
          </a:extLst>
        </p:spPr>
        <p:txBody>
          <a:bodyPr wrap="square">
            <a:spAutoFit/>
          </a:bodyPr>
          <a:lstStyle/>
          <a:p>
            <a:pPr marL="0" indent="0">
              <a:buNone/>
            </a:pPr>
            <a:r>
              <a:rPr lang="en-US" dirty="0"/>
              <a:t>Today we are going to talk about networks and data movement. We’ll define some helpful terms, do some hands-on activities, and help you be able to feel comfortable with these concepts.</a:t>
            </a:r>
          </a:p>
          <a:p>
            <a:pPr marL="0" indent="0">
              <a:buNone/>
            </a:pPr>
            <a:endParaRPr lang="en-US" dirty="0"/>
          </a:p>
          <a:p>
            <a:pPr marL="0" indent="0">
              <a:buNone/>
            </a:pPr>
            <a:r>
              <a:rPr lang="en-US" b="1" dirty="0"/>
              <a:t>By the end of this workshop, you should be able to:</a:t>
            </a:r>
          </a:p>
          <a:p>
            <a:r>
              <a:rPr lang="en-US" dirty="0"/>
              <a:t>Understand the basic differences between the different Internet technologies and connection types and in Australia and how to make the most of them.</a:t>
            </a:r>
          </a:p>
          <a:p>
            <a:r>
              <a:rPr lang="en-US" dirty="0"/>
              <a:t>Describe and define different network and data movement concepts (jargon busting).</a:t>
            </a:r>
          </a:p>
          <a:p>
            <a:r>
              <a:rPr lang="en-US" dirty="0"/>
              <a:t>Perform speed, ping, and traceroute tests to check your Internet connection.</a:t>
            </a:r>
          </a:p>
          <a:p>
            <a:r>
              <a:rPr lang="en-US" dirty="0"/>
              <a:t>Calculate data transfer times.</a:t>
            </a:r>
          </a:p>
          <a:p>
            <a:r>
              <a:rPr lang="en-US" dirty="0"/>
              <a:t>Understand various network and connectivity constraints.</a:t>
            </a:r>
          </a:p>
          <a:p>
            <a:r>
              <a:rPr lang="en-US" dirty="0"/>
              <a:t>Transfer large amounts of data via the network.</a:t>
            </a:r>
          </a:p>
          <a:p>
            <a:r>
              <a:rPr lang="en-US" dirty="0"/>
              <a:t>Sync, store and share your research data safely. </a:t>
            </a:r>
          </a:p>
          <a:p>
            <a:r>
              <a:rPr lang="en-US" dirty="0"/>
              <a:t>Search for more advanced options for data movement and know where to go for help.</a:t>
            </a:r>
          </a:p>
          <a:p>
            <a:pPr marL="0" indent="0">
              <a:buNone/>
            </a:pPr>
            <a:endParaRPr lang="en-AU" dirty="0"/>
          </a:p>
        </p:txBody>
      </p:sp>
    </p:spTree>
    <p:extLst>
      <p:ext uri="{BB962C8B-B14F-4D97-AF65-F5344CB8AC3E}">
        <p14:creationId xmlns:p14="http://schemas.microsoft.com/office/powerpoint/2010/main" val="188927849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a:solidFill>
            <a:schemeClr val="bg2"/>
          </a:solidFill>
        </p:spPr>
        <p:txBody>
          <a:bodyPr/>
          <a:lstStyle/>
          <a:p>
            <a:endParaRPr lang="en-AU" dirty="0"/>
          </a:p>
        </p:txBody>
      </p:sp>
      <p:sp>
        <p:nvSpPr>
          <p:cNvPr id="241" name="Chapter Blue">
            <a:extLst>
              <a:ext uri="{FF2B5EF4-FFF2-40B4-BE49-F238E27FC236}">
                <a16:creationId xmlns:a16="http://schemas.microsoft.com/office/drawing/2014/main" id="{71D85DD9-72A7-5A4D-98B6-3AC5F6AB922D}"/>
              </a:ext>
            </a:extLst>
          </p:cNvPr>
          <p:cNvSpPr txBox="1">
            <a:spLocks noGrp="1"/>
          </p:cNvSpPr>
          <p:nvPr>
            <p:ph type="body" sz="quarter" idx="22"/>
          </p:nvPr>
        </p:nvSpPr>
        <p:spPr>
          <a:xfrm>
            <a:off x="1054442" y="865189"/>
            <a:ext cx="4889688" cy="1497012"/>
          </a:xfrm>
        </p:spPr>
        <p:txBody>
          <a:bodyPr>
            <a:normAutofit fontScale="92500" lnSpcReduction="20000"/>
          </a:bodyPr>
          <a:lstStyle/>
          <a:p>
            <a:pPr eaLnBrk="1" fontAlgn="auto" hangingPunct="1">
              <a:spcAft>
                <a:spcPts val="0"/>
              </a:spcAft>
              <a:defRPr/>
            </a:pPr>
            <a:r>
              <a:rPr lang="en-AU" dirty="0">
                <a:sym typeface="Calibri"/>
              </a:rPr>
              <a:t>Snap quiz: </a:t>
            </a:r>
          </a:p>
          <a:p>
            <a:pPr eaLnBrk="1" fontAlgn="auto" hangingPunct="1">
              <a:spcAft>
                <a:spcPts val="0"/>
              </a:spcAft>
              <a:defRPr/>
            </a:pPr>
            <a:endParaRPr lang="en-AU" dirty="0">
              <a:sym typeface="Calibri"/>
            </a:endParaRPr>
          </a:p>
          <a:p>
            <a:pPr eaLnBrk="1" fontAlgn="auto" hangingPunct="1">
              <a:spcAft>
                <a:spcPts val="0"/>
              </a:spcAft>
              <a:defRPr/>
            </a:pPr>
            <a:r>
              <a:rPr lang="en-US" dirty="0">
                <a:sym typeface="Calibri"/>
              </a:rPr>
              <a:t>What file arrangement is easier and faster to move?</a:t>
            </a:r>
          </a:p>
          <a:p>
            <a:pPr eaLnBrk="1" fontAlgn="auto" hangingPunct="1">
              <a:spcAft>
                <a:spcPts val="0"/>
              </a:spcAft>
              <a:defRPr/>
            </a:pPr>
            <a:endParaRPr lang="en-AU" dirty="0">
              <a:sym typeface="Calibri"/>
            </a:endParaRPr>
          </a:p>
          <a:p>
            <a:pPr eaLnBrk="1" fontAlgn="auto" hangingPunct="1">
              <a:spcAft>
                <a:spcPts val="0"/>
              </a:spcAft>
              <a:defRPr/>
            </a:pPr>
            <a:endParaRPr lang="en-AU" dirty="0">
              <a:sym typeface="Calibri"/>
            </a:endParaRPr>
          </a:p>
        </p:txBody>
      </p:sp>
      <p:pic>
        <p:nvPicPr>
          <p:cNvPr id="25603" name="AARNet_logo_rev copy.ai" descr="AARNet_logo_rev copy.ai">
            <a:extLst>
              <a:ext uri="{FF2B5EF4-FFF2-40B4-BE49-F238E27FC236}">
                <a16:creationId xmlns:a16="http://schemas.microsoft.com/office/drawing/2014/main" id="{A307FF4B-F077-0641-BC23-7C73AA099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4988" y="4787900"/>
            <a:ext cx="8191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Chapter Blue">
            <a:extLst>
              <a:ext uri="{FF2B5EF4-FFF2-40B4-BE49-F238E27FC236}">
                <a16:creationId xmlns:a16="http://schemas.microsoft.com/office/drawing/2014/main" id="{70B84310-C191-C14B-81F0-10F93501EC0E}"/>
              </a:ext>
            </a:extLst>
          </p:cNvPr>
          <p:cNvSpPr txBox="1">
            <a:spLocks noChangeArrowheads="1"/>
          </p:cNvSpPr>
          <p:nvPr/>
        </p:nvSpPr>
        <p:spPr bwMode="auto">
          <a:xfrm>
            <a:off x="1820863" y="2259013"/>
            <a:ext cx="48895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marL="1085850" indent="-171450"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marL="1577975" indent="-204788"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marL="2035175" indent="-204788" defTabSz="6858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923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495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4067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63975" indent="-204788" defTabSz="6858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hangingPunct="1">
              <a:lnSpc>
                <a:spcPct val="200000"/>
              </a:lnSpc>
              <a:spcBef>
                <a:spcPct val="0"/>
              </a:spcBef>
              <a:buSzTx/>
              <a:buFontTx/>
              <a:buNone/>
            </a:pPr>
            <a:r>
              <a:rPr lang="en-AU" altLang="en-US" sz="2000" dirty="0">
                <a:solidFill>
                  <a:srgbClr val="FFFFFF"/>
                </a:solidFill>
                <a:latin typeface="Calibri" panose="020F0502020204030204" pitchFamily="34" charset="0"/>
                <a:cs typeface="Calibri" panose="020F0502020204030204" pitchFamily="34" charset="0"/>
              </a:rPr>
              <a:t>10 files (1TB)</a:t>
            </a:r>
          </a:p>
          <a:p>
            <a:pPr marL="0" indent="0" eaLnBrk="1" hangingPunct="1">
              <a:lnSpc>
                <a:spcPct val="200000"/>
              </a:lnSpc>
              <a:spcBef>
                <a:spcPct val="0"/>
              </a:spcBef>
              <a:buSzTx/>
              <a:buFontTx/>
              <a:buNone/>
            </a:pPr>
            <a:r>
              <a:rPr lang="en-US" altLang="en-US" sz="2000" dirty="0">
                <a:solidFill>
                  <a:srgbClr val="FFFFFF"/>
                </a:solidFill>
                <a:latin typeface="Calibri" panose="020F0502020204030204" pitchFamily="34" charset="0"/>
                <a:cs typeface="Calibri" panose="020F0502020204030204" pitchFamily="34" charset="0"/>
              </a:rPr>
              <a:t>1 file (1TB)</a:t>
            </a:r>
          </a:p>
          <a:p>
            <a:pPr marL="0" indent="0" eaLnBrk="1" hangingPunct="1">
              <a:lnSpc>
                <a:spcPct val="200000"/>
              </a:lnSpc>
              <a:spcBef>
                <a:spcPct val="0"/>
              </a:spcBef>
              <a:buSzTx/>
              <a:buFontTx/>
              <a:buNone/>
            </a:pPr>
            <a:r>
              <a:rPr lang="en-AU" altLang="en-US" sz="2000" dirty="0">
                <a:solidFill>
                  <a:srgbClr val="FFFFFF"/>
                </a:solidFill>
                <a:latin typeface="Calibri" panose="020F0502020204030204" pitchFamily="34" charset="0"/>
                <a:cs typeface="Calibri" panose="020F0502020204030204" pitchFamily="34" charset="0"/>
              </a:rPr>
              <a:t>1 package with 100 files (1TB)</a:t>
            </a:r>
          </a:p>
        </p:txBody>
      </p:sp>
      <p:sp>
        <p:nvSpPr>
          <p:cNvPr id="122"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60</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grpSp>
        <p:nvGrpSpPr>
          <p:cNvPr id="118" name="Group 117">
            <a:extLst>
              <a:ext uri="{FF2B5EF4-FFF2-40B4-BE49-F238E27FC236}">
                <a16:creationId xmlns:a16="http://schemas.microsoft.com/office/drawing/2014/main" id="{D7970494-2D00-5148-8843-81231F5274EE}"/>
              </a:ext>
            </a:extLst>
          </p:cNvPr>
          <p:cNvGrpSpPr>
            <a:grpSpLocks/>
          </p:cNvGrpSpPr>
          <p:nvPr/>
        </p:nvGrpSpPr>
        <p:grpSpPr bwMode="auto">
          <a:xfrm>
            <a:off x="1058863" y="2373313"/>
            <a:ext cx="530225" cy="530225"/>
            <a:chOff x="1255747" y="702689"/>
            <a:chExt cx="704988" cy="704988"/>
          </a:xfrm>
        </p:grpSpPr>
        <p:grpSp>
          <p:nvGrpSpPr>
            <p:cNvPr id="119" name="Group 9">
              <a:extLst>
                <a:ext uri="{FF2B5EF4-FFF2-40B4-BE49-F238E27FC236}">
                  <a16:creationId xmlns:a16="http://schemas.microsoft.com/office/drawing/2014/main" id="{D7418081-3E48-D248-A15C-93CD80E4D8CF}"/>
                </a:ext>
              </a:extLst>
            </p:cNvPr>
            <p:cNvGrpSpPr>
              <a:grpSpLocks/>
            </p:cNvGrpSpPr>
            <p:nvPr/>
          </p:nvGrpSpPr>
          <p:grpSpPr bwMode="auto">
            <a:xfrm>
              <a:off x="1387166" y="834259"/>
              <a:ext cx="442151" cy="441849"/>
              <a:chOff x="9273600" y="4984560"/>
              <a:chExt cx="528480" cy="528120"/>
            </a:xfrm>
          </p:grpSpPr>
          <p:sp>
            <p:nvSpPr>
              <p:cNvPr id="121" name="Straight Connector 120">
                <a:extLst>
                  <a:ext uri="{FF2B5EF4-FFF2-40B4-BE49-F238E27FC236}">
                    <a16:creationId xmlns:a16="http://schemas.microsoft.com/office/drawing/2014/main" id="{A6BF736B-3BD4-A142-83DF-A1468D5676CD}"/>
                  </a:ext>
                </a:extLst>
              </p:cNvPr>
              <p:cNvSpPr/>
              <p:nvPr/>
            </p:nvSpPr>
            <p:spPr>
              <a:xfrm>
                <a:off x="9580728" y="5137613"/>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3" name="Freeform 122">
                <a:extLst>
                  <a:ext uri="{FF2B5EF4-FFF2-40B4-BE49-F238E27FC236}">
                    <a16:creationId xmlns:a16="http://schemas.microsoft.com/office/drawing/2014/main" id="{289A8DBD-3064-2D40-AAF3-5AA0341AAAD4}"/>
                  </a:ext>
                </a:extLst>
              </p:cNvPr>
              <p:cNvSpPr/>
              <p:nvPr/>
            </p:nvSpPr>
            <p:spPr>
              <a:xfrm>
                <a:off x="9499996" y="5137613"/>
                <a:ext cx="80732" cy="45412"/>
              </a:xfrm>
              <a:custGeom>
                <a:avLst/>
                <a:gdLst/>
                <a:ahLst/>
                <a:cxnLst>
                  <a:cxn ang="3cd4">
                    <a:pos x="hc" y="t"/>
                  </a:cxn>
                  <a:cxn ang="cd2">
                    <a:pos x="l" y="vc"/>
                  </a:cxn>
                  <a:cxn ang="cd4">
                    <a:pos x="hc" y="b"/>
                  </a:cxn>
                  <a:cxn ang="0">
                    <a:pos x="r" y="vc"/>
                  </a:cxn>
                </a:cxnLst>
                <a:rect l="l" t="t" r="r" b="b"/>
                <a:pathLst>
                  <a:path w="221" h="129">
                    <a:moveTo>
                      <a:pt x="221" y="0"/>
                    </a:moveTo>
                    <a:cubicBezTo>
                      <a:pt x="221" y="115"/>
                      <a:pt x="80" y="171"/>
                      <a:pt x="0" y="92"/>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4" name="Freeform 123">
                <a:extLst>
                  <a:ext uri="{FF2B5EF4-FFF2-40B4-BE49-F238E27FC236}">
                    <a16:creationId xmlns:a16="http://schemas.microsoft.com/office/drawing/2014/main" id="{78F6267E-632D-DE40-A4ED-5B53E3B114B2}"/>
                  </a:ext>
                </a:extLst>
              </p:cNvPr>
              <p:cNvSpPr/>
              <p:nvPr/>
            </p:nvSpPr>
            <p:spPr>
              <a:xfrm>
                <a:off x="9487381" y="5089680"/>
                <a:ext cx="45411" cy="80732"/>
              </a:xfrm>
              <a:custGeom>
                <a:avLst/>
                <a:gdLst/>
                <a:ahLst/>
                <a:cxnLst>
                  <a:cxn ang="3cd4">
                    <a:pos x="hc" y="t"/>
                  </a:cxn>
                  <a:cxn ang="cd2">
                    <a:pos x="l" y="vc"/>
                  </a:cxn>
                  <a:cxn ang="cd4">
                    <a:pos x="hc" y="b"/>
                  </a:cxn>
                  <a:cxn ang="0">
                    <a:pos x="r" y="vc"/>
                  </a:cxn>
                </a:cxnLst>
                <a:rect l="l" t="t" r="r" b="b"/>
                <a:pathLst>
                  <a:path w="130" h="223">
                    <a:moveTo>
                      <a:pt x="38" y="223"/>
                    </a:moveTo>
                    <a:cubicBezTo>
                      <a:pt x="-44" y="140"/>
                      <a:pt x="15" y="0"/>
                      <a:pt x="13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5" name="Freeform 124">
                <a:extLst>
                  <a:ext uri="{FF2B5EF4-FFF2-40B4-BE49-F238E27FC236}">
                    <a16:creationId xmlns:a16="http://schemas.microsoft.com/office/drawing/2014/main" id="{C0FA56B2-FED1-B74A-9F55-3B5125FBD20C}"/>
                  </a:ext>
                </a:extLst>
              </p:cNvPr>
              <p:cNvSpPr/>
              <p:nvPr/>
            </p:nvSpPr>
            <p:spPr>
              <a:xfrm>
                <a:off x="9532793" y="5089680"/>
                <a:ext cx="47935" cy="47934"/>
              </a:xfrm>
              <a:custGeom>
                <a:avLst/>
                <a:gdLst/>
                <a:ahLst/>
                <a:cxnLst>
                  <a:cxn ang="3cd4">
                    <a:pos x="hc" y="t"/>
                  </a:cxn>
                  <a:cxn ang="cd2">
                    <a:pos x="l" y="vc"/>
                  </a:cxn>
                  <a:cxn ang="cd4">
                    <a:pos x="hc" y="b"/>
                  </a:cxn>
                  <a:cxn ang="0">
                    <a:pos x="r" y="vc"/>
                  </a:cxn>
                </a:cxnLst>
                <a:rect l="l" t="t" r="r" b="b"/>
                <a:pathLst>
                  <a:path w="129" h="131">
                    <a:moveTo>
                      <a:pt x="0" y="0"/>
                    </a:moveTo>
                    <a:cubicBezTo>
                      <a:pt x="70" y="0"/>
                      <a:pt x="129" y="60"/>
                      <a:pt x="129" y="131"/>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6" name="Straight Connector 125">
                <a:extLst>
                  <a:ext uri="{FF2B5EF4-FFF2-40B4-BE49-F238E27FC236}">
                    <a16:creationId xmlns:a16="http://schemas.microsoft.com/office/drawing/2014/main" id="{721F2412-A3A0-1345-84AA-4A4D73DE7263}"/>
                  </a:ext>
                </a:extLst>
              </p:cNvPr>
              <p:cNvSpPr/>
              <p:nvPr/>
            </p:nvSpPr>
            <p:spPr>
              <a:xfrm>
                <a:off x="9653890" y="5374762"/>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7" name="Freeform 126">
                <a:extLst>
                  <a:ext uri="{FF2B5EF4-FFF2-40B4-BE49-F238E27FC236}">
                    <a16:creationId xmlns:a16="http://schemas.microsoft.com/office/drawing/2014/main" id="{11C8A9AD-5780-4B40-9344-A890EE075285}"/>
                  </a:ext>
                </a:extLst>
              </p:cNvPr>
              <p:cNvSpPr/>
              <p:nvPr/>
            </p:nvSpPr>
            <p:spPr>
              <a:xfrm>
                <a:off x="9573158" y="5374762"/>
                <a:ext cx="78209" cy="45412"/>
              </a:xfrm>
              <a:custGeom>
                <a:avLst/>
                <a:gdLst/>
                <a:ahLst/>
                <a:cxnLst>
                  <a:cxn ang="3cd4">
                    <a:pos x="hc" y="t"/>
                  </a:cxn>
                  <a:cxn ang="cd2">
                    <a:pos x="l" y="vc"/>
                  </a:cxn>
                  <a:cxn ang="cd4">
                    <a:pos x="hc" y="b"/>
                  </a:cxn>
                  <a:cxn ang="0">
                    <a:pos x="r" y="vc"/>
                  </a:cxn>
                </a:cxnLst>
                <a:rect l="l" t="t" r="r" b="b"/>
                <a:pathLst>
                  <a:path w="222" h="129">
                    <a:moveTo>
                      <a:pt x="222" y="0"/>
                    </a:moveTo>
                    <a:cubicBezTo>
                      <a:pt x="222" y="115"/>
                      <a:pt x="80" y="171"/>
                      <a:pt x="0" y="92"/>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8" name="Freeform 127">
                <a:extLst>
                  <a:ext uri="{FF2B5EF4-FFF2-40B4-BE49-F238E27FC236}">
                    <a16:creationId xmlns:a16="http://schemas.microsoft.com/office/drawing/2014/main" id="{467CEA83-5534-3947-963A-80B93BEC868D}"/>
                  </a:ext>
                </a:extLst>
              </p:cNvPr>
              <p:cNvSpPr/>
              <p:nvPr/>
            </p:nvSpPr>
            <p:spPr>
              <a:xfrm>
                <a:off x="9558021" y="5326829"/>
                <a:ext cx="47935" cy="80732"/>
              </a:xfrm>
              <a:custGeom>
                <a:avLst/>
                <a:gdLst/>
                <a:ahLst/>
                <a:cxnLst>
                  <a:cxn ang="3cd4">
                    <a:pos x="hc" y="t"/>
                  </a:cxn>
                  <a:cxn ang="cd2">
                    <a:pos x="l" y="vc"/>
                  </a:cxn>
                  <a:cxn ang="cd4">
                    <a:pos x="hc" y="b"/>
                  </a:cxn>
                  <a:cxn ang="0">
                    <a:pos x="r" y="vc"/>
                  </a:cxn>
                </a:cxnLst>
                <a:rect l="l" t="t" r="r" b="b"/>
                <a:pathLst>
                  <a:path w="130" h="223">
                    <a:moveTo>
                      <a:pt x="38" y="223"/>
                    </a:moveTo>
                    <a:cubicBezTo>
                      <a:pt x="-44" y="139"/>
                      <a:pt x="15" y="0"/>
                      <a:pt x="13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29" name="Freeform 128">
                <a:extLst>
                  <a:ext uri="{FF2B5EF4-FFF2-40B4-BE49-F238E27FC236}">
                    <a16:creationId xmlns:a16="http://schemas.microsoft.com/office/drawing/2014/main" id="{042BC0B2-BE04-4F4A-A62F-748D26DA66A2}"/>
                  </a:ext>
                </a:extLst>
              </p:cNvPr>
              <p:cNvSpPr/>
              <p:nvPr/>
            </p:nvSpPr>
            <p:spPr>
              <a:xfrm>
                <a:off x="9605956" y="5326829"/>
                <a:ext cx="45411" cy="45412"/>
              </a:xfrm>
              <a:custGeom>
                <a:avLst/>
                <a:gdLst/>
                <a:ahLst/>
                <a:cxnLst>
                  <a:cxn ang="3cd4">
                    <a:pos x="hc" y="t"/>
                  </a:cxn>
                  <a:cxn ang="cd2">
                    <a:pos x="l" y="vc"/>
                  </a:cxn>
                  <a:cxn ang="cd4">
                    <a:pos x="hc" y="b"/>
                  </a:cxn>
                  <a:cxn ang="0">
                    <a:pos x="r" y="vc"/>
                  </a:cxn>
                </a:cxnLst>
                <a:rect l="l" t="t" r="r" b="b"/>
                <a:pathLst>
                  <a:path w="130" h="131">
                    <a:moveTo>
                      <a:pt x="0" y="0"/>
                    </a:moveTo>
                    <a:cubicBezTo>
                      <a:pt x="71" y="0"/>
                      <a:pt x="130" y="60"/>
                      <a:pt x="130" y="131"/>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0" name="Straight Connector 129">
                <a:extLst>
                  <a:ext uri="{FF2B5EF4-FFF2-40B4-BE49-F238E27FC236}">
                    <a16:creationId xmlns:a16="http://schemas.microsoft.com/office/drawing/2014/main" id="{B6259805-23AA-C144-993C-B6D622069B85}"/>
                  </a:ext>
                </a:extLst>
              </p:cNvPr>
              <p:cNvSpPr/>
              <p:nvPr/>
            </p:nvSpPr>
            <p:spPr>
              <a:xfrm>
                <a:off x="9568113" y="5104817"/>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1" name="Freeform 130">
                <a:extLst>
                  <a:ext uri="{FF2B5EF4-FFF2-40B4-BE49-F238E27FC236}">
                    <a16:creationId xmlns:a16="http://schemas.microsoft.com/office/drawing/2014/main" id="{AA2381CD-379A-EC4B-8848-AD964D770D1E}"/>
                  </a:ext>
                </a:extLst>
              </p:cNvPr>
              <p:cNvSpPr/>
              <p:nvPr/>
            </p:nvSpPr>
            <p:spPr>
              <a:xfrm>
                <a:off x="9568113" y="5034177"/>
                <a:ext cx="121097" cy="70640"/>
              </a:xfrm>
              <a:custGeom>
                <a:avLst/>
                <a:gdLst/>
                <a:ahLst/>
                <a:cxnLst>
                  <a:cxn ang="3cd4">
                    <a:pos x="hc" y="t"/>
                  </a:cxn>
                  <a:cxn ang="cd2">
                    <a:pos x="l" y="vc"/>
                  </a:cxn>
                  <a:cxn ang="cd4">
                    <a:pos x="hc" y="b"/>
                  </a:cxn>
                  <a:cxn ang="0">
                    <a:pos x="r" y="vc"/>
                  </a:cxn>
                </a:cxnLst>
                <a:rect l="l" t="t" r="r" b="b"/>
                <a:pathLst>
                  <a:path w="338" h="192">
                    <a:moveTo>
                      <a:pt x="0" y="192"/>
                    </a:moveTo>
                    <a:cubicBezTo>
                      <a:pt x="105" y="117"/>
                      <a:pt x="219" y="52"/>
                      <a:pt x="338"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2" name="Straight Connector 131">
                <a:extLst>
                  <a:ext uri="{FF2B5EF4-FFF2-40B4-BE49-F238E27FC236}">
                    <a16:creationId xmlns:a16="http://schemas.microsoft.com/office/drawing/2014/main" id="{4DCFD26D-A09C-BE4D-9A28-4AAC1ECB1AB8}"/>
                  </a:ext>
                </a:extLst>
              </p:cNvPr>
              <p:cNvSpPr/>
              <p:nvPr/>
            </p:nvSpPr>
            <p:spPr>
              <a:xfrm>
                <a:off x="9416741" y="525366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3" name="Freeform 132">
                <a:extLst>
                  <a:ext uri="{FF2B5EF4-FFF2-40B4-BE49-F238E27FC236}">
                    <a16:creationId xmlns:a16="http://schemas.microsoft.com/office/drawing/2014/main" id="{B09F0C4F-D33E-644E-B7B6-27FE07E11367}"/>
                  </a:ext>
                </a:extLst>
              </p:cNvPr>
              <p:cNvSpPr/>
              <p:nvPr/>
            </p:nvSpPr>
            <p:spPr>
              <a:xfrm>
                <a:off x="9416741" y="5167888"/>
                <a:ext cx="83255" cy="85777"/>
              </a:xfrm>
              <a:custGeom>
                <a:avLst/>
                <a:gdLst/>
                <a:ahLst/>
                <a:cxnLst>
                  <a:cxn ang="3cd4">
                    <a:pos x="hc" y="t"/>
                  </a:cxn>
                  <a:cxn ang="cd2">
                    <a:pos x="l" y="vc"/>
                  </a:cxn>
                  <a:cxn ang="cd4">
                    <a:pos x="hc" y="b"/>
                  </a:cxn>
                  <a:cxn ang="0">
                    <a:pos x="r" y="vc"/>
                  </a:cxn>
                </a:cxnLst>
                <a:rect l="l" t="t" r="r" b="b"/>
                <a:pathLst>
                  <a:path w="231" h="234">
                    <a:moveTo>
                      <a:pt x="0" y="234"/>
                    </a:moveTo>
                    <a:cubicBezTo>
                      <a:pt x="70" y="150"/>
                      <a:pt x="148" y="71"/>
                      <a:pt x="231"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4" name="Straight Connector 133">
                <a:extLst>
                  <a:ext uri="{FF2B5EF4-FFF2-40B4-BE49-F238E27FC236}">
                    <a16:creationId xmlns:a16="http://schemas.microsoft.com/office/drawing/2014/main" id="{6D4F6B40-BC49-7D46-A1F7-613496852F26}"/>
                  </a:ext>
                </a:extLst>
              </p:cNvPr>
              <p:cNvSpPr/>
              <p:nvPr/>
            </p:nvSpPr>
            <p:spPr>
              <a:xfrm>
                <a:off x="9325918" y="5399991"/>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5" name="Freeform 134">
                <a:extLst>
                  <a:ext uri="{FF2B5EF4-FFF2-40B4-BE49-F238E27FC236}">
                    <a16:creationId xmlns:a16="http://schemas.microsoft.com/office/drawing/2014/main" id="{B6B36E82-96C3-AC48-AA88-18D1516D16D8}"/>
                  </a:ext>
                </a:extLst>
              </p:cNvPr>
              <p:cNvSpPr/>
              <p:nvPr/>
            </p:nvSpPr>
            <p:spPr>
              <a:xfrm>
                <a:off x="9325918" y="5326829"/>
                <a:ext cx="35320" cy="73162"/>
              </a:xfrm>
              <a:custGeom>
                <a:avLst/>
                <a:gdLst/>
                <a:ahLst/>
                <a:cxnLst>
                  <a:cxn ang="3cd4">
                    <a:pos x="hc" y="t"/>
                  </a:cxn>
                  <a:cxn ang="cd2">
                    <a:pos x="l" y="vc"/>
                  </a:cxn>
                  <a:cxn ang="cd4">
                    <a:pos x="hc" y="b"/>
                  </a:cxn>
                  <a:cxn ang="0">
                    <a:pos x="r" y="vc"/>
                  </a:cxn>
                </a:cxnLst>
                <a:rect l="l" t="t" r="r" b="b"/>
                <a:pathLst>
                  <a:path w="101" h="202">
                    <a:moveTo>
                      <a:pt x="0" y="202"/>
                    </a:moveTo>
                    <a:cubicBezTo>
                      <a:pt x="30" y="131"/>
                      <a:pt x="63" y="65"/>
                      <a:pt x="101"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6" name="Straight Connector 135">
                <a:extLst>
                  <a:ext uri="{FF2B5EF4-FFF2-40B4-BE49-F238E27FC236}">
                    <a16:creationId xmlns:a16="http://schemas.microsoft.com/office/drawing/2014/main" id="{995CAA71-BD8B-7244-A3ED-E20F8BC90E04}"/>
                  </a:ext>
                </a:extLst>
              </p:cNvPr>
              <p:cNvSpPr/>
              <p:nvPr/>
            </p:nvSpPr>
            <p:spPr>
              <a:xfrm>
                <a:off x="9361238" y="5271326"/>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7" name="Freeform 136">
                <a:extLst>
                  <a:ext uri="{FF2B5EF4-FFF2-40B4-BE49-F238E27FC236}">
                    <a16:creationId xmlns:a16="http://schemas.microsoft.com/office/drawing/2014/main" id="{9FAD6446-AC32-2B42-BFCA-10A126AC27D1}"/>
                  </a:ext>
                </a:extLst>
              </p:cNvPr>
              <p:cNvSpPr/>
              <p:nvPr/>
            </p:nvSpPr>
            <p:spPr>
              <a:xfrm>
                <a:off x="9280507" y="5210777"/>
                <a:ext cx="80732" cy="60549"/>
              </a:xfrm>
              <a:custGeom>
                <a:avLst/>
                <a:gdLst/>
                <a:ahLst/>
                <a:cxnLst>
                  <a:cxn ang="3cd4">
                    <a:pos x="hc" y="t"/>
                  </a:cxn>
                  <a:cxn ang="cd2">
                    <a:pos x="l" y="vc"/>
                  </a:cxn>
                  <a:cxn ang="cd4">
                    <a:pos x="hc" y="b"/>
                  </a:cxn>
                  <a:cxn ang="0">
                    <a:pos x="r" y="vc"/>
                  </a:cxn>
                </a:cxnLst>
                <a:rect l="l" t="t" r="r" b="b"/>
                <a:pathLst>
                  <a:path w="224" h="168">
                    <a:moveTo>
                      <a:pt x="224" y="168"/>
                    </a:moveTo>
                    <a:cubicBezTo>
                      <a:pt x="145" y="117"/>
                      <a:pt x="68" y="6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8" name="Straight Connector 137">
                <a:extLst>
                  <a:ext uri="{FF2B5EF4-FFF2-40B4-BE49-F238E27FC236}">
                    <a16:creationId xmlns:a16="http://schemas.microsoft.com/office/drawing/2014/main" id="{873B9CE1-0FD2-1641-BD28-0FB1491A88BB}"/>
                  </a:ext>
                </a:extLst>
              </p:cNvPr>
              <p:cNvSpPr/>
              <p:nvPr/>
            </p:nvSpPr>
            <p:spPr>
              <a:xfrm>
                <a:off x="9555499" y="535962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39" name="Freeform 138">
                <a:extLst>
                  <a:ext uri="{FF2B5EF4-FFF2-40B4-BE49-F238E27FC236}">
                    <a16:creationId xmlns:a16="http://schemas.microsoft.com/office/drawing/2014/main" id="{800EB717-7942-F94E-BE3A-968AEB870D1D}"/>
                  </a:ext>
                </a:extLst>
              </p:cNvPr>
              <p:cNvSpPr/>
              <p:nvPr/>
            </p:nvSpPr>
            <p:spPr>
              <a:xfrm>
                <a:off x="9434402" y="5309168"/>
                <a:ext cx="121097" cy="50457"/>
              </a:xfrm>
              <a:custGeom>
                <a:avLst/>
                <a:gdLst/>
                <a:ahLst/>
                <a:cxnLst>
                  <a:cxn ang="3cd4">
                    <a:pos x="hc" y="t"/>
                  </a:cxn>
                  <a:cxn ang="cd2">
                    <a:pos x="l" y="vc"/>
                  </a:cxn>
                  <a:cxn ang="cd4">
                    <a:pos x="hc" y="b"/>
                  </a:cxn>
                  <a:cxn ang="0">
                    <a:pos x="r" y="vc"/>
                  </a:cxn>
                </a:cxnLst>
                <a:rect l="l" t="t" r="r" b="b"/>
                <a:pathLst>
                  <a:path w="338" h="146">
                    <a:moveTo>
                      <a:pt x="338" y="146"/>
                    </a:moveTo>
                    <a:cubicBezTo>
                      <a:pt x="221" y="107"/>
                      <a:pt x="109" y="58"/>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0" name="Straight Connector 139">
                <a:extLst>
                  <a:ext uri="{FF2B5EF4-FFF2-40B4-BE49-F238E27FC236}">
                    <a16:creationId xmlns:a16="http://schemas.microsoft.com/office/drawing/2014/main" id="{733D0732-2503-8C49-920C-BD345360C964}"/>
                  </a:ext>
                </a:extLst>
              </p:cNvPr>
              <p:cNvSpPr/>
              <p:nvPr/>
            </p:nvSpPr>
            <p:spPr>
              <a:xfrm>
                <a:off x="9744713" y="5399991"/>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1" name="Freeform 140">
                <a:extLst>
                  <a:ext uri="{FF2B5EF4-FFF2-40B4-BE49-F238E27FC236}">
                    <a16:creationId xmlns:a16="http://schemas.microsoft.com/office/drawing/2014/main" id="{75ABD392-8B8E-0341-A8EA-B7C0E79F33C2}"/>
                  </a:ext>
                </a:extLst>
              </p:cNvPr>
              <p:cNvSpPr/>
              <p:nvPr/>
            </p:nvSpPr>
            <p:spPr>
              <a:xfrm>
                <a:off x="9651368" y="5384854"/>
                <a:ext cx="93345" cy="15137"/>
              </a:xfrm>
              <a:custGeom>
                <a:avLst/>
                <a:gdLst/>
                <a:ahLst/>
                <a:cxnLst>
                  <a:cxn ang="3cd4">
                    <a:pos x="hc" y="t"/>
                  </a:cxn>
                  <a:cxn ang="cd2">
                    <a:pos x="l" y="vc"/>
                  </a:cxn>
                  <a:cxn ang="cd4">
                    <a:pos x="hc" y="b"/>
                  </a:cxn>
                  <a:cxn ang="0">
                    <a:pos x="r" y="vc"/>
                  </a:cxn>
                </a:cxnLst>
                <a:rect l="l" t="t" r="r" b="b"/>
                <a:pathLst>
                  <a:path w="256" h="38">
                    <a:moveTo>
                      <a:pt x="256" y="38"/>
                    </a:moveTo>
                    <a:cubicBezTo>
                      <a:pt x="169" y="31"/>
                      <a:pt x="84" y="19"/>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2" name="Straight Connector 141">
                <a:extLst>
                  <a:ext uri="{FF2B5EF4-FFF2-40B4-BE49-F238E27FC236}">
                    <a16:creationId xmlns:a16="http://schemas.microsoft.com/office/drawing/2014/main" id="{A5903377-939A-B84F-842D-C84CD8C722E9}"/>
                  </a:ext>
                </a:extLst>
              </p:cNvPr>
              <p:cNvSpPr/>
              <p:nvPr/>
            </p:nvSpPr>
            <p:spPr>
              <a:xfrm>
                <a:off x="9525225" y="5089680"/>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3" name="Freeform 142">
                <a:extLst>
                  <a:ext uri="{FF2B5EF4-FFF2-40B4-BE49-F238E27FC236}">
                    <a16:creationId xmlns:a16="http://schemas.microsoft.com/office/drawing/2014/main" id="{2079936A-BCD7-AB49-A1BD-2CE8DCE293EB}"/>
                  </a:ext>
                </a:extLst>
              </p:cNvPr>
              <p:cNvSpPr/>
              <p:nvPr/>
            </p:nvSpPr>
            <p:spPr>
              <a:xfrm>
                <a:off x="9525225" y="5059405"/>
                <a:ext cx="0" cy="30274"/>
              </a:xfrm>
              <a:custGeom>
                <a:avLst/>
                <a:gdLst/>
                <a:ahLst/>
                <a:cxnLst>
                  <a:cxn ang="3cd4">
                    <a:pos x="hc" y="t"/>
                  </a:cxn>
                  <a:cxn ang="cd2">
                    <a:pos x="l" y="vc"/>
                  </a:cxn>
                  <a:cxn ang="cd4">
                    <a:pos x="hc" y="b"/>
                  </a:cxn>
                  <a:cxn ang="0">
                    <a:pos x="r" y="vc"/>
                  </a:cxn>
                </a:cxnLst>
                <a:rect l="l" t="t" r="r" b="b"/>
                <a:pathLst>
                  <a:path h="85">
                    <a:moveTo>
                      <a:pt x="0" y="85"/>
                    </a:moveTo>
                    <a:cubicBezTo>
                      <a:pt x="0" y="0"/>
                      <a:pt x="0" y="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4" name="Freeform 143">
                <a:extLst>
                  <a:ext uri="{FF2B5EF4-FFF2-40B4-BE49-F238E27FC236}">
                    <a16:creationId xmlns:a16="http://schemas.microsoft.com/office/drawing/2014/main" id="{7B1415A9-9067-6F47-87BF-290512147015}"/>
                  </a:ext>
                </a:extLst>
              </p:cNvPr>
              <p:cNvSpPr/>
              <p:nvPr/>
            </p:nvSpPr>
            <p:spPr>
              <a:xfrm>
                <a:off x="9525225" y="4988765"/>
                <a:ext cx="15137" cy="70640"/>
              </a:xfrm>
              <a:custGeom>
                <a:avLst/>
                <a:gdLst/>
                <a:ahLst/>
                <a:cxnLst>
                  <a:cxn ang="3cd4">
                    <a:pos x="hc" y="t"/>
                  </a:cxn>
                  <a:cxn ang="cd2">
                    <a:pos x="l" y="vc"/>
                  </a:cxn>
                  <a:cxn ang="cd4">
                    <a:pos x="hc" y="b"/>
                  </a:cxn>
                  <a:cxn ang="0">
                    <a:pos x="r" y="vc"/>
                  </a:cxn>
                </a:cxnLst>
                <a:rect l="l" t="t" r="r" b="b"/>
                <a:pathLst>
                  <a:path w="40" h="192">
                    <a:moveTo>
                      <a:pt x="0" y="192"/>
                    </a:moveTo>
                    <a:cubicBezTo>
                      <a:pt x="0" y="128"/>
                      <a:pt x="15" y="63"/>
                      <a:pt x="4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5" name="Straight Connector 144">
                <a:extLst>
                  <a:ext uri="{FF2B5EF4-FFF2-40B4-BE49-F238E27FC236}">
                    <a16:creationId xmlns:a16="http://schemas.microsoft.com/office/drawing/2014/main" id="{AE4D0246-36AE-C346-AC98-824FB02D61C3}"/>
                  </a:ext>
                </a:extLst>
              </p:cNvPr>
              <p:cNvSpPr/>
              <p:nvPr/>
            </p:nvSpPr>
            <p:spPr>
              <a:xfrm>
                <a:off x="9575682" y="5334397"/>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6" name="Freeform 145">
                <a:extLst>
                  <a:ext uri="{FF2B5EF4-FFF2-40B4-BE49-F238E27FC236}">
                    <a16:creationId xmlns:a16="http://schemas.microsoft.com/office/drawing/2014/main" id="{04576AF7-1067-E947-B027-D3F01A84611F}"/>
                  </a:ext>
                </a:extLst>
              </p:cNvPr>
              <p:cNvSpPr/>
              <p:nvPr/>
            </p:nvSpPr>
            <p:spPr>
              <a:xfrm>
                <a:off x="9545408" y="5185548"/>
                <a:ext cx="30274" cy="148848"/>
              </a:xfrm>
              <a:custGeom>
                <a:avLst/>
                <a:gdLst/>
                <a:ahLst/>
                <a:cxnLst>
                  <a:cxn ang="3cd4">
                    <a:pos x="hc" y="t"/>
                  </a:cxn>
                  <a:cxn ang="cd2">
                    <a:pos x="l" y="vc"/>
                  </a:cxn>
                  <a:cxn ang="cd4">
                    <a:pos x="hc" y="b"/>
                  </a:cxn>
                  <a:cxn ang="0">
                    <a:pos x="r" y="vc"/>
                  </a:cxn>
                </a:cxnLst>
                <a:rect l="l" t="t" r="r" b="b"/>
                <a:pathLst>
                  <a:path w="90" h="411">
                    <a:moveTo>
                      <a:pt x="90" y="411"/>
                    </a:moveTo>
                    <a:cubicBezTo>
                      <a:pt x="48" y="278"/>
                      <a:pt x="19" y="14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7" name="Straight Connector 146">
                <a:extLst>
                  <a:ext uri="{FF2B5EF4-FFF2-40B4-BE49-F238E27FC236}">
                    <a16:creationId xmlns:a16="http://schemas.microsoft.com/office/drawing/2014/main" id="{0294752C-F5AC-1C4F-877D-2C640D4D3087}"/>
                  </a:ext>
                </a:extLst>
              </p:cNvPr>
              <p:cNvSpPr/>
              <p:nvPr/>
            </p:nvSpPr>
            <p:spPr>
              <a:xfrm>
                <a:off x="9653890" y="547315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8" name="Freeform 147">
                <a:extLst>
                  <a:ext uri="{FF2B5EF4-FFF2-40B4-BE49-F238E27FC236}">
                    <a16:creationId xmlns:a16="http://schemas.microsoft.com/office/drawing/2014/main" id="{0433F0DF-0AEC-404C-90F2-0E8D483029A2}"/>
                  </a:ext>
                </a:extLst>
              </p:cNvPr>
              <p:cNvSpPr/>
              <p:nvPr/>
            </p:nvSpPr>
            <p:spPr>
              <a:xfrm>
                <a:off x="9618570" y="5422698"/>
                <a:ext cx="32798" cy="50457"/>
              </a:xfrm>
              <a:custGeom>
                <a:avLst/>
                <a:gdLst/>
                <a:ahLst/>
                <a:cxnLst>
                  <a:cxn ang="3cd4">
                    <a:pos x="hc" y="t"/>
                  </a:cxn>
                  <a:cxn ang="cd2">
                    <a:pos x="l" y="vc"/>
                  </a:cxn>
                  <a:cxn ang="cd4">
                    <a:pos x="hc" y="b"/>
                  </a:cxn>
                  <a:cxn ang="0">
                    <a:pos x="r" y="vc"/>
                  </a:cxn>
                </a:cxnLst>
                <a:rect l="l" t="t" r="r" b="b"/>
                <a:pathLst>
                  <a:path w="92" h="136">
                    <a:moveTo>
                      <a:pt x="92" y="136"/>
                    </a:moveTo>
                    <a:cubicBezTo>
                      <a:pt x="61" y="90"/>
                      <a:pt x="29" y="45"/>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49" name="Straight Connector 148">
                <a:extLst>
                  <a:ext uri="{FF2B5EF4-FFF2-40B4-BE49-F238E27FC236}">
                    <a16:creationId xmlns:a16="http://schemas.microsoft.com/office/drawing/2014/main" id="{27E43830-E490-164F-A95C-6B2F8CF13215}"/>
                  </a:ext>
                </a:extLst>
              </p:cNvPr>
              <p:cNvSpPr/>
              <p:nvPr/>
            </p:nvSpPr>
            <p:spPr>
              <a:xfrm>
                <a:off x="9802740" y="5248619"/>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0" name="Freeform 149">
                <a:extLst>
                  <a:ext uri="{FF2B5EF4-FFF2-40B4-BE49-F238E27FC236}">
                    <a16:creationId xmlns:a16="http://schemas.microsoft.com/office/drawing/2014/main" id="{3A162D4C-DF64-2147-A61B-8AEE07C85149}"/>
                  </a:ext>
                </a:extLst>
              </p:cNvPr>
              <p:cNvSpPr/>
              <p:nvPr/>
            </p:nvSpPr>
            <p:spPr>
              <a:xfrm>
                <a:off x="9537838" y="5248619"/>
                <a:ext cx="264901" cy="264901"/>
              </a:xfrm>
              <a:custGeom>
                <a:avLst/>
                <a:gdLst/>
                <a:ahLst/>
                <a:cxnLst>
                  <a:cxn ang="3cd4">
                    <a:pos x="hc" y="t"/>
                  </a:cxn>
                  <a:cxn ang="cd2">
                    <a:pos x="l" y="vc"/>
                  </a:cxn>
                  <a:cxn ang="cd4">
                    <a:pos x="hc" y="b"/>
                  </a:cxn>
                  <a:cxn ang="0">
                    <a:pos x="r" y="vc"/>
                  </a:cxn>
                </a:cxnLst>
                <a:rect l="l" t="t" r="r" b="b"/>
                <a:pathLst>
                  <a:path w="734" h="734">
                    <a:moveTo>
                      <a:pt x="734" y="0"/>
                    </a:moveTo>
                    <a:cubicBezTo>
                      <a:pt x="734" y="405"/>
                      <a:pt x="405" y="734"/>
                      <a:pt x="0" y="73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1" name="Freeform 150">
                <a:extLst>
                  <a:ext uri="{FF2B5EF4-FFF2-40B4-BE49-F238E27FC236}">
                    <a16:creationId xmlns:a16="http://schemas.microsoft.com/office/drawing/2014/main" id="{6857AFA7-70FE-7949-A8B7-9D5588AB3327}"/>
                  </a:ext>
                </a:extLst>
              </p:cNvPr>
              <p:cNvSpPr/>
              <p:nvPr/>
            </p:nvSpPr>
            <p:spPr>
              <a:xfrm>
                <a:off x="9272939" y="5248619"/>
                <a:ext cx="264900" cy="264901"/>
              </a:xfrm>
              <a:custGeom>
                <a:avLst/>
                <a:gdLst/>
                <a:ahLst/>
                <a:cxnLst>
                  <a:cxn ang="3cd4">
                    <a:pos x="hc" y="t"/>
                  </a:cxn>
                  <a:cxn ang="cd2">
                    <a:pos x="l" y="vc"/>
                  </a:cxn>
                  <a:cxn ang="cd4">
                    <a:pos x="hc" y="b"/>
                  </a:cxn>
                  <a:cxn ang="0">
                    <a:pos x="r" y="vc"/>
                  </a:cxn>
                </a:cxnLst>
                <a:rect l="l" t="t" r="r" b="b"/>
                <a:pathLst>
                  <a:path w="734" h="734">
                    <a:moveTo>
                      <a:pt x="734" y="734"/>
                    </a:moveTo>
                    <a:cubicBezTo>
                      <a:pt x="329" y="734"/>
                      <a:pt x="0" y="405"/>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2" name="Freeform 151">
                <a:extLst>
                  <a:ext uri="{FF2B5EF4-FFF2-40B4-BE49-F238E27FC236}">
                    <a16:creationId xmlns:a16="http://schemas.microsoft.com/office/drawing/2014/main" id="{52072644-8D2D-6440-AFD0-4B88BD3D0FF4}"/>
                  </a:ext>
                </a:extLst>
              </p:cNvPr>
              <p:cNvSpPr/>
              <p:nvPr/>
            </p:nvSpPr>
            <p:spPr>
              <a:xfrm>
                <a:off x="9272939" y="4983719"/>
                <a:ext cx="264900" cy="264900"/>
              </a:xfrm>
              <a:custGeom>
                <a:avLst/>
                <a:gdLst/>
                <a:ahLst/>
                <a:cxnLst>
                  <a:cxn ang="3cd4">
                    <a:pos x="hc" y="t"/>
                  </a:cxn>
                  <a:cxn ang="cd2">
                    <a:pos x="l" y="vc"/>
                  </a:cxn>
                  <a:cxn ang="cd4">
                    <a:pos x="hc" y="b"/>
                  </a:cxn>
                  <a:cxn ang="0">
                    <a:pos x="r" y="vc"/>
                  </a:cxn>
                </a:cxnLst>
                <a:rect l="l" t="t" r="r" b="b"/>
                <a:pathLst>
                  <a:path w="734" h="734">
                    <a:moveTo>
                      <a:pt x="0" y="734"/>
                    </a:moveTo>
                    <a:cubicBezTo>
                      <a:pt x="0" y="328"/>
                      <a:pt x="329" y="0"/>
                      <a:pt x="734"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3" name="Freeform 152">
                <a:extLst>
                  <a:ext uri="{FF2B5EF4-FFF2-40B4-BE49-F238E27FC236}">
                    <a16:creationId xmlns:a16="http://schemas.microsoft.com/office/drawing/2014/main" id="{D0ECED09-2D56-304B-962C-9093264F006C}"/>
                  </a:ext>
                </a:extLst>
              </p:cNvPr>
              <p:cNvSpPr/>
              <p:nvPr/>
            </p:nvSpPr>
            <p:spPr>
              <a:xfrm>
                <a:off x="9537838" y="4983719"/>
                <a:ext cx="264901" cy="264900"/>
              </a:xfrm>
              <a:custGeom>
                <a:avLst/>
                <a:gdLst/>
                <a:ahLst/>
                <a:cxnLst>
                  <a:cxn ang="3cd4">
                    <a:pos x="hc" y="t"/>
                  </a:cxn>
                  <a:cxn ang="cd2">
                    <a:pos x="l" y="vc"/>
                  </a:cxn>
                  <a:cxn ang="cd4">
                    <a:pos x="hc" y="b"/>
                  </a:cxn>
                  <a:cxn ang="0">
                    <a:pos x="r" y="vc"/>
                  </a:cxn>
                </a:cxnLst>
                <a:rect l="l" t="t" r="r" b="b"/>
                <a:pathLst>
                  <a:path w="734" h="734">
                    <a:moveTo>
                      <a:pt x="0" y="0"/>
                    </a:moveTo>
                    <a:cubicBezTo>
                      <a:pt x="405" y="0"/>
                      <a:pt x="734" y="328"/>
                      <a:pt x="734" y="73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4" name="Straight Connector 153">
                <a:extLst>
                  <a:ext uri="{FF2B5EF4-FFF2-40B4-BE49-F238E27FC236}">
                    <a16:creationId xmlns:a16="http://schemas.microsoft.com/office/drawing/2014/main" id="{87F198C9-4547-7E46-9343-B4B311079EE8}"/>
                  </a:ext>
                </a:extLst>
              </p:cNvPr>
              <p:cNvSpPr/>
              <p:nvPr/>
            </p:nvSpPr>
            <p:spPr>
              <a:xfrm>
                <a:off x="9426833" y="5291509"/>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5" name="Freeform 154">
                <a:extLst>
                  <a:ext uri="{FF2B5EF4-FFF2-40B4-BE49-F238E27FC236}">
                    <a16:creationId xmlns:a16="http://schemas.microsoft.com/office/drawing/2014/main" id="{AA247B7E-C2AB-D045-98CC-1A1E1F45AA2B}"/>
                  </a:ext>
                </a:extLst>
              </p:cNvPr>
              <p:cNvSpPr/>
              <p:nvPr/>
            </p:nvSpPr>
            <p:spPr>
              <a:xfrm>
                <a:off x="9394036" y="5291509"/>
                <a:ext cx="32796" cy="32796"/>
              </a:xfrm>
              <a:custGeom>
                <a:avLst/>
                <a:gdLst/>
                <a:ahLst/>
                <a:cxnLst>
                  <a:cxn ang="3cd4">
                    <a:pos x="hc" y="t"/>
                  </a:cxn>
                  <a:cxn ang="cd2">
                    <a:pos x="l" y="vc"/>
                  </a:cxn>
                  <a:cxn ang="cd4">
                    <a:pos x="hc" y="b"/>
                  </a:cxn>
                  <a:cxn ang="0">
                    <a:pos x="r" y="vc"/>
                  </a:cxn>
                </a:cxnLst>
                <a:rect l="l" t="t" r="r" b="b"/>
                <a:pathLst>
                  <a:path w="94" h="96">
                    <a:moveTo>
                      <a:pt x="94" y="0"/>
                    </a:moveTo>
                    <a:cubicBezTo>
                      <a:pt x="94" y="53"/>
                      <a:pt x="52" y="96"/>
                      <a:pt x="0" y="9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6" name="Freeform 155">
                <a:extLst>
                  <a:ext uri="{FF2B5EF4-FFF2-40B4-BE49-F238E27FC236}">
                    <a16:creationId xmlns:a16="http://schemas.microsoft.com/office/drawing/2014/main" id="{DCC3A997-6892-9B4F-8575-ADB065342BAB}"/>
                  </a:ext>
                </a:extLst>
              </p:cNvPr>
              <p:cNvSpPr/>
              <p:nvPr/>
            </p:nvSpPr>
            <p:spPr>
              <a:xfrm>
                <a:off x="9358716" y="5291509"/>
                <a:ext cx="32796" cy="32796"/>
              </a:xfrm>
              <a:custGeom>
                <a:avLst/>
                <a:gdLst/>
                <a:ahLst/>
                <a:cxnLst>
                  <a:cxn ang="3cd4">
                    <a:pos x="hc" y="t"/>
                  </a:cxn>
                  <a:cxn ang="cd2">
                    <a:pos x="l" y="vc"/>
                  </a:cxn>
                  <a:cxn ang="cd4">
                    <a:pos x="hc" y="b"/>
                  </a:cxn>
                  <a:cxn ang="0">
                    <a:pos x="r" y="vc"/>
                  </a:cxn>
                </a:cxnLst>
                <a:rect l="l" t="t" r="r" b="b"/>
                <a:pathLst>
                  <a:path w="96" h="96">
                    <a:moveTo>
                      <a:pt x="96" y="96"/>
                    </a:moveTo>
                    <a:cubicBezTo>
                      <a:pt x="43" y="96"/>
                      <a:pt x="0" y="5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7" name="Freeform 156">
                <a:extLst>
                  <a:ext uri="{FF2B5EF4-FFF2-40B4-BE49-F238E27FC236}">
                    <a16:creationId xmlns:a16="http://schemas.microsoft.com/office/drawing/2014/main" id="{0C11B766-4F74-624F-82AB-2F1205805EC9}"/>
                  </a:ext>
                </a:extLst>
              </p:cNvPr>
              <p:cNvSpPr/>
              <p:nvPr/>
            </p:nvSpPr>
            <p:spPr>
              <a:xfrm>
                <a:off x="9358716" y="5256189"/>
                <a:ext cx="32796" cy="32796"/>
              </a:xfrm>
              <a:custGeom>
                <a:avLst/>
                <a:gdLst/>
                <a:ahLst/>
                <a:cxnLst>
                  <a:cxn ang="3cd4">
                    <a:pos x="hc" y="t"/>
                  </a:cxn>
                  <a:cxn ang="cd2">
                    <a:pos x="l" y="vc"/>
                  </a:cxn>
                  <a:cxn ang="cd4">
                    <a:pos x="hc" y="b"/>
                  </a:cxn>
                  <a:cxn ang="0">
                    <a:pos x="r" y="vc"/>
                  </a:cxn>
                </a:cxnLst>
                <a:rect l="l" t="t" r="r" b="b"/>
                <a:pathLst>
                  <a:path w="96" h="96">
                    <a:moveTo>
                      <a:pt x="0" y="96"/>
                    </a:moveTo>
                    <a:cubicBezTo>
                      <a:pt x="0" y="44"/>
                      <a:pt x="43" y="0"/>
                      <a:pt x="9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58" name="Freeform 157">
                <a:extLst>
                  <a:ext uri="{FF2B5EF4-FFF2-40B4-BE49-F238E27FC236}">
                    <a16:creationId xmlns:a16="http://schemas.microsoft.com/office/drawing/2014/main" id="{75EDA21B-C1AF-4047-B157-9D5FF76208BF}"/>
                  </a:ext>
                </a:extLst>
              </p:cNvPr>
              <p:cNvSpPr/>
              <p:nvPr/>
            </p:nvSpPr>
            <p:spPr>
              <a:xfrm>
                <a:off x="9394036" y="5256189"/>
                <a:ext cx="32796" cy="32796"/>
              </a:xfrm>
              <a:custGeom>
                <a:avLst/>
                <a:gdLst/>
                <a:ahLst/>
                <a:cxnLst>
                  <a:cxn ang="3cd4">
                    <a:pos x="hc" y="t"/>
                  </a:cxn>
                  <a:cxn ang="cd2">
                    <a:pos x="l" y="vc"/>
                  </a:cxn>
                  <a:cxn ang="cd4">
                    <a:pos x="hc" y="b"/>
                  </a:cxn>
                  <a:cxn ang="0">
                    <a:pos x="r" y="vc"/>
                  </a:cxn>
                </a:cxnLst>
                <a:rect l="l" t="t" r="r" b="b"/>
                <a:pathLst>
                  <a:path w="94" h="96">
                    <a:moveTo>
                      <a:pt x="0" y="0"/>
                    </a:moveTo>
                    <a:cubicBezTo>
                      <a:pt x="52" y="0"/>
                      <a:pt x="94" y="44"/>
                      <a:pt x="94" y="9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grpSp>
        <p:sp>
          <p:nvSpPr>
            <p:cNvPr id="120" name="Oval 119">
              <a:extLst>
                <a:ext uri="{FF2B5EF4-FFF2-40B4-BE49-F238E27FC236}">
                  <a16:creationId xmlns:a16="http://schemas.microsoft.com/office/drawing/2014/main" id="{70914E15-DE21-9047-813D-7525926D929B}"/>
                </a:ext>
              </a:extLst>
            </p:cNvPr>
            <p:cNvSpPr/>
            <p:nvPr/>
          </p:nvSpPr>
          <p:spPr>
            <a:xfrm>
              <a:off x="1255747" y="702689"/>
              <a:ext cx="704988" cy="704988"/>
            </a:xfrm>
            <a:prstGeom prst="ellips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marL="0" indent="0" algn="ctr" defTabSz="1218987" eaLnBrk="1" fontAlgn="auto">
                <a:spcBef>
                  <a:spcPts val="0"/>
                </a:spcBef>
                <a:spcAft>
                  <a:spcPts val="0"/>
                </a:spcAft>
                <a:defRPr/>
              </a:pPr>
              <a:endParaRPr lang="en-AU" sz="2000" kern="0">
                <a:solidFill>
                  <a:srgbClr val="FFFFFF"/>
                </a:solidFill>
                <a:latin typeface="Museo Sans 300"/>
                <a:ea typeface="Museo Sans 300"/>
                <a:cs typeface="Museo Sans 300"/>
                <a:sym typeface="Museo Sans 300"/>
              </a:endParaRPr>
            </a:p>
          </p:txBody>
        </p:sp>
      </p:grpSp>
      <p:grpSp>
        <p:nvGrpSpPr>
          <p:cNvPr id="159" name="Group 158">
            <a:extLst>
              <a:ext uri="{FF2B5EF4-FFF2-40B4-BE49-F238E27FC236}">
                <a16:creationId xmlns:a16="http://schemas.microsoft.com/office/drawing/2014/main" id="{F05C102D-8819-FD44-9693-236C40250B91}"/>
              </a:ext>
            </a:extLst>
          </p:cNvPr>
          <p:cNvGrpSpPr>
            <a:grpSpLocks/>
          </p:cNvGrpSpPr>
          <p:nvPr/>
        </p:nvGrpSpPr>
        <p:grpSpPr bwMode="auto">
          <a:xfrm>
            <a:off x="1058863" y="2984500"/>
            <a:ext cx="530225" cy="531813"/>
            <a:chOff x="2151165" y="702689"/>
            <a:chExt cx="704988" cy="704988"/>
          </a:xfrm>
        </p:grpSpPr>
        <p:grpSp>
          <p:nvGrpSpPr>
            <p:cNvPr id="160" name="Group 47">
              <a:extLst>
                <a:ext uri="{FF2B5EF4-FFF2-40B4-BE49-F238E27FC236}">
                  <a16:creationId xmlns:a16="http://schemas.microsoft.com/office/drawing/2014/main" id="{A4FB8629-87E7-B248-88B4-4943A2E76255}"/>
                </a:ext>
              </a:extLst>
            </p:cNvPr>
            <p:cNvGrpSpPr>
              <a:grpSpLocks/>
            </p:cNvGrpSpPr>
            <p:nvPr/>
          </p:nvGrpSpPr>
          <p:grpSpPr bwMode="auto">
            <a:xfrm>
              <a:off x="2276829" y="830054"/>
              <a:ext cx="454252" cy="446054"/>
              <a:chOff x="1342080" y="4279320"/>
              <a:chExt cx="498599" cy="489600"/>
            </a:xfrm>
          </p:grpSpPr>
          <p:sp>
            <p:nvSpPr>
              <p:cNvPr id="162" name="Straight Connector 161">
                <a:extLst>
                  <a:ext uri="{FF2B5EF4-FFF2-40B4-BE49-F238E27FC236}">
                    <a16:creationId xmlns:a16="http://schemas.microsoft.com/office/drawing/2014/main" id="{A9A44BD9-827F-9E4A-96D8-18586ABBB48E}"/>
                  </a:ext>
                </a:extLst>
              </p:cNvPr>
              <p:cNvSpPr/>
              <p:nvPr/>
            </p:nvSpPr>
            <p:spPr>
              <a:xfrm>
                <a:off x="1683726" y="4328931"/>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3" name="Freeform 162">
                <a:extLst>
                  <a:ext uri="{FF2B5EF4-FFF2-40B4-BE49-F238E27FC236}">
                    <a16:creationId xmlns:a16="http://schemas.microsoft.com/office/drawing/2014/main" id="{D255CAEC-5B86-F54E-A1B1-50B1378CC9E0}"/>
                  </a:ext>
                </a:extLst>
              </p:cNvPr>
              <p:cNvSpPr/>
              <p:nvPr/>
            </p:nvSpPr>
            <p:spPr>
              <a:xfrm>
                <a:off x="1635073" y="4328931"/>
                <a:ext cx="48652" cy="48508"/>
              </a:xfrm>
              <a:custGeom>
                <a:avLst/>
                <a:gdLst/>
                <a:ahLst/>
                <a:cxnLst>
                  <a:cxn ang="3cd4">
                    <a:pos x="hc" y="t"/>
                  </a:cxn>
                  <a:cxn ang="cd2">
                    <a:pos x="l" y="vc"/>
                  </a:cxn>
                  <a:cxn ang="cd4">
                    <a:pos x="hc" y="b"/>
                  </a:cxn>
                  <a:cxn ang="0">
                    <a:pos x="r" y="vc"/>
                  </a:cxn>
                </a:cxnLst>
                <a:rect l="l" t="t" r="r" b="b"/>
                <a:pathLst>
                  <a:path w="135" h="136">
                    <a:moveTo>
                      <a:pt x="135" y="0"/>
                    </a:moveTo>
                    <a:cubicBezTo>
                      <a:pt x="135" y="76"/>
                      <a:pt x="75" y="136"/>
                      <a:pt x="0" y="13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4" name="Freeform 163">
                <a:extLst>
                  <a:ext uri="{FF2B5EF4-FFF2-40B4-BE49-F238E27FC236}">
                    <a16:creationId xmlns:a16="http://schemas.microsoft.com/office/drawing/2014/main" id="{1394B9A7-E1EA-584A-A7DD-1FB77BC05E57}"/>
                  </a:ext>
                </a:extLst>
              </p:cNvPr>
              <p:cNvSpPr/>
              <p:nvPr/>
            </p:nvSpPr>
            <p:spPr>
              <a:xfrm>
                <a:off x="1586420" y="4328931"/>
                <a:ext cx="48654" cy="48508"/>
              </a:xfrm>
              <a:custGeom>
                <a:avLst/>
                <a:gdLst/>
                <a:ahLst/>
                <a:cxnLst>
                  <a:cxn ang="3cd4">
                    <a:pos x="hc" y="t"/>
                  </a:cxn>
                  <a:cxn ang="cd2">
                    <a:pos x="l" y="vc"/>
                  </a:cxn>
                  <a:cxn ang="cd4">
                    <a:pos x="hc" y="b"/>
                  </a:cxn>
                  <a:cxn ang="0">
                    <a:pos x="r" y="vc"/>
                  </a:cxn>
                </a:cxnLst>
                <a:rect l="l" t="t" r="r" b="b"/>
                <a:pathLst>
                  <a:path w="136" h="136">
                    <a:moveTo>
                      <a:pt x="136" y="136"/>
                    </a:moveTo>
                    <a:cubicBezTo>
                      <a:pt x="61" y="136"/>
                      <a:pt x="0" y="76"/>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5" name="Freeform 164">
                <a:extLst>
                  <a:ext uri="{FF2B5EF4-FFF2-40B4-BE49-F238E27FC236}">
                    <a16:creationId xmlns:a16="http://schemas.microsoft.com/office/drawing/2014/main" id="{A2DD0368-90A0-8E4F-9E71-6E456C681E14}"/>
                  </a:ext>
                </a:extLst>
              </p:cNvPr>
              <p:cNvSpPr/>
              <p:nvPr/>
            </p:nvSpPr>
            <p:spPr>
              <a:xfrm>
                <a:off x="1586420" y="4280424"/>
                <a:ext cx="48654" cy="48507"/>
              </a:xfrm>
              <a:custGeom>
                <a:avLst/>
                <a:gdLst/>
                <a:ahLst/>
                <a:cxnLst>
                  <a:cxn ang="3cd4">
                    <a:pos x="hc" y="t"/>
                  </a:cxn>
                  <a:cxn ang="cd2">
                    <a:pos x="l" y="vc"/>
                  </a:cxn>
                  <a:cxn ang="cd4">
                    <a:pos x="hc" y="b"/>
                  </a:cxn>
                  <a:cxn ang="0">
                    <a:pos x="r" y="vc"/>
                  </a:cxn>
                </a:cxnLst>
                <a:rect l="l" t="t" r="r" b="b"/>
                <a:pathLst>
                  <a:path w="136" h="135">
                    <a:moveTo>
                      <a:pt x="0" y="135"/>
                    </a:moveTo>
                    <a:cubicBezTo>
                      <a:pt x="0" y="60"/>
                      <a:pt x="61" y="0"/>
                      <a:pt x="13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6" name="Freeform 165">
                <a:extLst>
                  <a:ext uri="{FF2B5EF4-FFF2-40B4-BE49-F238E27FC236}">
                    <a16:creationId xmlns:a16="http://schemas.microsoft.com/office/drawing/2014/main" id="{01CF71AC-5DFC-1748-90E0-5FDE65FE2E40}"/>
                  </a:ext>
                </a:extLst>
              </p:cNvPr>
              <p:cNvSpPr/>
              <p:nvPr/>
            </p:nvSpPr>
            <p:spPr>
              <a:xfrm>
                <a:off x="1635073" y="4280424"/>
                <a:ext cx="48652" cy="48507"/>
              </a:xfrm>
              <a:custGeom>
                <a:avLst/>
                <a:gdLst/>
                <a:ahLst/>
                <a:cxnLst>
                  <a:cxn ang="3cd4">
                    <a:pos x="hc" y="t"/>
                  </a:cxn>
                  <a:cxn ang="cd2">
                    <a:pos x="l" y="vc"/>
                  </a:cxn>
                  <a:cxn ang="cd4">
                    <a:pos x="hc" y="b"/>
                  </a:cxn>
                  <a:cxn ang="0">
                    <a:pos x="r" y="vc"/>
                  </a:cxn>
                </a:cxnLst>
                <a:rect l="l" t="t" r="r" b="b"/>
                <a:pathLst>
                  <a:path w="135" h="135">
                    <a:moveTo>
                      <a:pt x="0" y="0"/>
                    </a:moveTo>
                    <a:cubicBezTo>
                      <a:pt x="75" y="0"/>
                      <a:pt x="135" y="60"/>
                      <a:pt x="135" y="13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7" name="Straight Connector 166">
                <a:extLst>
                  <a:ext uri="{FF2B5EF4-FFF2-40B4-BE49-F238E27FC236}">
                    <a16:creationId xmlns:a16="http://schemas.microsoft.com/office/drawing/2014/main" id="{8570A2BB-99E0-4742-9CD6-1BE0565A829B}"/>
                  </a:ext>
                </a:extLst>
              </p:cNvPr>
              <p:cNvSpPr/>
              <p:nvPr/>
            </p:nvSpPr>
            <p:spPr>
              <a:xfrm>
                <a:off x="1528500" y="4719303"/>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8" name="Freeform 167">
                <a:extLst>
                  <a:ext uri="{FF2B5EF4-FFF2-40B4-BE49-F238E27FC236}">
                    <a16:creationId xmlns:a16="http://schemas.microsoft.com/office/drawing/2014/main" id="{14C016A8-573C-B948-9A56-DFC37E35CA35}"/>
                  </a:ext>
                </a:extLst>
              </p:cNvPr>
              <p:cNvSpPr/>
              <p:nvPr/>
            </p:nvSpPr>
            <p:spPr>
              <a:xfrm>
                <a:off x="1479847" y="4719303"/>
                <a:ext cx="48654" cy="48507"/>
              </a:xfrm>
              <a:custGeom>
                <a:avLst/>
                <a:gdLst/>
                <a:ahLst/>
                <a:cxnLst>
                  <a:cxn ang="3cd4">
                    <a:pos x="hc" y="t"/>
                  </a:cxn>
                  <a:cxn ang="cd2">
                    <a:pos x="l" y="vc"/>
                  </a:cxn>
                  <a:cxn ang="cd4">
                    <a:pos x="hc" y="b"/>
                  </a:cxn>
                  <a:cxn ang="0">
                    <a:pos x="r" y="vc"/>
                  </a:cxn>
                </a:cxnLst>
                <a:rect l="l" t="t" r="r" b="b"/>
                <a:pathLst>
                  <a:path w="135" h="136">
                    <a:moveTo>
                      <a:pt x="135" y="0"/>
                    </a:moveTo>
                    <a:cubicBezTo>
                      <a:pt x="135" y="74"/>
                      <a:pt x="73" y="136"/>
                      <a:pt x="0" y="13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69" name="Freeform 168">
                <a:extLst>
                  <a:ext uri="{FF2B5EF4-FFF2-40B4-BE49-F238E27FC236}">
                    <a16:creationId xmlns:a16="http://schemas.microsoft.com/office/drawing/2014/main" id="{B6AB92CB-4D90-C54A-AF99-D5ECAD0DC799}"/>
                  </a:ext>
                </a:extLst>
              </p:cNvPr>
              <p:cNvSpPr/>
              <p:nvPr/>
            </p:nvSpPr>
            <p:spPr>
              <a:xfrm>
                <a:off x="1431194" y="4719303"/>
                <a:ext cx="48652" cy="48507"/>
              </a:xfrm>
              <a:custGeom>
                <a:avLst/>
                <a:gdLst/>
                <a:ahLst/>
                <a:cxnLst>
                  <a:cxn ang="3cd4">
                    <a:pos x="hc" y="t"/>
                  </a:cxn>
                  <a:cxn ang="cd2">
                    <a:pos x="l" y="vc"/>
                  </a:cxn>
                  <a:cxn ang="cd4">
                    <a:pos x="hc" y="b"/>
                  </a:cxn>
                  <a:cxn ang="0">
                    <a:pos x="r" y="vc"/>
                  </a:cxn>
                </a:cxnLst>
                <a:rect l="l" t="t" r="r" b="b"/>
                <a:pathLst>
                  <a:path w="137" h="136">
                    <a:moveTo>
                      <a:pt x="137" y="136"/>
                    </a:moveTo>
                    <a:cubicBezTo>
                      <a:pt x="61" y="136"/>
                      <a:pt x="0" y="74"/>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0" name="Freeform 169">
                <a:extLst>
                  <a:ext uri="{FF2B5EF4-FFF2-40B4-BE49-F238E27FC236}">
                    <a16:creationId xmlns:a16="http://schemas.microsoft.com/office/drawing/2014/main" id="{D56079AF-289A-E640-80D1-231F63D04E2D}"/>
                  </a:ext>
                </a:extLst>
              </p:cNvPr>
              <p:cNvSpPr/>
              <p:nvPr/>
            </p:nvSpPr>
            <p:spPr>
              <a:xfrm>
                <a:off x="1431194" y="4670795"/>
                <a:ext cx="48652" cy="48508"/>
              </a:xfrm>
              <a:custGeom>
                <a:avLst/>
                <a:gdLst/>
                <a:ahLst/>
                <a:cxnLst>
                  <a:cxn ang="3cd4">
                    <a:pos x="hc" y="t"/>
                  </a:cxn>
                  <a:cxn ang="cd2">
                    <a:pos x="l" y="vc"/>
                  </a:cxn>
                  <a:cxn ang="cd4">
                    <a:pos x="hc" y="b"/>
                  </a:cxn>
                  <a:cxn ang="0">
                    <a:pos x="r" y="vc"/>
                  </a:cxn>
                </a:cxnLst>
                <a:rect l="l" t="t" r="r" b="b"/>
                <a:pathLst>
                  <a:path w="137" h="136">
                    <a:moveTo>
                      <a:pt x="0" y="136"/>
                    </a:moveTo>
                    <a:cubicBezTo>
                      <a:pt x="0" y="61"/>
                      <a:pt x="61" y="0"/>
                      <a:pt x="137"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1" name="Freeform 170">
                <a:extLst>
                  <a:ext uri="{FF2B5EF4-FFF2-40B4-BE49-F238E27FC236}">
                    <a16:creationId xmlns:a16="http://schemas.microsoft.com/office/drawing/2014/main" id="{85C0A95B-DA9D-574B-9A22-A2BBAC83654B}"/>
                  </a:ext>
                </a:extLst>
              </p:cNvPr>
              <p:cNvSpPr/>
              <p:nvPr/>
            </p:nvSpPr>
            <p:spPr>
              <a:xfrm>
                <a:off x="1479847" y="4670795"/>
                <a:ext cx="48654" cy="48508"/>
              </a:xfrm>
              <a:custGeom>
                <a:avLst/>
                <a:gdLst/>
                <a:ahLst/>
                <a:cxnLst>
                  <a:cxn ang="3cd4">
                    <a:pos x="hc" y="t"/>
                  </a:cxn>
                  <a:cxn ang="cd2">
                    <a:pos x="l" y="vc"/>
                  </a:cxn>
                  <a:cxn ang="cd4">
                    <a:pos x="hc" y="b"/>
                  </a:cxn>
                  <a:cxn ang="0">
                    <a:pos x="r" y="vc"/>
                  </a:cxn>
                </a:cxnLst>
                <a:rect l="l" t="t" r="r" b="b"/>
                <a:pathLst>
                  <a:path w="135" h="136">
                    <a:moveTo>
                      <a:pt x="0" y="0"/>
                    </a:moveTo>
                    <a:cubicBezTo>
                      <a:pt x="73" y="0"/>
                      <a:pt x="135" y="61"/>
                      <a:pt x="135" y="13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2" name="Straight Connector 171">
                <a:extLst>
                  <a:ext uri="{FF2B5EF4-FFF2-40B4-BE49-F238E27FC236}">
                    <a16:creationId xmlns:a16="http://schemas.microsoft.com/office/drawing/2014/main" id="{0E6732B1-2CF9-B54C-9BB0-F1D586E37517}"/>
                  </a:ext>
                </a:extLst>
              </p:cNvPr>
              <p:cNvSpPr/>
              <p:nvPr/>
            </p:nvSpPr>
            <p:spPr>
              <a:xfrm>
                <a:off x="1841269" y="4578399"/>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3" name="Freeform 172">
                <a:extLst>
                  <a:ext uri="{FF2B5EF4-FFF2-40B4-BE49-F238E27FC236}">
                    <a16:creationId xmlns:a16="http://schemas.microsoft.com/office/drawing/2014/main" id="{9A6F8A4B-3744-BA4A-A8C1-224D434D4550}"/>
                  </a:ext>
                </a:extLst>
              </p:cNvPr>
              <p:cNvSpPr/>
              <p:nvPr/>
            </p:nvSpPr>
            <p:spPr>
              <a:xfrm>
                <a:off x="1734695" y="4578399"/>
                <a:ext cx="106573" cy="106255"/>
              </a:xfrm>
              <a:custGeom>
                <a:avLst/>
                <a:gdLst/>
                <a:ahLst/>
                <a:cxnLst>
                  <a:cxn ang="3cd4">
                    <a:pos x="hc" y="t"/>
                  </a:cxn>
                  <a:cxn ang="cd2">
                    <a:pos x="l" y="vc"/>
                  </a:cxn>
                  <a:cxn ang="cd4">
                    <a:pos x="hc" y="b"/>
                  </a:cxn>
                  <a:cxn ang="0">
                    <a:pos x="r" y="vc"/>
                  </a:cxn>
                </a:cxnLst>
                <a:rect l="l" t="t" r="r" b="b"/>
                <a:pathLst>
                  <a:path w="298" h="297">
                    <a:moveTo>
                      <a:pt x="298" y="0"/>
                    </a:moveTo>
                    <a:cubicBezTo>
                      <a:pt x="298" y="164"/>
                      <a:pt x="165" y="297"/>
                      <a:pt x="0" y="297"/>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4" name="Freeform 173">
                <a:extLst>
                  <a:ext uri="{FF2B5EF4-FFF2-40B4-BE49-F238E27FC236}">
                    <a16:creationId xmlns:a16="http://schemas.microsoft.com/office/drawing/2014/main" id="{539E182C-9F15-2140-ABDA-AD298CE9C625}"/>
                  </a:ext>
                </a:extLst>
              </p:cNvPr>
              <p:cNvSpPr/>
              <p:nvPr/>
            </p:nvSpPr>
            <p:spPr>
              <a:xfrm>
                <a:off x="1628122" y="4578399"/>
                <a:ext cx="106573" cy="106255"/>
              </a:xfrm>
              <a:custGeom>
                <a:avLst/>
                <a:gdLst/>
                <a:ahLst/>
                <a:cxnLst>
                  <a:cxn ang="3cd4">
                    <a:pos x="hc" y="t"/>
                  </a:cxn>
                  <a:cxn ang="cd2">
                    <a:pos x="l" y="vc"/>
                  </a:cxn>
                  <a:cxn ang="cd4">
                    <a:pos x="hc" y="b"/>
                  </a:cxn>
                  <a:cxn ang="0">
                    <a:pos x="r" y="vc"/>
                  </a:cxn>
                </a:cxnLst>
                <a:rect l="l" t="t" r="r" b="b"/>
                <a:pathLst>
                  <a:path w="297" h="297">
                    <a:moveTo>
                      <a:pt x="297" y="297"/>
                    </a:moveTo>
                    <a:cubicBezTo>
                      <a:pt x="133" y="297"/>
                      <a:pt x="0" y="164"/>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5" name="Freeform 174">
                <a:extLst>
                  <a:ext uri="{FF2B5EF4-FFF2-40B4-BE49-F238E27FC236}">
                    <a16:creationId xmlns:a16="http://schemas.microsoft.com/office/drawing/2014/main" id="{FB7A544D-CF53-E646-877D-59A560D088CA}"/>
                  </a:ext>
                </a:extLst>
              </p:cNvPr>
              <p:cNvSpPr/>
              <p:nvPr/>
            </p:nvSpPr>
            <p:spPr>
              <a:xfrm>
                <a:off x="1628122" y="4472144"/>
                <a:ext cx="106573" cy="106255"/>
              </a:xfrm>
              <a:custGeom>
                <a:avLst/>
                <a:gdLst/>
                <a:ahLst/>
                <a:cxnLst>
                  <a:cxn ang="3cd4">
                    <a:pos x="hc" y="t"/>
                  </a:cxn>
                  <a:cxn ang="cd2">
                    <a:pos x="l" y="vc"/>
                  </a:cxn>
                  <a:cxn ang="cd4">
                    <a:pos x="hc" y="b"/>
                  </a:cxn>
                  <a:cxn ang="0">
                    <a:pos x="r" y="vc"/>
                  </a:cxn>
                </a:cxnLst>
                <a:rect l="l" t="t" r="r" b="b"/>
                <a:pathLst>
                  <a:path w="297" h="297">
                    <a:moveTo>
                      <a:pt x="0" y="297"/>
                    </a:moveTo>
                    <a:cubicBezTo>
                      <a:pt x="0" y="133"/>
                      <a:pt x="133" y="0"/>
                      <a:pt x="297"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6" name="Freeform 175">
                <a:extLst>
                  <a:ext uri="{FF2B5EF4-FFF2-40B4-BE49-F238E27FC236}">
                    <a16:creationId xmlns:a16="http://schemas.microsoft.com/office/drawing/2014/main" id="{0790C26E-7281-5C47-9799-103EA32E7EF7}"/>
                  </a:ext>
                </a:extLst>
              </p:cNvPr>
              <p:cNvSpPr/>
              <p:nvPr/>
            </p:nvSpPr>
            <p:spPr>
              <a:xfrm>
                <a:off x="1734695" y="4472144"/>
                <a:ext cx="106573" cy="106255"/>
              </a:xfrm>
              <a:custGeom>
                <a:avLst/>
                <a:gdLst/>
                <a:ahLst/>
                <a:cxnLst>
                  <a:cxn ang="3cd4">
                    <a:pos x="hc" y="t"/>
                  </a:cxn>
                  <a:cxn ang="cd2">
                    <a:pos x="l" y="vc"/>
                  </a:cxn>
                  <a:cxn ang="cd4">
                    <a:pos x="hc" y="b"/>
                  </a:cxn>
                  <a:cxn ang="0">
                    <a:pos x="r" y="vc"/>
                  </a:cxn>
                </a:cxnLst>
                <a:rect l="l" t="t" r="r" b="b"/>
                <a:pathLst>
                  <a:path w="298" h="297">
                    <a:moveTo>
                      <a:pt x="0" y="0"/>
                    </a:moveTo>
                    <a:cubicBezTo>
                      <a:pt x="165" y="0"/>
                      <a:pt x="298" y="133"/>
                      <a:pt x="298" y="297"/>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7" name="Straight Connector 176">
                <a:extLst>
                  <a:ext uri="{FF2B5EF4-FFF2-40B4-BE49-F238E27FC236}">
                    <a16:creationId xmlns:a16="http://schemas.microsoft.com/office/drawing/2014/main" id="{65B7D899-9EE4-784A-B093-1521B92AAA20}"/>
                  </a:ext>
                </a:extLst>
              </p:cNvPr>
              <p:cNvSpPr/>
              <p:nvPr/>
            </p:nvSpPr>
            <p:spPr>
              <a:xfrm>
                <a:off x="1484480" y="447445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8" name="Freeform 177">
                <a:extLst>
                  <a:ext uri="{FF2B5EF4-FFF2-40B4-BE49-F238E27FC236}">
                    <a16:creationId xmlns:a16="http://schemas.microsoft.com/office/drawing/2014/main" id="{E9497CD5-2FA6-8947-9E21-323838CB8CA4}"/>
                  </a:ext>
                </a:extLst>
              </p:cNvPr>
              <p:cNvSpPr/>
              <p:nvPr/>
            </p:nvSpPr>
            <p:spPr>
              <a:xfrm>
                <a:off x="1412660" y="4474455"/>
                <a:ext cx="69504" cy="69297"/>
              </a:xfrm>
              <a:custGeom>
                <a:avLst/>
                <a:gdLst/>
                <a:ahLst/>
                <a:cxnLst>
                  <a:cxn ang="3cd4">
                    <a:pos x="hc" y="t"/>
                  </a:cxn>
                  <a:cxn ang="cd2">
                    <a:pos x="l" y="vc"/>
                  </a:cxn>
                  <a:cxn ang="cd4">
                    <a:pos x="hc" y="b"/>
                  </a:cxn>
                  <a:cxn ang="0">
                    <a:pos x="r" y="vc"/>
                  </a:cxn>
                </a:cxnLst>
                <a:rect l="l" t="t" r="r" b="b"/>
                <a:pathLst>
                  <a:path w="194" h="196">
                    <a:moveTo>
                      <a:pt x="194" y="0"/>
                    </a:moveTo>
                    <a:cubicBezTo>
                      <a:pt x="194" y="108"/>
                      <a:pt x="107" y="196"/>
                      <a:pt x="0" y="19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79" name="Freeform 178">
                <a:extLst>
                  <a:ext uri="{FF2B5EF4-FFF2-40B4-BE49-F238E27FC236}">
                    <a16:creationId xmlns:a16="http://schemas.microsoft.com/office/drawing/2014/main" id="{79B58076-7DCA-8E4B-8D72-006288BD76D8}"/>
                  </a:ext>
                </a:extLst>
              </p:cNvPr>
              <p:cNvSpPr/>
              <p:nvPr/>
            </p:nvSpPr>
            <p:spPr>
              <a:xfrm>
                <a:off x="1343156" y="4474455"/>
                <a:ext cx="69504" cy="69297"/>
              </a:xfrm>
              <a:custGeom>
                <a:avLst/>
                <a:gdLst/>
                <a:ahLst/>
                <a:cxnLst>
                  <a:cxn ang="3cd4">
                    <a:pos x="hc" y="t"/>
                  </a:cxn>
                  <a:cxn ang="cd2">
                    <a:pos x="l" y="vc"/>
                  </a:cxn>
                  <a:cxn ang="cd4">
                    <a:pos x="hc" y="b"/>
                  </a:cxn>
                  <a:cxn ang="0">
                    <a:pos x="r" y="vc"/>
                  </a:cxn>
                </a:cxnLst>
                <a:rect l="l" t="t" r="r" b="b"/>
                <a:pathLst>
                  <a:path w="196" h="196">
                    <a:moveTo>
                      <a:pt x="196" y="196"/>
                    </a:moveTo>
                    <a:cubicBezTo>
                      <a:pt x="88" y="196"/>
                      <a:pt x="0" y="108"/>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0" name="Freeform 179">
                <a:extLst>
                  <a:ext uri="{FF2B5EF4-FFF2-40B4-BE49-F238E27FC236}">
                    <a16:creationId xmlns:a16="http://schemas.microsoft.com/office/drawing/2014/main" id="{8508E5DF-104F-D64E-AB81-21CAE1CE2662}"/>
                  </a:ext>
                </a:extLst>
              </p:cNvPr>
              <p:cNvSpPr/>
              <p:nvPr/>
            </p:nvSpPr>
            <p:spPr>
              <a:xfrm>
                <a:off x="1343156" y="4405158"/>
                <a:ext cx="69504" cy="69297"/>
              </a:xfrm>
              <a:custGeom>
                <a:avLst/>
                <a:gdLst/>
                <a:ahLst/>
                <a:cxnLst>
                  <a:cxn ang="3cd4">
                    <a:pos x="hc" y="t"/>
                  </a:cxn>
                  <a:cxn ang="cd2">
                    <a:pos x="l" y="vc"/>
                  </a:cxn>
                  <a:cxn ang="cd4">
                    <a:pos x="hc" y="b"/>
                  </a:cxn>
                  <a:cxn ang="0">
                    <a:pos x="r" y="vc"/>
                  </a:cxn>
                </a:cxnLst>
                <a:rect l="l" t="t" r="r" b="b"/>
                <a:pathLst>
                  <a:path w="196" h="195">
                    <a:moveTo>
                      <a:pt x="0" y="195"/>
                    </a:moveTo>
                    <a:cubicBezTo>
                      <a:pt x="0" y="87"/>
                      <a:pt x="88" y="0"/>
                      <a:pt x="19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1" name="Freeform 180">
                <a:extLst>
                  <a:ext uri="{FF2B5EF4-FFF2-40B4-BE49-F238E27FC236}">
                    <a16:creationId xmlns:a16="http://schemas.microsoft.com/office/drawing/2014/main" id="{38247BB4-41E1-2447-97AE-513AA3E714AA}"/>
                  </a:ext>
                </a:extLst>
              </p:cNvPr>
              <p:cNvSpPr/>
              <p:nvPr/>
            </p:nvSpPr>
            <p:spPr>
              <a:xfrm>
                <a:off x="1412660" y="4405158"/>
                <a:ext cx="69504" cy="69297"/>
              </a:xfrm>
              <a:custGeom>
                <a:avLst/>
                <a:gdLst/>
                <a:ahLst/>
                <a:cxnLst>
                  <a:cxn ang="3cd4">
                    <a:pos x="hc" y="t"/>
                  </a:cxn>
                  <a:cxn ang="cd2">
                    <a:pos x="l" y="vc"/>
                  </a:cxn>
                  <a:cxn ang="cd4">
                    <a:pos x="hc" y="b"/>
                  </a:cxn>
                  <a:cxn ang="0">
                    <a:pos x="r" y="vc"/>
                  </a:cxn>
                </a:cxnLst>
                <a:rect l="l" t="t" r="r" b="b"/>
                <a:pathLst>
                  <a:path w="194" h="195">
                    <a:moveTo>
                      <a:pt x="0" y="0"/>
                    </a:moveTo>
                    <a:cubicBezTo>
                      <a:pt x="107" y="0"/>
                      <a:pt x="194" y="87"/>
                      <a:pt x="194" y="19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2" name="Straight Connector 181">
                <a:extLst>
                  <a:ext uri="{FF2B5EF4-FFF2-40B4-BE49-F238E27FC236}">
                    <a16:creationId xmlns:a16="http://schemas.microsoft.com/office/drawing/2014/main" id="{F8F41C71-60E8-0343-A153-456AB459951C}"/>
                  </a:ext>
                </a:extLst>
              </p:cNvPr>
              <p:cNvSpPr/>
              <p:nvPr/>
            </p:nvSpPr>
            <p:spPr>
              <a:xfrm flipH="1">
                <a:off x="1523867" y="4629217"/>
                <a:ext cx="118156" cy="66987"/>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3" name="Straight Connector 182">
                <a:extLst>
                  <a:ext uri="{FF2B5EF4-FFF2-40B4-BE49-F238E27FC236}">
                    <a16:creationId xmlns:a16="http://schemas.microsoft.com/office/drawing/2014/main" id="{95613B76-3AE3-8741-A176-9301F8682516}"/>
                  </a:ext>
                </a:extLst>
              </p:cNvPr>
              <p:cNvSpPr/>
              <p:nvPr/>
            </p:nvSpPr>
            <p:spPr>
              <a:xfrm>
                <a:off x="1484480" y="4499863"/>
                <a:ext cx="148276" cy="46198"/>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4" name="Straight Connector 183">
                <a:extLst>
                  <a:ext uri="{FF2B5EF4-FFF2-40B4-BE49-F238E27FC236}">
                    <a16:creationId xmlns:a16="http://schemas.microsoft.com/office/drawing/2014/main" id="{E879775F-654C-2748-9FD4-8EF10D1A4838}"/>
                  </a:ext>
                </a:extLst>
              </p:cNvPr>
              <p:cNvSpPr/>
              <p:nvPr/>
            </p:nvSpPr>
            <p:spPr>
              <a:xfrm flipH="1">
                <a:off x="1472897" y="4363580"/>
                <a:ext cx="115840" cy="71606"/>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grpSp>
        <p:sp>
          <p:nvSpPr>
            <p:cNvPr id="161" name="Oval 160">
              <a:extLst>
                <a:ext uri="{FF2B5EF4-FFF2-40B4-BE49-F238E27FC236}">
                  <a16:creationId xmlns:a16="http://schemas.microsoft.com/office/drawing/2014/main" id="{09DA1691-F83C-8347-B00D-783FF5A3863D}"/>
                </a:ext>
              </a:extLst>
            </p:cNvPr>
            <p:cNvSpPr/>
            <p:nvPr/>
          </p:nvSpPr>
          <p:spPr>
            <a:xfrm>
              <a:off x="2151165" y="702689"/>
              <a:ext cx="704988" cy="704988"/>
            </a:xfrm>
            <a:prstGeom prst="ellips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marL="0" indent="0" algn="ctr" defTabSz="1218987" eaLnBrk="1" fontAlgn="auto">
                <a:spcBef>
                  <a:spcPts val="0"/>
                </a:spcBef>
                <a:spcAft>
                  <a:spcPts val="0"/>
                </a:spcAft>
                <a:defRPr/>
              </a:pPr>
              <a:endParaRPr lang="en-AU" sz="2000" kern="0">
                <a:solidFill>
                  <a:srgbClr val="FFFFFF"/>
                </a:solidFill>
                <a:latin typeface="Museo Sans 300"/>
                <a:ea typeface="Museo Sans 300"/>
                <a:cs typeface="Museo Sans 300"/>
                <a:sym typeface="Museo Sans 300"/>
              </a:endParaRPr>
            </a:p>
          </p:txBody>
        </p:sp>
      </p:grpSp>
      <p:grpSp>
        <p:nvGrpSpPr>
          <p:cNvPr id="185" name="Group 184">
            <a:extLst>
              <a:ext uri="{FF2B5EF4-FFF2-40B4-BE49-F238E27FC236}">
                <a16:creationId xmlns:a16="http://schemas.microsoft.com/office/drawing/2014/main" id="{5383C098-8985-5D4C-A0E8-78C761C0EAB8}"/>
              </a:ext>
            </a:extLst>
          </p:cNvPr>
          <p:cNvGrpSpPr>
            <a:grpSpLocks/>
          </p:cNvGrpSpPr>
          <p:nvPr/>
        </p:nvGrpSpPr>
        <p:grpSpPr bwMode="auto">
          <a:xfrm>
            <a:off x="1058863" y="3595688"/>
            <a:ext cx="530225" cy="531812"/>
            <a:chOff x="3007576" y="702689"/>
            <a:chExt cx="704988" cy="704988"/>
          </a:xfrm>
        </p:grpSpPr>
        <p:grpSp>
          <p:nvGrpSpPr>
            <p:cNvPr id="186" name="Group 71">
              <a:extLst>
                <a:ext uri="{FF2B5EF4-FFF2-40B4-BE49-F238E27FC236}">
                  <a16:creationId xmlns:a16="http://schemas.microsoft.com/office/drawing/2014/main" id="{CC853085-1392-474F-9F97-845FEA900179}"/>
                </a:ext>
              </a:extLst>
            </p:cNvPr>
            <p:cNvGrpSpPr>
              <a:grpSpLocks/>
            </p:cNvGrpSpPr>
            <p:nvPr/>
          </p:nvGrpSpPr>
          <p:grpSpPr bwMode="auto">
            <a:xfrm>
              <a:off x="3124604" y="819328"/>
              <a:ext cx="470932" cy="471710"/>
              <a:chOff x="1978560" y="4924440"/>
              <a:chExt cx="653760" cy="654840"/>
            </a:xfrm>
          </p:grpSpPr>
          <p:sp>
            <p:nvSpPr>
              <p:cNvPr id="188" name="Straight Connector 187">
                <a:extLst>
                  <a:ext uri="{FF2B5EF4-FFF2-40B4-BE49-F238E27FC236}">
                    <a16:creationId xmlns:a16="http://schemas.microsoft.com/office/drawing/2014/main" id="{209BCA21-EDAA-9F43-8A9A-65DA2F8EE1DA}"/>
                  </a:ext>
                </a:extLst>
              </p:cNvPr>
              <p:cNvSpPr/>
              <p:nvPr/>
            </p:nvSpPr>
            <p:spPr>
              <a:xfrm>
                <a:off x="2407998" y="521826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89" name="Freeform 188">
                <a:extLst>
                  <a:ext uri="{FF2B5EF4-FFF2-40B4-BE49-F238E27FC236}">
                    <a16:creationId xmlns:a16="http://schemas.microsoft.com/office/drawing/2014/main" id="{53A1D641-7DA7-0946-99C1-BE760D46B075}"/>
                  </a:ext>
                </a:extLst>
              </p:cNvPr>
              <p:cNvSpPr/>
              <p:nvPr/>
            </p:nvSpPr>
            <p:spPr>
              <a:xfrm>
                <a:off x="2407998" y="5177365"/>
                <a:ext cx="38092" cy="40900"/>
              </a:xfrm>
              <a:custGeom>
                <a:avLst/>
                <a:gdLst/>
                <a:ahLst/>
                <a:cxnLst>
                  <a:cxn ang="3cd4">
                    <a:pos x="hc" y="t"/>
                  </a:cxn>
                  <a:cxn ang="cd2">
                    <a:pos x="l" y="vc"/>
                  </a:cxn>
                  <a:cxn ang="cd4">
                    <a:pos x="hc" y="b"/>
                  </a:cxn>
                  <a:cxn ang="0">
                    <a:pos x="r" y="vc"/>
                  </a:cxn>
                </a:cxnLst>
                <a:rect l="l" t="t" r="r" b="b"/>
                <a:pathLst>
                  <a:path w="114" h="113">
                    <a:moveTo>
                      <a:pt x="0" y="113"/>
                    </a:moveTo>
                    <a:cubicBezTo>
                      <a:pt x="0" y="50"/>
                      <a:pt x="51" y="0"/>
                      <a:pt x="114"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0" name="Freeform 189">
                <a:extLst>
                  <a:ext uri="{FF2B5EF4-FFF2-40B4-BE49-F238E27FC236}">
                    <a16:creationId xmlns:a16="http://schemas.microsoft.com/office/drawing/2014/main" id="{CAF2CE5C-6D81-3645-9296-452B37BDCC54}"/>
                  </a:ext>
                </a:extLst>
              </p:cNvPr>
              <p:cNvSpPr/>
              <p:nvPr/>
            </p:nvSpPr>
            <p:spPr>
              <a:xfrm>
                <a:off x="2449020" y="5177365"/>
                <a:ext cx="41023" cy="40900"/>
              </a:xfrm>
              <a:custGeom>
                <a:avLst/>
                <a:gdLst/>
                <a:ahLst/>
                <a:cxnLst>
                  <a:cxn ang="3cd4">
                    <a:pos x="hc" y="t"/>
                  </a:cxn>
                  <a:cxn ang="cd2">
                    <a:pos x="l" y="vc"/>
                  </a:cxn>
                  <a:cxn ang="cd4">
                    <a:pos x="hc" y="b"/>
                  </a:cxn>
                  <a:cxn ang="0">
                    <a:pos x="r" y="vc"/>
                  </a:cxn>
                </a:cxnLst>
                <a:rect l="l" t="t" r="r" b="b"/>
                <a:pathLst>
                  <a:path w="114" h="113">
                    <a:moveTo>
                      <a:pt x="0" y="0"/>
                    </a:moveTo>
                    <a:cubicBezTo>
                      <a:pt x="63" y="0"/>
                      <a:pt x="114" y="50"/>
                      <a:pt x="114" y="113"/>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1" name="Freeform 190">
                <a:extLst>
                  <a:ext uri="{FF2B5EF4-FFF2-40B4-BE49-F238E27FC236}">
                    <a16:creationId xmlns:a16="http://schemas.microsoft.com/office/drawing/2014/main" id="{562FEC94-1000-B74C-BA5B-F1B80C5FE358}"/>
                  </a:ext>
                </a:extLst>
              </p:cNvPr>
              <p:cNvSpPr/>
              <p:nvPr/>
            </p:nvSpPr>
            <p:spPr>
              <a:xfrm>
                <a:off x="2449020" y="5218265"/>
                <a:ext cx="41023" cy="40900"/>
              </a:xfrm>
              <a:custGeom>
                <a:avLst/>
                <a:gdLst/>
                <a:ahLst/>
                <a:cxnLst>
                  <a:cxn ang="3cd4">
                    <a:pos x="hc" y="t"/>
                  </a:cxn>
                  <a:cxn ang="cd2">
                    <a:pos x="l" y="vc"/>
                  </a:cxn>
                  <a:cxn ang="cd4">
                    <a:pos x="hc" y="b"/>
                  </a:cxn>
                  <a:cxn ang="0">
                    <a:pos x="r" y="vc"/>
                  </a:cxn>
                </a:cxnLst>
                <a:rect l="l" t="t" r="r" b="b"/>
                <a:pathLst>
                  <a:path w="114" h="114">
                    <a:moveTo>
                      <a:pt x="114" y="0"/>
                    </a:moveTo>
                    <a:cubicBezTo>
                      <a:pt x="114" y="63"/>
                      <a:pt x="63" y="114"/>
                      <a:pt x="0"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2" name="Freeform 191">
                <a:extLst>
                  <a:ext uri="{FF2B5EF4-FFF2-40B4-BE49-F238E27FC236}">
                    <a16:creationId xmlns:a16="http://schemas.microsoft.com/office/drawing/2014/main" id="{78531C8E-02F8-6A4C-9E72-A89B7F5E3795}"/>
                  </a:ext>
                </a:extLst>
              </p:cNvPr>
              <p:cNvSpPr/>
              <p:nvPr/>
            </p:nvSpPr>
            <p:spPr>
              <a:xfrm>
                <a:off x="2407998" y="5218265"/>
                <a:ext cx="38092" cy="40900"/>
              </a:xfrm>
              <a:custGeom>
                <a:avLst/>
                <a:gdLst/>
                <a:ahLst/>
                <a:cxnLst>
                  <a:cxn ang="3cd4">
                    <a:pos x="hc" y="t"/>
                  </a:cxn>
                  <a:cxn ang="cd2">
                    <a:pos x="l" y="vc"/>
                  </a:cxn>
                  <a:cxn ang="cd4">
                    <a:pos x="hc" y="b"/>
                  </a:cxn>
                  <a:cxn ang="0">
                    <a:pos x="r" y="vc"/>
                  </a:cxn>
                </a:cxnLst>
                <a:rect l="l" t="t" r="r" b="b"/>
                <a:pathLst>
                  <a:path w="114" h="114">
                    <a:moveTo>
                      <a:pt x="114" y="114"/>
                    </a:moveTo>
                    <a:cubicBezTo>
                      <a:pt x="51" y="114"/>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3" name="Straight Connector 192">
                <a:extLst>
                  <a:ext uri="{FF2B5EF4-FFF2-40B4-BE49-F238E27FC236}">
                    <a16:creationId xmlns:a16="http://schemas.microsoft.com/office/drawing/2014/main" id="{B196F188-38B7-F24A-B9CA-512056C0C3B4}"/>
                  </a:ext>
                </a:extLst>
              </p:cNvPr>
              <p:cNvSpPr/>
              <p:nvPr/>
            </p:nvSpPr>
            <p:spPr>
              <a:xfrm>
                <a:off x="2422648" y="5378943"/>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4" name="Freeform 193">
                <a:extLst>
                  <a:ext uri="{FF2B5EF4-FFF2-40B4-BE49-F238E27FC236}">
                    <a16:creationId xmlns:a16="http://schemas.microsoft.com/office/drawing/2014/main" id="{AC67A63C-1A89-AF4E-90B2-DA7CB8BADD71}"/>
                  </a:ext>
                </a:extLst>
              </p:cNvPr>
              <p:cNvSpPr/>
              <p:nvPr/>
            </p:nvSpPr>
            <p:spPr>
              <a:xfrm>
                <a:off x="2422648" y="5338043"/>
                <a:ext cx="41023" cy="40900"/>
              </a:xfrm>
              <a:custGeom>
                <a:avLst/>
                <a:gdLst/>
                <a:ahLst/>
                <a:cxnLst>
                  <a:cxn ang="3cd4">
                    <a:pos x="hc" y="t"/>
                  </a:cxn>
                  <a:cxn ang="cd2">
                    <a:pos x="l" y="vc"/>
                  </a:cxn>
                  <a:cxn ang="cd4">
                    <a:pos x="hc" y="b"/>
                  </a:cxn>
                  <a:cxn ang="0">
                    <a:pos x="r" y="vc"/>
                  </a:cxn>
                </a:cxnLst>
                <a:rect l="l" t="t" r="r" b="b"/>
                <a:pathLst>
                  <a:path w="114" h="114">
                    <a:moveTo>
                      <a:pt x="0" y="114"/>
                    </a:moveTo>
                    <a:cubicBezTo>
                      <a:pt x="0" y="51"/>
                      <a:pt x="51" y="0"/>
                      <a:pt x="114"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5" name="Freeform 194">
                <a:extLst>
                  <a:ext uri="{FF2B5EF4-FFF2-40B4-BE49-F238E27FC236}">
                    <a16:creationId xmlns:a16="http://schemas.microsoft.com/office/drawing/2014/main" id="{D8042D2F-DD4C-D541-8E50-DFA996DE4C2B}"/>
                  </a:ext>
                </a:extLst>
              </p:cNvPr>
              <p:cNvSpPr/>
              <p:nvPr/>
            </p:nvSpPr>
            <p:spPr>
              <a:xfrm>
                <a:off x="2463670" y="5338043"/>
                <a:ext cx="41023" cy="40900"/>
              </a:xfrm>
              <a:custGeom>
                <a:avLst/>
                <a:gdLst/>
                <a:ahLst/>
                <a:cxnLst>
                  <a:cxn ang="3cd4">
                    <a:pos x="hc" y="t"/>
                  </a:cxn>
                  <a:cxn ang="cd2">
                    <a:pos x="l" y="vc"/>
                  </a:cxn>
                  <a:cxn ang="cd4">
                    <a:pos x="hc" y="b"/>
                  </a:cxn>
                  <a:cxn ang="0">
                    <a:pos x="r" y="vc"/>
                  </a:cxn>
                </a:cxnLst>
                <a:rect l="l" t="t" r="r" b="b"/>
                <a:pathLst>
                  <a:path w="115" h="114">
                    <a:moveTo>
                      <a:pt x="0" y="0"/>
                    </a:moveTo>
                    <a:cubicBezTo>
                      <a:pt x="63" y="0"/>
                      <a:pt x="115" y="51"/>
                      <a:pt x="115"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6" name="Freeform 195">
                <a:extLst>
                  <a:ext uri="{FF2B5EF4-FFF2-40B4-BE49-F238E27FC236}">
                    <a16:creationId xmlns:a16="http://schemas.microsoft.com/office/drawing/2014/main" id="{E9A40F6C-6E5D-DA46-AA87-7DAAD67A6C97}"/>
                  </a:ext>
                </a:extLst>
              </p:cNvPr>
              <p:cNvSpPr/>
              <p:nvPr/>
            </p:nvSpPr>
            <p:spPr>
              <a:xfrm>
                <a:off x="2463670" y="5378943"/>
                <a:ext cx="41023" cy="40900"/>
              </a:xfrm>
              <a:custGeom>
                <a:avLst/>
                <a:gdLst/>
                <a:ahLst/>
                <a:cxnLst>
                  <a:cxn ang="3cd4">
                    <a:pos x="hc" y="t"/>
                  </a:cxn>
                  <a:cxn ang="cd2">
                    <a:pos x="l" y="vc"/>
                  </a:cxn>
                  <a:cxn ang="cd4">
                    <a:pos x="hc" y="b"/>
                  </a:cxn>
                  <a:cxn ang="0">
                    <a:pos x="r" y="vc"/>
                  </a:cxn>
                </a:cxnLst>
                <a:rect l="l" t="t" r="r" b="b"/>
                <a:pathLst>
                  <a:path w="115" h="115">
                    <a:moveTo>
                      <a:pt x="115" y="0"/>
                    </a:moveTo>
                    <a:cubicBezTo>
                      <a:pt x="115" y="63"/>
                      <a:pt x="63" y="115"/>
                      <a:pt x="0" y="11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7" name="Freeform 196">
                <a:extLst>
                  <a:ext uri="{FF2B5EF4-FFF2-40B4-BE49-F238E27FC236}">
                    <a16:creationId xmlns:a16="http://schemas.microsoft.com/office/drawing/2014/main" id="{E914B1F5-50B7-5E4B-B787-82BB4DA6D47B}"/>
                  </a:ext>
                </a:extLst>
              </p:cNvPr>
              <p:cNvSpPr/>
              <p:nvPr/>
            </p:nvSpPr>
            <p:spPr>
              <a:xfrm>
                <a:off x="2422648" y="5378943"/>
                <a:ext cx="41023" cy="40900"/>
              </a:xfrm>
              <a:custGeom>
                <a:avLst/>
                <a:gdLst/>
                <a:ahLst/>
                <a:cxnLst>
                  <a:cxn ang="3cd4">
                    <a:pos x="hc" y="t"/>
                  </a:cxn>
                  <a:cxn ang="cd2">
                    <a:pos x="l" y="vc"/>
                  </a:cxn>
                  <a:cxn ang="cd4">
                    <a:pos x="hc" y="b"/>
                  </a:cxn>
                  <a:cxn ang="0">
                    <a:pos x="r" y="vc"/>
                  </a:cxn>
                </a:cxnLst>
                <a:rect l="l" t="t" r="r" b="b"/>
                <a:pathLst>
                  <a:path w="114" h="115">
                    <a:moveTo>
                      <a:pt x="114" y="115"/>
                    </a:moveTo>
                    <a:cubicBezTo>
                      <a:pt x="51" y="115"/>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8" name="Straight Connector 197">
                <a:extLst>
                  <a:ext uri="{FF2B5EF4-FFF2-40B4-BE49-F238E27FC236}">
                    <a16:creationId xmlns:a16="http://schemas.microsoft.com/office/drawing/2014/main" id="{4998F2D0-3FC4-1945-8B0C-7C1D25BA0963}"/>
                  </a:ext>
                </a:extLst>
              </p:cNvPr>
              <p:cNvSpPr/>
              <p:nvPr/>
            </p:nvSpPr>
            <p:spPr>
              <a:xfrm>
                <a:off x="2114979" y="5186128"/>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199" name="Freeform 198">
                <a:extLst>
                  <a:ext uri="{FF2B5EF4-FFF2-40B4-BE49-F238E27FC236}">
                    <a16:creationId xmlns:a16="http://schemas.microsoft.com/office/drawing/2014/main" id="{CF4BC6AF-C959-A544-AE1D-2135B631CFD0}"/>
                  </a:ext>
                </a:extLst>
              </p:cNvPr>
              <p:cNvSpPr/>
              <p:nvPr/>
            </p:nvSpPr>
            <p:spPr>
              <a:xfrm>
                <a:off x="2114979" y="5145228"/>
                <a:ext cx="41023" cy="40900"/>
              </a:xfrm>
              <a:custGeom>
                <a:avLst/>
                <a:gdLst/>
                <a:ahLst/>
                <a:cxnLst>
                  <a:cxn ang="3cd4">
                    <a:pos x="hc" y="t"/>
                  </a:cxn>
                  <a:cxn ang="cd2">
                    <a:pos x="l" y="vc"/>
                  </a:cxn>
                  <a:cxn ang="cd4">
                    <a:pos x="hc" y="b"/>
                  </a:cxn>
                  <a:cxn ang="0">
                    <a:pos x="r" y="vc"/>
                  </a:cxn>
                </a:cxnLst>
                <a:rect l="l" t="t" r="r" b="b"/>
                <a:pathLst>
                  <a:path w="113" h="114">
                    <a:moveTo>
                      <a:pt x="0" y="114"/>
                    </a:moveTo>
                    <a:cubicBezTo>
                      <a:pt x="0" y="51"/>
                      <a:pt x="52" y="0"/>
                      <a:pt x="113"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0" name="Freeform 199">
                <a:extLst>
                  <a:ext uri="{FF2B5EF4-FFF2-40B4-BE49-F238E27FC236}">
                    <a16:creationId xmlns:a16="http://schemas.microsoft.com/office/drawing/2014/main" id="{5B462F01-C75D-2649-83E8-13D27595400D}"/>
                  </a:ext>
                </a:extLst>
              </p:cNvPr>
              <p:cNvSpPr/>
              <p:nvPr/>
            </p:nvSpPr>
            <p:spPr>
              <a:xfrm>
                <a:off x="2156001" y="5145228"/>
                <a:ext cx="41023" cy="40900"/>
              </a:xfrm>
              <a:custGeom>
                <a:avLst/>
                <a:gdLst/>
                <a:ahLst/>
                <a:cxnLst>
                  <a:cxn ang="3cd4">
                    <a:pos x="hc" y="t"/>
                  </a:cxn>
                  <a:cxn ang="cd2">
                    <a:pos x="l" y="vc"/>
                  </a:cxn>
                  <a:cxn ang="cd4">
                    <a:pos x="hc" y="b"/>
                  </a:cxn>
                  <a:cxn ang="0">
                    <a:pos x="r" y="vc"/>
                  </a:cxn>
                </a:cxnLst>
                <a:rect l="l" t="t" r="r" b="b"/>
                <a:pathLst>
                  <a:path w="115" h="114">
                    <a:moveTo>
                      <a:pt x="0" y="0"/>
                    </a:moveTo>
                    <a:cubicBezTo>
                      <a:pt x="63" y="0"/>
                      <a:pt x="115" y="51"/>
                      <a:pt x="115"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1" name="Freeform 200">
                <a:extLst>
                  <a:ext uri="{FF2B5EF4-FFF2-40B4-BE49-F238E27FC236}">
                    <a16:creationId xmlns:a16="http://schemas.microsoft.com/office/drawing/2014/main" id="{353540EB-7CD9-274B-9648-F004195E5C36}"/>
                  </a:ext>
                </a:extLst>
              </p:cNvPr>
              <p:cNvSpPr/>
              <p:nvPr/>
            </p:nvSpPr>
            <p:spPr>
              <a:xfrm>
                <a:off x="2156001" y="5186128"/>
                <a:ext cx="41023" cy="40900"/>
              </a:xfrm>
              <a:custGeom>
                <a:avLst/>
                <a:gdLst/>
                <a:ahLst/>
                <a:cxnLst>
                  <a:cxn ang="3cd4">
                    <a:pos x="hc" y="t"/>
                  </a:cxn>
                  <a:cxn ang="cd2">
                    <a:pos x="l" y="vc"/>
                  </a:cxn>
                  <a:cxn ang="cd4">
                    <a:pos x="hc" y="b"/>
                  </a:cxn>
                  <a:cxn ang="0">
                    <a:pos x="r" y="vc"/>
                  </a:cxn>
                </a:cxnLst>
                <a:rect l="l" t="t" r="r" b="b"/>
                <a:pathLst>
                  <a:path w="115" h="114">
                    <a:moveTo>
                      <a:pt x="115" y="0"/>
                    </a:moveTo>
                    <a:cubicBezTo>
                      <a:pt x="115" y="63"/>
                      <a:pt x="63" y="114"/>
                      <a:pt x="0"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2" name="Freeform 201">
                <a:extLst>
                  <a:ext uri="{FF2B5EF4-FFF2-40B4-BE49-F238E27FC236}">
                    <a16:creationId xmlns:a16="http://schemas.microsoft.com/office/drawing/2014/main" id="{43A932D6-190C-DA44-86B5-90F6AE2B5ED4}"/>
                  </a:ext>
                </a:extLst>
              </p:cNvPr>
              <p:cNvSpPr/>
              <p:nvPr/>
            </p:nvSpPr>
            <p:spPr>
              <a:xfrm>
                <a:off x="2114979" y="5186128"/>
                <a:ext cx="41023" cy="40900"/>
              </a:xfrm>
              <a:custGeom>
                <a:avLst/>
                <a:gdLst/>
                <a:ahLst/>
                <a:cxnLst>
                  <a:cxn ang="3cd4">
                    <a:pos x="hc" y="t"/>
                  </a:cxn>
                  <a:cxn ang="cd2">
                    <a:pos x="l" y="vc"/>
                  </a:cxn>
                  <a:cxn ang="cd4">
                    <a:pos x="hc" y="b"/>
                  </a:cxn>
                  <a:cxn ang="0">
                    <a:pos x="r" y="vc"/>
                  </a:cxn>
                </a:cxnLst>
                <a:rect l="l" t="t" r="r" b="b"/>
                <a:pathLst>
                  <a:path w="113" h="114">
                    <a:moveTo>
                      <a:pt x="113" y="114"/>
                    </a:moveTo>
                    <a:cubicBezTo>
                      <a:pt x="52" y="114"/>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3" name="Straight Connector 202">
                <a:extLst>
                  <a:ext uri="{FF2B5EF4-FFF2-40B4-BE49-F238E27FC236}">
                    <a16:creationId xmlns:a16="http://schemas.microsoft.com/office/drawing/2014/main" id="{144D1137-2CE1-6846-BF65-1A09D10C9237}"/>
                  </a:ext>
                </a:extLst>
              </p:cNvPr>
              <p:cNvSpPr/>
              <p:nvPr/>
            </p:nvSpPr>
            <p:spPr>
              <a:xfrm>
                <a:off x="2264417" y="5136464"/>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4" name="Freeform 203">
                <a:extLst>
                  <a:ext uri="{FF2B5EF4-FFF2-40B4-BE49-F238E27FC236}">
                    <a16:creationId xmlns:a16="http://schemas.microsoft.com/office/drawing/2014/main" id="{7AA1F2D1-03EB-A043-AABF-DFACEDA104FA}"/>
                  </a:ext>
                </a:extLst>
              </p:cNvPr>
              <p:cNvSpPr/>
              <p:nvPr/>
            </p:nvSpPr>
            <p:spPr>
              <a:xfrm>
                <a:off x="2264417" y="5095564"/>
                <a:ext cx="41023" cy="40900"/>
              </a:xfrm>
              <a:custGeom>
                <a:avLst/>
                <a:gdLst/>
                <a:ahLst/>
                <a:cxnLst>
                  <a:cxn ang="3cd4">
                    <a:pos x="hc" y="t"/>
                  </a:cxn>
                  <a:cxn ang="cd2">
                    <a:pos x="l" y="vc"/>
                  </a:cxn>
                  <a:cxn ang="cd4">
                    <a:pos x="hc" y="b"/>
                  </a:cxn>
                  <a:cxn ang="0">
                    <a:pos x="r" y="vc"/>
                  </a:cxn>
                </a:cxnLst>
                <a:rect l="l" t="t" r="r" b="b"/>
                <a:pathLst>
                  <a:path w="113" h="114">
                    <a:moveTo>
                      <a:pt x="0" y="114"/>
                    </a:moveTo>
                    <a:cubicBezTo>
                      <a:pt x="0" y="52"/>
                      <a:pt x="50" y="0"/>
                      <a:pt x="113"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5" name="Freeform 204">
                <a:extLst>
                  <a:ext uri="{FF2B5EF4-FFF2-40B4-BE49-F238E27FC236}">
                    <a16:creationId xmlns:a16="http://schemas.microsoft.com/office/drawing/2014/main" id="{690E0D36-F2FB-FB45-ABF7-2250CE848ED0}"/>
                  </a:ext>
                </a:extLst>
              </p:cNvPr>
              <p:cNvSpPr/>
              <p:nvPr/>
            </p:nvSpPr>
            <p:spPr>
              <a:xfrm>
                <a:off x="2305440" y="5095564"/>
                <a:ext cx="41023" cy="40900"/>
              </a:xfrm>
              <a:custGeom>
                <a:avLst/>
                <a:gdLst/>
                <a:ahLst/>
                <a:cxnLst>
                  <a:cxn ang="3cd4">
                    <a:pos x="hc" y="t"/>
                  </a:cxn>
                  <a:cxn ang="cd2">
                    <a:pos x="l" y="vc"/>
                  </a:cxn>
                  <a:cxn ang="cd4">
                    <a:pos x="hc" y="b"/>
                  </a:cxn>
                  <a:cxn ang="0">
                    <a:pos x="r" y="vc"/>
                  </a:cxn>
                </a:cxnLst>
                <a:rect l="l" t="t" r="r" b="b"/>
                <a:pathLst>
                  <a:path w="114" h="114">
                    <a:moveTo>
                      <a:pt x="0" y="0"/>
                    </a:moveTo>
                    <a:cubicBezTo>
                      <a:pt x="63" y="0"/>
                      <a:pt x="114" y="52"/>
                      <a:pt x="114" y="11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6" name="Freeform 205">
                <a:extLst>
                  <a:ext uri="{FF2B5EF4-FFF2-40B4-BE49-F238E27FC236}">
                    <a16:creationId xmlns:a16="http://schemas.microsoft.com/office/drawing/2014/main" id="{3EC3A004-C379-D047-B5EA-ABBCBAA47424}"/>
                  </a:ext>
                </a:extLst>
              </p:cNvPr>
              <p:cNvSpPr/>
              <p:nvPr/>
            </p:nvSpPr>
            <p:spPr>
              <a:xfrm>
                <a:off x="2305440" y="5136464"/>
                <a:ext cx="41023" cy="40900"/>
              </a:xfrm>
              <a:custGeom>
                <a:avLst/>
                <a:gdLst/>
                <a:ahLst/>
                <a:cxnLst>
                  <a:cxn ang="3cd4">
                    <a:pos x="hc" y="t"/>
                  </a:cxn>
                  <a:cxn ang="cd2">
                    <a:pos x="l" y="vc"/>
                  </a:cxn>
                  <a:cxn ang="cd4">
                    <a:pos x="hc" y="b"/>
                  </a:cxn>
                  <a:cxn ang="0">
                    <a:pos x="r" y="vc"/>
                  </a:cxn>
                </a:cxnLst>
                <a:rect l="l" t="t" r="r" b="b"/>
                <a:pathLst>
                  <a:path w="114" h="115">
                    <a:moveTo>
                      <a:pt x="114" y="0"/>
                    </a:moveTo>
                    <a:cubicBezTo>
                      <a:pt x="114" y="63"/>
                      <a:pt x="63" y="115"/>
                      <a:pt x="0" y="11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7" name="Freeform 206">
                <a:extLst>
                  <a:ext uri="{FF2B5EF4-FFF2-40B4-BE49-F238E27FC236}">
                    <a16:creationId xmlns:a16="http://schemas.microsoft.com/office/drawing/2014/main" id="{BE3D72C8-537A-D243-A1E4-F3DBCA6736FF}"/>
                  </a:ext>
                </a:extLst>
              </p:cNvPr>
              <p:cNvSpPr/>
              <p:nvPr/>
            </p:nvSpPr>
            <p:spPr>
              <a:xfrm>
                <a:off x="2264417" y="5136464"/>
                <a:ext cx="41023" cy="40900"/>
              </a:xfrm>
              <a:custGeom>
                <a:avLst/>
                <a:gdLst/>
                <a:ahLst/>
                <a:cxnLst>
                  <a:cxn ang="3cd4">
                    <a:pos x="hc" y="t"/>
                  </a:cxn>
                  <a:cxn ang="cd2">
                    <a:pos x="l" y="vc"/>
                  </a:cxn>
                  <a:cxn ang="cd4">
                    <a:pos x="hc" y="b"/>
                  </a:cxn>
                  <a:cxn ang="0">
                    <a:pos x="r" y="vc"/>
                  </a:cxn>
                </a:cxnLst>
                <a:rect l="l" t="t" r="r" b="b"/>
                <a:pathLst>
                  <a:path w="113" h="115">
                    <a:moveTo>
                      <a:pt x="113" y="115"/>
                    </a:moveTo>
                    <a:cubicBezTo>
                      <a:pt x="50" y="115"/>
                      <a:pt x="0" y="63"/>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8" name="Straight Connector 207">
                <a:extLst>
                  <a:ext uri="{FF2B5EF4-FFF2-40B4-BE49-F238E27FC236}">
                    <a16:creationId xmlns:a16="http://schemas.microsoft.com/office/drawing/2014/main" id="{8791878B-07EB-4348-980F-4D7235A94B4C}"/>
                  </a:ext>
                </a:extLst>
              </p:cNvPr>
              <p:cNvSpPr/>
              <p:nvPr/>
            </p:nvSpPr>
            <p:spPr>
              <a:xfrm>
                <a:off x="2305440" y="5177365"/>
                <a:ext cx="0" cy="40316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09" name="Straight Connector 208">
                <a:extLst>
                  <a:ext uri="{FF2B5EF4-FFF2-40B4-BE49-F238E27FC236}">
                    <a16:creationId xmlns:a16="http://schemas.microsoft.com/office/drawing/2014/main" id="{48C82863-979C-1E4D-B4C5-E37C0A6F296D}"/>
                  </a:ext>
                </a:extLst>
              </p:cNvPr>
              <p:cNvSpPr/>
              <p:nvPr/>
            </p:nvSpPr>
            <p:spPr>
              <a:xfrm flipH="1">
                <a:off x="2366975" y="5247479"/>
                <a:ext cx="52743" cy="49664"/>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0" name="Straight Connector 209">
                <a:extLst>
                  <a:ext uri="{FF2B5EF4-FFF2-40B4-BE49-F238E27FC236}">
                    <a16:creationId xmlns:a16="http://schemas.microsoft.com/office/drawing/2014/main" id="{04484589-305F-2C46-9E01-18286C8D7DA8}"/>
                  </a:ext>
                </a:extLst>
              </p:cNvPr>
              <p:cNvSpPr/>
              <p:nvPr/>
            </p:nvSpPr>
            <p:spPr>
              <a:xfrm>
                <a:off x="2366975" y="5297143"/>
                <a:ext cx="0" cy="84723"/>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1" name="Straight Connector 210">
                <a:extLst>
                  <a:ext uri="{FF2B5EF4-FFF2-40B4-BE49-F238E27FC236}">
                    <a16:creationId xmlns:a16="http://schemas.microsoft.com/office/drawing/2014/main" id="{390344EC-B6D3-A24D-B5BD-08D4EB11578B}"/>
                  </a:ext>
                </a:extLst>
              </p:cNvPr>
              <p:cNvSpPr/>
              <p:nvPr/>
            </p:nvSpPr>
            <p:spPr>
              <a:xfrm>
                <a:off x="2182372" y="5218265"/>
                <a:ext cx="61535" cy="58429"/>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2" name="Straight Connector 211">
                <a:extLst>
                  <a:ext uri="{FF2B5EF4-FFF2-40B4-BE49-F238E27FC236}">
                    <a16:creationId xmlns:a16="http://schemas.microsoft.com/office/drawing/2014/main" id="{12670DBA-5767-744E-A362-5B3E4DEE6F09}"/>
                  </a:ext>
                </a:extLst>
              </p:cNvPr>
              <p:cNvSpPr/>
              <p:nvPr/>
            </p:nvSpPr>
            <p:spPr>
              <a:xfrm>
                <a:off x="2243907" y="5276694"/>
                <a:ext cx="0" cy="84721"/>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3" name="Straight Connector 212">
                <a:extLst>
                  <a:ext uri="{FF2B5EF4-FFF2-40B4-BE49-F238E27FC236}">
                    <a16:creationId xmlns:a16="http://schemas.microsoft.com/office/drawing/2014/main" id="{E7CB24B1-81F1-4649-9D56-6A8736065A1C}"/>
                  </a:ext>
                </a:extLst>
              </p:cNvPr>
              <p:cNvSpPr/>
              <p:nvPr/>
            </p:nvSpPr>
            <p:spPr>
              <a:xfrm flipH="1">
                <a:off x="2366975" y="5402315"/>
                <a:ext cx="61533" cy="49665"/>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4" name="Straight Connector 213">
                <a:extLst>
                  <a:ext uri="{FF2B5EF4-FFF2-40B4-BE49-F238E27FC236}">
                    <a16:creationId xmlns:a16="http://schemas.microsoft.com/office/drawing/2014/main" id="{E9E20652-781E-3F4D-8E8F-9192B40D643A}"/>
                  </a:ext>
                </a:extLst>
              </p:cNvPr>
              <p:cNvSpPr/>
              <p:nvPr/>
            </p:nvSpPr>
            <p:spPr>
              <a:xfrm>
                <a:off x="2366975" y="5451980"/>
                <a:ext cx="0" cy="35057"/>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5" name="Straight Connector 214">
                <a:extLst>
                  <a:ext uri="{FF2B5EF4-FFF2-40B4-BE49-F238E27FC236}">
                    <a16:creationId xmlns:a16="http://schemas.microsoft.com/office/drawing/2014/main" id="{5F21104B-BBB3-8A40-BB24-E025EBE219A9}"/>
                  </a:ext>
                </a:extLst>
              </p:cNvPr>
              <p:cNvSpPr/>
              <p:nvPr/>
            </p:nvSpPr>
            <p:spPr>
              <a:xfrm>
                <a:off x="2522274" y="5300065"/>
                <a:ext cx="0" cy="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6" name="Freeform 215">
                <a:extLst>
                  <a:ext uri="{FF2B5EF4-FFF2-40B4-BE49-F238E27FC236}">
                    <a16:creationId xmlns:a16="http://schemas.microsoft.com/office/drawing/2014/main" id="{63EB1C7A-347D-6846-B525-E9398168A146}"/>
                  </a:ext>
                </a:extLst>
              </p:cNvPr>
              <p:cNvSpPr/>
              <p:nvPr/>
            </p:nvSpPr>
            <p:spPr>
              <a:xfrm>
                <a:off x="2522274" y="5300065"/>
                <a:ext cx="11721" cy="0"/>
              </a:xfrm>
              <a:custGeom>
                <a:avLst/>
                <a:gdLst/>
                <a:ahLst/>
                <a:cxnLst>
                  <a:cxn ang="3cd4">
                    <a:pos x="hc" y="t"/>
                  </a:cxn>
                  <a:cxn ang="cd2">
                    <a:pos x="l" y="vc"/>
                  </a:cxn>
                  <a:cxn ang="cd4">
                    <a:pos x="hc" y="b"/>
                  </a:cxn>
                  <a:cxn ang="0">
                    <a:pos x="r" y="vc"/>
                  </a:cxn>
                </a:cxnLst>
                <a:rect l="l" t="t" r="r" b="b"/>
                <a:pathLst>
                  <a:path w="38">
                    <a:moveTo>
                      <a:pt x="0" y="0"/>
                    </a:moveTo>
                    <a:cubicBezTo>
                      <a:pt x="38" y="0"/>
                      <a:pt x="38" y="0"/>
                      <a:pt x="38"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7" name="Freeform 216">
                <a:extLst>
                  <a:ext uri="{FF2B5EF4-FFF2-40B4-BE49-F238E27FC236}">
                    <a16:creationId xmlns:a16="http://schemas.microsoft.com/office/drawing/2014/main" id="{FCD0EAC9-7BC6-BD46-BCD4-BE40F3C9083D}"/>
                  </a:ext>
                </a:extLst>
              </p:cNvPr>
              <p:cNvSpPr/>
              <p:nvPr/>
            </p:nvSpPr>
            <p:spPr>
              <a:xfrm>
                <a:off x="2533995" y="5200736"/>
                <a:ext cx="99626" cy="96407"/>
              </a:xfrm>
              <a:custGeom>
                <a:avLst/>
                <a:gdLst/>
                <a:ahLst/>
                <a:cxnLst>
                  <a:cxn ang="3cd4">
                    <a:pos x="hc" y="t"/>
                  </a:cxn>
                  <a:cxn ang="cd2">
                    <a:pos x="l" y="vc"/>
                  </a:cxn>
                  <a:cxn ang="cd4">
                    <a:pos x="hc" y="b"/>
                  </a:cxn>
                  <a:cxn ang="0">
                    <a:pos x="r" y="vc"/>
                  </a:cxn>
                </a:cxnLst>
                <a:rect l="l" t="t" r="r" b="b"/>
                <a:pathLst>
                  <a:path w="273" h="268">
                    <a:moveTo>
                      <a:pt x="0" y="268"/>
                    </a:moveTo>
                    <a:cubicBezTo>
                      <a:pt x="151" y="268"/>
                      <a:pt x="273" y="148"/>
                      <a:pt x="273"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8" name="Freeform 217">
                <a:extLst>
                  <a:ext uri="{FF2B5EF4-FFF2-40B4-BE49-F238E27FC236}">
                    <a16:creationId xmlns:a16="http://schemas.microsoft.com/office/drawing/2014/main" id="{55C02DDF-A891-4243-BCCE-63538A60A1FD}"/>
                  </a:ext>
                </a:extLst>
              </p:cNvPr>
              <p:cNvSpPr/>
              <p:nvPr/>
            </p:nvSpPr>
            <p:spPr>
              <a:xfrm>
                <a:off x="2533995" y="5104327"/>
                <a:ext cx="99626" cy="96409"/>
              </a:xfrm>
              <a:custGeom>
                <a:avLst/>
                <a:gdLst/>
                <a:ahLst/>
                <a:cxnLst>
                  <a:cxn ang="3cd4">
                    <a:pos x="hc" y="t"/>
                  </a:cxn>
                  <a:cxn ang="cd2">
                    <a:pos x="l" y="vc"/>
                  </a:cxn>
                  <a:cxn ang="cd4">
                    <a:pos x="hc" y="b"/>
                  </a:cxn>
                  <a:cxn ang="0">
                    <a:pos x="r" y="vc"/>
                  </a:cxn>
                </a:cxnLst>
                <a:rect l="l" t="t" r="r" b="b"/>
                <a:pathLst>
                  <a:path w="273" h="271">
                    <a:moveTo>
                      <a:pt x="273" y="271"/>
                    </a:moveTo>
                    <a:cubicBezTo>
                      <a:pt x="273" y="120"/>
                      <a:pt x="151" y="0"/>
                      <a:pt x="0"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19" name="Freeform 218">
                <a:extLst>
                  <a:ext uri="{FF2B5EF4-FFF2-40B4-BE49-F238E27FC236}">
                    <a16:creationId xmlns:a16="http://schemas.microsoft.com/office/drawing/2014/main" id="{6BB2DEE2-F646-0F4B-92D8-F94A1AE5CC8E}"/>
                  </a:ext>
                </a:extLst>
              </p:cNvPr>
              <p:cNvSpPr/>
              <p:nvPr/>
            </p:nvSpPr>
            <p:spPr>
              <a:xfrm>
                <a:off x="2504693" y="5104327"/>
                <a:ext cx="29302" cy="2922"/>
              </a:xfrm>
              <a:custGeom>
                <a:avLst/>
                <a:gdLst/>
                <a:ahLst/>
                <a:cxnLst>
                  <a:cxn ang="3cd4">
                    <a:pos x="hc" y="t"/>
                  </a:cxn>
                  <a:cxn ang="cd2">
                    <a:pos x="l" y="vc"/>
                  </a:cxn>
                  <a:cxn ang="cd4">
                    <a:pos x="hc" y="b"/>
                  </a:cxn>
                  <a:cxn ang="0">
                    <a:pos x="r" y="vc"/>
                  </a:cxn>
                </a:cxnLst>
                <a:rect l="l" t="t" r="r" b="b"/>
                <a:pathLst>
                  <a:path w="85" h="12">
                    <a:moveTo>
                      <a:pt x="85" y="0"/>
                    </a:moveTo>
                    <a:cubicBezTo>
                      <a:pt x="57" y="0"/>
                      <a:pt x="28" y="2"/>
                      <a:pt x="0" y="12"/>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0" name="Freeform 219">
                <a:extLst>
                  <a:ext uri="{FF2B5EF4-FFF2-40B4-BE49-F238E27FC236}">
                    <a16:creationId xmlns:a16="http://schemas.microsoft.com/office/drawing/2014/main" id="{F6CD85AF-875F-104E-91BD-16DF331651E3}"/>
                  </a:ext>
                </a:extLst>
              </p:cNvPr>
              <p:cNvSpPr/>
              <p:nvPr/>
            </p:nvSpPr>
            <p:spPr>
              <a:xfrm>
                <a:off x="2504693" y="5089721"/>
                <a:ext cx="2931" cy="17529"/>
              </a:xfrm>
              <a:custGeom>
                <a:avLst/>
                <a:gdLst/>
                <a:ahLst/>
                <a:cxnLst>
                  <a:cxn ang="3cd4">
                    <a:pos x="hc" y="t"/>
                  </a:cxn>
                  <a:cxn ang="cd2">
                    <a:pos x="l" y="vc"/>
                  </a:cxn>
                  <a:cxn ang="cd4">
                    <a:pos x="hc" y="b"/>
                  </a:cxn>
                  <a:cxn ang="0">
                    <a:pos x="r" y="vc"/>
                  </a:cxn>
                </a:cxnLst>
                <a:rect l="l" t="t" r="r" b="b"/>
                <a:pathLst>
                  <a:path w="6" h="49">
                    <a:moveTo>
                      <a:pt x="0" y="49"/>
                    </a:moveTo>
                    <a:cubicBezTo>
                      <a:pt x="3" y="32"/>
                      <a:pt x="6" y="15"/>
                      <a:pt x="6"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1" name="Freeform 220">
                <a:extLst>
                  <a:ext uri="{FF2B5EF4-FFF2-40B4-BE49-F238E27FC236}">
                    <a16:creationId xmlns:a16="http://schemas.microsoft.com/office/drawing/2014/main" id="{FE473481-9556-4540-A740-C4BBE748B847}"/>
                  </a:ext>
                </a:extLst>
              </p:cNvPr>
              <p:cNvSpPr/>
              <p:nvPr/>
            </p:nvSpPr>
            <p:spPr>
              <a:xfrm>
                <a:off x="2343533" y="4993313"/>
                <a:ext cx="164091" cy="96409"/>
              </a:xfrm>
              <a:custGeom>
                <a:avLst/>
                <a:gdLst/>
                <a:ahLst/>
                <a:cxnLst>
                  <a:cxn ang="3cd4">
                    <a:pos x="hc" y="t"/>
                  </a:cxn>
                  <a:cxn ang="cd2">
                    <a:pos x="l" y="vc"/>
                  </a:cxn>
                  <a:cxn ang="cd4">
                    <a:pos x="hc" y="b"/>
                  </a:cxn>
                  <a:cxn ang="0">
                    <a:pos x="r" y="vc"/>
                  </a:cxn>
                </a:cxnLst>
                <a:rect l="l" t="t" r="r" b="b"/>
                <a:pathLst>
                  <a:path w="455" h="271">
                    <a:moveTo>
                      <a:pt x="455" y="271"/>
                    </a:moveTo>
                    <a:cubicBezTo>
                      <a:pt x="455" y="39"/>
                      <a:pt x="178" y="-84"/>
                      <a:pt x="0" y="64"/>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2" name="Freeform 221">
                <a:extLst>
                  <a:ext uri="{FF2B5EF4-FFF2-40B4-BE49-F238E27FC236}">
                    <a16:creationId xmlns:a16="http://schemas.microsoft.com/office/drawing/2014/main" id="{02C07D6F-5B14-3C49-8347-D1FA4E08C7A9}"/>
                  </a:ext>
                </a:extLst>
              </p:cNvPr>
              <p:cNvSpPr/>
              <p:nvPr/>
            </p:nvSpPr>
            <p:spPr>
              <a:xfrm>
                <a:off x="2068096" y="4923198"/>
                <a:ext cx="272507" cy="140229"/>
              </a:xfrm>
              <a:custGeom>
                <a:avLst/>
                <a:gdLst/>
                <a:ahLst/>
                <a:cxnLst>
                  <a:cxn ang="3cd4">
                    <a:pos x="hc" y="t"/>
                  </a:cxn>
                  <a:cxn ang="cd2">
                    <a:pos x="l" y="vc"/>
                  </a:cxn>
                  <a:cxn ang="cd4">
                    <a:pos x="hc" y="b"/>
                  </a:cxn>
                  <a:cxn ang="0">
                    <a:pos x="r" y="vc"/>
                  </a:cxn>
                </a:cxnLst>
                <a:rect l="l" t="t" r="r" b="b"/>
                <a:pathLst>
                  <a:path w="761" h="386">
                    <a:moveTo>
                      <a:pt x="761" y="257"/>
                    </a:moveTo>
                    <a:cubicBezTo>
                      <a:pt x="616" y="-150"/>
                      <a:pt x="0" y="-48"/>
                      <a:pt x="0" y="386"/>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3" name="Freeform 222">
                <a:extLst>
                  <a:ext uri="{FF2B5EF4-FFF2-40B4-BE49-F238E27FC236}">
                    <a16:creationId xmlns:a16="http://schemas.microsoft.com/office/drawing/2014/main" id="{6160D14C-0EDD-6D48-8B04-51CF926CBFF8}"/>
                  </a:ext>
                </a:extLst>
              </p:cNvPr>
              <p:cNvSpPr/>
              <p:nvPr/>
            </p:nvSpPr>
            <p:spPr>
              <a:xfrm>
                <a:off x="2068096" y="5063427"/>
                <a:ext cx="5860" cy="40900"/>
              </a:xfrm>
              <a:custGeom>
                <a:avLst/>
                <a:gdLst/>
                <a:ahLst/>
                <a:cxnLst>
                  <a:cxn ang="3cd4">
                    <a:pos x="hc" y="t"/>
                  </a:cxn>
                  <a:cxn ang="cd2">
                    <a:pos x="l" y="vc"/>
                  </a:cxn>
                  <a:cxn ang="cd4">
                    <a:pos x="hc" y="b"/>
                  </a:cxn>
                  <a:cxn ang="0">
                    <a:pos x="r" y="vc"/>
                  </a:cxn>
                </a:cxnLst>
                <a:rect l="l" t="t" r="r" b="b"/>
                <a:pathLst>
                  <a:path w="17" h="115">
                    <a:moveTo>
                      <a:pt x="0" y="0"/>
                    </a:moveTo>
                    <a:cubicBezTo>
                      <a:pt x="0" y="37"/>
                      <a:pt x="7" y="78"/>
                      <a:pt x="17" y="115"/>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4" name="Freeform 223">
                <a:extLst>
                  <a:ext uri="{FF2B5EF4-FFF2-40B4-BE49-F238E27FC236}">
                    <a16:creationId xmlns:a16="http://schemas.microsoft.com/office/drawing/2014/main" id="{D494697C-3220-E142-8988-DCA634D030B3}"/>
                  </a:ext>
                </a:extLst>
              </p:cNvPr>
              <p:cNvSpPr/>
              <p:nvPr/>
            </p:nvSpPr>
            <p:spPr>
              <a:xfrm>
                <a:off x="1977259" y="5104327"/>
                <a:ext cx="96697" cy="99329"/>
              </a:xfrm>
              <a:custGeom>
                <a:avLst/>
                <a:gdLst/>
                <a:ahLst/>
                <a:cxnLst>
                  <a:cxn ang="3cd4">
                    <a:pos x="hc" y="t"/>
                  </a:cxn>
                  <a:cxn ang="cd2">
                    <a:pos x="l" y="vc"/>
                  </a:cxn>
                  <a:cxn ang="cd4">
                    <a:pos x="hc" y="b"/>
                  </a:cxn>
                  <a:cxn ang="0">
                    <a:pos x="r" y="vc"/>
                  </a:cxn>
                </a:cxnLst>
                <a:rect l="l" t="t" r="r" b="b"/>
                <a:pathLst>
                  <a:path w="265" h="280">
                    <a:moveTo>
                      <a:pt x="265" y="0"/>
                    </a:moveTo>
                    <a:cubicBezTo>
                      <a:pt x="114" y="5"/>
                      <a:pt x="-7" y="128"/>
                      <a:pt x="0" y="28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5" name="Freeform 224">
                <a:extLst>
                  <a:ext uri="{FF2B5EF4-FFF2-40B4-BE49-F238E27FC236}">
                    <a16:creationId xmlns:a16="http://schemas.microsoft.com/office/drawing/2014/main" id="{8DCEC8A5-821A-624A-93D3-90206607C00D}"/>
                  </a:ext>
                </a:extLst>
              </p:cNvPr>
              <p:cNvSpPr/>
              <p:nvPr/>
            </p:nvSpPr>
            <p:spPr>
              <a:xfrm>
                <a:off x="1977259" y="5203657"/>
                <a:ext cx="102558" cy="93486"/>
              </a:xfrm>
              <a:custGeom>
                <a:avLst/>
                <a:gdLst/>
                <a:ahLst/>
                <a:cxnLst>
                  <a:cxn ang="3cd4">
                    <a:pos x="hc" y="t"/>
                  </a:cxn>
                  <a:cxn ang="cd2">
                    <a:pos x="l" y="vc"/>
                  </a:cxn>
                  <a:cxn ang="cd4">
                    <a:pos x="hc" y="b"/>
                  </a:cxn>
                  <a:cxn ang="0">
                    <a:pos x="r" y="vc"/>
                  </a:cxn>
                </a:cxnLst>
                <a:rect l="l" t="t" r="r" b="b"/>
                <a:pathLst>
                  <a:path w="286" h="259">
                    <a:moveTo>
                      <a:pt x="0" y="0"/>
                    </a:moveTo>
                    <a:cubicBezTo>
                      <a:pt x="7" y="148"/>
                      <a:pt x="136" y="264"/>
                      <a:pt x="286" y="259"/>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6" name="Freeform 225">
                <a:extLst>
                  <a:ext uri="{FF2B5EF4-FFF2-40B4-BE49-F238E27FC236}">
                    <a16:creationId xmlns:a16="http://schemas.microsoft.com/office/drawing/2014/main" id="{9C8CBD18-672D-B143-846E-C4FBBA5AF2D2}"/>
                  </a:ext>
                </a:extLst>
              </p:cNvPr>
              <p:cNvSpPr/>
              <p:nvPr/>
            </p:nvSpPr>
            <p:spPr>
              <a:xfrm>
                <a:off x="2079816" y="5300065"/>
                <a:ext cx="87906" cy="0"/>
              </a:xfrm>
              <a:custGeom>
                <a:avLst/>
                <a:gdLst/>
                <a:ahLst/>
                <a:cxnLst>
                  <a:cxn ang="3cd4">
                    <a:pos x="hc" y="t"/>
                  </a:cxn>
                  <a:cxn ang="cd2">
                    <a:pos x="l" y="vc"/>
                  </a:cxn>
                  <a:cxn ang="cd4">
                    <a:pos x="hc" y="b"/>
                  </a:cxn>
                  <a:cxn ang="0">
                    <a:pos x="r" y="vc"/>
                  </a:cxn>
                </a:cxnLst>
                <a:rect l="l" t="t" r="r" b="b"/>
                <a:pathLst>
                  <a:path w="241">
                    <a:moveTo>
                      <a:pt x="0" y="0"/>
                    </a:moveTo>
                    <a:cubicBezTo>
                      <a:pt x="241" y="0"/>
                      <a:pt x="241" y="0"/>
                      <a:pt x="241" y="0"/>
                    </a:cubicBezTo>
                  </a:path>
                </a:pathLst>
              </a:cu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7" name="Straight Connector 226">
                <a:extLst>
                  <a:ext uri="{FF2B5EF4-FFF2-40B4-BE49-F238E27FC236}">
                    <a16:creationId xmlns:a16="http://schemas.microsoft.com/office/drawing/2014/main" id="{CB027030-29F9-9F41-8CBD-71A7EBB444ED}"/>
                  </a:ext>
                </a:extLst>
              </p:cNvPr>
              <p:cNvSpPr/>
              <p:nvPr/>
            </p:nvSpPr>
            <p:spPr>
              <a:xfrm>
                <a:off x="2243907" y="5411080"/>
                <a:ext cx="0" cy="20449"/>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8" name="Straight Connector 227">
                <a:extLst>
                  <a:ext uri="{FF2B5EF4-FFF2-40B4-BE49-F238E27FC236}">
                    <a16:creationId xmlns:a16="http://schemas.microsoft.com/office/drawing/2014/main" id="{0AA0C1BE-E603-5D4A-868D-17370F4FE1F7}"/>
                  </a:ext>
                </a:extLst>
              </p:cNvPr>
              <p:cNvSpPr/>
              <p:nvPr/>
            </p:nvSpPr>
            <p:spPr>
              <a:xfrm>
                <a:off x="2366975" y="5533781"/>
                <a:ext cx="0" cy="20449"/>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sp>
            <p:nvSpPr>
              <p:cNvPr id="229" name="Straight Connector 228">
                <a:extLst>
                  <a:ext uri="{FF2B5EF4-FFF2-40B4-BE49-F238E27FC236}">
                    <a16:creationId xmlns:a16="http://schemas.microsoft.com/office/drawing/2014/main" id="{C6A164AC-F923-C74A-90C4-ECA5487680A7}"/>
                  </a:ext>
                </a:extLst>
              </p:cNvPr>
              <p:cNvSpPr/>
              <p:nvPr/>
            </p:nvSpPr>
            <p:spPr>
              <a:xfrm>
                <a:off x="2243907" y="5487038"/>
                <a:ext cx="0" cy="40900"/>
              </a:xfrm>
              <a:prstGeom prst="line">
                <a:avLst/>
              </a:prstGeom>
              <a:noFill/>
              <a:ln w="12700" cap="rnd">
                <a:solidFill>
                  <a:schemeClr val="bg1"/>
                </a:solidFill>
                <a:prstDash val="solid"/>
                <a:round/>
              </a:ln>
            </p:spPr>
            <p:txBody>
              <a:bodyPr wrap="none" lIns="7298" tIns="7298" rIns="7298" bIns="7298" anchor="ctr" anchorCtr="1" compatLnSpc="0"/>
              <a:lstStyle/>
              <a:p>
                <a:pPr marL="0" indent="0" defTabSz="914240" eaLnBrk="1" fontAlgn="auto">
                  <a:spcBef>
                    <a:spcPts val="0"/>
                  </a:spcBef>
                  <a:spcAft>
                    <a:spcPts val="0"/>
                  </a:spcAft>
                  <a:buSzPct val="100000"/>
                  <a:buFont typeface="Helvetica Neue"/>
                  <a:buNone/>
                  <a:defRPr/>
                </a:pPr>
                <a:endParaRPr lang="en-AU" sz="1352">
                  <a:latin typeface="Arial" pitchFamily="18"/>
                  <a:ea typeface="SimSun" pitchFamily="2"/>
                  <a:cs typeface="Lucida Sans" pitchFamily="2"/>
                  <a:sym typeface="Museo Sans 100"/>
                </a:endParaRPr>
              </a:p>
            </p:txBody>
          </p:sp>
        </p:grpSp>
        <p:sp>
          <p:nvSpPr>
            <p:cNvPr id="187" name="Oval 186">
              <a:extLst>
                <a:ext uri="{FF2B5EF4-FFF2-40B4-BE49-F238E27FC236}">
                  <a16:creationId xmlns:a16="http://schemas.microsoft.com/office/drawing/2014/main" id="{397974F3-A563-8543-A765-F4DB8EA334BA}"/>
                </a:ext>
              </a:extLst>
            </p:cNvPr>
            <p:cNvSpPr/>
            <p:nvPr/>
          </p:nvSpPr>
          <p:spPr>
            <a:xfrm>
              <a:off x="3007576" y="702689"/>
              <a:ext cx="704988" cy="704988"/>
            </a:xfrm>
            <a:prstGeom prst="ellipse">
              <a:avLst/>
            </a:prstGeom>
            <a:noFill/>
            <a:ln w="12700" cap="flat">
              <a:solidFill>
                <a:schemeClr val="bg1"/>
              </a:solidFill>
              <a:prstDash val="solid"/>
              <a:round/>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marL="0" indent="0" algn="ctr" defTabSz="1218987" eaLnBrk="1" fontAlgn="auto">
                <a:spcBef>
                  <a:spcPts val="0"/>
                </a:spcBef>
                <a:spcAft>
                  <a:spcPts val="0"/>
                </a:spcAft>
                <a:defRPr/>
              </a:pPr>
              <a:endParaRPr lang="en-AU" sz="2000" kern="0">
                <a:solidFill>
                  <a:srgbClr val="FFFFFF"/>
                </a:solidFill>
                <a:latin typeface="Museo Sans 300"/>
                <a:ea typeface="Museo Sans 300"/>
                <a:cs typeface="Museo Sans 300"/>
                <a:sym typeface="Museo Sans 300"/>
              </a:endParaRPr>
            </a:p>
          </p:txBody>
        </p:sp>
      </p:grpSp>
    </p:spTree>
    <p:extLst>
      <p:ext uri="{BB962C8B-B14F-4D97-AF65-F5344CB8AC3E}">
        <p14:creationId xmlns:p14="http://schemas.microsoft.com/office/powerpoint/2010/main" val="124575536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7DF58-6177-4F3F-91A6-1AC0206CA9F1}"/>
              </a:ext>
            </a:extLst>
          </p:cNvPr>
          <p:cNvSpPr>
            <a:spLocks noGrp="1"/>
          </p:cNvSpPr>
          <p:nvPr>
            <p:ph type="body" sz="quarter" idx="21"/>
          </p:nvPr>
        </p:nvSpPr>
        <p:spPr/>
        <p:txBody>
          <a:bodyPr>
            <a:normAutofit lnSpcReduction="10000"/>
          </a:bodyPr>
          <a:lstStyle/>
          <a:p>
            <a:r>
              <a:rPr lang="en-AU" dirty="0"/>
              <a:t>Moving files</a:t>
            </a:r>
          </a:p>
        </p:txBody>
      </p:sp>
      <p:sp>
        <p:nvSpPr>
          <p:cNvPr id="3" name="Text Placeholder 2">
            <a:extLst>
              <a:ext uri="{FF2B5EF4-FFF2-40B4-BE49-F238E27FC236}">
                <a16:creationId xmlns:a16="http://schemas.microsoft.com/office/drawing/2014/main" id="{240A6865-01C5-4974-9AE8-BBBE2FFE56C3}"/>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26D52028-8C8B-4373-91FE-B287C88BE6C6}"/>
              </a:ext>
            </a:extLst>
          </p:cNvPr>
          <p:cNvSpPr>
            <a:spLocks noGrp="1"/>
          </p:cNvSpPr>
          <p:nvPr>
            <p:ph sz="quarter" idx="23"/>
          </p:nvPr>
        </p:nvSpPr>
        <p:spPr/>
        <p:txBody>
          <a:bodyPr/>
          <a:lstStyle/>
          <a:p>
            <a:r>
              <a:rPr lang="en-US" sz="2400" dirty="0"/>
              <a:t>Q: What's the difference between moving lots of smaller files or one large file?</a:t>
            </a:r>
          </a:p>
          <a:p>
            <a:endParaRPr lang="en-US" sz="2400" dirty="0"/>
          </a:p>
          <a:p>
            <a:r>
              <a:rPr lang="en-US" sz="2400" dirty="0"/>
              <a:t>A: The difference is in the time taken in the file system (on the source system and again on the destination system) to locate each individual file and initiate a move process or a write process.</a:t>
            </a:r>
          </a:p>
          <a:p>
            <a:endParaRPr lang="en-AU" dirty="0"/>
          </a:p>
        </p:txBody>
      </p:sp>
    </p:spTree>
    <p:extLst>
      <p:ext uri="{BB962C8B-B14F-4D97-AF65-F5344CB8AC3E}">
        <p14:creationId xmlns:p14="http://schemas.microsoft.com/office/powerpoint/2010/main" val="360382502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3184D6-675A-4E8A-AB3C-D1E1D1B99F1C}"/>
              </a:ext>
            </a:extLst>
          </p:cNvPr>
          <p:cNvSpPr>
            <a:spLocks noGrp="1"/>
          </p:cNvSpPr>
          <p:nvPr>
            <p:ph type="body" sz="quarter" idx="21"/>
          </p:nvPr>
        </p:nvSpPr>
        <p:spPr/>
        <p:txBody>
          <a:bodyPr>
            <a:normAutofit lnSpcReduction="10000"/>
          </a:bodyPr>
          <a:lstStyle/>
          <a:p>
            <a:r>
              <a:rPr lang="en-AU" dirty="0"/>
              <a:t>Some tools to be aware of…</a:t>
            </a:r>
          </a:p>
        </p:txBody>
      </p:sp>
      <p:sp>
        <p:nvSpPr>
          <p:cNvPr id="3" name="Text Placeholder 2">
            <a:extLst>
              <a:ext uri="{FF2B5EF4-FFF2-40B4-BE49-F238E27FC236}">
                <a16:creationId xmlns:a16="http://schemas.microsoft.com/office/drawing/2014/main" id="{79C19701-24DA-4AFC-9D0E-9C6E7E16D53F}"/>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12C58669-8AFA-4061-A52B-31A90B2A6328}"/>
              </a:ext>
            </a:extLst>
          </p:cNvPr>
          <p:cNvSpPr>
            <a:spLocks noGrp="1"/>
          </p:cNvSpPr>
          <p:nvPr>
            <p:ph sz="quarter" idx="23"/>
          </p:nvPr>
        </p:nvSpPr>
        <p:spPr/>
        <p:txBody>
          <a:bodyPr/>
          <a:lstStyle/>
          <a:p>
            <a:pPr marL="361950" lvl="0" indent="-285750" algn="l">
              <a:lnSpc>
                <a:spcPct val="90000"/>
              </a:lnSpc>
              <a:spcBef>
                <a:spcPts val="0"/>
              </a:spcBef>
              <a:spcAft>
                <a:spcPts val="0"/>
              </a:spcAft>
              <a:buSzPts val="2400"/>
              <a:buFont typeface="Arial" panose="020B0604020202020204" pitchFamily="34" charset="0"/>
              <a:buChar char="•"/>
              <a:defRPr/>
            </a:pPr>
            <a:r>
              <a:rPr lang="en-US" sz="3200" dirty="0"/>
              <a:t>Sync client</a:t>
            </a:r>
          </a:p>
          <a:p>
            <a:pPr marL="361950" indent="-285750">
              <a:lnSpc>
                <a:spcPct val="90000"/>
              </a:lnSpc>
              <a:spcBef>
                <a:spcPts val="0"/>
              </a:spcBef>
              <a:buSzPts val="2400"/>
              <a:buFont typeface="Arial" panose="020B0604020202020204" pitchFamily="34" charset="0"/>
              <a:buChar char="•"/>
              <a:defRPr/>
            </a:pPr>
            <a:r>
              <a:rPr lang="en-US" sz="3200" dirty="0"/>
              <a:t>FileSender</a:t>
            </a:r>
          </a:p>
          <a:p>
            <a:pPr marL="361950" lvl="0" indent="-285750" algn="l">
              <a:lnSpc>
                <a:spcPct val="90000"/>
              </a:lnSpc>
              <a:spcBef>
                <a:spcPts val="0"/>
              </a:spcBef>
              <a:spcAft>
                <a:spcPts val="0"/>
              </a:spcAft>
              <a:buSzPts val="2400"/>
              <a:buFont typeface="Arial" panose="020B0604020202020204" pitchFamily="34" charset="0"/>
              <a:buChar char="•"/>
              <a:defRPr/>
            </a:pPr>
            <a:r>
              <a:rPr lang="en-US" sz="3200" dirty="0"/>
              <a:t>Rocket</a:t>
            </a:r>
          </a:p>
          <a:p>
            <a:pPr marL="361950" lvl="0" indent="-285750" algn="l">
              <a:lnSpc>
                <a:spcPct val="90000"/>
              </a:lnSpc>
              <a:spcBef>
                <a:spcPts val="0"/>
              </a:spcBef>
              <a:spcAft>
                <a:spcPts val="0"/>
              </a:spcAft>
              <a:buSzPts val="2400"/>
              <a:buFont typeface="Arial" panose="020B0604020202020204" pitchFamily="34" charset="0"/>
              <a:buChar char="•"/>
              <a:defRPr/>
            </a:pPr>
            <a:r>
              <a:rPr lang="en-US" sz="3200" dirty="0"/>
              <a:t>WebDAV tools (rclone, Cyberduck)</a:t>
            </a:r>
          </a:p>
          <a:p>
            <a:pPr marL="361950" lvl="0" indent="-285750" algn="l">
              <a:lnSpc>
                <a:spcPct val="90000"/>
              </a:lnSpc>
              <a:spcBef>
                <a:spcPts val="0"/>
              </a:spcBef>
              <a:spcAft>
                <a:spcPts val="0"/>
              </a:spcAft>
              <a:buSzPts val="2400"/>
              <a:buFont typeface="Arial" panose="020B0604020202020204" pitchFamily="34" charset="0"/>
              <a:buChar char="•"/>
              <a:defRPr/>
            </a:pPr>
            <a:r>
              <a:rPr lang="en-US" sz="3200" dirty="0"/>
              <a:t>CloudStor S3</a:t>
            </a:r>
          </a:p>
          <a:p>
            <a:pPr marL="361951" lvl="0" indent="-285750" algn="l">
              <a:lnSpc>
                <a:spcPct val="90000"/>
              </a:lnSpc>
              <a:spcBef>
                <a:spcPts val="0"/>
              </a:spcBef>
              <a:spcAft>
                <a:spcPts val="0"/>
              </a:spcAft>
              <a:buSzPts val="2400"/>
              <a:buFont typeface="Arial" panose="020B0604020202020204" pitchFamily="34" charset="0"/>
              <a:buChar char="•"/>
              <a:defRPr/>
            </a:pPr>
            <a:r>
              <a:rPr lang="en-US" sz="3200" dirty="0"/>
              <a:t>SWAN</a:t>
            </a:r>
          </a:p>
          <a:p>
            <a:endParaRPr lang="en-AU" dirty="0"/>
          </a:p>
        </p:txBody>
      </p:sp>
    </p:spTree>
    <p:extLst>
      <p:ext uri="{BB962C8B-B14F-4D97-AF65-F5344CB8AC3E}">
        <p14:creationId xmlns:p14="http://schemas.microsoft.com/office/powerpoint/2010/main" val="10940641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47D8E-A6C9-40C0-BE8F-4E0E107FE91D}"/>
              </a:ext>
            </a:extLst>
          </p:cNvPr>
          <p:cNvSpPr>
            <a:spLocks noGrp="1"/>
          </p:cNvSpPr>
          <p:nvPr>
            <p:ph type="body" sz="quarter" idx="21"/>
          </p:nvPr>
        </p:nvSpPr>
        <p:spPr/>
        <p:txBody>
          <a:bodyPr>
            <a:normAutofit lnSpcReduction="10000"/>
          </a:bodyPr>
          <a:lstStyle/>
          <a:p>
            <a:r>
              <a:rPr lang="en-AU" dirty="0"/>
              <a:t>Sync: moving data automatically</a:t>
            </a:r>
          </a:p>
        </p:txBody>
      </p:sp>
      <p:sp>
        <p:nvSpPr>
          <p:cNvPr id="3" name="Text Placeholder 2">
            <a:extLst>
              <a:ext uri="{FF2B5EF4-FFF2-40B4-BE49-F238E27FC236}">
                <a16:creationId xmlns:a16="http://schemas.microsoft.com/office/drawing/2014/main" id="{98E28CAA-8C30-4FB5-B11B-9CA1DB25AE20}"/>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E04AA787-2B0F-4FC7-ABAD-2225AD5D2017}"/>
              </a:ext>
            </a:extLst>
          </p:cNvPr>
          <p:cNvSpPr>
            <a:spLocks noGrp="1"/>
          </p:cNvSpPr>
          <p:nvPr>
            <p:ph sz="quarter" idx="23"/>
          </p:nvPr>
        </p:nvSpPr>
        <p:spPr/>
        <p:txBody>
          <a:bodyPr>
            <a:normAutofit/>
          </a:bodyPr>
          <a:lstStyle/>
          <a:p>
            <a:pPr>
              <a:lnSpc>
                <a:spcPct val="115000"/>
              </a:lnSpc>
              <a:spcAft>
                <a:spcPts val="1000"/>
              </a:spcAft>
            </a:pPr>
            <a:r>
              <a:rPr lang="en-GB" sz="2000" b="1" dirty="0">
                <a:effectLst/>
                <a:ea typeface="Arial" panose="020B0604020202020204" pitchFamily="34" charset="0"/>
              </a:rPr>
              <a:t>What is syncing? </a:t>
            </a:r>
            <a:endParaRPr lang="en-AU" sz="2000" dirty="0">
              <a:effectLst/>
              <a:ea typeface="Arial" panose="020B0604020202020204" pitchFamily="34" charset="0"/>
            </a:endParaRPr>
          </a:p>
          <a:p>
            <a:pPr>
              <a:lnSpc>
                <a:spcPct val="115000"/>
              </a:lnSpc>
              <a:spcAft>
                <a:spcPts val="1000"/>
              </a:spcAft>
            </a:pPr>
            <a:r>
              <a:rPr lang="en-GB" sz="2000" dirty="0">
                <a:effectLst/>
                <a:ea typeface="Arial" panose="020B0604020202020204" pitchFamily="34" charset="0"/>
              </a:rPr>
              <a:t>There are many simple ways you can manage your active data so that it is easy to find and share, and safely stored.</a:t>
            </a:r>
            <a:endParaRPr lang="en-AU" sz="2000" dirty="0">
              <a:effectLst/>
              <a:ea typeface="Arial" panose="020B0604020202020204" pitchFamily="34" charset="0"/>
            </a:endParaRPr>
          </a:p>
          <a:p>
            <a:pPr>
              <a:lnSpc>
                <a:spcPct val="115000"/>
              </a:lnSpc>
              <a:spcAft>
                <a:spcPts val="1000"/>
              </a:spcAft>
            </a:pPr>
            <a:r>
              <a:rPr lang="en-GB" sz="2000" dirty="0">
                <a:effectLst/>
                <a:ea typeface="Arial" panose="020B0604020202020204" pitchFamily="34" charset="0"/>
              </a:rPr>
              <a:t>You can set up an automatic way to move your data to the cloud so that your data is safe and secure. This is called ‘syncing’. You can also ensure that you are sharing your data securely by knowing what tools are best for this operation (hint: might not be email!).</a:t>
            </a:r>
            <a:endParaRPr lang="en-AU" sz="2000" dirty="0">
              <a:effectLst/>
              <a:ea typeface="Arial" panose="020B0604020202020204" pitchFamily="34" charset="0"/>
            </a:endParaRPr>
          </a:p>
          <a:p>
            <a:endParaRPr lang="en-AU" dirty="0"/>
          </a:p>
        </p:txBody>
      </p:sp>
    </p:spTree>
    <p:extLst>
      <p:ext uri="{BB962C8B-B14F-4D97-AF65-F5344CB8AC3E}">
        <p14:creationId xmlns:p14="http://schemas.microsoft.com/office/powerpoint/2010/main" val="259840727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CC705C-0E06-4604-900A-EB6D2B2D3D93}"/>
              </a:ext>
            </a:extLst>
          </p:cNvPr>
          <p:cNvSpPr>
            <a:spLocks noGrp="1"/>
          </p:cNvSpPr>
          <p:nvPr>
            <p:ph type="body" sz="quarter" idx="21"/>
          </p:nvPr>
        </p:nvSpPr>
        <p:spPr/>
        <p:txBody>
          <a:bodyPr>
            <a:normAutofit lnSpcReduction="10000"/>
          </a:bodyPr>
          <a:lstStyle/>
          <a:p>
            <a:r>
              <a:rPr lang="en-AU" dirty="0"/>
              <a:t>Desktop clients</a:t>
            </a:r>
          </a:p>
        </p:txBody>
      </p:sp>
      <p:sp>
        <p:nvSpPr>
          <p:cNvPr id="3" name="Text Placeholder 2">
            <a:extLst>
              <a:ext uri="{FF2B5EF4-FFF2-40B4-BE49-F238E27FC236}">
                <a16:creationId xmlns:a16="http://schemas.microsoft.com/office/drawing/2014/main" id="{39600635-5DC5-4D84-8C79-E8215C6982CF}"/>
              </a:ext>
            </a:extLst>
          </p:cNvPr>
          <p:cNvSpPr>
            <a:spLocks noGrp="1"/>
          </p:cNvSpPr>
          <p:nvPr>
            <p:ph type="body" sz="quarter" idx="22"/>
          </p:nvPr>
        </p:nvSpPr>
        <p:spPr/>
        <p:txBody>
          <a:bodyPr>
            <a:normAutofit fontScale="85000" lnSpcReduction="20000"/>
          </a:bodyPr>
          <a:lstStyle/>
          <a:p>
            <a:endParaRPr lang="en-AU"/>
          </a:p>
        </p:txBody>
      </p:sp>
      <p:pic>
        <p:nvPicPr>
          <p:cNvPr id="6" name="Content Placeholder 5">
            <a:extLst>
              <a:ext uri="{FF2B5EF4-FFF2-40B4-BE49-F238E27FC236}">
                <a16:creationId xmlns:a16="http://schemas.microsoft.com/office/drawing/2014/main" id="{89B831C9-CF43-4865-AA35-BB37D79AE9EF}"/>
              </a:ext>
            </a:extLst>
          </p:cNvPr>
          <p:cNvPicPr>
            <a:picLocks noGrp="1" noChangeAspect="1"/>
          </p:cNvPicPr>
          <p:nvPr>
            <p:ph sz="quarter" idx="23"/>
          </p:nvPr>
        </p:nvPicPr>
        <p:blipFill>
          <a:blip r:embed="rId3"/>
          <a:stretch>
            <a:fillRect/>
          </a:stretch>
        </p:blipFill>
        <p:spPr>
          <a:xfrm>
            <a:off x="1970302" y="1042988"/>
            <a:ext cx="4881133" cy="3451225"/>
          </a:xfrm>
        </p:spPr>
      </p:pic>
    </p:spTree>
    <p:extLst>
      <p:ext uri="{BB962C8B-B14F-4D97-AF65-F5344CB8AC3E}">
        <p14:creationId xmlns:p14="http://schemas.microsoft.com/office/powerpoint/2010/main" val="23213280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75C3E0-8507-465C-9561-034E5AEC7D12}"/>
              </a:ext>
            </a:extLst>
          </p:cNvPr>
          <p:cNvSpPr>
            <a:spLocks noGrp="1"/>
          </p:cNvSpPr>
          <p:nvPr>
            <p:ph type="body" sz="quarter" idx="21"/>
          </p:nvPr>
        </p:nvSpPr>
        <p:spPr/>
        <p:txBody>
          <a:bodyPr>
            <a:normAutofit lnSpcReduction="10000"/>
          </a:bodyPr>
          <a:lstStyle/>
          <a:p>
            <a:r>
              <a:rPr lang="en-AU" dirty="0"/>
              <a:t>FileSender</a:t>
            </a:r>
          </a:p>
        </p:txBody>
      </p:sp>
      <p:sp>
        <p:nvSpPr>
          <p:cNvPr id="3" name="Text Placeholder 2">
            <a:extLst>
              <a:ext uri="{FF2B5EF4-FFF2-40B4-BE49-F238E27FC236}">
                <a16:creationId xmlns:a16="http://schemas.microsoft.com/office/drawing/2014/main" id="{711E2700-1810-4AC0-8B3B-2666C293F3E7}"/>
              </a:ext>
            </a:extLst>
          </p:cNvPr>
          <p:cNvSpPr>
            <a:spLocks noGrp="1"/>
          </p:cNvSpPr>
          <p:nvPr>
            <p:ph type="body" sz="quarter" idx="22"/>
          </p:nvPr>
        </p:nvSpPr>
        <p:spPr/>
        <p:txBody>
          <a:bodyPr>
            <a:normAutofit fontScale="85000" lnSpcReduction="20000"/>
          </a:bodyPr>
          <a:lstStyle/>
          <a:p>
            <a:endParaRPr lang="en-AU"/>
          </a:p>
        </p:txBody>
      </p:sp>
      <p:pic>
        <p:nvPicPr>
          <p:cNvPr id="1026" name="Picture 2">
            <a:extLst>
              <a:ext uri="{FF2B5EF4-FFF2-40B4-BE49-F238E27FC236}">
                <a16:creationId xmlns:a16="http://schemas.microsoft.com/office/drawing/2014/main" id="{692D5F3B-A267-473F-942D-2F3A5C02AD52}"/>
              </a:ext>
            </a:extLst>
          </p:cNvPr>
          <p:cNvPicPr>
            <a:picLocks noGrp="1" noChangeAspect="1" noChangeArrowheads="1"/>
          </p:cNvPicPr>
          <p:nvPr>
            <p:ph sz="quarter" idx="23"/>
          </p:nvPr>
        </p:nvPicPr>
        <p:blipFill>
          <a:blip r:embed="rId3">
            <a:extLst>
              <a:ext uri="{28A0092B-C50C-407E-A947-70E740481C1C}">
                <a14:useLocalDpi xmlns:a14="http://schemas.microsoft.com/office/drawing/2010/main" val="0"/>
              </a:ext>
            </a:extLst>
          </a:blip>
          <a:srcRect/>
          <a:stretch>
            <a:fillRect/>
          </a:stretch>
        </p:blipFill>
        <p:spPr bwMode="auto">
          <a:xfrm>
            <a:off x="1543844" y="1043278"/>
            <a:ext cx="5734050" cy="419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509E88-562B-4782-A45D-EB0D261DFD67}"/>
              </a:ext>
            </a:extLst>
          </p:cNvPr>
          <p:cNvSpPr txBox="1"/>
          <p:nvPr/>
        </p:nvSpPr>
        <p:spPr>
          <a:xfrm>
            <a:off x="297585" y="1773949"/>
            <a:ext cx="7911233" cy="1145896"/>
          </a:xfrm>
          <a:prstGeom prst="rect">
            <a:avLst/>
          </a:prstGeom>
          <a:ln w="12700">
            <a:miter lim="400000"/>
          </a:ln>
          <a:extLst>
            <a:ext uri="{C572A759-6A51-4108-AA02-DFA0A04FC94B}">
              <ma14:wrappingTextBoxFlag xmlns:ma14="http://schemas.microsoft.com/office/mac/drawingml/2011/main" xmlns="" val="1"/>
            </a:ext>
          </a:extLst>
        </p:spPr>
        <p:txBody>
          <a:bodyPr wrap="square" lIns="34325" rIns="34325" rtlCol="0">
            <a:spAutoFit/>
          </a:bodyPr>
          <a:lstStyle/>
          <a:p>
            <a:pPr marL="0" marR="0" indent="0" algn="l" defTabSz="915155" rtl="0" eaLnBrk="1" fontAlgn="auto" latinLnBrk="0" hangingPunct="1">
              <a:lnSpc>
                <a:spcPct val="100000"/>
              </a:lnSpc>
              <a:spcBef>
                <a:spcPts val="601"/>
              </a:spcBef>
              <a:spcAft>
                <a:spcPts val="0"/>
              </a:spcAft>
              <a:buClrTx/>
              <a:buSzPct val="100000"/>
              <a:buFont typeface="Helvetica Neue"/>
              <a:buNone/>
              <a:tabLst/>
            </a:pPr>
            <a:endParaRPr kumimoji="0" lang="en-AU" sz="1352" b="0" i="0" u="none" strike="noStrike" kern="0" cap="none" spc="0" normalizeH="0" baseline="0" noProof="0" dirty="0">
              <a:ln>
                <a:noFill/>
              </a:ln>
              <a:solidFill>
                <a:prstClr val="black"/>
              </a:solidFill>
              <a:effectLst/>
              <a:uLnTx/>
              <a:uFillTx/>
              <a:latin typeface="Calibri" panose="020F0502020204030204"/>
              <a:cs typeface="Calibri" panose="020F0502020204030204" pitchFamily="34" charset="0"/>
              <a:sym typeface="Calibri"/>
            </a:endParaRPr>
          </a:p>
        </p:txBody>
      </p:sp>
      <p:sp>
        <p:nvSpPr>
          <p:cNvPr id="8" name="TextBox 7">
            <a:extLst>
              <a:ext uri="{FF2B5EF4-FFF2-40B4-BE49-F238E27FC236}">
                <a16:creationId xmlns:a16="http://schemas.microsoft.com/office/drawing/2014/main" id="{37184093-2999-4688-96C8-6A0EB8ED1002}"/>
              </a:ext>
            </a:extLst>
          </p:cNvPr>
          <p:cNvSpPr txBox="1"/>
          <p:nvPr/>
        </p:nvSpPr>
        <p:spPr>
          <a:xfrm>
            <a:off x="297585" y="1981603"/>
            <a:ext cx="8336405" cy="1863202"/>
          </a:xfrm>
          <a:prstGeom prst="rect">
            <a:avLst/>
          </a:prstGeom>
          <a:noFill/>
          <a:ln w="12700">
            <a:miter lim="400000"/>
          </a:ln>
          <a:extLst>
            <a:ext uri="{C572A759-6A51-4108-AA02-DFA0A04FC94B}">
              <ma14:wrappingTextBoxFlag xmlns="" xmlns:ma14="http://schemas.microsoft.com/office/mac/drawingml/2011/main" val="1"/>
            </a:ext>
          </a:extLst>
        </p:spPr>
        <p:txBody>
          <a:bodyPr wrap="square">
            <a:spAutoFit/>
          </a:bodyPr>
          <a:lstStyle/>
          <a:p>
            <a:pPr marL="0" indent="0">
              <a:lnSpc>
                <a:spcPct val="115000"/>
              </a:lnSpc>
              <a:spcAft>
                <a:spcPts val="1000"/>
              </a:spcAft>
              <a:buNone/>
            </a:pPr>
            <a:r>
              <a:rPr lang="en-GB" sz="1800" dirty="0">
                <a:effectLst/>
                <a:latin typeface="+mn-lt"/>
                <a:ea typeface="Arial" panose="020B0604020202020204" pitchFamily="34" charset="0"/>
              </a:rPr>
              <a:t>FileSender is a way to send many and large files to your colleagues and external collaborators that can be encrypted so it is a secure transfer. </a:t>
            </a:r>
            <a:endParaRPr lang="en-AU" sz="1800" dirty="0">
              <a:effectLst/>
              <a:latin typeface="+mn-lt"/>
              <a:ea typeface="Arial" panose="020B0604020202020204" pitchFamily="34" charset="0"/>
            </a:endParaRPr>
          </a:p>
          <a:p>
            <a:pPr marL="0" indent="0">
              <a:lnSpc>
                <a:spcPct val="115000"/>
              </a:lnSpc>
              <a:spcAft>
                <a:spcPts val="1000"/>
              </a:spcAft>
              <a:buNone/>
            </a:pPr>
            <a:r>
              <a:rPr lang="en-GB" sz="1800" dirty="0">
                <a:effectLst/>
                <a:latin typeface="+mn-lt"/>
                <a:ea typeface="Arial" panose="020B0604020202020204" pitchFamily="34" charset="0"/>
              </a:rPr>
              <a:t>FileSender is an open source web application for sending files of any size, quickly and securely. The sender has full control over who receives and can access the files and for how long.</a:t>
            </a:r>
            <a:endParaRPr lang="en-AU" sz="1800" dirty="0">
              <a:effectLst/>
              <a:latin typeface="+mn-lt"/>
              <a:ea typeface="Arial" panose="020B0604020202020204" pitchFamily="34" charset="0"/>
            </a:endParaRPr>
          </a:p>
        </p:txBody>
      </p:sp>
    </p:spTree>
    <p:extLst>
      <p:ext uri="{BB962C8B-B14F-4D97-AF65-F5344CB8AC3E}">
        <p14:creationId xmlns:p14="http://schemas.microsoft.com/office/powerpoint/2010/main" val="307308253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A5ED7-3758-42EB-B837-0BDC83E1A705}"/>
              </a:ext>
            </a:extLst>
          </p:cNvPr>
          <p:cNvSpPr>
            <a:spLocks noGrp="1"/>
          </p:cNvSpPr>
          <p:nvPr>
            <p:ph type="body" sz="quarter" idx="21"/>
          </p:nvPr>
        </p:nvSpPr>
        <p:spPr/>
        <p:txBody>
          <a:bodyPr>
            <a:normAutofit lnSpcReduction="10000"/>
          </a:bodyPr>
          <a:lstStyle/>
          <a:p>
            <a:r>
              <a:rPr lang="en-AU" dirty="0"/>
              <a:t>Rocket</a:t>
            </a:r>
          </a:p>
        </p:txBody>
      </p:sp>
      <p:sp>
        <p:nvSpPr>
          <p:cNvPr id="3" name="Text Placeholder 2">
            <a:extLst>
              <a:ext uri="{FF2B5EF4-FFF2-40B4-BE49-F238E27FC236}">
                <a16:creationId xmlns:a16="http://schemas.microsoft.com/office/drawing/2014/main" id="{D315C588-3B4E-4789-80EF-43C2295D34CD}"/>
              </a:ext>
            </a:extLst>
          </p:cNvPr>
          <p:cNvSpPr>
            <a:spLocks noGrp="1"/>
          </p:cNvSpPr>
          <p:nvPr>
            <p:ph type="body" sz="quarter" idx="22"/>
          </p:nvPr>
        </p:nvSpPr>
        <p:spPr/>
        <p:txBody>
          <a:bodyPr>
            <a:normAutofit fontScale="85000" lnSpcReduction="20000"/>
          </a:bodyPr>
          <a:lstStyle/>
          <a:p>
            <a:r>
              <a:rPr lang="en-AU" dirty="0"/>
              <a:t>A data pump tool</a:t>
            </a:r>
          </a:p>
        </p:txBody>
      </p:sp>
      <p:pic>
        <p:nvPicPr>
          <p:cNvPr id="2050" name="Picture 2">
            <a:extLst>
              <a:ext uri="{FF2B5EF4-FFF2-40B4-BE49-F238E27FC236}">
                <a16:creationId xmlns:a16="http://schemas.microsoft.com/office/drawing/2014/main" id="{67F2405B-F80A-431E-8FCF-5AF56346161B}"/>
              </a:ext>
            </a:extLst>
          </p:cNvPr>
          <p:cNvPicPr>
            <a:picLocks noGrp="1" noChangeAspect="1" noChangeArrowheads="1"/>
          </p:cNvPicPr>
          <p:nvPr>
            <p:ph sz="quarter" idx="23"/>
          </p:nvPr>
        </p:nvPicPr>
        <p:blipFill>
          <a:blip r:embed="rId3">
            <a:extLst>
              <a:ext uri="{28A0092B-C50C-407E-A947-70E740481C1C}">
                <a14:useLocalDpi xmlns:a14="http://schemas.microsoft.com/office/drawing/2010/main" val="0"/>
              </a:ext>
            </a:extLst>
          </a:blip>
          <a:srcRect/>
          <a:stretch>
            <a:fillRect/>
          </a:stretch>
        </p:blipFill>
        <p:spPr bwMode="auto">
          <a:xfrm>
            <a:off x="2123632" y="1042988"/>
            <a:ext cx="4574473" cy="345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0428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4CC53C-2DF6-4F6C-8FDE-333FF321EFD2}"/>
              </a:ext>
            </a:extLst>
          </p:cNvPr>
          <p:cNvSpPr>
            <a:spLocks noGrp="1"/>
          </p:cNvSpPr>
          <p:nvPr>
            <p:ph type="body" sz="quarter" idx="21"/>
          </p:nvPr>
        </p:nvSpPr>
        <p:spPr/>
        <p:txBody>
          <a:bodyPr>
            <a:normAutofit lnSpcReduction="10000"/>
          </a:bodyPr>
          <a:lstStyle/>
          <a:p>
            <a:r>
              <a:rPr lang="en-AU" dirty="0"/>
              <a:t>WebDAV</a:t>
            </a:r>
          </a:p>
        </p:txBody>
      </p:sp>
      <p:sp>
        <p:nvSpPr>
          <p:cNvPr id="3" name="Text Placeholder 2">
            <a:extLst>
              <a:ext uri="{FF2B5EF4-FFF2-40B4-BE49-F238E27FC236}">
                <a16:creationId xmlns:a16="http://schemas.microsoft.com/office/drawing/2014/main" id="{1825A505-E0EA-4B0E-853B-06782495C7A3}"/>
              </a:ext>
            </a:extLst>
          </p:cNvPr>
          <p:cNvSpPr>
            <a:spLocks noGrp="1"/>
          </p:cNvSpPr>
          <p:nvPr>
            <p:ph type="body" sz="quarter" idx="22"/>
          </p:nvPr>
        </p:nvSpPr>
        <p:spPr/>
        <p:txBody>
          <a:bodyPr>
            <a:normAutofit fontScale="55000" lnSpcReduction="20000"/>
          </a:bodyPr>
          <a:lstStyle/>
          <a:p>
            <a:r>
              <a:rPr lang="en-GB" sz="1800" dirty="0">
                <a:effectLst/>
                <a:latin typeface="Arial" panose="020B0604020202020204" pitchFamily="34" charset="0"/>
                <a:ea typeface="Arial" panose="020B0604020202020204" pitchFamily="34" charset="0"/>
              </a:rPr>
              <a:t>collaborative authoring of web content</a:t>
            </a:r>
            <a:endParaRPr lang="en-AU" dirty="0"/>
          </a:p>
        </p:txBody>
      </p:sp>
      <p:sp>
        <p:nvSpPr>
          <p:cNvPr id="4" name="Content Placeholder 3">
            <a:extLst>
              <a:ext uri="{FF2B5EF4-FFF2-40B4-BE49-F238E27FC236}">
                <a16:creationId xmlns:a16="http://schemas.microsoft.com/office/drawing/2014/main" id="{752DA16C-CB9E-4763-A4E7-D0AF19AAD9F9}"/>
              </a:ext>
            </a:extLst>
          </p:cNvPr>
          <p:cNvSpPr>
            <a:spLocks noGrp="1"/>
          </p:cNvSpPr>
          <p:nvPr>
            <p:ph sz="quarter" idx="23"/>
          </p:nvPr>
        </p:nvSpPr>
        <p:spPr/>
        <p:txBody>
          <a:bodyPr/>
          <a:lstStyle/>
          <a:p>
            <a:r>
              <a:rPr lang="en-US" b="1" dirty="0"/>
              <a:t>WebDAV: Web Distributed Authoring and Versioning</a:t>
            </a:r>
          </a:p>
          <a:p>
            <a:endParaRPr lang="en-US" dirty="0"/>
          </a:p>
          <a:p>
            <a:r>
              <a:rPr lang="en-US" dirty="0"/>
              <a:t>WebDAV is an extension to Hypertext Transfer Protocol (HTTP), the set of rules (communications protocol) that web browsers and web servers use to communicate with each other. The WebDAV protocol enables a web server to behave like a file server too, supporting collaborative authoring of web content.</a:t>
            </a:r>
          </a:p>
          <a:p>
            <a:r>
              <a:rPr lang="en-US" dirty="0"/>
              <a:t> </a:t>
            </a:r>
          </a:p>
          <a:p>
            <a:r>
              <a:rPr lang="en-US" dirty="0"/>
              <a:t>WebDAV extends the set of standard HTTP methods and headers to provide the ability to create a file or folder, edit a file in place, copy or move or delete a file, etc.</a:t>
            </a:r>
          </a:p>
          <a:p>
            <a:endParaRPr lang="en-US" dirty="0"/>
          </a:p>
          <a:p>
            <a:r>
              <a:rPr lang="en-US" dirty="0"/>
              <a:t>Other WebDAV tools include </a:t>
            </a:r>
            <a:r>
              <a:rPr lang="en-US" b="1" dirty="0"/>
              <a:t>rclone</a:t>
            </a:r>
            <a:r>
              <a:rPr lang="en-US" dirty="0"/>
              <a:t> and </a:t>
            </a:r>
            <a:r>
              <a:rPr lang="en-US" b="1" dirty="0"/>
              <a:t>Cyberduck</a:t>
            </a:r>
            <a:r>
              <a:rPr lang="en-US" dirty="0"/>
              <a:t>. </a:t>
            </a:r>
          </a:p>
          <a:p>
            <a:endParaRPr lang="en-AU" dirty="0"/>
          </a:p>
        </p:txBody>
      </p:sp>
    </p:spTree>
    <p:extLst>
      <p:ext uri="{BB962C8B-B14F-4D97-AF65-F5344CB8AC3E}">
        <p14:creationId xmlns:p14="http://schemas.microsoft.com/office/powerpoint/2010/main" val="153029711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3"/>
          </p:nvPr>
        </p:nvSpPr>
        <p:spPr>
          <a:solidFill>
            <a:schemeClr val="accent2"/>
          </a:solidFill>
        </p:spPr>
        <p:txBody>
          <a:bodyPr/>
          <a:lstStyle/>
          <a:p>
            <a:endParaRPr lang="en-AU"/>
          </a:p>
        </p:txBody>
      </p:sp>
      <p:sp>
        <p:nvSpPr>
          <p:cNvPr id="235" name="Chapter Purple"/>
          <p:cNvSpPr txBox="1">
            <a:spLocks noGrp="1"/>
          </p:cNvSpPr>
          <p:nvPr>
            <p:ph type="body" sz="quarter" idx="22"/>
          </p:nvPr>
        </p:nvSpPr>
        <p:spPr>
          <a:prstGeom prst="rect">
            <a:avLst/>
          </a:prstGeom>
        </p:spPr>
        <p:txBody>
          <a:bodyPr/>
          <a:lstStyle/>
          <a:p>
            <a:r>
              <a:rPr lang="en-AU" dirty="0"/>
              <a:t>Let’s get hands on</a:t>
            </a:r>
            <a:endParaRPr dirty="0"/>
          </a:p>
        </p:txBody>
      </p:sp>
      <p:pic>
        <p:nvPicPr>
          <p:cNvPr id="236" name="Image" descr="Image"/>
          <p:cNvPicPr>
            <a:picLocks noChangeAspect="1"/>
          </p:cNvPicPr>
          <p:nvPr/>
        </p:nvPicPr>
        <p:blipFill>
          <a:blip r:embed="rId2"/>
          <a:stretch>
            <a:fillRect/>
          </a:stretch>
        </p:blipFill>
        <p:spPr>
          <a:xfrm flipH="1">
            <a:off x="-1423862" y="-1349580"/>
            <a:ext cx="3855254" cy="3811553"/>
          </a:xfrm>
          <a:prstGeom prst="rect">
            <a:avLst/>
          </a:prstGeom>
          <a:ln w="12700">
            <a:miter lim="400000"/>
          </a:ln>
        </p:spPr>
      </p:pic>
      <p:pic>
        <p:nvPicPr>
          <p:cNvPr id="237" name="AARNet_logo_rev copy.ai" descr="AARNet_logo_rev copy.ai"/>
          <p:cNvPicPr>
            <a:picLocks noChangeAspect="1"/>
          </p:cNvPicPr>
          <p:nvPr/>
        </p:nvPicPr>
        <p:blipFill>
          <a:blip r:embed="rId3"/>
          <a:stretch>
            <a:fillRect/>
          </a:stretch>
        </p:blipFill>
        <p:spPr>
          <a:xfrm>
            <a:off x="8155510" y="4788405"/>
            <a:ext cx="818108" cy="266363"/>
          </a:xfrm>
          <a:prstGeom prst="rect">
            <a:avLst/>
          </a:prstGeom>
          <a:ln w="12700">
            <a:miter lim="400000"/>
          </a:ln>
        </p:spPr>
      </p:pic>
      <p:sp>
        <p:nvSpPr>
          <p:cNvPr id="7" name="© AARNet Pty Ltd |">
            <a:extLst>
              <a:ext uri="{FF2B5EF4-FFF2-40B4-BE49-F238E27FC236}">
                <a16:creationId xmlns:a16="http://schemas.microsoft.com/office/drawing/2014/main" id="{03927F73-575C-0649-8CA7-E273EE0DACB4}"/>
              </a:ext>
            </a:extLst>
          </p:cNvPr>
          <p:cNvSpPr txBox="1">
            <a:spLocks noChangeArrowheads="1"/>
          </p:cNvSpPr>
          <p:nvPr/>
        </p:nvSpPr>
        <p:spPr bwMode="auto">
          <a:xfrm>
            <a:off x="130175" y="4852988"/>
            <a:ext cx="1449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4314" rIns="34314">
            <a:spAutoFit/>
          </a:bodyPr>
          <a:lstStyle>
            <a:lvl1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1pPr>
            <a:lvl2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2pPr>
            <a:lvl3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3pPr>
            <a:lvl4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4pPr>
            <a:lvl5pPr defTabSz="457200">
              <a:spcBef>
                <a:spcPts val="600"/>
              </a:spcBef>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5pPr>
            <a:lvl6pPr marL="24558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6pPr>
            <a:lvl7pPr marL="29130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7pPr>
            <a:lvl8pPr marL="33702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8pPr>
            <a:lvl9pPr marL="3827463" indent="-169863" defTabSz="457200" eaLnBrk="0" fontAlgn="base" hangingPunct="0">
              <a:spcBef>
                <a:spcPts val="600"/>
              </a:spcBef>
              <a:spcAft>
                <a:spcPct val="0"/>
              </a:spcAft>
              <a:buSzPct val="100000"/>
              <a:buFont typeface="Helvetica Neue" panose="02000503000000020004" pitchFamily="2" charset="0"/>
              <a:buChar char="»"/>
              <a:defRPr sz="1300">
                <a:solidFill>
                  <a:srgbClr val="000000"/>
                </a:solidFill>
                <a:latin typeface="Calibri" panose="02000000000000000000" pitchFamily="2" charset="77"/>
                <a:ea typeface="Calibri" panose="02000000000000000000" pitchFamily="2" charset="77"/>
                <a:cs typeface="Calibri" panose="02000000000000000000" pitchFamily="2" charset="77"/>
                <a:sym typeface="Calibri" panose="02000000000000000000" pitchFamily="2" charset="77"/>
              </a:defRPr>
            </a:lvl9pPr>
          </a:lstStyle>
          <a:p>
            <a:pPr marL="0" indent="0" eaLnBrk="1">
              <a:spcBef>
                <a:spcPct val="0"/>
              </a:spcBef>
              <a:buSzTx/>
              <a:buFontTx/>
              <a:buNone/>
            </a:pPr>
            <a:r>
              <a:rPr lang="en-AU"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AARNet Pty Ltd | </a:t>
            </a:r>
            <a:fld id="{E86A6FAB-DCCE-F943-9827-3EB03D1DA535}" type="slidenum">
              <a:rPr lang="en-AU" altLang="en-US" sz="600" smtClean="0">
                <a:solidFill>
                  <a:schemeClr val="bg1"/>
                </a:solidFill>
                <a:latin typeface="Calibri" panose="020F0502020204030204" pitchFamily="34" charset="0"/>
                <a:cs typeface="Calibri" panose="020F0502020204030204" pitchFamily="34" charset="0"/>
                <a:sym typeface="Calibri" panose="020F0502020204030204" pitchFamily="34" charset="0"/>
              </a:rPr>
              <a:pPr marL="0" indent="0" eaLnBrk="1">
                <a:spcBef>
                  <a:spcPct val="0"/>
                </a:spcBef>
                <a:buSzTx/>
                <a:buFontTx/>
                <a:buNone/>
              </a:pPr>
              <a:t>68</a:t>
            </a:fld>
            <a:r>
              <a:rPr lang="en-US" altLang="en-US" sz="600" dirty="0">
                <a:solidFill>
                  <a:schemeClr val="bg1"/>
                </a:solidFill>
                <a:latin typeface="Calibri" panose="020F0502020204030204" pitchFamily="34" charset="0"/>
                <a:cs typeface="Calibri" panose="020F0502020204030204" pitchFamily="34" charset="0"/>
                <a:sym typeface="Calibri" panose="020F0502020204030204" pitchFamily="34" charset="0"/>
              </a:rPr>
              <a:t>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FDAABD-942B-497F-B3CA-7EF42337C003}"/>
              </a:ext>
            </a:extLst>
          </p:cNvPr>
          <p:cNvSpPr>
            <a:spLocks noGrp="1"/>
          </p:cNvSpPr>
          <p:nvPr>
            <p:ph type="body" sz="quarter" idx="21"/>
          </p:nvPr>
        </p:nvSpPr>
        <p:spPr/>
        <p:txBody>
          <a:bodyPr>
            <a:normAutofit lnSpcReduction="10000"/>
          </a:bodyPr>
          <a:lstStyle/>
          <a:p>
            <a:r>
              <a:rPr lang="en-AU" dirty="0"/>
              <a:t>Data mover scenarios</a:t>
            </a:r>
          </a:p>
        </p:txBody>
      </p:sp>
      <p:sp>
        <p:nvSpPr>
          <p:cNvPr id="3" name="Text Placeholder 2">
            <a:extLst>
              <a:ext uri="{FF2B5EF4-FFF2-40B4-BE49-F238E27FC236}">
                <a16:creationId xmlns:a16="http://schemas.microsoft.com/office/drawing/2014/main" id="{E794F054-CC89-4E2C-B7E0-6A61817EDAD7}"/>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4F0E579D-C3D1-442B-B63A-24538842C7AB}"/>
              </a:ext>
            </a:extLst>
          </p:cNvPr>
          <p:cNvSpPr>
            <a:spLocks noGrp="1"/>
          </p:cNvSpPr>
          <p:nvPr>
            <p:ph sz="quarter" idx="23"/>
          </p:nvPr>
        </p:nvSpPr>
        <p:spPr/>
        <p:txBody>
          <a:bodyPr>
            <a:normAutofit/>
          </a:bodyPr>
          <a:lstStyle/>
          <a:p>
            <a:r>
              <a:rPr lang="en-US" sz="2400" dirty="0"/>
              <a:t>The following two research data mover scenarios are based on real researchers and research datasets that have been generated for research. We have to help them get their data into cloud storage.</a:t>
            </a:r>
            <a:endParaRPr lang="en-AU" sz="2400" dirty="0"/>
          </a:p>
        </p:txBody>
      </p:sp>
      <p:grpSp>
        <p:nvGrpSpPr>
          <p:cNvPr id="5" name="Group 4">
            <a:extLst>
              <a:ext uri="{FF2B5EF4-FFF2-40B4-BE49-F238E27FC236}">
                <a16:creationId xmlns:a16="http://schemas.microsoft.com/office/drawing/2014/main" id="{73796D0E-807D-4756-B872-F3BC75BF4571}"/>
              </a:ext>
            </a:extLst>
          </p:cNvPr>
          <p:cNvGrpSpPr>
            <a:grpSpLocks noChangeAspect="1"/>
          </p:cNvGrpSpPr>
          <p:nvPr/>
        </p:nvGrpSpPr>
        <p:grpSpPr>
          <a:xfrm>
            <a:off x="3367731" y="2652514"/>
            <a:ext cx="2076673" cy="1974444"/>
            <a:chOff x="9233280" y="2781360"/>
            <a:chExt cx="628920" cy="597960"/>
          </a:xfrm>
        </p:grpSpPr>
        <p:sp>
          <p:nvSpPr>
            <p:cNvPr id="6" name="Straight Connector 5">
              <a:extLst>
                <a:ext uri="{FF2B5EF4-FFF2-40B4-BE49-F238E27FC236}">
                  <a16:creationId xmlns:a16="http://schemas.microsoft.com/office/drawing/2014/main" id="{FCE7F150-8F54-4BAB-A096-E8CB13947CB9}"/>
                </a:ext>
              </a:extLst>
            </p:cNvPr>
            <p:cNvSpPr/>
            <p:nvPr/>
          </p:nvSpPr>
          <p:spPr>
            <a:xfrm>
              <a:off x="9621360" y="315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 name="Freeform 1810">
              <a:extLst>
                <a:ext uri="{FF2B5EF4-FFF2-40B4-BE49-F238E27FC236}">
                  <a16:creationId xmlns:a16="http://schemas.microsoft.com/office/drawing/2014/main" id="{D1FA7826-6353-49C7-98BD-1BE04C9D3FF7}"/>
                </a:ext>
              </a:extLst>
            </p:cNvPr>
            <p:cNvSpPr/>
            <p:nvPr/>
          </p:nvSpPr>
          <p:spPr>
            <a:xfrm>
              <a:off x="9532440" y="3150720"/>
              <a:ext cx="88560" cy="42840"/>
            </a:xfrm>
            <a:custGeom>
              <a:avLst/>
              <a:gdLst/>
              <a:ahLst/>
              <a:cxnLst>
                <a:cxn ang="3cd4">
                  <a:pos x="hc" y="t"/>
                </a:cxn>
                <a:cxn ang="cd2">
                  <a:pos x="l" y="vc"/>
                </a:cxn>
                <a:cxn ang="cd4">
                  <a:pos x="hc" y="b"/>
                </a:cxn>
                <a:cxn ang="0">
                  <a:pos x="r" y="vc"/>
                </a:cxn>
              </a:cxnLst>
              <a:rect l="l" t="t" r="r" b="b"/>
              <a:pathLst>
                <a:path w="247" h="120">
                  <a:moveTo>
                    <a:pt x="247" y="0"/>
                  </a:moveTo>
                  <a:cubicBezTo>
                    <a:pt x="189" y="73"/>
                    <a:pt x="100" y="120"/>
                    <a:pt x="0" y="12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 name="Freeform 1811">
              <a:extLst>
                <a:ext uri="{FF2B5EF4-FFF2-40B4-BE49-F238E27FC236}">
                  <a16:creationId xmlns:a16="http://schemas.microsoft.com/office/drawing/2014/main" id="{D42EDC2B-F682-4146-B160-3BDA097973AC}"/>
                </a:ext>
              </a:extLst>
            </p:cNvPr>
            <p:cNvSpPr/>
            <p:nvPr/>
          </p:nvSpPr>
          <p:spPr>
            <a:xfrm>
              <a:off x="9419040" y="3080520"/>
              <a:ext cx="113040" cy="113040"/>
            </a:xfrm>
            <a:custGeom>
              <a:avLst/>
              <a:gdLst/>
              <a:ahLst/>
              <a:cxnLst>
                <a:cxn ang="3cd4">
                  <a:pos x="hc" y="t"/>
                </a:cxn>
                <a:cxn ang="cd2">
                  <a:pos x="l" y="vc"/>
                </a:cxn>
                <a:cxn ang="cd4">
                  <a:pos x="hc" y="b"/>
                </a:cxn>
                <a:cxn ang="0">
                  <a:pos x="r" y="vc"/>
                </a:cxn>
              </a:cxnLst>
              <a:rect l="l" t="t" r="r" b="b"/>
              <a:pathLst>
                <a:path w="315" h="315">
                  <a:moveTo>
                    <a:pt x="315" y="315"/>
                  </a:moveTo>
                  <a:cubicBezTo>
                    <a:pt x="141" y="315"/>
                    <a:pt x="0" y="17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 name="Freeform 1812">
              <a:extLst>
                <a:ext uri="{FF2B5EF4-FFF2-40B4-BE49-F238E27FC236}">
                  <a16:creationId xmlns:a16="http://schemas.microsoft.com/office/drawing/2014/main" id="{ACA9293E-D80B-40A1-895B-7B50705A9FA5}"/>
                </a:ext>
              </a:extLst>
            </p:cNvPr>
            <p:cNvSpPr/>
            <p:nvPr/>
          </p:nvSpPr>
          <p:spPr>
            <a:xfrm>
              <a:off x="9419040" y="2967119"/>
              <a:ext cx="113040" cy="113040"/>
            </a:xfrm>
            <a:custGeom>
              <a:avLst/>
              <a:gdLst/>
              <a:ahLst/>
              <a:cxnLst>
                <a:cxn ang="3cd4">
                  <a:pos x="hc" y="t"/>
                </a:cxn>
                <a:cxn ang="cd2">
                  <a:pos x="l" y="vc"/>
                </a:cxn>
                <a:cxn ang="cd4">
                  <a:pos x="hc" y="b"/>
                </a:cxn>
                <a:cxn ang="0">
                  <a:pos x="r" y="vc"/>
                </a:cxn>
              </a:cxnLst>
              <a:rect l="l" t="t" r="r" b="b"/>
              <a:pathLst>
                <a:path w="315" h="315">
                  <a:moveTo>
                    <a:pt x="0" y="315"/>
                  </a:moveTo>
                  <a:cubicBezTo>
                    <a:pt x="0" y="141"/>
                    <a:pt x="141" y="0"/>
                    <a:pt x="31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 name="Freeform 1813">
              <a:extLst>
                <a:ext uri="{FF2B5EF4-FFF2-40B4-BE49-F238E27FC236}">
                  <a16:creationId xmlns:a16="http://schemas.microsoft.com/office/drawing/2014/main" id="{CEDBA3DC-1CEA-469A-9C34-E0251E84D1C4}"/>
                </a:ext>
              </a:extLst>
            </p:cNvPr>
            <p:cNvSpPr/>
            <p:nvPr/>
          </p:nvSpPr>
          <p:spPr>
            <a:xfrm>
              <a:off x="9532440" y="2967119"/>
              <a:ext cx="88560" cy="41760"/>
            </a:xfrm>
            <a:custGeom>
              <a:avLst/>
              <a:gdLst/>
              <a:ahLst/>
              <a:cxnLst>
                <a:cxn ang="3cd4">
                  <a:pos x="hc" y="t"/>
                </a:cxn>
                <a:cxn ang="cd2">
                  <a:pos x="l" y="vc"/>
                </a:cxn>
                <a:cxn ang="cd4">
                  <a:pos x="hc" y="b"/>
                </a:cxn>
                <a:cxn ang="0">
                  <a:pos x="r" y="vc"/>
                </a:cxn>
              </a:cxnLst>
              <a:rect l="l" t="t" r="r" b="b"/>
              <a:pathLst>
                <a:path w="247" h="117">
                  <a:moveTo>
                    <a:pt x="0" y="0"/>
                  </a:moveTo>
                  <a:cubicBezTo>
                    <a:pt x="100" y="0"/>
                    <a:pt x="188" y="45"/>
                    <a:pt x="247" y="11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 name="Straight Connector 10">
              <a:extLst>
                <a:ext uri="{FF2B5EF4-FFF2-40B4-BE49-F238E27FC236}">
                  <a16:creationId xmlns:a16="http://schemas.microsoft.com/office/drawing/2014/main" id="{63E08987-BEEC-4804-91B9-E52CC6C49C80}"/>
                </a:ext>
              </a:extLst>
            </p:cNvPr>
            <p:cNvSpPr/>
            <p:nvPr/>
          </p:nvSpPr>
          <p:spPr>
            <a:xfrm>
              <a:off x="9724680" y="315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 name="Freeform 1815">
              <a:extLst>
                <a:ext uri="{FF2B5EF4-FFF2-40B4-BE49-F238E27FC236}">
                  <a16:creationId xmlns:a16="http://schemas.microsoft.com/office/drawing/2014/main" id="{48B53DEB-0EF6-4462-94FD-91BCB1B38702}"/>
                </a:ext>
              </a:extLst>
            </p:cNvPr>
            <p:cNvSpPr/>
            <p:nvPr/>
          </p:nvSpPr>
          <p:spPr>
            <a:xfrm>
              <a:off x="9532440" y="3150720"/>
              <a:ext cx="191880" cy="133920"/>
            </a:xfrm>
            <a:custGeom>
              <a:avLst/>
              <a:gdLst/>
              <a:ahLst/>
              <a:cxnLst>
                <a:cxn ang="3cd4">
                  <a:pos x="hc" y="t"/>
                </a:cxn>
                <a:cxn ang="cd2">
                  <a:pos x="l" y="vc"/>
                </a:cxn>
                <a:cxn ang="cd4">
                  <a:pos x="hc" y="b"/>
                </a:cxn>
                <a:cxn ang="0">
                  <a:pos x="r" y="vc"/>
                </a:cxn>
              </a:cxnLst>
              <a:rect l="l" t="t" r="r" b="b"/>
              <a:pathLst>
                <a:path w="534" h="373">
                  <a:moveTo>
                    <a:pt x="534" y="0"/>
                  </a:moveTo>
                  <a:cubicBezTo>
                    <a:pt x="453" y="217"/>
                    <a:pt x="245" y="373"/>
                    <a:pt x="0" y="37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 name="Freeform 1816">
              <a:extLst>
                <a:ext uri="{FF2B5EF4-FFF2-40B4-BE49-F238E27FC236}">
                  <a16:creationId xmlns:a16="http://schemas.microsoft.com/office/drawing/2014/main" id="{60CDC5F9-3804-4435-8262-61C4C4BFB828}"/>
                </a:ext>
              </a:extLst>
            </p:cNvPr>
            <p:cNvSpPr/>
            <p:nvPr/>
          </p:nvSpPr>
          <p:spPr>
            <a:xfrm>
              <a:off x="9328320" y="3080520"/>
              <a:ext cx="203760" cy="204120"/>
            </a:xfrm>
            <a:custGeom>
              <a:avLst/>
              <a:gdLst/>
              <a:ahLst/>
              <a:cxnLst>
                <a:cxn ang="3cd4">
                  <a:pos x="hc" y="t"/>
                </a:cxn>
                <a:cxn ang="cd2">
                  <a:pos x="l" y="vc"/>
                </a:cxn>
                <a:cxn ang="cd4">
                  <a:pos x="hc" y="b"/>
                </a:cxn>
                <a:cxn ang="0">
                  <a:pos x="r" y="vc"/>
                </a:cxn>
              </a:cxnLst>
              <a:rect l="l" t="t" r="r" b="b"/>
              <a:pathLst>
                <a:path w="567" h="568">
                  <a:moveTo>
                    <a:pt x="567" y="568"/>
                  </a:moveTo>
                  <a:cubicBezTo>
                    <a:pt x="254" y="568"/>
                    <a:pt x="0" y="31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 name="Freeform 1817">
              <a:extLst>
                <a:ext uri="{FF2B5EF4-FFF2-40B4-BE49-F238E27FC236}">
                  <a16:creationId xmlns:a16="http://schemas.microsoft.com/office/drawing/2014/main" id="{ABD1360A-410B-4EDD-8D8F-FF96D34B554D}"/>
                </a:ext>
              </a:extLst>
            </p:cNvPr>
            <p:cNvSpPr/>
            <p:nvPr/>
          </p:nvSpPr>
          <p:spPr>
            <a:xfrm>
              <a:off x="9328320" y="2875680"/>
              <a:ext cx="203760" cy="204480"/>
            </a:xfrm>
            <a:custGeom>
              <a:avLst/>
              <a:gdLst/>
              <a:ahLst/>
              <a:cxnLst>
                <a:cxn ang="3cd4">
                  <a:pos x="hc" y="t"/>
                </a:cxn>
                <a:cxn ang="cd2">
                  <a:pos x="l" y="vc"/>
                </a:cxn>
                <a:cxn ang="cd4">
                  <a:pos x="hc" y="b"/>
                </a:cxn>
                <a:cxn ang="0">
                  <a:pos x="r" y="vc"/>
                </a:cxn>
              </a:cxnLst>
              <a:rect l="l" t="t" r="r" b="b"/>
              <a:pathLst>
                <a:path w="567" h="569">
                  <a:moveTo>
                    <a:pt x="0" y="569"/>
                  </a:moveTo>
                  <a:cubicBezTo>
                    <a:pt x="0" y="255"/>
                    <a:pt x="254" y="0"/>
                    <a:pt x="56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 name="Freeform 1818">
              <a:extLst>
                <a:ext uri="{FF2B5EF4-FFF2-40B4-BE49-F238E27FC236}">
                  <a16:creationId xmlns:a16="http://schemas.microsoft.com/office/drawing/2014/main" id="{2CDCB3F3-5ADD-4B16-B7A7-787BFF75B06F}"/>
                </a:ext>
              </a:extLst>
            </p:cNvPr>
            <p:cNvSpPr/>
            <p:nvPr/>
          </p:nvSpPr>
          <p:spPr>
            <a:xfrm>
              <a:off x="9532440" y="2875680"/>
              <a:ext cx="191520" cy="133200"/>
            </a:xfrm>
            <a:custGeom>
              <a:avLst/>
              <a:gdLst/>
              <a:ahLst/>
              <a:cxnLst>
                <a:cxn ang="3cd4">
                  <a:pos x="hc" y="t"/>
                </a:cxn>
                <a:cxn ang="cd2">
                  <a:pos x="l" y="vc"/>
                </a:cxn>
                <a:cxn ang="cd4">
                  <a:pos x="hc" y="b"/>
                </a:cxn>
                <a:cxn ang="0">
                  <a:pos x="r" y="vc"/>
                </a:cxn>
              </a:cxnLst>
              <a:rect l="l" t="t" r="r" b="b"/>
              <a:pathLst>
                <a:path w="533" h="371">
                  <a:moveTo>
                    <a:pt x="0" y="0"/>
                  </a:moveTo>
                  <a:cubicBezTo>
                    <a:pt x="245" y="0"/>
                    <a:pt x="453" y="155"/>
                    <a:pt x="533" y="37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 name="Straight Connector 15">
              <a:extLst>
                <a:ext uri="{FF2B5EF4-FFF2-40B4-BE49-F238E27FC236}">
                  <a16:creationId xmlns:a16="http://schemas.microsoft.com/office/drawing/2014/main" id="{AFBB23E5-4DF5-4FA2-AD44-D9D202339368}"/>
                </a:ext>
              </a:extLst>
            </p:cNvPr>
            <p:cNvSpPr/>
            <p:nvPr/>
          </p:nvSpPr>
          <p:spPr>
            <a:xfrm>
              <a:off x="9823320" y="315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 name="Freeform 1820">
              <a:extLst>
                <a:ext uri="{FF2B5EF4-FFF2-40B4-BE49-F238E27FC236}">
                  <a16:creationId xmlns:a16="http://schemas.microsoft.com/office/drawing/2014/main" id="{0D28654A-E44A-401E-A49F-E882DED3B07D}"/>
                </a:ext>
              </a:extLst>
            </p:cNvPr>
            <p:cNvSpPr/>
            <p:nvPr/>
          </p:nvSpPr>
          <p:spPr>
            <a:xfrm>
              <a:off x="9532440" y="3150720"/>
              <a:ext cx="290520" cy="228600"/>
            </a:xfrm>
            <a:custGeom>
              <a:avLst/>
              <a:gdLst/>
              <a:ahLst/>
              <a:cxnLst>
                <a:cxn ang="3cd4">
                  <a:pos x="hc" y="t"/>
                </a:cxn>
                <a:cxn ang="cd2">
                  <a:pos x="l" y="vc"/>
                </a:cxn>
                <a:cxn ang="cd4">
                  <a:pos x="hc" y="b"/>
                </a:cxn>
                <a:cxn ang="0">
                  <a:pos x="r" y="vc"/>
                </a:cxn>
              </a:cxnLst>
              <a:rect l="l" t="t" r="r" b="b"/>
              <a:pathLst>
                <a:path w="808" h="636">
                  <a:moveTo>
                    <a:pt x="808" y="0"/>
                  </a:moveTo>
                  <a:cubicBezTo>
                    <a:pt x="720" y="365"/>
                    <a:pt x="392" y="636"/>
                    <a:pt x="0" y="6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 name="Freeform 1821">
              <a:extLst>
                <a:ext uri="{FF2B5EF4-FFF2-40B4-BE49-F238E27FC236}">
                  <a16:creationId xmlns:a16="http://schemas.microsoft.com/office/drawing/2014/main" id="{D0EBD342-2993-40C0-B2F5-EBF4917A397B}"/>
                </a:ext>
              </a:extLst>
            </p:cNvPr>
            <p:cNvSpPr/>
            <p:nvPr/>
          </p:nvSpPr>
          <p:spPr>
            <a:xfrm>
              <a:off x="9233280" y="3080520"/>
              <a:ext cx="298800" cy="298800"/>
            </a:xfrm>
            <a:custGeom>
              <a:avLst/>
              <a:gdLst/>
              <a:ahLst/>
              <a:cxnLst>
                <a:cxn ang="3cd4">
                  <a:pos x="hc" y="t"/>
                </a:cxn>
                <a:cxn ang="cd2">
                  <a:pos x="l" y="vc"/>
                </a:cxn>
                <a:cxn ang="cd4">
                  <a:pos x="hc" y="b"/>
                </a:cxn>
                <a:cxn ang="0">
                  <a:pos x="r" y="vc"/>
                </a:cxn>
              </a:cxnLst>
              <a:rect l="l" t="t" r="r" b="b"/>
              <a:pathLst>
                <a:path w="831" h="831">
                  <a:moveTo>
                    <a:pt x="831" y="831"/>
                  </a:moveTo>
                  <a:cubicBezTo>
                    <a:pt x="372" y="831"/>
                    <a:pt x="0" y="45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 name="Freeform 1822">
              <a:extLst>
                <a:ext uri="{FF2B5EF4-FFF2-40B4-BE49-F238E27FC236}">
                  <a16:creationId xmlns:a16="http://schemas.microsoft.com/office/drawing/2014/main" id="{F1497DF3-8ADF-4E1B-ACC9-D0B57B2A3A97}"/>
                </a:ext>
              </a:extLst>
            </p:cNvPr>
            <p:cNvSpPr/>
            <p:nvPr/>
          </p:nvSpPr>
          <p:spPr>
            <a:xfrm>
              <a:off x="9233280" y="2781360"/>
              <a:ext cx="298800" cy="298800"/>
            </a:xfrm>
            <a:custGeom>
              <a:avLst/>
              <a:gdLst/>
              <a:ahLst/>
              <a:cxnLst>
                <a:cxn ang="3cd4">
                  <a:pos x="hc" y="t"/>
                </a:cxn>
                <a:cxn ang="cd2">
                  <a:pos x="l" y="vc"/>
                </a:cxn>
                <a:cxn ang="cd4">
                  <a:pos x="hc" y="b"/>
                </a:cxn>
                <a:cxn ang="0">
                  <a:pos x="r" y="vc"/>
                </a:cxn>
              </a:cxnLst>
              <a:rect l="l" t="t" r="r" b="b"/>
              <a:pathLst>
                <a:path w="831" h="831">
                  <a:moveTo>
                    <a:pt x="0" y="831"/>
                  </a:moveTo>
                  <a:cubicBezTo>
                    <a:pt x="0" y="372"/>
                    <a:pt x="372" y="0"/>
                    <a:pt x="83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 name="Freeform 1823">
              <a:extLst>
                <a:ext uri="{FF2B5EF4-FFF2-40B4-BE49-F238E27FC236}">
                  <a16:creationId xmlns:a16="http://schemas.microsoft.com/office/drawing/2014/main" id="{7F796A71-3999-49D2-8FFB-0524D736B9F3}"/>
                </a:ext>
              </a:extLst>
            </p:cNvPr>
            <p:cNvSpPr/>
            <p:nvPr/>
          </p:nvSpPr>
          <p:spPr>
            <a:xfrm>
              <a:off x="9532440" y="2781360"/>
              <a:ext cx="290520" cy="227520"/>
            </a:xfrm>
            <a:custGeom>
              <a:avLst/>
              <a:gdLst/>
              <a:ahLst/>
              <a:cxnLst>
                <a:cxn ang="3cd4">
                  <a:pos x="hc" y="t"/>
                </a:cxn>
                <a:cxn ang="cd2">
                  <a:pos x="l" y="vc"/>
                </a:cxn>
                <a:cxn ang="cd4">
                  <a:pos x="hc" y="b"/>
                </a:cxn>
                <a:cxn ang="0">
                  <a:pos x="r" y="vc"/>
                </a:cxn>
              </a:cxnLst>
              <a:rect l="l" t="t" r="r" b="b"/>
              <a:pathLst>
                <a:path w="808" h="633">
                  <a:moveTo>
                    <a:pt x="0" y="0"/>
                  </a:moveTo>
                  <a:cubicBezTo>
                    <a:pt x="392" y="0"/>
                    <a:pt x="719" y="269"/>
                    <a:pt x="808" y="63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 name="Straight Connector 20">
              <a:extLst>
                <a:ext uri="{FF2B5EF4-FFF2-40B4-BE49-F238E27FC236}">
                  <a16:creationId xmlns:a16="http://schemas.microsoft.com/office/drawing/2014/main" id="{D676E923-5383-4AEE-A24D-5679ECD60571}"/>
                </a:ext>
              </a:extLst>
            </p:cNvPr>
            <p:cNvSpPr/>
            <p:nvPr/>
          </p:nvSpPr>
          <p:spPr>
            <a:xfrm>
              <a:off x="9536400" y="3080520"/>
              <a:ext cx="325800" cy="0"/>
            </a:xfrm>
            <a:prstGeom prst="line">
              <a:avLst/>
            </a:prstGeom>
            <a:noFill/>
            <a:ln w="25400" cap="rnd">
              <a:solidFill>
                <a:srgbClr val="000000"/>
              </a:solidFill>
              <a:prstDash val="solid"/>
              <a:round/>
              <a:headEnd type="arrow"/>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extLst>
      <p:ext uri="{BB962C8B-B14F-4D97-AF65-F5344CB8AC3E}">
        <p14:creationId xmlns:p14="http://schemas.microsoft.com/office/powerpoint/2010/main" val="15201292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6CE50-478F-4F40-8D0D-F849773CA807}"/>
              </a:ext>
            </a:extLst>
          </p:cNvPr>
          <p:cNvSpPr>
            <a:spLocks noGrp="1"/>
          </p:cNvSpPr>
          <p:nvPr>
            <p:ph type="body" sz="quarter" idx="21"/>
          </p:nvPr>
        </p:nvSpPr>
        <p:spPr>
          <a:xfrm>
            <a:off x="288050" y="219307"/>
            <a:ext cx="8236037" cy="419060"/>
          </a:xfrm>
        </p:spPr>
        <p:txBody>
          <a:bodyPr vert="horz" lIns="91440" tIns="45720" rIns="91440" bIns="45720" rtlCol="0" anchor="ctr">
            <a:normAutofit/>
          </a:bodyPr>
          <a:lstStyle/>
          <a:p>
            <a:pPr>
              <a:lnSpc>
                <a:spcPct val="90000"/>
              </a:lnSpc>
              <a:spcAft>
                <a:spcPts val="600"/>
              </a:spcAft>
            </a:pPr>
            <a:r>
              <a:rPr lang="en-AU" b="0" i="0" u="none" strike="noStrike" cap="none" spc="0" baseline="0">
                <a:uFillTx/>
                <a:latin typeface="Calibri" panose="020F0502020204030204" pitchFamily="34" charset="0"/>
                <a:ea typeface="Calibri" panose="020F0502020204030204" pitchFamily="34" charset="0"/>
                <a:cs typeface="Calibri" panose="020F0502020204030204" pitchFamily="34" charset="0"/>
                <a:sym typeface="Calibri"/>
              </a:rPr>
              <a:t>Getting involved today</a:t>
            </a:r>
          </a:p>
        </p:txBody>
      </p:sp>
      <p:sp>
        <p:nvSpPr>
          <p:cNvPr id="14" name="Text Placeholder 2">
            <a:extLst>
              <a:ext uri="{FF2B5EF4-FFF2-40B4-BE49-F238E27FC236}">
                <a16:creationId xmlns:a16="http://schemas.microsoft.com/office/drawing/2014/main" id="{652D60B9-710F-4E0F-AE21-4000A693E617}"/>
              </a:ext>
            </a:extLst>
          </p:cNvPr>
          <p:cNvSpPr>
            <a:spLocks noGrp="1"/>
          </p:cNvSpPr>
          <p:nvPr>
            <p:ph type="body" sz="quarter" idx="22"/>
          </p:nvPr>
        </p:nvSpPr>
        <p:spPr>
          <a:xfrm>
            <a:off x="297585" y="624218"/>
            <a:ext cx="8216967" cy="224771"/>
          </a:xfrm>
        </p:spPr>
        <p:txBody>
          <a:bodyPr>
            <a:normAutofit fontScale="85000" lnSpcReduction="20000"/>
          </a:bodyPr>
          <a:lstStyle/>
          <a:p>
            <a:endParaRPr lang="en-US" dirty="0"/>
          </a:p>
        </p:txBody>
      </p:sp>
      <p:pic>
        <p:nvPicPr>
          <p:cNvPr id="4" name="Google Shape;143;p14">
            <a:extLst>
              <a:ext uri="{FF2B5EF4-FFF2-40B4-BE49-F238E27FC236}">
                <a16:creationId xmlns:a16="http://schemas.microsoft.com/office/drawing/2014/main" id="{A862FDB5-230F-4879-8242-A3299760F06F}"/>
              </a:ext>
            </a:extLst>
          </p:cNvPr>
          <p:cNvPicPr/>
          <p:nvPr/>
        </p:nvPicPr>
        <p:blipFill>
          <a:blip r:embed="rId3"/>
          <a:stretch/>
        </p:blipFill>
        <p:spPr bwMode="auto">
          <a:xfrm>
            <a:off x="430361" y="1043277"/>
            <a:ext cx="3877455" cy="3450935"/>
          </a:xfrm>
          <a:prstGeom prst="rect">
            <a:avLst/>
          </a:prstGeom>
          <a:noFill/>
          <a:ln>
            <a:noFill/>
          </a:ln>
        </p:spPr>
      </p:pic>
      <p:sp>
        <p:nvSpPr>
          <p:cNvPr id="5" name="Google Shape;144;p14">
            <a:extLst>
              <a:ext uri="{FF2B5EF4-FFF2-40B4-BE49-F238E27FC236}">
                <a16:creationId xmlns:a16="http://schemas.microsoft.com/office/drawing/2014/main" id="{847D22D5-C805-4FC8-B2C4-A3E17490A773}"/>
              </a:ext>
            </a:extLst>
          </p:cNvPr>
          <p:cNvSpPr txBox="1">
            <a:spLocks/>
          </p:cNvSpPr>
          <p:nvPr/>
        </p:nvSpPr>
        <p:spPr bwMode="auto">
          <a:xfrm>
            <a:off x="4624871" y="1043277"/>
            <a:ext cx="4143009" cy="3450935"/>
          </a:xfrm>
          <a:prstGeom prst="rect">
            <a:avLst/>
          </a:prstGeom>
        </p:spPr>
        <p:txBody>
          <a:bodyPr spcFirstLastPara="1" vert="horz" lIns="91440" tIns="45720" rIns="91440" bIns="45720" rtlCol="0" anchorCtr="0">
            <a:noAutofit/>
          </a:bodyPr>
          <a:lstStyle>
            <a:lvl1pPr marL="0" marR="0" indent="0" algn="l" defTabSz="915155" rtl="0" eaLnBrk="1" latinLnBrk="0" hangingPunct="1">
              <a:lnSpc>
                <a:spcPct val="100000"/>
              </a:lnSpc>
              <a:spcBef>
                <a:spcPts val="601"/>
              </a:spcBef>
              <a:spcAft>
                <a:spcPts val="0"/>
              </a:spcAft>
              <a:buClrTx/>
              <a:buSzPct val="100000"/>
              <a:buFont typeface="Helvetica Neue"/>
              <a:buNone/>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1pPr>
            <a:lvl2pPr marL="360000" marR="0" indent="-160866"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2pPr>
            <a:lvl3pPr marL="720000" marR="0" indent="-171592"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3pPr>
            <a:lvl4pPr marL="108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4pPr>
            <a:lvl5pPr marL="1440000" marR="0" indent="-205910" algn="l" defTabSz="915155" rtl="0" eaLnBrk="1" latinLnBrk="0" hangingPunct="1">
              <a:lnSpc>
                <a:spcPct val="100000"/>
              </a:lnSpc>
              <a:spcBef>
                <a:spcPts val="601"/>
              </a:spcBef>
              <a:spcAft>
                <a:spcPts val="0"/>
              </a:spcAft>
              <a:buClr>
                <a:schemeClr val="accent1"/>
              </a:buClr>
              <a:buSzPct val="100000"/>
              <a:buFont typeface="Calibri" panose="02000000000000000000" pitchFamily="50" charset="0"/>
              <a:buChar char="&gt;"/>
              <a:tabLst/>
              <a:defRPr sz="1352" b="0" i="0" u="none" strike="noStrike" cap="none" spc="0" baseline="0">
                <a:solidFill>
                  <a:schemeClr val="tx1"/>
                </a:solidFill>
                <a:uFillTx/>
                <a:latin typeface="+mn-lt"/>
                <a:ea typeface="Calibri" panose="020F0502020204030204" pitchFamily="34" charset="0"/>
                <a:cs typeface="Calibri" panose="020F0502020204030204" pitchFamily="34" charset="0"/>
                <a:sym typeface="Calibri"/>
              </a:defRPr>
            </a:lvl5pPr>
            <a:lvl6pPr marL="2440411"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6pPr>
            <a:lvl7pPr marL="2897988"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7pPr>
            <a:lvl8pPr marL="3355565"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8pPr>
            <a:lvl9pPr marL="3813142" marR="0" indent="-152525" algn="l" defTabSz="915155" rtl="0" eaLnBrk="1" latinLnBrk="0" hangingPunct="1">
              <a:lnSpc>
                <a:spcPct val="100000"/>
              </a:lnSpc>
              <a:spcBef>
                <a:spcPts val="601"/>
              </a:spcBef>
              <a:spcAft>
                <a:spcPts val="0"/>
              </a:spcAft>
              <a:buClrTx/>
              <a:buSzPct val="100000"/>
              <a:buFont typeface="Helvetica Neue"/>
              <a:buChar char="•"/>
              <a:tabLst/>
              <a:defRPr sz="1352" b="0" i="0" u="none" strike="noStrike" cap="none" spc="0" baseline="0">
                <a:solidFill>
                  <a:srgbClr val="000000"/>
                </a:solidFill>
                <a:uFillTx/>
                <a:latin typeface="Calibri"/>
                <a:ea typeface="Calibri"/>
                <a:cs typeface="Calibri"/>
                <a:sym typeface="Calibri"/>
              </a:defRPr>
            </a:lvl9pPr>
          </a:lstStyle>
          <a:p>
            <a:pPr marL="457200" indent="-342900">
              <a:buClr>
                <a:schemeClr val="dk1"/>
              </a:buClr>
              <a:buFont typeface="Nunito"/>
              <a:buChar char="●"/>
              <a:defRPr/>
            </a:pPr>
            <a:r>
              <a:rPr lang="en-US" sz="2800" dirty="0"/>
              <a:t>Ask questions via Zoom chat or verbally</a:t>
            </a:r>
          </a:p>
          <a:p>
            <a:pPr marL="457200">
              <a:defRPr/>
            </a:pPr>
            <a:endParaRPr lang="en-US" sz="2800" dirty="0"/>
          </a:p>
          <a:p>
            <a:pPr marL="457200" indent="-342900">
              <a:buClr>
                <a:schemeClr val="dk1"/>
              </a:buClr>
              <a:buFont typeface="Nunito"/>
              <a:buChar char="●"/>
              <a:defRPr/>
            </a:pPr>
            <a:r>
              <a:rPr lang="en-US" sz="2800" dirty="0"/>
              <a:t>Activities: add information to the Etherpad</a:t>
            </a:r>
            <a:br>
              <a:rPr lang="en-US" sz="2800" dirty="0"/>
            </a:br>
            <a:br>
              <a:rPr lang="en-US" sz="2800" dirty="0"/>
            </a:br>
            <a:endParaRPr lang="en-US" sz="2800" dirty="0"/>
          </a:p>
        </p:txBody>
      </p:sp>
    </p:spTree>
    <p:extLst>
      <p:ext uri="{BB962C8B-B14F-4D97-AF65-F5344CB8AC3E}">
        <p14:creationId xmlns:p14="http://schemas.microsoft.com/office/powerpoint/2010/main" val="253367791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6C72DA-7A1D-41A9-8D9D-FF5E8E815DAA}"/>
              </a:ext>
            </a:extLst>
          </p:cNvPr>
          <p:cNvSpPr>
            <a:spLocks noGrp="1"/>
          </p:cNvSpPr>
          <p:nvPr>
            <p:ph type="body" sz="quarter" idx="21"/>
          </p:nvPr>
        </p:nvSpPr>
        <p:spPr>
          <a:xfrm>
            <a:off x="288050" y="219307"/>
            <a:ext cx="8236037" cy="419060"/>
          </a:xfrm>
        </p:spPr>
        <p:txBody>
          <a:bodyPr anchor="ctr">
            <a:normAutofit/>
          </a:bodyPr>
          <a:lstStyle/>
          <a:p>
            <a:pPr>
              <a:lnSpc>
                <a:spcPct val="90000"/>
              </a:lnSpc>
              <a:spcAft>
                <a:spcPts val="600"/>
              </a:spcAft>
            </a:pPr>
            <a:r>
              <a:rPr lang="en-AU" dirty="0"/>
              <a:t>The scenarios</a:t>
            </a:r>
            <a:endParaRPr lang="en-AU"/>
          </a:p>
        </p:txBody>
      </p:sp>
      <p:sp>
        <p:nvSpPr>
          <p:cNvPr id="10" name="Text Placeholder 2">
            <a:extLst>
              <a:ext uri="{FF2B5EF4-FFF2-40B4-BE49-F238E27FC236}">
                <a16:creationId xmlns:a16="http://schemas.microsoft.com/office/drawing/2014/main" id="{A8C9FF41-C9CB-C0BB-5125-91DAED7E549C}"/>
              </a:ext>
            </a:extLst>
          </p:cNvPr>
          <p:cNvSpPr>
            <a:spLocks noGrp="1"/>
          </p:cNvSpPr>
          <p:nvPr>
            <p:ph type="body" sz="quarter" idx="22"/>
          </p:nvPr>
        </p:nvSpPr>
        <p:spPr>
          <a:xfrm>
            <a:off x="297585" y="624218"/>
            <a:ext cx="8216967" cy="224771"/>
          </a:xfrm>
        </p:spPr>
        <p:txBody>
          <a:bodyPr>
            <a:normAutofit fontScale="85000" lnSpcReduction="20000"/>
          </a:bodyPr>
          <a:lstStyle/>
          <a:p>
            <a:endParaRPr lang="en-US"/>
          </a:p>
        </p:txBody>
      </p:sp>
      <p:sp>
        <p:nvSpPr>
          <p:cNvPr id="4" name="Content Placeholder 3">
            <a:extLst>
              <a:ext uri="{FF2B5EF4-FFF2-40B4-BE49-F238E27FC236}">
                <a16:creationId xmlns:a16="http://schemas.microsoft.com/office/drawing/2014/main" id="{D215C309-7EFF-4B31-A351-093D6CDD2682}"/>
              </a:ext>
            </a:extLst>
          </p:cNvPr>
          <p:cNvSpPr>
            <a:spLocks noGrp="1"/>
          </p:cNvSpPr>
          <p:nvPr>
            <p:ph sz="quarter" idx="30"/>
          </p:nvPr>
        </p:nvSpPr>
        <p:spPr>
          <a:xfrm>
            <a:off x="297585" y="1043277"/>
            <a:ext cx="4143008" cy="3450935"/>
          </a:xfrm>
        </p:spPr>
        <p:txBody>
          <a:bodyPr>
            <a:normAutofit/>
          </a:bodyPr>
          <a:lstStyle/>
          <a:p>
            <a:r>
              <a:rPr lang="en-US" sz="2000" dirty="0"/>
              <a:t>These challenges are for KB-TB scale data transfer.  This is the range of file and dataset sizes that many researchers will be working with. Here we are using CloudStor as an example of an enterprise level cloud storage solution, but the challenges are generally applicable to other cloud storage services too. </a:t>
            </a:r>
            <a:endParaRPr lang="en-AU" sz="2000" dirty="0"/>
          </a:p>
        </p:txBody>
      </p:sp>
      <p:pic>
        <p:nvPicPr>
          <p:cNvPr id="5" name="Picture 4">
            <a:extLst>
              <a:ext uri="{FF2B5EF4-FFF2-40B4-BE49-F238E27FC236}">
                <a16:creationId xmlns:a16="http://schemas.microsoft.com/office/drawing/2014/main" id="{D92E1B69-A60C-4742-9A8C-96C1F0CC8929}"/>
              </a:ext>
            </a:extLst>
          </p:cNvPr>
          <p:cNvPicPr>
            <a:picLocks noChangeAspect="1"/>
          </p:cNvPicPr>
          <p:nvPr/>
        </p:nvPicPr>
        <p:blipFill>
          <a:blip r:embed="rId3"/>
          <a:stretch>
            <a:fillRect/>
          </a:stretch>
        </p:blipFill>
        <p:spPr>
          <a:xfrm>
            <a:off x="5104492" y="1043277"/>
            <a:ext cx="3183767" cy="3450935"/>
          </a:xfrm>
          <a:prstGeom prst="rect">
            <a:avLst/>
          </a:prstGeom>
          <a:noFill/>
        </p:spPr>
      </p:pic>
    </p:spTree>
    <p:extLst>
      <p:ext uri="{BB962C8B-B14F-4D97-AF65-F5344CB8AC3E}">
        <p14:creationId xmlns:p14="http://schemas.microsoft.com/office/powerpoint/2010/main" val="338795223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345FDE-1040-4EDF-91A1-B801853FAE72}"/>
              </a:ext>
            </a:extLst>
          </p:cNvPr>
          <p:cNvSpPr>
            <a:spLocks noGrp="1"/>
          </p:cNvSpPr>
          <p:nvPr>
            <p:ph type="body" sz="quarter" idx="21"/>
          </p:nvPr>
        </p:nvSpPr>
        <p:spPr>
          <a:xfrm>
            <a:off x="288050" y="219307"/>
            <a:ext cx="8236037" cy="419060"/>
          </a:xfrm>
        </p:spPr>
        <p:txBody>
          <a:bodyPr anchor="ctr">
            <a:normAutofit/>
          </a:bodyPr>
          <a:lstStyle/>
          <a:p>
            <a:pPr>
              <a:lnSpc>
                <a:spcPct val="90000"/>
              </a:lnSpc>
              <a:spcAft>
                <a:spcPts val="600"/>
              </a:spcAft>
            </a:pPr>
            <a:r>
              <a:rPr lang="en-AU" dirty="0"/>
              <a:t>The hot tip</a:t>
            </a:r>
            <a:endParaRPr lang="en-AU"/>
          </a:p>
        </p:txBody>
      </p:sp>
      <p:sp>
        <p:nvSpPr>
          <p:cNvPr id="11" name="Text Placeholder 2">
            <a:extLst>
              <a:ext uri="{FF2B5EF4-FFF2-40B4-BE49-F238E27FC236}">
                <a16:creationId xmlns:a16="http://schemas.microsoft.com/office/drawing/2014/main" id="{FDE4152E-04E8-1869-4F07-7145795E6194}"/>
              </a:ext>
            </a:extLst>
          </p:cNvPr>
          <p:cNvSpPr>
            <a:spLocks noGrp="1"/>
          </p:cNvSpPr>
          <p:nvPr>
            <p:ph type="body" sz="quarter" idx="22"/>
          </p:nvPr>
        </p:nvSpPr>
        <p:spPr>
          <a:xfrm>
            <a:off x="297585" y="624218"/>
            <a:ext cx="8216967" cy="224771"/>
          </a:xfrm>
        </p:spPr>
        <p:txBody>
          <a:bodyPr>
            <a:normAutofit fontScale="85000" lnSpcReduction="20000"/>
          </a:bodyPr>
          <a:lstStyle/>
          <a:p>
            <a:endParaRPr lang="en-US"/>
          </a:p>
        </p:txBody>
      </p:sp>
      <p:pic>
        <p:nvPicPr>
          <p:cNvPr id="6" name="Picture 5">
            <a:extLst>
              <a:ext uri="{FF2B5EF4-FFF2-40B4-BE49-F238E27FC236}">
                <a16:creationId xmlns:a16="http://schemas.microsoft.com/office/drawing/2014/main" id="{41BD39EB-8A1D-43F7-A5F6-F17DB8490F91}"/>
              </a:ext>
            </a:extLst>
          </p:cNvPr>
          <p:cNvPicPr>
            <a:picLocks noChangeAspect="1"/>
          </p:cNvPicPr>
          <p:nvPr/>
        </p:nvPicPr>
        <p:blipFill>
          <a:blip r:embed="rId3"/>
          <a:stretch>
            <a:fillRect/>
          </a:stretch>
        </p:blipFill>
        <p:spPr>
          <a:xfrm>
            <a:off x="297585" y="1525842"/>
            <a:ext cx="4143008" cy="2485804"/>
          </a:xfrm>
          <a:prstGeom prst="rect">
            <a:avLst/>
          </a:prstGeom>
          <a:noFill/>
        </p:spPr>
      </p:pic>
      <p:sp>
        <p:nvSpPr>
          <p:cNvPr id="4" name="Content Placeholder 3">
            <a:extLst>
              <a:ext uri="{FF2B5EF4-FFF2-40B4-BE49-F238E27FC236}">
                <a16:creationId xmlns:a16="http://schemas.microsoft.com/office/drawing/2014/main" id="{97A1479A-1D3D-465A-94C6-ECD5C968BBCE}"/>
              </a:ext>
            </a:extLst>
          </p:cNvPr>
          <p:cNvSpPr>
            <a:spLocks noGrp="1"/>
          </p:cNvSpPr>
          <p:nvPr>
            <p:ph sz="quarter" idx="31"/>
          </p:nvPr>
        </p:nvSpPr>
        <p:spPr>
          <a:xfrm>
            <a:off x="4624871" y="1043277"/>
            <a:ext cx="4143009" cy="3450935"/>
          </a:xfrm>
        </p:spPr>
        <p:txBody>
          <a:bodyPr>
            <a:normAutofit/>
          </a:bodyPr>
          <a:lstStyle/>
          <a:p>
            <a:r>
              <a:rPr lang="en-US" sz="2400" b="0" dirty="0"/>
              <a:t>Search through the CloudStor Knowledge Base on the AARNet website to get tips on data transfer using FileSender, the sync client, Rocket the data pump tool (and other WebDAV tools) .</a:t>
            </a:r>
          </a:p>
          <a:p>
            <a:endParaRPr lang="en-AU" dirty="0"/>
          </a:p>
          <a:p>
            <a:r>
              <a:rPr lang="en-AU" sz="2000" dirty="0"/>
              <a:t>https://support.aarnet.edu.au/</a:t>
            </a:r>
          </a:p>
        </p:txBody>
      </p:sp>
    </p:spTree>
    <p:extLst>
      <p:ext uri="{BB962C8B-B14F-4D97-AF65-F5344CB8AC3E}">
        <p14:creationId xmlns:p14="http://schemas.microsoft.com/office/powerpoint/2010/main" val="296631919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A0DEE-51BE-4407-91A4-65723EAAFA55}"/>
              </a:ext>
            </a:extLst>
          </p:cNvPr>
          <p:cNvSpPr>
            <a:spLocks noGrp="1"/>
          </p:cNvSpPr>
          <p:nvPr>
            <p:ph type="body" sz="quarter" idx="21"/>
          </p:nvPr>
        </p:nvSpPr>
        <p:spPr/>
        <p:txBody>
          <a:bodyPr>
            <a:normAutofit lnSpcReduction="10000"/>
          </a:bodyPr>
          <a:lstStyle/>
          <a:p>
            <a:r>
              <a:rPr lang="en-AU" dirty="0"/>
              <a:t>Data mover scenario 1</a:t>
            </a:r>
          </a:p>
        </p:txBody>
      </p:sp>
      <p:sp>
        <p:nvSpPr>
          <p:cNvPr id="3" name="Text Placeholder 2">
            <a:extLst>
              <a:ext uri="{FF2B5EF4-FFF2-40B4-BE49-F238E27FC236}">
                <a16:creationId xmlns:a16="http://schemas.microsoft.com/office/drawing/2014/main" id="{385DF6D7-EAB6-464F-A34C-F4914B28C4F0}"/>
              </a:ext>
            </a:extLst>
          </p:cNvPr>
          <p:cNvSpPr>
            <a:spLocks noGrp="1"/>
          </p:cNvSpPr>
          <p:nvPr>
            <p:ph type="body" sz="quarter" idx="22"/>
          </p:nvPr>
        </p:nvSpPr>
        <p:spPr/>
        <p:txBody>
          <a:bodyPr>
            <a:normAutofit fontScale="85000" lnSpcReduction="20000"/>
          </a:bodyPr>
          <a:lstStyle/>
          <a:p>
            <a:r>
              <a:rPr lang="en-AU" dirty="0"/>
              <a:t>Performance studies: </a:t>
            </a:r>
            <a:r>
              <a:rPr lang="en-AU" dirty="0" err="1"/>
              <a:t>dr</a:t>
            </a:r>
            <a:r>
              <a:rPr lang="en-AU" dirty="0"/>
              <a:t> m </a:t>
            </a:r>
            <a:r>
              <a:rPr lang="en-AU" dirty="0" err="1"/>
              <a:t>meldrummer</a:t>
            </a:r>
            <a:endParaRPr lang="en-AU" dirty="0"/>
          </a:p>
        </p:txBody>
      </p:sp>
      <p:sp>
        <p:nvSpPr>
          <p:cNvPr id="4" name="Content Placeholder 3">
            <a:extLst>
              <a:ext uri="{FF2B5EF4-FFF2-40B4-BE49-F238E27FC236}">
                <a16:creationId xmlns:a16="http://schemas.microsoft.com/office/drawing/2014/main" id="{857C23DC-4C29-4079-B4A8-9F9F5DF63E75}"/>
              </a:ext>
            </a:extLst>
          </p:cNvPr>
          <p:cNvSpPr>
            <a:spLocks noGrp="1"/>
          </p:cNvSpPr>
          <p:nvPr>
            <p:ph sz="quarter" idx="23"/>
          </p:nvPr>
        </p:nvSpPr>
        <p:spPr/>
        <p:txBody>
          <a:bodyPr/>
          <a:lstStyle/>
          <a:p>
            <a:pPr marL="127000" lvl="0" algn="l">
              <a:lnSpc>
                <a:spcPct val="90000"/>
              </a:lnSpc>
              <a:spcBef>
                <a:spcPts val="1000"/>
              </a:spcBef>
              <a:spcAft>
                <a:spcPts val="0"/>
              </a:spcAft>
              <a:buSzPts val="1600"/>
              <a:defRPr/>
            </a:pPr>
            <a:r>
              <a:rPr lang="en-US" sz="2000" dirty="0"/>
              <a:t>Data profile: autonomous underwater vehicle (AUV) (512GB storage card) and hyperspectral satellite images (60-200GB) </a:t>
            </a:r>
          </a:p>
          <a:p>
            <a:pPr marL="127000" lvl="0" algn="l">
              <a:lnSpc>
                <a:spcPct val="90000"/>
              </a:lnSpc>
              <a:spcBef>
                <a:spcPts val="1000"/>
              </a:spcBef>
              <a:spcAft>
                <a:spcPts val="0"/>
              </a:spcAft>
              <a:buSzPts val="1600"/>
              <a:defRPr/>
            </a:pPr>
            <a:r>
              <a:rPr lang="en-US" sz="2000" dirty="0"/>
              <a:t>Project profile: sea floor scans quarterly, by the beach for 2 years</a:t>
            </a:r>
          </a:p>
          <a:p>
            <a:pPr marL="127000" lvl="0" algn="l">
              <a:lnSpc>
                <a:spcPct val="90000"/>
              </a:lnSpc>
              <a:spcBef>
                <a:spcPts val="1000"/>
              </a:spcBef>
              <a:spcAft>
                <a:spcPts val="0"/>
              </a:spcAft>
              <a:buSzPts val="1600"/>
              <a:defRPr/>
            </a:pPr>
            <a:r>
              <a:rPr lang="en-US" sz="2000" dirty="0"/>
              <a:t>Data movement problem:</a:t>
            </a:r>
          </a:p>
          <a:p>
            <a:pPr marL="127000" lvl="0" algn="l">
              <a:lnSpc>
                <a:spcPct val="90000"/>
              </a:lnSpc>
              <a:spcBef>
                <a:spcPts val="1000"/>
              </a:spcBef>
              <a:spcAft>
                <a:spcPts val="0"/>
              </a:spcAft>
              <a:buSzPts val="1600"/>
              <a:defRPr/>
            </a:pPr>
            <a:r>
              <a:rPr lang="en-US" sz="2000" dirty="0"/>
              <a:t>How best can Dr Hasselfish transfer the different files from the different data sources?  </a:t>
            </a:r>
          </a:p>
          <a:p>
            <a:pPr marL="127000" lvl="0" algn="l">
              <a:lnSpc>
                <a:spcPct val="90000"/>
              </a:lnSpc>
              <a:spcBef>
                <a:spcPts val="1000"/>
              </a:spcBef>
              <a:spcAft>
                <a:spcPts val="0"/>
              </a:spcAft>
              <a:buSzPts val="1600"/>
              <a:defRPr/>
            </a:pPr>
            <a:r>
              <a:rPr lang="en-US" sz="2000" dirty="0"/>
              <a:t>Constraint:</a:t>
            </a:r>
          </a:p>
          <a:p>
            <a:pPr marL="127000" lvl="0" algn="l">
              <a:lnSpc>
                <a:spcPct val="90000"/>
              </a:lnSpc>
              <a:spcBef>
                <a:spcPts val="1000"/>
              </a:spcBef>
              <a:spcAft>
                <a:spcPts val="0"/>
              </a:spcAft>
              <a:buSzPts val="1600"/>
              <a:defRPr/>
            </a:pPr>
            <a:r>
              <a:rPr lang="en-US" sz="2000" dirty="0"/>
              <a:t>1000s files output from the AUV and a few (big) images generated by a satellite service.  </a:t>
            </a:r>
          </a:p>
          <a:p>
            <a:endParaRPr lang="en-AU" dirty="0"/>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FD9FC64E-0F80-4A78-A617-927A7C48BDFC}"/>
                  </a:ext>
                </a:extLst>
              </p:cNvPr>
              <p:cNvGraphicFramePr>
                <a:graphicFrameLocks noChangeAspect="1"/>
              </p:cNvGraphicFramePr>
              <p:nvPr>
                <p:extLst>
                  <p:ext uri="{D42A27DB-BD31-4B8C-83A1-F6EECF244321}">
                    <p14:modId xmlns:p14="http://schemas.microsoft.com/office/powerpoint/2010/main" val="917159413"/>
                  </p:ext>
                </p:extLst>
              </p:nvPr>
            </p:nvGraphicFramePr>
            <p:xfrm>
              <a:off x="-4106333" y="3841891"/>
              <a:ext cx="2286000" cy="1286272"/>
            </p:xfrm>
            <a:graphic>
              <a:graphicData uri="http://schemas.microsoft.com/office/powerpoint/2016/slidezoom">
                <pslz:sldZm>
                  <pslz:sldZmObj sldId="379" cId="627108616">
                    <pslz:zmPr id="{BDDB4B42-1D7C-4765-A2D6-27DC50483703}" returnToParent="0" transitionDur="1000">
                      <p166:blipFill xmlns:p166="http://schemas.microsoft.com/office/powerpoint/2016/6/main">
                        <a:blip r:embed="rId3"/>
                        <a:stretch>
                          <a:fillRect/>
                        </a:stretch>
                      </p166:blipFill>
                      <p166:spPr xmlns:p166="http://schemas.microsoft.com/office/powerpoint/2016/6/main">
                        <a:xfrm>
                          <a:off x="0" y="0"/>
                          <a:ext cx="2286000" cy="1286272"/>
                        </a:xfrm>
                        <a:prstGeom prst="rect">
                          <a:avLst/>
                        </a:prstGeom>
                        <a:ln w="3175">
                          <a:solidFill>
                            <a:prstClr val="ltGray"/>
                          </a:solidFill>
                        </a:ln>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FD9FC64E-0F80-4A78-A617-927A7C48BDFC}"/>
                  </a:ext>
                </a:extLst>
              </p:cNvPr>
              <p:cNvPicPr>
                <a:picLocks noGrp="1" noRot="1" noChangeAspect="1" noMove="1" noResize="1" noEditPoints="1" noAdjustHandles="1" noChangeArrowheads="1" noChangeShapeType="1"/>
              </p:cNvPicPr>
              <p:nvPr/>
            </p:nvPicPr>
            <p:blipFill>
              <a:blip r:embed="rId3"/>
              <a:stretch>
                <a:fillRect/>
              </a:stretch>
            </p:blipFill>
            <p:spPr>
              <a:xfrm>
                <a:off x="-4106333" y="3841891"/>
                <a:ext cx="2286000" cy="1286272"/>
              </a:xfrm>
              <a:prstGeom prst="rect">
                <a:avLst/>
              </a:prstGeom>
              <a:ln w="3175">
                <a:solidFill>
                  <a:prstClr val="ltGray"/>
                </a:solidFill>
              </a:ln>
            </p:spPr>
          </p:pic>
        </mc:Fallback>
      </mc:AlternateContent>
    </p:spTree>
    <p:extLst>
      <p:ext uri="{BB962C8B-B14F-4D97-AF65-F5344CB8AC3E}">
        <p14:creationId xmlns:p14="http://schemas.microsoft.com/office/powerpoint/2010/main" val="240243442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A0DEE-51BE-4407-91A4-65723EAAFA55}"/>
              </a:ext>
            </a:extLst>
          </p:cNvPr>
          <p:cNvSpPr>
            <a:spLocks noGrp="1"/>
          </p:cNvSpPr>
          <p:nvPr>
            <p:ph type="body" sz="quarter" idx="21"/>
          </p:nvPr>
        </p:nvSpPr>
        <p:spPr/>
        <p:txBody>
          <a:bodyPr>
            <a:normAutofit lnSpcReduction="10000"/>
          </a:bodyPr>
          <a:lstStyle/>
          <a:p>
            <a:r>
              <a:rPr lang="en-AU" dirty="0"/>
              <a:t>Data mover scenario 2</a:t>
            </a:r>
          </a:p>
        </p:txBody>
      </p:sp>
      <p:sp>
        <p:nvSpPr>
          <p:cNvPr id="3" name="Text Placeholder 2">
            <a:extLst>
              <a:ext uri="{FF2B5EF4-FFF2-40B4-BE49-F238E27FC236}">
                <a16:creationId xmlns:a16="http://schemas.microsoft.com/office/drawing/2014/main" id="{385DF6D7-EAB6-464F-A34C-F4914B28C4F0}"/>
              </a:ext>
            </a:extLst>
          </p:cNvPr>
          <p:cNvSpPr>
            <a:spLocks noGrp="1"/>
          </p:cNvSpPr>
          <p:nvPr>
            <p:ph type="body" sz="quarter" idx="22"/>
          </p:nvPr>
        </p:nvSpPr>
        <p:spPr/>
        <p:txBody>
          <a:bodyPr>
            <a:normAutofit fontScale="85000" lnSpcReduction="20000"/>
          </a:bodyPr>
          <a:lstStyle/>
          <a:p>
            <a:r>
              <a:rPr lang="en-AU" dirty="0"/>
              <a:t>Marine science: DR David </a:t>
            </a:r>
            <a:r>
              <a:rPr lang="en-AU" dirty="0" err="1"/>
              <a:t>hasselfish</a:t>
            </a:r>
            <a:endParaRPr lang="en-AU" dirty="0"/>
          </a:p>
        </p:txBody>
      </p:sp>
      <p:sp>
        <p:nvSpPr>
          <p:cNvPr id="4" name="Content Placeholder 3">
            <a:extLst>
              <a:ext uri="{FF2B5EF4-FFF2-40B4-BE49-F238E27FC236}">
                <a16:creationId xmlns:a16="http://schemas.microsoft.com/office/drawing/2014/main" id="{857C23DC-4C29-4079-B4A8-9F9F5DF63E75}"/>
              </a:ext>
            </a:extLst>
          </p:cNvPr>
          <p:cNvSpPr>
            <a:spLocks noGrp="1"/>
          </p:cNvSpPr>
          <p:nvPr>
            <p:ph sz="quarter" idx="23"/>
          </p:nvPr>
        </p:nvSpPr>
        <p:spPr/>
        <p:txBody>
          <a:bodyPr>
            <a:normAutofit/>
          </a:bodyPr>
          <a:lstStyle/>
          <a:p>
            <a:pPr marL="127000" lvl="0" algn="l">
              <a:lnSpc>
                <a:spcPct val="100000"/>
              </a:lnSpc>
              <a:spcBef>
                <a:spcPts val="1000"/>
              </a:spcBef>
              <a:spcAft>
                <a:spcPts val="0"/>
              </a:spcAft>
              <a:buSzPts val="1600"/>
              <a:defRPr/>
            </a:pPr>
            <a:r>
              <a:rPr lang="en-US" sz="2000" dirty="0"/>
              <a:t>Data profile:  1TB raw audio, 3TB raw video, 60GB images</a:t>
            </a:r>
          </a:p>
          <a:p>
            <a:pPr marL="127000" lvl="0" algn="l">
              <a:lnSpc>
                <a:spcPct val="100000"/>
              </a:lnSpc>
              <a:spcBef>
                <a:spcPts val="1000"/>
              </a:spcBef>
              <a:spcAft>
                <a:spcPts val="0"/>
              </a:spcAft>
              <a:buSzPts val="1600"/>
              <a:defRPr/>
            </a:pPr>
            <a:r>
              <a:rPr lang="en-US" sz="2000" dirty="0"/>
              <a:t>Project profile: capture of a one-off live performance</a:t>
            </a:r>
          </a:p>
          <a:p>
            <a:pPr marL="127000" lvl="0" algn="l">
              <a:lnSpc>
                <a:spcPct val="100000"/>
              </a:lnSpc>
              <a:spcBef>
                <a:spcPts val="1000"/>
              </a:spcBef>
              <a:spcAft>
                <a:spcPts val="0"/>
              </a:spcAft>
              <a:buSzPts val="1600"/>
              <a:defRPr/>
            </a:pPr>
            <a:r>
              <a:rPr lang="en-US" sz="2000" dirty="0"/>
              <a:t>Data movement problem: </a:t>
            </a:r>
          </a:p>
          <a:p>
            <a:pPr marL="127000" lvl="0" algn="l">
              <a:lnSpc>
                <a:spcPct val="100000"/>
              </a:lnSpc>
              <a:spcBef>
                <a:spcPts val="1000"/>
              </a:spcBef>
              <a:spcAft>
                <a:spcPts val="0"/>
              </a:spcAft>
              <a:buSzPts val="1600"/>
              <a:defRPr/>
            </a:pPr>
            <a:r>
              <a:rPr lang="en-US" sz="2000" dirty="0"/>
              <a:t>How best should Dr Meldrummer get the data into cloud storage?</a:t>
            </a:r>
          </a:p>
          <a:p>
            <a:pPr marL="127000" lvl="0" algn="l">
              <a:lnSpc>
                <a:spcPct val="100000"/>
              </a:lnSpc>
              <a:spcBef>
                <a:spcPts val="1000"/>
              </a:spcBef>
              <a:spcAft>
                <a:spcPts val="0"/>
              </a:spcAft>
              <a:buSzPts val="1600"/>
              <a:defRPr/>
            </a:pPr>
            <a:r>
              <a:rPr lang="en-US" sz="2000" dirty="0"/>
              <a:t>Constraint: </a:t>
            </a:r>
          </a:p>
          <a:p>
            <a:pPr marL="127000" lvl="0" algn="l">
              <a:lnSpc>
                <a:spcPct val="100000"/>
              </a:lnSpc>
              <a:spcBef>
                <a:spcPts val="1000"/>
              </a:spcBef>
              <a:spcAft>
                <a:spcPts val="0"/>
              </a:spcAft>
              <a:buSzPts val="1600"/>
              <a:defRPr/>
            </a:pPr>
            <a:r>
              <a:rPr lang="en-US" sz="2000" dirty="0"/>
              <a:t>The data has been sent on three hard-drives and there are ~1000 files.</a:t>
            </a:r>
          </a:p>
          <a:p>
            <a:endParaRPr lang="en-AU" dirty="0"/>
          </a:p>
        </p:txBody>
      </p:sp>
    </p:spTree>
    <p:extLst>
      <p:ext uri="{BB962C8B-B14F-4D97-AF65-F5344CB8AC3E}">
        <p14:creationId xmlns:p14="http://schemas.microsoft.com/office/powerpoint/2010/main" val="62710861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116118-EB3C-4CC8-930A-E84EE876B851}"/>
              </a:ext>
            </a:extLst>
          </p:cNvPr>
          <p:cNvSpPr>
            <a:spLocks noGrp="1"/>
          </p:cNvSpPr>
          <p:nvPr>
            <p:ph type="body" sz="quarter" idx="21"/>
          </p:nvPr>
        </p:nvSpPr>
        <p:spPr/>
        <p:txBody>
          <a:bodyPr>
            <a:normAutofit lnSpcReduction="10000"/>
          </a:bodyPr>
          <a:lstStyle/>
          <a:p>
            <a:r>
              <a:rPr lang="en-AU" dirty="0"/>
              <a:t>The answers</a:t>
            </a:r>
          </a:p>
        </p:txBody>
      </p:sp>
      <p:sp>
        <p:nvSpPr>
          <p:cNvPr id="3" name="Text Placeholder 2">
            <a:extLst>
              <a:ext uri="{FF2B5EF4-FFF2-40B4-BE49-F238E27FC236}">
                <a16:creationId xmlns:a16="http://schemas.microsoft.com/office/drawing/2014/main" id="{0A5CB99F-8887-4BA9-9C8A-0C608D37FD7B}"/>
              </a:ext>
            </a:extLst>
          </p:cNvPr>
          <p:cNvSpPr>
            <a:spLocks noGrp="1"/>
          </p:cNvSpPr>
          <p:nvPr>
            <p:ph type="body" sz="quarter" idx="22"/>
          </p:nvPr>
        </p:nvSpPr>
        <p:spPr/>
        <p:txBody>
          <a:bodyPr>
            <a:normAutofit fontScale="85000" lnSpcReduction="20000"/>
          </a:bodyPr>
          <a:lstStyle/>
          <a:p>
            <a:endParaRPr lang="en-AU"/>
          </a:p>
        </p:txBody>
      </p:sp>
      <p:sp>
        <p:nvSpPr>
          <p:cNvPr id="5" name="Content Placeholder 4">
            <a:extLst>
              <a:ext uri="{FF2B5EF4-FFF2-40B4-BE49-F238E27FC236}">
                <a16:creationId xmlns:a16="http://schemas.microsoft.com/office/drawing/2014/main" id="{2543217C-CCB4-4F22-8873-60F3BA74B4FB}"/>
              </a:ext>
            </a:extLst>
          </p:cNvPr>
          <p:cNvSpPr>
            <a:spLocks noGrp="1"/>
          </p:cNvSpPr>
          <p:nvPr>
            <p:ph sz="quarter" idx="31"/>
          </p:nvPr>
        </p:nvSpPr>
        <p:spPr/>
        <p:txBody>
          <a:bodyPr/>
          <a:lstStyle/>
          <a:p>
            <a:r>
              <a:rPr lang="en-US" sz="2000" b="0" dirty="0"/>
              <a:t>The Research Data Movers Challenge is designed to help research support people think through the logistical and technical challenges in moving small to very large or a few to very many data files into cloud storage.</a:t>
            </a:r>
          </a:p>
          <a:p>
            <a:endParaRPr lang="en-AU" dirty="0"/>
          </a:p>
        </p:txBody>
      </p:sp>
      <p:pic>
        <p:nvPicPr>
          <p:cNvPr id="6" name="Google Shape;1093;p107">
            <a:extLst>
              <a:ext uri="{FF2B5EF4-FFF2-40B4-BE49-F238E27FC236}">
                <a16:creationId xmlns:a16="http://schemas.microsoft.com/office/drawing/2014/main" id="{0582E7CF-96A5-4896-A103-46DB2A505C14}"/>
              </a:ext>
            </a:extLst>
          </p:cNvPr>
          <p:cNvPicPr>
            <a:picLocks noGrp="1"/>
          </p:cNvPicPr>
          <p:nvPr>
            <p:ph sz="quarter" idx="30"/>
          </p:nvPr>
        </p:nvPicPr>
        <p:blipFill>
          <a:blip r:embed="rId2">
            <a:alphaModFix/>
          </a:blip>
          <a:stretch/>
        </p:blipFill>
        <p:spPr bwMode="auto">
          <a:xfrm>
            <a:off x="1121120" y="1042988"/>
            <a:ext cx="2494861" cy="3451225"/>
          </a:xfrm>
          <a:prstGeom prst="rect">
            <a:avLst/>
          </a:prstGeom>
          <a:noFill/>
          <a:ln>
            <a:noFill/>
          </a:ln>
        </p:spPr>
      </p:pic>
    </p:spTree>
    <p:extLst>
      <p:ext uri="{BB962C8B-B14F-4D97-AF65-F5344CB8AC3E}">
        <p14:creationId xmlns:p14="http://schemas.microsoft.com/office/powerpoint/2010/main" val="206585752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5B72B8-AC49-4E9C-95F2-F29D8F5690A5}"/>
              </a:ext>
            </a:extLst>
          </p:cNvPr>
          <p:cNvSpPr>
            <a:spLocks noGrp="1"/>
          </p:cNvSpPr>
          <p:nvPr>
            <p:ph type="body" sz="quarter" idx="21"/>
          </p:nvPr>
        </p:nvSpPr>
        <p:spPr/>
        <p:txBody>
          <a:bodyPr>
            <a:normAutofit lnSpcReduction="10000"/>
          </a:bodyPr>
          <a:lstStyle/>
          <a:p>
            <a:r>
              <a:rPr lang="en-AU" dirty="0"/>
              <a:t>Dr Hasselfish</a:t>
            </a:r>
          </a:p>
        </p:txBody>
      </p:sp>
      <p:sp>
        <p:nvSpPr>
          <p:cNvPr id="3" name="Text Placeholder 2">
            <a:extLst>
              <a:ext uri="{FF2B5EF4-FFF2-40B4-BE49-F238E27FC236}">
                <a16:creationId xmlns:a16="http://schemas.microsoft.com/office/drawing/2014/main" id="{F00B340F-69E3-482E-B51E-07AF0D08BBBF}"/>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7B334E86-2911-4D70-842D-05C734DA9B52}"/>
              </a:ext>
            </a:extLst>
          </p:cNvPr>
          <p:cNvSpPr>
            <a:spLocks noGrp="1"/>
          </p:cNvSpPr>
          <p:nvPr>
            <p:ph sz="quarter" idx="30"/>
          </p:nvPr>
        </p:nvSpPr>
        <p:spPr/>
        <p:txBody>
          <a:bodyPr/>
          <a:lstStyle/>
          <a:p>
            <a:endParaRPr lang="en-AU"/>
          </a:p>
        </p:txBody>
      </p:sp>
      <p:sp>
        <p:nvSpPr>
          <p:cNvPr id="5" name="Content Placeholder 4">
            <a:extLst>
              <a:ext uri="{FF2B5EF4-FFF2-40B4-BE49-F238E27FC236}">
                <a16:creationId xmlns:a16="http://schemas.microsoft.com/office/drawing/2014/main" id="{E004F651-04B9-489D-8AEC-51552E5363C4}"/>
              </a:ext>
            </a:extLst>
          </p:cNvPr>
          <p:cNvSpPr>
            <a:spLocks noGrp="1"/>
          </p:cNvSpPr>
          <p:nvPr>
            <p:ph sz="quarter" idx="31"/>
          </p:nvPr>
        </p:nvSpPr>
        <p:spPr/>
        <p:txBody>
          <a:bodyPr/>
          <a:lstStyle/>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Dr Hasselfish has the many small and few big file data transfer challenge.</a:t>
            </a:r>
            <a:endParaRPr lang="en-US" sz="1050" b="1" i="0" u="none" strike="noStrike" cap="none" dirty="0">
              <a:solidFill>
                <a:schemeClr val="accent6"/>
              </a:solidFill>
              <a:latin typeface="Arial"/>
              <a:ea typeface="Arial"/>
              <a:cs typeface="Arial"/>
            </a:endParaRPr>
          </a:p>
          <a:p>
            <a:pPr marL="0" marR="0" lvl="0" indent="0" algn="l">
              <a:lnSpc>
                <a:spcPct val="100000"/>
              </a:lnSpc>
              <a:spcBef>
                <a:spcPts val="0"/>
              </a:spcBef>
              <a:spcAft>
                <a:spcPts val="0"/>
              </a:spcAft>
              <a:buClr>
                <a:srgbClr val="000000"/>
              </a:buClr>
              <a:buSzPts val="1400"/>
              <a:buFont typeface="Arial"/>
              <a:buNone/>
              <a:defRPr/>
            </a:pPr>
            <a:endParaRPr lang="en-US" sz="1200" b="1" i="0" u="none" strike="noStrike" cap="none" dirty="0">
              <a:solidFill>
                <a:schemeClr val="accent6"/>
              </a:solidFill>
              <a:latin typeface="Calibri"/>
              <a:ea typeface="Calibri"/>
              <a:cs typeface="Calibri"/>
            </a:endParaRPr>
          </a:p>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Use Rocket (or other WebDAV tool) to move the many AUV generated files off the storage device into CloudStor directly as soon as they are back on land. </a:t>
            </a:r>
            <a:endParaRPr lang="en-US" sz="1050" b="1" i="0" u="none" strike="noStrike" cap="none" dirty="0">
              <a:solidFill>
                <a:schemeClr val="accent6"/>
              </a:solidFill>
              <a:latin typeface="Arial"/>
              <a:ea typeface="Arial"/>
              <a:cs typeface="Arial"/>
            </a:endParaRPr>
          </a:p>
          <a:p>
            <a:pPr marL="0" marR="0" lvl="0" indent="0" algn="l">
              <a:lnSpc>
                <a:spcPct val="100000"/>
              </a:lnSpc>
              <a:spcBef>
                <a:spcPts val="0"/>
              </a:spcBef>
              <a:spcAft>
                <a:spcPts val="0"/>
              </a:spcAft>
              <a:buClr>
                <a:srgbClr val="000000"/>
              </a:buClr>
              <a:buSzPts val="1400"/>
              <a:buFont typeface="Arial"/>
              <a:buNone/>
              <a:defRPr/>
            </a:pPr>
            <a:endParaRPr lang="en-US" sz="1200" b="1" i="0" u="none" strike="noStrike" cap="none" dirty="0">
              <a:solidFill>
                <a:schemeClr val="accent6"/>
              </a:solidFill>
              <a:latin typeface="Calibri"/>
              <a:ea typeface="Calibri"/>
              <a:cs typeface="Calibri"/>
            </a:endParaRPr>
          </a:p>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Use the sync client or other WebDAV tool to move the large files into CloudStor. </a:t>
            </a:r>
            <a:endParaRPr lang="en-US" sz="1050" b="1" i="0" u="none" strike="noStrike" cap="none" dirty="0">
              <a:solidFill>
                <a:schemeClr val="accent6"/>
              </a:solidFill>
              <a:latin typeface="Arial"/>
              <a:ea typeface="Arial"/>
              <a:cs typeface="Arial"/>
            </a:endParaRPr>
          </a:p>
          <a:p>
            <a:pPr marL="0" marR="0" lvl="0" indent="0" algn="l">
              <a:lnSpc>
                <a:spcPct val="100000"/>
              </a:lnSpc>
              <a:spcBef>
                <a:spcPts val="0"/>
              </a:spcBef>
              <a:spcAft>
                <a:spcPts val="0"/>
              </a:spcAft>
              <a:buClr>
                <a:srgbClr val="000000"/>
              </a:buClr>
              <a:buSzPts val="1400"/>
              <a:buFont typeface="Arial"/>
              <a:buNone/>
              <a:defRPr/>
            </a:pPr>
            <a:endParaRPr lang="en-US" sz="1200" b="1" i="0" u="none" strike="noStrike" cap="none" dirty="0">
              <a:solidFill>
                <a:schemeClr val="accent6"/>
              </a:solidFill>
              <a:latin typeface="Calibri"/>
              <a:ea typeface="Calibri"/>
              <a:cs typeface="Calibri"/>
            </a:endParaRPr>
          </a:p>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Dr Hasselfish might need to be reminded about how to set the separate sync password.  </a:t>
            </a:r>
            <a:endParaRPr lang="en-US" sz="1050" b="1" i="0" u="none" strike="noStrike" cap="none" dirty="0">
              <a:solidFill>
                <a:schemeClr val="accent6"/>
              </a:solidFill>
              <a:latin typeface="Arial"/>
              <a:ea typeface="Arial"/>
              <a:cs typeface="Arial"/>
            </a:endParaRPr>
          </a:p>
          <a:p>
            <a:endParaRPr lang="en-AU" dirty="0"/>
          </a:p>
        </p:txBody>
      </p:sp>
      <p:pic>
        <p:nvPicPr>
          <p:cNvPr id="6" name="Google Shape;1101;p108">
            <a:extLst>
              <a:ext uri="{FF2B5EF4-FFF2-40B4-BE49-F238E27FC236}">
                <a16:creationId xmlns:a16="http://schemas.microsoft.com/office/drawing/2014/main" id="{537FBD9B-5672-478E-8C8C-970D50756BEB}"/>
              </a:ext>
            </a:extLst>
          </p:cNvPr>
          <p:cNvPicPr/>
          <p:nvPr/>
        </p:nvPicPr>
        <p:blipFill>
          <a:blip r:embed="rId2">
            <a:alphaModFix/>
          </a:blip>
          <a:stretch/>
        </p:blipFill>
        <p:spPr bwMode="auto">
          <a:xfrm>
            <a:off x="553495" y="1043277"/>
            <a:ext cx="3810687" cy="3118102"/>
          </a:xfrm>
          <a:prstGeom prst="rect">
            <a:avLst/>
          </a:prstGeom>
          <a:noFill/>
          <a:ln>
            <a:noFill/>
          </a:ln>
        </p:spPr>
      </p:pic>
    </p:spTree>
    <p:extLst>
      <p:ext uri="{BB962C8B-B14F-4D97-AF65-F5344CB8AC3E}">
        <p14:creationId xmlns:p14="http://schemas.microsoft.com/office/powerpoint/2010/main" val="399743305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E420DC-8CE3-4590-AE40-868592353C15}"/>
              </a:ext>
            </a:extLst>
          </p:cNvPr>
          <p:cNvSpPr>
            <a:spLocks noGrp="1"/>
          </p:cNvSpPr>
          <p:nvPr>
            <p:ph type="body" sz="quarter" idx="21"/>
          </p:nvPr>
        </p:nvSpPr>
        <p:spPr/>
        <p:txBody>
          <a:bodyPr>
            <a:normAutofit lnSpcReduction="10000"/>
          </a:bodyPr>
          <a:lstStyle/>
          <a:p>
            <a:endParaRPr lang="en-AU"/>
          </a:p>
        </p:txBody>
      </p:sp>
      <p:sp>
        <p:nvSpPr>
          <p:cNvPr id="3" name="Text Placeholder 2">
            <a:extLst>
              <a:ext uri="{FF2B5EF4-FFF2-40B4-BE49-F238E27FC236}">
                <a16:creationId xmlns:a16="http://schemas.microsoft.com/office/drawing/2014/main" id="{8A9BA4FE-2995-4B38-8809-BB9667A28D67}"/>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EFF068A1-A35A-48E1-9096-EF26D4F3B4F9}"/>
              </a:ext>
            </a:extLst>
          </p:cNvPr>
          <p:cNvSpPr>
            <a:spLocks noGrp="1"/>
          </p:cNvSpPr>
          <p:nvPr>
            <p:ph sz="quarter" idx="30"/>
          </p:nvPr>
        </p:nvSpPr>
        <p:spPr/>
        <p:txBody>
          <a:bodyPr/>
          <a:lstStyle/>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Dr M Meldrummer has the many </a:t>
            </a:r>
            <a:r>
              <a:rPr lang="en-US" sz="1200" b="1" i="0" u="none" strike="noStrike" cap="none" dirty="0" err="1">
                <a:solidFill>
                  <a:schemeClr val="accent6"/>
                </a:solidFill>
                <a:latin typeface="Calibri"/>
                <a:ea typeface="Calibri"/>
                <a:cs typeface="Calibri"/>
              </a:rPr>
              <a:t>many</a:t>
            </a:r>
            <a:r>
              <a:rPr lang="en-US" sz="1200" b="1" i="0" u="none" strike="noStrike" cap="none" dirty="0">
                <a:solidFill>
                  <a:schemeClr val="accent6"/>
                </a:solidFill>
                <a:latin typeface="Calibri"/>
                <a:ea typeface="Calibri"/>
                <a:cs typeface="Calibri"/>
              </a:rPr>
              <a:t> file data transfer challenge.  </a:t>
            </a:r>
          </a:p>
          <a:p>
            <a:pPr marL="0" marR="0" lvl="0" indent="0" algn="l">
              <a:lnSpc>
                <a:spcPct val="100000"/>
              </a:lnSpc>
              <a:spcBef>
                <a:spcPts val="0"/>
              </a:spcBef>
              <a:spcAft>
                <a:spcPts val="0"/>
              </a:spcAft>
              <a:buClr>
                <a:srgbClr val="000000"/>
              </a:buClr>
              <a:buSzPts val="1400"/>
              <a:buFont typeface="Arial"/>
              <a:buNone/>
              <a:defRPr/>
            </a:pPr>
            <a:endParaRPr lang="en-US" sz="1200" b="1" i="0" u="none" strike="noStrike" cap="none" dirty="0">
              <a:solidFill>
                <a:schemeClr val="accent6"/>
              </a:solidFill>
              <a:latin typeface="Calibri"/>
              <a:ea typeface="Calibri"/>
              <a:cs typeface="Calibri"/>
            </a:endParaRPr>
          </a:p>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Use the sync client to move the many generated files off the portable storage devices into cloud storage directly as soon as you are back in the office. </a:t>
            </a:r>
          </a:p>
          <a:p>
            <a:pPr marL="0" marR="0" lvl="0" indent="0" algn="l">
              <a:lnSpc>
                <a:spcPct val="100000"/>
              </a:lnSpc>
              <a:spcBef>
                <a:spcPts val="0"/>
              </a:spcBef>
              <a:spcAft>
                <a:spcPts val="0"/>
              </a:spcAft>
              <a:buClr>
                <a:srgbClr val="000000"/>
              </a:buClr>
              <a:buSzPts val="1400"/>
              <a:buFont typeface="Arial"/>
              <a:buNone/>
              <a:defRPr/>
            </a:pPr>
            <a:endParaRPr lang="en-US" sz="1200" b="1" i="0" u="none" strike="noStrike" cap="none" dirty="0">
              <a:solidFill>
                <a:schemeClr val="accent6"/>
              </a:solidFill>
              <a:latin typeface="Calibri"/>
              <a:ea typeface="Calibri"/>
              <a:cs typeface="Calibri"/>
            </a:endParaRPr>
          </a:p>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This can be done in the browser, but it’ll be much faster using the sync client. </a:t>
            </a:r>
          </a:p>
          <a:p>
            <a:pPr marL="0" marR="0" lvl="0" indent="0" algn="l">
              <a:lnSpc>
                <a:spcPct val="100000"/>
              </a:lnSpc>
              <a:spcBef>
                <a:spcPts val="0"/>
              </a:spcBef>
              <a:spcAft>
                <a:spcPts val="0"/>
              </a:spcAft>
              <a:buClr>
                <a:srgbClr val="000000"/>
              </a:buClr>
              <a:buSzPts val="1400"/>
              <a:buFont typeface="Arial"/>
              <a:buNone/>
              <a:defRPr/>
            </a:pPr>
            <a:endParaRPr lang="en-US" sz="1200" b="1" i="0" u="none" strike="noStrike" cap="none" dirty="0">
              <a:solidFill>
                <a:schemeClr val="accent6"/>
              </a:solidFill>
              <a:latin typeface="Calibri"/>
              <a:ea typeface="Calibri"/>
              <a:cs typeface="Calibri"/>
            </a:endParaRPr>
          </a:p>
          <a:p>
            <a:pPr marL="0" marR="0" lvl="0" indent="0" algn="l">
              <a:lnSpc>
                <a:spcPct val="100000"/>
              </a:lnSpc>
              <a:spcBef>
                <a:spcPts val="0"/>
              </a:spcBef>
              <a:spcAft>
                <a:spcPts val="0"/>
              </a:spcAft>
              <a:buClr>
                <a:srgbClr val="000000"/>
              </a:buClr>
              <a:buSzPts val="1400"/>
              <a:buFont typeface="Arial"/>
              <a:buNone/>
              <a:defRPr/>
            </a:pPr>
            <a:r>
              <a:rPr lang="en-US" sz="1200" b="1" i="0" u="none" strike="noStrike" cap="none" dirty="0">
                <a:solidFill>
                  <a:schemeClr val="accent6"/>
                </a:solidFill>
                <a:latin typeface="Calibri"/>
                <a:ea typeface="Calibri"/>
                <a:cs typeface="Calibri"/>
              </a:rPr>
              <a:t>Dr Meldrummer might need to be reminded about how to set the separate sync  password.  </a:t>
            </a:r>
          </a:p>
          <a:p>
            <a:endParaRPr lang="en-AU" dirty="0"/>
          </a:p>
        </p:txBody>
      </p:sp>
      <p:pic>
        <p:nvPicPr>
          <p:cNvPr id="6" name="Google Shape;1112;p109">
            <a:extLst>
              <a:ext uri="{FF2B5EF4-FFF2-40B4-BE49-F238E27FC236}">
                <a16:creationId xmlns:a16="http://schemas.microsoft.com/office/drawing/2014/main" id="{61763827-4D41-4A30-8244-03ABB5AD31DB}"/>
              </a:ext>
            </a:extLst>
          </p:cNvPr>
          <p:cNvPicPr>
            <a:picLocks noGrp="1"/>
          </p:cNvPicPr>
          <p:nvPr>
            <p:ph sz="quarter" idx="31"/>
          </p:nvPr>
        </p:nvPicPr>
        <p:blipFill>
          <a:blip r:embed="rId2">
            <a:alphaModFix/>
          </a:blip>
          <a:stretch/>
        </p:blipFill>
        <p:spPr bwMode="auto">
          <a:xfrm>
            <a:off x="4848565" y="1042988"/>
            <a:ext cx="3695020" cy="3451225"/>
          </a:xfrm>
          <a:prstGeom prst="rect">
            <a:avLst/>
          </a:prstGeom>
          <a:noFill/>
          <a:ln>
            <a:noFill/>
          </a:ln>
        </p:spPr>
      </p:pic>
    </p:spTree>
    <p:extLst>
      <p:ext uri="{BB962C8B-B14F-4D97-AF65-F5344CB8AC3E}">
        <p14:creationId xmlns:p14="http://schemas.microsoft.com/office/powerpoint/2010/main" val="226324999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736F3A-355A-4F35-8055-A21C5EAD3CAD}"/>
              </a:ext>
            </a:extLst>
          </p:cNvPr>
          <p:cNvSpPr>
            <a:spLocks noGrp="1"/>
          </p:cNvSpPr>
          <p:nvPr>
            <p:ph type="body" sz="quarter" idx="21"/>
          </p:nvPr>
        </p:nvSpPr>
        <p:spPr/>
        <p:txBody>
          <a:bodyPr>
            <a:normAutofit lnSpcReduction="10000"/>
          </a:bodyPr>
          <a:lstStyle/>
          <a:p>
            <a:r>
              <a:rPr lang="en-AU" dirty="0"/>
              <a:t>Really big data problem?</a:t>
            </a:r>
          </a:p>
        </p:txBody>
      </p:sp>
      <p:sp>
        <p:nvSpPr>
          <p:cNvPr id="3" name="Text Placeholder 2">
            <a:extLst>
              <a:ext uri="{FF2B5EF4-FFF2-40B4-BE49-F238E27FC236}">
                <a16:creationId xmlns:a16="http://schemas.microsoft.com/office/drawing/2014/main" id="{C4D5276A-5367-4243-9162-774CAAE890C8}"/>
              </a:ext>
            </a:extLst>
          </p:cNvPr>
          <p:cNvSpPr>
            <a:spLocks noGrp="1"/>
          </p:cNvSpPr>
          <p:nvPr>
            <p:ph type="body" sz="quarter" idx="22"/>
          </p:nvPr>
        </p:nvSpPr>
        <p:spPr/>
        <p:txBody>
          <a:bodyPr>
            <a:normAutofit fontScale="85000" lnSpcReduction="20000"/>
          </a:bodyPr>
          <a:lstStyle/>
          <a:p>
            <a:endParaRPr lang="en-AU"/>
          </a:p>
        </p:txBody>
      </p:sp>
      <p:sp>
        <p:nvSpPr>
          <p:cNvPr id="4" name="Content Placeholder 3">
            <a:extLst>
              <a:ext uri="{FF2B5EF4-FFF2-40B4-BE49-F238E27FC236}">
                <a16:creationId xmlns:a16="http://schemas.microsoft.com/office/drawing/2014/main" id="{8B0A2531-8B70-432D-9D0B-5D1BD63FC292}"/>
              </a:ext>
            </a:extLst>
          </p:cNvPr>
          <p:cNvSpPr>
            <a:spLocks noGrp="1"/>
          </p:cNvSpPr>
          <p:nvPr>
            <p:ph sz="quarter" idx="30"/>
          </p:nvPr>
        </p:nvSpPr>
        <p:spPr/>
        <p:txBody>
          <a:bodyPr/>
          <a:lstStyle/>
          <a:p>
            <a:r>
              <a:rPr lang="en-US" sz="2000" b="0" dirty="0"/>
              <a:t>Moving data that is very large e.g. petabyte scale across networks is the working terrain of network specialists within institutions and networking experts working within the national and international NREN community (e.g. REANNZ and AARNet).</a:t>
            </a:r>
            <a:endParaRPr lang="en-US" sz="2000" dirty="0"/>
          </a:p>
          <a:p>
            <a:endParaRPr lang="en-AU" dirty="0"/>
          </a:p>
          <a:p>
            <a:r>
              <a:rPr lang="en-AU" dirty="0"/>
              <a:t>Contact us at </a:t>
            </a:r>
            <a:r>
              <a:rPr lang="en-AU" dirty="0">
                <a:hlinkClick r:id="rId2"/>
              </a:rPr>
              <a:t>support@aarnet.edu.au</a:t>
            </a:r>
            <a:r>
              <a:rPr lang="en-AU" dirty="0"/>
              <a:t> for help with your </a:t>
            </a:r>
            <a:r>
              <a:rPr lang="en-AU" i="1" dirty="0"/>
              <a:t>really</a:t>
            </a:r>
            <a:r>
              <a:rPr lang="en-AU" dirty="0"/>
              <a:t> big data problems </a:t>
            </a:r>
            <a:r>
              <a:rPr lang="en-AU" dirty="0">
                <a:sym typeface="Wingdings" panose="05000000000000000000" pitchFamily="2" charset="2"/>
              </a:rPr>
              <a:t></a:t>
            </a:r>
            <a:endParaRPr lang="en-AU" dirty="0"/>
          </a:p>
          <a:p>
            <a:endParaRPr lang="en-AU" dirty="0"/>
          </a:p>
        </p:txBody>
      </p:sp>
      <p:sp>
        <p:nvSpPr>
          <p:cNvPr id="5" name="Content Placeholder 4">
            <a:extLst>
              <a:ext uri="{FF2B5EF4-FFF2-40B4-BE49-F238E27FC236}">
                <a16:creationId xmlns:a16="http://schemas.microsoft.com/office/drawing/2014/main" id="{8EE71F6F-5FDE-457B-8751-3BAFE2AE1831}"/>
              </a:ext>
            </a:extLst>
          </p:cNvPr>
          <p:cNvSpPr>
            <a:spLocks noGrp="1"/>
          </p:cNvSpPr>
          <p:nvPr>
            <p:ph sz="quarter" idx="31"/>
          </p:nvPr>
        </p:nvSpPr>
        <p:spPr/>
        <p:txBody>
          <a:bodyPr/>
          <a:lstStyle/>
          <a:p>
            <a:endParaRPr lang="en-AU"/>
          </a:p>
        </p:txBody>
      </p:sp>
      <p:pic>
        <p:nvPicPr>
          <p:cNvPr id="6" name="Google Shape;1121;p110">
            <a:extLst>
              <a:ext uri="{FF2B5EF4-FFF2-40B4-BE49-F238E27FC236}">
                <a16:creationId xmlns:a16="http://schemas.microsoft.com/office/drawing/2014/main" id="{D5CD788F-1A24-420F-984B-76C3153C8CBA}"/>
              </a:ext>
            </a:extLst>
          </p:cNvPr>
          <p:cNvPicPr/>
          <p:nvPr/>
        </p:nvPicPr>
        <p:blipFill>
          <a:blip r:embed="rId3">
            <a:alphaModFix/>
          </a:blip>
          <a:srcRect t="8850" b="-8849"/>
          <a:stretch/>
        </p:blipFill>
        <p:spPr bwMode="auto">
          <a:xfrm>
            <a:off x="4769353" y="1674221"/>
            <a:ext cx="3854044" cy="2569363"/>
          </a:xfrm>
          <a:prstGeom prst="rect">
            <a:avLst/>
          </a:prstGeom>
          <a:noFill/>
          <a:ln>
            <a:noFill/>
          </a:ln>
        </p:spPr>
      </p:pic>
    </p:spTree>
    <p:extLst>
      <p:ext uri="{BB962C8B-B14F-4D97-AF65-F5344CB8AC3E}">
        <p14:creationId xmlns:p14="http://schemas.microsoft.com/office/powerpoint/2010/main" val="365983035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18809F76-3D91-6A48-8C3F-263A48C7EB6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0" y="12"/>
            <a:ext cx="9144000" cy="51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76" name="AARNet_logo_MONO_NO TAGLINE.ai" descr="AARNet_logo_MONO_NO TAGLINE.ai"/>
          <p:cNvPicPr>
            <a:picLocks noChangeAspect="1"/>
          </p:cNvPicPr>
          <p:nvPr/>
        </p:nvPicPr>
        <p:blipFill>
          <a:blip r:embed="rId3"/>
          <a:stretch>
            <a:fillRect/>
          </a:stretch>
        </p:blipFill>
        <p:spPr>
          <a:xfrm>
            <a:off x="3654116" y="2273695"/>
            <a:ext cx="1835768" cy="597698"/>
          </a:xfrm>
          <a:prstGeom prst="rect">
            <a:avLst/>
          </a:prstGeom>
          <a:ln w="12700">
            <a:miter lim="400000"/>
          </a:ln>
        </p:spPr>
      </p:pic>
      <p:sp>
        <p:nvSpPr>
          <p:cNvPr id="677" name="Thank you"/>
          <p:cNvSpPr txBox="1"/>
          <p:nvPr/>
        </p:nvSpPr>
        <p:spPr>
          <a:xfrm>
            <a:off x="453982" y="3619645"/>
            <a:ext cx="8236037" cy="419367"/>
          </a:xfrm>
          <a:prstGeom prst="rect">
            <a:avLst/>
          </a:prstGeom>
          <a:ln w="12700">
            <a:miter lim="400000"/>
          </a:ln>
          <a:extLst>
            <a:ext uri="{C572A759-6A51-4108-AA02-DFA0A04FC94B}">
              <ma14:wrappingTextBoxFlag xmlns:ma14="http://schemas.microsoft.com/office/mac/drawingml/2011/main" xmlns="" val="1"/>
            </a:ext>
          </a:extLst>
        </p:spPr>
        <p:txBody>
          <a:bodyPr lIns="45759" tIns="45759" rIns="45759" bIns="45759" anchor="ctr">
            <a:normAutofit lnSpcReduction="10000"/>
          </a:bodyPr>
          <a:lstStyle>
            <a:lvl1pPr marL="0" indent="0" algn="ctr" defTabSz="1072708">
              <a:spcBef>
                <a:spcPts val="0"/>
              </a:spcBef>
              <a:buSzTx/>
              <a:buFontTx/>
              <a:buNone/>
              <a:defRPr sz="2904">
                <a:latin typeface="Calibri"/>
                <a:ea typeface="Calibri"/>
                <a:cs typeface="Calibri"/>
                <a:sym typeface="Calibri"/>
              </a:defRPr>
            </a:lvl1pPr>
          </a:lstStyle>
          <a:p>
            <a:r>
              <a:rPr sz="2180" dirty="0">
                <a:latin typeface="Calibri" panose="020F0502020204030204" pitchFamily="34" charset="0"/>
                <a:cs typeface="Calibri" panose="020F0502020204030204" pitchFamily="34" charset="0"/>
              </a:rPr>
              <a:t>Thank you</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normAutofit lnSpcReduction="10000"/>
          </a:bodyPr>
          <a:lstStyle/>
          <a:p>
            <a:r>
              <a:rPr lang="en-AU" dirty="0"/>
              <a:t>Icons</a:t>
            </a:r>
          </a:p>
        </p:txBody>
      </p:sp>
      <p:grpSp>
        <p:nvGrpSpPr>
          <p:cNvPr id="77" name="Group 76">
            <a:extLst>
              <a:ext uri="{FF2B5EF4-FFF2-40B4-BE49-F238E27FC236}">
                <a16:creationId xmlns:a16="http://schemas.microsoft.com/office/drawing/2014/main" id="{66FF1A15-B93C-114E-96F8-E88BCC15E78F}"/>
              </a:ext>
            </a:extLst>
          </p:cNvPr>
          <p:cNvGrpSpPr/>
          <p:nvPr/>
        </p:nvGrpSpPr>
        <p:grpSpPr>
          <a:xfrm>
            <a:off x="4288793" y="2737119"/>
            <a:ext cx="669845" cy="735252"/>
            <a:chOff x="2774160" y="2782800"/>
            <a:chExt cx="519840" cy="570600"/>
          </a:xfrm>
        </p:grpSpPr>
        <p:sp>
          <p:nvSpPr>
            <p:cNvPr id="78" name="Straight Connector 77">
              <a:extLst>
                <a:ext uri="{FF2B5EF4-FFF2-40B4-BE49-F238E27FC236}">
                  <a16:creationId xmlns:a16="http://schemas.microsoft.com/office/drawing/2014/main" id="{5919F1D6-8804-B347-92C4-E8B320A3E8C2}"/>
                </a:ext>
              </a:extLst>
            </p:cNvPr>
            <p:cNvSpPr/>
            <p:nvPr/>
          </p:nvSpPr>
          <p:spPr>
            <a:xfrm>
              <a:off x="3264480" y="33534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 name="Freeform 78">
              <a:extLst>
                <a:ext uri="{FF2B5EF4-FFF2-40B4-BE49-F238E27FC236}">
                  <a16:creationId xmlns:a16="http://schemas.microsoft.com/office/drawing/2014/main" id="{F7AFF2CE-8E2E-874B-B77B-3A39676BB4FF}"/>
                </a:ext>
              </a:extLst>
            </p:cNvPr>
            <p:cNvSpPr/>
            <p:nvPr/>
          </p:nvSpPr>
          <p:spPr>
            <a:xfrm>
              <a:off x="2803680" y="3353400"/>
              <a:ext cx="460439" cy="0"/>
            </a:xfrm>
            <a:custGeom>
              <a:avLst/>
              <a:gdLst/>
              <a:ahLst/>
              <a:cxnLst>
                <a:cxn ang="3cd4">
                  <a:pos x="hc" y="t"/>
                </a:cxn>
                <a:cxn ang="cd2">
                  <a:pos x="l" y="vc"/>
                </a:cxn>
                <a:cxn ang="cd4">
                  <a:pos x="hc" y="b"/>
                </a:cxn>
                <a:cxn ang="0">
                  <a:pos x="r" y="vc"/>
                </a:cxn>
              </a:cxnLst>
              <a:rect l="l" t="t" r="r" b="b"/>
              <a:pathLst>
                <a:path w="1280">
                  <a:moveTo>
                    <a:pt x="1280"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 name="Freeform 79">
              <a:extLst>
                <a:ext uri="{FF2B5EF4-FFF2-40B4-BE49-F238E27FC236}">
                  <a16:creationId xmlns:a16="http://schemas.microsoft.com/office/drawing/2014/main" id="{40FAE043-0BF6-F54A-BDF3-F9214936F625}"/>
                </a:ext>
              </a:extLst>
            </p:cNvPr>
            <p:cNvSpPr/>
            <p:nvPr/>
          </p:nvSpPr>
          <p:spPr>
            <a:xfrm>
              <a:off x="2774160" y="3323879"/>
              <a:ext cx="29160" cy="29160"/>
            </a:xfrm>
            <a:custGeom>
              <a:avLst/>
              <a:gdLst/>
              <a:ahLst/>
              <a:cxnLst>
                <a:cxn ang="3cd4">
                  <a:pos x="hc" y="t"/>
                </a:cxn>
                <a:cxn ang="cd2">
                  <a:pos x="l" y="vc"/>
                </a:cxn>
                <a:cxn ang="cd4">
                  <a:pos x="hc" y="b"/>
                </a:cxn>
                <a:cxn ang="0">
                  <a:pos x="r" y="vc"/>
                </a:cxn>
              </a:cxnLst>
              <a:rect l="l" t="t" r="r" b="b"/>
              <a:pathLst>
                <a:path w="82" h="82">
                  <a:moveTo>
                    <a:pt x="82" y="82"/>
                  </a:moveTo>
                  <a:cubicBezTo>
                    <a:pt x="37" y="82"/>
                    <a:pt x="0" y="4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 name="Freeform 80">
              <a:extLst>
                <a:ext uri="{FF2B5EF4-FFF2-40B4-BE49-F238E27FC236}">
                  <a16:creationId xmlns:a16="http://schemas.microsoft.com/office/drawing/2014/main" id="{F77D14AA-3396-3C4E-B36C-F032F0B2D13B}"/>
                </a:ext>
              </a:extLst>
            </p:cNvPr>
            <p:cNvSpPr/>
            <p:nvPr/>
          </p:nvSpPr>
          <p:spPr>
            <a:xfrm>
              <a:off x="2774160" y="3056760"/>
              <a:ext cx="0" cy="266760"/>
            </a:xfrm>
            <a:custGeom>
              <a:avLst/>
              <a:gdLst/>
              <a:ahLst/>
              <a:cxnLst>
                <a:cxn ang="3cd4">
                  <a:pos x="hc" y="t"/>
                </a:cxn>
                <a:cxn ang="cd2">
                  <a:pos x="l" y="vc"/>
                </a:cxn>
                <a:cxn ang="cd4">
                  <a:pos x="hc" y="b"/>
                </a:cxn>
                <a:cxn ang="0">
                  <a:pos x="r" y="vc"/>
                </a:cxn>
              </a:cxnLst>
              <a:rect l="l" t="t" r="r" b="b"/>
              <a:pathLst>
                <a:path h="742">
                  <a:moveTo>
                    <a:pt x="0" y="74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 name="Freeform 81">
              <a:extLst>
                <a:ext uri="{FF2B5EF4-FFF2-40B4-BE49-F238E27FC236}">
                  <a16:creationId xmlns:a16="http://schemas.microsoft.com/office/drawing/2014/main" id="{A85433AE-EA87-1345-8F5B-5293F7B451ED}"/>
                </a:ext>
              </a:extLst>
            </p:cNvPr>
            <p:cNvSpPr/>
            <p:nvPr/>
          </p:nvSpPr>
          <p:spPr>
            <a:xfrm>
              <a:off x="2774160" y="3027240"/>
              <a:ext cx="29160" cy="29160"/>
            </a:xfrm>
            <a:custGeom>
              <a:avLst/>
              <a:gdLst/>
              <a:ahLst/>
              <a:cxnLst>
                <a:cxn ang="3cd4">
                  <a:pos x="hc" y="t"/>
                </a:cxn>
                <a:cxn ang="cd2">
                  <a:pos x="l" y="vc"/>
                </a:cxn>
                <a:cxn ang="cd4">
                  <a:pos x="hc" y="b"/>
                </a:cxn>
                <a:cxn ang="0">
                  <a:pos x="r" y="vc"/>
                </a:cxn>
              </a:cxnLst>
              <a:rect l="l" t="t" r="r" b="b"/>
              <a:pathLst>
                <a:path w="82" h="82">
                  <a:moveTo>
                    <a:pt x="0" y="82"/>
                  </a:moveTo>
                  <a:cubicBezTo>
                    <a:pt x="0" y="37"/>
                    <a:pt x="37" y="0"/>
                    <a:pt x="8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 name="Freeform 82">
              <a:extLst>
                <a:ext uri="{FF2B5EF4-FFF2-40B4-BE49-F238E27FC236}">
                  <a16:creationId xmlns:a16="http://schemas.microsoft.com/office/drawing/2014/main" id="{1B792FBD-9506-7141-9189-F82990A4CF09}"/>
                </a:ext>
              </a:extLst>
            </p:cNvPr>
            <p:cNvSpPr/>
            <p:nvPr/>
          </p:nvSpPr>
          <p:spPr>
            <a:xfrm>
              <a:off x="2803680" y="3027240"/>
              <a:ext cx="460439" cy="0"/>
            </a:xfrm>
            <a:custGeom>
              <a:avLst/>
              <a:gdLst/>
              <a:ahLst/>
              <a:cxnLst>
                <a:cxn ang="3cd4">
                  <a:pos x="hc" y="t"/>
                </a:cxn>
                <a:cxn ang="cd2">
                  <a:pos x="l" y="vc"/>
                </a:cxn>
                <a:cxn ang="cd4">
                  <a:pos x="hc" y="b"/>
                </a:cxn>
                <a:cxn ang="0">
                  <a:pos x="r" y="vc"/>
                </a:cxn>
              </a:cxnLst>
              <a:rect l="l" t="t" r="r" b="b"/>
              <a:pathLst>
                <a:path w="1280">
                  <a:moveTo>
                    <a:pt x="0" y="0"/>
                  </a:moveTo>
                  <a:cubicBezTo>
                    <a:pt x="1280" y="0"/>
                    <a:pt x="1280" y="0"/>
                    <a:pt x="128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 name="Freeform 83">
              <a:extLst>
                <a:ext uri="{FF2B5EF4-FFF2-40B4-BE49-F238E27FC236}">
                  <a16:creationId xmlns:a16="http://schemas.microsoft.com/office/drawing/2014/main" id="{75D7E6C0-45C6-CF43-BF60-65CFD62CA345}"/>
                </a:ext>
              </a:extLst>
            </p:cNvPr>
            <p:cNvSpPr/>
            <p:nvPr/>
          </p:nvSpPr>
          <p:spPr>
            <a:xfrm>
              <a:off x="3264480" y="3027240"/>
              <a:ext cx="29160" cy="29160"/>
            </a:xfrm>
            <a:custGeom>
              <a:avLst/>
              <a:gdLst/>
              <a:ahLst/>
              <a:cxnLst>
                <a:cxn ang="3cd4">
                  <a:pos x="hc" y="t"/>
                </a:cxn>
                <a:cxn ang="cd2">
                  <a:pos x="l" y="vc"/>
                </a:cxn>
                <a:cxn ang="cd4">
                  <a:pos x="hc" y="b"/>
                </a:cxn>
                <a:cxn ang="0">
                  <a:pos x="r" y="vc"/>
                </a:cxn>
              </a:cxnLst>
              <a:rect l="l" t="t" r="r" b="b"/>
              <a:pathLst>
                <a:path w="82" h="82">
                  <a:moveTo>
                    <a:pt x="0" y="0"/>
                  </a:moveTo>
                  <a:cubicBezTo>
                    <a:pt x="45" y="0"/>
                    <a:pt x="82" y="37"/>
                    <a:pt x="82" y="8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 name="Freeform 84">
              <a:extLst>
                <a:ext uri="{FF2B5EF4-FFF2-40B4-BE49-F238E27FC236}">
                  <a16:creationId xmlns:a16="http://schemas.microsoft.com/office/drawing/2014/main" id="{16E5F540-5B7D-E04B-BEB9-23E02954023B}"/>
                </a:ext>
              </a:extLst>
            </p:cNvPr>
            <p:cNvSpPr/>
            <p:nvPr/>
          </p:nvSpPr>
          <p:spPr>
            <a:xfrm>
              <a:off x="3294000" y="3056760"/>
              <a:ext cx="0" cy="266760"/>
            </a:xfrm>
            <a:custGeom>
              <a:avLst/>
              <a:gdLst/>
              <a:ahLst/>
              <a:cxnLst>
                <a:cxn ang="3cd4">
                  <a:pos x="hc" y="t"/>
                </a:cxn>
                <a:cxn ang="cd2">
                  <a:pos x="l" y="vc"/>
                </a:cxn>
                <a:cxn ang="cd4">
                  <a:pos x="hc" y="b"/>
                </a:cxn>
                <a:cxn ang="0">
                  <a:pos x="r" y="vc"/>
                </a:cxn>
              </a:cxnLst>
              <a:rect l="l" t="t" r="r" b="b"/>
              <a:pathLst>
                <a:path h="742">
                  <a:moveTo>
                    <a:pt x="0" y="0"/>
                  </a:moveTo>
                  <a:cubicBezTo>
                    <a:pt x="0" y="742"/>
                    <a:pt x="0" y="742"/>
                    <a:pt x="0" y="74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 name="Freeform 85">
              <a:extLst>
                <a:ext uri="{FF2B5EF4-FFF2-40B4-BE49-F238E27FC236}">
                  <a16:creationId xmlns:a16="http://schemas.microsoft.com/office/drawing/2014/main" id="{5070694C-0BC8-E543-B403-845CB3D6644B}"/>
                </a:ext>
              </a:extLst>
            </p:cNvPr>
            <p:cNvSpPr/>
            <p:nvPr/>
          </p:nvSpPr>
          <p:spPr>
            <a:xfrm>
              <a:off x="3264480" y="3323879"/>
              <a:ext cx="29160" cy="29160"/>
            </a:xfrm>
            <a:custGeom>
              <a:avLst/>
              <a:gdLst/>
              <a:ahLst/>
              <a:cxnLst>
                <a:cxn ang="3cd4">
                  <a:pos x="hc" y="t"/>
                </a:cxn>
                <a:cxn ang="cd2">
                  <a:pos x="l" y="vc"/>
                </a:cxn>
                <a:cxn ang="cd4">
                  <a:pos x="hc" y="b"/>
                </a:cxn>
                <a:cxn ang="0">
                  <a:pos x="r" y="vc"/>
                </a:cxn>
              </a:cxnLst>
              <a:rect l="l" t="t" r="r" b="b"/>
              <a:pathLst>
                <a:path w="82" h="82">
                  <a:moveTo>
                    <a:pt x="82" y="0"/>
                  </a:moveTo>
                  <a:cubicBezTo>
                    <a:pt x="82" y="45"/>
                    <a:pt x="45" y="82"/>
                    <a:pt x="0" y="8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 name="Straight Connector 86">
              <a:extLst>
                <a:ext uri="{FF2B5EF4-FFF2-40B4-BE49-F238E27FC236}">
                  <a16:creationId xmlns:a16="http://schemas.microsoft.com/office/drawing/2014/main" id="{2BA44431-6D1B-C548-907F-84E05BC42AFA}"/>
                </a:ext>
              </a:extLst>
            </p:cNvPr>
            <p:cNvSpPr/>
            <p:nvPr/>
          </p:nvSpPr>
          <p:spPr>
            <a:xfrm>
              <a:off x="3205800" y="30272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 name="Freeform 87">
              <a:extLst>
                <a:ext uri="{FF2B5EF4-FFF2-40B4-BE49-F238E27FC236}">
                  <a16:creationId xmlns:a16="http://schemas.microsoft.com/office/drawing/2014/main" id="{8FAEB970-2688-3742-A0A5-9574331EF1C8}"/>
                </a:ext>
              </a:extLst>
            </p:cNvPr>
            <p:cNvSpPr/>
            <p:nvPr/>
          </p:nvSpPr>
          <p:spPr>
            <a:xfrm>
              <a:off x="3205800" y="2954160"/>
              <a:ext cx="0" cy="72720"/>
            </a:xfrm>
            <a:custGeom>
              <a:avLst/>
              <a:gdLst/>
              <a:ahLst/>
              <a:cxnLst>
                <a:cxn ang="3cd4">
                  <a:pos x="hc" y="t"/>
                </a:cxn>
                <a:cxn ang="cd2">
                  <a:pos x="l" y="vc"/>
                </a:cxn>
                <a:cxn ang="cd4">
                  <a:pos x="hc" y="b"/>
                </a:cxn>
                <a:cxn ang="0">
                  <a:pos x="r" y="vc"/>
                </a:cxn>
              </a:cxnLst>
              <a:rect l="l" t="t" r="r" b="b"/>
              <a:pathLst>
                <a:path h="203">
                  <a:moveTo>
                    <a:pt x="0" y="203"/>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 name="Freeform 88">
              <a:extLst>
                <a:ext uri="{FF2B5EF4-FFF2-40B4-BE49-F238E27FC236}">
                  <a16:creationId xmlns:a16="http://schemas.microsoft.com/office/drawing/2014/main" id="{D7605E18-FA4E-8B4D-AAAE-319E38B13CA6}"/>
                </a:ext>
              </a:extLst>
            </p:cNvPr>
            <p:cNvSpPr/>
            <p:nvPr/>
          </p:nvSpPr>
          <p:spPr>
            <a:xfrm>
              <a:off x="3034440" y="2782800"/>
              <a:ext cx="171000" cy="171000"/>
            </a:xfrm>
            <a:custGeom>
              <a:avLst/>
              <a:gdLst/>
              <a:ahLst/>
              <a:cxnLst>
                <a:cxn ang="3cd4">
                  <a:pos x="hc" y="t"/>
                </a:cxn>
                <a:cxn ang="cd2">
                  <a:pos x="l" y="vc"/>
                </a:cxn>
                <a:cxn ang="cd4">
                  <a:pos x="hc" y="b"/>
                </a:cxn>
                <a:cxn ang="0">
                  <a:pos x="r" y="vc"/>
                </a:cxn>
              </a:cxnLst>
              <a:rect l="l" t="t" r="r" b="b"/>
              <a:pathLst>
                <a:path w="476" h="476">
                  <a:moveTo>
                    <a:pt x="476" y="476"/>
                  </a:moveTo>
                  <a:cubicBezTo>
                    <a:pt x="476" y="213"/>
                    <a:pt x="263"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 name="Straight Connector 89">
              <a:extLst>
                <a:ext uri="{FF2B5EF4-FFF2-40B4-BE49-F238E27FC236}">
                  <a16:creationId xmlns:a16="http://schemas.microsoft.com/office/drawing/2014/main" id="{53260DDD-7153-AE46-90CC-1DFB66BDC543}"/>
                </a:ext>
              </a:extLst>
            </p:cNvPr>
            <p:cNvSpPr/>
            <p:nvPr/>
          </p:nvSpPr>
          <p:spPr>
            <a:xfrm>
              <a:off x="3034440" y="27828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 name="Freeform 90">
              <a:extLst>
                <a:ext uri="{FF2B5EF4-FFF2-40B4-BE49-F238E27FC236}">
                  <a16:creationId xmlns:a16="http://schemas.microsoft.com/office/drawing/2014/main" id="{655EA574-67C7-7A43-91E5-E1BC7C1F0D11}"/>
                </a:ext>
              </a:extLst>
            </p:cNvPr>
            <p:cNvSpPr/>
            <p:nvPr/>
          </p:nvSpPr>
          <p:spPr>
            <a:xfrm>
              <a:off x="2862360" y="2782800"/>
              <a:ext cx="171720" cy="171000"/>
            </a:xfrm>
            <a:custGeom>
              <a:avLst/>
              <a:gdLst/>
              <a:ahLst/>
              <a:cxnLst>
                <a:cxn ang="3cd4">
                  <a:pos x="hc" y="t"/>
                </a:cxn>
                <a:cxn ang="cd2">
                  <a:pos x="l" y="vc"/>
                </a:cxn>
                <a:cxn ang="cd4">
                  <a:pos x="hc" y="b"/>
                </a:cxn>
                <a:cxn ang="0">
                  <a:pos x="r" y="vc"/>
                </a:cxn>
              </a:cxnLst>
              <a:rect l="l" t="t" r="r" b="b"/>
              <a:pathLst>
                <a:path w="478" h="476">
                  <a:moveTo>
                    <a:pt x="478" y="0"/>
                  </a:moveTo>
                  <a:cubicBezTo>
                    <a:pt x="213" y="0"/>
                    <a:pt x="0" y="213"/>
                    <a:pt x="0" y="47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 name="Freeform 91">
              <a:extLst>
                <a:ext uri="{FF2B5EF4-FFF2-40B4-BE49-F238E27FC236}">
                  <a16:creationId xmlns:a16="http://schemas.microsoft.com/office/drawing/2014/main" id="{6CE9C8D2-117F-D04D-89D1-57AE64854D11}"/>
                </a:ext>
              </a:extLst>
            </p:cNvPr>
            <p:cNvSpPr/>
            <p:nvPr/>
          </p:nvSpPr>
          <p:spPr>
            <a:xfrm>
              <a:off x="2862360" y="2954160"/>
              <a:ext cx="0" cy="72720"/>
            </a:xfrm>
            <a:custGeom>
              <a:avLst/>
              <a:gdLst/>
              <a:ahLst/>
              <a:cxnLst>
                <a:cxn ang="3cd4">
                  <a:pos x="hc" y="t"/>
                </a:cxn>
                <a:cxn ang="cd2">
                  <a:pos x="l" y="vc"/>
                </a:cxn>
                <a:cxn ang="cd4">
                  <a:pos x="hc" y="b"/>
                </a:cxn>
                <a:cxn ang="0">
                  <a:pos x="r" y="vc"/>
                </a:cxn>
              </a:cxnLst>
              <a:rect l="l" t="t" r="r" b="b"/>
              <a:pathLst>
                <a:path h="203">
                  <a:moveTo>
                    <a:pt x="0" y="0"/>
                  </a:moveTo>
                  <a:cubicBezTo>
                    <a:pt x="0" y="203"/>
                    <a:pt x="0" y="203"/>
                    <a:pt x="0" y="20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 name="Straight Connector 92">
              <a:extLst>
                <a:ext uri="{FF2B5EF4-FFF2-40B4-BE49-F238E27FC236}">
                  <a16:creationId xmlns:a16="http://schemas.microsoft.com/office/drawing/2014/main" id="{ACBB3F7F-B9C5-7A43-8E78-799A9DC5DEB9}"/>
                </a:ext>
              </a:extLst>
            </p:cNvPr>
            <p:cNvSpPr/>
            <p:nvPr/>
          </p:nvSpPr>
          <p:spPr>
            <a:xfrm>
              <a:off x="3088440" y="31500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 name="Freeform 93">
              <a:extLst>
                <a:ext uri="{FF2B5EF4-FFF2-40B4-BE49-F238E27FC236}">
                  <a16:creationId xmlns:a16="http://schemas.microsoft.com/office/drawing/2014/main" id="{44651140-C9A3-4C46-A135-75E6533BB54B}"/>
                </a:ext>
              </a:extLst>
            </p:cNvPr>
            <p:cNvSpPr/>
            <p:nvPr/>
          </p:nvSpPr>
          <p:spPr>
            <a:xfrm>
              <a:off x="3034440" y="3095640"/>
              <a:ext cx="53640" cy="54000"/>
            </a:xfrm>
            <a:custGeom>
              <a:avLst/>
              <a:gdLst/>
              <a:ahLst/>
              <a:cxnLst>
                <a:cxn ang="3cd4">
                  <a:pos x="hc" y="t"/>
                </a:cxn>
                <a:cxn ang="cd2">
                  <a:pos x="l" y="vc"/>
                </a:cxn>
                <a:cxn ang="cd4">
                  <a:pos x="hc" y="b"/>
                </a:cxn>
                <a:cxn ang="0">
                  <a:pos x="r" y="vc"/>
                </a:cxn>
              </a:cxnLst>
              <a:rect l="l" t="t" r="r" b="b"/>
              <a:pathLst>
                <a:path w="150" h="151">
                  <a:moveTo>
                    <a:pt x="150" y="151"/>
                  </a:moveTo>
                  <a:cubicBezTo>
                    <a:pt x="150" y="67"/>
                    <a:pt x="82"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 name="Freeform 94">
              <a:extLst>
                <a:ext uri="{FF2B5EF4-FFF2-40B4-BE49-F238E27FC236}">
                  <a16:creationId xmlns:a16="http://schemas.microsoft.com/office/drawing/2014/main" id="{469810C5-9036-3D40-B790-E75FBDB30D9C}"/>
                </a:ext>
              </a:extLst>
            </p:cNvPr>
            <p:cNvSpPr/>
            <p:nvPr/>
          </p:nvSpPr>
          <p:spPr>
            <a:xfrm>
              <a:off x="2979719" y="3095640"/>
              <a:ext cx="54360" cy="54000"/>
            </a:xfrm>
            <a:custGeom>
              <a:avLst/>
              <a:gdLst/>
              <a:ahLst/>
              <a:cxnLst>
                <a:cxn ang="3cd4">
                  <a:pos x="hc" y="t"/>
                </a:cxn>
                <a:cxn ang="cd2">
                  <a:pos x="l" y="vc"/>
                </a:cxn>
                <a:cxn ang="cd4">
                  <a:pos x="hc" y="b"/>
                </a:cxn>
                <a:cxn ang="0">
                  <a:pos x="r" y="vc"/>
                </a:cxn>
              </a:cxnLst>
              <a:rect l="l" t="t" r="r" b="b"/>
              <a:pathLst>
                <a:path w="152" h="151">
                  <a:moveTo>
                    <a:pt x="152" y="0"/>
                  </a:moveTo>
                  <a:cubicBezTo>
                    <a:pt x="68" y="0"/>
                    <a:pt x="0" y="67"/>
                    <a:pt x="0" y="15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 name="Freeform 95">
              <a:extLst>
                <a:ext uri="{FF2B5EF4-FFF2-40B4-BE49-F238E27FC236}">
                  <a16:creationId xmlns:a16="http://schemas.microsoft.com/office/drawing/2014/main" id="{9F4CADB2-6BD6-6448-AA0C-8F1E8756892D}"/>
                </a:ext>
              </a:extLst>
            </p:cNvPr>
            <p:cNvSpPr/>
            <p:nvPr/>
          </p:nvSpPr>
          <p:spPr>
            <a:xfrm>
              <a:off x="2979719" y="3150000"/>
              <a:ext cx="22680" cy="43920"/>
            </a:xfrm>
            <a:custGeom>
              <a:avLst/>
              <a:gdLst/>
              <a:ahLst/>
              <a:cxnLst>
                <a:cxn ang="3cd4">
                  <a:pos x="hc" y="t"/>
                </a:cxn>
                <a:cxn ang="cd2">
                  <a:pos x="l" y="vc"/>
                </a:cxn>
                <a:cxn ang="cd4">
                  <a:pos x="hc" y="b"/>
                </a:cxn>
                <a:cxn ang="0">
                  <a:pos x="r" y="vc"/>
                </a:cxn>
              </a:cxnLst>
              <a:rect l="l" t="t" r="r" b="b"/>
              <a:pathLst>
                <a:path w="64" h="123">
                  <a:moveTo>
                    <a:pt x="0" y="0"/>
                  </a:moveTo>
                  <a:cubicBezTo>
                    <a:pt x="0" y="50"/>
                    <a:pt x="26" y="95"/>
                    <a:pt x="64" y="1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 name="Straight Connector 96">
              <a:extLst>
                <a:ext uri="{FF2B5EF4-FFF2-40B4-BE49-F238E27FC236}">
                  <a16:creationId xmlns:a16="http://schemas.microsoft.com/office/drawing/2014/main" id="{87CD0DF6-AC3D-8947-8474-9A110460D785}"/>
                </a:ext>
              </a:extLst>
            </p:cNvPr>
            <p:cNvSpPr/>
            <p:nvPr/>
          </p:nvSpPr>
          <p:spPr>
            <a:xfrm>
              <a:off x="3002759" y="31942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 name="Freeform 97">
              <a:extLst>
                <a:ext uri="{FF2B5EF4-FFF2-40B4-BE49-F238E27FC236}">
                  <a16:creationId xmlns:a16="http://schemas.microsoft.com/office/drawing/2014/main" id="{98A09CBE-0255-6044-BEDD-C1397ABA8879}"/>
                </a:ext>
              </a:extLst>
            </p:cNvPr>
            <p:cNvSpPr/>
            <p:nvPr/>
          </p:nvSpPr>
          <p:spPr>
            <a:xfrm>
              <a:off x="3002759" y="3194280"/>
              <a:ext cx="0" cy="68760"/>
            </a:xfrm>
            <a:custGeom>
              <a:avLst/>
              <a:gdLst/>
              <a:ahLst/>
              <a:cxnLst>
                <a:cxn ang="3cd4">
                  <a:pos x="hc" y="t"/>
                </a:cxn>
                <a:cxn ang="cd2">
                  <a:pos x="l" y="vc"/>
                </a:cxn>
                <a:cxn ang="cd4">
                  <a:pos x="hc" y="b"/>
                </a:cxn>
                <a:cxn ang="0">
                  <a:pos x="r" y="vc"/>
                </a:cxn>
              </a:cxnLst>
              <a:rect l="l" t="t" r="r" b="b"/>
              <a:pathLst>
                <a:path h="192">
                  <a:moveTo>
                    <a:pt x="0" y="0"/>
                  </a:moveTo>
                  <a:cubicBezTo>
                    <a:pt x="0" y="192"/>
                    <a:pt x="0" y="192"/>
                    <a:pt x="0" y="19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 name="Freeform 98">
              <a:extLst>
                <a:ext uri="{FF2B5EF4-FFF2-40B4-BE49-F238E27FC236}">
                  <a16:creationId xmlns:a16="http://schemas.microsoft.com/office/drawing/2014/main" id="{E29439E9-BED5-034D-ADFC-450B0C1E209A}"/>
                </a:ext>
              </a:extLst>
            </p:cNvPr>
            <p:cNvSpPr/>
            <p:nvPr/>
          </p:nvSpPr>
          <p:spPr>
            <a:xfrm>
              <a:off x="3002759" y="3263400"/>
              <a:ext cx="62280" cy="0"/>
            </a:xfrm>
            <a:custGeom>
              <a:avLst/>
              <a:gdLst/>
              <a:ahLst/>
              <a:cxnLst>
                <a:cxn ang="3cd4">
                  <a:pos x="hc" y="t"/>
                </a:cxn>
                <a:cxn ang="cd2">
                  <a:pos x="l" y="vc"/>
                </a:cxn>
                <a:cxn ang="cd4">
                  <a:pos x="hc" y="b"/>
                </a:cxn>
                <a:cxn ang="0">
                  <a:pos x="r" y="vc"/>
                </a:cxn>
              </a:cxnLst>
              <a:rect l="l" t="t" r="r" b="b"/>
              <a:pathLst>
                <a:path w="174">
                  <a:moveTo>
                    <a:pt x="0" y="0"/>
                  </a:moveTo>
                  <a:cubicBezTo>
                    <a:pt x="174" y="0"/>
                    <a:pt x="174" y="0"/>
                    <a:pt x="17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 name="Freeform 99">
              <a:extLst>
                <a:ext uri="{FF2B5EF4-FFF2-40B4-BE49-F238E27FC236}">
                  <a16:creationId xmlns:a16="http://schemas.microsoft.com/office/drawing/2014/main" id="{13AC2FE1-2A59-EE42-B79A-DAAE95B4027C}"/>
                </a:ext>
              </a:extLst>
            </p:cNvPr>
            <p:cNvSpPr/>
            <p:nvPr/>
          </p:nvSpPr>
          <p:spPr>
            <a:xfrm>
              <a:off x="3065400" y="3194280"/>
              <a:ext cx="0" cy="68760"/>
            </a:xfrm>
            <a:custGeom>
              <a:avLst/>
              <a:gdLst/>
              <a:ahLst/>
              <a:cxnLst>
                <a:cxn ang="3cd4">
                  <a:pos x="hc" y="t"/>
                </a:cxn>
                <a:cxn ang="cd2">
                  <a:pos x="l" y="vc"/>
                </a:cxn>
                <a:cxn ang="cd4">
                  <a:pos x="hc" y="b"/>
                </a:cxn>
                <a:cxn ang="0">
                  <a:pos x="r" y="vc"/>
                </a:cxn>
              </a:cxnLst>
              <a:rect l="l" t="t" r="r" b="b"/>
              <a:pathLst>
                <a:path h="192">
                  <a:moveTo>
                    <a:pt x="0" y="19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 name="Straight Connector 100">
              <a:extLst>
                <a:ext uri="{FF2B5EF4-FFF2-40B4-BE49-F238E27FC236}">
                  <a16:creationId xmlns:a16="http://schemas.microsoft.com/office/drawing/2014/main" id="{F26EC923-8C10-A044-A128-D4DA4DA5452C}"/>
                </a:ext>
              </a:extLst>
            </p:cNvPr>
            <p:cNvSpPr/>
            <p:nvPr/>
          </p:nvSpPr>
          <p:spPr>
            <a:xfrm>
              <a:off x="3065400" y="31942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 name="Freeform 101">
              <a:extLst>
                <a:ext uri="{FF2B5EF4-FFF2-40B4-BE49-F238E27FC236}">
                  <a16:creationId xmlns:a16="http://schemas.microsoft.com/office/drawing/2014/main" id="{13733C49-14BE-4445-AC5D-46FCED20C977}"/>
                </a:ext>
              </a:extLst>
            </p:cNvPr>
            <p:cNvSpPr/>
            <p:nvPr/>
          </p:nvSpPr>
          <p:spPr>
            <a:xfrm>
              <a:off x="3065400" y="3150000"/>
              <a:ext cx="22680" cy="43920"/>
            </a:xfrm>
            <a:custGeom>
              <a:avLst/>
              <a:gdLst/>
              <a:ahLst/>
              <a:cxnLst>
                <a:cxn ang="3cd4">
                  <a:pos x="hc" y="t"/>
                </a:cxn>
                <a:cxn ang="cd2">
                  <a:pos x="l" y="vc"/>
                </a:cxn>
                <a:cxn ang="cd4">
                  <a:pos x="hc" y="b"/>
                </a:cxn>
                <a:cxn ang="0">
                  <a:pos x="r" y="vc"/>
                </a:cxn>
              </a:cxnLst>
              <a:rect l="l" t="t" r="r" b="b"/>
              <a:pathLst>
                <a:path w="64" h="123">
                  <a:moveTo>
                    <a:pt x="0" y="123"/>
                  </a:moveTo>
                  <a:cubicBezTo>
                    <a:pt x="38" y="95"/>
                    <a:pt x="64" y="50"/>
                    <a:pt x="6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03" name="Group 102">
            <a:extLst>
              <a:ext uri="{FF2B5EF4-FFF2-40B4-BE49-F238E27FC236}">
                <a16:creationId xmlns:a16="http://schemas.microsoft.com/office/drawing/2014/main" id="{106AE070-C2E3-9842-813F-0060D03F2780}"/>
              </a:ext>
            </a:extLst>
          </p:cNvPr>
          <p:cNvGrpSpPr/>
          <p:nvPr/>
        </p:nvGrpSpPr>
        <p:grpSpPr>
          <a:xfrm>
            <a:off x="7209577" y="882271"/>
            <a:ext cx="549236" cy="672626"/>
            <a:chOff x="4982400" y="1383840"/>
            <a:chExt cx="426240" cy="521999"/>
          </a:xfrm>
        </p:grpSpPr>
        <p:sp>
          <p:nvSpPr>
            <p:cNvPr id="104" name="Straight Connector 103">
              <a:extLst>
                <a:ext uri="{FF2B5EF4-FFF2-40B4-BE49-F238E27FC236}">
                  <a16:creationId xmlns:a16="http://schemas.microsoft.com/office/drawing/2014/main" id="{C2651B29-EF80-374C-A755-38F6E55A26BE}"/>
                </a:ext>
              </a:extLst>
            </p:cNvPr>
            <p:cNvSpPr/>
            <p:nvPr/>
          </p:nvSpPr>
          <p:spPr>
            <a:xfrm>
              <a:off x="5195520" y="13838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 name="Freeform 104">
              <a:extLst>
                <a:ext uri="{FF2B5EF4-FFF2-40B4-BE49-F238E27FC236}">
                  <a16:creationId xmlns:a16="http://schemas.microsoft.com/office/drawing/2014/main" id="{8347B1DB-0B67-8441-B9E4-0385F38E73C8}"/>
                </a:ext>
              </a:extLst>
            </p:cNvPr>
            <p:cNvSpPr/>
            <p:nvPr/>
          </p:nvSpPr>
          <p:spPr>
            <a:xfrm>
              <a:off x="4982400" y="1383840"/>
              <a:ext cx="212760" cy="94680"/>
            </a:xfrm>
            <a:custGeom>
              <a:avLst/>
              <a:gdLst/>
              <a:ahLst/>
              <a:cxnLst>
                <a:cxn ang="3cd4">
                  <a:pos x="hc" y="t"/>
                </a:cxn>
                <a:cxn ang="cd2">
                  <a:pos x="l" y="vc"/>
                </a:cxn>
                <a:cxn ang="cd4">
                  <a:pos x="hc" y="b"/>
                </a:cxn>
                <a:cxn ang="0">
                  <a:pos x="r" y="vc"/>
                </a:cxn>
              </a:cxnLst>
              <a:rect l="l" t="t" r="r" b="b"/>
              <a:pathLst>
                <a:path w="592" h="264">
                  <a:moveTo>
                    <a:pt x="592" y="0"/>
                  </a:moveTo>
                  <a:cubicBezTo>
                    <a:pt x="592" y="0"/>
                    <a:pt x="374" y="216"/>
                    <a:pt x="0" y="26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 name="Freeform 105">
              <a:extLst>
                <a:ext uri="{FF2B5EF4-FFF2-40B4-BE49-F238E27FC236}">
                  <a16:creationId xmlns:a16="http://schemas.microsoft.com/office/drawing/2014/main" id="{8F3E066D-004F-3148-AB56-575301BD0CD4}"/>
                </a:ext>
              </a:extLst>
            </p:cNvPr>
            <p:cNvSpPr/>
            <p:nvPr/>
          </p:nvSpPr>
          <p:spPr>
            <a:xfrm>
              <a:off x="4982400" y="1478879"/>
              <a:ext cx="0" cy="246600"/>
            </a:xfrm>
            <a:custGeom>
              <a:avLst/>
              <a:gdLst/>
              <a:ahLst/>
              <a:cxnLst>
                <a:cxn ang="3cd4">
                  <a:pos x="hc" y="t"/>
                </a:cxn>
                <a:cxn ang="cd2">
                  <a:pos x="l" y="vc"/>
                </a:cxn>
                <a:cxn ang="cd4">
                  <a:pos x="hc" y="b"/>
                </a:cxn>
                <a:cxn ang="0">
                  <a:pos x="r" y="vc"/>
                </a:cxn>
              </a:cxnLst>
              <a:rect l="l" t="t" r="r" b="b"/>
              <a:pathLst>
                <a:path h="686">
                  <a:moveTo>
                    <a:pt x="0" y="0"/>
                  </a:moveTo>
                  <a:cubicBezTo>
                    <a:pt x="0" y="686"/>
                    <a:pt x="0" y="686"/>
                    <a:pt x="0" y="68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 name="Freeform 106">
              <a:extLst>
                <a:ext uri="{FF2B5EF4-FFF2-40B4-BE49-F238E27FC236}">
                  <a16:creationId xmlns:a16="http://schemas.microsoft.com/office/drawing/2014/main" id="{35A178D3-010D-D242-893A-4032C375CA9E}"/>
                </a:ext>
              </a:extLst>
            </p:cNvPr>
            <p:cNvSpPr/>
            <p:nvPr/>
          </p:nvSpPr>
          <p:spPr>
            <a:xfrm>
              <a:off x="4982400" y="1725839"/>
              <a:ext cx="212760" cy="180000"/>
            </a:xfrm>
            <a:custGeom>
              <a:avLst/>
              <a:gdLst/>
              <a:ahLst/>
              <a:cxnLst>
                <a:cxn ang="3cd4">
                  <a:pos x="hc" y="t"/>
                </a:cxn>
                <a:cxn ang="cd2">
                  <a:pos x="l" y="vc"/>
                </a:cxn>
                <a:cxn ang="cd4">
                  <a:pos x="hc" y="b"/>
                </a:cxn>
                <a:cxn ang="0">
                  <a:pos x="r" y="vc"/>
                </a:cxn>
              </a:cxnLst>
              <a:rect l="l" t="t" r="r" b="b"/>
              <a:pathLst>
                <a:path w="592" h="501">
                  <a:moveTo>
                    <a:pt x="0" y="0"/>
                  </a:moveTo>
                  <a:cubicBezTo>
                    <a:pt x="0" y="0"/>
                    <a:pt x="221" y="363"/>
                    <a:pt x="592" y="50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 name="Freeform 107">
              <a:extLst>
                <a:ext uri="{FF2B5EF4-FFF2-40B4-BE49-F238E27FC236}">
                  <a16:creationId xmlns:a16="http://schemas.microsoft.com/office/drawing/2014/main" id="{4CBA4447-50D5-934D-96BC-B422F4659C31}"/>
                </a:ext>
              </a:extLst>
            </p:cNvPr>
            <p:cNvSpPr/>
            <p:nvPr/>
          </p:nvSpPr>
          <p:spPr>
            <a:xfrm>
              <a:off x="5195520" y="1725839"/>
              <a:ext cx="212760" cy="180000"/>
            </a:xfrm>
            <a:custGeom>
              <a:avLst/>
              <a:gdLst/>
              <a:ahLst/>
              <a:cxnLst>
                <a:cxn ang="3cd4">
                  <a:pos x="hc" y="t"/>
                </a:cxn>
                <a:cxn ang="cd2">
                  <a:pos x="l" y="vc"/>
                </a:cxn>
                <a:cxn ang="cd4">
                  <a:pos x="hc" y="b"/>
                </a:cxn>
                <a:cxn ang="0">
                  <a:pos x="r" y="vc"/>
                </a:cxn>
              </a:cxnLst>
              <a:rect l="l" t="t" r="r" b="b"/>
              <a:pathLst>
                <a:path w="592" h="501">
                  <a:moveTo>
                    <a:pt x="0" y="501"/>
                  </a:moveTo>
                  <a:cubicBezTo>
                    <a:pt x="372" y="363"/>
                    <a:pt x="592" y="0"/>
                    <a:pt x="59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 name="Freeform 108">
              <a:extLst>
                <a:ext uri="{FF2B5EF4-FFF2-40B4-BE49-F238E27FC236}">
                  <a16:creationId xmlns:a16="http://schemas.microsoft.com/office/drawing/2014/main" id="{DBD7642F-9799-6341-8EF8-3712B981AF3C}"/>
                </a:ext>
              </a:extLst>
            </p:cNvPr>
            <p:cNvSpPr/>
            <p:nvPr/>
          </p:nvSpPr>
          <p:spPr>
            <a:xfrm>
              <a:off x="5408640" y="1478879"/>
              <a:ext cx="0" cy="246600"/>
            </a:xfrm>
            <a:custGeom>
              <a:avLst/>
              <a:gdLst/>
              <a:ahLst/>
              <a:cxnLst>
                <a:cxn ang="3cd4">
                  <a:pos x="hc" y="t"/>
                </a:cxn>
                <a:cxn ang="cd2">
                  <a:pos x="l" y="vc"/>
                </a:cxn>
                <a:cxn ang="cd4">
                  <a:pos x="hc" y="b"/>
                </a:cxn>
                <a:cxn ang="0">
                  <a:pos x="r" y="vc"/>
                </a:cxn>
              </a:cxnLst>
              <a:rect l="l" t="t" r="r" b="b"/>
              <a:pathLst>
                <a:path h="686">
                  <a:moveTo>
                    <a:pt x="0" y="686"/>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 name="Freeform 109">
              <a:extLst>
                <a:ext uri="{FF2B5EF4-FFF2-40B4-BE49-F238E27FC236}">
                  <a16:creationId xmlns:a16="http://schemas.microsoft.com/office/drawing/2014/main" id="{354C8D0B-0B2E-7D44-8A5F-E7716EA4EAD6}"/>
                </a:ext>
              </a:extLst>
            </p:cNvPr>
            <p:cNvSpPr/>
            <p:nvPr/>
          </p:nvSpPr>
          <p:spPr>
            <a:xfrm>
              <a:off x="5195520" y="1383840"/>
              <a:ext cx="212760" cy="94680"/>
            </a:xfrm>
            <a:custGeom>
              <a:avLst/>
              <a:gdLst/>
              <a:ahLst/>
              <a:cxnLst>
                <a:cxn ang="3cd4">
                  <a:pos x="hc" y="t"/>
                </a:cxn>
                <a:cxn ang="cd2">
                  <a:pos x="l" y="vc"/>
                </a:cxn>
                <a:cxn ang="cd4">
                  <a:pos x="hc" y="b"/>
                </a:cxn>
                <a:cxn ang="0">
                  <a:pos x="r" y="vc"/>
                </a:cxn>
              </a:cxnLst>
              <a:rect l="l" t="t" r="r" b="b"/>
              <a:pathLst>
                <a:path w="592" h="264">
                  <a:moveTo>
                    <a:pt x="592" y="264"/>
                  </a:moveTo>
                  <a:cubicBezTo>
                    <a:pt x="219" y="216"/>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11" name="Group 110">
            <a:extLst>
              <a:ext uri="{FF2B5EF4-FFF2-40B4-BE49-F238E27FC236}">
                <a16:creationId xmlns:a16="http://schemas.microsoft.com/office/drawing/2014/main" id="{55EA0524-4BF2-5B47-B5FD-6898222D7E92}"/>
              </a:ext>
            </a:extLst>
          </p:cNvPr>
          <p:cNvGrpSpPr/>
          <p:nvPr/>
        </p:nvGrpSpPr>
        <p:grpSpPr>
          <a:xfrm>
            <a:off x="8122713" y="903608"/>
            <a:ext cx="629951" cy="629951"/>
            <a:chOff x="5673960" y="1389960"/>
            <a:chExt cx="488880" cy="488880"/>
          </a:xfrm>
        </p:grpSpPr>
        <p:sp>
          <p:nvSpPr>
            <p:cNvPr id="112" name="Straight Connector 111">
              <a:extLst>
                <a:ext uri="{FF2B5EF4-FFF2-40B4-BE49-F238E27FC236}">
                  <a16:creationId xmlns:a16="http://schemas.microsoft.com/office/drawing/2014/main" id="{67226B53-ABB9-F64E-9964-99A715509C2C}"/>
                </a:ext>
              </a:extLst>
            </p:cNvPr>
            <p:cNvSpPr/>
            <p:nvPr/>
          </p:nvSpPr>
          <p:spPr>
            <a:xfrm>
              <a:off x="6162840" y="16344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 name="Freeform 112">
              <a:extLst>
                <a:ext uri="{FF2B5EF4-FFF2-40B4-BE49-F238E27FC236}">
                  <a16:creationId xmlns:a16="http://schemas.microsoft.com/office/drawing/2014/main" id="{62DE38E1-1C4B-0849-80EE-01FB738D7EB8}"/>
                </a:ext>
              </a:extLst>
            </p:cNvPr>
            <p:cNvSpPr/>
            <p:nvPr/>
          </p:nvSpPr>
          <p:spPr>
            <a:xfrm>
              <a:off x="5918399" y="1634400"/>
              <a:ext cx="244080" cy="244440"/>
            </a:xfrm>
            <a:custGeom>
              <a:avLst/>
              <a:gdLst/>
              <a:ahLst/>
              <a:cxnLst>
                <a:cxn ang="3cd4">
                  <a:pos x="hc" y="t"/>
                </a:cxn>
                <a:cxn ang="cd2">
                  <a:pos x="l" y="vc"/>
                </a:cxn>
                <a:cxn ang="cd4">
                  <a:pos x="hc" y="b"/>
                </a:cxn>
                <a:cxn ang="0">
                  <a:pos x="r" y="vc"/>
                </a:cxn>
              </a:cxnLst>
              <a:rect l="l" t="t" r="r" b="b"/>
              <a:pathLst>
                <a:path w="679" h="680">
                  <a:moveTo>
                    <a:pt x="679" y="0"/>
                  </a:moveTo>
                  <a:cubicBezTo>
                    <a:pt x="679" y="376"/>
                    <a:pt x="375" y="680"/>
                    <a:pt x="0" y="68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 name="Freeform 113">
              <a:extLst>
                <a:ext uri="{FF2B5EF4-FFF2-40B4-BE49-F238E27FC236}">
                  <a16:creationId xmlns:a16="http://schemas.microsoft.com/office/drawing/2014/main" id="{B43B341D-90CE-7A47-A708-023C2C27CDBF}"/>
                </a:ext>
              </a:extLst>
            </p:cNvPr>
            <p:cNvSpPr/>
            <p:nvPr/>
          </p:nvSpPr>
          <p:spPr>
            <a:xfrm>
              <a:off x="5673960" y="1634400"/>
              <a:ext cx="244080" cy="244440"/>
            </a:xfrm>
            <a:custGeom>
              <a:avLst/>
              <a:gdLst/>
              <a:ahLst/>
              <a:cxnLst>
                <a:cxn ang="3cd4">
                  <a:pos x="hc" y="t"/>
                </a:cxn>
                <a:cxn ang="cd2">
                  <a:pos x="l" y="vc"/>
                </a:cxn>
                <a:cxn ang="cd4">
                  <a:pos x="hc" y="b"/>
                </a:cxn>
                <a:cxn ang="0">
                  <a:pos x="r" y="vc"/>
                </a:cxn>
              </a:cxnLst>
              <a:rect l="l" t="t" r="r" b="b"/>
              <a:pathLst>
                <a:path w="679" h="680">
                  <a:moveTo>
                    <a:pt x="679" y="680"/>
                  </a:moveTo>
                  <a:cubicBezTo>
                    <a:pt x="304" y="680"/>
                    <a:pt x="0" y="376"/>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 name="Freeform 114">
              <a:extLst>
                <a:ext uri="{FF2B5EF4-FFF2-40B4-BE49-F238E27FC236}">
                  <a16:creationId xmlns:a16="http://schemas.microsoft.com/office/drawing/2014/main" id="{DD4CF4B2-C280-AA4E-9353-2BB5D5779A67}"/>
                </a:ext>
              </a:extLst>
            </p:cNvPr>
            <p:cNvSpPr/>
            <p:nvPr/>
          </p:nvSpPr>
          <p:spPr>
            <a:xfrm>
              <a:off x="5673960" y="1389960"/>
              <a:ext cx="244080" cy="244080"/>
            </a:xfrm>
            <a:custGeom>
              <a:avLst/>
              <a:gdLst/>
              <a:ahLst/>
              <a:cxnLst>
                <a:cxn ang="3cd4">
                  <a:pos x="hc" y="t"/>
                </a:cxn>
                <a:cxn ang="cd2">
                  <a:pos x="l" y="vc"/>
                </a:cxn>
                <a:cxn ang="cd4">
                  <a:pos x="hc" y="b"/>
                </a:cxn>
                <a:cxn ang="0">
                  <a:pos x="r" y="vc"/>
                </a:cxn>
              </a:cxnLst>
              <a:rect l="l" t="t" r="r" b="b"/>
              <a:pathLst>
                <a:path w="679" h="679">
                  <a:moveTo>
                    <a:pt x="0" y="679"/>
                  </a:moveTo>
                  <a:cubicBezTo>
                    <a:pt x="0" y="304"/>
                    <a:pt x="304" y="0"/>
                    <a:pt x="67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 name="Freeform 115">
              <a:extLst>
                <a:ext uri="{FF2B5EF4-FFF2-40B4-BE49-F238E27FC236}">
                  <a16:creationId xmlns:a16="http://schemas.microsoft.com/office/drawing/2014/main" id="{659AD3BD-CBE5-0548-9101-62962A1AB85D}"/>
                </a:ext>
              </a:extLst>
            </p:cNvPr>
            <p:cNvSpPr/>
            <p:nvPr/>
          </p:nvSpPr>
          <p:spPr>
            <a:xfrm>
              <a:off x="5918399" y="1389960"/>
              <a:ext cx="244080" cy="244080"/>
            </a:xfrm>
            <a:custGeom>
              <a:avLst/>
              <a:gdLst/>
              <a:ahLst/>
              <a:cxnLst>
                <a:cxn ang="3cd4">
                  <a:pos x="hc" y="t"/>
                </a:cxn>
                <a:cxn ang="cd2">
                  <a:pos x="l" y="vc"/>
                </a:cxn>
                <a:cxn ang="cd4">
                  <a:pos x="hc" y="b"/>
                </a:cxn>
                <a:cxn ang="0">
                  <a:pos x="r" y="vc"/>
                </a:cxn>
              </a:cxnLst>
              <a:rect l="l" t="t" r="r" b="b"/>
              <a:pathLst>
                <a:path w="679" h="679">
                  <a:moveTo>
                    <a:pt x="0" y="0"/>
                  </a:moveTo>
                  <a:cubicBezTo>
                    <a:pt x="375" y="0"/>
                    <a:pt x="679" y="304"/>
                    <a:pt x="679" y="67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 name="Straight Connector 116">
              <a:extLst>
                <a:ext uri="{FF2B5EF4-FFF2-40B4-BE49-F238E27FC236}">
                  <a16:creationId xmlns:a16="http://schemas.microsoft.com/office/drawing/2014/main" id="{1A6B3EBB-CFC0-2E40-B6E5-053874B2B9C3}"/>
                </a:ext>
              </a:extLst>
            </p:cNvPr>
            <p:cNvSpPr/>
            <p:nvPr/>
          </p:nvSpPr>
          <p:spPr>
            <a:xfrm>
              <a:off x="5955840" y="16344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 name="Freeform 117">
              <a:extLst>
                <a:ext uri="{FF2B5EF4-FFF2-40B4-BE49-F238E27FC236}">
                  <a16:creationId xmlns:a16="http://schemas.microsoft.com/office/drawing/2014/main" id="{A214D003-BC33-9D43-8F65-EAECAB78868F}"/>
                </a:ext>
              </a:extLst>
            </p:cNvPr>
            <p:cNvSpPr/>
            <p:nvPr/>
          </p:nvSpPr>
          <p:spPr>
            <a:xfrm>
              <a:off x="5918399" y="1634400"/>
              <a:ext cx="37080" cy="37080"/>
            </a:xfrm>
            <a:custGeom>
              <a:avLst/>
              <a:gdLst/>
              <a:ahLst/>
              <a:cxnLst>
                <a:cxn ang="3cd4">
                  <a:pos x="hc" y="t"/>
                </a:cxn>
                <a:cxn ang="cd2">
                  <a:pos x="l" y="vc"/>
                </a:cxn>
                <a:cxn ang="cd4">
                  <a:pos x="hc" y="b"/>
                </a:cxn>
                <a:cxn ang="0">
                  <a:pos x="r" y="vc"/>
                </a:cxn>
              </a:cxnLst>
              <a:rect l="l" t="t" r="r" b="b"/>
              <a:pathLst>
                <a:path w="104" h="104">
                  <a:moveTo>
                    <a:pt x="104" y="0"/>
                  </a:moveTo>
                  <a:cubicBezTo>
                    <a:pt x="104" y="57"/>
                    <a:pt x="58" y="104"/>
                    <a:pt x="0" y="10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 name="Freeform 118">
              <a:extLst>
                <a:ext uri="{FF2B5EF4-FFF2-40B4-BE49-F238E27FC236}">
                  <a16:creationId xmlns:a16="http://schemas.microsoft.com/office/drawing/2014/main" id="{F45D55CA-9A84-A048-B953-6D002999F47E}"/>
                </a:ext>
              </a:extLst>
            </p:cNvPr>
            <p:cNvSpPr/>
            <p:nvPr/>
          </p:nvSpPr>
          <p:spPr>
            <a:xfrm>
              <a:off x="5880960" y="1634400"/>
              <a:ext cx="37080" cy="37080"/>
            </a:xfrm>
            <a:custGeom>
              <a:avLst/>
              <a:gdLst/>
              <a:ahLst/>
              <a:cxnLst>
                <a:cxn ang="3cd4">
                  <a:pos x="hc" y="t"/>
                </a:cxn>
                <a:cxn ang="cd2">
                  <a:pos x="l" y="vc"/>
                </a:cxn>
                <a:cxn ang="cd4">
                  <a:pos x="hc" y="b"/>
                </a:cxn>
                <a:cxn ang="0">
                  <a:pos x="r" y="vc"/>
                </a:cxn>
              </a:cxnLst>
              <a:rect l="l" t="t" r="r" b="b"/>
              <a:pathLst>
                <a:path w="104" h="104">
                  <a:moveTo>
                    <a:pt x="104" y="104"/>
                  </a:moveTo>
                  <a:cubicBezTo>
                    <a:pt x="47" y="104"/>
                    <a:pt x="0" y="57"/>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 name="Freeform 119">
              <a:extLst>
                <a:ext uri="{FF2B5EF4-FFF2-40B4-BE49-F238E27FC236}">
                  <a16:creationId xmlns:a16="http://schemas.microsoft.com/office/drawing/2014/main" id="{C94139FB-177A-6F44-B83A-3296C91B3E32}"/>
                </a:ext>
              </a:extLst>
            </p:cNvPr>
            <p:cNvSpPr/>
            <p:nvPr/>
          </p:nvSpPr>
          <p:spPr>
            <a:xfrm>
              <a:off x="5880960" y="1597320"/>
              <a:ext cx="37080" cy="36720"/>
            </a:xfrm>
            <a:custGeom>
              <a:avLst/>
              <a:gdLst/>
              <a:ahLst/>
              <a:cxnLst>
                <a:cxn ang="3cd4">
                  <a:pos x="hc" y="t"/>
                </a:cxn>
                <a:cxn ang="cd2">
                  <a:pos x="l" y="vc"/>
                </a:cxn>
                <a:cxn ang="cd4">
                  <a:pos x="hc" y="b"/>
                </a:cxn>
                <a:cxn ang="0">
                  <a:pos x="r" y="vc"/>
                </a:cxn>
              </a:cxnLst>
              <a:rect l="l" t="t" r="r" b="b"/>
              <a:pathLst>
                <a:path w="104" h="103">
                  <a:moveTo>
                    <a:pt x="0" y="103"/>
                  </a:moveTo>
                  <a:cubicBezTo>
                    <a:pt x="0" y="46"/>
                    <a:pt x="47" y="0"/>
                    <a:pt x="10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 name="Freeform 120">
              <a:extLst>
                <a:ext uri="{FF2B5EF4-FFF2-40B4-BE49-F238E27FC236}">
                  <a16:creationId xmlns:a16="http://schemas.microsoft.com/office/drawing/2014/main" id="{82C607DB-9E09-414A-B475-F6E52C16AB5A}"/>
                </a:ext>
              </a:extLst>
            </p:cNvPr>
            <p:cNvSpPr/>
            <p:nvPr/>
          </p:nvSpPr>
          <p:spPr>
            <a:xfrm>
              <a:off x="5918399" y="1597320"/>
              <a:ext cx="37080" cy="36720"/>
            </a:xfrm>
            <a:custGeom>
              <a:avLst/>
              <a:gdLst/>
              <a:ahLst/>
              <a:cxnLst>
                <a:cxn ang="3cd4">
                  <a:pos x="hc" y="t"/>
                </a:cxn>
                <a:cxn ang="cd2">
                  <a:pos x="l" y="vc"/>
                </a:cxn>
                <a:cxn ang="cd4">
                  <a:pos x="hc" y="b"/>
                </a:cxn>
                <a:cxn ang="0">
                  <a:pos x="r" y="vc"/>
                </a:cxn>
              </a:cxnLst>
              <a:rect l="l" t="t" r="r" b="b"/>
              <a:pathLst>
                <a:path w="104" h="103">
                  <a:moveTo>
                    <a:pt x="0" y="0"/>
                  </a:moveTo>
                  <a:cubicBezTo>
                    <a:pt x="58" y="0"/>
                    <a:pt x="104" y="46"/>
                    <a:pt x="104" y="10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 name="Straight Connector 121">
              <a:extLst>
                <a:ext uri="{FF2B5EF4-FFF2-40B4-BE49-F238E27FC236}">
                  <a16:creationId xmlns:a16="http://schemas.microsoft.com/office/drawing/2014/main" id="{4CAFC3CE-689B-4248-8CB7-2B8417A21BEC}"/>
                </a:ext>
              </a:extLst>
            </p:cNvPr>
            <p:cNvSpPr/>
            <p:nvPr/>
          </p:nvSpPr>
          <p:spPr>
            <a:xfrm>
              <a:off x="6051960" y="16344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 name="Freeform 122">
              <a:extLst>
                <a:ext uri="{FF2B5EF4-FFF2-40B4-BE49-F238E27FC236}">
                  <a16:creationId xmlns:a16="http://schemas.microsoft.com/office/drawing/2014/main" id="{BA988119-93BB-084B-B002-9AACB8684C2D}"/>
                </a:ext>
              </a:extLst>
            </p:cNvPr>
            <p:cNvSpPr/>
            <p:nvPr/>
          </p:nvSpPr>
          <p:spPr>
            <a:xfrm>
              <a:off x="5918399" y="1634400"/>
              <a:ext cx="133200" cy="133560"/>
            </a:xfrm>
            <a:custGeom>
              <a:avLst/>
              <a:gdLst/>
              <a:ahLst/>
              <a:cxnLst>
                <a:cxn ang="3cd4">
                  <a:pos x="hc" y="t"/>
                </a:cxn>
                <a:cxn ang="cd2">
                  <a:pos x="l" y="vc"/>
                </a:cxn>
                <a:cxn ang="cd4">
                  <a:pos x="hc" y="b"/>
                </a:cxn>
                <a:cxn ang="0">
                  <a:pos x="r" y="vc"/>
                </a:cxn>
              </a:cxnLst>
              <a:rect l="l" t="t" r="r" b="b"/>
              <a:pathLst>
                <a:path w="371" h="372">
                  <a:moveTo>
                    <a:pt x="371" y="0"/>
                  </a:moveTo>
                  <a:cubicBezTo>
                    <a:pt x="371" y="205"/>
                    <a:pt x="206" y="372"/>
                    <a:pt x="0" y="37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 name="Freeform 123">
              <a:extLst>
                <a:ext uri="{FF2B5EF4-FFF2-40B4-BE49-F238E27FC236}">
                  <a16:creationId xmlns:a16="http://schemas.microsoft.com/office/drawing/2014/main" id="{DFA804AC-81EE-7C4E-BD93-3DF77E79756C}"/>
                </a:ext>
              </a:extLst>
            </p:cNvPr>
            <p:cNvSpPr/>
            <p:nvPr/>
          </p:nvSpPr>
          <p:spPr>
            <a:xfrm>
              <a:off x="5784840" y="1634400"/>
              <a:ext cx="133200" cy="133560"/>
            </a:xfrm>
            <a:custGeom>
              <a:avLst/>
              <a:gdLst/>
              <a:ahLst/>
              <a:cxnLst>
                <a:cxn ang="3cd4">
                  <a:pos x="hc" y="t"/>
                </a:cxn>
                <a:cxn ang="cd2">
                  <a:pos x="l" y="vc"/>
                </a:cxn>
                <a:cxn ang="cd4">
                  <a:pos x="hc" y="b"/>
                </a:cxn>
                <a:cxn ang="0">
                  <a:pos x="r" y="vc"/>
                </a:cxn>
              </a:cxnLst>
              <a:rect l="l" t="t" r="r" b="b"/>
              <a:pathLst>
                <a:path w="371" h="372">
                  <a:moveTo>
                    <a:pt x="371" y="372"/>
                  </a:moveTo>
                  <a:cubicBezTo>
                    <a:pt x="166" y="372"/>
                    <a:pt x="0" y="20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 name="Freeform 124">
              <a:extLst>
                <a:ext uri="{FF2B5EF4-FFF2-40B4-BE49-F238E27FC236}">
                  <a16:creationId xmlns:a16="http://schemas.microsoft.com/office/drawing/2014/main" id="{104D4961-88DB-354E-AC89-C79E7A2A81E5}"/>
                </a:ext>
              </a:extLst>
            </p:cNvPr>
            <p:cNvSpPr/>
            <p:nvPr/>
          </p:nvSpPr>
          <p:spPr>
            <a:xfrm>
              <a:off x="5784840" y="1500839"/>
              <a:ext cx="133200" cy="133200"/>
            </a:xfrm>
            <a:custGeom>
              <a:avLst/>
              <a:gdLst/>
              <a:ahLst/>
              <a:cxnLst>
                <a:cxn ang="3cd4">
                  <a:pos x="hc" y="t"/>
                </a:cxn>
                <a:cxn ang="cd2">
                  <a:pos x="l" y="vc"/>
                </a:cxn>
                <a:cxn ang="cd4">
                  <a:pos x="hc" y="b"/>
                </a:cxn>
                <a:cxn ang="0">
                  <a:pos x="r" y="vc"/>
                </a:cxn>
              </a:cxnLst>
              <a:rect l="l" t="t" r="r" b="b"/>
              <a:pathLst>
                <a:path w="371" h="371">
                  <a:moveTo>
                    <a:pt x="0" y="371"/>
                  </a:moveTo>
                  <a:cubicBezTo>
                    <a:pt x="0" y="167"/>
                    <a:pt x="166" y="0"/>
                    <a:pt x="37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 name="Freeform 125">
              <a:extLst>
                <a:ext uri="{FF2B5EF4-FFF2-40B4-BE49-F238E27FC236}">
                  <a16:creationId xmlns:a16="http://schemas.microsoft.com/office/drawing/2014/main" id="{28892DCE-8DDD-6741-B666-907DE566FDC1}"/>
                </a:ext>
              </a:extLst>
            </p:cNvPr>
            <p:cNvSpPr/>
            <p:nvPr/>
          </p:nvSpPr>
          <p:spPr>
            <a:xfrm>
              <a:off x="5918399" y="1500839"/>
              <a:ext cx="133200" cy="133200"/>
            </a:xfrm>
            <a:custGeom>
              <a:avLst/>
              <a:gdLst/>
              <a:ahLst/>
              <a:cxnLst>
                <a:cxn ang="3cd4">
                  <a:pos x="hc" y="t"/>
                </a:cxn>
                <a:cxn ang="cd2">
                  <a:pos x="l" y="vc"/>
                </a:cxn>
                <a:cxn ang="cd4">
                  <a:pos x="hc" y="b"/>
                </a:cxn>
                <a:cxn ang="0">
                  <a:pos x="r" y="vc"/>
                </a:cxn>
              </a:cxnLst>
              <a:rect l="l" t="t" r="r" b="b"/>
              <a:pathLst>
                <a:path w="371" h="371">
                  <a:moveTo>
                    <a:pt x="0" y="0"/>
                  </a:moveTo>
                  <a:cubicBezTo>
                    <a:pt x="206" y="0"/>
                    <a:pt x="371" y="167"/>
                    <a:pt x="371" y="37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27" name="Group 126">
            <a:extLst>
              <a:ext uri="{FF2B5EF4-FFF2-40B4-BE49-F238E27FC236}">
                <a16:creationId xmlns:a16="http://schemas.microsoft.com/office/drawing/2014/main" id="{C4855625-8CD9-8046-BF9F-204DC116DFC9}"/>
              </a:ext>
            </a:extLst>
          </p:cNvPr>
          <p:cNvGrpSpPr/>
          <p:nvPr/>
        </p:nvGrpSpPr>
        <p:grpSpPr>
          <a:xfrm>
            <a:off x="4300855" y="1926220"/>
            <a:ext cx="645722" cy="491714"/>
            <a:chOff x="2781000" y="2166480"/>
            <a:chExt cx="501119" cy="381600"/>
          </a:xfrm>
        </p:grpSpPr>
        <p:sp>
          <p:nvSpPr>
            <p:cNvPr id="128" name="Straight Connector 127">
              <a:extLst>
                <a:ext uri="{FF2B5EF4-FFF2-40B4-BE49-F238E27FC236}">
                  <a16:creationId xmlns:a16="http://schemas.microsoft.com/office/drawing/2014/main" id="{BF0964B3-C592-674B-996C-B639A4EF31AD}"/>
                </a:ext>
              </a:extLst>
            </p:cNvPr>
            <p:cNvSpPr/>
            <p:nvPr/>
          </p:nvSpPr>
          <p:spPr>
            <a:xfrm flipH="1">
              <a:off x="2970720" y="2288160"/>
              <a:ext cx="1216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 name="Straight Connector 128">
              <a:extLst>
                <a:ext uri="{FF2B5EF4-FFF2-40B4-BE49-F238E27FC236}">
                  <a16:creationId xmlns:a16="http://schemas.microsoft.com/office/drawing/2014/main" id="{BAE999AD-645F-9D48-A054-624DDAEDADF1}"/>
                </a:ext>
              </a:extLst>
            </p:cNvPr>
            <p:cNvSpPr/>
            <p:nvPr/>
          </p:nvSpPr>
          <p:spPr>
            <a:xfrm flipV="1">
              <a:off x="2970720" y="2166480"/>
              <a:ext cx="0" cy="12168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 name="Straight Connector 129">
              <a:extLst>
                <a:ext uri="{FF2B5EF4-FFF2-40B4-BE49-F238E27FC236}">
                  <a16:creationId xmlns:a16="http://schemas.microsoft.com/office/drawing/2014/main" id="{57ABC1CA-433F-714A-B0E9-715C4AE6966C}"/>
                </a:ext>
              </a:extLst>
            </p:cNvPr>
            <p:cNvSpPr/>
            <p:nvPr/>
          </p:nvSpPr>
          <p:spPr>
            <a:xfrm>
              <a:off x="2970720" y="2166480"/>
              <a:ext cx="1216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 name="Straight Connector 130">
              <a:extLst>
                <a:ext uri="{FF2B5EF4-FFF2-40B4-BE49-F238E27FC236}">
                  <a16:creationId xmlns:a16="http://schemas.microsoft.com/office/drawing/2014/main" id="{76392A8B-1EEE-9240-87D4-D2E561405DBC}"/>
                </a:ext>
              </a:extLst>
            </p:cNvPr>
            <p:cNvSpPr/>
            <p:nvPr/>
          </p:nvSpPr>
          <p:spPr>
            <a:xfrm>
              <a:off x="3092400" y="2166480"/>
              <a:ext cx="0" cy="12168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 name="Straight Connector 131">
              <a:extLst>
                <a:ext uri="{FF2B5EF4-FFF2-40B4-BE49-F238E27FC236}">
                  <a16:creationId xmlns:a16="http://schemas.microsoft.com/office/drawing/2014/main" id="{44C4A061-D9DB-8A4A-A79F-0B6B7E528842}"/>
                </a:ext>
              </a:extLst>
            </p:cNvPr>
            <p:cNvSpPr/>
            <p:nvPr/>
          </p:nvSpPr>
          <p:spPr>
            <a:xfrm flipH="1">
              <a:off x="2970720" y="2548080"/>
              <a:ext cx="1216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 name="Straight Connector 132">
              <a:extLst>
                <a:ext uri="{FF2B5EF4-FFF2-40B4-BE49-F238E27FC236}">
                  <a16:creationId xmlns:a16="http://schemas.microsoft.com/office/drawing/2014/main" id="{87EC6B19-7496-2042-A323-277034141726}"/>
                </a:ext>
              </a:extLst>
            </p:cNvPr>
            <p:cNvSpPr/>
            <p:nvPr/>
          </p:nvSpPr>
          <p:spPr>
            <a:xfrm flipV="1">
              <a:off x="2970720" y="2426760"/>
              <a:ext cx="0" cy="1213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 name="Straight Connector 133">
              <a:extLst>
                <a:ext uri="{FF2B5EF4-FFF2-40B4-BE49-F238E27FC236}">
                  <a16:creationId xmlns:a16="http://schemas.microsoft.com/office/drawing/2014/main" id="{7FA328F4-F51A-8A46-BCB3-44324FABF597}"/>
                </a:ext>
              </a:extLst>
            </p:cNvPr>
            <p:cNvSpPr/>
            <p:nvPr/>
          </p:nvSpPr>
          <p:spPr>
            <a:xfrm>
              <a:off x="2970720" y="2426760"/>
              <a:ext cx="1216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 name="Straight Connector 134">
              <a:extLst>
                <a:ext uri="{FF2B5EF4-FFF2-40B4-BE49-F238E27FC236}">
                  <a16:creationId xmlns:a16="http://schemas.microsoft.com/office/drawing/2014/main" id="{CD377CF1-B351-B14D-80B7-F1BF79B36D72}"/>
                </a:ext>
              </a:extLst>
            </p:cNvPr>
            <p:cNvSpPr/>
            <p:nvPr/>
          </p:nvSpPr>
          <p:spPr>
            <a:xfrm>
              <a:off x="3092400" y="2426760"/>
              <a:ext cx="0" cy="1213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 name="Straight Connector 135">
              <a:extLst>
                <a:ext uri="{FF2B5EF4-FFF2-40B4-BE49-F238E27FC236}">
                  <a16:creationId xmlns:a16="http://schemas.microsoft.com/office/drawing/2014/main" id="{919BDE98-224B-3A43-8172-1B2EC6CF83DA}"/>
                </a:ext>
              </a:extLst>
            </p:cNvPr>
            <p:cNvSpPr/>
            <p:nvPr/>
          </p:nvSpPr>
          <p:spPr>
            <a:xfrm flipV="1">
              <a:off x="3160440" y="2426760"/>
              <a:ext cx="0" cy="1213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 name="Straight Connector 136">
              <a:extLst>
                <a:ext uri="{FF2B5EF4-FFF2-40B4-BE49-F238E27FC236}">
                  <a16:creationId xmlns:a16="http://schemas.microsoft.com/office/drawing/2014/main" id="{8EE2D1C2-2DB7-E24B-83E8-2265C533B9EC}"/>
                </a:ext>
              </a:extLst>
            </p:cNvPr>
            <p:cNvSpPr/>
            <p:nvPr/>
          </p:nvSpPr>
          <p:spPr>
            <a:xfrm>
              <a:off x="3160440" y="2426760"/>
              <a:ext cx="121679"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 name="Straight Connector 137">
              <a:extLst>
                <a:ext uri="{FF2B5EF4-FFF2-40B4-BE49-F238E27FC236}">
                  <a16:creationId xmlns:a16="http://schemas.microsoft.com/office/drawing/2014/main" id="{A11056FB-E393-4446-82B6-7667F9033CCB}"/>
                </a:ext>
              </a:extLst>
            </p:cNvPr>
            <p:cNvSpPr/>
            <p:nvPr/>
          </p:nvSpPr>
          <p:spPr>
            <a:xfrm>
              <a:off x="3282119" y="2426760"/>
              <a:ext cx="0" cy="1213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 name="Straight Connector 138">
              <a:extLst>
                <a:ext uri="{FF2B5EF4-FFF2-40B4-BE49-F238E27FC236}">
                  <a16:creationId xmlns:a16="http://schemas.microsoft.com/office/drawing/2014/main" id="{A1935CE0-469A-934E-B3EC-FF50D5391690}"/>
                </a:ext>
              </a:extLst>
            </p:cNvPr>
            <p:cNvSpPr/>
            <p:nvPr/>
          </p:nvSpPr>
          <p:spPr>
            <a:xfrm flipH="1">
              <a:off x="3160440" y="2548080"/>
              <a:ext cx="121679"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0" name="Straight Connector 139">
              <a:extLst>
                <a:ext uri="{FF2B5EF4-FFF2-40B4-BE49-F238E27FC236}">
                  <a16:creationId xmlns:a16="http://schemas.microsoft.com/office/drawing/2014/main" id="{65B316F6-A797-2E49-B192-88E16F2325EF}"/>
                </a:ext>
              </a:extLst>
            </p:cNvPr>
            <p:cNvSpPr/>
            <p:nvPr/>
          </p:nvSpPr>
          <p:spPr>
            <a:xfrm flipV="1">
              <a:off x="2781000" y="2426760"/>
              <a:ext cx="0" cy="1213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 name="Straight Connector 140">
              <a:extLst>
                <a:ext uri="{FF2B5EF4-FFF2-40B4-BE49-F238E27FC236}">
                  <a16:creationId xmlns:a16="http://schemas.microsoft.com/office/drawing/2014/main" id="{2C43C295-D719-F545-AF41-DB68833C568C}"/>
                </a:ext>
              </a:extLst>
            </p:cNvPr>
            <p:cNvSpPr/>
            <p:nvPr/>
          </p:nvSpPr>
          <p:spPr>
            <a:xfrm>
              <a:off x="2781000" y="2426760"/>
              <a:ext cx="1216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 name="Straight Connector 141">
              <a:extLst>
                <a:ext uri="{FF2B5EF4-FFF2-40B4-BE49-F238E27FC236}">
                  <a16:creationId xmlns:a16="http://schemas.microsoft.com/office/drawing/2014/main" id="{88DAB4B9-BAA3-6148-B5BA-F6B88943B911}"/>
                </a:ext>
              </a:extLst>
            </p:cNvPr>
            <p:cNvSpPr/>
            <p:nvPr/>
          </p:nvSpPr>
          <p:spPr>
            <a:xfrm>
              <a:off x="2902680" y="2426760"/>
              <a:ext cx="0" cy="1213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 name="Straight Connector 142">
              <a:extLst>
                <a:ext uri="{FF2B5EF4-FFF2-40B4-BE49-F238E27FC236}">
                  <a16:creationId xmlns:a16="http://schemas.microsoft.com/office/drawing/2014/main" id="{FE5BA63D-AB1A-4A44-88A0-41403AD9E7F2}"/>
                </a:ext>
              </a:extLst>
            </p:cNvPr>
            <p:cNvSpPr/>
            <p:nvPr/>
          </p:nvSpPr>
          <p:spPr>
            <a:xfrm flipH="1">
              <a:off x="2781000" y="2548080"/>
              <a:ext cx="1216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 name="Straight Connector 143">
              <a:extLst>
                <a:ext uri="{FF2B5EF4-FFF2-40B4-BE49-F238E27FC236}">
                  <a16:creationId xmlns:a16="http://schemas.microsoft.com/office/drawing/2014/main" id="{D150C8DC-C30A-6142-9458-D0DD4AF2B664}"/>
                </a:ext>
              </a:extLst>
            </p:cNvPr>
            <p:cNvSpPr/>
            <p:nvPr/>
          </p:nvSpPr>
          <p:spPr>
            <a:xfrm flipV="1">
              <a:off x="3221640" y="2356920"/>
              <a:ext cx="0" cy="601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 name="Straight Connector 144">
              <a:extLst>
                <a:ext uri="{FF2B5EF4-FFF2-40B4-BE49-F238E27FC236}">
                  <a16:creationId xmlns:a16="http://schemas.microsoft.com/office/drawing/2014/main" id="{F26F00B2-E76F-BB4C-8A31-56D95EC1D37E}"/>
                </a:ext>
              </a:extLst>
            </p:cNvPr>
            <p:cNvSpPr/>
            <p:nvPr/>
          </p:nvSpPr>
          <p:spPr>
            <a:xfrm flipH="1">
              <a:off x="2842200" y="2356920"/>
              <a:ext cx="3794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 name="Straight Connector 145">
              <a:extLst>
                <a:ext uri="{FF2B5EF4-FFF2-40B4-BE49-F238E27FC236}">
                  <a16:creationId xmlns:a16="http://schemas.microsoft.com/office/drawing/2014/main" id="{6CB4E5DB-2D48-5248-ABA9-B2E6AA3A8E05}"/>
                </a:ext>
              </a:extLst>
            </p:cNvPr>
            <p:cNvSpPr/>
            <p:nvPr/>
          </p:nvSpPr>
          <p:spPr>
            <a:xfrm>
              <a:off x="2842200" y="2356920"/>
              <a:ext cx="0" cy="601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 name="Straight Connector 146">
              <a:extLst>
                <a:ext uri="{FF2B5EF4-FFF2-40B4-BE49-F238E27FC236}">
                  <a16:creationId xmlns:a16="http://schemas.microsoft.com/office/drawing/2014/main" id="{E29F1656-00E1-2D4E-A127-F53CDB7E7CB2}"/>
                </a:ext>
              </a:extLst>
            </p:cNvPr>
            <p:cNvSpPr/>
            <p:nvPr/>
          </p:nvSpPr>
          <p:spPr>
            <a:xfrm>
              <a:off x="3031920" y="2288160"/>
              <a:ext cx="0" cy="1386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8" name="Group 147">
            <a:extLst>
              <a:ext uri="{FF2B5EF4-FFF2-40B4-BE49-F238E27FC236}">
                <a16:creationId xmlns:a16="http://schemas.microsoft.com/office/drawing/2014/main" id="{9A414380-236F-1143-B460-757F2C526D8F}"/>
              </a:ext>
            </a:extLst>
          </p:cNvPr>
          <p:cNvGrpSpPr/>
          <p:nvPr/>
        </p:nvGrpSpPr>
        <p:grpSpPr>
          <a:xfrm>
            <a:off x="2476084" y="1887486"/>
            <a:ext cx="478262" cy="569183"/>
            <a:chOff x="1400400" y="2120760"/>
            <a:chExt cx="371160" cy="441720"/>
          </a:xfrm>
        </p:grpSpPr>
        <p:sp>
          <p:nvSpPr>
            <p:cNvPr id="149" name="Straight Connector 148">
              <a:extLst>
                <a:ext uri="{FF2B5EF4-FFF2-40B4-BE49-F238E27FC236}">
                  <a16:creationId xmlns:a16="http://schemas.microsoft.com/office/drawing/2014/main" id="{62E39B0F-07F7-C141-A7FE-82B50E53A63A}"/>
                </a:ext>
              </a:extLst>
            </p:cNvPr>
            <p:cNvSpPr/>
            <p:nvPr/>
          </p:nvSpPr>
          <p:spPr>
            <a:xfrm>
              <a:off x="1771560" y="2176560"/>
              <a:ext cx="0" cy="3859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0" name="Straight Connector 149">
              <a:extLst>
                <a:ext uri="{FF2B5EF4-FFF2-40B4-BE49-F238E27FC236}">
                  <a16:creationId xmlns:a16="http://schemas.microsoft.com/office/drawing/2014/main" id="{1582A3F1-E455-784F-86AD-A932B1976B65}"/>
                </a:ext>
              </a:extLst>
            </p:cNvPr>
            <p:cNvSpPr/>
            <p:nvPr/>
          </p:nvSpPr>
          <p:spPr>
            <a:xfrm flipH="1">
              <a:off x="1400400" y="2562480"/>
              <a:ext cx="3711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1" name="Straight Connector 150">
              <a:extLst>
                <a:ext uri="{FF2B5EF4-FFF2-40B4-BE49-F238E27FC236}">
                  <a16:creationId xmlns:a16="http://schemas.microsoft.com/office/drawing/2014/main" id="{986ECC79-D31B-C048-805C-E160DC74E216}"/>
                </a:ext>
              </a:extLst>
            </p:cNvPr>
            <p:cNvSpPr/>
            <p:nvPr/>
          </p:nvSpPr>
          <p:spPr>
            <a:xfrm flipV="1">
              <a:off x="1400400" y="2176560"/>
              <a:ext cx="0" cy="3859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2" name="Straight Connector 151">
              <a:extLst>
                <a:ext uri="{FF2B5EF4-FFF2-40B4-BE49-F238E27FC236}">
                  <a16:creationId xmlns:a16="http://schemas.microsoft.com/office/drawing/2014/main" id="{0DCFC251-4A94-0C48-9EBF-FA7AD56B37AB}"/>
                </a:ext>
              </a:extLst>
            </p:cNvPr>
            <p:cNvSpPr/>
            <p:nvPr/>
          </p:nvSpPr>
          <p:spPr>
            <a:xfrm>
              <a:off x="1400400" y="2120760"/>
              <a:ext cx="3711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3" name="Straight Connector 152">
              <a:extLst>
                <a:ext uri="{FF2B5EF4-FFF2-40B4-BE49-F238E27FC236}">
                  <a16:creationId xmlns:a16="http://schemas.microsoft.com/office/drawing/2014/main" id="{0CE7C965-BDF9-4249-AA59-90DDACD9F6AA}"/>
                </a:ext>
              </a:extLst>
            </p:cNvPr>
            <p:cNvSpPr/>
            <p:nvPr/>
          </p:nvSpPr>
          <p:spPr>
            <a:xfrm>
              <a:off x="1520999" y="2213280"/>
              <a:ext cx="129601"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4" name="Straight Connector 153">
              <a:extLst>
                <a:ext uri="{FF2B5EF4-FFF2-40B4-BE49-F238E27FC236}">
                  <a16:creationId xmlns:a16="http://schemas.microsoft.com/office/drawing/2014/main" id="{51284DDB-307B-B645-B06C-61F1C79B7AD8}"/>
                </a:ext>
              </a:extLst>
            </p:cNvPr>
            <p:cNvSpPr/>
            <p:nvPr/>
          </p:nvSpPr>
          <p:spPr>
            <a:xfrm>
              <a:off x="1520999" y="2280600"/>
              <a:ext cx="129601"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 name="Straight Connector 154">
              <a:extLst>
                <a:ext uri="{FF2B5EF4-FFF2-40B4-BE49-F238E27FC236}">
                  <a16:creationId xmlns:a16="http://schemas.microsoft.com/office/drawing/2014/main" id="{3D21EF21-F222-114C-9D95-9DB4338B526B}"/>
                </a:ext>
              </a:extLst>
            </p:cNvPr>
            <p:cNvSpPr/>
            <p:nvPr/>
          </p:nvSpPr>
          <p:spPr>
            <a:xfrm>
              <a:off x="1520999" y="2347560"/>
              <a:ext cx="129601"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 name="Straight Connector 155">
              <a:extLst>
                <a:ext uri="{FF2B5EF4-FFF2-40B4-BE49-F238E27FC236}">
                  <a16:creationId xmlns:a16="http://schemas.microsoft.com/office/drawing/2014/main" id="{B418A20E-344F-F04E-9F31-7F56CC731CDC}"/>
                </a:ext>
              </a:extLst>
            </p:cNvPr>
            <p:cNvSpPr/>
            <p:nvPr/>
          </p:nvSpPr>
          <p:spPr>
            <a:xfrm>
              <a:off x="1520999" y="2414160"/>
              <a:ext cx="129601"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 name="Straight Connector 156">
              <a:extLst>
                <a:ext uri="{FF2B5EF4-FFF2-40B4-BE49-F238E27FC236}">
                  <a16:creationId xmlns:a16="http://schemas.microsoft.com/office/drawing/2014/main" id="{6BEFFBEC-BB29-2543-8358-C2FC33CCB9BF}"/>
                </a:ext>
              </a:extLst>
            </p:cNvPr>
            <p:cNvSpPr/>
            <p:nvPr/>
          </p:nvSpPr>
          <p:spPr>
            <a:xfrm>
              <a:off x="1520999" y="2481120"/>
              <a:ext cx="129601"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58" name="Group 157">
            <a:extLst>
              <a:ext uri="{FF2B5EF4-FFF2-40B4-BE49-F238E27FC236}">
                <a16:creationId xmlns:a16="http://schemas.microsoft.com/office/drawing/2014/main" id="{AAA09AEB-DDBA-834C-BAC5-5B3212A8B726}"/>
              </a:ext>
            </a:extLst>
          </p:cNvPr>
          <p:cNvGrpSpPr/>
          <p:nvPr/>
        </p:nvGrpSpPr>
        <p:grpSpPr>
          <a:xfrm>
            <a:off x="426114" y="834724"/>
            <a:ext cx="767260" cy="767722"/>
            <a:chOff x="-157680" y="1336680"/>
            <a:chExt cx="595440" cy="595799"/>
          </a:xfrm>
        </p:grpSpPr>
        <p:sp>
          <p:nvSpPr>
            <p:cNvPr id="159" name="Straight Connector 158">
              <a:extLst>
                <a:ext uri="{FF2B5EF4-FFF2-40B4-BE49-F238E27FC236}">
                  <a16:creationId xmlns:a16="http://schemas.microsoft.com/office/drawing/2014/main" id="{B99F7411-86D5-F24D-B1A4-0C99629BC152}"/>
                </a:ext>
              </a:extLst>
            </p:cNvPr>
            <p:cNvSpPr/>
            <p:nvPr/>
          </p:nvSpPr>
          <p:spPr>
            <a:xfrm>
              <a:off x="279000" y="18313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 name="Freeform 159">
              <a:extLst>
                <a:ext uri="{FF2B5EF4-FFF2-40B4-BE49-F238E27FC236}">
                  <a16:creationId xmlns:a16="http://schemas.microsoft.com/office/drawing/2014/main" id="{51E8DA8B-2524-E342-BF95-F3677E64F79D}"/>
                </a:ext>
              </a:extLst>
            </p:cNvPr>
            <p:cNvSpPr/>
            <p:nvPr/>
          </p:nvSpPr>
          <p:spPr>
            <a:xfrm>
              <a:off x="1080" y="1831320"/>
              <a:ext cx="277560" cy="0"/>
            </a:xfrm>
            <a:custGeom>
              <a:avLst/>
              <a:gdLst/>
              <a:ahLst/>
              <a:cxnLst>
                <a:cxn ang="3cd4">
                  <a:pos x="hc" y="t"/>
                </a:cxn>
                <a:cxn ang="cd2">
                  <a:pos x="l" y="vc"/>
                </a:cxn>
                <a:cxn ang="cd4">
                  <a:pos x="hc" y="b"/>
                </a:cxn>
                <a:cxn ang="0">
                  <a:pos x="r" y="vc"/>
                </a:cxn>
              </a:cxnLst>
              <a:rect l="l" t="t" r="r" b="b"/>
              <a:pathLst>
                <a:path w="772">
                  <a:moveTo>
                    <a:pt x="772"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 name="Freeform 160">
              <a:extLst>
                <a:ext uri="{FF2B5EF4-FFF2-40B4-BE49-F238E27FC236}">
                  <a16:creationId xmlns:a16="http://schemas.microsoft.com/office/drawing/2014/main" id="{F54868CB-2A63-FB4D-90A6-3FC24E0E9E96}"/>
                </a:ext>
              </a:extLst>
            </p:cNvPr>
            <p:cNvSpPr/>
            <p:nvPr/>
          </p:nvSpPr>
          <p:spPr>
            <a:xfrm>
              <a:off x="-56880" y="1773360"/>
              <a:ext cx="57600" cy="57600"/>
            </a:xfrm>
            <a:custGeom>
              <a:avLst/>
              <a:gdLst/>
              <a:ahLst/>
              <a:cxnLst>
                <a:cxn ang="3cd4">
                  <a:pos x="hc" y="t"/>
                </a:cxn>
                <a:cxn ang="cd2">
                  <a:pos x="l" y="vc"/>
                </a:cxn>
                <a:cxn ang="cd4">
                  <a:pos x="hc" y="b"/>
                </a:cxn>
                <a:cxn ang="0">
                  <a:pos x="r" y="vc"/>
                </a:cxn>
              </a:cxnLst>
              <a:rect l="l" t="t" r="r" b="b"/>
              <a:pathLst>
                <a:path w="161" h="161">
                  <a:moveTo>
                    <a:pt x="161" y="161"/>
                  </a:moveTo>
                  <a:cubicBezTo>
                    <a:pt x="72" y="161"/>
                    <a:pt x="0" y="8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 name="Freeform 161">
              <a:extLst>
                <a:ext uri="{FF2B5EF4-FFF2-40B4-BE49-F238E27FC236}">
                  <a16:creationId xmlns:a16="http://schemas.microsoft.com/office/drawing/2014/main" id="{16071024-43F1-4641-9266-06AF1689F0CC}"/>
                </a:ext>
              </a:extLst>
            </p:cNvPr>
            <p:cNvSpPr/>
            <p:nvPr/>
          </p:nvSpPr>
          <p:spPr>
            <a:xfrm>
              <a:off x="-56880" y="1495439"/>
              <a:ext cx="0" cy="277560"/>
            </a:xfrm>
            <a:custGeom>
              <a:avLst/>
              <a:gdLst/>
              <a:ahLst/>
              <a:cxnLst>
                <a:cxn ang="3cd4">
                  <a:pos x="hc" y="t"/>
                </a:cxn>
                <a:cxn ang="cd2">
                  <a:pos x="l" y="vc"/>
                </a:cxn>
                <a:cxn ang="cd4">
                  <a:pos x="hc" y="b"/>
                </a:cxn>
                <a:cxn ang="0">
                  <a:pos x="r" y="vc"/>
                </a:cxn>
              </a:cxnLst>
              <a:rect l="l" t="t" r="r" b="b"/>
              <a:pathLst>
                <a:path h="772">
                  <a:moveTo>
                    <a:pt x="0" y="77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 name="Freeform 162">
              <a:extLst>
                <a:ext uri="{FF2B5EF4-FFF2-40B4-BE49-F238E27FC236}">
                  <a16:creationId xmlns:a16="http://schemas.microsoft.com/office/drawing/2014/main" id="{48DB1AE5-D326-CE4C-9B4B-4E390556E83C}"/>
                </a:ext>
              </a:extLst>
            </p:cNvPr>
            <p:cNvSpPr/>
            <p:nvPr/>
          </p:nvSpPr>
          <p:spPr>
            <a:xfrm>
              <a:off x="-56880" y="1437480"/>
              <a:ext cx="57600" cy="57600"/>
            </a:xfrm>
            <a:custGeom>
              <a:avLst/>
              <a:gdLst/>
              <a:ahLst/>
              <a:cxnLst>
                <a:cxn ang="3cd4">
                  <a:pos x="hc" y="t"/>
                </a:cxn>
                <a:cxn ang="cd2">
                  <a:pos x="l" y="vc"/>
                </a:cxn>
                <a:cxn ang="cd4">
                  <a:pos x="hc" y="b"/>
                </a:cxn>
                <a:cxn ang="0">
                  <a:pos x="r" y="vc"/>
                </a:cxn>
              </a:cxnLst>
              <a:rect l="l" t="t" r="r" b="b"/>
              <a:pathLst>
                <a:path w="161" h="161">
                  <a:moveTo>
                    <a:pt x="0" y="161"/>
                  </a:moveTo>
                  <a:cubicBezTo>
                    <a:pt x="0" y="72"/>
                    <a:pt x="72" y="0"/>
                    <a:pt x="16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 name="Freeform 163">
              <a:extLst>
                <a:ext uri="{FF2B5EF4-FFF2-40B4-BE49-F238E27FC236}">
                  <a16:creationId xmlns:a16="http://schemas.microsoft.com/office/drawing/2014/main" id="{0896982A-17EB-D34E-9FD2-5B45F41AC3B3}"/>
                </a:ext>
              </a:extLst>
            </p:cNvPr>
            <p:cNvSpPr/>
            <p:nvPr/>
          </p:nvSpPr>
          <p:spPr>
            <a:xfrm>
              <a:off x="1080" y="1437480"/>
              <a:ext cx="277560" cy="0"/>
            </a:xfrm>
            <a:custGeom>
              <a:avLst/>
              <a:gdLst/>
              <a:ahLst/>
              <a:cxnLst>
                <a:cxn ang="3cd4">
                  <a:pos x="hc" y="t"/>
                </a:cxn>
                <a:cxn ang="cd2">
                  <a:pos x="l" y="vc"/>
                </a:cxn>
                <a:cxn ang="cd4">
                  <a:pos x="hc" y="b"/>
                </a:cxn>
                <a:cxn ang="0">
                  <a:pos x="r" y="vc"/>
                </a:cxn>
              </a:cxnLst>
              <a:rect l="l" t="t" r="r" b="b"/>
              <a:pathLst>
                <a:path w="772">
                  <a:moveTo>
                    <a:pt x="0" y="0"/>
                  </a:moveTo>
                  <a:cubicBezTo>
                    <a:pt x="772" y="0"/>
                    <a:pt x="772" y="0"/>
                    <a:pt x="77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 name="Freeform 164">
              <a:extLst>
                <a:ext uri="{FF2B5EF4-FFF2-40B4-BE49-F238E27FC236}">
                  <a16:creationId xmlns:a16="http://schemas.microsoft.com/office/drawing/2014/main" id="{84247CB0-7219-0941-A09A-77301AE6C87C}"/>
                </a:ext>
              </a:extLst>
            </p:cNvPr>
            <p:cNvSpPr/>
            <p:nvPr/>
          </p:nvSpPr>
          <p:spPr>
            <a:xfrm>
              <a:off x="279000" y="1437480"/>
              <a:ext cx="57600" cy="57600"/>
            </a:xfrm>
            <a:custGeom>
              <a:avLst/>
              <a:gdLst/>
              <a:ahLst/>
              <a:cxnLst>
                <a:cxn ang="3cd4">
                  <a:pos x="hc" y="t"/>
                </a:cxn>
                <a:cxn ang="cd2">
                  <a:pos x="l" y="vc"/>
                </a:cxn>
                <a:cxn ang="cd4">
                  <a:pos x="hc" y="b"/>
                </a:cxn>
                <a:cxn ang="0">
                  <a:pos x="r" y="vc"/>
                </a:cxn>
              </a:cxnLst>
              <a:rect l="l" t="t" r="r" b="b"/>
              <a:pathLst>
                <a:path w="161" h="161">
                  <a:moveTo>
                    <a:pt x="0" y="0"/>
                  </a:moveTo>
                  <a:cubicBezTo>
                    <a:pt x="89" y="0"/>
                    <a:pt x="161" y="72"/>
                    <a:pt x="161" y="16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 name="Freeform 165">
              <a:extLst>
                <a:ext uri="{FF2B5EF4-FFF2-40B4-BE49-F238E27FC236}">
                  <a16:creationId xmlns:a16="http://schemas.microsoft.com/office/drawing/2014/main" id="{D0E623BF-C6C1-DE48-888E-77D8FC874457}"/>
                </a:ext>
              </a:extLst>
            </p:cNvPr>
            <p:cNvSpPr/>
            <p:nvPr/>
          </p:nvSpPr>
          <p:spPr>
            <a:xfrm>
              <a:off x="336960" y="1495439"/>
              <a:ext cx="0" cy="277560"/>
            </a:xfrm>
            <a:custGeom>
              <a:avLst/>
              <a:gdLst/>
              <a:ahLst/>
              <a:cxnLst>
                <a:cxn ang="3cd4">
                  <a:pos x="hc" y="t"/>
                </a:cxn>
                <a:cxn ang="cd2">
                  <a:pos x="l" y="vc"/>
                </a:cxn>
                <a:cxn ang="cd4">
                  <a:pos x="hc" y="b"/>
                </a:cxn>
                <a:cxn ang="0">
                  <a:pos x="r" y="vc"/>
                </a:cxn>
              </a:cxnLst>
              <a:rect l="l" t="t" r="r" b="b"/>
              <a:pathLst>
                <a:path h="772">
                  <a:moveTo>
                    <a:pt x="0" y="0"/>
                  </a:moveTo>
                  <a:cubicBezTo>
                    <a:pt x="0" y="772"/>
                    <a:pt x="0" y="772"/>
                    <a:pt x="0" y="77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 name="Freeform 166">
              <a:extLst>
                <a:ext uri="{FF2B5EF4-FFF2-40B4-BE49-F238E27FC236}">
                  <a16:creationId xmlns:a16="http://schemas.microsoft.com/office/drawing/2014/main" id="{90E751C3-64EC-F749-A364-265B9DB9810B}"/>
                </a:ext>
              </a:extLst>
            </p:cNvPr>
            <p:cNvSpPr/>
            <p:nvPr/>
          </p:nvSpPr>
          <p:spPr>
            <a:xfrm>
              <a:off x="279000" y="1773360"/>
              <a:ext cx="57600" cy="57600"/>
            </a:xfrm>
            <a:custGeom>
              <a:avLst/>
              <a:gdLst/>
              <a:ahLst/>
              <a:cxnLst>
                <a:cxn ang="3cd4">
                  <a:pos x="hc" y="t"/>
                </a:cxn>
                <a:cxn ang="cd2">
                  <a:pos x="l" y="vc"/>
                </a:cxn>
                <a:cxn ang="cd4">
                  <a:pos x="hc" y="b"/>
                </a:cxn>
                <a:cxn ang="0">
                  <a:pos x="r" y="vc"/>
                </a:cxn>
              </a:cxnLst>
              <a:rect l="l" t="t" r="r" b="b"/>
              <a:pathLst>
                <a:path w="161" h="161">
                  <a:moveTo>
                    <a:pt x="161" y="0"/>
                  </a:moveTo>
                  <a:cubicBezTo>
                    <a:pt x="161" y="89"/>
                    <a:pt x="89" y="161"/>
                    <a:pt x="0" y="16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8" name="Straight Connector 167">
              <a:extLst>
                <a:ext uri="{FF2B5EF4-FFF2-40B4-BE49-F238E27FC236}">
                  <a16:creationId xmlns:a16="http://schemas.microsoft.com/office/drawing/2014/main" id="{69CDFFD1-7718-194A-8D71-422839F6BD34}"/>
                </a:ext>
              </a:extLst>
            </p:cNvPr>
            <p:cNvSpPr/>
            <p:nvPr/>
          </p:nvSpPr>
          <p:spPr>
            <a:xfrm>
              <a:off x="22320" y="1336680"/>
              <a:ext cx="0" cy="100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9" name="Straight Connector 168">
              <a:extLst>
                <a:ext uri="{FF2B5EF4-FFF2-40B4-BE49-F238E27FC236}">
                  <a16:creationId xmlns:a16="http://schemas.microsoft.com/office/drawing/2014/main" id="{D037B226-EEF4-214E-8C10-5C74CE17278F}"/>
                </a:ext>
              </a:extLst>
            </p:cNvPr>
            <p:cNvSpPr/>
            <p:nvPr/>
          </p:nvSpPr>
          <p:spPr>
            <a:xfrm>
              <a:off x="140040" y="1336680"/>
              <a:ext cx="0" cy="100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0" name="Straight Connector 169">
              <a:extLst>
                <a:ext uri="{FF2B5EF4-FFF2-40B4-BE49-F238E27FC236}">
                  <a16:creationId xmlns:a16="http://schemas.microsoft.com/office/drawing/2014/main" id="{14A3650F-75FC-214C-8431-D651EB61651F}"/>
                </a:ext>
              </a:extLst>
            </p:cNvPr>
            <p:cNvSpPr/>
            <p:nvPr/>
          </p:nvSpPr>
          <p:spPr>
            <a:xfrm>
              <a:off x="257760" y="1336680"/>
              <a:ext cx="0" cy="100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 name="Straight Connector 170">
              <a:extLst>
                <a:ext uri="{FF2B5EF4-FFF2-40B4-BE49-F238E27FC236}">
                  <a16:creationId xmlns:a16="http://schemas.microsoft.com/office/drawing/2014/main" id="{8DF9EE26-24E7-8347-828A-450B5928EF92}"/>
                </a:ext>
              </a:extLst>
            </p:cNvPr>
            <p:cNvSpPr/>
            <p:nvPr/>
          </p:nvSpPr>
          <p:spPr>
            <a:xfrm>
              <a:off x="22320" y="1832040"/>
              <a:ext cx="0" cy="100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 name="Straight Connector 171">
              <a:extLst>
                <a:ext uri="{FF2B5EF4-FFF2-40B4-BE49-F238E27FC236}">
                  <a16:creationId xmlns:a16="http://schemas.microsoft.com/office/drawing/2014/main" id="{1156C980-F7F6-A140-9A53-911CF5336B5A}"/>
                </a:ext>
              </a:extLst>
            </p:cNvPr>
            <p:cNvSpPr/>
            <p:nvPr/>
          </p:nvSpPr>
          <p:spPr>
            <a:xfrm>
              <a:off x="140040" y="1832040"/>
              <a:ext cx="0" cy="100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 name="Straight Connector 172">
              <a:extLst>
                <a:ext uri="{FF2B5EF4-FFF2-40B4-BE49-F238E27FC236}">
                  <a16:creationId xmlns:a16="http://schemas.microsoft.com/office/drawing/2014/main" id="{2FBCFF75-116D-7346-AE94-8A4164CD883D}"/>
                </a:ext>
              </a:extLst>
            </p:cNvPr>
            <p:cNvSpPr/>
            <p:nvPr/>
          </p:nvSpPr>
          <p:spPr>
            <a:xfrm>
              <a:off x="257760" y="1832040"/>
              <a:ext cx="0" cy="100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 name="Straight Connector 173">
              <a:extLst>
                <a:ext uri="{FF2B5EF4-FFF2-40B4-BE49-F238E27FC236}">
                  <a16:creationId xmlns:a16="http://schemas.microsoft.com/office/drawing/2014/main" id="{F1DCAAF3-CC42-9D4C-945D-03838FA5D194}"/>
                </a:ext>
              </a:extLst>
            </p:cNvPr>
            <p:cNvSpPr/>
            <p:nvPr/>
          </p:nvSpPr>
          <p:spPr>
            <a:xfrm>
              <a:off x="-157680" y="1752119"/>
              <a:ext cx="1004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 name="Straight Connector 174">
              <a:extLst>
                <a:ext uri="{FF2B5EF4-FFF2-40B4-BE49-F238E27FC236}">
                  <a16:creationId xmlns:a16="http://schemas.microsoft.com/office/drawing/2014/main" id="{EE4FD062-2104-8D45-B2A7-C06C9783351F}"/>
                </a:ext>
              </a:extLst>
            </p:cNvPr>
            <p:cNvSpPr/>
            <p:nvPr/>
          </p:nvSpPr>
          <p:spPr>
            <a:xfrm>
              <a:off x="-157680" y="1634400"/>
              <a:ext cx="1004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 name="Straight Connector 175">
              <a:extLst>
                <a:ext uri="{FF2B5EF4-FFF2-40B4-BE49-F238E27FC236}">
                  <a16:creationId xmlns:a16="http://schemas.microsoft.com/office/drawing/2014/main" id="{F0B19745-E707-8347-9B64-5B174F6E445F}"/>
                </a:ext>
              </a:extLst>
            </p:cNvPr>
            <p:cNvSpPr/>
            <p:nvPr/>
          </p:nvSpPr>
          <p:spPr>
            <a:xfrm>
              <a:off x="-157680" y="1516320"/>
              <a:ext cx="1004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 name="Straight Connector 176">
              <a:extLst>
                <a:ext uri="{FF2B5EF4-FFF2-40B4-BE49-F238E27FC236}">
                  <a16:creationId xmlns:a16="http://schemas.microsoft.com/office/drawing/2014/main" id="{CAC261C6-93BE-C44A-9470-C0D261BA6029}"/>
                </a:ext>
              </a:extLst>
            </p:cNvPr>
            <p:cNvSpPr/>
            <p:nvPr/>
          </p:nvSpPr>
          <p:spPr>
            <a:xfrm>
              <a:off x="337680" y="1752119"/>
              <a:ext cx="100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 name="Straight Connector 177">
              <a:extLst>
                <a:ext uri="{FF2B5EF4-FFF2-40B4-BE49-F238E27FC236}">
                  <a16:creationId xmlns:a16="http://schemas.microsoft.com/office/drawing/2014/main" id="{763352CA-C10F-724D-B6B2-86E5FF536EA7}"/>
                </a:ext>
              </a:extLst>
            </p:cNvPr>
            <p:cNvSpPr/>
            <p:nvPr/>
          </p:nvSpPr>
          <p:spPr>
            <a:xfrm>
              <a:off x="337680" y="1634400"/>
              <a:ext cx="100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 name="Straight Connector 178">
              <a:extLst>
                <a:ext uri="{FF2B5EF4-FFF2-40B4-BE49-F238E27FC236}">
                  <a16:creationId xmlns:a16="http://schemas.microsoft.com/office/drawing/2014/main" id="{206DD2A7-A035-5B4E-B7D4-67593DD7167F}"/>
                </a:ext>
              </a:extLst>
            </p:cNvPr>
            <p:cNvSpPr/>
            <p:nvPr/>
          </p:nvSpPr>
          <p:spPr>
            <a:xfrm>
              <a:off x="337680" y="1516320"/>
              <a:ext cx="100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80" name="Group 179">
            <a:extLst>
              <a:ext uri="{FF2B5EF4-FFF2-40B4-BE49-F238E27FC236}">
                <a16:creationId xmlns:a16="http://schemas.microsoft.com/office/drawing/2014/main" id="{A2B0B224-EE5F-4345-A766-1BF9BC09B7CD}"/>
              </a:ext>
            </a:extLst>
          </p:cNvPr>
          <p:cNvGrpSpPr/>
          <p:nvPr/>
        </p:nvGrpSpPr>
        <p:grpSpPr>
          <a:xfrm>
            <a:off x="1417645" y="820574"/>
            <a:ext cx="691183" cy="796021"/>
            <a:chOff x="591840" y="1323720"/>
            <a:chExt cx="536400" cy="617760"/>
          </a:xfrm>
        </p:grpSpPr>
        <p:sp>
          <p:nvSpPr>
            <p:cNvPr id="181" name="Straight Connector 180">
              <a:extLst>
                <a:ext uri="{FF2B5EF4-FFF2-40B4-BE49-F238E27FC236}">
                  <a16:creationId xmlns:a16="http://schemas.microsoft.com/office/drawing/2014/main" id="{C2C97D96-8A4A-3845-8EB4-442343234641}"/>
                </a:ext>
              </a:extLst>
            </p:cNvPr>
            <p:cNvSpPr/>
            <p:nvPr/>
          </p:nvSpPr>
          <p:spPr>
            <a:xfrm>
              <a:off x="1104480" y="1478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 name="Freeform 181">
              <a:extLst>
                <a:ext uri="{FF2B5EF4-FFF2-40B4-BE49-F238E27FC236}">
                  <a16:creationId xmlns:a16="http://schemas.microsoft.com/office/drawing/2014/main" id="{DFD8F1AE-0790-794D-A0C0-9623C47C2B7F}"/>
                </a:ext>
              </a:extLst>
            </p:cNvPr>
            <p:cNvSpPr/>
            <p:nvPr/>
          </p:nvSpPr>
          <p:spPr>
            <a:xfrm>
              <a:off x="615960" y="1478160"/>
              <a:ext cx="488160" cy="0"/>
            </a:xfrm>
            <a:custGeom>
              <a:avLst/>
              <a:gdLst/>
              <a:ahLst/>
              <a:cxnLst>
                <a:cxn ang="3cd4">
                  <a:pos x="hc" y="t"/>
                </a:cxn>
                <a:cxn ang="cd2">
                  <a:pos x="l" y="vc"/>
                </a:cxn>
                <a:cxn ang="cd4">
                  <a:pos x="hc" y="b"/>
                </a:cxn>
                <a:cxn ang="0">
                  <a:pos x="r" y="vc"/>
                </a:cxn>
              </a:cxnLst>
              <a:rect l="l" t="t" r="r" b="b"/>
              <a:pathLst>
                <a:path w="1357">
                  <a:moveTo>
                    <a:pt x="1357"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 name="Freeform 182">
              <a:extLst>
                <a:ext uri="{FF2B5EF4-FFF2-40B4-BE49-F238E27FC236}">
                  <a16:creationId xmlns:a16="http://schemas.microsoft.com/office/drawing/2014/main" id="{148E1D34-4460-4046-B75B-6D4DFED91124}"/>
                </a:ext>
              </a:extLst>
            </p:cNvPr>
            <p:cNvSpPr/>
            <p:nvPr/>
          </p:nvSpPr>
          <p:spPr>
            <a:xfrm>
              <a:off x="591840" y="1454400"/>
              <a:ext cx="23760" cy="23400"/>
            </a:xfrm>
            <a:custGeom>
              <a:avLst/>
              <a:gdLst/>
              <a:ahLst/>
              <a:cxnLst>
                <a:cxn ang="3cd4">
                  <a:pos x="hc" y="t"/>
                </a:cxn>
                <a:cxn ang="cd2">
                  <a:pos x="l" y="vc"/>
                </a:cxn>
                <a:cxn ang="cd4">
                  <a:pos x="hc" y="b"/>
                </a:cxn>
                <a:cxn ang="0">
                  <a:pos x="r" y="vc"/>
                </a:cxn>
              </a:cxnLst>
              <a:rect l="l" t="t" r="r" b="b"/>
              <a:pathLst>
                <a:path w="67" h="66">
                  <a:moveTo>
                    <a:pt x="67" y="66"/>
                  </a:moveTo>
                  <a:cubicBezTo>
                    <a:pt x="30" y="66"/>
                    <a:pt x="0" y="37"/>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 name="Freeform 183">
              <a:extLst>
                <a:ext uri="{FF2B5EF4-FFF2-40B4-BE49-F238E27FC236}">
                  <a16:creationId xmlns:a16="http://schemas.microsoft.com/office/drawing/2014/main" id="{E4937D53-EDE2-D141-969F-88986CB57626}"/>
                </a:ext>
              </a:extLst>
            </p:cNvPr>
            <p:cNvSpPr/>
            <p:nvPr/>
          </p:nvSpPr>
          <p:spPr>
            <a:xfrm>
              <a:off x="591840" y="1347480"/>
              <a:ext cx="0" cy="106560"/>
            </a:xfrm>
            <a:custGeom>
              <a:avLst/>
              <a:gdLst/>
              <a:ahLst/>
              <a:cxnLst>
                <a:cxn ang="3cd4">
                  <a:pos x="hc" y="t"/>
                </a:cxn>
                <a:cxn ang="cd2">
                  <a:pos x="l" y="vc"/>
                </a:cxn>
                <a:cxn ang="cd4">
                  <a:pos x="hc" y="b"/>
                </a:cxn>
                <a:cxn ang="0">
                  <a:pos x="r" y="vc"/>
                </a:cxn>
              </a:cxnLst>
              <a:rect l="l" t="t" r="r" b="b"/>
              <a:pathLst>
                <a:path h="297">
                  <a:moveTo>
                    <a:pt x="0" y="297"/>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 name="Freeform 184">
              <a:extLst>
                <a:ext uri="{FF2B5EF4-FFF2-40B4-BE49-F238E27FC236}">
                  <a16:creationId xmlns:a16="http://schemas.microsoft.com/office/drawing/2014/main" id="{1883AB6A-FB7A-0D47-8E73-2CE9FC9746F5}"/>
                </a:ext>
              </a:extLst>
            </p:cNvPr>
            <p:cNvSpPr/>
            <p:nvPr/>
          </p:nvSpPr>
          <p:spPr>
            <a:xfrm>
              <a:off x="591840" y="1323720"/>
              <a:ext cx="23760" cy="23400"/>
            </a:xfrm>
            <a:custGeom>
              <a:avLst/>
              <a:gdLst/>
              <a:ahLst/>
              <a:cxnLst>
                <a:cxn ang="3cd4">
                  <a:pos x="hc" y="t"/>
                </a:cxn>
                <a:cxn ang="cd2">
                  <a:pos x="l" y="vc"/>
                </a:cxn>
                <a:cxn ang="cd4">
                  <a:pos x="hc" y="b"/>
                </a:cxn>
                <a:cxn ang="0">
                  <a:pos x="r" y="vc"/>
                </a:cxn>
              </a:cxnLst>
              <a:rect l="l" t="t" r="r" b="b"/>
              <a:pathLst>
                <a:path w="67" h="66">
                  <a:moveTo>
                    <a:pt x="0" y="66"/>
                  </a:moveTo>
                  <a:cubicBezTo>
                    <a:pt x="0" y="30"/>
                    <a:pt x="30" y="0"/>
                    <a:pt x="6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6" name="Freeform 185">
              <a:extLst>
                <a:ext uri="{FF2B5EF4-FFF2-40B4-BE49-F238E27FC236}">
                  <a16:creationId xmlns:a16="http://schemas.microsoft.com/office/drawing/2014/main" id="{D8A4321A-FC39-9142-94F2-4ED4319412C5}"/>
                </a:ext>
              </a:extLst>
            </p:cNvPr>
            <p:cNvSpPr/>
            <p:nvPr/>
          </p:nvSpPr>
          <p:spPr>
            <a:xfrm>
              <a:off x="615960" y="1323720"/>
              <a:ext cx="488160" cy="0"/>
            </a:xfrm>
            <a:custGeom>
              <a:avLst/>
              <a:gdLst/>
              <a:ahLst/>
              <a:cxnLst>
                <a:cxn ang="3cd4">
                  <a:pos x="hc" y="t"/>
                </a:cxn>
                <a:cxn ang="cd2">
                  <a:pos x="l" y="vc"/>
                </a:cxn>
                <a:cxn ang="cd4">
                  <a:pos x="hc" y="b"/>
                </a:cxn>
                <a:cxn ang="0">
                  <a:pos x="r" y="vc"/>
                </a:cxn>
              </a:cxnLst>
              <a:rect l="l" t="t" r="r" b="b"/>
              <a:pathLst>
                <a:path w="1357">
                  <a:moveTo>
                    <a:pt x="0" y="0"/>
                  </a:moveTo>
                  <a:cubicBezTo>
                    <a:pt x="1357" y="0"/>
                    <a:pt x="1357" y="0"/>
                    <a:pt x="135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7" name="Freeform 186">
              <a:extLst>
                <a:ext uri="{FF2B5EF4-FFF2-40B4-BE49-F238E27FC236}">
                  <a16:creationId xmlns:a16="http://schemas.microsoft.com/office/drawing/2014/main" id="{21765B85-EF72-0045-A501-A974DCC6BF8E}"/>
                </a:ext>
              </a:extLst>
            </p:cNvPr>
            <p:cNvSpPr/>
            <p:nvPr/>
          </p:nvSpPr>
          <p:spPr>
            <a:xfrm>
              <a:off x="1104480" y="1323720"/>
              <a:ext cx="23400" cy="23400"/>
            </a:xfrm>
            <a:custGeom>
              <a:avLst/>
              <a:gdLst/>
              <a:ahLst/>
              <a:cxnLst>
                <a:cxn ang="3cd4">
                  <a:pos x="hc" y="t"/>
                </a:cxn>
                <a:cxn ang="cd2">
                  <a:pos x="l" y="vc"/>
                </a:cxn>
                <a:cxn ang="cd4">
                  <a:pos x="hc" y="b"/>
                </a:cxn>
                <a:cxn ang="0">
                  <a:pos x="r" y="vc"/>
                </a:cxn>
              </a:cxnLst>
              <a:rect l="l" t="t" r="r" b="b"/>
              <a:pathLst>
                <a:path w="66" h="66">
                  <a:moveTo>
                    <a:pt x="0" y="0"/>
                  </a:moveTo>
                  <a:cubicBezTo>
                    <a:pt x="36" y="0"/>
                    <a:pt x="66" y="30"/>
                    <a:pt x="66" y="6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8" name="Freeform 187">
              <a:extLst>
                <a:ext uri="{FF2B5EF4-FFF2-40B4-BE49-F238E27FC236}">
                  <a16:creationId xmlns:a16="http://schemas.microsoft.com/office/drawing/2014/main" id="{DC91FF8C-7995-2347-9CB0-F60EE1DB0538}"/>
                </a:ext>
              </a:extLst>
            </p:cNvPr>
            <p:cNvSpPr/>
            <p:nvPr/>
          </p:nvSpPr>
          <p:spPr>
            <a:xfrm>
              <a:off x="1128240" y="1347480"/>
              <a:ext cx="0" cy="106560"/>
            </a:xfrm>
            <a:custGeom>
              <a:avLst/>
              <a:gdLst/>
              <a:ahLst/>
              <a:cxnLst>
                <a:cxn ang="3cd4">
                  <a:pos x="hc" y="t"/>
                </a:cxn>
                <a:cxn ang="cd2">
                  <a:pos x="l" y="vc"/>
                </a:cxn>
                <a:cxn ang="cd4">
                  <a:pos x="hc" y="b"/>
                </a:cxn>
                <a:cxn ang="0">
                  <a:pos x="r" y="vc"/>
                </a:cxn>
              </a:cxnLst>
              <a:rect l="l" t="t" r="r" b="b"/>
              <a:pathLst>
                <a:path h="297">
                  <a:moveTo>
                    <a:pt x="0" y="0"/>
                  </a:moveTo>
                  <a:cubicBezTo>
                    <a:pt x="0" y="297"/>
                    <a:pt x="0" y="297"/>
                    <a:pt x="0" y="29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9" name="Freeform 188">
              <a:extLst>
                <a:ext uri="{FF2B5EF4-FFF2-40B4-BE49-F238E27FC236}">
                  <a16:creationId xmlns:a16="http://schemas.microsoft.com/office/drawing/2014/main" id="{E404DD4C-4009-3C4E-BA77-C1C085FE082C}"/>
                </a:ext>
              </a:extLst>
            </p:cNvPr>
            <p:cNvSpPr/>
            <p:nvPr/>
          </p:nvSpPr>
          <p:spPr>
            <a:xfrm>
              <a:off x="1104480" y="1454400"/>
              <a:ext cx="23400" cy="23400"/>
            </a:xfrm>
            <a:custGeom>
              <a:avLst/>
              <a:gdLst/>
              <a:ahLst/>
              <a:cxnLst>
                <a:cxn ang="3cd4">
                  <a:pos x="hc" y="t"/>
                </a:cxn>
                <a:cxn ang="cd2">
                  <a:pos x="l" y="vc"/>
                </a:cxn>
                <a:cxn ang="cd4">
                  <a:pos x="hc" y="b"/>
                </a:cxn>
                <a:cxn ang="0">
                  <a:pos x="r" y="vc"/>
                </a:cxn>
              </a:cxnLst>
              <a:rect l="l" t="t" r="r" b="b"/>
              <a:pathLst>
                <a:path w="66" h="66">
                  <a:moveTo>
                    <a:pt x="66" y="0"/>
                  </a:moveTo>
                  <a:cubicBezTo>
                    <a:pt x="66" y="37"/>
                    <a:pt x="36" y="66"/>
                    <a:pt x="0" y="6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0" name="Straight Connector 189">
              <a:extLst>
                <a:ext uri="{FF2B5EF4-FFF2-40B4-BE49-F238E27FC236}">
                  <a16:creationId xmlns:a16="http://schemas.microsoft.com/office/drawing/2014/main" id="{1EB1D759-FAB2-E341-99DF-284B3EBF565B}"/>
                </a:ext>
              </a:extLst>
            </p:cNvPr>
            <p:cNvSpPr/>
            <p:nvPr/>
          </p:nvSpPr>
          <p:spPr>
            <a:xfrm>
              <a:off x="913320" y="1404720"/>
              <a:ext cx="1411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1" name="Straight Connector 190">
              <a:extLst>
                <a:ext uri="{FF2B5EF4-FFF2-40B4-BE49-F238E27FC236}">
                  <a16:creationId xmlns:a16="http://schemas.microsoft.com/office/drawing/2014/main" id="{1F42481E-2A11-DE45-BAF8-0315168355D2}"/>
                </a:ext>
              </a:extLst>
            </p:cNvPr>
            <p:cNvSpPr/>
            <p:nvPr/>
          </p:nvSpPr>
          <p:spPr>
            <a:xfrm>
              <a:off x="657360" y="1406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2" name="Straight Connector 191">
              <a:extLst>
                <a:ext uri="{FF2B5EF4-FFF2-40B4-BE49-F238E27FC236}">
                  <a16:creationId xmlns:a16="http://schemas.microsoft.com/office/drawing/2014/main" id="{461113CB-3843-5E4B-AA23-CE6A8102B941}"/>
                </a:ext>
              </a:extLst>
            </p:cNvPr>
            <p:cNvSpPr/>
            <p:nvPr/>
          </p:nvSpPr>
          <p:spPr>
            <a:xfrm flipV="1">
              <a:off x="657360" y="1404720"/>
              <a:ext cx="0" cy="14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3" name="Straight Connector 192">
              <a:extLst>
                <a:ext uri="{FF2B5EF4-FFF2-40B4-BE49-F238E27FC236}">
                  <a16:creationId xmlns:a16="http://schemas.microsoft.com/office/drawing/2014/main" id="{7DB29690-7D58-694B-86DD-1FAAD1CD5CBC}"/>
                </a:ext>
              </a:extLst>
            </p:cNvPr>
            <p:cNvSpPr/>
            <p:nvPr/>
          </p:nvSpPr>
          <p:spPr>
            <a:xfrm flipV="1">
              <a:off x="726479" y="1404720"/>
              <a:ext cx="0" cy="14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4" name="Straight Connector 193">
              <a:extLst>
                <a:ext uri="{FF2B5EF4-FFF2-40B4-BE49-F238E27FC236}">
                  <a16:creationId xmlns:a16="http://schemas.microsoft.com/office/drawing/2014/main" id="{A9CB8584-5B1C-D24E-8D7D-E83CFFCB7FFC}"/>
                </a:ext>
              </a:extLst>
            </p:cNvPr>
            <p:cNvSpPr/>
            <p:nvPr/>
          </p:nvSpPr>
          <p:spPr>
            <a:xfrm>
              <a:off x="657360" y="15613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5" name="Straight Connector 194">
              <a:extLst>
                <a:ext uri="{FF2B5EF4-FFF2-40B4-BE49-F238E27FC236}">
                  <a16:creationId xmlns:a16="http://schemas.microsoft.com/office/drawing/2014/main" id="{B95BE042-C26C-D446-9842-0C93F63EAD94}"/>
                </a:ext>
              </a:extLst>
            </p:cNvPr>
            <p:cNvSpPr/>
            <p:nvPr/>
          </p:nvSpPr>
          <p:spPr>
            <a:xfrm flipV="1">
              <a:off x="657360" y="1559880"/>
              <a:ext cx="0" cy="14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6" name="Straight Connector 195">
              <a:extLst>
                <a:ext uri="{FF2B5EF4-FFF2-40B4-BE49-F238E27FC236}">
                  <a16:creationId xmlns:a16="http://schemas.microsoft.com/office/drawing/2014/main" id="{F944E1A4-4D32-A14C-9FF0-5BBDA4CB8CB9}"/>
                </a:ext>
              </a:extLst>
            </p:cNvPr>
            <p:cNvSpPr/>
            <p:nvPr/>
          </p:nvSpPr>
          <p:spPr>
            <a:xfrm flipV="1">
              <a:off x="726479" y="1559880"/>
              <a:ext cx="0" cy="14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7" name="Straight Connector 196">
              <a:extLst>
                <a:ext uri="{FF2B5EF4-FFF2-40B4-BE49-F238E27FC236}">
                  <a16:creationId xmlns:a16="http://schemas.microsoft.com/office/drawing/2014/main" id="{3DC6F7F6-B1A5-C043-8A73-12782D5B50B6}"/>
                </a:ext>
              </a:extLst>
            </p:cNvPr>
            <p:cNvSpPr/>
            <p:nvPr/>
          </p:nvSpPr>
          <p:spPr>
            <a:xfrm>
              <a:off x="657360" y="17157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8" name="Straight Connector 197">
              <a:extLst>
                <a:ext uri="{FF2B5EF4-FFF2-40B4-BE49-F238E27FC236}">
                  <a16:creationId xmlns:a16="http://schemas.microsoft.com/office/drawing/2014/main" id="{DC182646-4EEA-414B-96A1-1FE021F6FDB1}"/>
                </a:ext>
              </a:extLst>
            </p:cNvPr>
            <p:cNvSpPr/>
            <p:nvPr/>
          </p:nvSpPr>
          <p:spPr>
            <a:xfrm flipV="1">
              <a:off x="657360" y="1713960"/>
              <a:ext cx="0" cy="18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99" name="Straight Connector 198">
              <a:extLst>
                <a:ext uri="{FF2B5EF4-FFF2-40B4-BE49-F238E27FC236}">
                  <a16:creationId xmlns:a16="http://schemas.microsoft.com/office/drawing/2014/main" id="{7F82CF87-DC82-2F44-A459-38A10DA93A71}"/>
                </a:ext>
              </a:extLst>
            </p:cNvPr>
            <p:cNvSpPr/>
            <p:nvPr/>
          </p:nvSpPr>
          <p:spPr>
            <a:xfrm flipV="1">
              <a:off x="726479" y="1713960"/>
              <a:ext cx="0" cy="18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0" name="Straight Connector 199">
              <a:extLst>
                <a:ext uri="{FF2B5EF4-FFF2-40B4-BE49-F238E27FC236}">
                  <a16:creationId xmlns:a16="http://schemas.microsoft.com/office/drawing/2014/main" id="{30F26EB2-4FF6-E946-855A-F423288559EB}"/>
                </a:ext>
              </a:extLst>
            </p:cNvPr>
            <p:cNvSpPr/>
            <p:nvPr/>
          </p:nvSpPr>
          <p:spPr>
            <a:xfrm>
              <a:off x="657360" y="187019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1" name="Straight Connector 200">
              <a:extLst>
                <a:ext uri="{FF2B5EF4-FFF2-40B4-BE49-F238E27FC236}">
                  <a16:creationId xmlns:a16="http://schemas.microsoft.com/office/drawing/2014/main" id="{DDDABBBE-47F9-954C-A8E8-5E103A5ECECB}"/>
                </a:ext>
              </a:extLst>
            </p:cNvPr>
            <p:cNvSpPr/>
            <p:nvPr/>
          </p:nvSpPr>
          <p:spPr>
            <a:xfrm flipV="1">
              <a:off x="657360" y="1868760"/>
              <a:ext cx="0" cy="1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2" name="Straight Connector 201">
              <a:extLst>
                <a:ext uri="{FF2B5EF4-FFF2-40B4-BE49-F238E27FC236}">
                  <a16:creationId xmlns:a16="http://schemas.microsoft.com/office/drawing/2014/main" id="{D4767D6C-EA07-0F4F-84BB-90914D493F74}"/>
                </a:ext>
              </a:extLst>
            </p:cNvPr>
            <p:cNvSpPr/>
            <p:nvPr/>
          </p:nvSpPr>
          <p:spPr>
            <a:xfrm flipV="1">
              <a:off x="726479" y="1868760"/>
              <a:ext cx="0" cy="14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3" name="Straight Connector 202">
              <a:extLst>
                <a:ext uri="{FF2B5EF4-FFF2-40B4-BE49-F238E27FC236}">
                  <a16:creationId xmlns:a16="http://schemas.microsoft.com/office/drawing/2014/main" id="{AB73419B-5043-CA4B-87B8-922963647D3D}"/>
                </a:ext>
              </a:extLst>
            </p:cNvPr>
            <p:cNvSpPr/>
            <p:nvPr/>
          </p:nvSpPr>
          <p:spPr>
            <a:xfrm>
              <a:off x="1104480" y="16326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4" name="Freeform 203">
              <a:extLst>
                <a:ext uri="{FF2B5EF4-FFF2-40B4-BE49-F238E27FC236}">
                  <a16:creationId xmlns:a16="http://schemas.microsoft.com/office/drawing/2014/main" id="{27CE5CBA-2690-D24E-973B-90DDD0CD1DBC}"/>
                </a:ext>
              </a:extLst>
            </p:cNvPr>
            <p:cNvSpPr/>
            <p:nvPr/>
          </p:nvSpPr>
          <p:spPr>
            <a:xfrm>
              <a:off x="615960" y="1632600"/>
              <a:ext cx="488160" cy="0"/>
            </a:xfrm>
            <a:custGeom>
              <a:avLst/>
              <a:gdLst/>
              <a:ahLst/>
              <a:cxnLst>
                <a:cxn ang="3cd4">
                  <a:pos x="hc" y="t"/>
                </a:cxn>
                <a:cxn ang="cd2">
                  <a:pos x="l" y="vc"/>
                </a:cxn>
                <a:cxn ang="cd4">
                  <a:pos x="hc" y="b"/>
                </a:cxn>
                <a:cxn ang="0">
                  <a:pos x="r" y="vc"/>
                </a:cxn>
              </a:cxnLst>
              <a:rect l="l" t="t" r="r" b="b"/>
              <a:pathLst>
                <a:path w="1357">
                  <a:moveTo>
                    <a:pt x="1357"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5" name="Freeform 204">
              <a:extLst>
                <a:ext uri="{FF2B5EF4-FFF2-40B4-BE49-F238E27FC236}">
                  <a16:creationId xmlns:a16="http://schemas.microsoft.com/office/drawing/2014/main" id="{00B622DA-8DD9-8C42-8911-16A429FE153A}"/>
                </a:ext>
              </a:extLst>
            </p:cNvPr>
            <p:cNvSpPr/>
            <p:nvPr/>
          </p:nvSpPr>
          <p:spPr>
            <a:xfrm>
              <a:off x="591840" y="1609200"/>
              <a:ext cx="23760" cy="23040"/>
            </a:xfrm>
            <a:custGeom>
              <a:avLst/>
              <a:gdLst/>
              <a:ahLst/>
              <a:cxnLst>
                <a:cxn ang="3cd4">
                  <a:pos x="hc" y="t"/>
                </a:cxn>
                <a:cxn ang="cd2">
                  <a:pos x="l" y="vc"/>
                </a:cxn>
                <a:cxn ang="cd4">
                  <a:pos x="hc" y="b"/>
                </a:cxn>
                <a:cxn ang="0">
                  <a:pos x="r" y="vc"/>
                </a:cxn>
              </a:cxnLst>
              <a:rect l="l" t="t" r="r" b="b"/>
              <a:pathLst>
                <a:path w="67" h="65">
                  <a:moveTo>
                    <a:pt x="67" y="65"/>
                  </a:moveTo>
                  <a:cubicBezTo>
                    <a:pt x="30" y="65"/>
                    <a:pt x="0" y="3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6" name="Freeform 205">
              <a:extLst>
                <a:ext uri="{FF2B5EF4-FFF2-40B4-BE49-F238E27FC236}">
                  <a16:creationId xmlns:a16="http://schemas.microsoft.com/office/drawing/2014/main" id="{41449F8B-93BC-3D4A-BAD4-7861D59FBF4E}"/>
                </a:ext>
              </a:extLst>
            </p:cNvPr>
            <p:cNvSpPr/>
            <p:nvPr/>
          </p:nvSpPr>
          <p:spPr>
            <a:xfrm>
              <a:off x="591840" y="1502280"/>
              <a:ext cx="0" cy="106560"/>
            </a:xfrm>
            <a:custGeom>
              <a:avLst/>
              <a:gdLst/>
              <a:ahLst/>
              <a:cxnLst>
                <a:cxn ang="3cd4">
                  <a:pos x="hc" y="t"/>
                </a:cxn>
                <a:cxn ang="cd2">
                  <a:pos x="l" y="vc"/>
                </a:cxn>
                <a:cxn ang="cd4">
                  <a:pos x="hc" y="b"/>
                </a:cxn>
                <a:cxn ang="0">
                  <a:pos x="r" y="vc"/>
                </a:cxn>
              </a:cxnLst>
              <a:rect l="l" t="t" r="r" b="b"/>
              <a:pathLst>
                <a:path h="297">
                  <a:moveTo>
                    <a:pt x="0" y="297"/>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7" name="Freeform 206">
              <a:extLst>
                <a:ext uri="{FF2B5EF4-FFF2-40B4-BE49-F238E27FC236}">
                  <a16:creationId xmlns:a16="http://schemas.microsoft.com/office/drawing/2014/main" id="{B3B2934D-FE19-564B-B196-124F4DE70435}"/>
                </a:ext>
              </a:extLst>
            </p:cNvPr>
            <p:cNvSpPr/>
            <p:nvPr/>
          </p:nvSpPr>
          <p:spPr>
            <a:xfrm>
              <a:off x="591840" y="1478160"/>
              <a:ext cx="23760" cy="23760"/>
            </a:xfrm>
            <a:custGeom>
              <a:avLst/>
              <a:gdLst/>
              <a:ahLst/>
              <a:cxnLst>
                <a:cxn ang="3cd4">
                  <a:pos x="hc" y="t"/>
                </a:cxn>
                <a:cxn ang="cd2">
                  <a:pos x="l" y="vc"/>
                </a:cxn>
                <a:cxn ang="cd4">
                  <a:pos x="hc" y="b"/>
                </a:cxn>
                <a:cxn ang="0">
                  <a:pos x="r" y="vc"/>
                </a:cxn>
              </a:cxnLst>
              <a:rect l="l" t="t" r="r" b="b"/>
              <a:pathLst>
                <a:path w="67" h="67">
                  <a:moveTo>
                    <a:pt x="0" y="67"/>
                  </a:moveTo>
                  <a:cubicBezTo>
                    <a:pt x="0" y="30"/>
                    <a:pt x="30" y="0"/>
                    <a:pt x="6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8" name="Freeform 207">
              <a:extLst>
                <a:ext uri="{FF2B5EF4-FFF2-40B4-BE49-F238E27FC236}">
                  <a16:creationId xmlns:a16="http://schemas.microsoft.com/office/drawing/2014/main" id="{AC24C5B4-F4F7-9346-8070-86E85C15E9F7}"/>
                </a:ext>
              </a:extLst>
            </p:cNvPr>
            <p:cNvSpPr/>
            <p:nvPr/>
          </p:nvSpPr>
          <p:spPr>
            <a:xfrm>
              <a:off x="615960" y="1478160"/>
              <a:ext cx="488160" cy="0"/>
            </a:xfrm>
            <a:custGeom>
              <a:avLst/>
              <a:gdLst/>
              <a:ahLst/>
              <a:cxnLst>
                <a:cxn ang="3cd4">
                  <a:pos x="hc" y="t"/>
                </a:cxn>
                <a:cxn ang="cd2">
                  <a:pos x="l" y="vc"/>
                </a:cxn>
                <a:cxn ang="cd4">
                  <a:pos x="hc" y="b"/>
                </a:cxn>
                <a:cxn ang="0">
                  <a:pos x="r" y="vc"/>
                </a:cxn>
              </a:cxnLst>
              <a:rect l="l" t="t" r="r" b="b"/>
              <a:pathLst>
                <a:path w="1357">
                  <a:moveTo>
                    <a:pt x="0" y="0"/>
                  </a:moveTo>
                  <a:cubicBezTo>
                    <a:pt x="1357" y="0"/>
                    <a:pt x="1357" y="0"/>
                    <a:pt x="135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09" name="Freeform 208">
              <a:extLst>
                <a:ext uri="{FF2B5EF4-FFF2-40B4-BE49-F238E27FC236}">
                  <a16:creationId xmlns:a16="http://schemas.microsoft.com/office/drawing/2014/main" id="{B9D37A75-6416-1243-A7AA-B796588E0654}"/>
                </a:ext>
              </a:extLst>
            </p:cNvPr>
            <p:cNvSpPr/>
            <p:nvPr/>
          </p:nvSpPr>
          <p:spPr>
            <a:xfrm>
              <a:off x="1104480" y="1478160"/>
              <a:ext cx="23400" cy="23760"/>
            </a:xfrm>
            <a:custGeom>
              <a:avLst/>
              <a:gdLst/>
              <a:ahLst/>
              <a:cxnLst>
                <a:cxn ang="3cd4">
                  <a:pos x="hc" y="t"/>
                </a:cxn>
                <a:cxn ang="cd2">
                  <a:pos x="l" y="vc"/>
                </a:cxn>
                <a:cxn ang="cd4">
                  <a:pos x="hc" y="b"/>
                </a:cxn>
                <a:cxn ang="0">
                  <a:pos x="r" y="vc"/>
                </a:cxn>
              </a:cxnLst>
              <a:rect l="l" t="t" r="r" b="b"/>
              <a:pathLst>
                <a:path w="66" h="67">
                  <a:moveTo>
                    <a:pt x="0" y="0"/>
                  </a:moveTo>
                  <a:cubicBezTo>
                    <a:pt x="36" y="0"/>
                    <a:pt x="66" y="30"/>
                    <a:pt x="66" y="6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0" name="Freeform 209">
              <a:extLst>
                <a:ext uri="{FF2B5EF4-FFF2-40B4-BE49-F238E27FC236}">
                  <a16:creationId xmlns:a16="http://schemas.microsoft.com/office/drawing/2014/main" id="{9765C5EB-4D05-204C-A3FE-A02771F3317A}"/>
                </a:ext>
              </a:extLst>
            </p:cNvPr>
            <p:cNvSpPr/>
            <p:nvPr/>
          </p:nvSpPr>
          <p:spPr>
            <a:xfrm>
              <a:off x="1128240" y="1502280"/>
              <a:ext cx="0" cy="106560"/>
            </a:xfrm>
            <a:custGeom>
              <a:avLst/>
              <a:gdLst/>
              <a:ahLst/>
              <a:cxnLst>
                <a:cxn ang="3cd4">
                  <a:pos x="hc" y="t"/>
                </a:cxn>
                <a:cxn ang="cd2">
                  <a:pos x="l" y="vc"/>
                </a:cxn>
                <a:cxn ang="cd4">
                  <a:pos x="hc" y="b"/>
                </a:cxn>
                <a:cxn ang="0">
                  <a:pos x="r" y="vc"/>
                </a:cxn>
              </a:cxnLst>
              <a:rect l="l" t="t" r="r" b="b"/>
              <a:pathLst>
                <a:path h="297">
                  <a:moveTo>
                    <a:pt x="0" y="0"/>
                  </a:moveTo>
                  <a:cubicBezTo>
                    <a:pt x="0" y="297"/>
                    <a:pt x="0" y="297"/>
                    <a:pt x="0" y="29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1" name="Freeform 210">
              <a:extLst>
                <a:ext uri="{FF2B5EF4-FFF2-40B4-BE49-F238E27FC236}">
                  <a16:creationId xmlns:a16="http://schemas.microsoft.com/office/drawing/2014/main" id="{A2BF9684-0193-0346-B8CE-5A39081F31D6}"/>
                </a:ext>
              </a:extLst>
            </p:cNvPr>
            <p:cNvSpPr/>
            <p:nvPr/>
          </p:nvSpPr>
          <p:spPr>
            <a:xfrm>
              <a:off x="1104480" y="1609200"/>
              <a:ext cx="23400" cy="23040"/>
            </a:xfrm>
            <a:custGeom>
              <a:avLst/>
              <a:gdLst/>
              <a:ahLst/>
              <a:cxnLst>
                <a:cxn ang="3cd4">
                  <a:pos x="hc" y="t"/>
                </a:cxn>
                <a:cxn ang="cd2">
                  <a:pos x="l" y="vc"/>
                </a:cxn>
                <a:cxn ang="cd4">
                  <a:pos x="hc" y="b"/>
                </a:cxn>
                <a:cxn ang="0">
                  <a:pos x="r" y="vc"/>
                </a:cxn>
              </a:cxnLst>
              <a:rect l="l" t="t" r="r" b="b"/>
              <a:pathLst>
                <a:path w="66" h="65">
                  <a:moveTo>
                    <a:pt x="66" y="0"/>
                  </a:moveTo>
                  <a:cubicBezTo>
                    <a:pt x="66" y="35"/>
                    <a:pt x="36" y="65"/>
                    <a:pt x="0" y="6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2" name="Straight Connector 211">
              <a:extLst>
                <a:ext uri="{FF2B5EF4-FFF2-40B4-BE49-F238E27FC236}">
                  <a16:creationId xmlns:a16="http://schemas.microsoft.com/office/drawing/2014/main" id="{3738350C-55DA-2A45-BC8A-3231612B50E6}"/>
                </a:ext>
              </a:extLst>
            </p:cNvPr>
            <p:cNvSpPr/>
            <p:nvPr/>
          </p:nvSpPr>
          <p:spPr>
            <a:xfrm>
              <a:off x="913320" y="1559520"/>
              <a:ext cx="1411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3" name="Freeform 212">
              <a:extLst>
                <a:ext uri="{FF2B5EF4-FFF2-40B4-BE49-F238E27FC236}">
                  <a16:creationId xmlns:a16="http://schemas.microsoft.com/office/drawing/2014/main" id="{E1530FC8-E2B8-9047-9FA0-518734174615}"/>
                </a:ext>
              </a:extLst>
            </p:cNvPr>
            <p:cNvSpPr/>
            <p:nvPr/>
          </p:nvSpPr>
          <p:spPr>
            <a:xfrm>
              <a:off x="657360" y="1560960"/>
              <a:ext cx="0" cy="0"/>
            </a:xfrm>
            <a:custGeom>
              <a:avLst/>
              <a:gdLst/>
              <a:ahLst/>
              <a:cxnLst>
                <a:cxn ang="3cd4">
                  <a:pos x="hc" y="t"/>
                </a:cxn>
                <a:cxn ang="cd2">
                  <a:pos x="l" y="vc"/>
                </a:cxn>
                <a:cxn ang="cd4">
                  <a:pos x="hc" y="b"/>
                </a:cxn>
                <a:cxn ang="0">
                  <a:pos x="r" y="vc"/>
                </a:cxn>
              </a:cxnLst>
              <a:rect l="l" t="t" r="r" b="b"/>
              <a:pathLst>
                <a:path>
                  <a:moveTo>
                    <a:pt x="0" y="0"/>
                  </a:moveTo>
                  <a:close/>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4" name="Straight Connector 213">
              <a:extLst>
                <a:ext uri="{FF2B5EF4-FFF2-40B4-BE49-F238E27FC236}">
                  <a16:creationId xmlns:a16="http://schemas.microsoft.com/office/drawing/2014/main" id="{20CD1912-BD99-FD49-A53A-66CEC19933EB}"/>
                </a:ext>
              </a:extLst>
            </p:cNvPr>
            <p:cNvSpPr/>
            <p:nvPr/>
          </p:nvSpPr>
          <p:spPr>
            <a:xfrm>
              <a:off x="726120" y="1560960"/>
              <a:ext cx="35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5" name="Straight Connector 214">
              <a:extLst>
                <a:ext uri="{FF2B5EF4-FFF2-40B4-BE49-F238E27FC236}">
                  <a16:creationId xmlns:a16="http://schemas.microsoft.com/office/drawing/2014/main" id="{C0D86D63-A6D2-614B-BF79-5A5B635EA05C}"/>
                </a:ext>
              </a:extLst>
            </p:cNvPr>
            <p:cNvSpPr/>
            <p:nvPr/>
          </p:nvSpPr>
          <p:spPr>
            <a:xfrm>
              <a:off x="1104480" y="17866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6" name="Freeform 215">
              <a:extLst>
                <a:ext uri="{FF2B5EF4-FFF2-40B4-BE49-F238E27FC236}">
                  <a16:creationId xmlns:a16="http://schemas.microsoft.com/office/drawing/2014/main" id="{C5BB133B-E8F1-994E-87A2-E55EE25F33C1}"/>
                </a:ext>
              </a:extLst>
            </p:cNvPr>
            <p:cNvSpPr/>
            <p:nvPr/>
          </p:nvSpPr>
          <p:spPr>
            <a:xfrm>
              <a:off x="615960" y="1786680"/>
              <a:ext cx="488160" cy="0"/>
            </a:xfrm>
            <a:custGeom>
              <a:avLst/>
              <a:gdLst/>
              <a:ahLst/>
              <a:cxnLst>
                <a:cxn ang="3cd4">
                  <a:pos x="hc" y="t"/>
                </a:cxn>
                <a:cxn ang="cd2">
                  <a:pos x="l" y="vc"/>
                </a:cxn>
                <a:cxn ang="cd4">
                  <a:pos x="hc" y="b"/>
                </a:cxn>
                <a:cxn ang="0">
                  <a:pos x="r" y="vc"/>
                </a:cxn>
              </a:cxnLst>
              <a:rect l="l" t="t" r="r" b="b"/>
              <a:pathLst>
                <a:path w="1357">
                  <a:moveTo>
                    <a:pt x="1357"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7" name="Freeform 216">
              <a:extLst>
                <a:ext uri="{FF2B5EF4-FFF2-40B4-BE49-F238E27FC236}">
                  <a16:creationId xmlns:a16="http://schemas.microsoft.com/office/drawing/2014/main" id="{0293A781-7417-A84D-B1C3-E5D52F17CD83}"/>
                </a:ext>
              </a:extLst>
            </p:cNvPr>
            <p:cNvSpPr/>
            <p:nvPr/>
          </p:nvSpPr>
          <p:spPr>
            <a:xfrm>
              <a:off x="591840" y="1762919"/>
              <a:ext cx="23760" cy="23400"/>
            </a:xfrm>
            <a:custGeom>
              <a:avLst/>
              <a:gdLst/>
              <a:ahLst/>
              <a:cxnLst>
                <a:cxn ang="3cd4">
                  <a:pos x="hc" y="t"/>
                </a:cxn>
                <a:cxn ang="cd2">
                  <a:pos x="l" y="vc"/>
                </a:cxn>
                <a:cxn ang="cd4">
                  <a:pos x="hc" y="b"/>
                </a:cxn>
                <a:cxn ang="0">
                  <a:pos x="r" y="vc"/>
                </a:cxn>
              </a:cxnLst>
              <a:rect l="l" t="t" r="r" b="b"/>
              <a:pathLst>
                <a:path w="67" h="66">
                  <a:moveTo>
                    <a:pt x="67" y="66"/>
                  </a:moveTo>
                  <a:cubicBezTo>
                    <a:pt x="30" y="66"/>
                    <a:pt x="0" y="37"/>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8" name="Freeform 217">
              <a:extLst>
                <a:ext uri="{FF2B5EF4-FFF2-40B4-BE49-F238E27FC236}">
                  <a16:creationId xmlns:a16="http://schemas.microsoft.com/office/drawing/2014/main" id="{C468A479-7132-1B45-B3F1-F5A6E21C7D44}"/>
                </a:ext>
              </a:extLst>
            </p:cNvPr>
            <p:cNvSpPr/>
            <p:nvPr/>
          </p:nvSpPr>
          <p:spPr>
            <a:xfrm>
              <a:off x="591840" y="1655999"/>
              <a:ext cx="0" cy="106560"/>
            </a:xfrm>
            <a:custGeom>
              <a:avLst/>
              <a:gdLst/>
              <a:ahLst/>
              <a:cxnLst>
                <a:cxn ang="3cd4">
                  <a:pos x="hc" y="t"/>
                </a:cxn>
                <a:cxn ang="cd2">
                  <a:pos x="l" y="vc"/>
                </a:cxn>
                <a:cxn ang="cd4">
                  <a:pos x="hc" y="b"/>
                </a:cxn>
                <a:cxn ang="0">
                  <a:pos x="r" y="vc"/>
                </a:cxn>
              </a:cxnLst>
              <a:rect l="l" t="t" r="r" b="b"/>
              <a:pathLst>
                <a:path h="297">
                  <a:moveTo>
                    <a:pt x="0" y="297"/>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19" name="Freeform 218">
              <a:extLst>
                <a:ext uri="{FF2B5EF4-FFF2-40B4-BE49-F238E27FC236}">
                  <a16:creationId xmlns:a16="http://schemas.microsoft.com/office/drawing/2014/main" id="{8636142D-D4D2-EE4D-8203-A4265A61CC99}"/>
                </a:ext>
              </a:extLst>
            </p:cNvPr>
            <p:cNvSpPr/>
            <p:nvPr/>
          </p:nvSpPr>
          <p:spPr>
            <a:xfrm>
              <a:off x="591840" y="1632240"/>
              <a:ext cx="23760" cy="23400"/>
            </a:xfrm>
            <a:custGeom>
              <a:avLst/>
              <a:gdLst/>
              <a:ahLst/>
              <a:cxnLst>
                <a:cxn ang="3cd4">
                  <a:pos x="hc" y="t"/>
                </a:cxn>
                <a:cxn ang="cd2">
                  <a:pos x="l" y="vc"/>
                </a:cxn>
                <a:cxn ang="cd4">
                  <a:pos x="hc" y="b"/>
                </a:cxn>
                <a:cxn ang="0">
                  <a:pos x="r" y="vc"/>
                </a:cxn>
              </a:cxnLst>
              <a:rect l="l" t="t" r="r" b="b"/>
              <a:pathLst>
                <a:path w="67" h="66">
                  <a:moveTo>
                    <a:pt x="0" y="66"/>
                  </a:moveTo>
                  <a:cubicBezTo>
                    <a:pt x="0" y="30"/>
                    <a:pt x="30" y="0"/>
                    <a:pt x="6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0" name="Freeform 219">
              <a:extLst>
                <a:ext uri="{FF2B5EF4-FFF2-40B4-BE49-F238E27FC236}">
                  <a16:creationId xmlns:a16="http://schemas.microsoft.com/office/drawing/2014/main" id="{37B049BC-B534-BB45-A38A-45298C5556EB}"/>
                </a:ext>
              </a:extLst>
            </p:cNvPr>
            <p:cNvSpPr/>
            <p:nvPr/>
          </p:nvSpPr>
          <p:spPr>
            <a:xfrm>
              <a:off x="615960" y="1632240"/>
              <a:ext cx="488160" cy="0"/>
            </a:xfrm>
            <a:custGeom>
              <a:avLst/>
              <a:gdLst/>
              <a:ahLst/>
              <a:cxnLst>
                <a:cxn ang="3cd4">
                  <a:pos x="hc" y="t"/>
                </a:cxn>
                <a:cxn ang="cd2">
                  <a:pos x="l" y="vc"/>
                </a:cxn>
                <a:cxn ang="cd4">
                  <a:pos x="hc" y="b"/>
                </a:cxn>
                <a:cxn ang="0">
                  <a:pos x="r" y="vc"/>
                </a:cxn>
              </a:cxnLst>
              <a:rect l="l" t="t" r="r" b="b"/>
              <a:pathLst>
                <a:path w="1357">
                  <a:moveTo>
                    <a:pt x="0" y="0"/>
                  </a:moveTo>
                  <a:cubicBezTo>
                    <a:pt x="1357" y="0"/>
                    <a:pt x="1357" y="0"/>
                    <a:pt x="135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1" name="Freeform 220">
              <a:extLst>
                <a:ext uri="{FF2B5EF4-FFF2-40B4-BE49-F238E27FC236}">
                  <a16:creationId xmlns:a16="http://schemas.microsoft.com/office/drawing/2014/main" id="{6A3DC62F-1E9D-094A-9FBB-D7250CABF86D}"/>
                </a:ext>
              </a:extLst>
            </p:cNvPr>
            <p:cNvSpPr/>
            <p:nvPr/>
          </p:nvSpPr>
          <p:spPr>
            <a:xfrm>
              <a:off x="1104480" y="1632240"/>
              <a:ext cx="23400" cy="23400"/>
            </a:xfrm>
            <a:custGeom>
              <a:avLst/>
              <a:gdLst/>
              <a:ahLst/>
              <a:cxnLst>
                <a:cxn ang="3cd4">
                  <a:pos x="hc" y="t"/>
                </a:cxn>
                <a:cxn ang="cd2">
                  <a:pos x="l" y="vc"/>
                </a:cxn>
                <a:cxn ang="cd4">
                  <a:pos x="hc" y="b"/>
                </a:cxn>
                <a:cxn ang="0">
                  <a:pos x="r" y="vc"/>
                </a:cxn>
              </a:cxnLst>
              <a:rect l="l" t="t" r="r" b="b"/>
              <a:pathLst>
                <a:path w="66" h="66">
                  <a:moveTo>
                    <a:pt x="0" y="0"/>
                  </a:moveTo>
                  <a:cubicBezTo>
                    <a:pt x="36" y="0"/>
                    <a:pt x="66" y="30"/>
                    <a:pt x="66" y="6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2" name="Freeform 221">
              <a:extLst>
                <a:ext uri="{FF2B5EF4-FFF2-40B4-BE49-F238E27FC236}">
                  <a16:creationId xmlns:a16="http://schemas.microsoft.com/office/drawing/2014/main" id="{EBD6A273-A42F-BC48-9DB5-86226DC2EC84}"/>
                </a:ext>
              </a:extLst>
            </p:cNvPr>
            <p:cNvSpPr/>
            <p:nvPr/>
          </p:nvSpPr>
          <p:spPr>
            <a:xfrm>
              <a:off x="1128240" y="1655999"/>
              <a:ext cx="0" cy="106560"/>
            </a:xfrm>
            <a:custGeom>
              <a:avLst/>
              <a:gdLst/>
              <a:ahLst/>
              <a:cxnLst>
                <a:cxn ang="3cd4">
                  <a:pos x="hc" y="t"/>
                </a:cxn>
                <a:cxn ang="cd2">
                  <a:pos x="l" y="vc"/>
                </a:cxn>
                <a:cxn ang="cd4">
                  <a:pos x="hc" y="b"/>
                </a:cxn>
                <a:cxn ang="0">
                  <a:pos x="r" y="vc"/>
                </a:cxn>
              </a:cxnLst>
              <a:rect l="l" t="t" r="r" b="b"/>
              <a:pathLst>
                <a:path h="297">
                  <a:moveTo>
                    <a:pt x="0" y="0"/>
                  </a:moveTo>
                  <a:cubicBezTo>
                    <a:pt x="0" y="297"/>
                    <a:pt x="0" y="297"/>
                    <a:pt x="0" y="29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3" name="Freeform 222">
              <a:extLst>
                <a:ext uri="{FF2B5EF4-FFF2-40B4-BE49-F238E27FC236}">
                  <a16:creationId xmlns:a16="http://schemas.microsoft.com/office/drawing/2014/main" id="{3AC44E3A-F7A0-CB4C-BDAB-F66A3EFF1E72}"/>
                </a:ext>
              </a:extLst>
            </p:cNvPr>
            <p:cNvSpPr/>
            <p:nvPr/>
          </p:nvSpPr>
          <p:spPr>
            <a:xfrm>
              <a:off x="1104480" y="1762919"/>
              <a:ext cx="23400" cy="23400"/>
            </a:xfrm>
            <a:custGeom>
              <a:avLst/>
              <a:gdLst/>
              <a:ahLst/>
              <a:cxnLst>
                <a:cxn ang="3cd4">
                  <a:pos x="hc" y="t"/>
                </a:cxn>
                <a:cxn ang="cd2">
                  <a:pos x="l" y="vc"/>
                </a:cxn>
                <a:cxn ang="cd4">
                  <a:pos x="hc" y="b"/>
                </a:cxn>
                <a:cxn ang="0">
                  <a:pos x="r" y="vc"/>
                </a:cxn>
              </a:cxnLst>
              <a:rect l="l" t="t" r="r" b="b"/>
              <a:pathLst>
                <a:path w="66" h="66">
                  <a:moveTo>
                    <a:pt x="66" y="0"/>
                  </a:moveTo>
                  <a:cubicBezTo>
                    <a:pt x="66" y="37"/>
                    <a:pt x="36" y="66"/>
                    <a:pt x="0" y="6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4" name="Straight Connector 223">
              <a:extLst>
                <a:ext uri="{FF2B5EF4-FFF2-40B4-BE49-F238E27FC236}">
                  <a16:creationId xmlns:a16="http://schemas.microsoft.com/office/drawing/2014/main" id="{9EB6C377-B84A-A140-8CBB-D9AAD9231AF5}"/>
                </a:ext>
              </a:extLst>
            </p:cNvPr>
            <p:cNvSpPr/>
            <p:nvPr/>
          </p:nvSpPr>
          <p:spPr>
            <a:xfrm>
              <a:off x="913320" y="1713240"/>
              <a:ext cx="1411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5" name="Freeform 224">
              <a:extLst>
                <a:ext uri="{FF2B5EF4-FFF2-40B4-BE49-F238E27FC236}">
                  <a16:creationId xmlns:a16="http://schemas.microsoft.com/office/drawing/2014/main" id="{E5D65CC8-FC15-524D-A140-3986CD702FDF}"/>
                </a:ext>
              </a:extLst>
            </p:cNvPr>
            <p:cNvSpPr/>
            <p:nvPr/>
          </p:nvSpPr>
          <p:spPr>
            <a:xfrm>
              <a:off x="657360" y="1714680"/>
              <a:ext cx="0" cy="0"/>
            </a:xfrm>
            <a:custGeom>
              <a:avLst/>
              <a:gdLst/>
              <a:ahLst/>
              <a:cxnLst>
                <a:cxn ang="3cd4">
                  <a:pos x="hc" y="t"/>
                </a:cxn>
                <a:cxn ang="cd2">
                  <a:pos x="l" y="vc"/>
                </a:cxn>
                <a:cxn ang="cd4">
                  <a:pos x="hc" y="b"/>
                </a:cxn>
                <a:cxn ang="0">
                  <a:pos x="r" y="vc"/>
                </a:cxn>
              </a:cxnLst>
              <a:rect l="l" t="t" r="r" b="b"/>
              <a:pathLst>
                <a:path>
                  <a:moveTo>
                    <a:pt x="0" y="0"/>
                  </a:moveTo>
                  <a:close/>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6" name="Straight Connector 225">
              <a:extLst>
                <a:ext uri="{FF2B5EF4-FFF2-40B4-BE49-F238E27FC236}">
                  <a16:creationId xmlns:a16="http://schemas.microsoft.com/office/drawing/2014/main" id="{7ED8031B-BCA8-6F4A-B60D-CB8A1F51E162}"/>
                </a:ext>
              </a:extLst>
            </p:cNvPr>
            <p:cNvSpPr/>
            <p:nvPr/>
          </p:nvSpPr>
          <p:spPr>
            <a:xfrm>
              <a:off x="726120" y="1714680"/>
              <a:ext cx="35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7" name="Straight Connector 226">
              <a:extLst>
                <a:ext uri="{FF2B5EF4-FFF2-40B4-BE49-F238E27FC236}">
                  <a16:creationId xmlns:a16="http://schemas.microsoft.com/office/drawing/2014/main" id="{615DF79F-EE41-6544-9D28-C2F8E0C48439}"/>
                </a:ext>
              </a:extLst>
            </p:cNvPr>
            <p:cNvSpPr/>
            <p:nvPr/>
          </p:nvSpPr>
          <p:spPr>
            <a:xfrm>
              <a:off x="1104480" y="19414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8" name="Freeform 227">
              <a:extLst>
                <a:ext uri="{FF2B5EF4-FFF2-40B4-BE49-F238E27FC236}">
                  <a16:creationId xmlns:a16="http://schemas.microsoft.com/office/drawing/2014/main" id="{E6DC3F2B-2EAC-3C41-AB07-BA62AE144DE9}"/>
                </a:ext>
              </a:extLst>
            </p:cNvPr>
            <p:cNvSpPr/>
            <p:nvPr/>
          </p:nvSpPr>
          <p:spPr>
            <a:xfrm>
              <a:off x="615960" y="1941480"/>
              <a:ext cx="488160" cy="0"/>
            </a:xfrm>
            <a:custGeom>
              <a:avLst/>
              <a:gdLst/>
              <a:ahLst/>
              <a:cxnLst>
                <a:cxn ang="3cd4">
                  <a:pos x="hc" y="t"/>
                </a:cxn>
                <a:cxn ang="cd2">
                  <a:pos x="l" y="vc"/>
                </a:cxn>
                <a:cxn ang="cd4">
                  <a:pos x="hc" y="b"/>
                </a:cxn>
                <a:cxn ang="0">
                  <a:pos x="r" y="vc"/>
                </a:cxn>
              </a:cxnLst>
              <a:rect l="l" t="t" r="r" b="b"/>
              <a:pathLst>
                <a:path w="1357">
                  <a:moveTo>
                    <a:pt x="1357"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29" name="Freeform 228">
              <a:extLst>
                <a:ext uri="{FF2B5EF4-FFF2-40B4-BE49-F238E27FC236}">
                  <a16:creationId xmlns:a16="http://schemas.microsoft.com/office/drawing/2014/main" id="{B94D153C-9961-6E42-B764-4C3F6E1B65F0}"/>
                </a:ext>
              </a:extLst>
            </p:cNvPr>
            <p:cNvSpPr/>
            <p:nvPr/>
          </p:nvSpPr>
          <p:spPr>
            <a:xfrm>
              <a:off x="591840" y="1917719"/>
              <a:ext cx="23760" cy="23400"/>
            </a:xfrm>
            <a:custGeom>
              <a:avLst/>
              <a:gdLst/>
              <a:ahLst/>
              <a:cxnLst>
                <a:cxn ang="3cd4">
                  <a:pos x="hc" y="t"/>
                </a:cxn>
                <a:cxn ang="cd2">
                  <a:pos x="l" y="vc"/>
                </a:cxn>
                <a:cxn ang="cd4">
                  <a:pos x="hc" y="b"/>
                </a:cxn>
                <a:cxn ang="0">
                  <a:pos x="r" y="vc"/>
                </a:cxn>
              </a:cxnLst>
              <a:rect l="l" t="t" r="r" b="b"/>
              <a:pathLst>
                <a:path w="67" h="66">
                  <a:moveTo>
                    <a:pt x="67" y="66"/>
                  </a:moveTo>
                  <a:cubicBezTo>
                    <a:pt x="30" y="66"/>
                    <a:pt x="0" y="3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0" name="Freeform 229">
              <a:extLst>
                <a:ext uri="{FF2B5EF4-FFF2-40B4-BE49-F238E27FC236}">
                  <a16:creationId xmlns:a16="http://schemas.microsoft.com/office/drawing/2014/main" id="{33FB935B-7C93-9246-8F74-B7C5C9A8EE67}"/>
                </a:ext>
              </a:extLst>
            </p:cNvPr>
            <p:cNvSpPr/>
            <p:nvPr/>
          </p:nvSpPr>
          <p:spPr>
            <a:xfrm>
              <a:off x="591840" y="1810800"/>
              <a:ext cx="0" cy="106560"/>
            </a:xfrm>
            <a:custGeom>
              <a:avLst/>
              <a:gdLst/>
              <a:ahLst/>
              <a:cxnLst>
                <a:cxn ang="3cd4">
                  <a:pos x="hc" y="t"/>
                </a:cxn>
                <a:cxn ang="cd2">
                  <a:pos x="l" y="vc"/>
                </a:cxn>
                <a:cxn ang="cd4">
                  <a:pos x="hc" y="b"/>
                </a:cxn>
                <a:cxn ang="0">
                  <a:pos x="r" y="vc"/>
                </a:cxn>
              </a:cxnLst>
              <a:rect l="l" t="t" r="r" b="b"/>
              <a:pathLst>
                <a:path h="297">
                  <a:moveTo>
                    <a:pt x="0" y="297"/>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1" name="Freeform 230">
              <a:extLst>
                <a:ext uri="{FF2B5EF4-FFF2-40B4-BE49-F238E27FC236}">
                  <a16:creationId xmlns:a16="http://schemas.microsoft.com/office/drawing/2014/main" id="{BB71E630-F1F1-CF43-80FC-CAF6FA144499}"/>
                </a:ext>
              </a:extLst>
            </p:cNvPr>
            <p:cNvSpPr/>
            <p:nvPr/>
          </p:nvSpPr>
          <p:spPr>
            <a:xfrm>
              <a:off x="591840" y="1786680"/>
              <a:ext cx="23760" cy="23760"/>
            </a:xfrm>
            <a:custGeom>
              <a:avLst/>
              <a:gdLst/>
              <a:ahLst/>
              <a:cxnLst>
                <a:cxn ang="3cd4">
                  <a:pos x="hc" y="t"/>
                </a:cxn>
                <a:cxn ang="cd2">
                  <a:pos x="l" y="vc"/>
                </a:cxn>
                <a:cxn ang="cd4">
                  <a:pos x="hc" y="b"/>
                </a:cxn>
                <a:cxn ang="0">
                  <a:pos x="r" y="vc"/>
                </a:cxn>
              </a:cxnLst>
              <a:rect l="l" t="t" r="r" b="b"/>
              <a:pathLst>
                <a:path w="67" h="67">
                  <a:moveTo>
                    <a:pt x="0" y="67"/>
                  </a:moveTo>
                  <a:cubicBezTo>
                    <a:pt x="0" y="30"/>
                    <a:pt x="30" y="0"/>
                    <a:pt x="6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2" name="Freeform 231">
              <a:extLst>
                <a:ext uri="{FF2B5EF4-FFF2-40B4-BE49-F238E27FC236}">
                  <a16:creationId xmlns:a16="http://schemas.microsoft.com/office/drawing/2014/main" id="{8A2DB2EE-93A8-5A49-905F-C0598D859259}"/>
                </a:ext>
              </a:extLst>
            </p:cNvPr>
            <p:cNvSpPr/>
            <p:nvPr/>
          </p:nvSpPr>
          <p:spPr>
            <a:xfrm>
              <a:off x="615960" y="1786680"/>
              <a:ext cx="488160" cy="0"/>
            </a:xfrm>
            <a:custGeom>
              <a:avLst/>
              <a:gdLst/>
              <a:ahLst/>
              <a:cxnLst>
                <a:cxn ang="3cd4">
                  <a:pos x="hc" y="t"/>
                </a:cxn>
                <a:cxn ang="cd2">
                  <a:pos x="l" y="vc"/>
                </a:cxn>
                <a:cxn ang="cd4">
                  <a:pos x="hc" y="b"/>
                </a:cxn>
                <a:cxn ang="0">
                  <a:pos x="r" y="vc"/>
                </a:cxn>
              </a:cxnLst>
              <a:rect l="l" t="t" r="r" b="b"/>
              <a:pathLst>
                <a:path w="1357">
                  <a:moveTo>
                    <a:pt x="0" y="0"/>
                  </a:moveTo>
                  <a:cubicBezTo>
                    <a:pt x="1357" y="0"/>
                    <a:pt x="1357" y="0"/>
                    <a:pt x="135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3" name="Freeform 232">
              <a:extLst>
                <a:ext uri="{FF2B5EF4-FFF2-40B4-BE49-F238E27FC236}">
                  <a16:creationId xmlns:a16="http://schemas.microsoft.com/office/drawing/2014/main" id="{399FCAE2-BF26-FC40-AB2C-442C1C8D28F1}"/>
                </a:ext>
              </a:extLst>
            </p:cNvPr>
            <p:cNvSpPr/>
            <p:nvPr/>
          </p:nvSpPr>
          <p:spPr>
            <a:xfrm>
              <a:off x="1104480" y="1786680"/>
              <a:ext cx="23400" cy="23760"/>
            </a:xfrm>
            <a:custGeom>
              <a:avLst/>
              <a:gdLst/>
              <a:ahLst/>
              <a:cxnLst>
                <a:cxn ang="3cd4">
                  <a:pos x="hc" y="t"/>
                </a:cxn>
                <a:cxn ang="cd2">
                  <a:pos x="l" y="vc"/>
                </a:cxn>
                <a:cxn ang="cd4">
                  <a:pos x="hc" y="b"/>
                </a:cxn>
                <a:cxn ang="0">
                  <a:pos x="r" y="vc"/>
                </a:cxn>
              </a:cxnLst>
              <a:rect l="l" t="t" r="r" b="b"/>
              <a:pathLst>
                <a:path w="66" h="67">
                  <a:moveTo>
                    <a:pt x="0" y="0"/>
                  </a:moveTo>
                  <a:cubicBezTo>
                    <a:pt x="36" y="0"/>
                    <a:pt x="66" y="30"/>
                    <a:pt x="66" y="6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4" name="Freeform 233">
              <a:extLst>
                <a:ext uri="{FF2B5EF4-FFF2-40B4-BE49-F238E27FC236}">
                  <a16:creationId xmlns:a16="http://schemas.microsoft.com/office/drawing/2014/main" id="{51709AF7-0DDF-E249-A4B9-63AAC15F1BFA}"/>
                </a:ext>
              </a:extLst>
            </p:cNvPr>
            <p:cNvSpPr/>
            <p:nvPr/>
          </p:nvSpPr>
          <p:spPr>
            <a:xfrm>
              <a:off x="1128240" y="1810800"/>
              <a:ext cx="0" cy="106560"/>
            </a:xfrm>
            <a:custGeom>
              <a:avLst/>
              <a:gdLst/>
              <a:ahLst/>
              <a:cxnLst>
                <a:cxn ang="3cd4">
                  <a:pos x="hc" y="t"/>
                </a:cxn>
                <a:cxn ang="cd2">
                  <a:pos x="l" y="vc"/>
                </a:cxn>
                <a:cxn ang="cd4">
                  <a:pos x="hc" y="b"/>
                </a:cxn>
                <a:cxn ang="0">
                  <a:pos x="r" y="vc"/>
                </a:cxn>
              </a:cxnLst>
              <a:rect l="l" t="t" r="r" b="b"/>
              <a:pathLst>
                <a:path h="297">
                  <a:moveTo>
                    <a:pt x="0" y="0"/>
                  </a:moveTo>
                  <a:cubicBezTo>
                    <a:pt x="0" y="297"/>
                    <a:pt x="0" y="297"/>
                    <a:pt x="0" y="29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5" name="Freeform 234">
              <a:extLst>
                <a:ext uri="{FF2B5EF4-FFF2-40B4-BE49-F238E27FC236}">
                  <a16:creationId xmlns:a16="http://schemas.microsoft.com/office/drawing/2014/main" id="{99CBD11E-0771-0B49-86DB-8AD14803C926}"/>
                </a:ext>
              </a:extLst>
            </p:cNvPr>
            <p:cNvSpPr/>
            <p:nvPr/>
          </p:nvSpPr>
          <p:spPr>
            <a:xfrm>
              <a:off x="1104480" y="1917719"/>
              <a:ext cx="23400" cy="23400"/>
            </a:xfrm>
            <a:custGeom>
              <a:avLst/>
              <a:gdLst/>
              <a:ahLst/>
              <a:cxnLst>
                <a:cxn ang="3cd4">
                  <a:pos x="hc" y="t"/>
                </a:cxn>
                <a:cxn ang="cd2">
                  <a:pos x="l" y="vc"/>
                </a:cxn>
                <a:cxn ang="cd4">
                  <a:pos x="hc" y="b"/>
                </a:cxn>
                <a:cxn ang="0">
                  <a:pos x="r" y="vc"/>
                </a:cxn>
              </a:cxnLst>
              <a:rect l="l" t="t" r="r" b="b"/>
              <a:pathLst>
                <a:path w="66" h="66">
                  <a:moveTo>
                    <a:pt x="66" y="0"/>
                  </a:moveTo>
                  <a:cubicBezTo>
                    <a:pt x="66" y="35"/>
                    <a:pt x="36" y="66"/>
                    <a:pt x="0" y="6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 name="Straight Connector 235">
              <a:extLst>
                <a:ext uri="{FF2B5EF4-FFF2-40B4-BE49-F238E27FC236}">
                  <a16:creationId xmlns:a16="http://schemas.microsoft.com/office/drawing/2014/main" id="{21682657-600D-4D4B-9A2F-60D14A9A8168}"/>
                </a:ext>
              </a:extLst>
            </p:cNvPr>
            <p:cNvSpPr/>
            <p:nvPr/>
          </p:nvSpPr>
          <p:spPr>
            <a:xfrm>
              <a:off x="913320" y="1867319"/>
              <a:ext cx="1411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 name="Freeform 236">
              <a:extLst>
                <a:ext uri="{FF2B5EF4-FFF2-40B4-BE49-F238E27FC236}">
                  <a16:creationId xmlns:a16="http://schemas.microsoft.com/office/drawing/2014/main" id="{C52E3D2F-EDE2-7A45-8A04-27ACE06B0586}"/>
                </a:ext>
              </a:extLst>
            </p:cNvPr>
            <p:cNvSpPr/>
            <p:nvPr/>
          </p:nvSpPr>
          <p:spPr>
            <a:xfrm>
              <a:off x="657360" y="1869479"/>
              <a:ext cx="0" cy="0"/>
            </a:xfrm>
            <a:custGeom>
              <a:avLst/>
              <a:gdLst/>
              <a:ahLst/>
              <a:cxnLst>
                <a:cxn ang="3cd4">
                  <a:pos x="hc" y="t"/>
                </a:cxn>
                <a:cxn ang="cd2">
                  <a:pos x="l" y="vc"/>
                </a:cxn>
                <a:cxn ang="cd4">
                  <a:pos x="hc" y="b"/>
                </a:cxn>
                <a:cxn ang="0">
                  <a:pos x="r" y="vc"/>
                </a:cxn>
              </a:cxnLst>
              <a:rect l="l" t="t" r="r" b="b"/>
              <a:pathLst>
                <a:path>
                  <a:moveTo>
                    <a:pt x="0" y="0"/>
                  </a:moveTo>
                  <a:close/>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 name="Straight Connector 237">
              <a:extLst>
                <a:ext uri="{FF2B5EF4-FFF2-40B4-BE49-F238E27FC236}">
                  <a16:creationId xmlns:a16="http://schemas.microsoft.com/office/drawing/2014/main" id="{D3792505-23D9-B744-93EB-B6B5CCFBCD90}"/>
                </a:ext>
              </a:extLst>
            </p:cNvPr>
            <p:cNvSpPr/>
            <p:nvPr/>
          </p:nvSpPr>
          <p:spPr>
            <a:xfrm>
              <a:off x="726120" y="1869479"/>
              <a:ext cx="35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255" name="Group 254">
            <a:extLst>
              <a:ext uri="{FF2B5EF4-FFF2-40B4-BE49-F238E27FC236}">
                <a16:creationId xmlns:a16="http://schemas.microsoft.com/office/drawing/2014/main" id="{1BB49857-2D4F-B047-A875-E100F25377D5}"/>
              </a:ext>
            </a:extLst>
          </p:cNvPr>
          <p:cNvGrpSpPr/>
          <p:nvPr/>
        </p:nvGrpSpPr>
        <p:grpSpPr>
          <a:xfrm>
            <a:off x="3248786" y="840057"/>
            <a:ext cx="842874" cy="757054"/>
            <a:chOff x="1981439" y="1341360"/>
            <a:chExt cx="654121" cy="587520"/>
          </a:xfrm>
        </p:grpSpPr>
        <p:sp>
          <p:nvSpPr>
            <p:cNvPr id="256" name="Straight Connector 255">
              <a:extLst>
                <a:ext uri="{FF2B5EF4-FFF2-40B4-BE49-F238E27FC236}">
                  <a16:creationId xmlns:a16="http://schemas.microsoft.com/office/drawing/2014/main" id="{80DC5160-3CD4-5740-996B-4C6D07C5E025}"/>
                </a:ext>
              </a:extLst>
            </p:cNvPr>
            <p:cNvSpPr/>
            <p:nvPr/>
          </p:nvSpPr>
          <p:spPr>
            <a:xfrm>
              <a:off x="2408400" y="16344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 name="Freeform 256">
              <a:extLst>
                <a:ext uri="{FF2B5EF4-FFF2-40B4-BE49-F238E27FC236}">
                  <a16:creationId xmlns:a16="http://schemas.microsoft.com/office/drawing/2014/main" id="{92DE5F82-EAE9-AF4C-937F-B11851058C26}"/>
                </a:ext>
              </a:extLst>
            </p:cNvPr>
            <p:cNvSpPr/>
            <p:nvPr/>
          </p:nvSpPr>
          <p:spPr>
            <a:xfrm>
              <a:off x="2308680" y="1634400"/>
              <a:ext cx="99360" cy="99000"/>
            </a:xfrm>
            <a:custGeom>
              <a:avLst/>
              <a:gdLst/>
              <a:ahLst/>
              <a:cxnLst>
                <a:cxn ang="3cd4">
                  <a:pos x="hc" y="t"/>
                </a:cxn>
                <a:cxn ang="cd2">
                  <a:pos x="l" y="vc"/>
                </a:cxn>
                <a:cxn ang="cd4">
                  <a:pos x="hc" y="b"/>
                </a:cxn>
                <a:cxn ang="0">
                  <a:pos x="r" y="vc"/>
                </a:cxn>
              </a:cxnLst>
              <a:rect l="l" t="t" r="r" b="b"/>
              <a:pathLst>
                <a:path w="277" h="276">
                  <a:moveTo>
                    <a:pt x="277" y="0"/>
                  </a:moveTo>
                  <a:cubicBezTo>
                    <a:pt x="277" y="153"/>
                    <a:pt x="152" y="276"/>
                    <a:pt x="0" y="27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 name="Freeform 257">
              <a:extLst>
                <a:ext uri="{FF2B5EF4-FFF2-40B4-BE49-F238E27FC236}">
                  <a16:creationId xmlns:a16="http://schemas.microsoft.com/office/drawing/2014/main" id="{E3020498-59C2-A14F-92FA-5EAB2535413F}"/>
                </a:ext>
              </a:extLst>
            </p:cNvPr>
            <p:cNvSpPr/>
            <p:nvPr/>
          </p:nvSpPr>
          <p:spPr>
            <a:xfrm>
              <a:off x="2209320" y="1634400"/>
              <a:ext cx="99000" cy="99000"/>
            </a:xfrm>
            <a:custGeom>
              <a:avLst/>
              <a:gdLst/>
              <a:ahLst/>
              <a:cxnLst>
                <a:cxn ang="3cd4">
                  <a:pos x="hc" y="t"/>
                </a:cxn>
                <a:cxn ang="cd2">
                  <a:pos x="l" y="vc"/>
                </a:cxn>
                <a:cxn ang="cd4">
                  <a:pos x="hc" y="b"/>
                </a:cxn>
                <a:cxn ang="0">
                  <a:pos x="r" y="vc"/>
                </a:cxn>
              </a:cxnLst>
              <a:rect l="l" t="t" r="r" b="b"/>
              <a:pathLst>
                <a:path w="276" h="276">
                  <a:moveTo>
                    <a:pt x="276" y="276"/>
                  </a:moveTo>
                  <a:cubicBezTo>
                    <a:pt x="124" y="276"/>
                    <a:pt x="0" y="15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 name="Freeform 258">
              <a:extLst>
                <a:ext uri="{FF2B5EF4-FFF2-40B4-BE49-F238E27FC236}">
                  <a16:creationId xmlns:a16="http://schemas.microsoft.com/office/drawing/2014/main" id="{530F969B-D70D-384E-9C78-20AD7E7646D4}"/>
                </a:ext>
              </a:extLst>
            </p:cNvPr>
            <p:cNvSpPr/>
            <p:nvPr/>
          </p:nvSpPr>
          <p:spPr>
            <a:xfrm>
              <a:off x="2209320" y="1535039"/>
              <a:ext cx="99000" cy="99000"/>
            </a:xfrm>
            <a:custGeom>
              <a:avLst/>
              <a:gdLst/>
              <a:ahLst/>
              <a:cxnLst>
                <a:cxn ang="3cd4">
                  <a:pos x="hc" y="t"/>
                </a:cxn>
                <a:cxn ang="cd2">
                  <a:pos x="l" y="vc"/>
                </a:cxn>
                <a:cxn ang="cd4">
                  <a:pos x="hc" y="b"/>
                </a:cxn>
                <a:cxn ang="0">
                  <a:pos x="r" y="vc"/>
                </a:cxn>
              </a:cxnLst>
              <a:rect l="l" t="t" r="r" b="b"/>
              <a:pathLst>
                <a:path w="276" h="276">
                  <a:moveTo>
                    <a:pt x="0" y="276"/>
                  </a:moveTo>
                  <a:cubicBezTo>
                    <a:pt x="0" y="124"/>
                    <a:pt x="124" y="0"/>
                    <a:pt x="27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 name="Freeform 259">
              <a:extLst>
                <a:ext uri="{FF2B5EF4-FFF2-40B4-BE49-F238E27FC236}">
                  <a16:creationId xmlns:a16="http://schemas.microsoft.com/office/drawing/2014/main" id="{DA569B13-C6A2-1846-B2F2-BC9E7539A2CA}"/>
                </a:ext>
              </a:extLst>
            </p:cNvPr>
            <p:cNvSpPr/>
            <p:nvPr/>
          </p:nvSpPr>
          <p:spPr>
            <a:xfrm>
              <a:off x="2308680" y="1535039"/>
              <a:ext cx="99360" cy="99000"/>
            </a:xfrm>
            <a:custGeom>
              <a:avLst/>
              <a:gdLst/>
              <a:ahLst/>
              <a:cxnLst>
                <a:cxn ang="3cd4">
                  <a:pos x="hc" y="t"/>
                </a:cxn>
                <a:cxn ang="cd2">
                  <a:pos x="l" y="vc"/>
                </a:cxn>
                <a:cxn ang="cd4">
                  <a:pos x="hc" y="b"/>
                </a:cxn>
                <a:cxn ang="0">
                  <a:pos x="r" y="vc"/>
                </a:cxn>
              </a:cxnLst>
              <a:rect l="l" t="t" r="r" b="b"/>
              <a:pathLst>
                <a:path w="277" h="276">
                  <a:moveTo>
                    <a:pt x="0" y="0"/>
                  </a:moveTo>
                  <a:cubicBezTo>
                    <a:pt x="152" y="0"/>
                    <a:pt x="277" y="124"/>
                    <a:pt x="277" y="27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 name="Straight Connector 260">
              <a:extLst>
                <a:ext uri="{FF2B5EF4-FFF2-40B4-BE49-F238E27FC236}">
                  <a16:creationId xmlns:a16="http://schemas.microsoft.com/office/drawing/2014/main" id="{ECC27040-FB59-C440-B15F-E3E1590CB1FC}"/>
                </a:ext>
              </a:extLst>
            </p:cNvPr>
            <p:cNvSpPr/>
            <p:nvPr/>
          </p:nvSpPr>
          <p:spPr>
            <a:xfrm>
              <a:off x="2492280" y="1432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 name="Freeform 261">
              <a:extLst>
                <a:ext uri="{FF2B5EF4-FFF2-40B4-BE49-F238E27FC236}">
                  <a16:creationId xmlns:a16="http://schemas.microsoft.com/office/drawing/2014/main" id="{6F912916-2638-F146-B010-27EE09A39A5A}"/>
                </a:ext>
              </a:extLst>
            </p:cNvPr>
            <p:cNvSpPr/>
            <p:nvPr/>
          </p:nvSpPr>
          <p:spPr>
            <a:xfrm>
              <a:off x="2409480" y="1432080"/>
              <a:ext cx="82440" cy="30960"/>
            </a:xfrm>
            <a:custGeom>
              <a:avLst/>
              <a:gdLst/>
              <a:ahLst/>
              <a:cxnLst>
                <a:cxn ang="3cd4">
                  <a:pos x="hc" y="t"/>
                </a:cxn>
                <a:cxn ang="cd2">
                  <a:pos x="l" y="vc"/>
                </a:cxn>
                <a:cxn ang="cd4">
                  <a:pos x="hc" y="b"/>
                </a:cxn>
                <a:cxn ang="0">
                  <a:pos x="r" y="vc"/>
                </a:cxn>
              </a:cxnLst>
              <a:rect l="l" t="t" r="r" b="b"/>
              <a:pathLst>
                <a:path w="230" h="87">
                  <a:moveTo>
                    <a:pt x="230" y="0"/>
                  </a:moveTo>
                  <a:cubicBezTo>
                    <a:pt x="184" y="81"/>
                    <a:pt x="80" y="111"/>
                    <a:pt x="0" y="6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 name="Freeform 262">
              <a:extLst>
                <a:ext uri="{FF2B5EF4-FFF2-40B4-BE49-F238E27FC236}">
                  <a16:creationId xmlns:a16="http://schemas.microsoft.com/office/drawing/2014/main" id="{9848BF9E-EC4A-ED4B-AFBE-BC413631044C}"/>
                </a:ext>
              </a:extLst>
            </p:cNvPr>
            <p:cNvSpPr/>
            <p:nvPr/>
          </p:nvSpPr>
          <p:spPr>
            <a:xfrm>
              <a:off x="2377800" y="1372680"/>
              <a:ext cx="30960" cy="82440"/>
            </a:xfrm>
            <a:custGeom>
              <a:avLst/>
              <a:gdLst/>
              <a:ahLst/>
              <a:cxnLst>
                <a:cxn ang="3cd4">
                  <a:pos x="hc" y="t"/>
                </a:cxn>
                <a:cxn ang="cd2">
                  <a:pos x="l" y="vc"/>
                </a:cxn>
                <a:cxn ang="cd4">
                  <a:pos x="hc" y="b"/>
                </a:cxn>
                <a:cxn ang="0">
                  <a:pos x="r" y="vc"/>
                </a:cxn>
              </a:cxnLst>
              <a:rect l="l" t="t" r="r" b="b"/>
              <a:pathLst>
                <a:path w="87" h="230">
                  <a:moveTo>
                    <a:pt x="87" y="230"/>
                  </a:moveTo>
                  <a:cubicBezTo>
                    <a:pt x="4" y="184"/>
                    <a:pt x="-24" y="80"/>
                    <a:pt x="2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 name="Freeform 263">
              <a:extLst>
                <a:ext uri="{FF2B5EF4-FFF2-40B4-BE49-F238E27FC236}">
                  <a16:creationId xmlns:a16="http://schemas.microsoft.com/office/drawing/2014/main" id="{C1DBDDE7-F05D-7F47-B90B-A18D5933BD71}"/>
                </a:ext>
              </a:extLst>
            </p:cNvPr>
            <p:cNvSpPr/>
            <p:nvPr/>
          </p:nvSpPr>
          <p:spPr>
            <a:xfrm>
              <a:off x="2385719" y="1341360"/>
              <a:ext cx="82800" cy="30960"/>
            </a:xfrm>
            <a:custGeom>
              <a:avLst/>
              <a:gdLst/>
              <a:ahLst/>
              <a:cxnLst>
                <a:cxn ang="3cd4">
                  <a:pos x="hc" y="t"/>
                </a:cxn>
                <a:cxn ang="cd2">
                  <a:pos x="l" y="vc"/>
                </a:cxn>
                <a:cxn ang="cd4">
                  <a:pos x="hc" y="b"/>
                </a:cxn>
                <a:cxn ang="0">
                  <a:pos x="r" y="vc"/>
                </a:cxn>
              </a:cxnLst>
              <a:rect l="l" t="t" r="r" b="b"/>
              <a:pathLst>
                <a:path w="231" h="87">
                  <a:moveTo>
                    <a:pt x="0" y="87"/>
                  </a:moveTo>
                  <a:cubicBezTo>
                    <a:pt x="46" y="4"/>
                    <a:pt x="149" y="-24"/>
                    <a:pt x="231" y="2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 name="Freeform 264">
              <a:extLst>
                <a:ext uri="{FF2B5EF4-FFF2-40B4-BE49-F238E27FC236}">
                  <a16:creationId xmlns:a16="http://schemas.microsoft.com/office/drawing/2014/main" id="{BC4C84DB-E9D3-B445-AF96-14C346354DD5}"/>
                </a:ext>
              </a:extLst>
            </p:cNvPr>
            <p:cNvSpPr/>
            <p:nvPr/>
          </p:nvSpPr>
          <p:spPr>
            <a:xfrm>
              <a:off x="2468880" y="1348920"/>
              <a:ext cx="30960" cy="82800"/>
            </a:xfrm>
            <a:custGeom>
              <a:avLst/>
              <a:gdLst/>
              <a:ahLst/>
              <a:cxnLst>
                <a:cxn ang="3cd4">
                  <a:pos x="hc" y="t"/>
                </a:cxn>
                <a:cxn ang="cd2">
                  <a:pos x="l" y="vc"/>
                </a:cxn>
                <a:cxn ang="cd4">
                  <a:pos x="hc" y="b"/>
                </a:cxn>
                <a:cxn ang="0">
                  <a:pos x="r" y="vc"/>
                </a:cxn>
              </a:cxnLst>
              <a:rect l="l" t="t" r="r" b="b"/>
              <a:pathLst>
                <a:path w="87" h="231">
                  <a:moveTo>
                    <a:pt x="0" y="0"/>
                  </a:moveTo>
                  <a:cubicBezTo>
                    <a:pt x="81" y="45"/>
                    <a:pt x="111" y="149"/>
                    <a:pt x="65" y="23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 name="Straight Connector 265">
              <a:extLst>
                <a:ext uri="{FF2B5EF4-FFF2-40B4-BE49-F238E27FC236}">
                  <a16:creationId xmlns:a16="http://schemas.microsoft.com/office/drawing/2014/main" id="{3716B30B-4F01-AF41-BADE-BEE912066CEF}"/>
                </a:ext>
              </a:extLst>
            </p:cNvPr>
            <p:cNvSpPr/>
            <p:nvPr/>
          </p:nvSpPr>
          <p:spPr>
            <a:xfrm flipH="1">
              <a:off x="2384999" y="1455480"/>
              <a:ext cx="24481" cy="428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 name="Straight Connector 266">
              <a:extLst>
                <a:ext uri="{FF2B5EF4-FFF2-40B4-BE49-F238E27FC236}">
                  <a16:creationId xmlns:a16="http://schemas.microsoft.com/office/drawing/2014/main" id="{021F45C1-94FD-C942-93D1-1A3AC0BCC3FC}"/>
                </a:ext>
              </a:extLst>
            </p:cNvPr>
            <p:cNvSpPr/>
            <p:nvPr/>
          </p:nvSpPr>
          <p:spPr>
            <a:xfrm>
              <a:off x="2575439" y="16948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 name="Freeform 267">
              <a:extLst>
                <a:ext uri="{FF2B5EF4-FFF2-40B4-BE49-F238E27FC236}">
                  <a16:creationId xmlns:a16="http://schemas.microsoft.com/office/drawing/2014/main" id="{C699BBFD-7F1C-7440-96F3-6EAFC9932A70}"/>
                </a:ext>
              </a:extLst>
            </p:cNvPr>
            <p:cNvSpPr/>
            <p:nvPr/>
          </p:nvSpPr>
          <p:spPr>
            <a:xfrm>
              <a:off x="2514240" y="1634400"/>
              <a:ext cx="60840" cy="60120"/>
            </a:xfrm>
            <a:custGeom>
              <a:avLst/>
              <a:gdLst/>
              <a:ahLst/>
              <a:cxnLst>
                <a:cxn ang="3cd4">
                  <a:pos x="hc" y="t"/>
                </a:cxn>
                <a:cxn ang="cd2">
                  <a:pos x="l" y="vc"/>
                </a:cxn>
                <a:cxn ang="cd4">
                  <a:pos x="hc" y="b"/>
                </a:cxn>
                <a:cxn ang="0">
                  <a:pos x="r" y="vc"/>
                </a:cxn>
              </a:cxnLst>
              <a:rect l="l" t="t" r="r" b="b"/>
              <a:pathLst>
                <a:path w="170" h="168">
                  <a:moveTo>
                    <a:pt x="170" y="168"/>
                  </a:moveTo>
                  <a:cubicBezTo>
                    <a:pt x="75" y="168"/>
                    <a:pt x="0" y="9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 name="Freeform 268">
              <a:extLst>
                <a:ext uri="{FF2B5EF4-FFF2-40B4-BE49-F238E27FC236}">
                  <a16:creationId xmlns:a16="http://schemas.microsoft.com/office/drawing/2014/main" id="{1397DE3F-888A-D146-8CF1-7CEEDEFB1B8A}"/>
                </a:ext>
              </a:extLst>
            </p:cNvPr>
            <p:cNvSpPr/>
            <p:nvPr/>
          </p:nvSpPr>
          <p:spPr>
            <a:xfrm>
              <a:off x="2514240" y="1572479"/>
              <a:ext cx="60480" cy="61560"/>
            </a:xfrm>
            <a:custGeom>
              <a:avLst/>
              <a:gdLst/>
              <a:ahLst/>
              <a:cxnLst>
                <a:cxn ang="3cd4">
                  <a:pos x="hc" y="t"/>
                </a:cxn>
                <a:cxn ang="cd2">
                  <a:pos x="l" y="vc"/>
                </a:cxn>
                <a:cxn ang="cd4">
                  <a:pos x="hc" y="b"/>
                </a:cxn>
                <a:cxn ang="0">
                  <a:pos x="r" y="vc"/>
                </a:cxn>
              </a:cxnLst>
              <a:rect l="l" t="t" r="r" b="b"/>
              <a:pathLst>
                <a:path w="169" h="172">
                  <a:moveTo>
                    <a:pt x="0" y="172"/>
                  </a:moveTo>
                  <a:cubicBezTo>
                    <a:pt x="-1" y="77"/>
                    <a:pt x="75" y="2"/>
                    <a:pt x="16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 name="Freeform 269">
              <a:extLst>
                <a:ext uri="{FF2B5EF4-FFF2-40B4-BE49-F238E27FC236}">
                  <a16:creationId xmlns:a16="http://schemas.microsoft.com/office/drawing/2014/main" id="{FBECE56E-A5E9-C14A-A7AF-222A9C87B55E}"/>
                </a:ext>
              </a:extLst>
            </p:cNvPr>
            <p:cNvSpPr/>
            <p:nvPr/>
          </p:nvSpPr>
          <p:spPr>
            <a:xfrm>
              <a:off x="2575080" y="1572479"/>
              <a:ext cx="60480" cy="60840"/>
            </a:xfrm>
            <a:custGeom>
              <a:avLst/>
              <a:gdLst/>
              <a:ahLst/>
              <a:cxnLst>
                <a:cxn ang="3cd4">
                  <a:pos x="hc" y="t"/>
                </a:cxn>
                <a:cxn ang="cd2">
                  <a:pos x="l" y="vc"/>
                </a:cxn>
                <a:cxn ang="cd4">
                  <a:pos x="hc" y="b"/>
                </a:cxn>
                <a:cxn ang="0">
                  <a:pos x="r" y="vc"/>
                </a:cxn>
              </a:cxnLst>
              <a:rect l="l" t="t" r="r" b="b"/>
              <a:pathLst>
                <a:path w="169" h="170">
                  <a:moveTo>
                    <a:pt x="0" y="0"/>
                  </a:moveTo>
                  <a:cubicBezTo>
                    <a:pt x="94" y="0"/>
                    <a:pt x="169" y="77"/>
                    <a:pt x="169" y="17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 name="Freeform 270">
              <a:extLst>
                <a:ext uri="{FF2B5EF4-FFF2-40B4-BE49-F238E27FC236}">
                  <a16:creationId xmlns:a16="http://schemas.microsoft.com/office/drawing/2014/main" id="{3086CB51-D2BF-5B49-BF4F-3CA60AB80B00}"/>
                </a:ext>
              </a:extLst>
            </p:cNvPr>
            <p:cNvSpPr/>
            <p:nvPr/>
          </p:nvSpPr>
          <p:spPr>
            <a:xfrm>
              <a:off x="2575439" y="1633680"/>
              <a:ext cx="60120" cy="60840"/>
            </a:xfrm>
            <a:custGeom>
              <a:avLst/>
              <a:gdLst/>
              <a:ahLst/>
              <a:cxnLst>
                <a:cxn ang="3cd4">
                  <a:pos x="hc" y="t"/>
                </a:cxn>
                <a:cxn ang="cd2">
                  <a:pos x="l" y="vc"/>
                </a:cxn>
                <a:cxn ang="cd4">
                  <a:pos x="hc" y="b"/>
                </a:cxn>
                <a:cxn ang="0">
                  <a:pos x="r" y="vc"/>
                </a:cxn>
              </a:cxnLst>
              <a:rect l="l" t="t" r="r" b="b"/>
              <a:pathLst>
                <a:path w="168" h="170">
                  <a:moveTo>
                    <a:pt x="168" y="0"/>
                  </a:moveTo>
                  <a:cubicBezTo>
                    <a:pt x="168" y="93"/>
                    <a:pt x="93" y="170"/>
                    <a:pt x="0" y="17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 name="Straight Connector 271">
              <a:extLst>
                <a:ext uri="{FF2B5EF4-FFF2-40B4-BE49-F238E27FC236}">
                  <a16:creationId xmlns:a16="http://schemas.microsoft.com/office/drawing/2014/main" id="{7DE0E484-65D2-CE44-A9AF-2D11BEE723D6}"/>
                </a:ext>
              </a:extLst>
            </p:cNvPr>
            <p:cNvSpPr/>
            <p:nvPr/>
          </p:nvSpPr>
          <p:spPr>
            <a:xfrm flipH="1">
              <a:off x="2464920" y="1634400"/>
              <a:ext cx="493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 name="Straight Connector 272">
              <a:extLst>
                <a:ext uri="{FF2B5EF4-FFF2-40B4-BE49-F238E27FC236}">
                  <a16:creationId xmlns:a16="http://schemas.microsoft.com/office/drawing/2014/main" id="{1D4FF061-21F1-4F46-B1D1-D0C09317D15E}"/>
                </a:ext>
              </a:extLst>
            </p:cNvPr>
            <p:cNvSpPr/>
            <p:nvPr/>
          </p:nvSpPr>
          <p:spPr>
            <a:xfrm>
              <a:off x="2388240" y="189611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 name="Freeform 273">
              <a:extLst>
                <a:ext uri="{FF2B5EF4-FFF2-40B4-BE49-F238E27FC236}">
                  <a16:creationId xmlns:a16="http://schemas.microsoft.com/office/drawing/2014/main" id="{297339DC-A81A-C04A-9F55-0C5CD131666B}"/>
                </a:ext>
              </a:extLst>
            </p:cNvPr>
            <p:cNvSpPr/>
            <p:nvPr/>
          </p:nvSpPr>
          <p:spPr>
            <a:xfrm>
              <a:off x="2379960" y="1812600"/>
              <a:ext cx="30600" cy="83160"/>
            </a:xfrm>
            <a:custGeom>
              <a:avLst/>
              <a:gdLst/>
              <a:ahLst/>
              <a:cxnLst>
                <a:cxn ang="3cd4">
                  <a:pos x="hc" y="t"/>
                </a:cxn>
                <a:cxn ang="cd2">
                  <a:pos x="l" y="vc"/>
                </a:cxn>
                <a:cxn ang="cd4">
                  <a:pos x="hc" y="b"/>
                </a:cxn>
                <a:cxn ang="0">
                  <a:pos x="r" y="vc"/>
                </a:cxn>
              </a:cxnLst>
              <a:rect l="l" t="t" r="r" b="b"/>
              <a:pathLst>
                <a:path w="86" h="232">
                  <a:moveTo>
                    <a:pt x="23" y="232"/>
                  </a:moveTo>
                  <a:cubicBezTo>
                    <a:pt x="-24" y="149"/>
                    <a:pt x="5" y="47"/>
                    <a:pt x="8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 name="Freeform 274">
              <a:extLst>
                <a:ext uri="{FF2B5EF4-FFF2-40B4-BE49-F238E27FC236}">
                  <a16:creationId xmlns:a16="http://schemas.microsoft.com/office/drawing/2014/main" id="{15503693-D7BF-294C-B348-F5AE23C4452F}"/>
                </a:ext>
              </a:extLst>
            </p:cNvPr>
            <p:cNvSpPr/>
            <p:nvPr/>
          </p:nvSpPr>
          <p:spPr>
            <a:xfrm>
              <a:off x="2410919" y="1804680"/>
              <a:ext cx="82800" cy="29880"/>
            </a:xfrm>
            <a:custGeom>
              <a:avLst/>
              <a:gdLst/>
              <a:ahLst/>
              <a:cxnLst>
                <a:cxn ang="3cd4">
                  <a:pos x="hc" y="t"/>
                </a:cxn>
                <a:cxn ang="cd2">
                  <a:pos x="l" y="vc"/>
                </a:cxn>
                <a:cxn ang="cd4">
                  <a:pos x="hc" y="b"/>
                </a:cxn>
                <a:cxn ang="0">
                  <a:pos x="r" y="vc"/>
                </a:cxn>
              </a:cxnLst>
              <a:rect l="l" t="t" r="r" b="b"/>
              <a:pathLst>
                <a:path w="231" h="84">
                  <a:moveTo>
                    <a:pt x="0" y="22"/>
                  </a:moveTo>
                  <a:cubicBezTo>
                    <a:pt x="82" y="-24"/>
                    <a:pt x="185" y="3"/>
                    <a:pt x="231" y="8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 name="Freeform 275">
              <a:extLst>
                <a:ext uri="{FF2B5EF4-FFF2-40B4-BE49-F238E27FC236}">
                  <a16:creationId xmlns:a16="http://schemas.microsoft.com/office/drawing/2014/main" id="{66ABA5C9-DB81-0440-AC38-DB0174C72AB2}"/>
                </a:ext>
              </a:extLst>
            </p:cNvPr>
            <p:cNvSpPr/>
            <p:nvPr/>
          </p:nvSpPr>
          <p:spPr>
            <a:xfrm>
              <a:off x="2471760" y="1834919"/>
              <a:ext cx="30240" cy="83520"/>
            </a:xfrm>
            <a:custGeom>
              <a:avLst/>
              <a:gdLst/>
              <a:ahLst/>
              <a:cxnLst>
                <a:cxn ang="3cd4">
                  <a:pos x="hc" y="t"/>
                </a:cxn>
                <a:cxn ang="cd2">
                  <a:pos x="l" y="vc"/>
                </a:cxn>
                <a:cxn ang="cd4">
                  <a:pos x="hc" y="b"/>
                </a:cxn>
                <a:cxn ang="0">
                  <a:pos x="r" y="vc"/>
                </a:cxn>
              </a:cxnLst>
              <a:rect l="l" t="t" r="r" b="b"/>
              <a:pathLst>
                <a:path w="85" h="233">
                  <a:moveTo>
                    <a:pt x="62" y="0"/>
                  </a:moveTo>
                  <a:cubicBezTo>
                    <a:pt x="109" y="82"/>
                    <a:pt x="81" y="185"/>
                    <a:pt x="0" y="23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 name="Freeform 276">
              <a:extLst>
                <a:ext uri="{FF2B5EF4-FFF2-40B4-BE49-F238E27FC236}">
                  <a16:creationId xmlns:a16="http://schemas.microsoft.com/office/drawing/2014/main" id="{A800182C-99D9-E24C-8152-44C960B0503B}"/>
                </a:ext>
              </a:extLst>
            </p:cNvPr>
            <p:cNvSpPr/>
            <p:nvPr/>
          </p:nvSpPr>
          <p:spPr>
            <a:xfrm>
              <a:off x="2388240" y="1896119"/>
              <a:ext cx="83160" cy="30240"/>
            </a:xfrm>
            <a:custGeom>
              <a:avLst/>
              <a:gdLst/>
              <a:ahLst/>
              <a:cxnLst>
                <a:cxn ang="3cd4">
                  <a:pos x="hc" y="t"/>
                </a:cxn>
                <a:cxn ang="cd2">
                  <a:pos x="l" y="vc"/>
                </a:cxn>
                <a:cxn ang="cd4">
                  <a:pos x="hc" y="b"/>
                </a:cxn>
                <a:cxn ang="0">
                  <a:pos x="r" y="vc"/>
                </a:cxn>
              </a:cxnLst>
              <a:rect l="l" t="t" r="r" b="b"/>
              <a:pathLst>
                <a:path w="232" h="85">
                  <a:moveTo>
                    <a:pt x="232" y="63"/>
                  </a:moveTo>
                  <a:cubicBezTo>
                    <a:pt x="150" y="109"/>
                    <a:pt x="46" y="8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 name="Straight Connector 277">
              <a:extLst>
                <a:ext uri="{FF2B5EF4-FFF2-40B4-BE49-F238E27FC236}">
                  <a16:creationId xmlns:a16="http://schemas.microsoft.com/office/drawing/2014/main" id="{2F30A3F4-9F20-C841-942F-E45737B48459}"/>
                </a:ext>
              </a:extLst>
            </p:cNvPr>
            <p:cNvSpPr/>
            <p:nvPr/>
          </p:nvSpPr>
          <p:spPr>
            <a:xfrm flipH="1" flipV="1">
              <a:off x="2386800" y="1769760"/>
              <a:ext cx="24119" cy="428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 name="Straight Connector 278">
              <a:extLst>
                <a:ext uri="{FF2B5EF4-FFF2-40B4-BE49-F238E27FC236}">
                  <a16:creationId xmlns:a16="http://schemas.microsoft.com/office/drawing/2014/main" id="{264F0985-7A48-AE43-B58B-155C55607711}"/>
                </a:ext>
              </a:extLst>
            </p:cNvPr>
            <p:cNvSpPr/>
            <p:nvPr/>
          </p:nvSpPr>
          <p:spPr>
            <a:xfrm>
              <a:off x="2042639" y="15742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 name="Freeform 279">
              <a:extLst>
                <a:ext uri="{FF2B5EF4-FFF2-40B4-BE49-F238E27FC236}">
                  <a16:creationId xmlns:a16="http://schemas.microsoft.com/office/drawing/2014/main" id="{590A9528-5906-AF46-BFAF-B7623CDF94EC}"/>
                </a:ext>
              </a:extLst>
            </p:cNvPr>
            <p:cNvSpPr/>
            <p:nvPr/>
          </p:nvSpPr>
          <p:spPr>
            <a:xfrm>
              <a:off x="2042639" y="1574280"/>
              <a:ext cx="60840" cy="60120"/>
            </a:xfrm>
            <a:custGeom>
              <a:avLst/>
              <a:gdLst/>
              <a:ahLst/>
              <a:cxnLst>
                <a:cxn ang="3cd4">
                  <a:pos x="hc" y="t"/>
                </a:cxn>
                <a:cxn ang="cd2">
                  <a:pos x="l" y="vc"/>
                </a:cxn>
                <a:cxn ang="cd4">
                  <a:pos x="hc" y="b"/>
                </a:cxn>
                <a:cxn ang="0">
                  <a:pos x="r" y="vc"/>
                </a:cxn>
              </a:cxnLst>
              <a:rect l="l" t="t" r="r" b="b"/>
              <a:pathLst>
                <a:path w="170" h="168">
                  <a:moveTo>
                    <a:pt x="0" y="0"/>
                  </a:moveTo>
                  <a:cubicBezTo>
                    <a:pt x="93" y="0"/>
                    <a:pt x="170" y="75"/>
                    <a:pt x="170" y="16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 name="Freeform 280">
              <a:extLst>
                <a:ext uri="{FF2B5EF4-FFF2-40B4-BE49-F238E27FC236}">
                  <a16:creationId xmlns:a16="http://schemas.microsoft.com/office/drawing/2014/main" id="{D5FB1A49-3756-3743-8EF1-A2ACC7177291}"/>
                </a:ext>
              </a:extLst>
            </p:cNvPr>
            <p:cNvSpPr/>
            <p:nvPr/>
          </p:nvSpPr>
          <p:spPr>
            <a:xfrm>
              <a:off x="2042639" y="1634760"/>
              <a:ext cx="60840" cy="60840"/>
            </a:xfrm>
            <a:custGeom>
              <a:avLst/>
              <a:gdLst/>
              <a:ahLst/>
              <a:cxnLst>
                <a:cxn ang="3cd4">
                  <a:pos x="hc" y="t"/>
                </a:cxn>
                <a:cxn ang="cd2">
                  <a:pos x="l" y="vc"/>
                </a:cxn>
                <a:cxn ang="cd4">
                  <a:pos x="hc" y="b"/>
                </a:cxn>
                <a:cxn ang="0">
                  <a:pos x="r" y="vc"/>
                </a:cxn>
              </a:cxnLst>
              <a:rect l="l" t="t" r="r" b="b"/>
              <a:pathLst>
                <a:path w="170" h="170">
                  <a:moveTo>
                    <a:pt x="170" y="0"/>
                  </a:moveTo>
                  <a:cubicBezTo>
                    <a:pt x="170" y="94"/>
                    <a:pt x="93" y="170"/>
                    <a:pt x="0" y="17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 name="Freeform 281">
              <a:extLst>
                <a:ext uri="{FF2B5EF4-FFF2-40B4-BE49-F238E27FC236}">
                  <a16:creationId xmlns:a16="http://schemas.microsoft.com/office/drawing/2014/main" id="{1370A252-C3DC-DC4A-B185-EF5DA6D268B6}"/>
                </a:ext>
              </a:extLst>
            </p:cNvPr>
            <p:cNvSpPr/>
            <p:nvPr/>
          </p:nvSpPr>
          <p:spPr>
            <a:xfrm>
              <a:off x="1981439" y="1635120"/>
              <a:ext cx="60840" cy="60480"/>
            </a:xfrm>
            <a:custGeom>
              <a:avLst/>
              <a:gdLst/>
              <a:ahLst/>
              <a:cxnLst>
                <a:cxn ang="3cd4">
                  <a:pos x="hc" y="t"/>
                </a:cxn>
                <a:cxn ang="cd2">
                  <a:pos x="l" y="vc"/>
                </a:cxn>
                <a:cxn ang="cd4">
                  <a:pos x="hc" y="b"/>
                </a:cxn>
                <a:cxn ang="0">
                  <a:pos x="r" y="vc"/>
                </a:cxn>
              </a:cxnLst>
              <a:rect l="l" t="t" r="r" b="b"/>
              <a:pathLst>
                <a:path w="170" h="169">
                  <a:moveTo>
                    <a:pt x="170" y="169"/>
                  </a:moveTo>
                  <a:cubicBezTo>
                    <a:pt x="77" y="169"/>
                    <a:pt x="0" y="9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 name="Freeform 282">
              <a:extLst>
                <a:ext uri="{FF2B5EF4-FFF2-40B4-BE49-F238E27FC236}">
                  <a16:creationId xmlns:a16="http://schemas.microsoft.com/office/drawing/2014/main" id="{8A15AEB0-3D92-3B4C-84F9-96E7C08EFB73}"/>
                </a:ext>
              </a:extLst>
            </p:cNvPr>
            <p:cNvSpPr/>
            <p:nvPr/>
          </p:nvSpPr>
          <p:spPr>
            <a:xfrm>
              <a:off x="1981439" y="1574280"/>
              <a:ext cx="60840" cy="60480"/>
            </a:xfrm>
            <a:custGeom>
              <a:avLst/>
              <a:gdLst/>
              <a:ahLst/>
              <a:cxnLst>
                <a:cxn ang="3cd4">
                  <a:pos x="hc" y="t"/>
                </a:cxn>
                <a:cxn ang="cd2">
                  <a:pos x="l" y="vc"/>
                </a:cxn>
                <a:cxn ang="cd4">
                  <a:pos x="hc" y="b"/>
                </a:cxn>
                <a:cxn ang="0">
                  <a:pos x="r" y="vc"/>
                </a:cxn>
              </a:cxnLst>
              <a:rect l="l" t="t" r="r" b="b"/>
              <a:pathLst>
                <a:path w="170" h="169">
                  <a:moveTo>
                    <a:pt x="0" y="169"/>
                  </a:moveTo>
                  <a:cubicBezTo>
                    <a:pt x="0" y="75"/>
                    <a:pt x="75" y="0"/>
                    <a:pt x="17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 name="Straight Connector 283">
              <a:extLst>
                <a:ext uri="{FF2B5EF4-FFF2-40B4-BE49-F238E27FC236}">
                  <a16:creationId xmlns:a16="http://schemas.microsoft.com/office/drawing/2014/main" id="{914379FD-A486-7241-AAA3-DA2F1269B1EF}"/>
                </a:ext>
              </a:extLst>
            </p:cNvPr>
            <p:cNvSpPr/>
            <p:nvPr/>
          </p:nvSpPr>
          <p:spPr>
            <a:xfrm>
              <a:off x="2103840" y="1634760"/>
              <a:ext cx="486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 name="Straight Connector 284">
              <a:extLst>
                <a:ext uri="{FF2B5EF4-FFF2-40B4-BE49-F238E27FC236}">
                  <a16:creationId xmlns:a16="http://schemas.microsoft.com/office/drawing/2014/main" id="{A24C9719-C099-9647-9033-4BEB68233D43}"/>
                </a:ext>
              </a:extLst>
            </p:cNvPr>
            <p:cNvSpPr/>
            <p:nvPr/>
          </p:nvSpPr>
          <p:spPr>
            <a:xfrm>
              <a:off x="2229480" y="137303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 name="Freeform 285">
              <a:extLst>
                <a:ext uri="{FF2B5EF4-FFF2-40B4-BE49-F238E27FC236}">
                  <a16:creationId xmlns:a16="http://schemas.microsoft.com/office/drawing/2014/main" id="{3894C074-A86E-2145-98C4-D49A7892594F}"/>
                </a:ext>
              </a:extLst>
            </p:cNvPr>
            <p:cNvSpPr/>
            <p:nvPr/>
          </p:nvSpPr>
          <p:spPr>
            <a:xfrm>
              <a:off x="2206800" y="1373039"/>
              <a:ext cx="30240" cy="82800"/>
            </a:xfrm>
            <a:custGeom>
              <a:avLst/>
              <a:gdLst/>
              <a:ahLst/>
              <a:cxnLst>
                <a:cxn ang="3cd4">
                  <a:pos x="hc" y="t"/>
                </a:cxn>
                <a:cxn ang="cd2">
                  <a:pos x="l" y="vc"/>
                </a:cxn>
                <a:cxn ang="cd4">
                  <a:pos x="hc" y="b"/>
                </a:cxn>
                <a:cxn ang="0">
                  <a:pos x="r" y="vc"/>
                </a:cxn>
              </a:cxnLst>
              <a:rect l="l" t="t" r="r" b="b"/>
              <a:pathLst>
                <a:path w="85" h="231">
                  <a:moveTo>
                    <a:pt x="63" y="0"/>
                  </a:moveTo>
                  <a:cubicBezTo>
                    <a:pt x="109" y="81"/>
                    <a:pt x="81" y="185"/>
                    <a:pt x="0" y="23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 name="Freeform 286">
              <a:extLst>
                <a:ext uri="{FF2B5EF4-FFF2-40B4-BE49-F238E27FC236}">
                  <a16:creationId xmlns:a16="http://schemas.microsoft.com/office/drawing/2014/main" id="{3A740637-DA8C-734B-9905-3EB766B69E9D}"/>
                </a:ext>
              </a:extLst>
            </p:cNvPr>
            <p:cNvSpPr/>
            <p:nvPr/>
          </p:nvSpPr>
          <p:spPr>
            <a:xfrm>
              <a:off x="2123280" y="1433520"/>
              <a:ext cx="83160" cy="30600"/>
            </a:xfrm>
            <a:custGeom>
              <a:avLst/>
              <a:gdLst/>
              <a:ahLst/>
              <a:cxnLst>
                <a:cxn ang="3cd4">
                  <a:pos x="hc" y="t"/>
                </a:cxn>
                <a:cxn ang="cd2">
                  <a:pos x="l" y="vc"/>
                </a:cxn>
                <a:cxn ang="cd4">
                  <a:pos x="hc" y="b"/>
                </a:cxn>
                <a:cxn ang="0">
                  <a:pos x="r" y="vc"/>
                </a:cxn>
              </a:cxnLst>
              <a:rect l="l" t="t" r="r" b="b"/>
              <a:pathLst>
                <a:path w="232" h="86">
                  <a:moveTo>
                    <a:pt x="232" y="63"/>
                  </a:moveTo>
                  <a:cubicBezTo>
                    <a:pt x="151" y="110"/>
                    <a:pt x="47" y="8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 name="Freeform 287">
              <a:extLst>
                <a:ext uri="{FF2B5EF4-FFF2-40B4-BE49-F238E27FC236}">
                  <a16:creationId xmlns:a16="http://schemas.microsoft.com/office/drawing/2014/main" id="{47C5735E-CC71-034B-A6F0-94CD5B2BCEC6}"/>
                </a:ext>
              </a:extLst>
            </p:cNvPr>
            <p:cNvSpPr/>
            <p:nvPr/>
          </p:nvSpPr>
          <p:spPr>
            <a:xfrm>
              <a:off x="2115000" y="1350360"/>
              <a:ext cx="30240" cy="82800"/>
            </a:xfrm>
            <a:custGeom>
              <a:avLst/>
              <a:gdLst/>
              <a:ahLst/>
              <a:cxnLst>
                <a:cxn ang="3cd4">
                  <a:pos x="hc" y="t"/>
                </a:cxn>
                <a:cxn ang="cd2">
                  <a:pos x="l" y="vc"/>
                </a:cxn>
                <a:cxn ang="cd4">
                  <a:pos x="hc" y="b"/>
                </a:cxn>
                <a:cxn ang="0">
                  <a:pos x="r" y="vc"/>
                </a:cxn>
              </a:cxnLst>
              <a:rect l="l" t="t" r="r" b="b"/>
              <a:pathLst>
                <a:path w="85" h="231">
                  <a:moveTo>
                    <a:pt x="22" y="231"/>
                  </a:moveTo>
                  <a:cubicBezTo>
                    <a:pt x="-24" y="151"/>
                    <a:pt x="3" y="47"/>
                    <a:pt x="8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 name="Freeform 288">
              <a:extLst>
                <a:ext uri="{FF2B5EF4-FFF2-40B4-BE49-F238E27FC236}">
                  <a16:creationId xmlns:a16="http://schemas.microsoft.com/office/drawing/2014/main" id="{F9F2481C-6BF1-0D49-9E3A-7049F44E23C6}"/>
                </a:ext>
              </a:extLst>
            </p:cNvPr>
            <p:cNvSpPr/>
            <p:nvPr/>
          </p:nvSpPr>
          <p:spPr>
            <a:xfrm>
              <a:off x="2145960" y="1342080"/>
              <a:ext cx="83160" cy="30600"/>
            </a:xfrm>
            <a:custGeom>
              <a:avLst/>
              <a:gdLst/>
              <a:ahLst/>
              <a:cxnLst>
                <a:cxn ang="3cd4">
                  <a:pos x="hc" y="t"/>
                </a:cxn>
                <a:cxn ang="cd2">
                  <a:pos x="l" y="vc"/>
                </a:cxn>
                <a:cxn ang="cd4">
                  <a:pos x="hc" y="b"/>
                </a:cxn>
                <a:cxn ang="0">
                  <a:pos x="r" y="vc"/>
                </a:cxn>
              </a:cxnLst>
              <a:rect l="l" t="t" r="r" b="b"/>
              <a:pathLst>
                <a:path w="232" h="86">
                  <a:moveTo>
                    <a:pt x="0" y="23"/>
                  </a:moveTo>
                  <a:cubicBezTo>
                    <a:pt x="81" y="-24"/>
                    <a:pt x="185" y="5"/>
                    <a:pt x="232" y="8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0" name="Straight Connector 289">
              <a:extLst>
                <a:ext uri="{FF2B5EF4-FFF2-40B4-BE49-F238E27FC236}">
                  <a16:creationId xmlns:a16="http://schemas.microsoft.com/office/drawing/2014/main" id="{E7E96FCB-0911-EC46-9D65-38713561DC9F}"/>
                </a:ext>
              </a:extLst>
            </p:cNvPr>
            <p:cNvSpPr/>
            <p:nvPr/>
          </p:nvSpPr>
          <p:spPr>
            <a:xfrm>
              <a:off x="2206800" y="1456200"/>
              <a:ext cx="24480" cy="431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1" name="Straight Connector 290">
              <a:extLst>
                <a:ext uri="{FF2B5EF4-FFF2-40B4-BE49-F238E27FC236}">
                  <a16:creationId xmlns:a16="http://schemas.microsoft.com/office/drawing/2014/main" id="{8FAF8B2D-4737-F645-BF32-BB3D20E4944E}"/>
                </a:ext>
              </a:extLst>
            </p:cNvPr>
            <p:cNvSpPr/>
            <p:nvPr/>
          </p:nvSpPr>
          <p:spPr>
            <a:xfrm>
              <a:off x="2127240" y="183887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2" name="Freeform 291">
              <a:extLst>
                <a:ext uri="{FF2B5EF4-FFF2-40B4-BE49-F238E27FC236}">
                  <a16:creationId xmlns:a16="http://schemas.microsoft.com/office/drawing/2014/main" id="{BA4BBC60-D048-5A4D-A20A-4B00B70EEDDB}"/>
                </a:ext>
              </a:extLst>
            </p:cNvPr>
            <p:cNvSpPr/>
            <p:nvPr/>
          </p:nvSpPr>
          <p:spPr>
            <a:xfrm>
              <a:off x="2127240" y="1807199"/>
              <a:ext cx="82440" cy="31320"/>
            </a:xfrm>
            <a:custGeom>
              <a:avLst/>
              <a:gdLst/>
              <a:ahLst/>
              <a:cxnLst>
                <a:cxn ang="3cd4">
                  <a:pos x="hc" y="t"/>
                </a:cxn>
                <a:cxn ang="cd2">
                  <a:pos x="l" y="vc"/>
                </a:cxn>
                <a:cxn ang="cd4">
                  <a:pos x="hc" y="b"/>
                </a:cxn>
                <a:cxn ang="0">
                  <a:pos x="r" y="vc"/>
                </a:cxn>
              </a:cxnLst>
              <a:rect l="l" t="t" r="r" b="b"/>
              <a:pathLst>
                <a:path w="230" h="88">
                  <a:moveTo>
                    <a:pt x="0" y="88"/>
                  </a:moveTo>
                  <a:cubicBezTo>
                    <a:pt x="46" y="6"/>
                    <a:pt x="148" y="-24"/>
                    <a:pt x="230" y="2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3" name="Freeform 292">
              <a:extLst>
                <a:ext uri="{FF2B5EF4-FFF2-40B4-BE49-F238E27FC236}">
                  <a16:creationId xmlns:a16="http://schemas.microsoft.com/office/drawing/2014/main" id="{81E7610C-E41C-9C4A-8BD1-5B0DF87F7717}"/>
                </a:ext>
              </a:extLst>
            </p:cNvPr>
            <p:cNvSpPr/>
            <p:nvPr/>
          </p:nvSpPr>
          <p:spPr>
            <a:xfrm>
              <a:off x="2210040" y="1814760"/>
              <a:ext cx="31680" cy="82440"/>
            </a:xfrm>
            <a:custGeom>
              <a:avLst/>
              <a:gdLst/>
              <a:ahLst/>
              <a:cxnLst>
                <a:cxn ang="3cd4">
                  <a:pos x="hc" y="t"/>
                </a:cxn>
                <a:cxn ang="cd2">
                  <a:pos x="l" y="vc"/>
                </a:cxn>
                <a:cxn ang="cd4">
                  <a:pos x="hc" y="b"/>
                </a:cxn>
                <a:cxn ang="0">
                  <a:pos x="r" y="vc"/>
                </a:cxn>
              </a:cxnLst>
              <a:rect l="l" t="t" r="r" b="b"/>
              <a:pathLst>
                <a:path w="89" h="230">
                  <a:moveTo>
                    <a:pt x="0" y="0"/>
                  </a:moveTo>
                  <a:cubicBezTo>
                    <a:pt x="83" y="45"/>
                    <a:pt x="113" y="148"/>
                    <a:pt x="67" y="23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4" name="Freeform 293">
              <a:extLst>
                <a:ext uri="{FF2B5EF4-FFF2-40B4-BE49-F238E27FC236}">
                  <a16:creationId xmlns:a16="http://schemas.microsoft.com/office/drawing/2014/main" id="{6C5CAAF0-1A41-A64F-A3F6-DBCA01174BC9}"/>
                </a:ext>
              </a:extLst>
            </p:cNvPr>
            <p:cNvSpPr/>
            <p:nvPr/>
          </p:nvSpPr>
          <p:spPr>
            <a:xfrm>
              <a:off x="2151360" y="1897560"/>
              <a:ext cx="82440" cy="31320"/>
            </a:xfrm>
            <a:custGeom>
              <a:avLst/>
              <a:gdLst/>
              <a:ahLst/>
              <a:cxnLst>
                <a:cxn ang="3cd4">
                  <a:pos x="hc" y="t"/>
                </a:cxn>
                <a:cxn ang="cd2">
                  <a:pos x="l" y="vc"/>
                </a:cxn>
                <a:cxn ang="cd4">
                  <a:pos x="hc" y="b"/>
                </a:cxn>
                <a:cxn ang="0">
                  <a:pos x="r" y="vc"/>
                </a:cxn>
              </a:cxnLst>
              <a:rect l="l" t="t" r="r" b="b"/>
              <a:pathLst>
                <a:path w="230" h="88">
                  <a:moveTo>
                    <a:pt x="230" y="0"/>
                  </a:moveTo>
                  <a:cubicBezTo>
                    <a:pt x="187" y="82"/>
                    <a:pt x="83" y="112"/>
                    <a:pt x="0" y="6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5" name="Freeform 294">
              <a:extLst>
                <a:ext uri="{FF2B5EF4-FFF2-40B4-BE49-F238E27FC236}">
                  <a16:creationId xmlns:a16="http://schemas.microsoft.com/office/drawing/2014/main" id="{C669FDA0-F4C1-1440-B3F6-932C9669C152}"/>
                </a:ext>
              </a:extLst>
            </p:cNvPr>
            <p:cNvSpPr/>
            <p:nvPr/>
          </p:nvSpPr>
          <p:spPr>
            <a:xfrm>
              <a:off x="2119680" y="1838879"/>
              <a:ext cx="31320" cy="82440"/>
            </a:xfrm>
            <a:custGeom>
              <a:avLst/>
              <a:gdLst/>
              <a:ahLst/>
              <a:cxnLst>
                <a:cxn ang="3cd4">
                  <a:pos x="hc" y="t"/>
                </a:cxn>
                <a:cxn ang="cd2">
                  <a:pos x="l" y="vc"/>
                </a:cxn>
                <a:cxn ang="cd4">
                  <a:pos x="hc" y="b"/>
                </a:cxn>
                <a:cxn ang="0">
                  <a:pos x="r" y="vc"/>
                </a:cxn>
              </a:cxnLst>
              <a:rect l="l" t="t" r="r" b="b"/>
              <a:pathLst>
                <a:path w="88" h="230">
                  <a:moveTo>
                    <a:pt x="88" y="230"/>
                  </a:moveTo>
                  <a:cubicBezTo>
                    <a:pt x="6" y="185"/>
                    <a:pt x="-24" y="82"/>
                    <a:pt x="2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6" name="Straight Connector 295">
              <a:extLst>
                <a:ext uri="{FF2B5EF4-FFF2-40B4-BE49-F238E27FC236}">
                  <a16:creationId xmlns:a16="http://schemas.microsoft.com/office/drawing/2014/main" id="{DEE54D9F-8F44-4C41-9618-D610D6D4DFE3}"/>
                </a:ext>
              </a:extLst>
            </p:cNvPr>
            <p:cNvSpPr/>
            <p:nvPr/>
          </p:nvSpPr>
          <p:spPr>
            <a:xfrm flipV="1">
              <a:off x="2210040" y="1771200"/>
              <a:ext cx="23760" cy="435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297" name="Group 296">
            <a:extLst>
              <a:ext uri="{FF2B5EF4-FFF2-40B4-BE49-F238E27FC236}">
                <a16:creationId xmlns:a16="http://schemas.microsoft.com/office/drawing/2014/main" id="{6A86A669-1C7B-E341-AA6F-CB4EBCB8AD36}"/>
              </a:ext>
            </a:extLst>
          </p:cNvPr>
          <p:cNvGrpSpPr/>
          <p:nvPr/>
        </p:nvGrpSpPr>
        <p:grpSpPr>
          <a:xfrm>
            <a:off x="4199497" y="938168"/>
            <a:ext cx="848438" cy="560833"/>
            <a:chOff x="2702520" y="1413360"/>
            <a:chExt cx="658440" cy="435240"/>
          </a:xfrm>
        </p:grpSpPr>
        <p:sp>
          <p:nvSpPr>
            <p:cNvPr id="298" name="Straight Connector 297">
              <a:extLst>
                <a:ext uri="{FF2B5EF4-FFF2-40B4-BE49-F238E27FC236}">
                  <a16:creationId xmlns:a16="http://schemas.microsoft.com/office/drawing/2014/main" id="{364D000D-BA71-DF40-8C1B-3BFFB89BF004}"/>
                </a:ext>
              </a:extLst>
            </p:cNvPr>
            <p:cNvSpPr/>
            <p:nvPr/>
          </p:nvSpPr>
          <p:spPr>
            <a:xfrm>
              <a:off x="3297960" y="17910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9" name="Freeform 298">
              <a:extLst>
                <a:ext uri="{FF2B5EF4-FFF2-40B4-BE49-F238E27FC236}">
                  <a16:creationId xmlns:a16="http://schemas.microsoft.com/office/drawing/2014/main" id="{51444C7B-4D39-DE4F-A89B-FB9BAA0C1BEF}"/>
                </a:ext>
              </a:extLst>
            </p:cNvPr>
            <p:cNvSpPr/>
            <p:nvPr/>
          </p:nvSpPr>
          <p:spPr>
            <a:xfrm>
              <a:off x="2765520" y="1791000"/>
              <a:ext cx="532080" cy="0"/>
            </a:xfrm>
            <a:custGeom>
              <a:avLst/>
              <a:gdLst/>
              <a:ahLst/>
              <a:cxnLst>
                <a:cxn ang="3cd4">
                  <a:pos x="hc" y="t"/>
                </a:cxn>
                <a:cxn ang="cd2">
                  <a:pos x="l" y="vc"/>
                </a:cxn>
                <a:cxn ang="cd4">
                  <a:pos x="hc" y="b"/>
                </a:cxn>
                <a:cxn ang="0">
                  <a:pos x="r" y="vc"/>
                </a:cxn>
              </a:cxnLst>
              <a:rect l="l" t="t" r="r" b="b"/>
              <a:pathLst>
                <a:path w="1479">
                  <a:moveTo>
                    <a:pt x="1479"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0" name="Freeform 299">
              <a:extLst>
                <a:ext uri="{FF2B5EF4-FFF2-40B4-BE49-F238E27FC236}">
                  <a16:creationId xmlns:a16="http://schemas.microsoft.com/office/drawing/2014/main" id="{53C09451-BA67-4B4C-BB1F-C9ABE5389315}"/>
                </a:ext>
              </a:extLst>
            </p:cNvPr>
            <p:cNvSpPr/>
            <p:nvPr/>
          </p:nvSpPr>
          <p:spPr>
            <a:xfrm>
              <a:off x="2752560" y="1778040"/>
              <a:ext cx="12600" cy="12600"/>
            </a:xfrm>
            <a:custGeom>
              <a:avLst/>
              <a:gdLst/>
              <a:ahLst/>
              <a:cxnLst>
                <a:cxn ang="3cd4">
                  <a:pos x="hc" y="t"/>
                </a:cxn>
                <a:cxn ang="cd2">
                  <a:pos x="l" y="vc"/>
                </a:cxn>
                <a:cxn ang="cd4">
                  <a:pos x="hc" y="b"/>
                </a:cxn>
                <a:cxn ang="0">
                  <a:pos x="r" y="vc"/>
                </a:cxn>
              </a:cxnLst>
              <a:rect l="l" t="t" r="r" b="b"/>
              <a:pathLst>
                <a:path w="36" h="36">
                  <a:moveTo>
                    <a:pt x="36" y="36"/>
                  </a:moveTo>
                  <a:cubicBezTo>
                    <a:pt x="16" y="36"/>
                    <a:pt x="0" y="2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1" name="Freeform 300">
              <a:extLst>
                <a:ext uri="{FF2B5EF4-FFF2-40B4-BE49-F238E27FC236}">
                  <a16:creationId xmlns:a16="http://schemas.microsoft.com/office/drawing/2014/main" id="{4C8742CB-A710-EA4D-9A1C-9B998FA5E3A8}"/>
                </a:ext>
              </a:extLst>
            </p:cNvPr>
            <p:cNvSpPr/>
            <p:nvPr/>
          </p:nvSpPr>
          <p:spPr>
            <a:xfrm>
              <a:off x="2752560" y="1426680"/>
              <a:ext cx="0" cy="351000"/>
            </a:xfrm>
            <a:custGeom>
              <a:avLst/>
              <a:gdLst/>
              <a:ahLst/>
              <a:cxnLst>
                <a:cxn ang="3cd4">
                  <a:pos x="hc" y="t"/>
                </a:cxn>
                <a:cxn ang="cd2">
                  <a:pos x="l" y="vc"/>
                </a:cxn>
                <a:cxn ang="cd4">
                  <a:pos x="hc" y="b"/>
                </a:cxn>
                <a:cxn ang="0">
                  <a:pos x="r" y="vc"/>
                </a:cxn>
              </a:cxnLst>
              <a:rect l="l" t="t" r="r" b="b"/>
              <a:pathLst>
                <a:path h="976">
                  <a:moveTo>
                    <a:pt x="0" y="976"/>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2" name="Freeform 301">
              <a:extLst>
                <a:ext uri="{FF2B5EF4-FFF2-40B4-BE49-F238E27FC236}">
                  <a16:creationId xmlns:a16="http://schemas.microsoft.com/office/drawing/2014/main" id="{16D05F6E-22F6-714C-9EFC-E90338460D71}"/>
                </a:ext>
              </a:extLst>
            </p:cNvPr>
            <p:cNvSpPr/>
            <p:nvPr/>
          </p:nvSpPr>
          <p:spPr>
            <a:xfrm>
              <a:off x="2752560" y="1413360"/>
              <a:ext cx="12600" cy="12960"/>
            </a:xfrm>
            <a:custGeom>
              <a:avLst/>
              <a:gdLst/>
              <a:ahLst/>
              <a:cxnLst>
                <a:cxn ang="3cd4">
                  <a:pos x="hc" y="t"/>
                </a:cxn>
                <a:cxn ang="cd2">
                  <a:pos x="l" y="vc"/>
                </a:cxn>
                <a:cxn ang="cd4">
                  <a:pos x="hc" y="b"/>
                </a:cxn>
                <a:cxn ang="0">
                  <a:pos x="r" y="vc"/>
                </a:cxn>
              </a:cxnLst>
              <a:rect l="l" t="t" r="r" b="b"/>
              <a:pathLst>
                <a:path w="36" h="37">
                  <a:moveTo>
                    <a:pt x="0" y="37"/>
                  </a:moveTo>
                  <a:cubicBezTo>
                    <a:pt x="0" y="17"/>
                    <a:pt x="16" y="0"/>
                    <a:pt x="3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3" name="Freeform 302">
              <a:extLst>
                <a:ext uri="{FF2B5EF4-FFF2-40B4-BE49-F238E27FC236}">
                  <a16:creationId xmlns:a16="http://schemas.microsoft.com/office/drawing/2014/main" id="{EAA84FAB-EAB0-4045-8630-A4050622490F}"/>
                </a:ext>
              </a:extLst>
            </p:cNvPr>
            <p:cNvSpPr/>
            <p:nvPr/>
          </p:nvSpPr>
          <p:spPr>
            <a:xfrm>
              <a:off x="2765520" y="1413360"/>
              <a:ext cx="532080" cy="0"/>
            </a:xfrm>
            <a:custGeom>
              <a:avLst/>
              <a:gdLst/>
              <a:ahLst/>
              <a:cxnLst>
                <a:cxn ang="3cd4">
                  <a:pos x="hc" y="t"/>
                </a:cxn>
                <a:cxn ang="cd2">
                  <a:pos x="l" y="vc"/>
                </a:cxn>
                <a:cxn ang="cd4">
                  <a:pos x="hc" y="b"/>
                </a:cxn>
                <a:cxn ang="0">
                  <a:pos x="r" y="vc"/>
                </a:cxn>
              </a:cxnLst>
              <a:rect l="l" t="t" r="r" b="b"/>
              <a:pathLst>
                <a:path w="1479">
                  <a:moveTo>
                    <a:pt x="0" y="0"/>
                  </a:moveTo>
                  <a:cubicBezTo>
                    <a:pt x="1479" y="0"/>
                    <a:pt x="1479" y="0"/>
                    <a:pt x="147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4" name="Freeform 303">
              <a:extLst>
                <a:ext uri="{FF2B5EF4-FFF2-40B4-BE49-F238E27FC236}">
                  <a16:creationId xmlns:a16="http://schemas.microsoft.com/office/drawing/2014/main" id="{AEAE099D-A25C-CE4C-8FD0-1EC1F33C7E11}"/>
                </a:ext>
              </a:extLst>
            </p:cNvPr>
            <p:cNvSpPr/>
            <p:nvPr/>
          </p:nvSpPr>
          <p:spPr>
            <a:xfrm>
              <a:off x="3297960" y="1413360"/>
              <a:ext cx="12600" cy="12960"/>
            </a:xfrm>
            <a:custGeom>
              <a:avLst/>
              <a:gdLst/>
              <a:ahLst/>
              <a:cxnLst>
                <a:cxn ang="3cd4">
                  <a:pos x="hc" y="t"/>
                </a:cxn>
                <a:cxn ang="cd2">
                  <a:pos x="l" y="vc"/>
                </a:cxn>
                <a:cxn ang="cd4">
                  <a:pos x="hc" y="b"/>
                </a:cxn>
                <a:cxn ang="0">
                  <a:pos x="r" y="vc"/>
                </a:cxn>
              </a:cxnLst>
              <a:rect l="l" t="t" r="r" b="b"/>
              <a:pathLst>
                <a:path w="36" h="37">
                  <a:moveTo>
                    <a:pt x="0" y="0"/>
                  </a:moveTo>
                  <a:cubicBezTo>
                    <a:pt x="19" y="0"/>
                    <a:pt x="36" y="17"/>
                    <a:pt x="36" y="3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5" name="Freeform 304">
              <a:extLst>
                <a:ext uri="{FF2B5EF4-FFF2-40B4-BE49-F238E27FC236}">
                  <a16:creationId xmlns:a16="http://schemas.microsoft.com/office/drawing/2014/main" id="{D621F09C-CAFB-394B-A045-DFD07DE2F291}"/>
                </a:ext>
              </a:extLst>
            </p:cNvPr>
            <p:cNvSpPr/>
            <p:nvPr/>
          </p:nvSpPr>
          <p:spPr>
            <a:xfrm>
              <a:off x="3310919" y="1426680"/>
              <a:ext cx="0" cy="351000"/>
            </a:xfrm>
            <a:custGeom>
              <a:avLst/>
              <a:gdLst/>
              <a:ahLst/>
              <a:cxnLst>
                <a:cxn ang="3cd4">
                  <a:pos x="hc" y="t"/>
                </a:cxn>
                <a:cxn ang="cd2">
                  <a:pos x="l" y="vc"/>
                </a:cxn>
                <a:cxn ang="cd4">
                  <a:pos x="hc" y="b"/>
                </a:cxn>
                <a:cxn ang="0">
                  <a:pos x="r" y="vc"/>
                </a:cxn>
              </a:cxnLst>
              <a:rect l="l" t="t" r="r" b="b"/>
              <a:pathLst>
                <a:path h="976">
                  <a:moveTo>
                    <a:pt x="0" y="0"/>
                  </a:moveTo>
                  <a:cubicBezTo>
                    <a:pt x="0" y="976"/>
                    <a:pt x="0" y="976"/>
                    <a:pt x="0" y="97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6" name="Freeform 305">
              <a:extLst>
                <a:ext uri="{FF2B5EF4-FFF2-40B4-BE49-F238E27FC236}">
                  <a16:creationId xmlns:a16="http://schemas.microsoft.com/office/drawing/2014/main" id="{43588B06-F19C-AD41-8423-89295CBDE4F5}"/>
                </a:ext>
              </a:extLst>
            </p:cNvPr>
            <p:cNvSpPr/>
            <p:nvPr/>
          </p:nvSpPr>
          <p:spPr>
            <a:xfrm>
              <a:off x="3297960" y="1778040"/>
              <a:ext cx="12600" cy="12600"/>
            </a:xfrm>
            <a:custGeom>
              <a:avLst/>
              <a:gdLst/>
              <a:ahLst/>
              <a:cxnLst>
                <a:cxn ang="3cd4">
                  <a:pos x="hc" y="t"/>
                </a:cxn>
                <a:cxn ang="cd2">
                  <a:pos x="l" y="vc"/>
                </a:cxn>
                <a:cxn ang="cd4">
                  <a:pos x="hc" y="b"/>
                </a:cxn>
                <a:cxn ang="0">
                  <a:pos x="r" y="vc"/>
                </a:cxn>
              </a:cxnLst>
              <a:rect l="l" t="t" r="r" b="b"/>
              <a:pathLst>
                <a:path w="36" h="36">
                  <a:moveTo>
                    <a:pt x="36" y="0"/>
                  </a:moveTo>
                  <a:cubicBezTo>
                    <a:pt x="36" y="20"/>
                    <a:pt x="19" y="36"/>
                    <a:pt x="0" y="3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7" name="Straight Connector 306">
              <a:extLst>
                <a:ext uri="{FF2B5EF4-FFF2-40B4-BE49-F238E27FC236}">
                  <a16:creationId xmlns:a16="http://schemas.microsoft.com/office/drawing/2014/main" id="{15E82FDF-8220-9945-AB3E-C71FB06E7920}"/>
                </a:ext>
              </a:extLst>
            </p:cNvPr>
            <p:cNvSpPr/>
            <p:nvPr/>
          </p:nvSpPr>
          <p:spPr>
            <a:xfrm>
              <a:off x="3360960" y="180719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8" name="Freeform 307">
              <a:extLst>
                <a:ext uri="{FF2B5EF4-FFF2-40B4-BE49-F238E27FC236}">
                  <a16:creationId xmlns:a16="http://schemas.microsoft.com/office/drawing/2014/main" id="{4B304610-D1AD-DF46-A90C-AECBFDE24DD3}"/>
                </a:ext>
              </a:extLst>
            </p:cNvPr>
            <p:cNvSpPr/>
            <p:nvPr/>
          </p:nvSpPr>
          <p:spPr>
            <a:xfrm>
              <a:off x="3360960" y="1807199"/>
              <a:ext cx="0" cy="27720"/>
            </a:xfrm>
            <a:custGeom>
              <a:avLst/>
              <a:gdLst/>
              <a:ahLst/>
              <a:cxnLst>
                <a:cxn ang="3cd4">
                  <a:pos x="hc" y="t"/>
                </a:cxn>
                <a:cxn ang="cd2">
                  <a:pos x="l" y="vc"/>
                </a:cxn>
                <a:cxn ang="cd4">
                  <a:pos x="hc" y="b"/>
                </a:cxn>
                <a:cxn ang="0">
                  <a:pos x="r" y="vc"/>
                </a:cxn>
              </a:cxnLst>
              <a:rect l="l" t="t" r="r" b="b"/>
              <a:pathLst>
                <a:path h="78">
                  <a:moveTo>
                    <a:pt x="0" y="0"/>
                  </a:moveTo>
                  <a:cubicBezTo>
                    <a:pt x="0" y="78"/>
                    <a:pt x="0" y="78"/>
                    <a:pt x="0" y="7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09" name="Freeform 308">
              <a:extLst>
                <a:ext uri="{FF2B5EF4-FFF2-40B4-BE49-F238E27FC236}">
                  <a16:creationId xmlns:a16="http://schemas.microsoft.com/office/drawing/2014/main" id="{73DE034D-3CA3-464B-91BE-8CD1311EB6CE}"/>
                </a:ext>
              </a:extLst>
            </p:cNvPr>
            <p:cNvSpPr/>
            <p:nvPr/>
          </p:nvSpPr>
          <p:spPr>
            <a:xfrm>
              <a:off x="3347640" y="1835280"/>
              <a:ext cx="12960" cy="12960"/>
            </a:xfrm>
            <a:custGeom>
              <a:avLst/>
              <a:gdLst/>
              <a:ahLst/>
              <a:cxnLst>
                <a:cxn ang="3cd4">
                  <a:pos x="hc" y="t"/>
                </a:cxn>
                <a:cxn ang="cd2">
                  <a:pos x="l" y="vc"/>
                </a:cxn>
                <a:cxn ang="cd4">
                  <a:pos x="hc" y="b"/>
                </a:cxn>
                <a:cxn ang="0">
                  <a:pos x="r" y="vc"/>
                </a:cxn>
              </a:cxnLst>
              <a:rect l="l" t="t" r="r" b="b"/>
              <a:pathLst>
                <a:path w="37" h="37">
                  <a:moveTo>
                    <a:pt x="37" y="0"/>
                  </a:moveTo>
                  <a:cubicBezTo>
                    <a:pt x="37" y="21"/>
                    <a:pt x="21" y="37"/>
                    <a:pt x="0" y="3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0" name="Freeform 309">
              <a:extLst>
                <a:ext uri="{FF2B5EF4-FFF2-40B4-BE49-F238E27FC236}">
                  <a16:creationId xmlns:a16="http://schemas.microsoft.com/office/drawing/2014/main" id="{D196F8E6-83D5-3842-A5C1-C963AB9640B9}"/>
                </a:ext>
              </a:extLst>
            </p:cNvPr>
            <p:cNvSpPr/>
            <p:nvPr/>
          </p:nvSpPr>
          <p:spPr>
            <a:xfrm>
              <a:off x="2715840" y="1848600"/>
              <a:ext cx="631440" cy="0"/>
            </a:xfrm>
            <a:custGeom>
              <a:avLst/>
              <a:gdLst/>
              <a:ahLst/>
              <a:cxnLst>
                <a:cxn ang="3cd4">
                  <a:pos x="hc" y="t"/>
                </a:cxn>
                <a:cxn ang="cd2">
                  <a:pos x="l" y="vc"/>
                </a:cxn>
                <a:cxn ang="cd4">
                  <a:pos x="hc" y="b"/>
                </a:cxn>
                <a:cxn ang="0">
                  <a:pos x="r" y="vc"/>
                </a:cxn>
              </a:cxnLst>
              <a:rect l="l" t="t" r="r" b="b"/>
              <a:pathLst>
                <a:path w="1755">
                  <a:moveTo>
                    <a:pt x="1755"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1" name="Freeform 310">
              <a:extLst>
                <a:ext uri="{FF2B5EF4-FFF2-40B4-BE49-F238E27FC236}">
                  <a16:creationId xmlns:a16="http://schemas.microsoft.com/office/drawing/2014/main" id="{048C9230-A98E-F04D-A52E-C52FE23306BE}"/>
                </a:ext>
              </a:extLst>
            </p:cNvPr>
            <p:cNvSpPr/>
            <p:nvPr/>
          </p:nvSpPr>
          <p:spPr>
            <a:xfrm>
              <a:off x="2702520" y="1835280"/>
              <a:ext cx="12960" cy="12960"/>
            </a:xfrm>
            <a:custGeom>
              <a:avLst/>
              <a:gdLst/>
              <a:ahLst/>
              <a:cxnLst>
                <a:cxn ang="3cd4">
                  <a:pos x="hc" y="t"/>
                </a:cxn>
                <a:cxn ang="cd2">
                  <a:pos x="l" y="vc"/>
                </a:cxn>
                <a:cxn ang="cd4">
                  <a:pos x="hc" y="b"/>
                </a:cxn>
                <a:cxn ang="0">
                  <a:pos x="r" y="vc"/>
                </a:cxn>
              </a:cxnLst>
              <a:rect l="l" t="t" r="r" b="b"/>
              <a:pathLst>
                <a:path w="37" h="37">
                  <a:moveTo>
                    <a:pt x="37" y="37"/>
                  </a:moveTo>
                  <a:cubicBezTo>
                    <a:pt x="17" y="37"/>
                    <a:pt x="0" y="21"/>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2" name="Freeform 311">
              <a:extLst>
                <a:ext uri="{FF2B5EF4-FFF2-40B4-BE49-F238E27FC236}">
                  <a16:creationId xmlns:a16="http://schemas.microsoft.com/office/drawing/2014/main" id="{6E451B11-C4AD-5444-8BC4-1281F3A2F18D}"/>
                </a:ext>
              </a:extLst>
            </p:cNvPr>
            <p:cNvSpPr/>
            <p:nvPr/>
          </p:nvSpPr>
          <p:spPr>
            <a:xfrm>
              <a:off x="2702520" y="1807199"/>
              <a:ext cx="0" cy="27720"/>
            </a:xfrm>
            <a:custGeom>
              <a:avLst/>
              <a:gdLst/>
              <a:ahLst/>
              <a:cxnLst>
                <a:cxn ang="3cd4">
                  <a:pos x="hc" y="t"/>
                </a:cxn>
                <a:cxn ang="cd2">
                  <a:pos x="l" y="vc"/>
                </a:cxn>
                <a:cxn ang="cd4">
                  <a:pos x="hc" y="b"/>
                </a:cxn>
                <a:cxn ang="0">
                  <a:pos x="r" y="vc"/>
                </a:cxn>
              </a:cxnLst>
              <a:rect l="l" t="t" r="r" b="b"/>
              <a:pathLst>
                <a:path h="78">
                  <a:moveTo>
                    <a:pt x="0" y="78"/>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3" name="Straight Connector 312">
              <a:extLst>
                <a:ext uri="{FF2B5EF4-FFF2-40B4-BE49-F238E27FC236}">
                  <a16:creationId xmlns:a16="http://schemas.microsoft.com/office/drawing/2014/main" id="{7ACC2B56-24DC-B442-B2AA-2D2B9AD75DB7}"/>
                </a:ext>
              </a:extLst>
            </p:cNvPr>
            <p:cNvSpPr/>
            <p:nvPr/>
          </p:nvSpPr>
          <p:spPr>
            <a:xfrm>
              <a:off x="2826360" y="1513080"/>
              <a:ext cx="907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4" name="Straight Connector 313">
              <a:extLst>
                <a:ext uri="{FF2B5EF4-FFF2-40B4-BE49-F238E27FC236}">
                  <a16:creationId xmlns:a16="http://schemas.microsoft.com/office/drawing/2014/main" id="{DCE83E89-C228-D54B-9E59-BB0CF1B18403}"/>
                </a:ext>
              </a:extLst>
            </p:cNvPr>
            <p:cNvSpPr/>
            <p:nvPr/>
          </p:nvSpPr>
          <p:spPr>
            <a:xfrm>
              <a:off x="2973240" y="1513080"/>
              <a:ext cx="2635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5" name="Straight Connector 314">
              <a:extLst>
                <a:ext uri="{FF2B5EF4-FFF2-40B4-BE49-F238E27FC236}">
                  <a16:creationId xmlns:a16="http://schemas.microsoft.com/office/drawing/2014/main" id="{7D368257-2327-A74E-9197-FD47FC13CCE6}"/>
                </a:ext>
              </a:extLst>
            </p:cNvPr>
            <p:cNvSpPr/>
            <p:nvPr/>
          </p:nvSpPr>
          <p:spPr>
            <a:xfrm>
              <a:off x="2826360" y="1578239"/>
              <a:ext cx="907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6" name="Straight Connector 315">
              <a:extLst>
                <a:ext uri="{FF2B5EF4-FFF2-40B4-BE49-F238E27FC236}">
                  <a16:creationId xmlns:a16="http://schemas.microsoft.com/office/drawing/2014/main" id="{3A9B8AAF-4A64-AC4C-8939-CEE9A3A2A9E6}"/>
                </a:ext>
              </a:extLst>
            </p:cNvPr>
            <p:cNvSpPr/>
            <p:nvPr/>
          </p:nvSpPr>
          <p:spPr>
            <a:xfrm>
              <a:off x="2973240" y="1578239"/>
              <a:ext cx="2635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7" name="Straight Connector 316">
              <a:extLst>
                <a:ext uri="{FF2B5EF4-FFF2-40B4-BE49-F238E27FC236}">
                  <a16:creationId xmlns:a16="http://schemas.microsoft.com/office/drawing/2014/main" id="{3CCDA56B-F748-0E47-8D9E-F9860C5B06A9}"/>
                </a:ext>
              </a:extLst>
            </p:cNvPr>
            <p:cNvSpPr/>
            <p:nvPr/>
          </p:nvSpPr>
          <p:spPr>
            <a:xfrm>
              <a:off x="2826360" y="1643039"/>
              <a:ext cx="907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18" name="Straight Connector 317">
              <a:extLst>
                <a:ext uri="{FF2B5EF4-FFF2-40B4-BE49-F238E27FC236}">
                  <a16:creationId xmlns:a16="http://schemas.microsoft.com/office/drawing/2014/main" id="{E4B2CD71-F658-9948-B3B4-A557E4CA0D99}"/>
                </a:ext>
              </a:extLst>
            </p:cNvPr>
            <p:cNvSpPr/>
            <p:nvPr/>
          </p:nvSpPr>
          <p:spPr>
            <a:xfrm>
              <a:off x="2973240" y="1643039"/>
              <a:ext cx="2635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319" name="Group 318">
            <a:extLst>
              <a:ext uri="{FF2B5EF4-FFF2-40B4-BE49-F238E27FC236}">
                <a16:creationId xmlns:a16="http://schemas.microsoft.com/office/drawing/2014/main" id="{99473E6C-0112-2042-BA7B-33D76B448B42}"/>
              </a:ext>
            </a:extLst>
          </p:cNvPr>
          <p:cNvGrpSpPr/>
          <p:nvPr/>
        </p:nvGrpSpPr>
        <p:grpSpPr>
          <a:xfrm>
            <a:off x="5263714" y="821964"/>
            <a:ext cx="621136" cy="793238"/>
            <a:chOff x="3519000" y="1320480"/>
            <a:chExt cx="482039" cy="615600"/>
          </a:xfrm>
        </p:grpSpPr>
        <p:sp>
          <p:nvSpPr>
            <p:cNvPr id="320" name="Straight Connector 319">
              <a:extLst>
                <a:ext uri="{FF2B5EF4-FFF2-40B4-BE49-F238E27FC236}">
                  <a16:creationId xmlns:a16="http://schemas.microsoft.com/office/drawing/2014/main" id="{930AF16F-7736-4B46-B1AC-A6925BA1B487}"/>
                </a:ext>
              </a:extLst>
            </p:cNvPr>
            <p:cNvSpPr/>
            <p:nvPr/>
          </p:nvSpPr>
          <p:spPr>
            <a:xfrm>
              <a:off x="3909240" y="1936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1" name="Freeform 320">
              <a:extLst>
                <a:ext uri="{FF2B5EF4-FFF2-40B4-BE49-F238E27FC236}">
                  <a16:creationId xmlns:a16="http://schemas.microsoft.com/office/drawing/2014/main" id="{CBA902E1-9EC0-254B-8DCE-EB0150336855}"/>
                </a:ext>
              </a:extLst>
            </p:cNvPr>
            <p:cNvSpPr/>
            <p:nvPr/>
          </p:nvSpPr>
          <p:spPr>
            <a:xfrm>
              <a:off x="3531600" y="1936080"/>
              <a:ext cx="377280" cy="0"/>
            </a:xfrm>
            <a:custGeom>
              <a:avLst/>
              <a:gdLst/>
              <a:ahLst/>
              <a:cxnLst>
                <a:cxn ang="3cd4">
                  <a:pos x="hc" y="t"/>
                </a:cxn>
                <a:cxn ang="cd2">
                  <a:pos x="l" y="vc"/>
                </a:cxn>
                <a:cxn ang="cd4">
                  <a:pos x="hc" y="b"/>
                </a:cxn>
                <a:cxn ang="0">
                  <a:pos x="r" y="vc"/>
                </a:cxn>
              </a:cxnLst>
              <a:rect l="l" t="t" r="r" b="b"/>
              <a:pathLst>
                <a:path w="1049">
                  <a:moveTo>
                    <a:pt x="1049"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2" name="Freeform 321">
              <a:extLst>
                <a:ext uri="{FF2B5EF4-FFF2-40B4-BE49-F238E27FC236}">
                  <a16:creationId xmlns:a16="http://schemas.microsoft.com/office/drawing/2014/main" id="{0AD906C1-AB3C-5743-B8EB-9E2F582C3707}"/>
                </a:ext>
              </a:extLst>
            </p:cNvPr>
            <p:cNvSpPr/>
            <p:nvPr/>
          </p:nvSpPr>
          <p:spPr>
            <a:xfrm>
              <a:off x="3519000" y="1922760"/>
              <a:ext cx="12240" cy="12960"/>
            </a:xfrm>
            <a:custGeom>
              <a:avLst/>
              <a:gdLst/>
              <a:ahLst/>
              <a:cxnLst>
                <a:cxn ang="3cd4">
                  <a:pos x="hc" y="t"/>
                </a:cxn>
                <a:cxn ang="cd2">
                  <a:pos x="l" y="vc"/>
                </a:cxn>
                <a:cxn ang="cd4">
                  <a:pos x="hc" y="b"/>
                </a:cxn>
                <a:cxn ang="0">
                  <a:pos x="r" y="vc"/>
                </a:cxn>
              </a:cxnLst>
              <a:rect l="l" t="t" r="r" b="b"/>
              <a:pathLst>
                <a:path w="35" h="37">
                  <a:moveTo>
                    <a:pt x="35" y="37"/>
                  </a:moveTo>
                  <a:cubicBezTo>
                    <a:pt x="16" y="37"/>
                    <a:pt x="0" y="2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3" name="Freeform 322">
              <a:extLst>
                <a:ext uri="{FF2B5EF4-FFF2-40B4-BE49-F238E27FC236}">
                  <a16:creationId xmlns:a16="http://schemas.microsoft.com/office/drawing/2014/main" id="{B279DDBC-8F38-8241-B0A0-EEDD1CC95E32}"/>
                </a:ext>
              </a:extLst>
            </p:cNvPr>
            <p:cNvSpPr/>
            <p:nvPr/>
          </p:nvSpPr>
          <p:spPr>
            <a:xfrm>
              <a:off x="3519000" y="1409040"/>
              <a:ext cx="0" cy="513360"/>
            </a:xfrm>
            <a:custGeom>
              <a:avLst/>
              <a:gdLst/>
              <a:ahLst/>
              <a:cxnLst>
                <a:cxn ang="3cd4">
                  <a:pos x="hc" y="t"/>
                </a:cxn>
                <a:cxn ang="cd2">
                  <a:pos x="l" y="vc"/>
                </a:cxn>
                <a:cxn ang="cd4">
                  <a:pos x="hc" y="b"/>
                </a:cxn>
                <a:cxn ang="0">
                  <a:pos x="r" y="vc"/>
                </a:cxn>
              </a:cxnLst>
              <a:rect l="l" t="t" r="r" b="b"/>
              <a:pathLst>
                <a:path h="1427">
                  <a:moveTo>
                    <a:pt x="0" y="1427"/>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4" name="Freeform 323">
              <a:extLst>
                <a:ext uri="{FF2B5EF4-FFF2-40B4-BE49-F238E27FC236}">
                  <a16:creationId xmlns:a16="http://schemas.microsoft.com/office/drawing/2014/main" id="{BDFF630B-245B-5047-87F0-2DF889EBEE9D}"/>
                </a:ext>
              </a:extLst>
            </p:cNvPr>
            <p:cNvSpPr/>
            <p:nvPr/>
          </p:nvSpPr>
          <p:spPr>
            <a:xfrm>
              <a:off x="3519000" y="1395720"/>
              <a:ext cx="12240" cy="12960"/>
            </a:xfrm>
            <a:custGeom>
              <a:avLst/>
              <a:gdLst/>
              <a:ahLst/>
              <a:cxnLst>
                <a:cxn ang="3cd4">
                  <a:pos x="hc" y="t"/>
                </a:cxn>
                <a:cxn ang="cd2">
                  <a:pos x="l" y="vc"/>
                </a:cxn>
                <a:cxn ang="cd4">
                  <a:pos x="hc" y="b"/>
                </a:cxn>
                <a:cxn ang="0">
                  <a:pos x="r" y="vc"/>
                </a:cxn>
              </a:cxnLst>
              <a:rect l="l" t="t" r="r" b="b"/>
              <a:pathLst>
                <a:path w="35" h="37">
                  <a:moveTo>
                    <a:pt x="0" y="37"/>
                  </a:moveTo>
                  <a:cubicBezTo>
                    <a:pt x="0" y="16"/>
                    <a:pt x="16" y="0"/>
                    <a:pt x="3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5" name="Freeform 324">
              <a:extLst>
                <a:ext uri="{FF2B5EF4-FFF2-40B4-BE49-F238E27FC236}">
                  <a16:creationId xmlns:a16="http://schemas.microsoft.com/office/drawing/2014/main" id="{6710E992-41F2-BD46-B1E9-13A318367B0B}"/>
                </a:ext>
              </a:extLst>
            </p:cNvPr>
            <p:cNvSpPr/>
            <p:nvPr/>
          </p:nvSpPr>
          <p:spPr>
            <a:xfrm>
              <a:off x="3531600" y="1395720"/>
              <a:ext cx="245520" cy="0"/>
            </a:xfrm>
            <a:custGeom>
              <a:avLst/>
              <a:gdLst/>
              <a:ahLst/>
              <a:cxnLst>
                <a:cxn ang="3cd4">
                  <a:pos x="hc" y="t"/>
                </a:cxn>
                <a:cxn ang="cd2">
                  <a:pos x="l" y="vc"/>
                </a:cxn>
                <a:cxn ang="cd4">
                  <a:pos x="hc" y="b"/>
                </a:cxn>
                <a:cxn ang="0">
                  <a:pos x="r" y="vc"/>
                </a:cxn>
              </a:cxnLst>
              <a:rect l="l" t="t" r="r" b="b"/>
              <a:pathLst>
                <a:path w="683">
                  <a:moveTo>
                    <a:pt x="0" y="0"/>
                  </a:moveTo>
                  <a:cubicBezTo>
                    <a:pt x="683" y="0"/>
                    <a:pt x="683" y="0"/>
                    <a:pt x="68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6" name="Freeform 325">
              <a:extLst>
                <a:ext uri="{FF2B5EF4-FFF2-40B4-BE49-F238E27FC236}">
                  <a16:creationId xmlns:a16="http://schemas.microsoft.com/office/drawing/2014/main" id="{8E4BFFA4-EA9A-0746-8261-C9E672E53FBD}"/>
                </a:ext>
              </a:extLst>
            </p:cNvPr>
            <p:cNvSpPr/>
            <p:nvPr/>
          </p:nvSpPr>
          <p:spPr>
            <a:xfrm>
              <a:off x="3777480" y="1395720"/>
              <a:ext cx="144720" cy="144720"/>
            </a:xfrm>
            <a:custGeom>
              <a:avLst/>
              <a:gdLst/>
              <a:ahLst/>
              <a:cxnLst>
                <a:cxn ang="3cd4">
                  <a:pos x="hc" y="t"/>
                </a:cxn>
                <a:cxn ang="cd2">
                  <a:pos x="l" y="vc"/>
                </a:cxn>
                <a:cxn ang="cd4">
                  <a:pos x="hc" y="b"/>
                </a:cxn>
                <a:cxn ang="0">
                  <a:pos x="r" y="vc"/>
                </a:cxn>
              </a:cxnLst>
              <a:rect l="l" t="t" r="r" b="b"/>
              <a:pathLst>
                <a:path w="403" h="403">
                  <a:moveTo>
                    <a:pt x="0" y="0"/>
                  </a:moveTo>
                  <a:cubicBezTo>
                    <a:pt x="403" y="403"/>
                    <a:pt x="403" y="403"/>
                    <a:pt x="403" y="40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7" name="Freeform 326">
              <a:extLst>
                <a:ext uri="{FF2B5EF4-FFF2-40B4-BE49-F238E27FC236}">
                  <a16:creationId xmlns:a16="http://schemas.microsoft.com/office/drawing/2014/main" id="{B5989DE1-66EA-C04A-9096-AA8ACBDF57E3}"/>
                </a:ext>
              </a:extLst>
            </p:cNvPr>
            <p:cNvSpPr/>
            <p:nvPr/>
          </p:nvSpPr>
          <p:spPr>
            <a:xfrm>
              <a:off x="3922560" y="1540800"/>
              <a:ext cx="0" cy="381600"/>
            </a:xfrm>
            <a:custGeom>
              <a:avLst/>
              <a:gdLst/>
              <a:ahLst/>
              <a:cxnLst>
                <a:cxn ang="3cd4">
                  <a:pos x="hc" y="t"/>
                </a:cxn>
                <a:cxn ang="cd2">
                  <a:pos x="l" y="vc"/>
                </a:cxn>
                <a:cxn ang="cd4">
                  <a:pos x="hc" y="b"/>
                </a:cxn>
                <a:cxn ang="0">
                  <a:pos x="r" y="vc"/>
                </a:cxn>
              </a:cxnLst>
              <a:rect l="l" t="t" r="r" b="b"/>
              <a:pathLst>
                <a:path h="1061">
                  <a:moveTo>
                    <a:pt x="0" y="0"/>
                  </a:moveTo>
                  <a:cubicBezTo>
                    <a:pt x="0" y="1061"/>
                    <a:pt x="0" y="1061"/>
                    <a:pt x="0" y="106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8" name="Freeform 327">
              <a:extLst>
                <a:ext uri="{FF2B5EF4-FFF2-40B4-BE49-F238E27FC236}">
                  <a16:creationId xmlns:a16="http://schemas.microsoft.com/office/drawing/2014/main" id="{0D558F11-F46A-4B49-80FA-63D94CD0BD8D}"/>
                </a:ext>
              </a:extLst>
            </p:cNvPr>
            <p:cNvSpPr/>
            <p:nvPr/>
          </p:nvSpPr>
          <p:spPr>
            <a:xfrm>
              <a:off x="3909240" y="1922760"/>
              <a:ext cx="12960" cy="12960"/>
            </a:xfrm>
            <a:custGeom>
              <a:avLst/>
              <a:gdLst/>
              <a:ahLst/>
              <a:cxnLst>
                <a:cxn ang="3cd4">
                  <a:pos x="hc" y="t"/>
                </a:cxn>
                <a:cxn ang="cd2">
                  <a:pos x="l" y="vc"/>
                </a:cxn>
                <a:cxn ang="cd4">
                  <a:pos x="hc" y="b"/>
                </a:cxn>
                <a:cxn ang="0">
                  <a:pos x="r" y="vc"/>
                </a:cxn>
              </a:cxnLst>
              <a:rect l="l" t="t" r="r" b="b"/>
              <a:pathLst>
                <a:path w="37" h="37">
                  <a:moveTo>
                    <a:pt x="37" y="0"/>
                  </a:moveTo>
                  <a:cubicBezTo>
                    <a:pt x="37" y="20"/>
                    <a:pt x="21" y="37"/>
                    <a:pt x="0" y="3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29" name="Straight Connector 328">
              <a:extLst>
                <a:ext uri="{FF2B5EF4-FFF2-40B4-BE49-F238E27FC236}">
                  <a16:creationId xmlns:a16="http://schemas.microsoft.com/office/drawing/2014/main" id="{AFA594C1-09A7-514F-8D80-BC6F42B1AEDF}"/>
                </a:ext>
              </a:extLst>
            </p:cNvPr>
            <p:cNvSpPr/>
            <p:nvPr/>
          </p:nvSpPr>
          <p:spPr>
            <a:xfrm>
              <a:off x="3593160" y="1320480"/>
              <a:ext cx="2163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0" name="Straight Connector 329">
              <a:extLst>
                <a:ext uri="{FF2B5EF4-FFF2-40B4-BE49-F238E27FC236}">
                  <a16:creationId xmlns:a16="http://schemas.microsoft.com/office/drawing/2014/main" id="{1AF8430C-B562-384A-B878-7023568A3BE3}"/>
                </a:ext>
              </a:extLst>
            </p:cNvPr>
            <p:cNvSpPr/>
            <p:nvPr/>
          </p:nvSpPr>
          <p:spPr>
            <a:xfrm>
              <a:off x="3809520" y="1320480"/>
              <a:ext cx="191519" cy="1911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1" name="Straight Connector 330">
              <a:extLst>
                <a:ext uri="{FF2B5EF4-FFF2-40B4-BE49-F238E27FC236}">
                  <a16:creationId xmlns:a16="http://schemas.microsoft.com/office/drawing/2014/main" id="{F7D0392A-F256-5A45-8055-BA31E15F4DD4}"/>
                </a:ext>
              </a:extLst>
            </p:cNvPr>
            <p:cNvSpPr/>
            <p:nvPr/>
          </p:nvSpPr>
          <p:spPr>
            <a:xfrm>
              <a:off x="4001039" y="1511640"/>
              <a:ext cx="0" cy="3531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2" name="Straight Connector 331">
              <a:extLst>
                <a:ext uri="{FF2B5EF4-FFF2-40B4-BE49-F238E27FC236}">
                  <a16:creationId xmlns:a16="http://schemas.microsoft.com/office/drawing/2014/main" id="{B68E21AC-EBEF-D54A-99A6-6C8771087814}"/>
                </a:ext>
              </a:extLst>
            </p:cNvPr>
            <p:cNvSpPr/>
            <p:nvPr/>
          </p:nvSpPr>
          <p:spPr>
            <a:xfrm>
              <a:off x="3593160" y="1474919"/>
              <a:ext cx="1368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3" name="Straight Connector 332">
              <a:extLst>
                <a:ext uri="{FF2B5EF4-FFF2-40B4-BE49-F238E27FC236}">
                  <a16:creationId xmlns:a16="http://schemas.microsoft.com/office/drawing/2014/main" id="{EDCAC3B2-F145-6144-A8C7-79D4D1CC6D0F}"/>
                </a:ext>
              </a:extLst>
            </p:cNvPr>
            <p:cNvSpPr/>
            <p:nvPr/>
          </p:nvSpPr>
          <p:spPr>
            <a:xfrm>
              <a:off x="3593160" y="1629719"/>
              <a:ext cx="25451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4" name="Straight Connector 333">
              <a:extLst>
                <a:ext uri="{FF2B5EF4-FFF2-40B4-BE49-F238E27FC236}">
                  <a16:creationId xmlns:a16="http://schemas.microsoft.com/office/drawing/2014/main" id="{E4803814-9700-E04F-A53B-744725845229}"/>
                </a:ext>
              </a:extLst>
            </p:cNvPr>
            <p:cNvSpPr/>
            <p:nvPr/>
          </p:nvSpPr>
          <p:spPr>
            <a:xfrm>
              <a:off x="3593160" y="1707120"/>
              <a:ext cx="25451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5" name="Straight Connector 334">
              <a:extLst>
                <a:ext uri="{FF2B5EF4-FFF2-40B4-BE49-F238E27FC236}">
                  <a16:creationId xmlns:a16="http://schemas.microsoft.com/office/drawing/2014/main" id="{FAD03901-1E02-D540-9C56-237672E8226F}"/>
                </a:ext>
              </a:extLst>
            </p:cNvPr>
            <p:cNvSpPr/>
            <p:nvPr/>
          </p:nvSpPr>
          <p:spPr>
            <a:xfrm>
              <a:off x="3593160" y="1785240"/>
              <a:ext cx="25451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6" name="Straight Connector 335">
              <a:extLst>
                <a:ext uri="{FF2B5EF4-FFF2-40B4-BE49-F238E27FC236}">
                  <a16:creationId xmlns:a16="http://schemas.microsoft.com/office/drawing/2014/main" id="{9A76179E-D019-954F-97C9-FCD5177F48F5}"/>
                </a:ext>
              </a:extLst>
            </p:cNvPr>
            <p:cNvSpPr/>
            <p:nvPr/>
          </p:nvSpPr>
          <p:spPr>
            <a:xfrm>
              <a:off x="3593160" y="1862639"/>
              <a:ext cx="25451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337" name="Group 336">
            <a:extLst>
              <a:ext uri="{FF2B5EF4-FFF2-40B4-BE49-F238E27FC236}">
                <a16:creationId xmlns:a16="http://schemas.microsoft.com/office/drawing/2014/main" id="{2D8A5FF9-7B16-434E-ACF3-AE5542F1AE8B}"/>
              </a:ext>
            </a:extLst>
          </p:cNvPr>
          <p:cNvGrpSpPr/>
          <p:nvPr/>
        </p:nvGrpSpPr>
        <p:grpSpPr>
          <a:xfrm>
            <a:off x="6212479" y="896780"/>
            <a:ext cx="636446" cy="636909"/>
            <a:chOff x="4230720" y="1388159"/>
            <a:chExt cx="493920" cy="494280"/>
          </a:xfrm>
        </p:grpSpPr>
        <p:sp>
          <p:nvSpPr>
            <p:cNvPr id="338" name="Straight Connector 337">
              <a:extLst>
                <a:ext uri="{FF2B5EF4-FFF2-40B4-BE49-F238E27FC236}">
                  <a16:creationId xmlns:a16="http://schemas.microsoft.com/office/drawing/2014/main" id="{B32F0E2F-9DA8-2B4D-9BC1-22FA6978B57D}"/>
                </a:ext>
              </a:extLst>
            </p:cNvPr>
            <p:cNvSpPr/>
            <p:nvPr/>
          </p:nvSpPr>
          <p:spPr>
            <a:xfrm>
              <a:off x="4613040" y="15796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39" name="Freeform 338">
              <a:extLst>
                <a:ext uri="{FF2B5EF4-FFF2-40B4-BE49-F238E27FC236}">
                  <a16:creationId xmlns:a16="http://schemas.microsoft.com/office/drawing/2014/main" id="{235E91EB-F8F7-B440-9051-F4F90022B383}"/>
                </a:ext>
              </a:extLst>
            </p:cNvPr>
            <p:cNvSpPr/>
            <p:nvPr/>
          </p:nvSpPr>
          <p:spPr>
            <a:xfrm>
              <a:off x="4421880" y="1579680"/>
              <a:ext cx="190800" cy="190800"/>
            </a:xfrm>
            <a:custGeom>
              <a:avLst/>
              <a:gdLst/>
              <a:ahLst/>
              <a:cxnLst>
                <a:cxn ang="3cd4">
                  <a:pos x="hc" y="t"/>
                </a:cxn>
                <a:cxn ang="cd2">
                  <a:pos x="l" y="vc"/>
                </a:cxn>
                <a:cxn ang="cd4">
                  <a:pos x="hc" y="b"/>
                </a:cxn>
                <a:cxn ang="0">
                  <a:pos x="r" y="vc"/>
                </a:cxn>
              </a:cxnLst>
              <a:rect l="l" t="t" r="r" b="b"/>
              <a:pathLst>
                <a:path w="531" h="531">
                  <a:moveTo>
                    <a:pt x="531" y="0"/>
                  </a:moveTo>
                  <a:cubicBezTo>
                    <a:pt x="531" y="294"/>
                    <a:pt x="293" y="531"/>
                    <a:pt x="0" y="53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0" name="Freeform 339">
              <a:extLst>
                <a:ext uri="{FF2B5EF4-FFF2-40B4-BE49-F238E27FC236}">
                  <a16:creationId xmlns:a16="http://schemas.microsoft.com/office/drawing/2014/main" id="{811B2990-768F-574F-8F03-442AF6E81CA2}"/>
                </a:ext>
              </a:extLst>
            </p:cNvPr>
            <p:cNvSpPr/>
            <p:nvPr/>
          </p:nvSpPr>
          <p:spPr>
            <a:xfrm>
              <a:off x="4230720" y="1579680"/>
              <a:ext cx="190800" cy="190800"/>
            </a:xfrm>
            <a:custGeom>
              <a:avLst/>
              <a:gdLst/>
              <a:ahLst/>
              <a:cxnLst>
                <a:cxn ang="3cd4">
                  <a:pos x="hc" y="t"/>
                </a:cxn>
                <a:cxn ang="cd2">
                  <a:pos x="l" y="vc"/>
                </a:cxn>
                <a:cxn ang="cd4">
                  <a:pos x="hc" y="b"/>
                </a:cxn>
                <a:cxn ang="0">
                  <a:pos x="r" y="vc"/>
                </a:cxn>
              </a:cxnLst>
              <a:rect l="l" t="t" r="r" b="b"/>
              <a:pathLst>
                <a:path w="531" h="531">
                  <a:moveTo>
                    <a:pt x="531" y="531"/>
                  </a:moveTo>
                  <a:cubicBezTo>
                    <a:pt x="237" y="531"/>
                    <a:pt x="0" y="29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1" name="Freeform 340">
              <a:extLst>
                <a:ext uri="{FF2B5EF4-FFF2-40B4-BE49-F238E27FC236}">
                  <a16:creationId xmlns:a16="http://schemas.microsoft.com/office/drawing/2014/main" id="{52F5D8F1-3267-C541-BF5B-83C626AF6C01}"/>
                </a:ext>
              </a:extLst>
            </p:cNvPr>
            <p:cNvSpPr/>
            <p:nvPr/>
          </p:nvSpPr>
          <p:spPr>
            <a:xfrm>
              <a:off x="4230720" y="1388159"/>
              <a:ext cx="190800" cy="191160"/>
            </a:xfrm>
            <a:custGeom>
              <a:avLst/>
              <a:gdLst/>
              <a:ahLst/>
              <a:cxnLst>
                <a:cxn ang="3cd4">
                  <a:pos x="hc" y="t"/>
                </a:cxn>
                <a:cxn ang="cd2">
                  <a:pos x="l" y="vc"/>
                </a:cxn>
                <a:cxn ang="cd4">
                  <a:pos x="hc" y="b"/>
                </a:cxn>
                <a:cxn ang="0">
                  <a:pos x="r" y="vc"/>
                </a:cxn>
              </a:cxnLst>
              <a:rect l="l" t="t" r="r" b="b"/>
              <a:pathLst>
                <a:path w="531" h="532">
                  <a:moveTo>
                    <a:pt x="0" y="532"/>
                  </a:moveTo>
                  <a:cubicBezTo>
                    <a:pt x="0" y="239"/>
                    <a:pt x="237" y="0"/>
                    <a:pt x="53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2" name="Freeform 341">
              <a:extLst>
                <a:ext uri="{FF2B5EF4-FFF2-40B4-BE49-F238E27FC236}">
                  <a16:creationId xmlns:a16="http://schemas.microsoft.com/office/drawing/2014/main" id="{0C82FED9-E819-A847-9F02-22FA0DD97EB0}"/>
                </a:ext>
              </a:extLst>
            </p:cNvPr>
            <p:cNvSpPr/>
            <p:nvPr/>
          </p:nvSpPr>
          <p:spPr>
            <a:xfrm>
              <a:off x="4421880" y="1388159"/>
              <a:ext cx="190800" cy="191160"/>
            </a:xfrm>
            <a:custGeom>
              <a:avLst/>
              <a:gdLst/>
              <a:ahLst/>
              <a:cxnLst>
                <a:cxn ang="3cd4">
                  <a:pos x="hc" y="t"/>
                </a:cxn>
                <a:cxn ang="cd2">
                  <a:pos x="l" y="vc"/>
                </a:cxn>
                <a:cxn ang="cd4">
                  <a:pos x="hc" y="b"/>
                </a:cxn>
                <a:cxn ang="0">
                  <a:pos x="r" y="vc"/>
                </a:cxn>
              </a:cxnLst>
              <a:rect l="l" t="t" r="r" b="b"/>
              <a:pathLst>
                <a:path w="531" h="532">
                  <a:moveTo>
                    <a:pt x="0" y="0"/>
                  </a:moveTo>
                  <a:cubicBezTo>
                    <a:pt x="293" y="0"/>
                    <a:pt x="531" y="239"/>
                    <a:pt x="531" y="53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3" name="Straight Connector 342">
              <a:extLst>
                <a:ext uri="{FF2B5EF4-FFF2-40B4-BE49-F238E27FC236}">
                  <a16:creationId xmlns:a16="http://schemas.microsoft.com/office/drawing/2014/main" id="{01F860E3-A927-0B4C-81BA-63F67A228ADA}"/>
                </a:ext>
              </a:extLst>
            </p:cNvPr>
            <p:cNvSpPr/>
            <p:nvPr/>
          </p:nvSpPr>
          <p:spPr>
            <a:xfrm>
              <a:off x="4622400" y="17269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4" name="Freeform 343">
              <a:extLst>
                <a:ext uri="{FF2B5EF4-FFF2-40B4-BE49-F238E27FC236}">
                  <a16:creationId xmlns:a16="http://schemas.microsoft.com/office/drawing/2014/main" id="{A1FA915A-8C8A-2A4C-A3EE-98FDF9672160}"/>
                </a:ext>
              </a:extLst>
            </p:cNvPr>
            <p:cNvSpPr/>
            <p:nvPr/>
          </p:nvSpPr>
          <p:spPr>
            <a:xfrm>
              <a:off x="4622400" y="1726920"/>
              <a:ext cx="91080" cy="90360"/>
            </a:xfrm>
            <a:custGeom>
              <a:avLst/>
              <a:gdLst/>
              <a:ahLst/>
              <a:cxnLst>
                <a:cxn ang="3cd4">
                  <a:pos x="hc" y="t"/>
                </a:cxn>
                <a:cxn ang="cd2">
                  <a:pos x="l" y="vc"/>
                </a:cxn>
                <a:cxn ang="cd4">
                  <a:pos x="hc" y="b"/>
                </a:cxn>
                <a:cxn ang="0">
                  <a:pos x="r" y="vc"/>
                </a:cxn>
              </a:cxnLst>
              <a:rect l="l" t="t" r="r" b="b"/>
              <a:pathLst>
                <a:path w="254" h="252">
                  <a:moveTo>
                    <a:pt x="0" y="0"/>
                  </a:moveTo>
                  <a:cubicBezTo>
                    <a:pt x="254" y="252"/>
                    <a:pt x="254" y="252"/>
                    <a:pt x="254" y="25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5" name="Freeform 344">
              <a:extLst>
                <a:ext uri="{FF2B5EF4-FFF2-40B4-BE49-F238E27FC236}">
                  <a16:creationId xmlns:a16="http://schemas.microsoft.com/office/drawing/2014/main" id="{1EFABD6A-CBAD-AA48-BF71-282A99D7D90F}"/>
                </a:ext>
              </a:extLst>
            </p:cNvPr>
            <p:cNvSpPr/>
            <p:nvPr/>
          </p:nvSpPr>
          <p:spPr>
            <a:xfrm>
              <a:off x="4713840" y="1817640"/>
              <a:ext cx="10800" cy="53280"/>
            </a:xfrm>
            <a:custGeom>
              <a:avLst/>
              <a:gdLst/>
              <a:ahLst/>
              <a:cxnLst>
                <a:cxn ang="3cd4">
                  <a:pos x="hc" y="t"/>
                </a:cxn>
                <a:cxn ang="cd2">
                  <a:pos x="l" y="vc"/>
                </a:cxn>
                <a:cxn ang="cd4">
                  <a:pos x="hc" y="b"/>
                </a:cxn>
                <a:cxn ang="0">
                  <a:pos x="r" y="vc"/>
                </a:cxn>
              </a:cxnLst>
              <a:rect l="l" t="t" r="r" b="b"/>
              <a:pathLst>
                <a:path w="31" h="149">
                  <a:moveTo>
                    <a:pt x="0" y="0"/>
                  </a:moveTo>
                  <a:cubicBezTo>
                    <a:pt x="41" y="42"/>
                    <a:pt x="41" y="108"/>
                    <a:pt x="0" y="14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6" name="Straight Connector 345">
              <a:extLst>
                <a:ext uri="{FF2B5EF4-FFF2-40B4-BE49-F238E27FC236}">
                  <a16:creationId xmlns:a16="http://schemas.microsoft.com/office/drawing/2014/main" id="{42BA141B-3F1B-0546-83AB-FF2E6D669A45}"/>
                </a:ext>
              </a:extLst>
            </p:cNvPr>
            <p:cNvSpPr/>
            <p:nvPr/>
          </p:nvSpPr>
          <p:spPr>
            <a:xfrm>
              <a:off x="4713840" y="187127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7" name="Freeform 346">
              <a:extLst>
                <a:ext uri="{FF2B5EF4-FFF2-40B4-BE49-F238E27FC236}">
                  <a16:creationId xmlns:a16="http://schemas.microsoft.com/office/drawing/2014/main" id="{A5202B1C-F5AB-A14E-9D1E-FFB2A9FF6898}"/>
                </a:ext>
              </a:extLst>
            </p:cNvPr>
            <p:cNvSpPr/>
            <p:nvPr/>
          </p:nvSpPr>
          <p:spPr>
            <a:xfrm>
              <a:off x="4659840" y="1871279"/>
              <a:ext cx="53640" cy="11160"/>
            </a:xfrm>
            <a:custGeom>
              <a:avLst/>
              <a:gdLst/>
              <a:ahLst/>
              <a:cxnLst>
                <a:cxn ang="3cd4">
                  <a:pos x="hc" y="t"/>
                </a:cxn>
                <a:cxn ang="cd2">
                  <a:pos x="l" y="vc"/>
                </a:cxn>
                <a:cxn ang="cd4">
                  <a:pos x="hc" y="b"/>
                </a:cxn>
                <a:cxn ang="0">
                  <a:pos x="r" y="vc"/>
                </a:cxn>
              </a:cxnLst>
              <a:rect l="l" t="t" r="r" b="b"/>
              <a:pathLst>
                <a:path w="150" h="32">
                  <a:moveTo>
                    <a:pt x="150" y="0"/>
                  </a:moveTo>
                  <a:cubicBezTo>
                    <a:pt x="108" y="43"/>
                    <a:pt x="41" y="4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48" name="Freeform 347">
              <a:extLst>
                <a:ext uri="{FF2B5EF4-FFF2-40B4-BE49-F238E27FC236}">
                  <a16:creationId xmlns:a16="http://schemas.microsoft.com/office/drawing/2014/main" id="{208274E4-E74B-5046-815D-00FBCF2FB21A}"/>
                </a:ext>
              </a:extLst>
            </p:cNvPr>
            <p:cNvSpPr/>
            <p:nvPr/>
          </p:nvSpPr>
          <p:spPr>
            <a:xfrm>
              <a:off x="4568760" y="1780560"/>
              <a:ext cx="90720" cy="90360"/>
            </a:xfrm>
            <a:custGeom>
              <a:avLst/>
              <a:gdLst/>
              <a:ahLst/>
              <a:cxnLst>
                <a:cxn ang="3cd4">
                  <a:pos x="hc" y="t"/>
                </a:cxn>
                <a:cxn ang="cd2">
                  <a:pos x="l" y="vc"/>
                </a:cxn>
                <a:cxn ang="cd4">
                  <a:pos x="hc" y="b"/>
                </a:cxn>
                <a:cxn ang="0">
                  <a:pos x="r" y="vc"/>
                </a:cxn>
              </a:cxnLst>
              <a:rect l="l" t="t" r="r" b="b"/>
              <a:pathLst>
                <a:path w="253" h="252">
                  <a:moveTo>
                    <a:pt x="253" y="25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349" name="Group 348">
            <a:extLst>
              <a:ext uri="{FF2B5EF4-FFF2-40B4-BE49-F238E27FC236}">
                <a16:creationId xmlns:a16="http://schemas.microsoft.com/office/drawing/2014/main" id="{F8A32DAD-E2DA-FF4F-A474-A36CB6016561}"/>
              </a:ext>
            </a:extLst>
          </p:cNvPr>
          <p:cNvGrpSpPr/>
          <p:nvPr/>
        </p:nvGrpSpPr>
        <p:grpSpPr>
          <a:xfrm>
            <a:off x="1425298" y="1866651"/>
            <a:ext cx="675875" cy="596552"/>
            <a:chOff x="599760" y="2119320"/>
            <a:chExt cx="524520" cy="462960"/>
          </a:xfrm>
        </p:grpSpPr>
        <p:sp>
          <p:nvSpPr>
            <p:cNvPr id="350" name="Straight Connector 349">
              <a:extLst>
                <a:ext uri="{FF2B5EF4-FFF2-40B4-BE49-F238E27FC236}">
                  <a16:creationId xmlns:a16="http://schemas.microsoft.com/office/drawing/2014/main" id="{9FB2DD76-FCD1-D947-A384-96CA4B303E9B}"/>
                </a:ext>
              </a:extLst>
            </p:cNvPr>
            <p:cNvSpPr/>
            <p:nvPr/>
          </p:nvSpPr>
          <p:spPr>
            <a:xfrm>
              <a:off x="974520" y="2540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1" name="Freeform 350">
              <a:extLst>
                <a:ext uri="{FF2B5EF4-FFF2-40B4-BE49-F238E27FC236}">
                  <a16:creationId xmlns:a16="http://schemas.microsoft.com/office/drawing/2014/main" id="{2EBB64EF-7956-6A4A-B9D5-E9ECF887AFB1}"/>
                </a:ext>
              </a:extLst>
            </p:cNvPr>
            <p:cNvSpPr/>
            <p:nvPr/>
          </p:nvSpPr>
          <p:spPr>
            <a:xfrm>
              <a:off x="932040" y="2540160"/>
              <a:ext cx="42120" cy="42120"/>
            </a:xfrm>
            <a:custGeom>
              <a:avLst/>
              <a:gdLst/>
              <a:ahLst/>
              <a:cxnLst>
                <a:cxn ang="3cd4">
                  <a:pos x="hc" y="t"/>
                </a:cxn>
                <a:cxn ang="cd2">
                  <a:pos x="l" y="vc"/>
                </a:cxn>
                <a:cxn ang="cd4">
                  <a:pos x="hc" y="b"/>
                </a:cxn>
                <a:cxn ang="0">
                  <a:pos x="r" y="vc"/>
                </a:cxn>
              </a:cxnLst>
              <a:rect l="l" t="t" r="r" b="b"/>
              <a:pathLst>
                <a:path w="118" h="118">
                  <a:moveTo>
                    <a:pt x="118" y="0"/>
                  </a:moveTo>
                  <a:cubicBezTo>
                    <a:pt x="118" y="64"/>
                    <a:pt x="64" y="118"/>
                    <a:pt x="0"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2" name="Freeform 351">
              <a:extLst>
                <a:ext uri="{FF2B5EF4-FFF2-40B4-BE49-F238E27FC236}">
                  <a16:creationId xmlns:a16="http://schemas.microsoft.com/office/drawing/2014/main" id="{A3C2B879-4CB1-4A4C-B5C7-7BBCB4A2261A}"/>
                </a:ext>
              </a:extLst>
            </p:cNvPr>
            <p:cNvSpPr/>
            <p:nvPr/>
          </p:nvSpPr>
          <p:spPr>
            <a:xfrm>
              <a:off x="890280" y="2540160"/>
              <a:ext cx="41400" cy="42120"/>
            </a:xfrm>
            <a:custGeom>
              <a:avLst/>
              <a:gdLst/>
              <a:ahLst/>
              <a:cxnLst>
                <a:cxn ang="3cd4">
                  <a:pos x="hc" y="t"/>
                </a:cxn>
                <a:cxn ang="cd2">
                  <a:pos x="l" y="vc"/>
                </a:cxn>
                <a:cxn ang="cd4">
                  <a:pos x="hc" y="b"/>
                </a:cxn>
                <a:cxn ang="0">
                  <a:pos x="r" y="vc"/>
                </a:cxn>
              </a:cxnLst>
              <a:rect l="l" t="t" r="r" b="b"/>
              <a:pathLst>
                <a:path w="116" h="118">
                  <a:moveTo>
                    <a:pt x="116" y="118"/>
                  </a:moveTo>
                  <a:cubicBezTo>
                    <a:pt x="52" y="118"/>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3" name="Freeform 352">
              <a:extLst>
                <a:ext uri="{FF2B5EF4-FFF2-40B4-BE49-F238E27FC236}">
                  <a16:creationId xmlns:a16="http://schemas.microsoft.com/office/drawing/2014/main" id="{57A8ADA4-B05B-0D43-8AC0-D1287F63EF2E}"/>
                </a:ext>
              </a:extLst>
            </p:cNvPr>
            <p:cNvSpPr/>
            <p:nvPr/>
          </p:nvSpPr>
          <p:spPr>
            <a:xfrm>
              <a:off x="890280" y="2498400"/>
              <a:ext cx="41400" cy="41400"/>
            </a:xfrm>
            <a:custGeom>
              <a:avLst/>
              <a:gdLst/>
              <a:ahLst/>
              <a:cxnLst>
                <a:cxn ang="3cd4">
                  <a:pos x="hc" y="t"/>
                </a:cxn>
                <a:cxn ang="cd2">
                  <a:pos x="l" y="vc"/>
                </a:cxn>
                <a:cxn ang="cd4">
                  <a:pos x="hc" y="b"/>
                </a:cxn>
                <a:cxn ang="0">
                  <a:pos x="r" y="vc"/>
                </a:cxn>
              </a:cxnLst>
              <a:rect l="l" t="t" r="r" b="b"/>
              <a:pathLst>
                <a:path w="116" h="116">
                  <a:moveTo>
                    <a:pt x="0" y="116"/>
                  </a:moveTo>
                  <a:cubicBezTo>
                    <a:pt x="0" y="52"/>
                    <a:pt x="52" y="0"/>
                    <a:pt x="11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4" name="Freeform 353">
              <a:extLst>
                <a:ext uri="{FF2B5EF4-FFF2-40B4-BE49-F238E27FC236}">
                  <a16:creationId xmlns:a16="http://schemas.microsoft.com/office/drawing/2014/main" id="{5B334660-7D71-1649-A69A-636CC8138AA2}"/>
                </a:ext>
              </a:extLst>
            </p:cNvPr>
            <p:cNvSpPr/>
            <p:nvPr/>
          </p:nvSpPr>
          <p:spPr>
            <a:xfrm>
              <a:off x="932040" y="2498400"/>
              <a:ext cx="19800" cy="4320"/>
            </a:xfrm>
            <a:custGeom>
              <a:avLst/>
              <a:gdLst/>
              <a:ahLst/>
              <a:cxnLst>
                <a:cxn ang="3cd4">
                  <a:pos x="hc" y="t"/>
                </a:cxn>
                <a:cxn ang="cd2">
                  <a:pos x="l" y="vc"/>
                </a:cxn>
                <a:cxn ang="cd4">
                  <a:pos x="hc" y="b"/>
                </a:cxn>
                <a:cxn ang="0">
                  <a:pos x="r" y="vc"/>
                </a:cxn>
              </a:cxnLst>
              <a:rect l="l" t="t" r="r" b="b"/>
              <a:pathLst>
                <a:path w="56" h="13">
                  <a:moveTo>
                    <a:pt x="0" y="0"/>
                  </a:moveTo>
                  <a:cubicBezTo>
                    <a:pt x="21" y="0"/>
                    <a:pt x="40" y="5"/>
                    <a:pt x="56" y="1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5" name="Freeform 354">
              <a:extLst>
                <a:ext uri="{FF2B5EF4-FFF2-40B4-BE49-F238E27FC236}">
                  <a16:creationId xmlns:a16="http://schemas.microsoft.com/office/drawing/2014/main" id="{77069D17-C295-9B43-ACDD-8A380358612B}"/>
                </a:ext>
              </a:extLst>
            </p:cNvPr>
            <p:cNvSpPr/>
            <p:nvPr/>
          </p:nvSpPr>
          <p:spPr>
            <a:xfrm>
              <a:off x="952200" y="2503080"/>
              <a:ext cx="21960" cy="36720"/>
            </a:xfrm>
            <a:custGeom>
              <a:avLst/>
              <a:gdLst/>
              <a:ahLst/>
              <a:cxnLst>
                <a:cxn ang="3cd4">
                  <a:pos x="hc" y="t"/>
                </a:cxn>
                <a:cxn ang="cd2">
                  <a:pos x="l" y="vc"/>
                </a:cxn>
                <a:cxn ang="cd4">
                  <a:pos x="hc" y="b"/>
                </a:cxn>
                <a:cxn ang="0">
                  <a:pos x="r" y="vc"/>
                </a:cxn>
              </a:cxnLst>
              <a:rect l="l" t="t" r="r" b="b"/>
              <a:pathLst>
                <a:path w="62" h="103">
                  <a:moveTo>
                    <a:pt x="0" y="0"/>
                  </a:moveTo>
                  <a:cubicBezTo>
                    <a:pt x="36" y="20"/>
                    <a:pt x="62" y="59"/>
                    <a:pt x="62" y="10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6" name="Straight Connector 355">
              <a:extLst>
                <a:ext uri="{FF2B5EF4-FFF2-40B4-BE49-F238E27FC236}">
                  <a16:creationId xmlns:a16="http://schemas.microsoft.com/office/drawing/2014/main" id="{22E74925-3491-AC42-8693-B1D87DCCEFEC}"/>
                </a:ext>
              </a:extLst>
            </p:cNvPr>
            <p:cNvSpPr/>
            <p:nvPr/>
          </p:nvSpPr>
          <p:spPr>
            <a:xfrm>
              <a:off x="684000" y="2540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7" name="Freeform 356">
              <a:extLst>
                <a:ext uri="{FF2B5EF4-FFF2-40B4-BE49-F238E27FC236}">
                  <a16:creationId xmlns:a16="http://schemas.microsoft.com/office/drawing/2014/main" id="{B8FF472F-02B1-F54F-831C-857C57739FE9}"/>
                </a:ext>
              </a:extLst>
            </p:cNvPr>
            <p:cNvSpPr/>
            <p:nvPr/>
          </p:nvSpPr>
          <p:spPr>
            <a:xfrm>
              <a:off x="642240" y="2540160"/>
              <a:ext cx="41400" cy="42120"/>
            </a:xfrm>
            <a:custGeom>
              <a:avLst/>
              <a:gdLst/>
              <a:ahLst/>
              <a:cxnLst>
                <a:cxn ang="3cd4">
                  <a:pos x="hc" y="t"/>
                </a:cxn>
                <a:cxn ang="cd2">
                  <a:pos x="l" y="vc"/>
                </a:cxn>
                <a:cxn ang="cd4">
                  <a:pos x="hc" y="b"/>
                </a:cxn>
                <a:cxn ang="0">
                  <a:pos x="r" y="vc"/>
                </a:cxn>
              </a:cxnLst>
              <a:rect l="l" t="t" r="r" b="b"/>
              <a:pathLst>
                <a:path w="116" h="118">
                  <a:moveTo>
                    <a:pt x="116" y="0"/>
                  </a:moveTo>
                  <a:cubicBezTo>
                    <a:pt x="116" y="64"/>
                    <a:pt x="64" y="118"/>
                    <a:pt x="0"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8" name="Freeform 357">
              <a:extLst>
                <a:ext uri="{FF2B5EF4-FFF2-40B4-BE49-F238E27FC236}">
                  <a16:creationId xmlns:a16="http://schemas.microsoft.com/office/drawing/2014/main" id="{6B915E8B-AA19-8C49-9AED-9EB1CBCF14E4}"/>
                </a:ext>
              </a:extLst>
            </p:cNvPr>
            <p:cNvSpPr/>
            <p:nvPr/>
          </p:nvSpPr>
          <p:spPr>
            <a:xfrm>
              <a:off x="599760" y="2540160"/>
              <a:ext cx="42120" cy="42120"/>
            </a:xfrm>
            <a:custGeom>
              <a:avLst/>
              <a:gdLst/>
              <a:ahLst/>
              <a:cxnLst>
                <a:cxn ang="3cd4">
                  <a:pos x="hc" y="t"/>
                </a:cxn>
                <a:cxn ang="cd2">
                  <a:pos x="l" y="vc"/>
                </a:cxn>
                <a:cxn ang="cd4">
                  <a:pos x="hc" y="b"/>
                </a:cxn>
                <a:cxn ang="0">
                  <a:pos x="r" y="vc"/>
                </a:cxn>
              </a:cxnLst>
              <a:rect l="l" t="t" r="r" b="b"/>
              <a:pathLst>
                <a:path w="118" h="118">
                  <a:moveTo>
                    <a:pt x="118" y="118"/>
                  </a:moveTo>
                  <a:cubicBezTo>
                    <a:pt x="52" y="118"/>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59" name="Freeform 358">
              <a:extLst>
                <a:ext uri="{FF2B5EF4-FFF2-40B4-BE49-F238E27FC236}">
                  <a16:creationId xmlns:a16="http://schemas.microsoft.com/office/drawing/2014/main" id="{9F341B26-9EE8-FD4F-AEEE-CCB55380A728}"/>
                </a:ext>
              </a:extLst>
            </p:cNvPr>
            <p:cNvSpPr/>
            <p:nvPr/>
          </p:nvSpPr>
          <p:spPr>
            <a:xfrm>
              <a:off x="599760" y="2498400"/>
              <a:ext cx="42120" cy="41400"/>
            </a:xfrm>
            <a:custGeom>
              <a:avLst/>
              <a:gdLst/>
              <a:ahLst/>
              <a:cxnLst>
                <a:cxn ang="3cd4">
                  <a:pos x="hc" y="t"/>
                </a:cxn>
                <a:cxn ang="cd2">
                  <a:pos x="l" y="vc"/>
                </a:cxn>
                <a:cxn ang="cd4">
                  <a:pos x="hc" y="b"/>
                </a:cxn>
                <a:cxn ang="0">
                  <a:pos x="r" y="vc"/>
                </a:cxn>
              </a:cxnLst>
              <a:rect l="l" t="t" r="r" b="b"/>
              <a:pathLst>
                <a:path w="118" h="116">
                  <a:moveTo>
                    <a:pt x="0" y="116"/>
                  </a:moveTo>
                  <a:cubicBezTo>
                    <a:pt x="0" y="52"/>
                    <a:pt x="52" y="0"/>
                    <a:pt x="118"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0" name="Freeform 359">
              <a:extLst>
                <a:ext uri="{FF2B5EF4-FFF2-40B4-BE49-F238E27FC236}">
                  <a16:creationId xmlns:a16="http://schemas.microsoft.com/office/drawing/2014/main" id="{9B3A8F64-0602-E84D-A49F-8B20E26EB8D3}"/>
                </a:ext>
              </a:extLst>
            </p:cNvPr>
            <p:cNvSpPr/>
            <p:nvPr/>
          </p:nvSpPr>
          <p:spPr>
            <a:xfrm>
              <a:off x="642240" y="2498400"/>
              <a:ext cx="20880" cy="5400"/>
            </a:xfrm>
            <a:custGeom>
              <a:avLst/>
              <a:gdLst/>
              <a:ahLst/>
              <a:cxnLst>
                <a:cxn ang="3cd4">
                  <a:pos x="hc" y="t"/>
                </a:cxn>
                <a:cxn ang="cd2">
                  <a:pos x="l" y="vc"/>
                </a:cxn>
                <a:cxn ang="cd4">
                  <a:pos x="hc" y="b"/>
                </a:cxn>
                <a:cxn ang="0">
                  <a:pos x="r" y="vc"/>
                </a:cxn>
              </a:cxnLst>
              <a:rect l="l" t="t" r="r" b="b"/>
              <a:pathLst>
                <a:path w="59" h="16">
                  <a:moveTo>
                    <a:pt x="0" y="0"/>
                  </a:moveTo>
                  <a:cubicBezTo>
                    <a:pt x="21" y="0"/>
                    <a:pt x="41" y="5"/>
                    <a:pt x="59" y="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1" name="Freeform 360">
              <a:extLst>
                <a:ext uri="{FF2B5EF4-FFF2-40B4-BE49-F238E27FC236}">
                  <a16:creationId xmlns:a16="http://schemas.microsoft.com/office/drawing/2014/main" id="{06C873FE-A431-284D-BA82-5E1C6CE94466}"/>
                </a:ext>
              </a:extLst>
            </p:cNvPr>
            <p:cNvSpPr/>
            <p:nvPr/>
          </p:nvSpPr>
          <p:spPr>
            <a:xfrm>
              <a:off x="663480" y="2504160"/>
              <a:ext cx="20160" cy="35640"/>
            </a:xfrm>
            <a:custGeom>
              <a:avLst/>
              <a:gdLst/>
              <a:ahLst/>
              <a:cxnLst>
                <a:cxn ang="3cd4">
                  <a:pos x="hc" y="t"/>
                </a:cxn>
                <a:cxn ang="cd2">
                  <a:pos x="l" y="vc"/>
                </a:cxn>
                <a:cxn ang="cd4">
                  <a:pos x="hc" y="b"/>
                </a:cxn>
                <a:cxn ang="0">
                  <a:pos x="r" y="vc"/>
                </a:cxn>
              </a:cxnLst>
              <a:rect l="l" t="t" r="r" b="b"/>
              <a:pathLst>
                <a:path w="57" h="100">
                  <a:moveTo>
                    <a:pt x="0" y="0"/>
                  </a:moveTo>
                  <a:cubicBezTo>
                    <a:pt x="34" y="19"/>
                    <a:pt x="57" y="58"/>
                    <a:pt x="57" y="10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2" name="Straight Connector 361">
              <a:extLst>
                <a:ext uri="{FF2B5EF4-FFF2-40B4-BE49-F238E27FC236}">
                  <a16:creationId xmlns:a16="http://schemas.microsoft.com/office/drawing/2014/main" id="{C8F445AF-7D80-3C4D-A3EA-C0F24C793AAD}"/>
                </a:ext>
              </a:extLst>
            </p:cNvPr>
            <p:cNvSpPr/>
            <p:nvPr/>
          </p:nvSpPr>
          <p:spPr>
            <a:xfrm>
              <a:off x="835919" y="2540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3" name="Freeform 362">
              <a:extLst>
                <a:ext uri="{FF2B5EF4-FFF2-40B4-BE49-F238E27FC236}">
                  <a16:creationId xmlns:a16="http://schemas.microsoft.com/office/drawing/2014/main" id="{D9F7EE02-B459-D14B-857C-5A5707413CEE}"/>
                </a:ext>
              </a:extLst>
            </p:cNvPr>
            <p:cNvSpPr/>
            <p:nvPr/>
          </p:nvSpPr>
          <p:spPr>
            <a:xfrm>
              <a:off x="794160" y="2540160"/>
              <a:ext cx="41400" cy="42120"/>
            </a:xfrm>
            <a:custGeom>
              <a:avLst/>
              <a:gdLst/>
              <a:ahLst/>
              <a:cxnLst>
                <a:cxn ang="3cd4">
                  <a:pos x="hc" y="t"/>
                </a:cxn>
                <a:cxn ang="cd2">
                  <a:pos x="l" y="vc"/>
                </a:cxn>
                <a:cxn ang="cd4">
                  <a:pos x="hc" y="b"/>
                </a:cxn>
                <a:cxn ang="0">
                  <a:pos x="r" y="vc"/>
                </a:cxn>
              </a:cxnLst>
              <a:rect l="l" t="t" r="r" b="b"/>
              <a:pathLst>
                <a:path w="116" h="118">
                  <a:moveTo>
                    <a:pt x="116" y="0"/>
                  </a:moveTo>
                  <a:cubicBezTo>
                    <a:pt x="116" y="64"/>
                    <a:pt x="64" y="118"/>
                    <a:pt x="0"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4" name="Freeform 363">
              <a:extLst>
                <a:ext uri="{FF2B5EF4-FFF2-40B4-BE49-F238E27FC236}">
                  <a16:creationId xmlns:a16="http://schemas.microsoft.com/office/drawing/2014/main" id="{DA585682-FF9A-A14E-966A-DBE0F1BC6D7D}"/>
                </a:ext>
              </a:extLst>
            </p:cNvPr>
            <p:cNvSpPr/>
            <p:nvPr/>
          </p:nvSpPr>
          <p:spPr>
            <a:xfrm>
              <a:off x="751680" y="2540160"/>
              <a:ext cx="42120" cy="42120"/>
            </a:xfrm>
            <a:custGeom>
              <a:avLst/>
              <a:gdLst/>
              <a:ahLst/>
              <a:cxnLst>
                <a:cxn ang="3cd4">
                  <a:pos x="hc" y="t"/>
                </a:cxn>
                <a:cxn ang="cd2">
                  <a:pos x="l" y="vc"/>
                </a:cxn>
                <a:cxn ang="cd4">
                  <a:pos x="hc" y="b"/>
                </a:cxn>
                <a:cxn ang="0">
                  <a:pos x="r" y="vc"/>
                </a:cxn>
              </a:cxnLst>
              <a:rect l="l" t="t" r="r" b="b"/>
              <a:pathLst>
                <a:path w="118" h="118">
                  <a:moveTo>
                    <a:pt x="118" y="118"/>
                  </a:moveTo>
                  <a:cubicBezTo>
                    <a:pt x="52" y="118"/>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5" name="Freeform 364">
              <a:extLst>
                <a:ext uri="{FF2B5EF4-FFF2-40B4-BE49-F238E27FC236}">
                  <a16:creationId xmlns:a16="http://schemas.microsoft.com/office/drawing/2014/main" id="{F203974B-DB8C-DF47-B248-B536F4E1DE7C}"/>
                </a:ext>
              </a:extLst>
            </p:cNvPr>
            <p:cNvSpPr/>
            <p:nvPr/>
          </p:nvSpPr>
          <p:spPr>
            <a:xfrm>
              <a:off x="751680" y="2503080"/>
              <a:ext cx="21960" cy="36720"/>
            </a:xfrm>
            <a:custGeom>
              <a:avLst/>
              <a:gdLst/>
              <a:ahLst/>
              <a:cxnLst>
                <a:cxn ang="3cd4">
                  <a:pos x="hc" y="t"/>
                </a:cxn>
                <a:cxn ang="cd2">
                  <a:pos x="l" y="vc"/>
                </a:cxn>
                <a:cxn ang="cd4">
                  <a:pos x="hc" y="b"/>
                </a:cxn>
                <a:cxn ang="0">
                  <a:pos x="r" y="vc"/>
                </a:cxn>
              </a:cxnLst>
              <a:rect l="l" t="t" r="r" b="b"/>
              <a:pathLst>
                <a:path w="62" h="103">
                  <a:moveTo>
                    <a:pt x="0" y="103"/>
                  </a:moveTo>
                  <a:cubicBezTo>
                    <a:pt x="0" y="59"/>
                    <a:pt x="25" y="21"/>
                    <a:pt x="6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6" name="Freeform 365">
              <a:extLst>
                <a:ext uri="{FF2B5EF4-FFF2-40B4-BE49-F238E27FC236}">
                  <a16:creationId xmlns:a16="http://schemas.microsoft.com/office/drawing/2014/main" id="{BCA71D70-AB49-664F-974C-9EA49AF8F649}"/>
                </a:ext>
              </a:extLst>
            </p:cNvPr>
            <p:cNvSpPr/>
            <p:nvPr/>
          </p:nvSpPr>
          <p:spPr>
            <a:xfrm>
              <a:off x="774000" y="2498400"/>
              <a:ext cx="19800" cy="4320"/>
            </a:xfrm>
            <a:custGeom>
              <a:avLst/>
              <a:gdLst/>
              <a:ahLst/>
              <a:cxnLst>
                <a:cxn ang="3cd4">
                  <a:pos x="hc" y="t"/>
                </a:cxn>
                <a:cxn ang="cd2">
                  <a:pos x="l" y="vc"/>
                </a:cxn>
                <a:cxn ang="cd4">
                  <a:pos x="hc" y="b"/>
                </a:cxn>
                <a:cxn ang="0">
                  <a:pos x="r" y="vc"/>
                </a:cxn>
              </a:cxnLst>
              <a:rect l="l" t="t" r="r" b="b"/>
              <a:pathLst>
                <a:path w="56" h="13">
                  <a:moveTo>
                    <a:pt x="0" y="13"/>
                  </a:moveTo>
                  <a:cubicBezTo>
                    <a:pt x="16" y="5"/>
                    <a:pt x="35" y="0"/>
                    <a:pt x="5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7" name="Freeform 366">
              <a:extLst>
                <a:ext uri="{FF2B5EF4-FFF2-40B4-BE49-F238E27FC236}">
                  <a16:creationId xmlns:a16="http://schemas.microsoft.com/office/drawing/2014/main" id="{6A20F5FD-EBEF-A340-A7E8-168A83C87480}"/>
                </a:ext>
              </a:extLst>
            </p:cNvPr>
            <p:cNvSpPr/>
            <p:nvPr/>
          </p:nvSpPr>
          <p:spPr>
            <a:xfrm>
              <a:off x="794160" y="2498400"/>
              <a:ext cx="41400" cy="41400"/>
            </a:xfrm>
            <a:custGeom>
              <a:avLst/>
              <a:gdLst/>
              <a:ahLst/>
              <a:cxnLst>
                <a:cxn ang="3cd4">
                  <a:pos x="hc" y="t"/>
                </a:cxn>
                <a:cxn ang="cd2">
                  <a:pos x="l" y="vc"/>
                </a:cxn>
                <a:cxn ang="cd4">
                  <a:pos x="hc" y="b"/>
                </a:cxn>
                <a:cxn ang="0">
                  <a:pos x="r" y="vc"/>
                </a:cxn>
              </a:cxnLst>
              <a:rect l="l" t="t" r="r" b="b"/>
              <a:pathLst>
                <a:path w="116" h="116">
                  <a:moveTo>
                    <a:pt x="0" y="0"/>
                  </a:moveTo>
                  <a:cubicBezTo>
                    <a:pt x="64" y="0"/>
                    <a:pt x="116" y="52"/>
                    <a:pt x="116" y="1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8" name="Straight Connector 367">
              <a:extLst>
                <a:ext uri="{FF2B5EF4-FFF2-40B4-BE49-F238E27FC236}">
                  <a16:creationId xmlns:a16="http://schemas.microsoft.com/office/drawing/2014/main" id="{710B66D6-EA69-AE44-9751-377BB463DAAD}"/>
                </a:ext>
              </a:extLst>
            </p:cNvPr>
            <p:cNvSpPr/>
            <p:nvPr/>
          </p:nvSpPr>
          <p:spPr>
            <a:xfrm flipH="1">
              <a:off x="663480" y="2442240"/>
              <a:ext cx="33119" cy="619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69" name="Straight Connector 368">
              <a:extLst>
                <a:ext uri="{FF2B5EF4-FFF2-40B4-BE49-F238E27FC236}">
                  <a16:creationId xmlns:a16="http://schemas.microsoft.com/office/drawing/2014/main" id="{BC378B03-64A0-B748-A6D9-994CCAC988EC}"/>
                </a:ext>
              </a:extLst>
            </p:cNvPr>
            <p:cNvSpPr/>
            <p:nvPr/>
          </p:nvSpPr>
          <p:spPr>
            <a:xfrm flipH="1">
              <a:off x="737999" y="2198160"/>
              <a:ext cx="104401" cy="1710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0" name="Straight Connector 369">
              <a:extLst>
                <a:ext uri="{FF2B5EF4-FFF2-40B4-BE49-F238E27FC236}">
                  <a16:creationId xmlns:a16="http://schemas.microsoft.com/office/drawing/2014/main" id="{728AF1D8-6E9A-9541-B987-1FC84941747A}"/>
                </a:ext>
              </a:extLst>
            </p:cNvPr>
            <p:cNvSpPr/>
            <p:nvPr/>
          </p:nvSpPr>
          <p:spPr>
            <a:xfrm flipH="1" flipV="1">
              <a:off x="883439" y="2198160"/>
              <a:ext cx="104401" cy="1710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1" name="Straight Connector 370">
              <a:extLst>
                <a:ext uri="{FF2B5EF4-FFF2-40B4-BE49-F238E27FC236}">
                  <a16:creationId xmlns:a16="http://schemas.microsoft.com/office/drawing/2014/main" id="{D5AC7CD0-AFD0-C246-9D84-BE8FF38BC622}"/>
                </a:ext>
              </a:extLst>
            </p:cNvPr>
            <p:cNvSpPr/>
            <p:nvPr/>
          </p:nvSpPr>
          <p:spPr>
            <a:xfrm flipH="1" flipV="1">
              <a:off x="1029600" y="2442240"/>
              <a:ext cx="32759" cy="608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2" name="Straight Connector 371">
              <a:extLst>
                <a:ext uri="{FF2B5EF4-FFF2-40B4-BE49-F238E27FC236}">
                  <a16:creationId xmlns:a16="http://schemas.microsoft.com/office/drawing/2014/main" id="{AD8143CD-4836-634F-84A9-7DE0D08776FA}"/>
                </a:ext>
              </a:extLst>
            </p:cNvPr>
            <p:cNvSpPr/>
            <p:nvPr/>
          </p:nvSpPr>
          <p:spPr>
            <a:xfrm flipH="1" flipV="1">
              <a:off x="740879" y="2441520"/>
              <a:ext cx="33121" cy="615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3" name="Straight Connector 372">
              <a:extLst>
                <a:ext uri="{FF2B5EF4-FFF2-40B4-BE49-F238E27FC236}">
                  <a16:creationId xmlns:a16="http://schemas.microsoft.com/office/drawing/2014/main" id="{10EF8B01-9CB2-3047-81E7-9335200DD00F}"/>
                </a:ext>
              </a:extLst>
            </p:cNvPr>
            <p:cNvSpPr/>
            <p:nvPr/>
          </p:nvSpPr>
          <p:spPr>
            <a:xfrm flipV="1">
              <a:off x="952200" y="2441520"/>
              <a:ext cx="33120" cy="615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4" name="Straight Connector 373">
              <a:extLst>
                <a:ext uri="{FF2B5EF4-FFF2-40B4-BE49-F238E27FC236}">
                  <a16:creationId xmlns:a16="http://schemas.microsoft.com/office/drawing/2014/main" id="{1491067F-AD46-3D43-876F-AA9608370DB9}"/>
                </a:ext>
              </a:extLst>
            </p:cNvPr>
            <p:cNvSpPr/>
            <p:nvPr/>
          </p:nvSpPr>
          <p:spPr>
            <a:xfrm>
              <a:off x="905039" y="2161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5" name="Freeform 374">
              <a:extLst>
                <a:ext uri="{FF2B5EF4-FFF2-40B4-BE49-F238E27FC236}">
                  <a16:creationId xmlns:a16="http://schemas.microsoft.com/office/drawing/2014/main" id="{4FA0626B-0178-564C-B3AC-4837A19F668E}"/>
                </a:ext>
              </a:extLst>
            </p:cNvPr>
            <p:cNvSpPr/>
            <p:nvPr/>
          </p:nvSpPr>
          <p:spPr>
            <a:xfrm>
              <a:off x="862919" y="2161080"/>
              <a:ext cx="41760" cy="41760"/>
            </a:xfrm>
            <a:custGeom>
              <a:avLst/>
              <a:gdLst/>
              <a:ahLst/>
              <a:cxnLst>
                <a:cxn ang="3cd4">
                  <a:pos x="hc" y="t"/>
                </a:cxn>
                <a:cxn ang="cd2">
                  <a:pos x="l" y="vc"/>
                </a:cxn>
                <a:cxn ang="cd4">
                  <a:pos x="hc" y="b"/>
                </a:cxn>
                <a:cxn ang="0">
                  <a:pos x="r" y="vc"/>
                </a:cxn>
              </a:cxnLst>
              <a:rect l="l" t="t" r="r" b="b"/>
              <a:pathLst>
                <a:path w="117" h="117">
                  <a:moveTo>
                    <a:pt x="117" y="0"/>
                  </a:moveTo>
                  <a:cubicBezTo>
                    <a:pt x="117" y="65"/>
                    <a:pt x="65" y="117"/>
                    <a:pt x="0" y="11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6" name="Freeform 375">
              <a:extLst>
                <a:ext uri="{FF2B5EF4-FFF2-40B4-BE49-F238E27FC236}">
                  <a16:creationId xmlns:a16="http://schemas.microsoft.com/office/drawing/2014/main" id="{C10AB9BA-ADFC-0140-9F0D-5FF1D5294355}"/>
                </a:ext>
              </a:extLst>
            </p:cNvPr>
            <p:cNvSpPr/>
            <p:nvPr/>
          </p:nvSpPr>
          <p:spPr>
            <a:xfrm>
              <a:off x="820800" y="2161080"/>
              <a:ext cx="41760" cy="41760"/>
            </a:xfrm>
            <a:custGeom>
              <a:avLst/>
              <a:gdLst/>
              <a:ahLst/>
              <a:cxnLst>
                <a:cxn ang="3cd4">
                  <a:pos x="hc" y="t"/>
                </a:cxn>
                <a:cxn ang="cd2">
                  <a:pos x="l" y="vc"/>
                </a:cxn>
                <a:cxn ang="cd4">
                  <a:pos x="hc" y="b"/>
                </a:cxn>
                <a:cxn ang="0">
                  <a:pos x="r" y="vc"/>
                </a:cxn>
              </a:cxnLst>
              <a:rect l="l" t="t" r="r" b="b"/>
              <a:pathLst>
                <a:path w="117" h="117">
                  <a:moveTo>
                    <a:pt x="117" y="117"/>
                  </a:moveTo>
                  <a:cubicBezTo>
                    <a:pt x="53" y="117"/>
                    <a:pt x="0" y="6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7" name="Freeform 376">
              <a:extLst>
                <a:ext uri="{FF2B5EF4-FFF2-40B4-BE49-F238E27FC236}">
                  <a16:creationId xmlns:a16="http://schemas.microsoft.com/office/drawing/2014/main" id="{D26E3948-3813-7A47-8C31-7CA134A97376}"/>
                </a:ext>
              </a:extLst>
            </p:cNvPr>
            <p:cNvSpPr/>
            <p:nvPr/>
          </p:nvSpPr>
          <p:spPr>
            <a:xfrm>
              <a:off x="820800" y="2119320"/>
              <a:ext cx="41760" cy="41400"/>
            </a:xfrm>
            <a:custGeom>
              <a:avLst/>
              <a:gdLst/>
              <a:ahLst/>
              <a:cxnLst>
                <a:cxn ang="3cd4">
                  <a:pos x="hc" y="t"/>
                </a:cxn>
                <a:cxn ang="cd2">
                  <a:pos x="l" y="vc"/>
                </a:cxn>
                <a:cxn ang="cd4">
                  <a:pos x="hc" y="b"/>
                </a:cxn>
                <a:cxn ang="0">
                  <a:pos x="r" y="vc"/>
                </a:cxn>
              </a:cxnLst>
              <a:rect l="l" t="t" r="r" b="b"/>
              <a:pathLst>
                <a:path w="117" h="116">
                  <a:moveTo>
                    <a:pt x="0" y="116"/>
                  </a:moveTo>
                  <a:cubicBezTo>
                    <a:pt x="0" y="52"/>
                    <a:pt x="53" y="0"/>
                    <a:pt x="11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8" name="Freeform 377">
              <a:extLst>
                <a:ext uri="{FF2B5EF4-FFF2-40B4-BE49-F238E27FC236}">
                  <a16:creationId xmlns:a16="http://schemas.microsoft.com/office/drawing/2014/main" id="{57D2EFD6-FD78-D140-A884-C3C24D66C392}"/>
                </a:ext>
              </a:extLst>
            </p:cNvPr>
            <p:cNvSpPr/>
            <p:nvPr/>
          </p:nvSpPr>
          <p:spPr>
            <a:xfrm>
              <a:off x="862919" y="2119320"/>
              <a:ext cx="41760" cy="41400"/>
            </a:xfrm>
            <a:custGeom>
              <a:avLst/>
              <a:gdLst/>
              <a:ahLst/>
              <a:cxnLst>
                <a:cxn ang="3cd4">
                  <a:pos x="hc" y="t"/>
                </a:cxn>
                <a:cxn ang="cd2">
                  <a:pos x="l" y="vc"/>
                </a:cxn>
                <a:cxn ang="cd4">
                  <a:pos x="hc" y="b"/>
                </a:cxn>
                <a:cxn ang="0">
                  <a:pos x="r" y="vc"/>
                </a:cxn>
              </a:cxnLst>
              <a:rect l="l" t="t" r="r" b="b"/>
              <a:pathLst>
                <a:path w="117" h="116">
                  <a:moveTo>
                    <a:pt x="0" y="0"/>
                  </a:moveTo>
                  <a:cubicBezTo>
                    <a:pt x="65" y="0"/>
                    <a:pt x="117" y="52"/>
                    <a:pt x="117" y="1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79" name="Straight Connector 378">
              <a:extLst>
                <a:ext uri="{FF2B5EF4-FFF2-40B4-BE49-F238E27FC236}">
                  <a16:creationId xmlns:a16="http://schemas.microsoft.com/office/drawing/2014/main" id="{F5AFE0E7-5D0F-1C4E-953A-2E1DBE5750CF}"/>
                </a:ext>
              </a:extLst>
            </p:cNvPr>
            <p:cNvSpPr/>
            <p:nvPr/>
          </p:nvSpPr>
          <p:spPr>
            <a:xfrm>
              <a:off x="760680" y="240623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0" name="Freeform 379">
              <a:extLst>
                <a:ext uri="{FF2B5EF4-FFF2-40B4-BE49-F238E27FC236}">
                  <a16:creationId xmlns:a16="http://schemas.microsoft.com/office/drawing/2014/main" id="{8C88CE11-63DE-3747-B147-11D7FC6CFCC2}"/>
                </a:ext>
              </a:extLst>
            </p:cNvPr>
            <p:cNvSpPr/>
            <p:nvPr/>
          </p:nvSpPr>
          <p:spPr>
            <a:xfrm>
              <a:off x="741960" y="2406239"/>
              <a:ext cx="18360" cy="34560"/>
            </a:xfrm>
            <a:custGeom>
              <a:avLst/>
              <a:gdLst/>
              <a:ahLst/>
              <a:cxnLst>
                <a:cxn ang="3cd4">
                  <a:pos x="hc" y="t"/>
                </a:cxn>
                <a:cxn ang="cd2">
                  <a:pos x="l" y="vc"/>
                </a:cxn>
                <a:cxn ang="cd4">
                  <a:pos x="hc" y="b"/>
                </a:cxn>
                <a:cxn ang="0">
                  <a:pos x="r" y="vc"/>
                </a:cxn>
              </a:cxnLst>
              <a:rect l="l" t="t" r="r" b="b"/>
              <a:pathLst>
                <a:path w="52" h="97">
                  <a:moveTo>
                    <a:pt x="52" y="0"/>
                  </a:moveTo>
                  <a:cubicBezTo>
                    <a:pt x="52" y="39"/>
                    <a:pt x="31" y="75"/>
                    <a:pt x="0" y="9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1" name="Freeform 380">
              <a:extLst>
                <a:ext uri="{FF2B5EF4-FFF2-40B4-BE49-F238E27FC236}">
                  <a16:creationId xmlns:a16="http://schemas.microsoft.com/office/drawing/2014/main" id="{53749E63-37B4-A646-A795-E87D5E4DAE70}"/>
                </a:ext>
              </a:extLst>
            </p:cNvPr>
            <p:cNvSpPr/>
            <p:nvPr/>
          </p:nvSpPr>
          <p:spPr>
            <a:xfrm>
              <a:off x="718200" y="2441160"/>
              <a:ext cx="23400" cy="6480"/>
            </a:xfrm>
            <a:custGeom>
              <a:avLst/>
              <a:gdLst/>
              <a:ahLst/>
              <a:cxnLst>
                <a:cxn ang="3cd4">
                  <a:pos x="hc" y="t"/>
                </a:cxn>
                <a:cxn ang="cd2">
                  <a:pos x="l" y="vc"/>
                </a:cxn>
                <a:cxn ang="cd4">
                  <a:pos x="hc" y="b"/>
                </a:cxn>
                <a:cxn ang="0">
                  <a:pos x="r" y="vc"/>
                </a:cxn>
              </a:cxnLst>
              <a:rect l="l" t="t" r="r" b="b"/>
              <a:pathLst>
                <a:path w="66" h="19">
                  <a:moveTo>
                    <a:pt x="66" y="0"/>
                  </a:moveTo>
                  <a:cubicBezTo>
                    <a:pt x="46" y="12"/>
                    <a:pt x="25" y="19"/>
                    <a:pt x="0" y="1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2" name="Freeform 381">
              <a:extLst>
                <a:ext uri="{FF2B5EF4-FFF2-40B4-BE49-F238E27FC236}">
                  <a16:creationId xmlns:a16="http://schemas.microsoft.com/office/drawing/2014/main" id="{A5379782-7BAF-D249-A624-9F846188C1DD}"/>
                </a:ext>
              </a:extLst>
            </p:cNvPr>
            <p:cNvSpPr/>
            <p:nvPr/>
          </p:nvSpPr>
          <p:spPr>
            <a:xfrm>
              <a:off x="676080" y="2406239"/>
              <a:ext cx="41760" cy="41400"/>
            </a:xfrm>
            <a:custGeom>
              <a:avLst/>
              <a:gdLst/>
              <a:ahLst/>
              <a:cxnLst>
                <a:cxn ang="3cd4">
                  <a:pos x="hc" y="t"/>
                </a:cxn>
                <a:cxn ang="cd2">
                  <a:pos x="l" y="vc"/>
                </a:cxn>
                <a:cxn ang="cd4">
                  <a:pos x="hc" y="b"/>
                </a:cxn>
                <a:cxn ang="0">
                  <a:pos x="r" y="vc"/>
                </a:cxn>
              </a:cxnLst>
              <a:rect l="l" t="t" r="r" b="b"/>
              <a:pathLst>
                <a:path w="117" h="116">
                  <a:moveTo>
                    <a:pt x="117" y="116"/>
                  </a:moveTo>
                  <a:cubicBezTo>
                    <a:pt x="53" y="116"/>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3" name="Freeform 382">
              <a:extLst>
                <a:ext uri="{FF2B5EF4-FFF2-40B4-BE49-F238E27FC236}">
                  <a16:creationId xmlns:a16="http://schemas.microsoft.com/office/drawing/2014/main" id="{F150D94D-7A41-DF40-9A72-79435349916E}"/>
                </a:ext>
              </a:extLst>
            </p:cNvPr>
            <p:cNvSpPr/>
            <p:nvPr/>
          </p:nvSpPr>
          <p:spPr>
            <a:xfrm>
              <a:off x="676080" y="2364119"/>
              <a:ext cx="41760" cy="41760"/>
            </a:xfrm>
            <a:custGeom>
              <a:avLst/>
              <a:gdLst/>
              <a:ahLst/>
              <a:cxnLst>
                <a:cxn ang="3cd4">
                  <a:pos x="hc" y="t"/>
                </a:cxn>
                <a:cxn ang="cd2">
                  <a:pos x="l" y="vc"/>
                </a:cxn>
                <a:cxn ang="cd4">
                  <a:pos x="hc" y="b"/>
                </a:cxn>
                <a:cxn ang="0">
                  <a:pos x="r" y="vc"/>
                </a:cxn>
              </a:cxnLst>
              <a:rect l="l" t="t" r="r" b="b"/>
              <a:pathLst>
                <a:path w="117" h="117">
                  <a:moveTo>
                    <a:pt x="0" y="117"/>
                  </a:moveTo>
                  <a:cubicBezTo>
                    <a:pt x="0" y="52"/>
                    <a:pt x="53" y="0"/>
                    <a:pt x="11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4" name="Freeform 383">
              <a:extLst>
                <a:ext uri="{FF2B5EF4-FFF2-40B4-BE49-F238E27FC236}">
                  <a16:creationId xmlns:a16="http://schemas.microsoft.com/office/drawing/2014/main" id="{35757EA5-B11F-684C-9A27-216CAB5610B2}"/>
                </a:ext>
              </a:extLst>
            </p:cNvPr>
            <p:cNvSpPr/>
            <p:nvPr/>
          </p:nvSpPr>
          <p:spPr>
            <a:xfrm>
              <a:off x="718200" y="2364119"/>
              <a:ext cx="42120" cy="41760"/>
            </a:xfrm>
            <a:custGeom>
              <a:avLst/>
              <a:gdLst/>
              <a:ahLst/>
              <a:cxnLst>
                <a:cxn ang="3cd4">
                  <a:pos x="hc" y="t"/>
                </a:cxn>
                <a:cxn ang="cd2">
                  <a:pos x="l" y="vc"/>
                </a:cxn>
                <a:cxn ang="cd4">
                  <a:pos x="hc" y="b"/>
                </a:cxn>
                <a:cxn ang="0">
                  <a:pos x="r" y="vc"/>
                </a:cxn>
              </a:cxnLst>
              <a:rect l="l" t="t" r="r" b="b"/>
              <a:pathLst>
                <a:path w="118" h="117">
                  <a:moveTo>
                    <a:pt x="0" y="0"/>
                  </a:moveTo>
                  <a:cubicBezTo>
                    <a:pt x="64" y="0"/>
                    <a:pt x="118" y="52"/>
                    <a:pt x="118" y="11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5" name="Straight Connector 384">
              <a:extLst>
                <a:ext uri="{FF2B5EF4-FFF2-40B4-BE49-F238E27FC236}">
                  <a16:creationId xmlns:a16="http://schemas.microsoft.com/office/drawing/2014/main" id="{C868E8E4-E68E-B949-AE8B-B61DFBFC32FC}"/>
                </a:ext>
              </a:extLst>
            </p:cNvPr>
            <p:cNvSpPr/>
            <p:nvPr/>
          </p:nvSpPr>
          <p:spPr>
            <a:xfrm>
              <a:off x="1124280" y="2540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6" name="Freeform 385">
              <a:extLst>
                <a:ext uri="{FF2B5EF4-FFF2-40B4-BE49-F238E27FC236}">
                  <a16:creationId xmlns:a16="http://schemas.microsoft.com/office/drawing/2014/main" id="{9590045C-EE44-4A46-A11A-70F5E45FBC0A}"/>
                </a:ext>
              </a:extLst>
            </p:cNvPr>
            <p:cNvSpPr/>
            <p:nvPr/>
          </p:nvSpPr>
          <p:spPr>
            <a:xfrm>
              <a:off x="1082520" y="2540160"/>
              <a:ext cx="41400" cy="42120"/>
            </a:xfrm>
            <a:custGeom>
              <a:avLst/>
              <a:gdLst/>
              <a:ahLst/>
              <a:cxnLst>
                <a:cxn ang="3cd4">
                  <a:pos x="hc" y="t"/>
                </a:cxn>
                <a:cxn ang="cd2">
                  <a:pos x="l" y="vc"/>
                </a:cxn>
                <a:cxn ang="cd4">
                  <a:pos x="hc" y="b"/>
                </a:cxn>
                <a:cxn ang="0">
                  <a:pos x="r" y="vc"/>
                </a:cxn>
              </a:cxnLst>
              <a:rect l="l" t="t" r="r" b="b"/>
              <a:pathLst>
                <a:path w="116" h="118">
                  <a:moveTo>
                    <a:pt x="116" y="0"/>
                  </a:moveTo>
                  <a:cubicBezTo>
                    <a:pt x="116" y="64"/>
                    <a:pt x="64" y="118"/>
                    <a:pt x="0"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7" name="Freeform 386">
              <a:extLst>
                <a:ext uri="{FF2B5EF4-FFF2-40B4-BE49-F238E27FC236}">
                  <a16:creationId xmlns:a16="http://schemas.microsoft.com/office/drawing/2014/main" id="{EA816156-6007-414A-B957-5F0D60A92618}"/>
                </a:ext>
              </a:extLst>
            </p:cNvPr>
            <p:cNvSpPr/>
            <p:nvPr/>
          </p:nvSpPr>
          <p:spPr>
            <a:xfrm>
              <a:off x="1040039" y="2540160"/>
              <a:ext cx="42120" cy="42120"/>
            </a:xfrm>
            <a:custGeom>
              <a:avLst/>
              <a:gdLst/>
              <a:ahLst/>
              <a:cxnLst>
                <a:cxn ang="3cd4">
                  <a:pos x="hc" y="t"/>
                </a:cxn>
                <a:cxn ang="cd2">
                  <a:pos x="l" y="vc"/>
                </a:cxn>
                <a:cxn ang="cd4">
                  <a:pos x="hc" y="b"/>
                </a:cxn>
                <a:cxn ang="0">
                  <a:pos x="r" y="vc"/>
                </a:cxn>
              </a:cxnLst>
              <a:rect l="l" t="t" r="r" b="b"/>
              <a:pathLst>
                <a:path w="118" h="118">
                  <a:moveTo>
                    <a:pt x="118" y="118"/>
                  </a:moveTo>
                  <a:cubicBezTo>
                    <a:pt x="52" y="118"/>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8" name="Freeform 387">
              <a:extLst>
                <a:ext uri="{FF2B5EF4-FFF2-40B4-BE49-F238E27FC236}">
                  <a16:creationId xmlns:a16="http://schemas.microsoft.com/office/drawing/2014/main" id="{039D984C-25C4-3848-BB9E-564261F0B2F9}"/>
                </a:ext>
              </a:extLst>
            </p:cNvPr>
            <p:cNvSpPr/>
            <p:nvPr/>
          </p:nvSpPr>
          <p:spPr>
            <a:xfrm>
              <a:off x="1040039" y="2503080"/>
              <a:ext cx="21960" cy="36720"/>
            </a:xfrm>
            <a:custGeom>
              <a:avLst/>
              <a:gdLst/>
              <a:ahLst/>
              <a:cxnLst>
                <a:cxn ang="3cd4">
                  <a:pos x="hc" y="t"/>
                </a:cxn>
                <a:cxn ang="cd2">
                  <a:pos x="l" y="vc"/>
                </a:cxn>
                <a:cxn ang="cd4">
                  <a:pos x="hc" y="b"/>
                </a:cxn>
                <a:cxn ang="0">
                  <a:pos x="r" y="vc"/>
                </a:cxn>
              </a:cxnLst>
              <a:rect l="l" t="t" r="r" b="b"/>
              <a:pathLst>
                <a:path w="62" h="103">
                  <a:moveTo>
                    <a:pt x="0" y="103"/>
                  </a:moveTo>
                  <a:cubicBezTo>
                    <a:pt x="0" y="59"/>
                    <a:pt x="25" y="20"/>
                    <a:pt x="6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89" name="Freeform 388">
              <a:extLst>
                <a:ext uri="{FF2B5EF4-FFF2-40B4-BE49-F238E27FC236}">
                  <a16:creationId xmlns:a16="http://schemas.microsoft.com/office/drawing/2014/main" id="{8FE1E758-D13F-F344-8905-69A9F81C3F9E}"/>
                </a:ext>
              </a:extLst>
            </p:cNvPr>
            <p:cNvSpPr/>
            <p:nvPr/>
          </p:nvSpPr>
          <p:spPr>
            <a:xfrm>
              <a:off x="1062359" y="2498400"/>
              <a:ext cx="19800" cy="4320"/>
            </a:xfrm>
            <a:custGeom>
              <a:avLst/>
              <a:gdLst/>
              <a:ahLst/>
              <a:cxnLst>
                <a:cxn ang="3cd4">
                  <a:pos x="hc" y="t"/>
                </a:cxn>
                <a:cxn ang="cd2">
                  <a:pos x="l" y="vc"/>
                </a:cxn>
                <a:cxn ang="cd4">
                  <a:pos x="hc" y="b"/>
                </a:cxn>
                <a:cxn ang="0">
                  <a:pos x="r" y="vc"/>
                </a:cxn>
              </a:cxnLst>
              <a:rect l="l" t="t" r="r" b="b"/>
              <a:pathLst>
                <a:path w="56" h="13">
                  <a:moveTo>
                    <a:pt x="0" y="13"/>
                  </a:moveTo>
                  <a:cubicBezTo>
                    <a:pt x="16" y="5"/>
                    <a:pt x="35" y="0"/>
                    <a:pt x="5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0" name="Freeform 389">
              <a:extLst>
                <a:ext uri="{FF2B5EF4-FFF2-40B4-BE49-F238E27FC236}">
                  <a16:creationId xmlns:a16="http://schemas.microsoft.com/office/drawing/2014/main" id="{F3E504E6-5A2F-2D40-823A-D06122175C08}"/>
                </a:ext>
              </a:extLst>
            </p:cNvPr>
            <p:cNvSpPr/>
            <p:nvPr/>
          </p:nvSpPr>
          <p:spPr>
            <a:xfrm>
              <a:off x="1082520" y="2498400"/>
              <a:ext cx="41400" cy="41400"/>
            </a:xfrm>
            <a:custGeom>
              <a:avLst/>
              <a:gdLst/>
              <a:ahLst/>
              <a:cxnLst>
                <a:cxn ang="3cd4">
                  <a:pos x="hc" y="t"/>
                </a:cxn>
                <a:cxn ang="cd2">
                  <a:pos x="l" y="vc"/>
                </a:cxn>
                <a:cxn ang="cd4">
                  <a:pos x="hc" y="b"/>
                </a:cxn>
                <a:cxn ang="0">
                  <a:pos x="r" y="vc"/>
                </a:cxn>
              </a:cxnLst>
              <a:rect l="l" t="t" r="r" b="b"/>
              <a:pathLst>
                <a:path w="116" h="116">
                  <a:moveTo>
                    <a:pt x="0" y="0"/>
                  </a:moveTo>
                  <a:cubicBezTo>
                    <a:pt x="64" y="0"/>
                    <a:pt x="116" y="52"/>
                    <a:pt x="116" y="1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1" name="Straight Connector 390">
              <a:extLst>
                <a:ext uri="{FF2B5EF4-FFF2-40B4-BE49-F238E27FC236}">
                  <a16:creationId xmlns:a16="http://schemas.microsoft.com/office/drawing/2014/main" id="{036905D2-56DE-8D4E-941C-07A40343D380}"/>
                </a:ext>
              </a:extLst>
            </p:cNvPr>
            <p:cNvSpPr/>
            <p:nvPr/>
          </p:nvSpPr>
          <p:spPr>
            <a:xfrm>
              <a:off x="1049759" y="240623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2" name="Freeform 391">
              <a:extLst>
                <a:ext uri="{FF2B5EF4-FFF2-40B4-BE49-F238E27FC236}">
                  <a16:creationId xmlns:a16="http://schemas.microsoft.com/office/drawing/2014/main" id="{1F1D2305-E34C-454B-893E-97FBB3E12A68}"/>
                </a:ext>
              </a:extLst>
            </p:cNvPr>
            <p:cNvSpPr/>
            <p:nvPr/>
          </p:nvSpPr>
          <p:spPr>
            <a:xfrm>
              <a:off x="1007640" y="2406239"/>
              <a:ext cx="41760" cy="41400"/>
            </a:xfrm>
            <a:custGeom>
              <a:avLst/>
              <a:gdLst/>
              <a:ahLst/>
              <a:cxnLst>
                <a:cxn ang="3cd4">
                  <a:pos x="hc" y="t"/>
                </a:cxn>
                <a:cxn ang="cd2">
                  <a:pos x="l" y="vc"/>
                </a:cxn>
                <a:cxn ang="cd4">
                  <a:pos x="hc" y="b"/>
                </a:cxn>
                <a:cxn ang="0">
                  <a:pos x="r" y="vc"/>
                </a:cxn>
              </a:cxnLst>
              <a:rect l="l" t="t" r="r" b="b"/>
              <a:pathLst>
                <a:path w="117" h="116">
                  <a:moveTo>
                    <a:pt x="117" y="0"/>
                  </a:moveTo>
                  <a:cubicBezTo>
                    <a:pt x="117" y="64"/>
                    <a:pt x="64" y="116"/>
                    <a:pt x="0" y="1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3" name="Freeform 392">
              <a:extLst>
                <a:ext uri="{FF2B5EF4-FFF2-40B4-BE49-F238E27FC236}">
                  <a16:creationId xmlns:a16="http://schemas.microsoft.com/office/drawing/2014/main" id="{172E85F8-4653-5A49-BC3F-9E7898F32D3D}"/>
                </a:ext>
              </a:extLst>
            </p:cNvPr>
            <p:cNvSpPr/>
            <p:nvPr/>
          </p:nvSpPr>
          <p:spPr>
            <a:xfrm>
              <a:off x="965520" y="2406239"/>
              <a:ext cx="41760" cy="41400"/>
            </a:xfrm>
            <a:custGeom>
              <a:avLst/>
              <a:gdLst/>
              <a:ahLst/>
              <a:cxnLst>
                <a:cxn ang="3cd4">
                  <a:pos x="hc" y="t"/>
                </a:cxn>
                <a:cxn ang="cd2">
                  <a:pos x="l" y="vc"/>
                </a:cxn>
                <a:cxn ang="cd4">
                  <a:pos x="hc" y="b"/>
                </a:cxn>
                <a:cxn ang="0">
                  <a:pos x="r" y="vc"/>
                </a:cxn>
              </a:cxnLst>
              <a:rect l="l" t="t" r="r" b="b"/>
              <a:pathLst>
                <a:path w="117" h="116">
                  <a:moveTo>
                    <a:pt x="117" y="116"/>
                  </a:moveTo>
                  <a:cubicBezTo>
                    <a:pt x="52" y="116"/>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4" name="Freeform 393">
              <a:extLst>
                <a:ext uri="{FF2B5EF4-FFF2-40B4-BE49-F238E27FC236}">
                  <a16:creationId xmlns:a16="http://schemas.microsoft.com/office/drawing/2014/main" id="{A5858C47-A3C8-0346-B5B0-22A1112061CE}"/>
                </a:ext>
              </a:extLst>
            </p:cNvPr>
            <p:cNvSpPr/>
            <p:nvPr/>
          </p:nvSpPr>
          <p:spPr>
            <a:xfrm>
              <a:off x="965520" y="2364119"/>
              <a:ext cx="41760" cy="41760"/>
            </a:xfrm>
            <a:custGeom>
              <a:avLst/>
              <a:gdLst/>
              <a:ahLst/>
              <a:cxnLst>
                <a:cxn ang="3cd4">
                  <a:pos x="hc" y="t"/>
                </a:cxn>
                <a:cxn ang="cd2">
                  <a:pos x="l" y="vc"/>
                </a:cxn>
                <a:cxn ang="cd4">
                  <a:pos x="hc" y="b"/>
                </a:cxn>
                <a:cxn ang="0">
                  <a:pos x="r" y="vc"/>
                </a:cxn>
              </a:cxnLst>
              <a:rect l="l" t="t" r="r" b="b"/>
              <a:pathLst>
                <a:path w="117" h="117">
                  <a:moveTo>
                    <a:pt x="0" y="117"/>
                  </a:moveTo>
                  <a:cubicBezTo>
                    <a:pt x="0" y="52"/>
                    <a:pt x="52" y="0"/>
                    <a:pt x="11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5" name="Freeform 394">
              <a:extLst>
                <a:ext uri="{FF2B5EF4-FFF2-40B4-BE49-F238E27FC236}">
                  <a16:creationId xmlns:a16="http://schemas.microsoft.com/office/drawing/2014/main" id="{6A6C16ED-CF04-6D42-9A5C-23E610857DF4}"/>
                </a:ext>
              </a:extLst>
            </p:cNvPr>
            <p:cNvSpPr/>
            <p:nvPr/>
          </p:nvSpPr>
          <p:spPr>
            <a:xfrm>
              <a:off x="1007640" y="2364119"/>
              <a:ext cx="41760" cy="41760"/>
            </a:xfrm>
            <a:custGeom>
              <a:avLst/>
              <a:gdLst/>
              <a:ahLst/>
              <a:cxnLst>
                <a:cxn ang="3cd4">
                  <a:pos x="hc" y="t"/>
                </a:cxn>
                <a:cxn ang="cd2">
                  <a:pos x="l" y="vc"/>
                </a:cxn>
                <a:cxn ang="cd4">
                  <a:pos x="hc" y="b"/>
                </a:cxn>
                <a:cxn ang="0">
                  <a:pos x="r" y="vc"/>
                </a:cxn>
              </a:cxnLst>
              <a:rect l="l" t="t" r="r" b="b"/>
              <a:pathLst>
                <a:path w="117" h="117">
                  <a:moveTo>
                    <a:pt x="0" y="0"/>
                  </a:moveTo>
                  <a:cubicBezTo>
                    <a:pt x="64" y="0"/>
                    <a:pt x="117" y="52"/>
                    <a:pt x="117" y="11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396" name="Group 395">
            <a:extLst>
              <a:ext uri="{FF2B5EF4-FFF2-40B4-BE49-F238E27FC236}">
                <a16:creationId xmlns:a16="http://schemas.microsoft.com/office/drawing/2014/main" id="{95D40ACA-2001-E642-86B6-7FEA1E0E201A}"/>
              </a:ext>
            </a:extLst>
          </p:cNvPr>
          <p:cNvGrpSpPr/>
          <p:nvPr/>
        </p:nvGrpSpPr>
        <p:grpSpPr>
          <a:xfrm>
            <a:off x="434818" y="1802259"/>
            <a:ext cx="748241" cy="703244"/>
            <a:chOff x="-149760" y="2076840"/>
            <a:chExt cx="580680" cy="545760"/>
          </a:xfrm>
        </p:grpSpPr>
        <p:sp>
          <p:nvSpPr>
            <p:cNvPr id="397" name="Straight Connector 396">
              <a:extLst>
                <a:ext uri="{FF2B5EF4-FFF2-40B4-BE49-F238E27FC236}">
                  <a16:creationId xmlns:a16="http://schemas.microsoft.com/office/drawing/2014/main" id="{4D7E033F-B51C-AB49-B2C6-4319457B69C7}"/>
                </a:ext>
              </a:extLst>
            </p:cNvPr>
            <p:cNvSpPr/>
            <p:nvPr/>
          </p:nvSpPr>
          <p:spPr>
            <a:xfrm>
              <a:off x="295560" y="26226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8" name="Freeform 397">
              <a:extLst>
                <a:ext uri="{FF2B5EF4-FFF2-40B4-BE49-F238E27FC236}">
                  <a16:creationId xmlns:a16="http://schemas.microsoft.com/office/drawing/2014/main" id="{D5A3CD2E-5FE5-FC47-AA53-8591FA71FBE0}"/>
                </a:ext>
              </a:extLst>
            </p:cNvPr>
            <p:cNvSpPr/>
            <p:nvPr/>
          </p:nvSpPr>
          <p:spPr>
            <a:xfrm>
              <a:off x="-15840" y="2622600"/>
              <a:ext cx="311040" cy="0"/>
            </a:xfrm>
            <a:custGeom>
              <a:avLst/>
              <a:gdLst/>
              <a:ahLst/>
              <a:cxnLst>
                <a:cxn ang="3cd4">
                  <a:pos x="hc" y="t"/>
                </a:cxn>
                <a:cxn ang="cd2">
                  <a:pos x="l" y="vc"/>
                </a:cxn>
                <a:cxn ang="cd4">
                  <a:pos x="hc" y="b"/>
                </a:cxn>
                <a:cxn ang="0">
                  <a:pos x="r" y="vc"/>
                </a:cxn>
              </a:cxnLst>
              <a:rect l="l" t="t" r="r" b="b"/>
              <a:pathLst>
                <a:path w="865">
                  <a:moveTo>
                    <a:pt x="865"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399" name="Freeform 398">
              <a:extLst>
                <a:ext uri="{FF2B5EF4-FFF2-40B4-BE49-F238E27FC236}">
                  <a16:creationId xmlns:a16="http://schemas.microsoft.com/office/drawing/2014/main" id="{A1A6E4B5-212D-8C4C-9AA7-CF007739BFA5}"/>
                </a:ext>
              </a:extLst>
            </p:cNvPr>
            <p:cNvSpPr/>
            <p:nvPr/>
          </p:nvSpPr>
          <p:spPr>
            <a:xfrm>
              <a:off x="-82440" y="2555280"/>
              <a:ext cx="66240" cy="66960"/>
            </a:xfrm>
            <a:custGeom>
              <a:avLst/>
              <a:gdLst/>
              <a:ahLst/>
              <a:cxnLst>
                <a:cxn ang="3cd4">
                  <a:pos x="hc" y="t"/>
                </a:cxn>
                <a:cxn ang="cd2">
                  <a:pos x="l" y="vc"/>
                </a:cxn>
                <a:cxn ang="cd4">
                  <a:pos x="hc" y="b"/>
                </a:cxn>
                <a:cxn ang="0">
                  <a:pos x="r" y="vc"/>
                </a:cxn>
              </a:cxnLst>
              <a:rect l="l" t="t" r="r" b="b"/>
              <a:pathLst>
                <a:path w="185" h="187">
                  <a:moveTo>
                    <a:pt x="185" y="187"/>
                  </a:moveTo>
                  <a:cubicBezTo>
                    <a:pt x="82" y="187"/>
                    <a:pt x="0" y="10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0" name="Freeform 399">
              <a:extLst>
                <a:ext uri="{FF2B5EF4-FFF2-40B4-BE49-F238E27FC236}">
                  <a16:creationId xmlns:a16="http://schemas.microsoft.com/office/drawing/2014/main" id="{0FB6CA2F-C00E-3340-B9FC-03D93C904635}"/>
                </a:ext>
              </a:extLst>
            </p:cNvPr>
            <p:cNvSpPr/>
            <p:nvPr/>
          </p:nvSpPr>
          <p:spPr>
            <a:xfrm>
              <a:off x="-82440" y="2322000"/>
              <a:ext cx="0" cy="232920"/>
            </a:xfrm>
            <a:custGeom>
              <a:avLst/>
              <a:gdLst/>
              <a:ahLst/>
              <a:cxnLst>
                <a:cxn ang="3cd4">
                  <a:pos x="hc" y="t"/>
                </a:cxn>
                <a:cxn ang="cd2">
                  <a:pos x="l" y="vc"/>
                </a:cxn>
                <a:cxn ang="cd4">
                  <a:pos x="hc" y="b"/>
                </a:cxn>
                <a:cxn ang="0">
                  <a:pos x="r" y="vc"/>
                </a:cxn>
              </a:cxnLst>
              <a:rect l="l" t="t" r="r" b="b"/>
              <a:pathLst>
                <a:path h="648">
                  <a:moveTo>
                    <a:pt x="0" y="648"/>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1" name="Freeform 400">
              <a:extLst>
                <a:ext uri="{FF2B5EF4-FFF2-40B4-BE49-F238E27FC236}">
                  <a16:creationId xmlns:a16="http://schemas.microsoft.com/office/drawing/2014/main" id="{1F309450-245F-CA44-ABC6-4AC0FE7EAFDA}"/>
                </a:ext>
              </a:extLst>
            </p:cNvPr>
            <p:cNvSpPr/>
            <p:nvPr/>
          </p:nvSpPr>
          <p:spPr>
            <a:xfrm>
              <a:off x="-82440" y="2255400"/>
              <a:ext cx="66240" cy="66240"/>
            </a:xfrm>
            <a:custGeom>
              <a:avLst/>
              <a:gdLst/>
              <a:ahLst/>
              <a:cxnLst>
                <a:cxn ang="3cd4">
                  <a:pos x="hc" y="t"/>
                </a:cxn>
                <a:cxn ang="cd2">
                  <a:pos x="l" y="vc"/>
                </a:cxn>
                <a:cxn ang="cd4">
                  <a:pos x="hc" y="b"/>
                </a:cxn>
                <a:cxn ang="0">
                  <a:pos x="r" y="vc"/>
                </a:cxn>
              </a:cxnLst>
              <a:rect l="l" t="t" r="r" b="b"/>
              <a:pathLst>
                <a:path w="185" h="185">
                  <a:moveTo>
                    <a:pt x="0" y="185"/>
                  </a:moveTo>
                  <a:cubicBezTo>
                    <a:pt x="0" y="82"/>
                    <a:pt x="82" y="0"/>
                    <a:pt x="18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2" name="Freeform 401">
              <a:extLst>
                <a:ext uri="{FF2B5EF4-FFF2-40B4-BE49-F238E27FC236}">
                  <a16:creationId xmlns:a16="http://schemas.microsoft.com/office/drawing/2014/main" id="{7BAF899C-0038-9943-92C7-BBA572D0AED8}"/>
                </a:ext>
              </a:extLst>
            </p:cNvPr>
            <p:cNvSpPr/>
            <p:nvPr/>
          </p:nvSpPr>
          <p:spPr>
            <a:xfrm>
              <a:off x="-15840" y="2255400"/>
              <a:ext cx="311040" cy="0"/>
            </a:xfrm>
            <a:custGeom>
              <a:avLst/>
              <a:gdLst/>
              <a:ahLst/>
              <a:cxnLst>
                <a:cxn ang="3cd4">
                  <a:pos x="hc" y="t"/>
                </a:cxn>
                <a:cxn ang="cd2">
                  <a:pos x="l" y="vc"/>
                </a:cxn>
                <a:cxn ang="cd4">
                  <a:pos x="hc" y="b"/>
                </a:cxn>
                <a:cxn ang="0">
                  <a:pos x="r" y="vc"/>
                </a:cxn>
              </a:cxnLst>
              <a:rect l="l" t="t" r="r" b="b"/>
              <a:pathLst>
                <a:path w="865">
                  <a:moveTo>
                    <a:pt x="0" y="0"/>
                  </a:moveTo>
                  <a:cubicBezTo>
                    <a:pt x="865" y="0"/>
                    <a:pt x="865" y="0"/>
                    <a:pt x="86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3" name="Freeform 402">
              <a:extLst>
                <a:ext uri="{FF2B5EF4-FFF2-40B4-BE49-F238E27FC236}">
                  <a16:creationId xmlns:a16="http://schemas.microsoft.com/office/drawing/2014/main" id="{A1B7D5FD-6CB9-2F49-9CC3-1DF9FD42A1DE}"/>
                </a:ext>
              </a:extLst>
            </p:cNvPr>
            <p:cNvSpPr/>
            <p:nvPr/>
          </p:nvSpPr>
          <p:spPr>
            <a:xfrm>
              <a:off x="295560" y="2255400"/>
              <a:ext cx="66960" cy="66240"/>
            </a:xfrm>
            <a:custGeom>
              <a:avLst/>
              <a:gdLst/>
              <a:ahLst/>
              <a:cxnLst>
                <a:cxn ang="3cd4">
                  <a:pos x="hc" y="t"/>
                </a:cxn>
                <a:cxn ang="cd2">
                  <a:pos x="l" y="vc"/>
                </a:cxn>
                <a:cxn ang="cd4">
                  <a:pos x="hc" y="b"/>
                </a:cxn>
                <a:cxn ang="0">
                  <a:pos x="r" y="vc"/>
                </a:cxn>
              </a:cxnLst>
              <a:rect l="l" t="t" r="r" b="b"/>
              <a:pathLst>
                <a:path w="187" h="185">
                  <a:moveTo>
                    <a:pt x="0" y="0"/>
                  </a:moveTo>
                  <a:cubicBezTo>
                    <a:pt x="103" y="0"/>
                    <a:pt x="187" y="82"/>
                    <a:pt x="187" y="18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4" name="Freeform 403">
              <a:extLst>
                <a:ext uri="{FF2B5EF4-FFF2-40B4-BE49-F238E27FC236}">
                  <a16:creationId xmlns:a16="http://schemas.microsoft.com/office/drawing/2014/main" id="{13DE99B6-CBD9-104B-9432-603B1088B2EA}"/>
                </a:ext>
              </a:extLst>
            </p:cNvPr>
            <p:cNvSpPr/>
            <p:nvPr/>
          </p:nvSpPr>
          <p:spPr>
            <a:xfrm>
              <a:off x="362880" y="2322000"/>
              <a:ext cx="0" cy="232920"/>
            </a:xfrm>
            <a:custGeom>
              <a:avLst/>
              <a:gdLst/>
              <a:ahLst/>
              <a:cxnLst>
                <a:cxn ang="3cd4">
                  <a:pos x="hc" y="t"/>
                </a:cxn>
                <a:cxn ang="cd2">
                  <a:pos x="l" y="vc"/>
                </a:cxn>
                <a:cxn ang="cd4">
                  <a:pos x="hc" y="b"/>
                </a:cxn>
                <a:cxn ang="0">
                  <a:pos x="r" y="vc"/>
                </a:cxn>
              </a:cxnLst>
              <a:rect l="l" t="t" r="r" b="b"/>
              <a:pathLst>
                <a:path h="648">
                  <a:moveTo>
                    <a:pt x="0" y="0"/>
                  </a:moveTo>
                  <a:cubicBezTo>
                    <a:pt x="0" y="648"/>
                    <a:pt x="0" y="648"/>
                    <a:pt x="0" y="64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5" name="Freeform 404">
              <a:extLst>
                <a:ext uri="{FF2B5EF4-FFF2-40B4-BE49-F238E27FC236}">
                  <a16:creationId xmlns:a16="http://schemas.microsoft.com/office/drawing/2014/main" id="{F9EF515E-69F2-9E40-A0F4-62E304369BC4}"/>
                </a:ext>
              </a:extLst>
            </p:cNvPr>
            <p:cNvSpPr/>
            <p:nvPr/>
          </p:nvSpPr>
          <p:spPr>
            <a:xfrm>
              <a:off x="295560" y="2555280"/>
              <a:ext cx="66960" cy="66960"/>
            </a:xfrm>
            <a:custGeom>
              <a:avLst/>
              <a:gdLst/>
              <a:ahLst/>
              <a:cxnLst>
                <a:cxn ang="3cd4">
                  <a:pos x="hc" y="t"/>
                </a:cxn>
                <a:cxn ang="cd2">
                  <a:pos x="l" y="vc"/>
                </a:cxn>
                <a:cxn ang="cd4">
                  <a:pos x="hc" y="b"/>
                </a:cxn>
                <a:cxn ang="0">
                  <a:pos x="r" y="vc"/>
                </a:cxn>
              </a:cxnLst>
              <a:rect l="l" t="t" r="r" b="b"/>
              <a:pathLst>
                <a:path w="187" h="187">
                  <a:moveTo>
                    <a:pt x="187" y="0"/>
                  </a:moveTo>
                  <a:cubicBezTo>
                    <a:pt x="187" y="103"/>
                    <a:pt x="103" y="187"/>
                    <a:pt x="0" y="18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6" name="Straight Connector 405">
              <a:extLst>
                <a:ext uri="{FF2B5EF4-FFF2-40B4-BE49-F238E27FC236}">
                  <a16:creationId xmlns:a16="http://schemas.microsoft.com/office/drawing/2014/main" id="{A70D6895-E72D-704D-BADF-5E54F6A984FE}"/>
                </a:ext>
              </a:extLst>
            </p:cNvPr>
            <p:cNvSpPr/>
            <p:nvPr/>
          </p:nvSpPr>
          <p:spPr>
            <a:xfrm>
              <a:off x="89280" y="23943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7" name="Freeform 406">
              <a:extLst>
                <a:ext uri="{FF2B5EF4-FFF2-40B4-BE49-F238E27FC236}">
                  <a16:creationId xmlns:a16="http://schemas.microsoft.com/office/drawing/2014/main" id="{A7165494-903F-CB43-98BF-DA06381F428B}"/>
                </a:ext>
              </a:extLst>
            </p:cNvPr>
            <p:cNvSpPr/>
            <p:nvPr/>
          </p:nvSpPr>
          <p:spPr>
            <a:xfrm>
              <a:off x="47160" y="2394360"/>
              <a:ext cx="41760" cy="42120"/>
            </a:xfrm>
            <a:custGeom>
              <a:avLst/>
              <a:gdLst/>
              <a:ahLst/>
              <a:cxnLst>
                <a:cxn ang="3cd4">
                  <a:pos x="hc" y="t"/>
                </a:cxn>
                <a:cxn ang="cd2">
                  <a:pos x="l" y="vc"/>
                </a:cxn>
                <a:cxn ang="cd4">
                  <a:pos x="hc" y="b"/>
                </a:cxn>
                <a:cxn ang="0">
                  <a:pos x="r" y="vc"/>
                </a:cxn>
              </a:cxnLst>
              <a:rect l="l" t="t" r="r" b="b"/>
              <a:pathLst>
                <a:path w="117" h="118">
                  <a:moveTo>
                    <a:pt x="117" y="0"/>
                  </a:moveTo>
                  <a:cubicBezTo>
                    <a:pt x="117" y="64"/>
                    <a:pt x="65" y="118"/>
                    <a:pt x="0"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8" name="Freeform 407">
              <a:extLst>
                <a:ext uri="{FF2B5EF4-FFF2-40B4-BE49-F238E27FC236}">
                  <a16:creationId xmlns:a16="http://schemas.microsoft.com/office/drawing/2014/main" id="{30D91FA8-6C86-8A4A-9A23-BC92142D558C}"/>
                </a:ext>
              </a:extLst>
            </p:cNvPr>
            <p:cNvSpPr/>
            <p:nvPr/>
          </p:nvSpPr>
          <p:spPr>
            <a:xfrm>
              <a:off x="5400" y="2394360"/>
              <a:ext cx="41400" cy="42120"/>
            </a:xfrm>
            <a:custGeom>
              <a:avLst/>
              <a:gdLst/>
              <a:ahLst/>
              <a:cxnLst>
                <a:cxn ang="3cd4">
                  <a:pos x="hc" y="t"/>
                </a:cxn>
                <a:cxn ang="cd2">
                  <a:pos x="l" y="vc"/>
                </a:cxn>
                <a:cxn ang="cd4">
                  <a:pos x="hc" y="b"/>
                </a:cxn>
                <a:cxn ang="0">
                  <a:pos x="r" y="vc"/>
                </a:cxn>
              </a:cxnLst>
              <a:rect l="l" t="t" r="r" b="b"/>
              <a:pathLst>
                <a:path w="116" h="118">
                  <a:moveTo>
                    <a:pt x="116" y="118"/>
                  </a:moveTo>
                  <a:cubicBezTo>
                    <a:pt x="52" y="118"/>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09" name="Freeform 408">
              <a:extLst>
                <a:ext uri="{FF2B5EF4-FFF2-40B4-BE49-F238E27FC236}">
                  <a16:creationId xmlns:a16="http://schemas.microsoft.com/office/drawing/2014/main" id="{D80098A4-BDB7-7442-8341-7EF11EA44685}"/>
                </a:ext>
              </a:extLst>
            </p:cNvPr>
            <p:cNvSpPr/>
            <p:nvPr/>
          </p:nvSpPr>
          <p:spPr>
            <a:xfrm>
              <a:off x="5400" y="2352240"/>
              <a:ext cx="41400" cy="41760"/>
            </a:xfrm>
            <a:custGeom>
              <a:avLst/>
              <a:gdLst/>
              <a:ahLst/>
              <a:cxnLst>
                <a:cxn ang="3cd4">
                  <a:pos x="hc" y="t"/>
                </a:cxn>
                <a:cxn ang="cd2">
                  <a:pos x="l" y="vc"/>
                </a:cxn>
                <a:cxn ang="cd4">
                  <a:pos x="hc" y="b"/>
                </a:cxn>
                <a:cxn ang="0">
                  <a:pos x="r" y="vc"/>
                </a:cxn>
              </a:cxnLst>
              <a:rect l="l" t="t" r="r" b="b"/>
              <a:pathLst>
                <a:path w="116" h="117">
                  <a:moveTo>
                    <a:pt x="0" y="117"/>
                  </a:moveTo>
                  <a:cubicBezTo>
                    <a:pt x="0" y="52"/>
                    <a:pt x="52" y="0"/>
                    <a:pt x="11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0" name="Freeform 409">
              <a:extLst>
                <a:ext uri="{FF2B5EF4-FFF2-40B4-BE49-F238E27FC236}">
                  <a16:creationId xmlns:a16="http://schemas.microsoft.com/office/drawing/2014/main" id="{DE3E4E98-E79F-9D46-B8DB-D4FC1ED8F674}"/>
                </a:ext>
              </a:extLst>
            </p:cNvPr>
            <p:cNvSpPr/>
            <p:nvPr/>
          </p:nvSpPr>
          <p:spPr>
            <a:xfrm>
              <a:off x="47160" y="2352240"/>
              <a:ext cx="41760" cy="41760"/>
            </a:xfrm>
            <a:custGeom>
              <a:avLst/>
              <a:gdLst/>
              <a:ahLst/>
              <a:cxnLst>
                <a:cxn ang="3cd4">
                  <a:pos x="hc" y="t"/>
                </a:cxn>
                <a:cxn ang="cd2">
                  <a:pos x="l" y="vc"/>
                </a:cxn>
                <a:cxn ang="cd4">
                  <a:pos x="hc" y="b"/>
                </a:cxn>
                <a:cxn ang="0">
                  <a:pos x="r" y="vc"/>
                </a:cxn>
              </a:cxnLst>
              <a:rect l="l" t="t" r="r" b="b"/>
              <a:pathLst>
                <a:path w="117" h="117">
                  <a:moveTo>
                    <a:pt x="0" y="0"/>
                  </a:moveTo>
                  <a:cubicBezTo>
                    <a:pt x="65" y="0"/>
                    <a:pt x="117" y="52"/>
                    <a:pt x="117" y="11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1" name="Straight Connector 410">
              <a:extLst>
                <a:ext uri="{FF2B5EF4-FFF2-40B4-BE49-F238E27FC236}">
                  <a16:creationId xmlns:a16="http://schemas.microsoft.com/office/drawing/2014/main" id="{D6181445-B41E-C644-9F1B-9DE48A822511}"/>
                </a:ext>
              </a:extLst>
            </p:cNvPr>
            <p:cNvSpPr/>
            <p:nvPr/>
          </p:nvSpPr>
          <p:spPr>
            <a:xfrm>
              <a:off x="274680" y="23943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2" name="Freeform 411">
              <a:extLst>
                <a:ext uri="{FF2B5EF4-FFF2-40B4-BE49-F238E27FC236}">
                  <a16:creationId xmlns:a16="http://schemas.microsoft.com/office/drawing/2014/main" id="{E4D97CA0-36C0-FB40-ACFE-36D03BF5FC37}"/>
                </a:ext>
              </a:extLst>
            </p:cNvPr>
            <p:cNvSpPr/>
            <p:nvPr/>
          </p:nvSpPr>
          <p:spPr>
            <a:xfrm>
              <a:off x="232560" y="2394360"/>
              <a:ext cx="41760" cy="42120"/>
            </a:xfrm>
            <a:custGeom>
              <a:avLst/>
              <a:gdLst/>
              <a:ahLst/>
              <a:cxnLst>
                <a:cxn ang="3cd4">
                  <a:pos x="hc" y="t"/>
                </a:cxn>
                <a:cxn ang="cd2">
                  <a:pos x="l" y="vc"/>
                </a:cxn>
                <a:cxn ang="cd4">
                  <a:pos x="hc" y="b"/>
                </a:cxn>
                <a:cxn ang="0">
                  <a:pos x="r" y="vc"/>
                </a:cxn>
              </a:cxnLst>
              <a:rect l="l" t="t" r="r" b="b"/>
              <a:pathLst>
                <a:path w="117" h="118">
                  <a:moveTo>
                    <a:pt x="117" y="0"/>
                  </a:moveTo>
                  <a:cubicBezTo>
                    <a:pt x="117" y="64"/>
                    <a:pt x="65" y="118"/>
                    <a:pt x="0"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3" name="Freeform 412">
              <a:extLst>
                <a:ext uri="{FF2B5EF4-FFF2-40B4-BE49-F238E27FC236}">
                  <a16:creationId xmlns:a16="http://schemas.microsoft.com/office/drawing/2014/main" id="{9FA20A97-A255-7347-92F5-5F6515D4C81E}"/>
                </a:ext>
              </a:extLst>
            </p:cNvPr>
            <p:cNvSpPr/>
            <p:nvPr/>
          </p:nvSpPr>
          <p:spPr>
            <a:xfrm>
              <a:off x="190800" y="2394360"/>
              <a:ext cx="41400" cy="42120"/>
            </a:xfrm>
            <a:custGeom>
              <a:avLst/>
              <a:gdLst/>
              <a:ahLst/>
              <a:cxnLst>
                <a:cxn ang="3cd4">
                  <a:pos x="hc" y="t"/>
                </a:cxn>
                <a:cxn ang="cd2">
                  <a:pos x="l" y="vc"/>
                </a:cxn>
                <a:cxn ang="cd4">
                  <a:pos x="hc" y="b"/>
                </a:cxn>
                <a:cxn ang="0">
                  <a:pos x="r" y="vc"/>
                </a:cxn>
              </a:cxnLst>
              <a:rect l="l" t="t" r="r" b="b"/>
              <a:pathLst>
                <a:path w="116" h="118">
                  <a:moveTo>
                    <a:pt x="116" y="118"/>
                  </a:moveTo>
                  <a:cubicBezTo>
                    <a:pt x="52" y="118"/>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4" name="Freeform 413">
              <a:extLst>
                <a:ext uri="{FF2B5EF4-FFF2-40B4-BE49-F238E27FC236}">
                  <a16:creationId xmlns:a16="http://schemas.microsoft.com/office/drawing/2014/main" id="{49D2A58C-16B0-B24C-AA35-11DB5BCF6F47}"/>
                </a:ext>
              </a:extLst>
            </p:cNvPr>
            <p:cNvSpPr/>
            <p:nvPr/>
          </p:nvSpPr>
          <p:spPr>
            <a:xfrm>
              <a:off x="190800" y="2352240"/>
              <a:ext cx="41400" cy="41760"/>
            </a:xfrm>
            <a:custGeom>
              <a:avLst/>
              <a:gdLst/>
              <a:ahLst/>
              <a:cxnLst>
                <a:cxn ang="3cd4">
                  <a:pos x="hc" y="t"/>
                </a:cxn>
                <a:cxn ang="cd2">
                  <a:pos x="l" y="vc"/>
                </a:cxn>
                <a:cxn ang="cd4">
                  <a:pos x="hc" y="b"/>
                </a:cxn>
                <a:cxn ang="0">
                  <a:pos x="r" y="vc"/>
                </a:cxn>
              </a:cxnLst>
              <a:rect l="l" t="t" r="r" b="b"/>
              <a:pathLst>
                <a:path w="116" h="117">
                  <a:moveTo>
                    <a:pt x="0" y="117"/>
                  </a:moveTo>
                  <a:cubicBezTo>
                    <a:pt x="0" y="52"/>
                    <a:pt x="52" y="0"/>
                    <a:pt x="11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5" name="Freeform 414">
              <a:extLst>
                <a:ext uri="{FF2B5EF4-FFF2-40B4-BE49-F238E27FC236}">
                  <a16:creationId xmlns:a16="http://schemas.microsoft.com/office/drawing/2014/main" id="{13A5803F-CD74-C34E-ADCA-A90971BD9167}"/>
                </a:ext>
              </a:extLst>
            </p:cNvPr>
            <p:cNvSpPr/>
            <p:nvPr/>
          </p:nvSpPr>
          <p:spPr>
            <a:xfrm>
              <a:off x="232560" y="2352240"/>
              <a:ext cx="41760" cy="41760"/>
            </a:xfrm>
            <a:custGeom>
              <a:avLst/>
              <a:gdLst/>
              <a:ahLst/>
              <a:cxnLst>
                <a:cxn ang="3cd4">
                  <a:pos x="hc" y="t"/>
                </a:cxn>
                <a:cxn ang="cd2">
                  <a:pos x="l" y="vc"/>
                </a:cxn>
                <a:cxn ang="cd4">
                  <a:pos x="hc" y="b"/>
                </a:cxn>
                <a:cxn ang="0">
                  <a:pos x="r" y="vc"/>
                </a:cxn>
              </a:cxnLst>
              <a:rect l="l" t="t" r="r" b="b"/>
              <a:pathLst>
                <a:path w="117" h="117">
                  <a:moveTo>
                    <a:pt x="0" y="0"/>
                  </a:moveTo>
                  <a:cubicBezTo>
                    <a:pt x="65" y="0"/>
                    <a:pt x="117" y="52"/>
                    <a:pt x="117" y="11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6" name="Straight Connector 415">
              <a:extLst>
                <a:ext uri="{FF2B5EF4-FFF2-40B4-BE49-F238E27FC236}">
                  <a16:creationId xmlns:a16="http://schemas.microsoft.com/office/drawing/2014/main" id="{5E1C2660-966C-BA45-918F-2B8BF1A3D011}"/>
                </a:ext>
              </a:extLst>
            </p:cNvPr>
            <p:cNvSpPr/>
            <p:nvPr/>
          </p:nvSpPr>
          <p:spPr>
            <a:xfrm>
              <a:off x="181800" y="21193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7" name="Freeform 416">
              <a:extLst>
                <a:ext uri="{FF2B5EF4-FFF2-40B4-BE49-F238E27FC236}">
                  <a16:creationId xmlns:a16="http://schemas.microsoft.com/office/drawing/2014/main" id="{552275D2-EC63-9D49-8F55-02129DE65938}"/>
                </a:ext>
              </a:extLst>
            </p:cNvPr>
            <p:cNvSpPr/>
            <p:nvPr/>
          </p:nvSpPr>
          <p:spPr>
            <a:xfrm>
              <a:off x="140040" y="2119320"/>
              <a:ext cx="41400" cy="41400"/>
            </a:xfrm>
            <a:custGeom>
              <a:avLst/>
              <a:gdLst/>
              <a:ahLst/>
              <a:cxnLst>
                <a:cxn ang="3cd4">
                  <a:pos x="hc" y="t"/>
                </a:cxn>
                <a:cxn ang="cd2">
                  <a:pos x="l" y="vc"/>
                </a:cxn>
                <a:cxn ang="cd4">
                  <a:pos x="hc" y="b"/>
                </a:cxn>
                <a:cxn ang="0">
                  <a:pos x="r" y="vc"/>
                </a:cxn>
              </a:cxnLst>
              <a:rect l="l" t="t" r="r" b="b"/>
              <a:pathLst>
                <a:path w="116" h="116">
                  <a:moveTo>
                    <a:pt x="116" y="0"/>
                  </a:moveTo>
                  <a:cubicBezTo>
                    <a:pt x="116" y="64"/>
                    <a:pt x="64" y="116"/>
                    <a:pt x="0" y="1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8" name="Freeform 417">
              <a:extLst>
                <a:ext uri="{FF2B5EF4-FFF2-40B4-BE49-F238E27FC236}">
                  <a16:creationId xmlns:a16="http://schemas.microsoft.com/office/drawing/2014/main" id="{8A378E80-577C-9E48-B013-EE931E594F34}"/>
                </a:ext>
              </a:extLst>
            </p:cNvPr>
            <p:cNvSpPr/>
            <p:nvPr/>
          </p:nvSpPr>
          <p:spPr>
            <a:xfrm>
              <a:off x="97920" y="2119320"/>
              <a:ext cx="41760" cy="41400"/>
            </a:xfrm>
            <a:custGeom>
              <a:avLst/>
              <a:gdLst/>
              <a:ahLst/>
              <a:cxnLst>
                <a:cxn ang="3cd4">
                  <a:pos x="hc" y="t"/>
                </a:cxn>
                <a:cxn ang="cd2">
                  <a:pos x="l" y="vc"/>
                </a:cxn>
                <a:cxn ang="cd4">
                  <a:pos x="hc" y="b"/>
                </a:cxn>
                <a:cxn ang="0">
                  <a:pos x="r" y="vc"/>
                </a:cxn>
              </a:cxnLst>
              <a:rect l="l" t="t" r="r" b="b"/>
              <a:pathLst>
                <a:path w="117" h="116">
                  <a:moveTo>
                    <a:pt x="117" y="116"/>
                  </a:moveTo>
                  <a:cubicBezTo>
                    <a:pt x="52" y="116"/>
                    <a:pt x="0" y="6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19" name="Freeform 418">
              <a:extLst>
                <a:ext uri="{FF2B5EF4-FFF2-40B4-BE49-F238E27FC236}">
                  <a16:creationId xmlns:a16="http://schemas.microsoft.com/office/drawing/2014/main" id="{C81BC1D1-55D5-FB44-8510-E0EE71282EF3}"/>
                </a:ext>
              </a:extLst>
            </p:cNvPr>
            <p:cNvSpPr/>
            <p:nvPr/>
          </p:nvSpPr>
          <p:spPr>
            <a:xfrm>
              <a:off x="97920" y="2076840"/>
              <a:ext cx="41760" cy="42120"/>
            </a:xfrm>
            <a:custGeom>
              <a:avLst/>
              <a:gdLst/>
              <a:ahLst/>
              <a:cxnLst>
                <a:cxn ang="3cd4">
                  <a:pos x="hc" y="t"/>
                </a:cxn>
                <a:cxn ang="cd2">
                  <a:pos x="l" y="vc"/>
                </a:cxn>
                <a:cxn ang="cd4">
                  <a:pos x="hc" y="b"/>
                </a:cxn>
                <a:cxn ang="0">
                  <a:pos x="r" y="vc"/>
                </a:cxn>
              </a:cxnLst>
              <a:rect l="l" t="t" r="r" b="b"/>
              <a:pathLst>
                <a:path w="117" h="118">
                  <a:moveTo>
                    <a:pt x="0" y="118"/>
                  </a:moveTo>
                  <a:cubicBezTo>
                    <a:pt x="0" y="53"/>
                    <a:pt x="52" y="0"/>
                    <a:pt x="11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0" name="Freeform 419">
              <a:extLst>
                <a:ext uri="{FF2B5EF4-FFF2-40B4-BE49-F238E27FC236}">
                  <a16:creationId xmlns:a16="http://schemas.microsoft.com/office/drawing/2014/main" id="{9BE9C097-96BC-B148-8A67-98D431B02AF8}"/>
                </a:ext>
              </a:extLst>
            </p:cNvPr>
            <p:cNvSpPr/>
            <p:nvPr/>
          </p:nvSpPr>
          <p:spPr>
            <a:xfrm>
              <a:off x="140040" y="2076840"/>
              <a:ext cx="41400" cy="42120"/>
            </a:xfrm>
            <a:custGeom>
              <a:avLst/>
              <a:gdLst/>
              <a:ahLst/>
              <a:cxnLst>
                <a:cxn ang="3cd4">
                  <a:pos x="hc" y="t"/>
                </a:cxn>
                <a:cxn ang="cd2">
                  <a:pos x="l" y="vc"/>
                </a:cxn>
                <a:cxn ang="cd4">
                  <a:pos x="hc" y="b"/>
                </a:cxn>
                <a:cxn ang="0">
                  <a:pos x="r" y="vc"/>
                </a:cxn>
              </a:cxnLst>
              <a:rect l="l" t="t" r="r" b="b"/>
              <a:pathLst>
                <a:path w="116" h="118">
                  <a:moveTo>
                    <a:pt x="0" y="0"/>
                  </a:moveTo>
                  <a:cubicBezTo>
                    <a:pt x="64" y="0"/>
                    <a:pt x="116" y="53"/>
                    <a:pt x="116" y="11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1" name="Straight Connector 420">
              <a:extLst>
                <a:ext uri="{FF2B5EF4-FFF2-40B4-BE49-F238E27FC236}">
                  <a16:creationId xmlns:a16="http://schemas.microsoft.com/office/drawing/2014/main" id="{0E6CF65C-3338-8C44-A8BC-0297B4A35982}"/>
                </a:ext>
              </a:extLst>
            </p:cNvPr>
            <p:cNvSpPr/>
            <p:nvPr/>
          </p:nvSpPr>
          <p:spPr>
            <a:xfrm>
              <a:off x="140040" y="2161080"/>
              <a:ext cx="0" cy="936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2" name="Straight Connector 421">
              <a:extLst>
                <a:ext uri="{FF2B5EF4-FFF2-40B4-BE49-F238E27FC236}">
                  <a16:creationId xmlns:a16="http://schemas.microsoft.com/office/drawing/2014/main" id="{0C06A5B3-355D-D941-A116-AE2729696F18}"/>
                </a:ext>
              </a:extLst>
            </p:cNvPr>
            <p:cNvSpPr/>
            <p:nvPr/>
          </p:nvSpPr>
          <p:spPr>
            <a:xfrm>
              <a:off x="62640" y="2531160"/>
              <a:ext cx="1548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3" name="Straight Connector 422">
              <a:extLst>
                <a:ext uri="{FF2B5EF4-FFF2-40B4-BE49-F238E27FC236}">
                  <a16:creationId xmlns:a16="http://schemas.microsoft.com/office/drawing/2014/main" id="{CC0B8CCF-E662-DB40-BF0B-26B0FBD91806}"/>
                </a:ext>
              </a:extLst>
            </p:cNvPr>
            <p:cNvSpPr/>
            <p:nvPr/>
          </p:nvSpPr>
          <p:spPr>
            <a:xfrm>
              <a:off x="-149760" y="2376000"/>
              <a:ext cx="0" cy="1252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4" name="Straight Connector 423">
              <a:extLst>
                <a:ext uri="{FF2B5EF4-FFF2-40B4-BE49-F238E27FC236}">
                  <a16:creationId xmlns:a16="http://schemas.microsoft.com/office/drawing/2014/main" id="{8A20CC4E-6100-5746-B6DB-B2B107E16925}"/>
                </a:ext>
              </a:extLst>
            </p:cNvPr>
            <p:cNvSpPr/>
            <p:nvPr/>
          </p:nvSpPr>
          <p:spPr>
            <a:xfrm flipH="1">
              <a:off x="-149760" y="2438640"/>
              <a:ext cx="673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5" name="Straight Connector 424">
              <a:extLst>
                <a:ext uri="{FF2B5EF4-FFF2-40B4-BE49-F238E27FC236}">
                  <a16:creationId xmlns:a16="http://schemas.microsoft.com/office/drawing/2014/main" id="{8620A967-2B7D-8341-BD12-42ED649C7E64}"/>
                </a:ext>
              </a:extLst>
            </p:cNvPr>
            <p:cNvSpPr/>
            <p:nvPr/>
          </p:nvSpPr>
          <p:spPr>
            <a:xfrm>
              <a:off x="430920" y="2376000"/>
              <a:ext cx="0" cy="1252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6" name="Straight Connector 425">
              <a:extLst>
                <a:ext uri="{FF2B5EF4-FFF2-40B4-BE49-F238E27FC236}">
                  <a16:creationId xmlns:a16="http://schemas.microsoft.com/office/drawing/2014/main" id="{F62BD831-FD01-AA41-A792-B526939B8656}"/>
                </a:ext>
              </a:extLst>
            </p:cNvPr>
            <p:cNvSpPr/>
            <p:nvPr/>
          </p:nvSpPr>
          <p:spPr>
            <a:xfrm>
              <a:off x="363239" y="2438640"/>
              <a:ext cx="67681"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427" name="Group 426">
            <a:extLst>
              <a:ext uri="{FF2B5EF4-FFF2-40B4-BE49-F238E27FC236}">
                <a16:creationId xmlns:a16="http://schemas.microsoft.com/office/drawing/2014/main" id="{F6EEB714-5001-2B44-88B6-DA33ED00AA51}"/>
              </a:ext>
            </a:extLst>
          </p:cNvPr>
          <p:cNvGrpSpPr/>
          <p:nvPr/>
        </p:nvGrpSpPr>
        <p:grpSpPr>
          <a:xfrm>
            <a:off x="5294119" y="1848752"/>
            <a:ext cx="506559" cy="646650"/>
            <a:chOff x="3557880" y="2106360"/>
            <a:chExt cx="393120" cy="501840"/>
          </a:xfrm>
        </p:grpSpPr>
        <p:sp>
          <p:nvSpPr>
            <p:cNvPr id="428" name="Straight Connector 427">
              <a:extLst>
                <a:ext uri="{FF2B5EF4-FFF2-40B4-BE49-F238E27FC236}">
                  <a16:creationId xmlns:a16="http://schemas.microsoft.com/office/drawing/2014/main" id="{A8C50CEF-775E-3E4E-BEED-5B9A1E34081B}"/>
                </a:ext>
              </a:extLst>
            </p:cNvPr>
            <p:cNvSpPr/>
            <p:nvPr/>
          </p:nvSpPr>
          <p:spPr>
            <a:xfrm>
              <a:off x="3936239" y="26082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29" name="Freeform 428">
              <a:extLst>
                <a:ext uri="{FF2B5EF4-FFF2-40B4-BE49-F238E27FC236}">
                  <a16:creationId xmlns:a16="http://schemas.microsoft.com/office/drawing/2014/main" id="{9B5972A2-C23B-4C42-BECB-0AFD2C5DC85B}"/>
                </a:ext>
              </a:extLst>
            </p:cNvPr>
            <p:cNvSpPr/>
            <p:nvPr/>
          </p:nvSpPr>
          <p:spPr>
            <a:xfrm>
              <a:off x="3573000" y="2608200"/>
              <a:ext cx="362880" cy="0"/>
            </a:xfrm>
            <a:custGeom>
              <a:avLst/>
              <a:gdLst/>
              <a:ahLst/>
              <a:cxnLst>
                <a:cxn ang="3cd4">
                  <a:pos x="hc" y="t"/>
                </a:cxn>
                <a:cxn ang="cd2">
                  <a:pos x="l" y="vc"/>
                </a:cxn>
                <a:cxn ang="cd4">
                  <a:pos x="hc" y="b"/>
                </a:cxn>
                <a:cxn ang="0">
                  <a:pos x="r" y="vc"/>
                </a:cxn>
              </a:cxnLst>
              <a:rect l="l" t="t" r="r" b="b"/>
              <a:pathLst>
                <a:path w="1009">
                  <a:moveTo>
                    <a:pt x="1009"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0" name="Freeform 429">
              <a:extLst>
                <a:ext uri="{FF2B5EF4-FFF2-40B4-BE49-F238E27FC236}">
                  <a16:creationId xmlns:a16="http://schemas.microsoft.com/office/drawing/2014/main" id="{4B74C1C1-86C2-EC48-B7F2-F354DC20F8F4}"/>
                </a:ext>
              </a:extLst>
            </p:cNvPr>
            <p:cNvSpPr/>
            <p:nvPr/>
          </p:nvSpPr>
          <p:spPr>
            <a:xfrm>
              <a:off x="3557880" y="2593080"/>
              <a:ext cx="14760" cy="14760"/>
            </a:xfrm>
            <a:custGeom>
              <a:avLst/>
              <a:gdLst/>
              <a:ahLst/>
              <a:cxnLst>
                <a:cxn ang="3cd4">
                  <a:pos x="hc" y="t"/>
                </a:cxn>
                <a:cxn ang="cd2">
                  <a:pos x="l" y="vc"/>
                </a:cxn>
                <a:cxn ang="cd4">
                  <a:pos x="hc" y="b"/>
                </a:cxn>
                <a:cxn ang="0">
                  <a:pos x="r" y="vc"/>
                </a:cxn>
              </a:cxnLst>
              <a:rect l="l" t="t" r="r" b="b"/>
              <a:pathLst>
                <a:path w="42" h="42">
                  <a:moveTo>
                    <a:pt x="42" y="42"/>
                  </a:moveTo>
                  <a:cubicBezTo>
                    <a:pt x="19" y="42"/>
                    <a:pt x="0" y="2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1" name="Freeform 430">
              <a:extLst>
                <a:ext uri="{FF2B5EF4-FFF2-40B4-BE49-F238E27FC236}">
                  <a16:creationId xmlns:a16="http://schemas.microsoft.com/office/drawing/2014/main" id="{37213332-AF69-4944-A202-8925809E78FD}"/>
                </a:ext>
              </a:extLst>
            </p:cNvPr>
            <p:cNvSpPr/>
            <p:nvPr/>
          </p:nvSpPr>
          <p:spPr>
            <a:xfrm>
              <a:off x="3557880" y="2121839"/>
              <a:ext cx="0" cy="470880"/>
            </a:xfrm>
            <a:custGeom>
              <a:avLst/>
              <a:gdLst/>
              <a:ahLst/>
              <a:cxnLst>
                <a:cxn ang="3cd4">
                  <a:pos x="hc" y="t"/>
                </a:cxn>
                <a:cxn ang="cd2">
                  <a:pos x="l" y="vc"/>
                </a:cxn>
                <a:cxn ang="cd4">
                  <a:pos x="hc" y="b"/>
                </a:cxn>
                <a:cxn ang="0">
                  <a:pos x="r" y="vc"/>
                </a:cxn>
              </a:cxnLst>
              <a:rect l="l" t="t" r="r" b="b"/>
              <a:pathLst>
                <a:path h="1309">
                  <a:moveTo>
                    <a:pt x="0" y="1309"/>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2" name="Freeform 431">
              <a:extLst>
                <a:ext uri="{FF2B5EF4-FFF2-40B4-BE49-F238E27FC236}">
                  <a16:creationId xmlns:a16="http://schemas.microsoft.com/office/drawing/2014/main" id="{32EA9BBB-1DB7-E744-BC42-F6854644CD32}"/>
                </a:ext>
              </a:extLst>
            </p:cNvPr>
            <p:cNvSpPr/>
            <p:nvPr/>
          </p:nvSpPr>
          <p:spPr>
            <a:xfrm>
              <a:off x="3557880" y="2106360"/>
              <a:ext cx="14760" cy="15120"/>
            </a:xfrm>
            <a:custGeom>
              <a:avLst/>
              <a:gdLst/>
              <a:ahLst/>
              <a:cxnLst>
                <a:cxn ang="3cd4">
                  <a:pos x="hc" y="t"/>
                </a:cxn>
                <a:cxn ang="cd2">
                  <a:pos x="l" y="vc"/>
                </a:cxn>
                <a:cxn ang="cd4">
                  <a:pos x="hc" y="b"/>
                </a:cxn>
                <a:cxn ang="0">
                  <a:pos x="r" y="vc"/>
                </a:cxn>
              </a:cxnLst>
              <a:rect l="l" t="t" r="r" b="b"/>
              <a:pathLst>
                <a:path w="42" h="43">
                  <a:moveTo>
                    <a:pt x="0" y="43"/>
                  </a:moveTo>
                  <a:cubicBezTo>
                    <a:pt x="0" y="19"/>
                    <a:pt x="19" y="0"/>
                    <a:pt x="4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3" name="Freeform 432">
              <a:extLst>
                <a:ext uri="{FF2B5EF4-FFF2-40B4-BE49-F238E27FC236}">
                  <a16:creationId xmlns:a16="http://schemas.microsoft.com/office/drawing/2014/main" id="{BC731064-5488-4049-B355-919638F251E7}"/>
                </a:ext>
              </a:extLst>
            </p:cNvPr>
            <p:cNvSpPr/>
            <p:nvPr/>
          </p:nvSpPr>
          <p:spPr>
            <a:xfrm>
              <a:off x="3573000" y="2106360"/>
              <a:ext cx="362880" cy="0"/>
            </a:xfrm>
            <a:custGeom>
              <a:avLst/>
              <a:gdLst/>
              <a:ahLst/>
              <a:cxnLst>
                <a:cxn ang="3cd4">
                  <a:pos x="hc" y="t"/>
                </a:cxn>
                <a:cxn ang="cd2">
                  <a:pos x="l" y="vc"/>
                </a:cxn>
                <a:cxn ang="cd4">
                  <a:pos x="hc" y="b"/>
                </a:cxn>
                <a:cxn ang="0">
                  <a:pos x="r" y="vc"/>
                </a:cxn>
              </a:cxnLst>
              <a:rect l="l" t="t" r="r" b="b"/>
              <a:pathLst>
                <a:path w="1009">
                  <a:moveTo>
                    <a:pt x="0" y="0"/>
                  </a:moveTo>
                  <a:cubicBezTo>
                    <a:pt x="1009" y="0"/>
                    <a:pt x="1009" y="0"/>
                    <a:pt x="100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4" name="Freeform 433">
              <a:extLst>
                <a:ext uri="{FF2B5EF4-FFF2-40B4-BE49-F238E27FC236}">
                  <a16:creationId xmlns:a16="http://schemas.microsoft.com/office/drawing/2014/main" id="{F19CD7CB-0DFA-EB44-A6FF-50ACE1EF1EC1}"/>
                </a:ext>
              </a:extLst>
            </p:cNvPr>
            <p:cNvSpPr/>
            <p:nvPr/>
          </p:nvSpPr>
          <p:spPr>
            <a:xfrm>
              <a:off x="3936239" y="2106360"/>
              <a:ext cx="14400" cy="15120"/>
            </a:xfrm>
            <a:custGeom>
              <a:avLst/>
              <a:gdLst/>
              <a:ahLst/>
              <a:cxnLst>
                <a:cxn ang="3cd4">
                  <a:pos x="hc" y="t"/>
                </a:cxn>
                <a:cxn ang="cd2">
                  <a:pos x="l" y="vc"/>
                </a:cxn>
                <a:cxn ang="cd4">
                  <a:pos x="hc" y="b"/>
                </a:cxn>
                <a:cxn ang="0">
                  <a:pos x="r" y="vc"/>
                </a:cxn>
              </a:cxnLst>
              <a:rect l="l" t="t" r="r" b="b"/>
              <a:pathLst>
                <a:path w="41" h="43">
                  <a:moveTo>
                    <a:pt x="0" y="0"/>
                  </a:moveTo>
                  <a:cubicBezTo>
                    <a:pt x="24" y="0"/>
                    <a:pt x="41" y="19"/>
                    <a:pt x="41" y="4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5" name="Freeform 434">
              <a:extLst>
                <a:ext uri="{FF2B5EF4-FFF2-40B4-BE49-F238E27FC236}">
                  <a16:creationId xmlns:a16="http://schemas.microsoft.com/office/drawing/2014/main" id="{2A9D7932-F7E8-A340-B0B2-B11B55708678}"/>
                </a:ext>
              </a:extLst>
            </p:cNvPr>
            <p:cNvSpPr/>
            <p:nvPr/>
          </p:nvSpPr>
          <p:spPr>
            <a:xfrm>
              <a:off x="3951000" y="2121839"/>
              <a:ext cx="0" cy="470880"/>
            </a:xfrm>
            <a:custGeom>
              <a:avLst/>
              <a:gdLst/>
              <a:ahLst/>
              <a:cxnLst>
                <a:cxn ang="3cd4">
                  <a:pos x="hc" y="t"/>
                </a:cxn>
                <a:cxn ang="cd2">
                  <a:pos x="l" y="vc"/>
                </a:cxn>
                <a:cxn ang="cd4">
                  <a:pos x="hc" y="b"/>
                </a:cxn>
                <a:cxn ang="0">
                  <a:pos x="r" y="vc"/>
                </a:cxn>
              </a:cxnLst>
              <a:rect l="l" t="t" r="r" b="b"/>
              <a:pathLst>
                <a:path h="1309">
                  <a:moveTo>
                    <a:pt x="0" y="0"/>
                  </a:moveTo>
                  <a:cubicBezTo>
                    <a:pt x="0" y="1309"/>
                    <a:pt x="0" y="1309"/>
                    <a:pt x="0" y="130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6" name="Freeform 435">
              <a:extLst>
                <a:ext uri="{FF2B5EF4-FFF2-40B4-BE49-F238E27FC236}">
                  <a16:creationId xmlns:a16="http://schemas.microsoft.com/office/drawing/2014/main" id="{C791079F-107B-0247-9D0C-3EC8B68D9330}"/>
                </a:ext>
              </a:extLst>
            </p:cNvPr>
            <p:cNvSpPr/>
            <p:nvPr/>
          </p:nvSpPr>
          <p:spPr>
            <a:xfrm>
              <a:off x="3936239" y="2593080"/>
              <a:ext cx="14400" cy="14760"/>
            </a:xfrm>
            <a:custGeom>
              <a:avLst/>
              <a:gdLst/>
              <a:ahLst/>
              <a:cxnLst>
                <a:cxn ang="3cd4">
                  <a:pos x="hc" y="t"/>
                </a:cxn>
                <a:cxn ang="cd2">
                  <a:pos x="l" y="vc"/>
                </a:cxn>
                <a:cxn ang="cd4">
                  <a:pos x="hc" y="b"/>
                </a:cxn>
                <a:cxn ang="0">
                  <a:pos x="r" y="vc"/>
                </a:cxn>
              </a:cxnLst>
              <a:rect l="l" t="t" r="r" b="b"/>
              <a:pathLst>
                <a:path w="41" h="42">
                  <a:moveTo>
                    <a:pt x="41" y="0"/>
                  </a:moveTo>
                  <a:cubicBezTo>
                    <a:pt x="41" y="23"/>
                    <a:pt x="24" y="42"/>
                    <a:pt x="0" y="4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7" name="Straight Connector 436">
              <a:extLst>
                <a:ext uri="{FF2B5EF4-FFF2-40B4-BE49-F238E27FC236}">
                  <a16:creationId xmlns:a16="http://schemas.microsoft.com/office/drawing/2014/main" id="{17D23DD7-B315-7D40-9C75-0E019B90AAA4}"/>
                </a:ext>
              </a:extLst>
            </p:cNvPr>
            <p:cNvSpPr/>
            <p:nvPr/>
          </p:nvSpPr>
          <p:spPr>
            <a:xfrm>
              <a:off x="3807360" y="2170440"/>
              <a:ext cx="831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8" name="Straight Connector 437">
              <a:extLst>
                <a:ext uri="{FF2B5EF4-FFF2-40B4-BE49-F238E27FC236}">
                  <a16:creationId xmlns:a16="http://schemas.microsoft.com/office/drawing/2014/main" id="{EF5BD061-8A75-174D-BAAF-24FFA22D11B2}"/>
                </a:ext>
              </a:extLst>
            </p:cNvPr>
            <p:cNvSpPr/>
            <p:nvPr/>
          </p:nvSpPr>
          <p:spPr>
            <a:xfrm flipH="1">
              <a:off x="3619440" y="2170440"/>
              <a:ext cx="1245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39" name="Straight Connector 438">
              <a:extLst>
                <a:ext uri="{FF2B5EF4-FFF2-40B4-BE49-F238E27FC236}">
                  <a16:creationId xmlns:a16="http://schemas.microsoft.com/office/drawing/2014/main" id="{ED6B160A-2754-7B41-A068-63AC6E38369E}"/>
                </a:ext>
              </a:extLst>
            </p:cNvPr>
            <p:cNvSpPr/>
            <p:nvPr/>
          </p:nvSpPr>
          <p:spPr>
            <a:xfrm>
              <a:off x="3619440" y="2170440"/>
              <a:ext cx="0" cy="1288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0" name="Straight Connector 439">
              <a:extLst>
                <a:ext uri="{FF2B5EF4-FFF2-40B4-BE49-F238E27FC236}">
                  <a16:creationId xmlns:a16="http://schemas.microsoft.com/office/drawing/2014/main" id="{E3A486F8-FBFE-4C4D-ABA2-369CCC46AE11}"/>
                </a:ext>
              </a:extLst>
            </p:cNvPr>
            <p:cNvSpPr/>
            <p:nvPr/>
          </p:nvSpPr>
          <p:spPr>
            <a:xfrm>
              <a:off x="3807360" y="2232000"/>
              <a:ext cx="831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1" name="Straight Connector 440">
              <a:extLst>
                <a:ext uri="{FF2B5EF4-FFF2-40B4-BE49-F238E27FC236}">
                  <a16:creationId xmlns:a16="http://schemas.microsoft.com/office/drawing/2014/main" id="{8FA5D5BA-7CDB-F745-9FD4-137808717C30}"/>
                </a:ext>
              </a:extLst>
            </p:cNvPr>
            <p:cNvSpPr/>
            <p:nvPr/>
          </p:nvSpPr>
          <p:spPr>
            <a:xfrm>
              <a:off x="3807360" y="2293920"/>
              <a:ext cx="831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2" name="Straight Connector 441">
              <a:extLst>
                <a:ext uri="{FF2B5EF4-FFF2-40B4-BE49-F238E27FC236}">
                  <a16:creationId xmlns:a16="http://schemas.microsoft.com/office/drawing/2014/main" id="{11B6DD5A-B97D-9D4A-B709-F9216B663810}"/>
                </a:ext>
              </a:extLst>
            </p:cNvPr>
            <p:cNvSpPr/>
            <p:nvPr/>
          </p:nvSpPr>
          <p:spPr>
            <a:xfrm>
              <a:off x="3619440" y="2355840"/>
              <a:ext cx="271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3" name="Straight Connector 442">
              <a:extLst>
                <a:ext uri="{FF2B5EF4-FFF2-40B4-BE49-F238E27FC236}">
                  <a16:creationId xmlns:a16="http://schemas.microsoft.com/office/drawing/2014/main" id="{C3B9A977-1E22-B044-9D33-FE9945B4DF60}"/>
                </a:ext>
              </a:extLst>
            </p:cNvPr>
            <p:cNvSpPr/>
            <p:nvPr/>
          </p:nvSpPr>
          <p:spPr>
            <a:xfrm>
              <a:off x="3619440" y="2417400"/>
              <a:ext cx="271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4" name="Straight Connector 443">
              <a:extLst>
                <a:ext uri="{FF2B5EF4-FFF2-40B4-BE49-F238E27FC236}">
                  <a16:creationId xmlns:a16="http://schemas.microsoft.com/office/drawing/2014/main" id="{4A2D9715-D8E7-7B4C-8C1F-8F2E8F3C05F7}"/>
                </a:ext>
              </a:extLst>
            </p:cNvPr>
            <p:cNvSpPr/>
            <p:nvPr/>
          </p:nvSpPr>
          <p:spPr>
            <a:xfrm>
              <a:off x="3619440" y="2478960"/>
              <a:ext cx="271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5" name="Straight Connector 444">
              <a:extLst>
                <a:ext uri="{FF2B5EF4-FFF2-40B4-BE49-F238E27FC236}">
                  <a16:creationId xmlns:a16="http://schemas.microsoft.com/office/drawing/2014/main" id="{74CC8309-8E1E-134A-B23F-4FCBD460BDAD}"/>
                </a:ext>
              </a:extLst>
            </p:cNvPr>
            <p:cNvSpPr/>
            <p:nvPr/>
          </p:nvSpPr>
          <p:spPr>
            <a:xfrm>
              <a:off x="3619440" y="2540520"/>
              <a:ext cx="271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446" name="Group 445">
            <a:extLst>
              <a:ext uri="{FF2B5EF4-FFF2-40B4-BE49-F238E27FC236}">
                <a16:creationId xmlns:a16="http://schemas.microsoft.com/office/drawing/2014/main" id="{A1031800-6767-104C-9CE8-6A94EDACB1A1}"/>
              </a:ext>
            </a:extLst>
          </p:cNvPr>
          <p:cNvGrpSpPr/>
          <p:nvPr/>
        </p:nvGrpSpPr>
        <p:grpSpPr>
          <a:xfrm>
            <a:off x="6197635" y="1819733"/>
            <a:ext cx="666134" cy="599798"/>
            <a:chOff x="4219200" y="2099880"/>
            <a:chExt cx="516960" cy="465480"/>
          </a:xfrm>
        </p:grpSpPr>
        <p:sp>
          <p:nvSpPr>
            <p:cNvPr id="447" name="Straight Connector 446">
              <a:extLst>
                <a:ext uri="{FF2B5EF4-FFF2-40B4-BE49-F238E27FC236}">
                  <a16:creationId xmlns:a16="http://schemas.microsoft.com/office/drawing/2014/main" id="{B5C58F15-526C-2E4D-A51C-7B9104F59FC6}"/>
                </a:ext>
              </a:extLst>
            </p:cNvPr>
            <p:cNvSpPr/>
            <p:nvPr/>
          </p:nvSpPr>
          <p:spPr>
            <a:xfrm>
              <a:off x="4647960" y="2308680"/>
              <a:ext cx="882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8" name="Straight Connector 447">
              <a:extLst>
                <a:ext uri="{FF2B5EF4-FFF2-40B4-BE49-F238E27FC236}">
                  <a16:creationId xmlns:a16="http://schemas.microsoft.com/office/drawing/2014/main" id="{9CA5DEBC-EBCB-DA45-B254-84CFFBEF04D3}"/>
                </a:ext>
              </a:extLst>
            </p:cNvPr>
            <p:cNvSpPr/>
            <p:nvPr/>
          </p:nvSpPr>
          <p:spPr>
            <a:xfrm>
              <a:off x="4736160" y="2308680"/>
              <a:ext cx="0" cy="256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49" name="Straight Connector 448">
              <a:extLst>
                <a:ext uri="{FF2B5EF4-FFF2-40B4-BE49-F238E27FC236}">
                  <a16:creationId xmlns:a16="http://schemas.microsoft.com/office/drawing/2014/main" id="{3880DD6C-E63C-A640-B22B-DACAA8DFA6B1}"/>
                </a:ext>
              </a:extLst>
            </p:cNvPr>
            <p:cNvSpPr/>
            <p:nvPr/>
          </p:nvSpPr>
          <p:spPr>
            <a:xfrm flipH="1">
              <a:off x="4219200" y="2565360"/>
              <a:ext cx="5169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0" name="Straight Connector 449">
              <a:extLst>
                <a:ext uri="{FF2B5EF4-FFF2-40B4-BE49-F238E27FC236}">
                  <a16:creationId xmlns:a16="http://schemas.microsoft.com/office/drawing/2014/main" id="{FE4716FA-8109-A44F-B6AA-DC4C5B5FC0AA}"/>
                </a:ext>
              </a:extLst>
            </p:cNvPr>
            <p:cNvSpPr/>
            <p:nvPr/>
          </p:nvSpPr>
          <p:spPr>
            <a:xfrm flipV="1">
              <a:off x="4219200" y="2308680"/>
              <a:ext cx="0" cy="256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1" name="Straight Connector 450">
              <a:extLst>
                <a:ext uri="{FF2B5EF4-FFF2-40B4-BE49-F238E27FC236}">
                  <a16:creationId xmlns:a16="http://schemas.microsoft.com/office/drawing/2014/main" id="{176DDADD-832D-0345-8054-60B54CA1B1E4}"/>
                </a:ext>
              </a:extLst>
            </p:cNvPr>
            <p:cNvSpPr/>
            <p:nvPr/>
          </p:nvSpPr>
          <p:spPr>
            <a:xfrm>
              <a:off x="4219200" y="2308680"/>
              <a:ext cx="878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2" name="Straight Connector 451">
              <a:extLst>
                <a:ext uri="{FF2B5EF4-FFF2-40B4-BE49-F238E27FC236}">
                  <a16:creationId xmlns:a16="http://schemas.microsoft.com/office/drawing/2014/main" id="{010D9DC3-D892-904B-8154-D8B9941443B4}"/>
                </a:ext>
              </a:extLst>
            </p:cNvPr>
            <p:cNvSpPr/>
            <p:nvPr/>
          </p:nvSpPr>
          <p:spPr>
            <a:xfrm flipH="1">
              <a:off x="4477680" y="2364840"/>
              <a:ext cx="114120" cy="1141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3" name="Straight Connector 452">
              <a:extLst>
                <a:ext uri="{FF2B5EF4-FFF2-40B4-BE49-F238E27FC236}">
                  <a16:creationId xmlns:a16="http://schemas.microsoft.com/office/drawing/2014/main" id="{4BE37514-650D-3245-A20F-588D2D6A3597}"/>
                </a:ext>
              </a:extLst>
            </p:cNvPr>
            <p:cNvSpPr/>
            <p:nvPr/>
          </p:nvSpPr>
          <p:spPr>
            <a:xfrm flipH="1" flipV="1">
              <a:off x="4363200" y="2364840"/>
              <a:ext cx="114480" cy="1141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4" name="Straight Connector 453">
              <a:extLst>
                <a:ext uri="{FF2B5EF4-FFF2-40B4-BE49-F238E27FC236}">
                  <a16:creationId xmlns:a16="http://schemas.microsoft.com/office/drawing/2014/main" id="{13ADAB58-5C58-414A-B8C4-9701AA51F5C1}"/>
                </a:ext>
              </a:extLst>
            </p:cNvPr>
            <p:cNvSpPr/>
            <p:nvPr/>
          </p:nvSpPr>
          <p:spPr>
            <a:xfrm flipV="1">
              <a:off x="4477680" y="2099880"/>
              <a:ext cx="0" cy="3790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455" name="Group 454">
            <a:extLst>
              <a:ext uri="{FF2B5EF4-FFF2-40B4-BE49-F238E27FC236}">
                <a16:creationId xmlns:a16="http://schemas.microsoft.com/office/drawing/2014/main" id="{CB39CA5D-2C5A-AF4C-9186-C957316F9CA4}"/>
              </a:ext>
            </a:extLst>
          </p:cNvPr>
          <p:cNvGrpSpPr/>
          <p:nvPr/>
        </p:nvGrpSpPr>
        <p:grpSpPr>
          <a:xfrm>
            <a:off x="7132341" y="1775226"/>
            <a:ext cx="703708" cy="793702"/>
            <a:chOff x="4927320" y="2039399"/>
            <a:chExt cx="546120" cy="615961"/>
          </a:xfrm>
        </p:grpSpPr>
        <p:sp>
          <p:nvSpPr>
            <p:cNvPr id="456" name="Straight Connector 455">
              <a:extLst>
                <a:ext uri="{FF2B5EF4-FFF2-40B4-BE49-F238E27FC236}">
                  <a16:creationId xmlns:a16="http://schemas.microsoft.com/office/drawing/2014/main" id="{C60BF904-2593-494D-9D1E-F2472B0F8D38}"/>
                </a:ext>
              </a:extLst>
            </p:cNvPr>
            <p:cNvSpPr/>
            <p:nvPr/>
          </p:nvSpPr>
          <p:spPr>
            <a:xfrm flipV="1">
              <a:off x="4927320" y="2039399"/>
              <a:ext cx="277560" cy="155881"/>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7" name="Straight Connector 456">
              <a:extLst>
                <a:ext uri="{FF2B5EF4-FFF2-40B4-BE49-F238E27FC236}">
                  <a16:creationId xmlns:a16="http://schemas.microsoft.com/office/drawing/2014/main" id="{C35D2349-7309-E840-A9BB-3734461C0AC4}"/>
                </a:ext>
              </a:extLst>
            </p:cNvPr>
            <p:cNvSpPr/>
            <p:nvPr/>
          </p:nvSpPr>
          <p:spPr>
            <a:xfrm>
              <a:off x="5204880" y="2039399"/>
              <a:ext cx="268560" cy="155881"/>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8" name="Straight Connector 457">
              <a:extLst>
                <a:ext uri="{FF2B5EF4-FFF2-40B4-BE49-F238E27FC236}">
                  <a16:creationId xmlns:a16="http://schemas.microsoft.com/office/drawing/2014/main" id="{E4A5FCC3-3AA4-064C-B194-6FE223EE38E2}"/>
                </a:ext>
              </a:extLst>
            </p:cNvPr>
            <p:cNvSpPr/>
            <p:nvPr/>
          </p:nvSpPr>
          <p:spPr>
            <a:xfrm flipH="1">
              <a:off x="4927320" y="2195280"/>
              <a:ext cx="54612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59" name="Straight Connector 458">
              <a:extLst>
                <a:ext uri="{FF2B5EF4-FFF2-40B4-BE49-F238E27FC236}">
                  <a16:creationId xmlns:a16="http://schemas.microsoft.com/office/drawing/2014/main" id="{9F62632F-D9C5-9548-AB8E-175DDCE34BF0}"/>
                </a:ext>
              </a:extLst>
            </p:cNvPr>
            <p:cNvSpPr/>
            <p:nvPr/>
          </p:nvSpPr>
          <p:spPr>
            <a:xfrm>
              <a:off x="500328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0" name="Straight Connector 459">
              <a:extLst>
                <a:ext uri="{FF2B5EF4-FFF2-40B4-BE49-F238E27FC236}">
                  <a16:creationId xmlns:a16="http://schemas.microsoft.com/office/drawing/2014/main" id="{C66E8EE2-4A37-394D-A7BD-323CD7BE87DB}"/>
                </a:ext>
              </a:extLst>
            </p:cNvPr>
            <p:cNvSpPr/>
            <p:nvPr/>
          </p:nvSpPr>
          <p:spPr>
            <a:xfrm flipH="1">
              <a:off x="4932000" y="2574719"/>
              <a:ext cx="712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1" name="Straight Connector 460">
              <a:extLst>
                <a:ext uri="{FF2B5EF4-FFF2-40B4-BE49-F238E27FC236}">
                  <a16:creationId xmlns:a16="http://schemas.microsoft.com/office/drawing/2014/main" id="{09C78D2F-FD33-1648-B5B9-6C5A26846B3A}"/>
                </a:ext>
              </a:extLst>
            </p:cNvPr>
            <p:cNvSpPr/>
            <p:nvPr/>
          </p:nvSpPr>
          <p:spPr>
            <a:xfrm flipV="1">
              <a:off x="493200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2" name="Straight Connector 461">
              <a:extLst>
                <a:ext uri="{FF2B5EF4-FFF2-40B4-BE49-F238E27FC236}">
                  <a16:creationId xmlns:a16="http://schemas.microsoft.com/office/drawing/2014/main" id="{98146BAA-A51B-EB41-96CF-F7EBAD369F4F}"/>
                </a:ext>
              </a:extLst>
            </p:cNvPr>
            <p:cNvSpPr/>
            <p:nvPr/>
          </p:nvSpPr>
          <p:spPr>
            <a:xfrm>
              <a:off x="515808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3" name="Straight Connector 462">
              <a:extLst>
                <a:ext uri="{FF2B5EF4-FFF2-40B4-BE49-F238E27FC236}">
                  <a16:creationId xmlns:a16="http://schemas.microsoft.com/office/drawing/2014/main" id="{5CE859C9-E1E0-9243-BF65-E000606D4307}"/>
                </a:ext>
              </a:extLst>
            </p:cNvPr>
            <p:cNvSpPr/>
            <p:nvPr/>
          </p:nvSpPr>
          <p:spPr>
            <a:xfrm flipH="1">
              <a:off x="5087520" y="2574719"/>
              <a:ext cx="705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4" name="Straight Connector 463">
              <a:extLst>
                <a:ext uri="{FF2B5EF4-FFF2-40B4-BE49-F238E27FC236}">
                  <a16:creationId xmlns:a16="http://schemas.microsoft.com/office/drawing/2014/main" id="{55541614-2FD0-6C4A-A65A-4144B1E320F7}"/>
                </a:ext>
              </a:extLst>
            </p:cNvPr>
            <p:cNvSpPr/>
            <p:nvPr/>
          </p:nvSpPr>
          <p:spPr>
            <a:xfrm flipV="1">
              <a:off x="508752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5" name="Straight Connector 464">
              <a:extLst>
                <a:ext uri="{FF2B5EF4-FFF2-40B4-BE49-F238E27FC236}">
                  <a16:creationId xmlns:a16="http://schemas.microsoft.com/office/drawing/2014/main" id="{8A795EC4-7AB9-4940-AD2B-FBCF9E8FABE0}"/>
                </a:ext>
              </a:extLst>
            </p:cNvPr>
            <p:cNvSpPr/>
            <p:nvPr/>
          </p:nvSpPr>
          <p:spPr>
            <a:xfrm>
              <a:off x="531324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6" name="Straight Connector 465">
              <a:extLst>
                <a:ext uri="{FF2B5EF4-FFF2-40B4-BE49-F238E27FC236}">
                  <a16:creationId xmlns:a16="http://schemas.microsoft.com/office/drawing/2014/main" id="{5C837D0E-FAD1-9F4C-8A0B-450E1E59A5D6}"/>
                </a:ext>
              </a:extLst>
            </p:cNvPr>
            <p:cNvSpPr/>
            <p:nvPr/>
          </p:nvSpPr>
          <p:spPr>
            <a:xfrm flipH="1">
              <a:off x="5242320" y="2574719"/>
              <a:ext cx="709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7" name="Straight Connector 466">
              <a:extLst>
                <a:ext uri="{FF2B5EF4-FFF2-40B4-BE49-F238E27FC236}">
                  <a16:creationId xmlns:a16="http://schemas.microsoft.com/office/drawing/2014/main" id="{35D7E13A-39F2-A84B-8FF6-FB4F6B50680F}"/>
                </a:ext>
              </a:extLst>
            </p:cNvPr>
            <p:cNvSpPr/>
            <p:nvPr/>
          </p:nvSpPr>
          <p:spPr>
            <a:xfrm flipV="1">
              <a:off x="524232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8" name="Straight Connector 467">
              <a:extLst>
                <a:ext uri="{FF2B5EF4-FFF2-40B4-BE49-F238E27FC236}">
                  <a16:creationId xmlns:a16="http://schemas.microsoft.com/office/drawing/2014/main" id="{B270D5C5-B153-EE4E-98D2-8105C5E3AB9E}"/>
                </a:ext>
              </a:extLst>
            </p:cNvPr>
            <p:cNvSpPr/>
            <p:nvPr/>
          </p:nvSpPr>
          <p:spPr>
            <a:xfrm>
              <a:off x="546840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69" name="Straight Connector 468">
              <a:extLst>
                <a:ext uri="{FF2B5EF4-FFF2-40B4-BE49-F238E27FC236}">
                  <a16:creationId xmlns:a16="http://schemas.microsoft.com/office/drawing/2014/main" id="{8E4DBB84-4E9A-1549-AC97-DB48F2CAE97B}"/>
                </a:ext>
              </a:extLst>
            </p:cNvPr>
            <p:cNvSpPr/>
            <p:nvPr/>
          </p:nvSpPr>
          <p:spPr>
            <a:xfrm flipH="1">
              <a:off x="5397480" y="2574719"/>
              <a:ext cx="7092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0" name="Straight Connector 469">
              <a:extLst>
                <a:ext uri="{FF2B5EF4-FFF2-40B4-BE49-F238E27FC236}">
                  <a16:creationId xmlns:a16="http://schemas.microsoft.com/office/drawing/2014/main" id="{F1C1A932-F931-2642-98EA-1D11203E66F2}"/>
                </a:ext>
              </a:extLst>
            </p:cNvPr>
            <p:cNvSpPr/>
            <p:nvPr/>
          </p:nvSpPr>
          <p:spPr>
            <a:xfrm flipV="1">
              <a:off x="5397480" y="2273039"/>
              <a:ext cx="0" cy="301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1" name="Straight Connector 470">
              <a:extLst>
                <a:ext uri="{FF2B5EF4-FFF2-40B4-BE49-F238E27FC236}">
                  <a16:creationId xmlns:a16="http://schemas.microsoft.com/office/drawing/2014/main" id="{972F79A5-9569-5B48-8986-55278E197E5F}"/>
                </a:ext>
              </a:extLst>
            </p:cNvPr>
            <p:cNvSpPr/>
            <p:nvPr/>
          </p:nvSpPr>
          <p:spPr>
            <a:xfrm>
              <a:off x="4929840" y="2655360"/>
              <a:ext cx="54108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571" name="Group 570">
            <a:extLst>
              <a:ext uri="{FF2B5EF4-FFF2-40B4-BE49-F238E27FC236}">
                <a16:creationId xmlns:a16="http://schemas.microsoft.com/office/drawing/2014/main" id="{FCA68CA3-0D47-5C4D-9D41-42A2892527CE}"/>
              </a:ext>
            </a:extLst>
          </p:cNvPr>
          <p:cNvGrpSpPr/>
          <p:nvPr/>
        </p:nvGrpSpPr>
        <p:grpSpPr>
          <a:xfrm>
            <a:off x="376107" y="2842603"/>
            <a:ext cx="860964" cy="565935"/>
            <a:chOff x="-194040" y="2860920"/>
            <a:chExt cx="668160" cy="439200"/>
          </a:xfrm>
        </p:grpSpPr>
        <p:sp>
          <p:nvSpPr>
            <p:cNvPr id="572" name="Straight Connector 571">
              <a:extLst>
                <a:ext uri="{FF2B5EF4-FFF2-40B4-BE49-F238E27FC236}">
                  <a16:creationId xmlns:a16="http://schemas.microsoft.com/office/drawing/2014/main" id="{4BA672C3-D0BC-5D45-9FAF-E7FE54EAC9F0}"/>
                </a:ext>
              </a:extLst>
            </p:cNvPr>
            <p:cNvSpPr/>
            <p:nvPr/>
          </p:nvSpPr>
          <p:spPr>
            <a:xfrm>
              <a:off x="-45000" y="297647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3" name="Freeform 572">
              <a:extLst>
                <a:ext uri="{FF2B5EF4-FFF2-40B4-BE49-F238E27FC236}">
                  <a16:creationId xmlns:a16="http://schemas.microsoft.com/office/drawing/2014/main" id="{B29C18C4-2D13-C845-886A-741F4513A7E4}"/>
                </a:ext>
              </a:extLst>
            </p:cNvPr>
            <p:cNvSpPr/>
            <p:nvPr/>
          </p:nvSpPr>
          <p:spPr>
            <a:xfrm>
              <a:off x="-45000" y="2860920"/>
              <a:ext cx="188640" cy="115200"/>
            </a:xfrm>
            <a:custGeom>
              <a:avLst/>
              <a:gdLst/>
              <a:ahLst/>
              <a:cxnLst>
                <a:cxn ang="3cd4">
                  <a:pos x="hc" y="t"/>
                </a:cxn>
                <a:cxn ang="cd2">
                  <a:pos x="l" y="vc"/>
                </a:cxn>
                <a:cxn ang="cd4">
                  <a:pos x="hc" y="b"/>
                </a:cxn>
                <a:cxn ang="0">
                  <a:pos x="r" y="vc"/>
                </a:cxn>
              </a:cxnLst>
              <a:rect l="l" t="t" r="r" b="b"/>
              <a:pathLst>
                <a:path w="525" h="321">
                  <a:moveTo>
                    <a:pt x="0" y="321"/>
                  </a:moveTo>
                  <a:cubicBezTo>
                    <a:pt x="0" y="321"/>
                    <a:pt x="115" y="0"/>
                    <a:pt x="52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4" name="Freeform 573">
              <a:extLst>
                <a:ext uri="{FF2B5EF4-FFF2-40B4-BE49-F238E27FC236}">
                  <a16:creationId xmlns:a16="http://schemas.microsoft.com/office/drawing/2014/main" id="{2BD68E3E-4933-CC48-BB41-0782AEAF5F4F}"/>
                </a:ext>
              </a:extLst>
            </p:cNvPr>
            <p:cNvSpPr/>
            <p:nvPr/>
          </p:nvSpPr>
          <p:spPr>
            <a:xfrm>
              <a:off x="144000" y="2860920"/>
              <a:ext cx="197280" cy="170640"/>
            </a:xfrm>
            <a:custGeom>
              <a:avLst/>
              <a:gdLst/>
              <a:ahLst/>
              <a:cxnLst>
                <a:cxn ang="3cd4">
                  <a:pos x="hc" y="t"/>
                </a:cxn>
                <a:cxn ang="cd2">
                  <a:pos x="l" y="vc"/>
                </a:cxn>
                <a:cxn ang="cd4">
                  <a:pos x="hc" y="b"/>
                </a:cxn>
                <a:cxn ang="0">
                  <a:pos x="r" y="vc"/>
                </a:cxn>
              </a:cxnLst>
              <a:rect l="l" t="t" r="r" b="b"/>
              <a:pathLst>
                <a:path w="549" h="475">
                  <a:moveTo>
                    <a:pt x="0" y="0"/>
                  </a:moveTo>
                  <a:cubicBezTo>
                    <a:pt x="411" y="0"/>
                    <a:pt x="532" y="380"/>
                    <a:pt x="549" y="47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5" name="Freeform 574">
              <a:extLst>
                <a:ext uri="{FF2B5EF4-FFF2-40B4-BE49-F238E27FC236}">
                  <a16:creationId xmlns:a16="http://schemas.microsoft.com/office/drawing/2014/main" id="{F027AB84-9CD1-5349-B212-1877B90C6797}"/>
                </a:ext>
              </a:extLst>
            </p:cNvPr>
            <p:cNvSpPr/>
            <p:nvPr/>
          </p:nvSpPr>
          <p:spPr>
            <a:xfrm>
              <a:off x="341640" y="3031920"/>
              <a:ext cx="132480" cy="131760"/>
            </a:xfrm>
            <a:custGeom>
              <a:avLst/>
              <a:gdLst/>
              <a:ahLst/>
              <a:cxnLst>
                <a:cxn ang="3cd4">
                  <a:pos x="hc" y="t"/>
                </a:cxn>
                <a:cxn ang="cd2">
                  <a:pos x="l" y="vc"/>
                </a:cxn>
                <a:cxn ang="cd4">
                  <a:pos x="hc" y="b"/>
                </a:cxn>
                <a:cxn ang="0">
                  <a:pos x="r" y="vc"/>
                </a:cxn>
              </a:cxnLst>
              <a:rect l="l" t="t" r="r" b="b"/>
              <a:pathLst>
                <a:path w="369" h="367">
                  <a:moveTo>
                    <a:pt x="0" y="0"/>
                  </a:moveTo>
                  <a:cubicBezTo>
                    <a:pt x="0" y="0"/>
                    <a:pt x="369" y="18"/>
                    <a:pt x="369" y="36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6" name="Freeform 575">
              <a:extLst>
                <a:ext uri="{FF2B5EF4-FFF2-40B4-BE49-F238E27FC236}">
                  <a16:creationId xmlns:a16="http://schemas.microsoft.com/office/drawing/2014/main" id="{BDFBECB1-0D9B-6147-A8EF-9EFCE0B70185}"/>
                </a:ext>
              </a:extLst>
            </p:cNvPr>
            <p:cNvSpPr/>
            <p:nvPr/>
          </p:nvSpPr>
          <p:spPr>
            <a:xfrm>
              <a:off x="353520" y="3164040"/>
              <a:ext cx="120600" cy="135720"/>
            </a:xfrm>
            <a:custGeom>
              <a:avLst/>
              <a:gdLst/>
              <a:ahLst/>
              <a:cxnLst>
                <a:cxn ang="3cd4">
                  <a:pos x="hc" y="t"/>
                </a:cxn>
                <a:cxn ang="cd2">
                  <a:pos x="l" y="vc"/>
                </a:cxn>
                <a:cxn ang="cd4">
                  <a:pos x="hc" y="b"/>
                </a:cxn>
                <a:cxn ang="0">
                  <a:pos x="r" y="vc"/>
                </a:cxn>
              </a:cxnLst>
              <a:rect l="l" t="t" r="r" b="b"/>
              <a:pathLst>
                <a:path w="336" h="378">
                  <a:moveTo>
                    <a:pt x="336" y="0"/>
                  </a:moveTo>
                  <a:cubicBezTo>
                    <a:pt x="336" y="349"/>
                    <a:pt x="0" y="378"/>
                    <a:pt x="0" y="37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7" name="Freeform 576">
              <a:extLst>
                <a:ext uri="{FF2B5EF4-FFF2-40B4-BE49-F238E27FC236}">
                  <a16:creationId xmlns:a16="http://schemas.microsoft.com/office/drawing/2014/main" id="{6FB0A3E3-C31F-1848-9F80-C7B861A706CA}"/>
                </a:ext>
              </a:extLst>
            </p:cNvPr>
            <p:cNvSpPr/>
            <p:nvPr/>
          </p:nvSpPr>
          <p:spPr>
            <a:xfrm>
              <a:off x="-45000" y="3300120"/>
              <a:ext cx="398160" cy="0"/>
            </a:xfrm>
            <a:custGeom>
              <a:avLst/>
              <a:gdLst/>
              <a:ahLst/>
              <a:cxnLst>
                <a:cxn ang="3cd4">
                  <a:pos x="hc" y="t"/>
                </a:cxn>
                <a:cxn ang="cd2">
                  <a:pos x="l" y="vc"/>
                </a:cxn>
                <a:cxn ang="cd4">
                  <a:pos x="hc" y="b"/>
                </a:cxn>
                <a:cxn ang="0">
                  <a:pos x="r" y="vc"/>
                </a:cxn>
              </a:cxnLst>
              <a:rect l="l" t="t" r="r" b="b"/>
              <a:pathLst>
                <a:path w="1107">
                  <a:moveTo>
                    <a:pt x="1107"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8" name="Freeform 577">
              <a:extLst>
                <a:ext uri="{FF2B5EF4-FFF2-40B4-BE49-F238E27FC236}">
                  <a16:creationId xmlns:a16="http://schemas.microsoft.com/office/drawing/2014/main" id="{98AB73F5-87BA-9548-A1CE-D6CBA64EB733}"/>
                </a:ext>
              </a:extLst>
            </p:cNvPr>
            <p:cNvSpPr/>
            <p:nvPr/>
          </p:nvSpPr>
          <p:spPr>
            <a:xfrm>
              <a:off x="-194040" y="3135240"/>
              <a:ext cx="148680" cy="164520"/>
            </a:xfrm>
            <a:custGeom>
              <a:avLst/>
              <a:gdLst/>
              <a:ahLst/>
              <a:cxnLst>
                <a:cxn ang="3cd4">
                  <a:pos x="hc" y="t"/>
                </a:cxn>
                <a:cxn ang="cd2">
                  <a:pos x="l" y="vc"/>
                </a:cxn>
                <a:cxn ang="cd4">
                  <a:pos x="hc" y="b"/>
                </a:cxn>
                <a:cxn ang="0">
                  <a:pos x="r" y="vc"/>
                </a:cxn>
              </a:cxnLst>
              <a:rect l="l" t="t" r="r" b="b"/>
              <a:pathLst>
                <a:path w="414" h="458">
                  <a:moveTo>
                    <a:pt x="414" y="458"/>
                  </a:moveTo>
                  <a:cubicBezTo>
                    <a:pt x="414" y="458"/>
                    <a:pt x="0" y="40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79" name="Freeform 578">
              <a:extLst>
                <a:ext uri="{FF2B5EF4-FFF2-40B4-BE49-F238E27FC236}">
                  <a16:creationId xmlns:a16="http://schemas.microsoft.com/office/drawing/2014/main" id="{F60C4915-A67A-7C4C-BE34-CA128A2E55EA}"/>
                </a:ext>
              </a:extLst>
            </p:cNvPr>
            <p:cNvSpPr/>
            <p:nvPr/>
          </p:nvSpPr>
          <p:spPr>
            <a:xfrm>
              <a:off x="-194040" y="2976479"/>
              <a:ext cx="148680" cy="158400"/>
            </a:xfrm>
            <a:custGeom>
              <a:avLst/>
              <a:gdLst/>
              <a:ahLst/>
              <a:cxnLst>
                <a:cxn ang="3cd4">
                  <a:pos x="hc" y="t"/>
                </a:cxn>
                <a:cxn ang="cd2">
                  <a:pos x="l" y="vc"/>
                </a:cxn>
                <a:cxn ang="cd4">
                  <a:pos x="hc" y="b"/>
                </a:cxn>
                <a:cxn ang="0">
                  <a:pos x="r" y="vc"/>
                </a:cxn>
              </a:cxnLst>
              <a:rect l="l" t="t" r="r" b="b"/>
              <a:pathLst>
                <a:path w="414" h="441">
                  <a:moveTo>
                    <a:pt x="0" y="441"/>
                  </a:moveTo>
                  <a:cubicBezTo>
                    <a:pt x="0" y="30"/>
                    <a:pt x="414" y="0"/>
                    <a:pt x="41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580" name="Group 579">
            <a:extLst>
              <a:ext uri="{FF2B5EF4-FFF2-40B4-BE49-F238E27FC236}">
                <a16:creationId xmlns:a16="http://schemas.microsoft.com/office/drawing/2014/main" id="{37BE4FC1-B771-2B4F-9407-B7D50AC40B61}"/>
              </a:ext>
            </a:extLst>
          </p:cNvPr>
          <p:cNvGrpSpPr/>
          <p:nvPr/>
        </p:nvGrpSpPr>
        <p:grpSpPr>
          <a:xfrm>
            <a:off x="1456083" y="2766527"/>
            <a:ext cx="565471" cy="718088"/>
            <a:chOff x="643680" y="2801520"/>
            <a:chExt cx="438840" cy="557280"/>
          </a:xfrm>
        </p:grpSpPr>
        <p:sp>
          <p:nvSpPr>
            <p:cNvPr id="581" name="Straight Connector 580">
              <a:extLst>
                <a:ext uri="{FF2B5EF4-FFF2-40B4-BE49-F238E27FC236}">
                  <a16:creationId xmlns:a16="http://schemas.microsoft.com/office/drawing/2014/main" id="{FE61A7C1-7155-1B42-A5F7-D6D1F5F2C07C}"/>
                </a:ext>
              </a:extLst>
            </p:cNvPr>
            <p:cNvSpPr/>
            <p:nvPr/>
          </p:nvSpPr>
          <p:spPr>
            <a:xfrm>
              <a:off x="1045799" y="28846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2" name="Freeform 581">
              <a:extLst>
                <a:ext uri="{FF2B5EF4-FFF2-40B4-BE49-F238E27FC236}">
                  <a16:creationId xmlns:a16="http://schemas.microsoft.com/office/drawing/2014/main" id="{AFC5D752-82B8-DE46-B375-2E20B76348AE}"/>
                </a:ext>
              </a:extLst>
            </p:cNvPr>
            <p:cNvSpPr/>
            <p:nvPr/>
          </p:nvSpPr>
          <p:spPr>
            <a:xfrm>
              <a:off x="1045799" y="2801520"/>
              <a:ext cx="0" cy="82800"/>
            </a:xfrm>
            <a:custGeom>
              <a:avLst/>
              <a:gdLst/>
              <a:ahLst/>
              <a:cxnLst>
                <a:cxn ang="3cd4">
                  <a:pos x="hc" y="t"/>
                </a:cxn>
                <a:cxn ang="cd2">
                  <a:pos x="l" y="vc"/>
                </a:cxn>
                <a:cxn ang="cd4">
                  <a:pos x="hc" y="b"/>
                </a:cxn>
                <a:cxn ang="0">
                  <a:pos x="r" y="vc"/>
                </a:cxn>
              </a:cxnLst>
              <a:rect l="l" t="t" r="r" b="b"/>
              <a:pathLst>
                <a:path h="231">
                  <a:moveTo>
                    <a:pt x="0" y="231"/>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3" name="Freeform 582">
              <a:extLst>
                <a:ext uri="{FF2B5EF4-FFF2-40B4-BE49-F238E27FC236}">
                  <a16:creationId xmlns:a16="http://schemas.microsoft.com/office/drawing/2014/main" id="{D79F855E-49A6-A746-BC9C-9BEF476F78D2}"/>
                </a:ext>
              </a:extLst>
            </p:cNvPr>
            <p:cNvSpPr/>
            <p:nvPr/>
          </p:nvSpPr>
          <p:spPr>
            <a:xfrm>
              <a:off x="687239" y="2801520"/>
              <a:ext cx="358200" cy="0"/>
            </a:xfrm>
            <a:custGeom>
              <a:avLst/>
              <a:gdLst/>
              <a:ahLst/>
              <a:cxnLst>
                <a:cxn ang="3cd4">
                  <a:pos x="hc" y="t"/>
                </a:cxn>
                <a:cxn ang="cd2">
                  <a:pos x="l" y="vc"/>
                </a:cxn>
                <a:cxn ang="cd4">
                  <a:pos x="hc" y="b"/>
                </a:cxn>
                <a:cxn ang="0">
                  <a:pos x="r" y="vc"/>
                </a:cxn>
              </a:cxnLst>
              <a:rect l="l" t="t" r="r" b="b"/>
              <a:pathLst>
                <a:path w="996">
                  <a:moveTo>
                    <a:pt x="996"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4" name="Freeform 583">
              <a:extLst>
                <a:ext uri="{FF2B5EF4-FFF2-40B4-BE49-F238E27FC236}">
                  <a16:creationId xmlns:a16="http://schemas.microsoft.com/office/drawing/2014/main" id="{4F4EEEA9-CDAF-D047-9FFF-4FB5F99176AC}"/>
                </a:ext>
              </a:extLst>
            </p:cNvPr>
            <p:cNvSpPr/>
            <p:nvPr/>
          </p:nvSpPr>
          <p:spPr>
            <a:xfrm>
              <a:off x="647280" y="2801520"/>
              <a:ext cx="39600" cy="41400"/>
            </a:xfrm>
            <a:custGeom>
              <a:avLst/>
              <a:gdLst/>
              <a:ahLst/>
              <a:cxnLst>
                <a:cxn ang="3cd4">
                  <a:pos x="hc" y="t"/>
                </a:cxn>
                <a:cxn ang="cd2">
                  <a:pos x="l" y="vc"/>
                </a:cxn>
                <a:cxn ang="cd4">
                  <a:pos x="hc" y="b"/>
                </a:cxn>
                <a:cxn ang="0">
                  <a:pos x="r" y="vc"/>
                </a:cxn>
              </a:cxnLst>
              <a:rect l="l" t="t" r="r" b="b"/>
              <a:pathLst>
                <a:path w="111" h="116">
                  <a:moveTo>
                    <a:pt x="111" y="0"/>
                  </a:moveTo>
                  <a:cubicBezTo>
                    <a:pt x="111" y="0"/>
                    <a:pt x="0" y="24"/>
                    <a:pt x="0" y="11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5" name="Freeform 584">
              <a:extLst>
                <a:ext uri="{FF2B5EF4-FFF2-40B4-BE49-F238E27FC236}">
                  <a16:creationId xmlns:a16="http://schemas.microsoft.com/office/drawing/2014/main" id="{CCF2661B-C7C0-A848-AFC8-91D7F481C61E}"/>
                </a:ext>
              </a:extLst>
            </p:cNvPr>
            <p:cNvSpPr/>
            <p:nvPr/>
          </p:nvSpPr>
          <p:spPr>
            <a:xfrm>
              <a:off x="647280" y="2843280"/>
              <a:ext cx="42480" cy="43200"/>
            </a:xfrm>
            <a:custGeom>
              <a:avLst/>
              <a:gdLst/>
              <a:ahLst/>
              <a:cxnLst>
                <a:cxn ang="3cd4">
                  <a:pos x="hc" y="t"/>
                </a:cxn>
                <a:cxn ang="cd2">
                  <a:pos x="l" y="vc"/>
                </a:cxn>
                <a:cxn ang="cd4">
                  <a:pos x="hc" y="b"/>
                </a:cxn>
                <a:cxn ang="0">
                  <a:pos x="r" y="vc"/>
                </a:cxn>
              </a:cxnLst>
              <a:rect l="l" t="t" r="r" b="b"/>
              <a:pathLst>
                <a:path w="119" h="121">
                  <a:moveTo>
                    <a:pt x="0" y="0"/>
                  </a:moveTo>
                  <a:cubicBezTo>
                    <a:pt x="0" y="92"/>
                    <a:pt x="85" y="121"/>
                    <a:pt x="119" y="12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6" name="Freeform 585">
              <a:extLst>
                <a:ext uri="{FF2B5EF4-FFF2-40B4-BE49-F238E27FC236}">
                  <a16:creationId xmlns:a16="http://schemas.microsoft.com/office/drawing/2014/main" id="{85A500A5-435D-094E-A9B5-7BC472C27FEE}"/>
                </a:ext>
              </a:extLst>
            </p:cNvPr>
            <p:cNvSpPr/>
            <p:nvPr/>
          </p:nvSpPr>
          <p:spPr>
            <a:xfrm>
              <a:off x="690119" y="2886840"/>
              <a:ext cx="392040" cy="0"/>
            </a:xfrm>
            <a:custGeom>
              <a:avLst/>
              <a:gdLst/>
              <a:ahLst/>
              <a:cxnLst>
                <a:cxn ang="3cd4">
                  <a:pos x="hc" y="t"/>
                </a:cxn>
                <a:cxn ang="cd2">
                  <a:pos x="l" y="vc"/>
                </a:cxn>
                <a:cxn ang="cd4">
                  <a:pos x="hc" y="b"/>
                </a:cxn>
                <a:cxn ang="0">
                  <a:pos x="r" y="vc"/>
                </a:cxn>
              </a:cxnLst>
              <a:rect l="l" t="t" r="r" b="b"/>
              <a:pathLst>
                <a:path w="1090">
                  <a:moveTo>
                    <a:pt x="0" y="0"/>
                  </a:moveTo>
                  <a:cubicBezTo>
                    <a:pt x="35" y="0"/>
                    <a:pt x="1090" y="0"/>
                    <a:pt x="109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7" name="Freeform 586">
              <a:extLst>
                <a:ext uri="{FF2B5EF4-FFF2-40B4-BE49-F238E27FC236}">
                  <a16:creationId xmlns:a16="http://schemas.microsoft.com/office/drawing/2014/main" id="{F7FFC750-EC99-864C-B17C-3087D053C7F7}"/>
                </a:ext>
              </a:extLst>
            </p:cNvPr>
            <p:cNvSpPr/>
            <p:nvPr/>
          </p:nvSpPr>
          <p:spPr>
            <a:xfrm>
              <a:off x="1082520" y="2886840"/>
              <a:ext cx="0" cy="471600"/>
            </a:xfrm>
            <a:custGeom>
              <a:avLst/>
              <a:gdLst/>
              <a:ahLst/>
              <a:cxnLst>
                <a:cxn ang="3cd4">
                  <a:pos x="hc" y="t"/>
                </a:cxn>
                <a:cxn ang="cd2">
                  <a:pos x="l" y="vc"/>
                </a:cxn>
                <a:cxn ang="cd4">
                  <a:pos x="hc" y="b"/>
                </a:cxn>
                <a:cxn ang="0">
                  <a:pos x="r" y="vc"/>
                </a:cxn>
              </a:cxnLst>
              <a:rect l="l" t="t" r="r" b="b"/>
              <a:pathLst>
                <a:path h="1311">
                  <a:moveTo>
                    <a:pt x="0" y="0"/>
                  </a:moveTo>
                  <a:cubicBezTo>
                    <a:pt x="0" y="1311"/>
                    <a:pt x="0" y="1311"/>
                    <a:pt x="0" y="131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8" name="Freeform 587">
              <a:extLst>
                <a:ext uri="{FF2B5EF4-FFF2-40B4-BE49-F238E27FC236}">
                  <a16:creationId xmlns:a16="http://schemas.microsoft.com/office/drawing/2014/main" id="{76824275-E762-1048-AD77-34FF69BFD7B3}"/>
                </a:ext>
              </a:extLst>
            </p:cNvPr>
            <p:cNvSpPr/>
            <p:nvPr/>
          </p:nvSpPr>
          <p:spPr>
            <a:xfrm>
              <a:off x="689399" y="3358800"/>
              <a:ext cx="392760" cy="0"/>
            </a:xfrm>
            <a:custGeom>
              <a:avLst/>
              <a:gdLst/>
              <a:ahLst/>
              <a:cxnLst>
                <a:cxn ang="3cd4">
                  <a:pos x="hc" y="t"/>
                </a:cxn>
                <a:cxn ang="cd2">
                  <a:pos x="l" y="vc"/>
                </a:cxn>
                <a:cxn ang="cd4">
                  <a:pos x="hc" y="b"/>
                </a:cxn>
                <a:cxn ang="0">
                  <a:pos x="r" y="vc"/>
                </a:cxn>
              </a:cxnLst>
              <a:rect l="l" t="t" r="r" b="b"/>
              <a:pathLst>
                <a:path w="1092">
                  <a:moveTo>
                    <a:pt x="1092"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89" name="Freeform 588">
              <a:extLst>
                <a:ext uri="{FF2B5EF4-FFF2-40B4-BE49-F238E27FC236}">
                  <a16:creationId xmlns:a16="http://schemas.microsoft.com/office/drawing/2014/main" id="{47227F1B-FA45-F842-82C6-74A1EC354357}"/>
                </a:ext>
              </a:extLst>
            </p:cNvPr>
            <p:cNvSpPr/>
            <p:nvPr/>
          </p:nvSpPr>
          <p:spPr>
            <a:xfrm>
              <a:off x="643680" y="3313439"/>
              <a:ext cx="45360" cy="45000"/>
            </a:xfrm>
            <a:custGeom>
              <a:avLst/>
              <a:gdLst/>
              <a:ahLst/>
              <a:cxnLst>
                <a:cxn ang="3cd4">
                  <a:pos x="hc" y="t"/>
                </a:cxn>
                <a:cxn ang="cd2">
                  <a:pos x="l" y="vc"/>
                </a:cxn>
                <a:cxn ang="cd4">
                  <a:pos x="hc" y="b"/>
                </a:cxn>
                <a:cxn ang="0">
                  <a:pos x="r" y="vc"/>
                </a:cxn>
              </a:cxnLst>
              <a:rect l="l" t="t" r="r" b="b"/>
              <a:pathLst>
                <a:path w="127" h="126">
                  <a:moveTo>
                    <a:pt x="127" y="126"/>
                  </a:moveTo>
                  <a:cubicBezTo>
                    <a:pt x="127" y="126"/>
                    <a:pt x="0" y="9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0" name="Freeform 589">
              <a:extLst>
                <a:ext uri="{FF2B5EF4-FFF2-40B4-BE49-F238E27FC236}">
                  <a16:creationId xmlns:a16="http://schemas.microsoft.com/office/drawing/2014/main" id="{724D5E74-9E89-DB4F-9DC1-B58D86AAF593}"/>
                </a:ext>
              </a:extLst>
            </p:cNvPr>
            <p:cNvSpPr/>
            <p:nvPr/>
          </p:nvSpPr>
          <p:spPr>
            <a:xfrm>
              <a:off x="643680" y="2843280"/>
              <a:ext cx="3240" cy="469800"/>
            </a:xfrm>
            <a:custGeom>
              <a:avLst/>
              <a:gdLst/>
              <a:ahLst/>
              <a:cxnLst>
                <a:cxn ang="3cd4">
                  <a:pos x="hc" y="t"/>
                </a:cxn>
                <a:cxn ang="cd2">
                  <a:pos x="l" y="vc"/>
                </a:cxn>
                <a:cxn ang="cd4">
                  <a:pos x="hc" y="b"/>
                </a:cxn>
                <a:cxn ang="0">
                  <a:pos x="r" y="vc"/>
                </a:cxn>
              </a:cxnLst>
              <a:rect l="l" t="t" r="r" b="b"/>
              <a:pathLst>
                <a:path w="10" h="1306">
                  <a:moveTo>
                    <a:pt x="0" y="1306"/>
                  </a:moveTo>
                  <a:cubicBezTo>
                    <a:pt x="0" y="1206"/>
                    <a:pt x="10" y="0"/>
                    <a:pt x="1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591" name="Group 590">
            <a:extLst>
              <a:ext uri="{FF2B5EF4-FFF2-40B4-BE49-F238E27FC236}">
                <a16:creationId xmlns:a16="http://schemas.microsoft.com/office/drawing/2014/main" id="{64EFE3D9-E8C5-2B4E-834F-0CEA6C2E0E01}"/>
              </a:ext>
            </a:extLst>
          </p:cNvPr>
          <p:cNvGrpSpPr/>
          <p:nvPr/>
        </p:nvGrpSpPr>
        <p:grpSpPr>
          <a:xfrm>
            <a:off x="2295830" y="2797079"/>
            <a:ext cx="830812" cy="652216"/>
            <a:chOff x="1261440" y="2826720"/>
            <a:chExt cx="644760" cy="506159"/>
          </a:xfrm>
        </p:grpSpPr>
        <p:sp>
          <p:nvSpPr>
            <p:cNvPr id="592" name="Straight Connector 591">
              <a:extLst>
                <a:ext uri="{FF2B5EF4-FFF2-40B4-BE49-F238E27FC236}">
                  <a16:creationId xmlns:a16="http://schemas.microsoft.com/office/drawing/2014/main" id="{10275135-18F3-DD49-844D-7465E21ED560}"/>
                </a:ext>
              </a:extLst>
            </p:cNvPr>
            <p:cNvSpPr/>
            <p:nvPr/>
          </p:nvSpPr>
          <p:spPr>
            <a:xfrm>
              <a:off x="1640880" y="30805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3" name="Freeform 592">
              <a:extLst>
                <a:ext uri="{FF2B5EF4-FFF2-40B4-BE49-F238E27FC236}">
                  <a16:creationId xmlns:a16="http://schemas.microsoft.com/office/drawing/2014/main" id="{313A93EC-F77E-0049-BF21-5760E6CEE3D1}"/>
                </a:ext>
              </a:extLst>
            </p:cNvPr>
            <p:cNvSpPr/>
            <p:nvPr/>
          </p:nvSpPr>
          <p:spPr>
            <a:xfrm>
              <a:off x="1584360" y="3080520"/>
              <a:ext cx="56160" cy="56520"/>
            </a:xfrm>
            <a:custGeom>
              <a:avLst/>
              <a:gdLst/>
              <a:ahLst/>
              <a:cxnLst>
                <a:cxn ang="3cd4">
                  <a:pos x="hc" y="t"/>
                </a:cxn>
                <a:cxn ang="cd2">
                  <a:pos x="l" y="vc"/>
                </a:cxn>
                <a:cxn ang="cd4">
                  <a:pos x="hc" y="b"/>
                </a:cxn>
                <a:cxn ang="0">
                  <a:pos x="r" y="vc"/>
                </a:cxn>
              </a:cxnLst>
              <a:rect l="l" t="t" r="r" b="b"/>
              <a:pathLst>
                <a:path w="157" h="158">
                  <a:moveTo>
                    <a:pt x="157" y="0"/>
                  </a:moveTo>
                  <a:cubicBezTo>
                    <a:pt x="157" y="87"/>
                    <a:pt x="87" y="158"/>
                    <a:pt x="0" y="15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4" name="Freeform 593">
              <a:extLst>
                <a:ext uri="{FF2B5EF4-FFF2-40B4-BE49-F238E27FC236}">
                  <a16:creationId xmlns:a16="http://schemas.microsoft.com/office/drawing/2014/main" id="{E951B6BE-7578-2B49-8A35-2A27C1670A9E}"/>
                </a:ext>
              </a:extLst>
            </p:cNvPr>
            <p:cNvSpPr/>
            <p:nvPr/>
          </p:nvSpPr>
          <p:spPr>
            <a:xfrm>
              <a:off x="1527120" y="3080520"/>
              <a:ext cx="56880" cy="56520"/>
            </a:xfrm>
            <a:custGeom>
              <a:avLst/>
              <a:gdLst/>
              <a:ahLst/>
              <a:cxnLst>
                <a:cxn ang="3cd4">
                  <a:pos x="hc" y="t"/>
                </a:cxn>
                <a:cxn ang="cd2">
                  <a:pos x="l" y="vc"/>
                </a:cxn>
                <a:cxn ang="cd4">
                  <a:pos x="hc" y="b"/>
                </a:cxn>
                <a:cxn ang="0">
                  <a:pos x="r" y="vc"/>
                </a:cxn>
              </a:cxnLst>
              <a:rect l="l" t="t" r="r" b="b"/>
              <a:pathLst>
                <a:path w="159" h="158">
                  <a:moveTo>
                    <a:pt x="159" y="158"/>
                  </a:moveTo>
                  <a:cubicBezTo>
                    <a:pt x="71" y="158"/>
                    <a:pt x="0" y="87"/>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5" name="Freeform 594">
              <a:extLst>
                <a:ext uri="{FF2B5EF4-FFF2-40B4-BE49-F238E27FC236}">
                  <a16:creationId xmlns:a16="http://schemas.microsoft.com/office/drawing/2014/main" id="{F3415722-2167-BB44-AA9D-B49A5EB518FE}"/>
                </a:ext>
              </a:extLst>
            </p:cNvPr>
            <p:cNvSpPr/>
            <p:nvPr/>
          </p:nvSpPr>
          <p:spPr>
            <a:xfrm>
              <a:off x="1527120" y="3023280"/>
              <a:ext cx="56880" cy="56880"/>
            </a:xfrm>
            <a:custGeom>
              <a:avLst/>
              <a:gdLst/>
              <a:ahLst/>
              <a:cxnLst>
                <a:cxn ang="3cd4">
                  <a:pos x="hc" y="t"/>
                </a:cxn>
                <a:cxn ang="cd2">
                  <a:pos x="l" y="vc"/>
                </a:cxn>
                <a:cxn ang="cd4">
                  <a:pos x="hc" y="b"/>
                </a:cxn>
                <a:cxn ang="0">
                  <a:pos x="r" y="vc"/>
                </a:cxn>
              </a:cxnLst>
              <a:rect l="l" t="t" r="r" b="b"/>
              <a:pathLst>
                <a:path w="159" h="159">
                  <a:moveTo>
                    <a:pt x="0" y="159"/>
                  </a:moveTo>
                  <a:cubicBezTo>
                    <a:pt x="0" y="71"/>
                    <a:pt x="71" y="0"/>
                    <a:pt x="15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6" name="Freeform 595">
              <a:extLst>
                <a:ext uri="{FF2B5EF4-FFF2-40B4-BE49-F238E27FC236}">
                  <a16:creationId xmlns:a16="http://schemas.microsoft.com/office/drawing/2014/main" id="{F2F26BD1-B55E-C34B-AFE2-02259736B1A7}"/>
                </a:ext>
              </a:extLst>
            </p:cNvPr>
            <p:cNvSpPr/>
            <p:nvPr/>
          </p:nvSpPr>
          <p:spPr>
            <a:xfrm>
              <a:off x="1584360" y="3023280"/>
              <a:ext cx="56160" cy="56880"/>
            </a:xfrm>
            <a:custGeom>
              <a:avLst/>
              <a:gdLst/>
              <a:ahLst/>
              <a:cxnLst>
                <a:cxn ang="3cd4">
                  <a:pos x="hc" y="t"/>
                </a:cxn>
                <a:cxn ang="cd2">
                  <a:pos x="l" y="vc"/>
                </a:cxn>
                <a:cxn ang="cd4">
                  <a:pos x="hc" y="b"/>
                </a:cxn>
                <a:cxn ang="0">
                  <a:pos x="r" y="vc"/>
                </a:cxn>
              </a:cxnLst>
              <a:rect l="l" t="t" r="r" b="b"/>
              <a:pathLst>
                <a:path w="157" h="159">
                  <a:moveTo>
                    <a:pt x="0" y="0"/>
                  </a:moveTo>
                  <a:cubicBezTo>
                    <a:pt x="87" y="0"/>
                    <a:pt x="157" y="71"/>
                    <a:pt x="157" y="15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7" name="Straight Connector 596">
              <a:extLst>
                <a:ext uri="{FF2B5EF4-FFF2-40B4-BE49-F238E27FC236}">
                  <a16:creationId xmlns:a16="http://schemas.microsoft.com/office/drawing/2014/main" id="{22D776D8-E3AB-144D-A4A4-C6526A461BC9}"/>
                </a:ext>
              </a:extLst>
            </p:cNvPr>
            <p:cNvSpPr/>
            <p:nvPr/>
          </p:nvSpPr>
          <p:spPr>
            <a:xfrm>
              <a:off x="1673280" y="296495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8" name="Freeform 597">
              <a:extLst>
                <a:ext uri="{FF2B5EF4-FFF2-40B4-BE49-F238E27FC236}">
                  <a16:creationId xmlns:a16="http://schemas.microsoft.com/office/drawing/2014/main" id="{4A485414-48A0-424E-8A64-BE3A79D27A38}"/>
                </a:ext>
              </a:extLst>
            </p:cNvPr>
            <p:cNvSpPr/>
            <p:nvPr/>
          </p:nvSpPr>
          <p:spPr>
            <a:xfrm>
              <a:off x="1673280" y="2964959"/>
              <a:ext cx="56520" cy="115200"/>
            </a:xfrm>
            <a:custGeom>
              <a:avLst/>
              <a:gdLst/>
              <a:ahLst/>
              <a:cxnLst>
                <a:cxn ang="3cd4">
                  <a:pos x="hc" y="t"/>
                </a:cxn>
                <a:cxn ang="cd2">
                  <a:pos x="l" y="vc"/>
                </a:cxn>
                <a:cxn ang="cd4">
                  <a:pos x="hc" y="b"/>
                </a:cxn>
                <a:cxn ang="0">
                  <a:pos x="r" y="vc"/>
                </a:cxn>
              </a:cxnLst>
              <a:rect l="l" t="t" r="r" b="b"/>
              <a:pathLst>
                <a:path w="158" h="321">
                  <a:moveTo>
                    <a:pt x="0" y="0"/>
                  </a:moveTo>
                  <a:cubicBezTo>
                    <a:pt x="96" y="74"/>
                    <a:pt x="158" y="191"/>
                    <a:pt x="158" y="32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599" name="Freeform 598">
              <a:extLst>
                <a:ext uri="{FF2B5EF4-FFF2-40B4-BE49-F238E27FC236}">
                  <a16:creationId xmlns:a16="http://schemas.microsoft.com/office/drawing/2014/main" id="{C8084734-9F21-E346-B336-AA54FBFB23F2}"/>
                </a:ext>
              </a:extLst>
            </p:cNvPr>
            <p:cNvSpPr/>
            <p:nvPr/>
          </p:nvSpPr>
          <p:spPr>
            <a:xfrm>
              <a:off x="1677240" y="3080520"/>
              <a:ext cx="52560" cy="111960"/>
            </a:xfrm>
            <a:custGeom>
              <a:avLst/>
              <a:gdLst/>
              <a:ahLst/>
              <a:cxnLst>
                <a:cxn ang="3cd4">
                  <a:pos x="hc" y="t"/>
                </a:cxn>
                <a:cxn ang="cd2">
                  <a:pos x="l" y="vc"/>
                </a:cxn>
                <a:cxn ang="cd4">
                  <a:pos x="hc" y="b"/>
                </a:cxn>
                <a:cxn ang="0">
                  <a:pos x="r" y="vc"/>
                </a:cxn>
              </a:cxnLst>
              <a:rect l="l" t="t" r="r" b="b"/>
              <a:pathLst>
                <a:path w="147" h="312">
                  <a:moveTo>
                    <a:pt x="147" y="0"/>
                  </a:moveTo>
                  <a:cubicBezTo>
                    <a:pt x="147" y="126"/>
                    <a:pt x="89" y="238"/>
                    <a:pt x="0" y="31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0" name="Straight Connector 599">
              <a:extLst>
                <a:ext uri="{FF2B5EF4-FFF2-40B4-BE49-F238E27FC236}">
                  <a16:creationId xmlns:a16="http://schemas.microsoft.com/office/drawing/2014/main" id="{0B29DA5C-AB99-8A4A-93A9-2DABB3BF149B}"/>
                </a:ext>
              </a:extLst>
            </p:cNvPr>
            <p:cNvSpPr/>
            <p:nvPr/>
          </p:nvSpPr>
          <p:spPr>
            <a:xfrm>
              <a:off x="1492560" y="31942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1" name="Freeform 600">
              <a:extLst>
                <a:ext uri="{FF2B5EF4-FFF2-40B4-BE49-F238E27FC236}">
                  <a16:creationId xmlns:a16="http://schemas.microsoft.com/office/drawing/2014/main" id="{4FFB12CB-76C7-114C-947E-395C5391C6A8}"/>
                </a:ext>
              </a:extLst>
            </p:cNvPr>
            <p:cNvSpPr/>
            <p:nvPr/>
          </p:nvSpPr>
          <p:spPr>
            <a:xfrm>
              <a:off x="1437840" y="3080520"/>
              <a:ext cx="54360" cy="113400"/>
            </a:xfrm>
            <a:custGeom>
              <a:avLst/>
              <a:gdLst/>
              <a:ahLst/>
              <a:cxnLst>
                <a:cxn ang="3cd4">
                  <a:pos x="hc" y="t"/>
                </a:cxn>
                <a:cxn ang="cd2">
                  <a:pos x="l" y="vc"/>
                </a:cxn>
                <a:cxn ang="cd4">
                  <a:pos x="hc" y="b"/>
                </a:cxn>
                <a:cxn ang="0">
                  <a:pos x="r" y="vc"/>
                </a:cxn>
              </a:cxnLst>
              <a:rect l="l" t="t" r="r" b="b"/>
              <a:pathLst>
                <a:path w="152" h="316">
                  <a:moveTo>
                    <a:pt x="152" y="316"/>
                  </a:moveTo>
                  <a:cubicBezTo>
                    <a:pt x="60" y="242"/>
                    <a:pt x="0" y="128"/>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2" name="Freeform 601">
              <a:extLst>
                <a:ext uri="{FF2B5EF4-FFF2-40B4-BE49-F238E27FC236}">
                  <a16:creationId xmlns:a16="http://schemas.microsoft.com/office/drawing/2014/main" id="{EF1198FA-8553-2145-99D0-3DF106ADE7C7}"/>
                </a:ext>
              </a:extLst>
            </p:cNvPr>
            <p:cNvSpPr/>
            <p:nvPr/>
          </p:nvSpPr>
          <p:spPr>
            <a:xfrm>
              <a:off x="1437840" y="2967479"/>
              <a:ext cx="52920" cy="112680"/>
            </a:xfrm>
            <a:custGeom>
              <a:avLst/>
              <a:gdLst/>
              <a:ahLst/>
              <a:cxnLst>
                <a:cxn ang="3cd4">
                  <a:pos x="hc" y="t"/>
                </a:cxn>
                <a:cxn ang="cd2">
                  <a:pos x="l" y="vc"/>
                </a:cxn>
                <a:cxn ang="cd4">
                  <a:pos x="hc" y="b"/>
                </a:cxn>
                <a:cxn ang="0">
                  <a:pos x="r" y="vc"/>
                </a:cxn>
              </a:cxnLst>
              <a:rect l="l" t="t" r="r" b="b"/>
              <a:pathLst>
                <a:path w="148" h="314">
                  <a:moveTo>
                    <a:pt x="0" y="314"/>
                  </a:moveTo>
                  <a:cubicBezTo>
                    <a:pt x="0" y="188"/>
                    <a:pt x="57" y="74"/>
                    <a:pt x="148"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3" name="Straight Connector 602">
              <a:extLst>
                <a:ext uri="{FF2B5EF4-FFF2-40B4-BE49-F238E27FC236}">
                  <a16:creationId xmlns:a16="http://schemas.microsoft.com/office/drawing/2014/main" id="{FF4B43BA-18AF-C046-A30D-5F5CB69A8577}"/>
                </a:ext>
              </a:extLst>
            </p:cNvPr>
            <p:cNvSpPr/>
            <p:nvPr/>
          </p:nvSpPr>
          <p:spPr>
            <a:xfrm>
              <a:off x="1727640" y="28962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4" name="Freeform 603">
              <a:extLst>
                <a:ext uri="{FF2B5EF4-FFF2-40B4-BE49-F238E27FC236}">
                  <a16:creationId xmlns:a16="http://schemas.microsoft.com/office/drawing/2014/main" id="{B6719E10-00BF-A44C-815B-FE1CDA2EF025}"/>
                </a:ext>
              </a:extLst>
            </p:cNvPr>
            <p:cNvSpPr/>
            <p:nvPr/>
          </p:nvSpPr>
          <p:spPr>
            <a:xfrm>
              <a:off x="1727640" y="2896200"/>
              <a:ext cx="90000" cy="184320"/>
            </a:xfrm>
            <a:custGeom>
              <a:avLst/>
              <a:gdLst/>
              <a:ahLst/>
              <a:cxnLst>
                <a:cxn ang="3cd4">
                  <a:pos x="hc" y="t"/>
                </a:cxn>
                <a:cxn ang="cd2">
                  <a:pos x="l" y="vc"/>
                </a:cxn>
                <a:cxn ang="cd4">
                  <a:pos x="hc" y="b"/>
                </a:cxn>
                <a:cxn ang="0">
                  <a:pos x="r" y="vc"/>
                </a:cxn>
              </a:cxnLst>
              <a:rect l="l" t="t" r="r" b="b"/>
              <a:pathLst>
                <a:path w="251" h="513">
                  <a:moveTo>
                    <a:pt x="0" y="0"/>
                  </a:moveTo>
                  <a:cubicBezTo>
                    <a:pt x="152" y="119"/>
                    <a:pt x="251" y="304"/>
                    <a:pt x="251" y="51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5" name="Freeform 604">
              <a:extLst>
                <a:ext uri="{FF2B5EF4-FFF2-40B4-BE49-F238E27FC236}">
                  <a16:creationId xmlns:a16="http://schemas.microsoft.com/office/drawing/2014/main" id="{0F9DFE9D-5530-ED42-8FE9-937BE86F1899}"/>
                </a:ext>
              </a:extLst>
            </p:cNvPr>
            <p:cNvSpPr/>
            <p:nvPr/>
          </p:nvSpPr>
          <p:spPr>
            <a:xfrm>
              <a:off x="1733399" y="3080880"/>
              <a:ext cx="84240" cy="179640"/>
            </a:xfrm>
            <a:custGeom>
              <a:avLst/>
              <a:gdLst/>
              <a:ahLst/>
              <a:cxnLst>
                <a:cxn ang="3cd4">
                  <a:pos x="hc" y="t"/>
                </a:cxn>
                <a:cxn ang="cd2">
                  <a:pos x="l" y="vc"/>
                </a:cxn>
                <a:cxn ang="cd4">
                  <a:pos x="hc" y="b"/>
                </a:cxn>
                <a:cxn ang="0">
                  <a:pos x="r" y="vc"/>
                </a:cxn>
              </a:cxnLst>
              <a:rect l="l" t="t" r="r" b="b"/>
              <a:pathLst>
                <a:path w="235" h="500">
                  <a:moveTo>
                    <a:pt x="235" y="0"/>
                  </a:moveTo>
                  <a:cubicBezTo>
                    <a:pt x="235" y="200"/>
                    <a:pt x="143" y="381"/>
                    <a:pt x="0" y="50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6" name="Straight Connector 605">
              <a:extLst>
                <a:ext uri="{FF2B5EF4-FFF2-40B4-BE49-F238E27FC236}">
                  <a16:creationId xmlns:a16="http://schemas.microsoft.com/office/drawing/2014/main" id="{1D4CC6B9-A044-ED4B-8278-24BEECFDC0EF}"/>
                </a:ext>
              </a:extLst>
            </p:cNvPr>
            <p:cNvSpPr/>
            <p:nvPr/>
          </p:nvSpPr>
          <p:spPr>
            <a:xfrm>
              <a:off x="1437840" y="32634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7" name="Freeform 606">
              <a:extLst>
                <a:ext uri="{FF2B5EF4-FFF2-40B4-BE49-F238E27FC236}">
                  <a16:creationId xmlns:a16="http://schemas.microsoft.com/office/drawing/2014/main" id="{8B94AD34-4592-5F4C-831C-93B1A4675501}"/>
                </a:ext>
              </a:extLst>
            </p:cNvPr>
            <p:cNvSpPr/>
            <p:nvPr/>
          </p:nvSpPr>
          <p:spPr>
            <a:xfrm>
              <a:off x="1350000" y="3080880"/>
              <a:ext cx="87480" cy="182160"/>
            </a:xfrm>
            <a:custGeom>
              <a:avLst/>
              <a:gdLst/>
              <a:ahLst/>
              <a:cxnLst>
                <a:cxn ang="3cd4">
                  <a:pos x="hc" y="t"/>
                </a:cxn>
                <a:cxn ang="cd2">
                  <a:pos x="l" y="vc"/>
                </a:cxn>
                <a:cxn ang="cd4">
                  <a:pos x="hc" y="b"/>
                </a:cxn>
                <a:cxn ang="0">
                  <a:pos x="r" y="vc"/>
                </a:cxn>
              </a:cxnLst>
              <a:rect l="l" t="t" r="r" b="b"/>
              <a:pathLst>
                <a:path w="244" h="507">
                  <a:moveTo>
                    <a:pt x="244" y="507"/>
                  </a:moveTo>
                  <a:cubicBezTo>
                    <a:pt x="96" y="387"/>
                    <a:pt x="0" y="20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8" name="Freeform 607">
              <a:extLst>
                <a:ext uri="{FF2B5EF4-FFF2-40B4-BE49-F238E27FC236}">
                  <a16:creationId xmlns:a16="http://schemas.microsoft.com/office/drawing/2014/main" id="{19CA9072-C727-3D43-B2DE-C398E8991A21}"/>
                </a:ext>
              </a:extLst>
            </p:cNvPr>
            <p:cNvSpPr/>
            <p:nvPr/>
          </p:nvSpPr>
          <p:spPr>
            <a:xfrm>
              <a:off x="1350000" y="2900160"/>
              <a:ext cx="84960" cy="180360"/>
            </a:xfrm>
            <a:custGeom>
              <a:avLst/>
              <a:gdLst/>
              <a:ahLst/>
              <a:cxnLst>
                <a:cxn ang="3cd4">
                  <a:pos x="hc" y="t"/>
                </a:cxn>
                <a:cxn ang="cd2">
                  <a:pos x="l" y="vc"/>
                </a:cxn>
                <a:cxn ang="cd4">
                  <a:pos x="hc" y="b"/>
                </a:cxn>
                <a:cxn ang="0">
                  <a:pos x="r" y="vc"/>
                </a:cxn>
              </a:cxnLst>
              <a:rect l="l" t="t" r="r" b="b"/>
              <a:pathLst>
                <a:path w="237" h="502">
                  <a:moveTo>
                    <a:pt x="0" y="502"/>
                  </a:moveTo>
                  <a:cubicBezTo>
                    <a:pt x="0" y="299"/>
                    <a:pt x="92" y="119"/>
                    <a:pt x="23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09" name="Straight Connector 608">
              <a:extLst>
                <a:ext uri="{FF2B5EF4-FFF2-40B4-BE49-F238E27FC236}">
                  <a16:creationId xmlns:a16="http://schemas.microsoft.com/office/drawing/2014/main" id="{3ECB319B-25FE-2C42-A662-666FA6D1F718}"/>
                </a:ext>
              </a:extLst>
            </p:cNvPr>
            <p:cNvSpPr/>
            <p:nvPr/>
          </p:nvSpPr>
          <p:spPr>
            <a:xfrm>
              <a:off x="1782000" y="28267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0" name="Freeform 609">
              <a:extLst>
                <a:ext uri="{FF2B5EF4-FFF2-40B4-BE49-F238E27FC236}">
                  <a16:creationId xmlns:a16="http://schemas.microsoft.com/office/drawing/2014/main" id="{4F157585-4551-974F-B5C5-4BCD90A68E14}"/>
                </a:ext>
              </a:extLst>
            </p:cNvPr>
            <p:cNvSpPr/>
            <p:nvPr/>
          </p:nvSpPr>
          <p:spPr>
            <a:xfrm>
              <a:off x="1782000" y="2826720"/>
              <a:ext cx="124200" cy="253800"/>
            </a:xfrm>
            <a:custGeom>
              <a:avLst/>
              <a:gdLst/>
              <a:ahLst/>
              <a:cxnLst>
                <a:cxn ang="3cd4">
                  <a:pos x="hc" y="t"/>
                </a:cxn>
                <a:cxn ang="cd2">
                  <a:pos x="l" y="vc"/>
                </a:cxn>
                <a:cxn ang="cd4">
                  <a:pos x="hc" y="b"/>
                </a:cxn>
                <a:cxn ang="0">
                  <a:pos x="r" y="vc"/>
                </a:cxn>
              </a:cxnLst>
              <a:rect l="l" t="t" r="r" b="b"/>
              <a:pathLst>
                <a:path w="346" h="706">
                  <a:moveTo>
                    <a:pt x="0" y="0"/>
                  </a:moveTo>
                  <a:cubicBezTo>
                    <a:pt x="210" y="162"/>
                    <a:pt x="346" y="418"/>
                    <a:pt x="346" y="70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1" name="Freeform 610">
              <a:extLst>
                <a:ext uri="{FF2B5EF4-FFF2-40B4-BE49-F238E27FC236}">
                  <a16:creationId xmlns:a16="http://schemas.microsoft.com/office/drawing/2014/main" id="{4C0644F8-64FB-6D4A-9D50-0495D2735F74}"/>
                </a:ext>
              </a:extLst>
            </p:cNvPr>
            <p:cNvSpPr/>
            <p:nvPr/>
          </p:nvSpPr>
          <p:spPr>
            <a:xfrm>
              <a:off x="1789560" y="3080880"/>
              <a:ext cx="116640" cy="248040"/>
            </a:xfrm>
            <a:custGeom>
              <a:avLst/>
              <a:gdLst/>
              <a:ahLst/>
              <a:cxnLst>
                <a:cxn ang="3cd4">
                  <a:pos x="hc" y="t"/>
                </a:cxn>
                <a:cxn ang="cd2">
                  <a:pos x="l" y="vc"/>
                </a:cxn>
                <a:cxn ang="cd4">
                  <a:pos x="hc" y="b"/>
                </a:cxn>
                <a:cxn ang="0">
                  <a:pos x="r" y="vc"/>
                </a:cxn>
              </a:cxnLst>
              <a:rect l="l" t="t" r="r" b="b"/>
              <a:pathLst>
                <a:path w="325" h="690">
                  <a:moveTo>
                    <a:pt x="325" y="0"/>
                  </a:moveTo>
                  <a:cubicBezTo>
                    <a:pt x="325" y="278"/>
                    <a:pt x="199" y="526"/>
                    <a:pt x="0" y="69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2" name="Straight Connector 611">
              <a:extLst>
                <a:ext uri="{FF2B5EF4-FFF2-40B4-BE49-F238E27FC236}">
                  <a16:creationId xmlns:a16="http://schemas.microsoft.com/office/drawing/2014/main" id="{8E05AB63-6C55-D741-B32B-E3481C749389}"/>
                </a:ext>
              </a:extLst>
            </p:cNvPr>
            <p:cNvSpPr/>
            <p:nvPr/>
          </p:nvSpPr>
          <p:spPr>
            <a:xfrm>
              <a:off x="1382760" y="333287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3" name="Freeform 612">
              <a:extLst>
                <a:ext uri="{FF2B5EF4-FFF2-40B4-BE49-F238E27FC236}">
                  <a16:creationId xmlns:a16="http://schemas.microsoft.com/office/drawing/2014/main" id="{1A61C2E8-0327-C248-9BB2-8F95101B25BA}"/>
                </a:ext>
              </a:extLst>
            </p:cNvPr>
            <p:cNvSpPr/>
            <p:nvPr/>
          </p:nvSpPr>
          <p:spPr>
            <a:xfrm>
              <a:off x="1261440" y="3080880"/>
              <a:ext cx="120960" cy="251640"/>
            </a:xfrm>
            <a:custGeom>
              <a:avLst/>
              <a:gdLst/>
              <a:ahLst/>
              <a:cxnLst>
                <a:cxn ang="3cd4">
                  <a:pos x="hc" y="t"/>
                </a:cxn>
                <a:cxn ang="cd2">
                  <a:pos x="l" y="vc"/>
                </a:cxn>
                <a:cxn ang="cd4">
                  <a:pos x="hc" y="b"/>
                </a:cxn>
                <a:cxn ang="0">
                  <a:pos x="r" y="vc"/>
                </a:cxn>
              </a:cxnLst>
              <a:rect l="l" t="t" r="r" b="b"/>
              <a:pathLst>
                <a:path w="337" h="700">
                  <a:moveTo>
                    <a:pt x="337" y="700"/>
                  </a:moveTo>
                  <a:cubicBezTo>
                    <a:pt x="131" y="535"/>
                    <a:pt x="0" y="28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4" name="Freeform 613">
              <a:extLst>
                <a:ext uri="{FF2B5EF4-FFF2-40B4-BE49-F238E27FC236}">
                  <a16:creationId xmlns:a16="http://schemas.microsoft.com/office/drawing/2014/main" id="{1E82A434-EAC1-BC4A-9A1B-AA408C86A1A9}"/>
                </a:ext>
              </a:extLst>
            </p:cNvPr>
            <p:cNvSpPr/>
            <p:nvPr/>
          </p:nvSpPr>
          <p:spPr>
            <a:xfrm>
              <a:off x="1261440" y="2832480"/>
              <a:ext cx="117000" cy="248040"/>
            </a:xfrm>
            <a:custGeom>
              <a:avLst/>
              <a:gdLst/>
              <a:ahLst/>
              <a:cxnLst>
                <a:cxn ang="3cd4">
                  <a:pos x="hc" y="t"/>
                </a:cxn>
                <a:cxn ang="cd2">
                  <a:pos x="l" y="vc"/>
                </a:cxn>
                <a:cxn ang="cd4">
                  <a:pos x="hc" y="b"/>
                </a:cxn>
                <a:cxn ang="0">
                  <a:pos x="r" y="vc"/>
                </a:cxn>
              </a:cxnLst>
              <a:rect l="l" t="t" r="r" b="b"/>
              <a:pathLst>
                <a:path w="326" h="690">
                  <a:moveTo>
                    <a:pt x="0" y="690"/>
                  </a:moveTo>
                  <a:cubicBezTo>
                    <a:pt x="0" y="412"/>
                    <a:pt x="127" y="164"/>
                    <a:pt x="32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615" name="Group 614">
            <a:extLst>
              <a:ext uri="{FF2B5EF4-FFF2-40B4-BE49-F238E27FC236}">
                <a16:creationId xmlns:a16="http://schemas.microsoft.com/office/drawing/2014/main" id="{5655D79B-6D16-854B-8DBC-9187332438E5}"/>
              </a:ext>
            </a:extLst>
          </p:cNvPr>
          <p:cNvGrpSpPr/>
          <p:nvPr/>
        </p:nvGrpSpPr>
        <p:grpSpPr>
          <a:xfrm>
            <a:off x="3307468" y="2763048"/>
            <a:ext cx="725510" cy="725045"/>
            <a:chOff x="2027160" y="2799000"/>
            <a:chExt cx="563040" cy="562679"/>
          </a:xfrm>
        </p:grpSpPr>
        <p:sp>
          <p:nvSpPr>
            <p:cNvPr id="616" name="Straight Connector 615">
              <a:extLst>
                <a:ext uri="{FF2B5EF4-FFF2-40B4-BE49-F238E27FC236}">
                  <a16:creationId xmlns:a16="http://schemas.microsoft.com/office/drawing/2014/main" id="{BF8AEFCA-D893-4D48-9888-E132BF45D539}"/>
                </a:ext>
              </a:extLst>
            </p:cNvPr>
            <p:cNvSpPr/>
            <p:nvPr/>
          </p:nvSpPr>
          <p:spPr>
            <a:xfrm>
              <a:off x="2432520" y="30805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7" name="Freeform 616">
              <a:extLst>
                <a:ext uri="{FF2B5EF4-FFF2-40B4-BE49-F238E27FC236}">
                  <a16:creationId xmlns:a16="http://schemas.microsoft.com/office/drawing/2014/main" id="{10FB8F1B-D4DC-234A-A5F6-D48D20B77090}"/>
                </a:ext>
              </a:extLst>
            </p:cNvPr>
            <p:cNvSpPr/>
            <p:nvPr/>
          </p:nvSpPr>
          <p:spPr>
            <a:xfrm>
              <a:off x="2308680" y="3080520"/>
              <a:ext cx="123480" cy="122760"/>
            </a:xfrm>
            <a:custGeom>
              <a:avLst/>
              <a:gdLst/>
              <a:ahLst/>
              <a:cxnLst>
                <a:cxn ang="3cd4">
                  <a:pos x="hc" y="t"/>
                </a:cxn>
                <a:cxn ang="cd2">
                  <a:pos x="l" y="vc"/>
                </a:cxn>
                <a:cxn ang="cd4">
                  <a:pos x="hc" y="b"/>
                </a:cxn>
                <a:cxn ang="0">
                  <a:pos x="r" y="vc"/>
                </a:cxn>
              </a:cxnLst>
              <a:rect l="l" t="t" r="r" b="b"/>
              <a:pathLst>
                <a:path w="344" h="342">
                  <a:moveTo>
                    <a:pt x="344" y="0"/>
                  </a:moveTo>
                  <a:cubicBezTo>
                    <a:pt x="344" y="189"/>
                    <a:pt x="191" y="342"/>
                    <a:pt x="0" y="34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8" name="Freeform 617">
              <a:extLst>
                <a:ext uri="{FF2B5EF4-FFF2-40B4-BE49-F238E27FC236}">
                  <a16:creationId xmlns:a16="http://schemas.microsoft.com/office/drawing/2014/main" id="{B875C5EA-7FEF-1F4F-983B-0D45467E49F4}"/>
                </a:ext>
              </a:extLst>
            </p:cNvPr>
            <p:cNvSpPr/>
            <p:nvPr/>
          </p:nvSpPr>
          <p:spPr>
            <a:xfrm>
              <a:off x="2185560" y="3080520"/>
              <a:ext cx="122760" cy="122760"/>
            </a:xfrm>
            <a:custGeom>
              <a:avLst/>
              <a:gdLst/>
              <a:ahLst/>
              <a:cxnLst>
                <a:cxn ang="3cd4">
                  <a:pos x="hc" y="t"/>
                </a:cxn>
                <a:cxn ang="cd2">
                  <a:pos x="l" y="vc"/>
                </a:cxn>
                <a:cxn ang="cd4">
                  <a:pos x="hc" y="b"/>
                </a:cxn>
                <a:cxn ang="0">
                  <a:pos x="r" y="vc"/>
                </a:cxn>
              </a:cxnLst>
              <a:rect l="l" t="t" r="r" b="b"/>
              <a:pathLst>
                <a:path w="342" h="342">
                  <a:moveTo>
                    <a:pt x="342" y="342"/>
                  </a:moveTo>
                  <a:cubicBezTo>
                    <a:pt x="153" y="342"/>
                    <a:pt x="0" y="18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19" name="Freeform 618">
              <a:extLst>
                <a:ext uri="{FF2B5EF4-FFF2-40B4-BE49-F238E27FC236}">
                  <a16:creationId xmlns:a16="http://schemas.microsoft.com/office/drawing/2014/main" id="{A2D2E1AF-7CD6-CE46-8368-4F4BB907544D}"/>
                </a:ext>
              </a:extLst>
            </p:cNvPr>
            <p:cNvSpPr/>
            <p:nvPr/>
          </p:nvSpPr>
          <p:spPr>
            <a:xfrm>
              <a:off x="2185560" y="2956679"/>
              <a:ext cx="122760" cy="123480"/>
            </a:xfrm>
            <a:custGeom>
              <a:avLst/>
              <a:gdLst/>
              <a:ahLst/>
              <a:cxnLst>
                <a:cxn ang="3cd4">
                  <a:pos x="hc" y="t"/>
                </a:cxn>
                <a:cxn ang="cd2">
                  <a:pos x="l" y="vc"/>
                </a:cxn>
                <a:cxn ang="cd4">
                  <a:pos x="hc" y="b"/>
                </a:cxn>
                <a:cxn ang="0">
                  <a:pos x="r" y="vc"/>
                </a:cxn>
              </a:cxnLst>
              <a:rect l="l" t="t" r="r" b="b"/>
              <a:pathLst>
                <a:path w="342" h="344">
                  <a:moveTo>
                    <a:pt x="0" y="344"/>
                  </a:moveTo>
                  <a:cubicBezTo>
                    <a:pt x="0" y="153"/>
                    <a:pt x="153" y="0"/>
                    <a:pt x="34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0" name="Freeform 619">
              <a:extLst>
                <a:ext uri="{FF2B5EF4-FFF2-40B4-BE49-F238E27FC236}">
                  <a16:creationId xmlns:a16="http://schemas.microsoft.com/office/drawing/2014/main" id="{17C35F22-5CC9-FF4D-9F42-2BD18C48013B}"/>
                </a:ext>
              </a:extLst>
            </p:cNvPr>
            <p:cNvSpPr/>
            <p:nvPr/>
          </p:nvSpPr>
          <p:spPr>
            <a:xfrm>
              <a:off x="2308680" y="2956679"/>
              <a:ext cx="123480" cy="123480"/>
            </a:xfrm>
            <a:custGeom>
              <a:avLst/>
              <a:gdLst/>
              <a:ahLst/>
              <a:cxnLst>
                <a:cxn ang="3cd4">
                  <a:pos x="hc" y="t"/>
                </a:cxn>
                <a:cxn ang="cd2">
                  <a:pos x="l" y="vc"/>
                </a:cxn>
                <a:cxn ang="cd4">
                  <a:pos x="hc" y="b"/>
                </a:cxn>
                <a:cxn ang="0">
                  <a:pos x="r" y="vc"/>
                </a:cxn>
              </a:cxnLst>
              <a:rect l="l" t="t" r="r" b="b"/>
              <a:pathLst>
                <a:path w="344" h="344">
                  <a:moveTo>
                    <a:pt x="0" y="0"/>
                  </a:moveTo>
                  <a:cubicBezTo>
                    <a:pt x="191" y="0"/>
                    <a:pt x="344" y="153"/>
                    <a:pt x="344" y="34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1" name="Straight Connector 620">
              <a:extLst>
                <a:ext uri="{FF2B5EF4-FFF2-40B4-BE49-F238E27FC236}">
                  <a16:creationId xmlns:a16="http://schemas.microsoft.com/office/drawing/2014/main" id="{37261E42-A59E-6649-B417-CB4F1E67909A}"/>
                </a:ext>
              </a:extLst>
            </p:cNvPr>
            <p:cNvSpPr/>
            <p:nvPr/>
          </p:nvSpPr>
          <p:spPr>
            <a:xfrm>
              <a:off x="2590200" y="31064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2" name="Freeform 621">
              <a:extLst>
                <a:ext uri="{FF2B5EF4-FFF2-40B4-BE49-F238E27FC236}">
                  <a16:creationId xmlns:a16="http://schemas.microsoft.com/office/drawing/2014/main" id="{0EE2610A-9E76-6745-9C2B-0B5F557E5A05}"/>
                </a:ext>
              </a:extLst>
            </p:cNvPr>
            <p:cNvSpPr/>
            <p:nvPr/>
          </p:nvSpPr>
          <p:spPr>
            <a:xfrm>
              <a:off x="2590200" y="3054240"/>
              <a:ext cx="0" cy="51840"/>
            </a:xfrm>
            <a:custGeom>
              <a:avLst/>
              <a:gdLst/>
              <a:ahLst/>
              <a:cxnLst>
                <a:cxn ang="3cd4">
                  <a:pos x="hc" y="t"/>
                </a:cxn>
                <a:cxn ang="cd2">
                  <a:pos x="l" y="vc"/>
                </a:cxn>
                <a:cxn ang="cd4">
                  <a:pos x="hc" y="b"/>
                </a:cxn>
                <a:cxn ang="0">
                  <a:pos x="r" y="vc"/>
                </a:cxn>
              </a:cxnLst>
              <a:rect l="l" t="t" r="r" b="b"/>
              <a:pathLst>
                <a:path h="145">
                  <a:moveTo>
                    <a:pt x="0" y="145"/>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3" name="Freeform 622">
              <a:extLst>
                <a:ext uri="{FF2B5EF4-FFF2-40B4-BE49-F238E27FC236}">
                  <a16:creationId xmlns:a16="http://schemas.microsoft.com/office/drawing/2014/main" id="{502E6461-0C33-D742-9080-A741FC97AB98}"/>
                </a:ext>
              </a:extLst>
            </p:cNvPr>
            <p:cNvSpPr/>
            <p:nvPr/>
          </p:nvSpPr>
          <p:spPr>
            <a:xfrm>
              <a:off x="2525760" y="3034440"/>
              <a:ext cx="64080" cy="19440"/>
            </a:xfrm>
            <a:custGeom>
              <a:avLst/>
              <a:gdLst/>
              <a:ahLst/>
              <a:cxnLst>
                <a:cxn ang="3cd4">
                  <a:pos x="hc" y="t"/>
                </a:cxn>
                <a:cxn ang="cd2">
                  <a:pos x="l" y="vc"/>
                </a:cxn>
                <a:cxn ang="cd4">
                  <a:pos x="hc" y="b"/>
                </a:cxn>
                <a:cxn ang="0">
                  <a:pos x="r" y="vc"/>
                </a:cxn>
              </a:cxnLst>
              <a:rect l="l" t="t" r="r" b="b"/>
              <a:pathLst>
                <a:path w="179" h="55">
                  <a:moveTo>
                    <a:pt x="179" y="55"/>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4" name="Straight Connector 623">
              <a:extLst>
                <a:ext uri="{FF2B5EF4-FFF2-40B4-BE49-F238E27FC236}">
                  <a16:creationId xmlns:a16="http://schemas.microsoft.com/office/drawing/2014/main" id="{3609DD85-C5BB-764D-B731-9DC8DC09F5CC}"/>
                </a:ext>
              </a:extLst>
            </p:cNvPr>
            <p:cNvSpPr/>
            <p:nvPr/>
          </p:nvSpPr>
          <p:spPr>
            <a:xfrm>
              <a:off x="2525760" y="30344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5" name="Freeform 624">
              <a:extLst>
                <a:ext uri="{FF2B5EF4-FFF2-40B4-BE49-F238E27FC236}">
                  <a16:creationId xmlns:a16="http://schemas.microsoft.com/office/drawing/2014/main" id="{9CA2A702-EE3E-1C48-BB5E-79CC77700A1B}"/>
                </a:ext>
              </a:extLst>
            </p:cNvPr>
            <p:cNvSpPr/>
            <p:nvPr/>
          </p:nvSpPr>
          <p:spPr>
            <a:xfrm>
              <a:off x="2494440" y="2959199"/>
              <a:ext cx="30960" cy="74880"/>
            </a:xfrm>
            <a:custGeom>
              <a:avLst/>
              <a:gdLst/>
              <a:ahLst/>
              <a:cxnLst>
                <a:cxn ang="3cd4">
                  <a:pos x="hc" y="t"/>
                </a:cxn>
                <a:cxn ang="cd2">
                  <a:pos x="l" y="vc"/>
                </a:cxn>
                <a:cxn ang="cd4">
                  <a:pos x="hc" y="b"/>
                </a:cxn>
                <a:cxn ang="0">
                  <a:pos x="r" y="vc"/>
                </a:cxn>
              </a:cxnLst>
              <a:rect l="l" t="t" r="r" b="b"/>
              <a:pathLst>
                <a:path w="87" h="209">
                  <a:moveTo>
                    <a:pt x="87" y="209"/>
                  </a:moveTo>
                  <a:cubicBezTo>
                    <a:pt x="72" y="134"/>
                    <a:pt x="42" y="6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6" name="Straight Connector 625">
              <a:extLst>
                <a:ext uri="{FF2B5EF4-FFF2-40B4-BE49-F238E27FC236}">
                  <a16:creationId xmlns:a16="http://schemas.microsoft.com/office/drawing/2014/main" id="{8E3E0163-7E8D-C94D-984B-9106CDFE24BF}"/>
                </a:ext>
              </a:extLst>
            </p:cNvPr>
            <p:cNvSpPr/>
            <p:nvPr/>
          </p:nvSpPr>
          <p:spPr>
            <a:xfrm>
              <a:off x="2494440" y="295919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7" name="Freeform 626">
              <a:extLst>
                <a:ext uri="{FF2B5EF4-FFF2-40B4-BE49-F238E27FC236}">
                  <a16:creationId xmlns:a16="http://schemas.microsoft.com/office/drawing/2014/main" id="{15DFFC0C-458A-D545-8058-C4ADD653C27B}"/>
                </a:ext>
              </a:extLst>
            </p:cNvPr>
            <p:cNvSpPr/>
            <p:nvPr/>
          </p:nvSpPr>
          <p:spPr>
            <a:xfrm>
              <a:off x="2494440" y="2900160"/>
              <a:ext cx="31680" cy="58680"/>
            </a:xfrm>
            <a:custGeom>
              <a:avLst/>
              <a:gdLst/>
              <a:ahLst/>
              <a:cxnLst>
                <a:cxn ang="3cd4">
                  <a:pos x="hc" y="t"/>
                </a:cxn>
                <a:cxn ang="cd2">
                  <a:pos x="l" y="vc"/>
                </a:cxn>
                <a:cxn ang="cd4">
                  <a:pos x="hc" y="b"/>
                </a:cxn>
                <a:cxn ang="0">
                  <a:pos x="r" y="vc"/>
                </a:cxn>
              </a:cxnLst>
              <a:rect l="l" t="t" r="r" b="b"/>
              <a:pathLst>
                <a:path w="89" h="164">
                  <a:moveTo>
                    <a:pt x="0" y="164"/>
                  </a:moveTo>
                  <a:cubicBezTo>
                    <a:pt x="89" y="0"/>
                    <a:pt x="89" y="0"/>
                    <a:pt x="8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8" name="Freeform 627">
              <a:extLst>
                <a:ext uri="{FF2B5EF4-FFF2-40B4-BE49-F238E27FC236}">
                  <a16:creationId xmlns:a16="http://schemas.microsoft.com/office/drawing/2014/main" id="{B886754C-0A87-D54C-8EF9-36A3B63D3E64}"/>
                </a:ext>
              </a:extLst>
            </p:cNvPr>
            <p:cNvSpPr/>
            <p:nvPr/>
          </p:nvSpPr>
          <p:spPr>
            <a:xfrm>
              <a:off x="2489040" y="2862360"/>
              <a:ext cx="37080" cy="37440"/>
            </a:xfrm>
            <a:custGeom>
              <a:avLst/>
              <a:gdLst/>
              <a:ahLst/>
              <a:cxnLst>
                <a:cxn ang="3cd4">
                  <a:pos x="hc" y="t"/>
                </a:cxn>
                <a:cxn ang="cd2">
                  <a:pos x="l" y="vc"/>
                </a:cxn>
                <a:cxn ang="cd4">
                  <a:pos x="hc" y="b"/>
                </a:cxn>
                <a:cxn ang="0">
                  <a:pos x="r" y="vc"/>
                </a:cxn>
              </a:cxnLst>
              <a:rect l="l" t="t" r="r" b="b"/>
              <a:pathLst>
                <a:path w="104" h="105">
                  <a:moveTo>
                    <a:pt x="104" y="105"/>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29" name="Freeform 628">
              <a:extLst>
                <a:ext uri="{FF2B5EF4-FFF2-40B4-BE49-F238E27FC236}">
                  <a16:creationId xmlns:a16="http://schemas.microsoft.com/office/drawing/2014/main" id="{0C473559-9543-BA41-B62B-2F53C72EF797}"/>
                </a:ext>
              </a:extLst>
            </p:cNvPr>
            <p:cNvSpPr/>
            <p:nvPr/>
          </p:nvSpPr>
          <p:spPr>
            <a:xfrm>
              <a:off x="2430000" y="2862360"/>
              <a:ext cx="58680" cy="31680"/>
            </a:xfrm>
            <a:custGeom>
              <a:avLst/>
              <a:gdLst/>
              <a:ahLst/>
              <a:cxnLst>
                <a:cxn ang="3cd4">
                  <a:pos x="hc" y="t"/>
                </a:cxn>
                <a:cxn ang="cd2">
                  <a:pos x="l" y="vc"/>
                </a:cxn>
                <a:cxn ang="cd4">
                  <a:pos x="hc" y="b"/>
                </a:cxn>
                <a:cxn ang="0">
                  <a:pos x="r" y="vc"/>
                </a:cxn>
              </a:cxnLst>
              <a:rect l="l" t="t" r="r" b="b"/>
              <a:pathLst>
                <a:path w="164" h="89">
                  <a:moveTo>
                    <a:pt x="164" y="0"/>
                  </a:moveTo>
                  <a:cubicBezTo>
                    <a:pt x="0" y="89"/>
                    <a:pt x="0" y="89"/>
                    <a:pt x="0" y="8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0" name="Straight Connector 629">
              <a:extLst>
                <a:ext uri="{FF2B5EF4-FFF2-40B4-BE49-F238E27FC236}">
                  <a16:creationId xmlns:a16="http://schemas.microsoft.com/office/drawing/2014/main" id="{7D7C9889-E1BD-1545-AC8A-00C878BDE2D7}"/>
                </a:ext>
              </a:extLst>
            </p:cNvPr>
            <p:cNvSpPr/>
            <p:nvPr/>
          </p:nvSpPr>
          <p:spPr>
            <a:xfrm>
              <a:off x="2430000" y="289439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1" name="Freeform 630">
              <a:extLst>
                <a:ext uri="{FF2B5EF4-FFF2-40B4-BE49-F238E27FC236}">
                  <a16:creationId xmlns:a16="http://schemas.microsoft.com/office/drawing/2014/main" id="{BE484906-FC76-304A-800D-E8B3BB97144B}"/>
                </a:ext>
              </a:extLst>
            </p:cNvPr>
            <p:cNvSpPr/>
            <p:nvPr/>
          </p:nvSpPr>
          <p:spPr>
            <a:xfrm>
              <a:off x="2354760" y="2863440"/>
              <a:ext cx="74880" cy="30600"/>
            </a:xfrm>
            <a:custGeom>
              <a:avLst/>
              <a:gdLst/>
              <a:ahLst/>
              <a:cxnLst>
                <a:cxn ang="3cd4">
                  <a:pos x="hc" y="t"/>
                </a:cxn>
                <a:cxn ang="cd2">
                  <a:pos x="l" y="vc"/>
                </a:cxn>
                <a:cxn ang="cd4">
                  <a:pos x="hc" y="b"/>
                </a:cxn>
                <a:cxn ang="0">
                  <a:pos x="r" y="vc"/>
                </a:cxn>
              </a:cxnLst>
              <a:rect l="l" t="t" r="r" b="b"/>
              <a:pathLst>
                <a:path w="209" h="86">
                  <a:moveTo>
                    <a:pt x="209" y="86"/>
                  </a:moveTo>
                  <a:cubicBezTo>
                    <a:pt x="146" y="45"/>
                    <a:pt x="75" y="1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2" name="Straight Connector 631">
              <a:extLst>
                <a:ext uri="{FF2B5EF4-FFF2-40B4-BE49-F238E27FC236}">
                  <a16:creationId xmlns:a16="http://schemas.microsoft.com/office/drawing/2014/main" id="{9AC0B661-07FC-314F-80A1-B3480735B628}"/>
                </a:ext>
              </a:extLst>
            </p:cNvPr>
            <p:cNvSpPr/>
            <p:nvPr/>
          </p:nvSpPr>
          <p:spPr>
            <a:xfrm>
              <a:off x="2354760" y="28634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3" name="Freeform 632">
              <a:extLst>
                <a:ext uri="{FF2B5EF4-FFF2-40B4-BE49-F238E27FC236}">
                  <a16:creationId xmlns:a16="http://schemas.microsoft.com/office/drawing/2014/main" id="{21091D37-DA0F-5B41-ABF9-90FDC9CD6EC4}"/>
                </a:ext>
              </a:extLst>
            </p:cNvPr>
            <p:cNvSpPr/>
            <p:nvPr/>
          </p:nvSpPr>
          <p:spPr>
            <a:xfrm>
              <a:off x="2334960" y="2799000"/>
              <a:ext cx="19440" cy="64080"/>
            </a:xfrm>
            <a:custGeom>
              <a:avLst/>
              <a:gdLst/>
              <a:ahLst/>
              <a:cxnLst>
                <a:cxn ang="3cd4">
                  <a:pos x="hc" y="t"/>
                </a:cxn>
                <a:cxn ang="cd2">
                  <a:pos x="l" y="vc"/>
                </a:cxn>
                <a:cxn ang="cd4">
                  <a:pos x="hc" y="b"/>
                </a:cxn>
                <a:cxn ang="0">
                  <a:pos x="r" y="vc"/>
                </a:cxn>
              </a:cxnLst>
              <a:rect l="l" t="t" r="r" b="b"/>
              <a:pathLst>
                <a:path w="55" h="179">
                  <a:moveTo>
                    <a:pt x="55" y="179"/>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4" name="Freeform 633">
              <a:extLst>
                <a:ext uri="{FF2B5EF4-FFF2-40B4-BE49-F238E27FC236}">
                  <a16:creationId xmlns:a16="http://schemas.microsoft.com/office/drawing/2014/main" id="{A4D2FDD5-44A7-AC4E-8E39-7590718C68BC}"/>
                </a:ext>
              </a:extLst>
            </p:cNvPr>
            <p:cNvSpPr/>
            <p:nvPr/>
          </p:nvSpPr>
          <p:spPr>
            <a:xfrm>
              <a:off x="2282760" y="279900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5" name="Freeform 634">
              <a:extLst>
                <a:ext uri="{FF2B5EF4-FFF2-40B4-BE49-F238E27FC236}">
                  <a16:creationId xmlns:a16="http://schemas.microsoft.com/office/drawing/2014/main" id="{177A45F9-92F7-B944-97DF-A1E6DDA1EB19}"/>
                </a:ext>
              </a:extLst>
            </p:cNvPr>
            <p:cNvSpPr/>
            <p:nvPr/>
          </p:nvSpPr>
          <p:spPr>
            <a:xfrm>
              <a:off x="2262960" y="2799000"/>
              <a:ext cx="19440" cy="64080"/>
            </a:xfrm>
            <a:custGeom>
              <a:avLst/>
              <a:gdLst/>
              <a:ahLst/>
              <a:cxnLst>
                <a:cxn ang="3cd4">
                  <a:pos x="hc" y="t"/>
                </a:cxn>
                <a:cxn ang="cd2">
                  <a:pos x="l" y="vc"/>
                </a:cxn>
                <a:cxn ang="cd4">
                  <a:pos x="hc" y="b"/>
                </a:cxn>
                <a:cxn ang="0">
                  <a:pos x="r" y="vc"/>
                </a:cxn>
              </a:cxnLst>
              <a:rect l="l" t="t" r="r" b="b"/>
              <a:pathLst>
                <a:path w="55" h="179">
                  <a:moveTo>
                    <a:pt x="55" y="0"/>
                  </a:moveTo>
                  <a:cubicBezTo>
                    <a:pt x="0" y="179"/>
                    <a:pt x="0" y="179"/>
                    <a:pt x="0" y="17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6" name="Freeform 635">
              <a:extLst>
                <a:ext uri="{FF2B5EF4-FFF2-40B4-BE49-F238E27FC236}">
                  <a16:creationId xmlns:a16="http://schemas.microsoft.com/office/drawing/2014/main" id="{9A6CAE33-47E3-A549-A355-4228649F8131}"/>
                </a:ext>
              </a:extLst>
            </p:cNvPr>
            <p:cNvSpPr/>
            <p:nvPr/>
          </p:nvSpPr>
          <p:spPr>
            <a:xfrm>
              <a:off x="2262960" y="2863440"/>
              <a:ext cx="0" cy="0"/>
            </a:xfrm>
            <a:custGeom>
              <a:avLst/>
              <a:gdLst/>
              <a:ahLst/>
              <a:cxnLst>
                <a:cxn ang="3cd4">
                  <a:pos x="hc" y="t"/>
                </a:cxn>
                <a:cxn ang="cd2">
                  <a:pos x="l" y="vc"/>
                </a:cxn>
                <a:cxn ang="cd4">
                  <a:pos x="hc" y="b"/>
                </a:cxn>
                <a:cxn ang="0">
                  <a:pos x="r" y="vc"/>
                </a:cxn>
              </a:cxnLst>
              <a:rect l="l" t="t" r="r" b="b"/>
              <a:pathLst>
                <a:path w="1">
                  <a:moveTo>
                    <a:pt x="0" y="0"/>
                  </a:moveTo>
                  <a:cubicBezTo>
                    <a:pt x="1" y="0"/>
                    <a:pt x="1" y="0"/>
                    <a:pt x="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7" name="Freeform 636">
              <a:extLst>
                <a:ext uri="{FF2B5EF4-FFF2-40B4-BE49-F238E27FC236}">
                  <a16:creationId xmlns:a16="http://schemas.microsoft.com/office/drawing/2014/main" id="{587ECD33-CE3C-9D48-818A-4E635643CF11}"/>
                </a:ext>
              </a:extLst>
            </p:cNvPr>
            <p:cNvSpPr/>
            <p:nvPr/>
          </p:nvSpPr>
          <p:spPr>
            <a:xfrm>
              <a:off x="2187360" y="2863440"/>
              <a:ext cx="75600" cy="30600"/>
            </a:xfrm>
            <a:custGeom>
              <a:avLst/>
              <a:gdLst/>
              <a:ahLst/>
              <a:cxnLst>
                <a:cxn ang="3cd4">
                  <a:pos x="hc" y="t"/>
                </a:cxn>
                <a:cxn ang="cd2">
                  <a:pos x="l" y="vc"/>
                </a:cxn>
                <a:cxn ang="cd4">
                  <a:pos x="hc" y="b"/>
                </a:cxn>
                <a:cxn ang="0">
                  <a:pos x="r" y="vc"/>
                </a:cxn>
              </a:cxnLst>
              <a:rect l="l" t="t" r="r" b="b"/>
              <a:pathLst>
                <a:path w="211" h="86">
                  <a:moveTo>
                    <a:pt x="211" y="0"/>
                  </a:moveTo>
                  <a:cubicBezTo>
                    <a:pt x="135" y="15"/>
                    <a:pt x="63" y="45"/>
                    <a:pt x="0" y="8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8" name="Freeform 637">
              <a:extLst>
                <a:ext uri="{FF2B5EF4-FFF2-40B4-BE49-F238E27FC236}">
                  <a16:creationId xmlns:a16="http://schemas.microsoft.com/office/drawing/2014/main" id="{AA3E3B04-4B4A-5240-A042-E1DE06D072CA}"/>
                </a:ext>
              </a:extLst>
            </p:cNvPr>
            <p:cNvSpPr/>
            <p:nvPr/>
          </p:nvSpPr>
          <p:spPr>
            <a:xfrm>
              <a:off x="2187360" y="2894399"/>
              <a:ext cx="360" cy="0"/>
            </a:xfrm>
            <a:custGeom>
              <a:avLst/>
              <a:gdLst/>
              <a:ahLst/>
              <a:cxnLst>
                <a:cxn ang="3cd4">
                  <a:pos x="hc" y="t"/>
                </a:cxn>
                <a:cxn ang="cd2">
                  <a:pos x="l" y="vc"/>
                </a:cxn>
                <a:cxn ang="cd4">
                  <a:pos x="hc" y="b"/>
                </a:cxn>
                <a:cxn ang="0">
                  <a:pos x="r" y="vc"/>
                </a:cxn>
              </a:cxnLst>
              <a:rect l="l" t="t" r="r" b="b"/>
              <a:pathLst>
                <a:path w="2">
                  <a:moveTo>
                    <a:pt x="0" y="0"/>
                  </a:moveTo>
                  <a:cubicBezTo>
                    <a:pt x="2" y="0"/>
                    <a:pt x="2" y="0"/>
                    <a:pt x="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39" name="Freeform 638">
              <a:extLst>
                <a:ext uri="{FF2B5EF4-FFF2-40B4-BE49-F238E27FC236}">
                  <a16:creationId xmlns:a16="http://schemas.microsoft.com/office/drawing/2014/main" id="{C9D87327-35BC-E644-80A7-C12DCE4DBE22}"/>
                </a:ext>
              </a:extLst>
            </p:cNvPr>
            <p:cNvSpPr/>
            <p:nvPr/>
          </p:nvSpPr>
          <p:spPr>
            <a:xfrm>
              <a:off x="2128320" y="2862360"/>
              <a:ext cx="59400" cy="31680"/>
            </a:xfrm>
            <a:custGeom>
              <a:avLst/>
              <a:gdLst/>
              <a:ahLst/>
              <a:cxnLst>
                <a:cxn ang="3cd4">
                  <a:pos x="hc" y="t"/>
                </a:cxn>
                <a:cxn ang="cd2">
                  <a:pos x="l" y="vc"/>
                </a:cxn>
                <a:cxn ang="cd4">
                  <a:pos x="hc" y="b"/>
                </a:cxn>
                <a:cxn ang="0">
                  <a:pos x="r" y="vc"/>
                </a:cxn>
              </a:cxnLst>
              <a:rect l="l" t="t" r="r" b="b"/>
              <a:pathLst>
                <a:path w="166" h="89">
                  <a:moveTo>
                    <a:pt x="166" y="89"/>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0" name="Freeform 639">
              <a:extLst>
                <a:ext uri="{FF2B5EF4-FFF2-40B4-BE49-F238E27FC236}">
                  <a16:creationId xmlns:a16="http://schemas.microsoft.com/office/drawing/2014/main" id="{31674B29-E969-6F44-94A5-034EC7EA6EB7}"/>
                </a:ext>
              </a:extLst>
            </p:cNvPr>
            <p:cNvSpPr/>
            <p:nvPr/>
          </p:nvSpPr>
          <p:spPr>
            <a:xfrm>
              <a:off x="2091240" y="2862360"/>
              <a:ext cx="36720" cy="37440"/>
            </a:xfrm>
            <a:custGeom>
              <a:avLst/>
              <a:gdLst/>
              <a:ahLst/>
              <a:cxnLst>
                <a:cxn ang="3cd4">
                  <a:pos x="hc" y="t"/>
                </a:cxn>
                <a:cxn ang="cd2">
                  <a:pos x="l" y="vc"/>
                </a:cxn>
                <a:cxn ang="cd4">
                  <a:pos x="hc" y="b"/>
                </a:cxn>
                <a:cxn ang="0">
                  <a:pos x="r" y="vc"/>
                </a:cxn>
              </a:cxnLst>
              <a:rect l="l" t="t" r="r" b="b"/>
              <a:pathLst>
                <a:path w="103" h="105">
                  <a:moveTo>
                    <a:pt x="103" y="0"/>
                  </a:moveTo>
                  <a:cubicBezTo>
                    <a:pt x="0" y="105"/>
                    <a:pt x="0" y="105"/>
                    <a:pt x="0" y="10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1" name="Freeform 640">
              <a:extLst>
                <a:ext uri="{FF2B5EF4-FFF2-40B4-BE49-F238E27FC236}">
                  <a16:creationId xmlns:a16="http://schemas.microsoft.com/office/drawing/2014/main" id="{FFA1663F-07CC-6749-A3A4-FE9FF7B10521}"/>
                </a:ext>
              </a:extLst>
            </p:cNvPr>
            <p:cNvSpPr/>
            <p:nvPr/>
          </p:nvSpPr>
          <p:spPr>
            <a:xfrm>
              <a:off x="2091240" y="2900160"/>
              <a:ext cx="31320" cy="58680"/>
            </a:xfrm>
            <a:custGeom>
              <a:avLst/>
              <a:gdLst/>
              <a:ahLst/>
              <a:cxnLst>
                <a:cxn ang="3cd4">
                  <a:pos x="hc" y="t"/>
                </a:cxn>
                <a:cxn ang="cd2">
                  <a:pos x="l" y="vc"/>
                </a:cxn>
                <a:cxn ang="cd4">
                  <a:pos x="hc" y="b"/>
                </a:cxn>
                <a:cxn ang="0">
                  <a:pos x="r" y="vc"/>
                </a:cxn>
              </a:cxnLst>
              <a:rect l="l" t="t" r="r" b="b"/>
              <a:pathLst>
                <a:path w="88" h="164">
                  <a:moveTo>
                    <a:pt x="0" y="0"/>
                  </a:moveTo>
                  <a:cubicBezTo>
                    <a:pt x="88" y="164"/>
                    <a:pt x="88" y="164"/>
                    <a:pt x="88" y="16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2" name="Freeform 641">
              <a:extLst>
                <a:ext uri="{FF2B5EF4-FFF2-40B4-BE49-F238E27FC236}">
                  <a16:creationId xmlns:a16="http://schemas.microsoft.com/office/drawing/2014/main" id="{DAF65AA4-5DC8-424D-9CB0-932F58EBA324}"/>
                </a:ext>
              </a:extLst>
            </p:cNvPr>
            <p:cNvSpPr/>
            <p:nvPr/>
          </p:nvSpPr>
          <p:spPr>
            <a:xfrm>
              <a:off x="2122920" y="2959199"/>
              <a:ext cx="0" cy="0"/>
            </a:xfrm>
            <a:custGeom>
              <a:avLst/>
              <a:gdLst/>
              <a:ahLst/>
              <a:cxnLst>
                <a:cxn ang="3cd4">
                  <a:pos x="hc" y="t"/>
                </a:cxn>
                <a:cxn ang="cd2">
                  <a:pos x="l" y="vc"/>
                </a:cxn>
                <a:cxn ang="cd4">
                  <a:pos x="hc" y="b"/>
                </a:cxn>
                <a:cxn ang="0">
                  <a:pos x="r" y="vc"/>
                </a:cxn>
              </a:cxnLst>
              <a:rect l="l" t="t" r="r" b="b"/>
              <a:pathLst>
                <a:path w="1">
                  <a:moveTo>
                    <a:pt x="0" y="0"/>
                  </a:moveTo>
                  <a:cubicBezTo>
                    <a:pt x="1" y="0"/>
                    <a:pt x="1" y="0"/>
                    <a:pt x="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3" name="Freeform 642">
              <a:extLst>
                <a:ext uri="{FF2B5EF4-FFF2-40B4-BE49-F238E27FC236}">
                  <a16:creationId xmlns:a16="http://schemas.microsoft.com/office/drawing/2014/main" id="{B7C73C73-8E26-0F44-BF7A-A3603DE20DE6}"/>
                </a:ext>
              </a:extLst>
            </p:cNvPr>
            <p:cNvSpPr/>
            <p:nvPr/>
          </p:nvSpPr>
          <p:spPr>
            <a:xfrm>
              <a:off x="2091960" y="2959199"/>
              <a:ext cx="30960" cy="74880"/>
            </a:xfrm>
            <a:custGeom>
              <a:avLst/>
              <a:gdLst/>
              <a:ahLst/>
              <a:cxnLst>
                <a:cxn ang="3cd4">
                  <a:pos x="hc" y="t"/>
                </a:cxn>
                <a:cxn ang="cd2">
                  <a:pos x="l" y="vc"/>
                </a:cxn>
                <a:cxn ang="cd4">
                  <a:pos x="hc" y="b"/>
                </a:cxn>
                <a:cxn ang="0">
                  <a:pos x="r" y="vc"/>
                </a:cxn>
              </a:cxnLst>
              <a:rect l="l" t="t" r="r" b="b"/>
              <a:pathLst>
                <a:path w="87" h="209">
                  <a:moveTo>
                    <a:pt x="87" y="0"/>
                  </a:moveTo>
                  <a:cubicBezTo>
                    <a:pt x="46" y="63"/>
                    <a:pt x="16" y="134"/>
                    <a:pt x="0" y="20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4" name="Straight Connector 643">
              <a:extLst>
                <a:ext uri="{FF2B5EF4-FFF2-40B4-BE49-F238E27FC236}">
                  <a16:creationId xmlns:a16="http://schemas.microsoft.com/office/drawing/2014/main" id="{9837E277-BBAD-1848-9C5C-6D862CC42454}"/>
                </a:ext>
              </a:extLst>
            </p:cNvPr>
            <p:cNvSpPr/>
            <p:nvPr/>
          </p:nvSpPr>
          <p:spPr>
            <a:xfrm>
              <a:off x="2091960" y="30344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5" name="Freeform 644">
              <a:extLst>
                <a:ext uri="{FF2B5EF4-FFF2-40B4-BE49-F238E27FC236}">
                  <a16:creationId xmlns:a16="http://schemas.microsoft.com/office/drawing/2014/main" id="{F0B5D0EE-FC09-A749-9F92-BA9CC53EA438}"/>
                </a:ext>
              </a:extLst>
            </p:cNvPr>
            <p:cNvSpPr/>
            <p:nvPr/>
          </p:nvSpPr>
          <p:spPr>
            <a:xfrm>
              <a:off x="2027160" y="3034440"/>
              <a:ext cx="64440" cy="19440"/>
            </a:xfrm>
            <a:custGeom>
              <a:avLst/>
              <a:gdLst/>
              <a:ahLst/>
              <a:cxnLst>
                <a:cxn ang="3cd4">
                  <a:pos x="hc" y="t"/>
                </a:cxn>
                <a:cxn ang="cd2">
                  <a:pos x="l" y="vc"/>
                </a:cxn>
                <a:cxn ang="cd4">
                  <a:pos x="hc" y="b"/>
                </a:cxn>
                <a:cxn ang="0">
                  <a:pos x="r" y="vc"/>
                </a:cxn>
              </a:cxnLst>
              <a:rect l="l" t="t" r="r" b="b"/>
              <a:pathLst>
                <a:path w="180" h="55">
                  <a:moveTo>
                    <a:pt x="180" y="0"/>
                  </a:moveTo>
                  <a:cubicBezTo>
                    <a:pt x="0" y="55"/>
                    <a:pt x="0" y="55"/>
                    <a:pt x="0" y="5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6" name="Freeform 645">
              <a:extLst>
                <a:ext uri="{FF2B5EF4-FFF2-40B4-BE49-F238E27FC236}">
                  <a16:creationId xmlns:a16="http://schemas.microsoft.com/office/drawing/2014/main" id="{BFCAF86F-DA39-4A48-A3EC-521387E6425B}"/>
                </a:ext>
              </a:extLst>
            </p:cNvPr>
            <p:cNvSpPr/>
            <p:nvPr/>
          </p:nvSpPr>
          <p:spPr>
            <a:xfrm>
              <a:off x="2027160" y="3054240"/>
              <a:ext cx="0" cy="51840"/>
            </a:xfrm>
            <a:custGeom>
              <a:avLst/>
              <a:gdLst/>
              <a:ahLst/>
              <a:cxnLst>
                <a:cxn ang="3cd4">
                  <a:pos x="hc" y="t"/>
                </a:cxn>
                <a:cxn ang="cd2">
                  <a:pos x="l" y="vc"/>
                </a:cxn>
                <a:cxn ang="cd4">
                  <a:pos x="hc" y="b"/>
                </a:cxn>
                <a:cxn ang="0">
                  <a:pos x="r" y="vc"/>
                </a:cxn>
              </a:cxnLst>
              <a:rect l="l" t="t" r="r" b="b"/>
              <a:pathLst>
                <a:path h="145">
                  <a:moveTo>
                    <a:pt x="0" y="0"/>
                  </a:moveTo>
                  <a:cubicBezTo>
                    <a:pt x="0" y="145"/>
                    <a:pt x="0" y="145"/>
                    <a:pt x="0" y="14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7" name="Freeform 646">
              <a:extLst>
                <a:ext uri="{FF2B5EF4-FFF2-40B4-BE49-F238E27FC236}">
                  <a16:creationId xmlns:a16="http://schemas.microsoft.com/office/drawing/2014/main" id="{3B8304B8-A04A-4543-BBFE-0C3A50C0BEB1}"/>
                </a:ext>
              </a:extLst>
            </p:cNvPr>
            <p:cNvSpPr/>
            <p:nvPr/>
          </p:nvSpPr>
          <p:spPr>
            <a:xfrm>
              <a:off x="2027160" y="3106440"/>
              <a:ext cx="64440" cy="19440"/>
            </a:xfrm>
            <a:custGeom>
              <a:avLst/>
              <a:gdLst/>
              <a:ahLst/>
              <a:cxnLst>
                <a:cxn ang="3cd4">
                  <a:pos x="hc" y="t"/>
                </a:cxn>
                <a:cxn ang="cd2">
                  <a:pos x="l" y="vc"/>
                </a:cxn>
                <a:cxn ang="cd4">
                  <a:pos x="hc" y="b"/>
                </a:cxn>
                <a:cxn ang="0">
                  <a:pos x="r" y="vc"/>
                </a:cxn>
              </a:cxnLst>
              <a:rect l="l" t="t" r="r" b="b"/>
              <a:pathLst>
                <a:path w="180" h="55">
                  <a:moveTo>
                    <a:pt x="0" y="0"/>
                  </a:moveTo>
                  <a:cubicBezTo>
                    <a:pt x="180" y="55"/>
                    <a:pt x="180" y="55"/>
                    <a:pt x="180" y="5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8" name="Freeform 647">
              <a:extLst>
                <a:ext uri="{FF2B5EF4-FFF2-40B4-BE49-F238E27FC236}">
                  <a16:creationId xmlns:a16="http://schemas.microsoft.com/office/drawing/2014/main" id="{902DE23A-5BD0-874C-A08F-DC8DD34DD5EB}"/>
                </a:ext>
              </a:extLst>
            </p:cNvPr>
            <p:cNvSpPr/>
            <p:nvPr/>
          </p:nvSpPr>
          <p:spPr>
            <a:xfrm>
              <a:off x="2091960" y="3125880"/>
              <a:ext cx="0" cy="0"/>
            </a:xfrm>
            <a:custGeom>
              <a:avLst/>
              <a:gdLst/>
              <a:ahLst/>
              <a:cxnLst>
                <a:cxn ang="3cd4">
                  <a:pos x="hc" y="t"/>
                </a:cxn>
                <a:cxn ang="cd2">
                  <a:pos x="l" y="vc"/>
                </a:cxn>
                <a:cxn ang="cd4">
                  <a:pos x="hc" y="b"/>
                </a:cxn>
                <a:cxn ang="0">
                  <a:pos x="r" y="vc"/>
                </a:cxn>
              </a:cxnLst>
              <a:rect l="l" t="t" r="r" b="b"/>
              <a:pathLst>
                <a:path h="1">
                  <a:moveTo>
                    <a:pt x="0" y="1"/>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49" name="Freeform 648">
              <a:extLst>
                <a:ext uri="{FF2B5EF4-FFF2-40B4-BE49-F238E27FC236}">
                  <a16:creationId xmlns:a16="http://schemas.microsoft.com/office/drawing/2014/main" id="{72CCD58D-D459-7647-9A17-AD295F01D4E3}"/>
                </a:ext>
              </a:extLst>
            </p:cNvPr>
            <p:cNvSpPr/>
            <p:nvPr/>
          </p:nvSpPr>
          <p:spPr>
            <a:xfrm>
              <a:off x="2091960" y="3125880"/>
              <a:ext cx="30960" cy="75240"/>
            </a:xfrm>
            <a:custGeom>
              <a:avLst/>
              <a:gdLst/>
              <a:ahLst/>
              <a:cxnLst>
                <a:cxn ang="3cd4">
                  <a:pos x="hc" y="t"/>
                </a:cxn>
                <a:cxn ang="cd2">
                  <a:pos x="l" y="vc"/>
                </a:cxn>
                <a:cxn ang="cd4">
                  <a:pos x="hc" y="b"/>
                </a:cxn>
                <a:cxn ang="0">
                  <a:pos x="r" y="vc"/>
                </a:cxn>
              </a:cxnLst>
              <a:rect l="l" t="t" r="r" b="b"/>
              <a:pathLst>
                <a:path w="87" h="210">
                  <a:moveTo>
                    <a:pt x="0" y="0"/>
                  </a:moveTo>
                  <a:cubicBezTo>
                    <a:pt x="16" y="76"/>
                    <a:pt x="46" y="147"/>
                    <a:pt x="87" y="21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0" name="Freeform 649">
              <a:extLst>
                <a:ext uri="{FF2B5EF4-FFF2-40B4-BE49-F238E27FC236}">
                  <a16:creationId xmlns:a16="http://schemas.microsoft.com/office/drawing/2014/main" id="{95B2D596-08DB-D847-9161-89D8DAA3D82A}"/>
                </a:ext>
              </a:extLst>
            </p:cNvPr>
            <p:cNvSpPr/>
            <p:nvPr/>
          </p:nvSpPr>
          <p:spPr>
            <a:xfrm>
              <a:off x="2122920" y="3201120"/>
              <a:ext cx="0" cy="0"/>
            </a:xfrm>
            <a:custGeom>
              <a:avLst/>
              <a:gdLst/>
              <a:ahLst/>
              <a:cxnLst>
                <a:cxn ang="3cd4">
                  <a:pos x="hc" y="t"/>
                </a:cxn>
                <a:cxn ang="cd2">
                  <a:pos x="l" y="vc"/>
                </a:cxn>
                <a:cxn ang="cd4">
                  <a:pos x="hc" y="b"/>
                </a:cxn>
                <a:cxn ang="0">
                  <a:pos x="r" y="vc"/>
                </a:cxn>
              </a:cxnLst>
              <a:rect l="l" t="t" r="r" b="b"/>
              <a:pathLst>
                <a:path w="1" h="1">
                  <a:moveTo>
                    <a:pt x="1" y="1"/>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1" name="Freeform 650">
              <a:extLst>
                <a:ext uri="{FF2B5EF4-FFF2-40B4-BE49-F238E27FC236}">
                  <a16:creationId xmlns:a16="http://schemas.microsoft.com/office/drawing/2014/main" id="{18D64D98-3488-674E-97FA-21DF48BC660E}"/>
                </a:ext>
              </a:extLst>
            </p:cNvPr>
            <p:cNvSpPr/>
            <p:nvPr/>
          </p:nvSpPr>
          <p:spPr>
            <a:xfrm>
              <a:off x="2091240" y="3201120"/>
              <a:ext cx="31320" cy="59400"/>
            </a:xfrm>
            <a:custGeom>
              <a:avLst/>
              <a:gdLst/>
              <a:ahLst/>
              <a:cxnLst>
                <a:cxn ang="3cd4">
                  <a:pos x="hc" y="t"/>
                </a:cxn>
                <a:cxn ang="cd2">
                  <a:pos x="l" y="vc"/>
                </a:cxn>
                <a:cxn ang="cd4">
                  <a:pos x="hc" y="b"/>
                </a:cxn>
                <a:cxn ang="0">
                  <a:pos x="r" y="vc"/>
                </a:cxn>
              </a:cxnLst>
              <a:rect l="l" t="t" r="r" b="b"/>
              <a:pathLst>
                <a:path w="88" h="166">
                  <a:moveTo>
                    <a:pt x="88" y="0"/>
                  </a:moveTo>
                  <a:cubicBezTo>
                    <a:pt x="0" y="166"/>
                    <a:pt x="0" y="166"/>
                    <a:pt x="0" y="16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2" name="Freeform 651">
              <a:extLst>
                <a:ext uri="{FF2B5EF4-FFF2-40B4-BE49-F238E27FC236}">
                  <a16:creationId xmlns:a16="http://schemas.microsoft.com/office/drawing/2014/main" id="{DB02EA6F-AD43-0B4A-9EA8-5696D2B1F90A}"/>
                </a:ext>
              </a:extLst>
            </p:cNvPr>
            <p:cNvSpPr/>
            <p:nvPr/>
          </p:nvSpPr>
          <p:spPr>
            <a:xfrm>
              <a:off x="2091240" y="3260880"/>
              <a:ext cx="36720" cy="36360"/>
            </a:xfrm>
            <a:custGeom>
              <a:avLst/>
              <a:gdLst/>
              <a:ahLst/>
              <a:cxnLst>
                <a:cxn ang="3cd4">
                  <a:pos x="hc" y="t"/>
                </a:cxn>
                <a:cxn ang="cd2">
                  <a:pos x="l" y="vc"/>
                </a:cxn>
                <a:cxn ang="cd4">
                  <a:pos x="hc" y="b"/>
                </a:cxn>
                <a:cxn ang="0">
                  <a:pos x="r" y="vc"/>
                </a:cxn>
              </a:cxnLst>
              <a:rect l="l" t="t" r="r" b="b"/>
              <a:pathLst>
                <a:path w="103" h="102">
                  <a:moveTo>
                    <a:pt x="0" y="0"/>
                  </a:moveTo>
                  <a:cubicBezTo>
                    <a:pt x="103" y="102"/>
                    <a:pt x="103" y="102"/>
                    <a:pt x="103" y="10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3" name="Freeform 652">
              <a:extLst>
                <a:ext uri="{FF2B5EF4-FFF2-40B4-BE49-F238E27FC236}">
                  <a16:creationId xmlns:a16="http://schemas.microsoft.com/office/drawing/2014/main" id="{2AE5098D-CEAA-604C-927B-D05B47DF7314}"/>
                </a:ext>
              </a:extLst>
            </p:cNvPr>
            <p:cNvSpPr/>
            <p:nvPr/>
          </p:nvSpPr>
          <p:spPr>
            <a:xfrm>
              <a:off x="2128320" y="3266280"/>
              <a:ext cx="59400" cy="30960"/>
            </a:xfrm>
            <a:custGeom>
              <a:avLst/>
              <a:gdLst/>
              <a:ahLst/>
              <a:cxnLst>
                <a:cxn ang="3cd4">
                  <a:pos x="hc" y="t"/>
                </a:cxn>
                <a:cxn ang="cd2">
                  <a:pos x="l" y="vc"/>
                </a:cxn>
                <a:cxn ang="cd4">
                  <a:pos x="hc" y="b"/>
                </a:cxn>
                <a:cxn ang="0">
                  <a:pos x="r" y="vc"/>
                </a:cxn>
              </a:cxnLst>
              <a:rect l="l" t="t" r="r" b="b"/>
              <a:pathLst>
                <a:path w="166" h="87">
                  <a:moveTo>
                    <a:pt x="0" y="87"/>
                  </a:moveTo>
                  <a:cubicBezTo>
                    <a:pt x="166" y="0"/>
                    <a:pt x="166" y="0"/>
                    <a:pt x="16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4" name="Freeform 653">
              <a:extLst>
                <a:ext uri="{FF2B5EF4-FFF2-40B4-BE49-F238E27FC236}">
                  <a16:creationId xmlns:a16="http://schemas.microsoft.com/office/drawing/2014/main" id="{8D75A286-54A8-494A-8486-BA48DC7503C1}"/>
                </a:ext>
              </a:extLst>
            </p:cNvPr>
            <p:cNvSpPr/>
            <p:nvPr/>
          </p:nvSpPr>
          <p:spPr>
            <a:xfrm>
              <a:off x="2187360" y="3265560"/>
              <a:ext cx="360" cy="360"/>
            </a:xfrm>
            <a:custGeom>
              <a:avLst/>
              <a:gdLst/>
              <a:ahLst/>
              <a:cxnLst>
                <a:cxn ang="3cd4">
                  <a:pos x="hc" y="t"/>
                </a:cxn>
                <a:cxn ang="cd2">
                  <a:pos x="l" y="vc"/>
                </a:cxn>
                <a:cxn ang="cd4">
                  <a:pos x="hc" y="b"/>
                </a:cxn>
                <a:cxn ang="0">
                  <a:pos x="r" y="vc"/>
                </a:cxn>
              </a:cxnLst>
              <a:rect l="l" t="t" r="r" b="b"/>
              <a:pathLst>
                <a:path w="2" h="2">
                  <a:moveTo>
                    <a:pt x="2" y="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5" name="Freeform 654">
              <a:extLst>
                <a:ext uri="{FF2B5EF4-FFF2-40B4-BE49-F238E27FC236}">
                  <a16:creationId xmlns:a16="http://schemas.microsoft.com/office/drawing/2014/main" id="{91EB4F54-BBAA-724C-9468-EAE9A7D3E457}"/>
                </a:ext>
              </a:extLst>
            </p:cNvPr>
            <p:cNvSpPr/>
            <p:nvPr/>
          </p:nvSpPr>
          <p:spPr>
            <a:xfrm>
              <a:off x="2187360" y="3265560"/>
              <a:ext cx="75600" cy="31320"/>
            </a:xfrm>
            <a:custGeom>
              <a:avLst/>
              <a:gdLst/>
              <a:ahLst/>
              <a:cxnLst>
                <a:cxn ang="3cd4">
                  <a:pos x="hc" y="t"/>
                </a:cxn>
                <a:cxn ang="cd2">
                  <a:pos x="l" y="vc"/>
                </a:cxn>
                <a:cxn ang="cd4">
                  <a:pos x="hc" y="b"/>
                </a:cxn>
                <a:cxn ang="0">
                  <a:pos x="r" y="vc"/>
                </a:cxn>
              </a:cxnLst>
              <a:rect l="l" t="t" r="r" b="b"/>
              <a:pathLst>
                <a:path w="211" h="88">
                  <a:moveTo>
                    <a:pt x="0" y="0"/>
                  </a:moveTo>
                  <a:cubicBezTo>
                    <a:pt x="63" y="41"/>
                    <a:pt x="135" y="72"/>
                    <a:pt x="211" y="8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6" name="Freeform 655">
              <a:extLst>
                <a:ext uri="{FF2B5EF4-FFF2-40B4-BE49-F238E27FC236}">
                  <a16:creationId xmlns:a16="http://schemas.microsoft.com/office/drawing/2014/main" id="{F2B146B5-B76C-7C46-B69F-442E7EBD4BBF}"/>
                </a:ext>
              </a:extLst>
            </p:cNvPr>
            <p:cNvSpPr/>
            <p:nvPr/>
          </p:nvSpPr>
          <p:spPr>
            <a:xfrm>
              <a:off x="2262960" y="3297240"/>
              <a:ext cx="0" cy="0"/>
            </a:xfrm>
            <a:custGeom>
              <a:avLst/>
              <a:gdLst/>
              <a:ahLst/>
              <a:cxnLst>
                <a:cxn ang="3cd4">
                  <a:pos x="hc" y="t"/>
                </a:cxn>
                <a:cxn ang="cd2">
                  <a:pos x="l" y="vc"/>
                </a:cxn>
                <a:cxn ang="cd4">
                  <a:pos x="hc" y="b"/>
                </a:cxn>
                <a:cxn ang="0">
                  <a:pos x="r" y="vc"/>
                </a:cxn>
              </a:cxnLst>
              <a:rect l="l" t="t" r="r" b="b"/>
              <a:pathLst>
                <a:path w="1">
                  <a:moveTo>
                    <a:pt x="1"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7" name="Freeform 656">
              <a:extLst>
                <a:ext uri="{FF2B5EF4-FFF2-40B4-BE49-F238E27FC236}">
                  <a16:creationId xmlns:a16="http://schemas.microsoft.com/office/drawing/2014/main" id="{FB6E6E4B-E396-4B49-AC72-24B0C7FC7AF3}"/>
                </a:ext>
              </a:extLst>
            </p:cNvPr>
            <p:cNvSpPr/>
            <p:nvPr/>
          </p:nvSpPr>
          <p:spPr>
            <a:xfrm>
              <a:off x="2262960" y="3297240"/>
              <a:ext cx="19440" cy="64080"/>
            </a:xfrm>
            <a:custGeom>
              <a:avLst/>
              <a:gdLst/>
              <a:ahLst/>
              <a:cxnLst>
                <a:cxn ang="3cd4">
                  <a:pos x="hc" y="t"/>
                </a:cxn>
                <a:cxn ang="cd2">
                  <a:pos x="l" y="vc"/>
                </a:cxn>
                <a:cxn ang="cd4">
                  <a:pos x="hc" y="b"/>
                </a:cxn>
                <a:cxn ang="0">
                  <a:pos x="r" y="vc"/>
                </a:cxn>
              </a:cxnLst>
              <a:rect l="l" t="t" r="r" b="b"/>
              <a:pathLst>
                <a:path w="55" h="179">
                  <a:moveTo>
                    <a:pt x="0" y="0"/>
                  </a:moveTo>
                  <a:cubicBezTo>
                    <a:pt x="55" y="179"/>
                    <a:pt x="55" y="179"/>
                    <a:pt x="55" y="17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8" name="Freeform 657">
              <a:extLst>
                <a:ext uri="{FF2B5EF4-FFF2-40B4-BE49-F238E27FC236}">
                  <a16:creationId xmlns:a16="http://schemas.microsoft.com/office/drawing/2014/main" id="{9B66841E-7C26-174E-9459-7F01355EC489}"/>
                </a:ext>
              </a:extLst>
            </p:cNvPr>
            <p:cNvSpPr/>
            <p:nvPr/>
          </p:nvSpPr>
          <p:spPr>
            <a:xfrm>
              <a:off x="2282760" y="3361679"/>
              <a:ext cx="51840" cy="0"/>
            </a:xfrm>
            <a:custGeom>
              <a:avLst/>
              <a:gdLst/>
              <a:ahLst/>
              <a:cxnLst>
                <a:cxn ang="3cd4">
                  <a:pos x="hc" y="t"/>
                </a:cxn>
                <a:cxn ang="cd2">
                  <a:pos x="l" y="vc"/>
                </a:cxn>
                <a:cxn ang="cd4">
                  <a:pos x="hc" y="b"/>
                </a:cxn>
                <a:cxn ang="0">
                  <a:pos x="r" y="vc"/>
                </a:cxn>
              </a:cxnLst>
              <a:rect l="l" t="t" r="r" b="b"/>
              <a:pathLst>
                <a:path w="145">
                  <a:moveTo>
                    <a:pt x="0" y="0"/>
                  </a:moveTo>
                  <a:cubicBezTo>
                    <a:pt x="145" y="0"/>
                    <a:pt x="145" y="0"/>
                    <a:pt x="14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59" name="Freeform 658">
              <a:extLst>
                <a:ext uri="{FF2B5EF4-FFF2-40B4-BE49-F238E27FC236}">
                  <a16:creationId xmlns:a16="http://schemas.microsoft.com/office/drawing/2014/main" id="{6E67E454-C40A-6A45-B5CD-2D922C64FCA9}"/>
                </a:ext>
              </a:extLst>
            </p:cNvPr>
            <p:cNvSpPr/>
            <p:nvPr/>
          </p:nvSpPr>
          <p:spPr>
            <a:xfrm>
              <a:off x="2334960" y="3297240"/>
              <a:ext cx="19440" cy="64080"/>
            </a:xfrm>
            <a:custGeom>
              <a:avLst/>
              <a:gdLst/>
              <a:ahLst/>
              <a:cxnLst>
                <a:cxn ang="3cd4">
                  <a:pos x="hc" y="t"/>
                </a:cxn>
                <a:cxn ang="cd2">
                  <a:pos x="l" y="vc"/>
                </a:cxn>
                <a:cxn ang="cd4">
                  <a:pos x="hc" y="b"/>
                </a:cxn>
                <a:cxn ang="0">
                  <a:pos x="r" y="vc"/>
                </a:cxn>
              </a:cxnLst>
              <a:rect l="l" t="t" r="r" b="b"/>
              <a:pathLst>
                <a:path w="55" h="179">
                  <a:moveTo>
                    <a:pt x="0" y="179"/>
                  </a:moveTo>
                  <a:cubicBezTo>
                    <a:pt x="55" y="0"/>
                    <a:pt x="55" y="0"/>
                    <a:pt x="5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0" name="Straight Connector 659">
              <a:extLst>
                <a:ext uri="{FF2B5EF4-FFF2-40B4-BE49-F238E27FC236}">
                  <a16:creationId xmlns:a16="http://schemas.microsoft.com/office/drawing/2014/main" id="{1A8552A7-2995-274C-923D-6B5D160D6268}"/>
                </a:ext>
              </a:extLst>
            </p:cNvPr>
            <p:cNvSpPr/>
            <p:nvPr/>
          </p:nvSpPr>
          <p:spPr>
            <a:xfrm>
              <a:off x="2354760" y="32972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1" name="Freeform 660">
              <a:extLst>
                <a:ext uri="{FF2B5EF4-FFF2-40B4-BE49-F238E27FC236}">
                  <a16:creationId xmlns:a16="http://schemas.microsoft.com/office/drawing/2014/main" id="{E5C4BC3F-EEBC-1F45-AAB4-9EDD2C598757}"/>
                </a:ext>
              </a:extLst>
            </p:cNvPr>
            <p:cNvSpPr/>
            <p:nvPr/>
          </p:nvSpPr>
          <p:spPr>
            <a:xfrm>
              <a:off x="2354760" y="3265560"/>
              <a:ext cx="74880" cy="31320"/>
            </a:xfrm>
            <a:custGeom>
              <a:avLst/>
              <a:gdLst/>
              <a:ahLst/>
              <a:cxnLst>
                <a:cxn ang="3cd4">
                  <a:pos x="hc" y="t"/>
                </a:cxn>
                <a:cxn ang="cd2">
                  <a:pos x="l" y="vc"/>
                </a:cxn>
                <a:cxn ang="cd4">
                  <a:pos x="hc" y="b"/>
                </a:cxn>
                <a:cxn ang="0">
                  <a:pos x="r" y="vc"/>
                </a:cxn>
              </a:cxnLst>
              <a:rect l="l" t="t" r="r" b="b"/>
              <a:pathLst>
                <a:path w="209" h="88">
                  <a:moveTo>
                    <a:pt x="0" y="88"/>
                  </a:moveTo>
                  <a:cubicBezTo>
                    <a:pt x="75" y="72"/>
                    <a:pt x="146" y="41"/>
                    <a:pt x="20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2" name="Freeform 661">
              <a:extLst>
                <a:ext uri="{FF2B5EF4-FFF2-40B4-BE49-F238E27FC236}">
                  <a16:creationId xmlns:a16="http://schemas.microsoft.com/office/drawing/2014/main" id="{909C91E4-5FF4-BF43-B36F-FC301F51643F}"/>
                </a:ext>
              </a:extLst>
            </p:cNvPr>
            <p:cNvSpPr/>
            <p:nvPr/>
          </p:nvSpPr>
          <p:spPr>
            <a:xfrm>
              <a:off x="2430000" y="3265560"/>
              <a:ext cx="0" cy="360"/>
            </a:xfrm>
            <a:custGeom>
              <a:avLst/>
              <a:gdLst/>
              <a:ahLst/>
              <a:cxnLst>
                <a:cxn ang="3cd4">
                  <a:pos x="hc" y="t"/>
                </a:cxn>
                <a:cxn ang="cd2">
                  <a:pos x="l" y="vc"/>
                </a:cxn>
                <a:cxn ang="cd4">
                  <a:pos x="hc" y="b"/>
                </a:cxn>
                <a:cxn ang="0">
                  <a:pos x="r" y="vc"/>
                </a:cxn>
              </a:cxnLst>
              <a:rect l="l" t="t" r="r" b="b"/>
              <a:pathLst>
                <a:path h="2">
                  <a:moveTo>
                    <a:pt x="0" y="0"/>
                  </a:moveTo>
                  <a:cubicBezTo>
                    <a:pt x="0" y="2"/>
                    <a:pt x="0" y="2"/>
                    <a:pt x="0" y="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3" name="Freeform 662">
              <a:extLst>
                <a:ext uri="{FF2B5EF4-FFF2-40B4-BE49-F238E27FC236}">
                  <a16:creationId xmlns:a16="http://schemas.microsoft.com/office/drawing/2014/main" id="{65161BD4-F67F-F341-88B6-BB559773FE21}"/>
                </a:ext>
              </a:extLst>
            </p:cNvPr>
            <p:cNvSpPr/>
            <p:nvPr/>
          </p:nvSpPr>
          <p:spPr>
            <a:xfrm>
              <a:off x="2430000" y="3266280"/>
              <a:ext cx="58680" cy="30960"/>
            </a:xfrm>
            <a:custGeom>
              <a:avLst/>
              <a:gdLst/>
              <a:ahLst/>
              <a:cxnLst>
                <a:cxn ang="3cd4">
                  <a:pos x="hc" y="t"/>
                </a:cxn>
                <a:cxn ang="cd2">
                  <a:pos x="l" y="vc"/>
                </a:cxn>
                <a:cxn ang="cd4">
                  <a:pos x="hc" y="b"/>
                </a:cxn>
                <a:cxn ang="0">
                  <a:pos x="r" y="vc"/>
                </a:cxn>
              </a:cxnLst>
              <a:rect l="l" t="t" r="r" b="b"/>
              <a:pathLst>
                <a:path w="164" h="87">
                  <a:moveTo>
                    <a:pt x="0" y="0"/>
                  </a:moveTo>
                  <a:cubicBezTo>
                    <a:pt x="164" y="87"/>
                    <a:pt x="164" y="87"/>
                    <a:pt x="164" y="8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4" name="Freeform 663">
              <a:extLst>
                <a:ext uri="{FF2B5EF4-FFF2-40B4-BE49-F238E27FC236}">
                  <a16:creationId xmlns:a16="http://schemas.microsoft.com/office/drawing/2014/main" id="{D3ABB4D3-9D25-A548-B570-BA315413031E}"/>
                </a:ext>
              </a:extLst>
            </p:cNvPr>
            <p:cNvSpPr/>
            <p:nvPr/>
          </p:nvSpPr>
          <p:spPr>
            <a:xfrm>
              <a:off x="2489040" y="3260880"/>
              <a:ext cx="37080" cy="36360"/>
            </a:xfrm>
            <a:custGeom>
              <a:avLst/>
              <a:gdLst/>
              <a:ahLst/>
              <a:cxnLst>
                <a:cxn ang="3cd4">
                  <a:pos x="hc" y="t"/>
                </a:cxn>
                <a:cxn ang="cd2">
                  <a:pos x="l" y="vc"/>
                </a:cxn>
                <a:cxn ang="cd4">
                  <a:pos x="hc" y="b"/>
                </a:cxn>
                <a:cxn ang="0">
                  <a:pos x="r" y="vc"/>
                </a:cxn>
              </a:cxnLst>
              <a:rect l="l" t="t" r="r" b="b"/>
              <a:pathLst>
                <a:path w="104" h="102">
                  <a:moveTo>
                    <a:pt x="0" y="102"/>
                  </a:moveTo>
                  <a:cubicBezTo>
                    <a:pt x="104" y="0"/>
                    <a:pt x="104" y="0"/>
                    <a:pt x="10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5" name="Freeform 664">
              <a:extLst>
                <a:ext uri="{FF2B5EF4-FFF2-40B4-BE49-F238E27FC236}">
                  <a16:creationId xmlns:a16="http://schemas.microsoft.com/office/drawing/2014/main" id="{303F29F5-899A-1D4C-8601-606404514451}"/>
                </a:ext>
              </a:extLst>
            </p:cNvPr>
            <p:cNvSpPr/>
            <p:nvPr/>
          </p:nvSpPr>
          <p:spPr>
            <a:xfrm>
              <a:off x="2494440" y="3201120"/>
              <a:ext cx="31680" cy="59400"/>
            </a:xfrm>
            <a:custGeom>
              <a:avLst/>
              <a:gdLst/>
              <a:ahLst/>
              <a:cxnLst>
                <a:cxn ang="3cd4">
                  <a:pos x="hc" y="t"/>
                </a:cxn>
                <a:cxn ang="cd2">
                  <a:pos x="l" y="vc"/>
                </a:cxn>
                <a:cxn ang="cd4">
                  <a:pos x="hc" y="b"/>
                </a:cxn>
                <a:cxn ang="0">
                  <a:pos x="r" y="vc"/>
                </a:cxn>
              </a:cxnLst>
              <a:rect l="l" t="t" r="r" b="b"/>
              <a:pathLst>
                <a:path w="89" h="166">
                  <a:moveTo>
                    <a:pt x="89" y="166"/>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6" name="Freeform 665">
              <a:extLst>
                <a:ext uri="{FF2B5EF4-FFF2-40B4-BE49-F238E27FC236}">
                  <a16:creationId xmlns:a16="http://schemas.microsoft.com/office/drawing/2014/main" id="{39367FF0-AFCB-D348-A361-AC1FFD87C4A4}"/>
                </a:ext>
              </a:extLst>
            </p:cNvPr>
            <p:cNvSpPr/>
            <p:nvPr/>
          </p:nvSpPr>
          <p:spPr>
            <a:xfrm>
              <a:off x="2494440" y="3201120"/>
              <a:ext cx="0" cy="0"/>
            </a:xfrm>
            <a:custGeom>
              <a:avLst/>
              <a:gdLst/>
              <a:ahLst/>
              <a:cxnLst>
                <a:cxn ang="3cd4">
                  <a:pos x="hc" y="t"/>
                </a:cxn>
                <a:cxn ang="cd2">
                  <a:pos x="l" y="vc"/>
                </a:cxn>
                <a:cxn ang="cd4">
                  <a:pos x="hc" y="b"/>
                </a:cxn>
                <a:cxn ang="0">
                  <a:pos x="r" y="vc"/>
                </a:cxn>
              </a:cxnLst>
              <a:rect l="l" t="t" r="r" b="b"/>
              <a:pathLst>
                <a:path h="1">
                  <a:moveTo>
                    <a:pt x="0" y="0"/>
                  </a:moveTo>
                  <a:cubicBezTo>
                    <a:pt x="0" y="1"/>
                    <a:pt x="0" y="1"/>
                    <a:pt x="0" y="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7" name="Freeform 666">
              <a:extLst>
                <a:ext uri="{FF2B5EF4-FFF2-40B4-BE49-F238E27FC236}">
                  <a16:creationId xmlns:a16="http://schemas.microsoft.com/office/drawing/2014/main" id="{DE6FCFDF-D874-CF46-87A6-3891E3ED2E17}"/>
                </a:ext>
              </a:extLst>
            </p:cNvPr>
            <p:cNvSpPr/>
            <p:nvPr/>
          </p:nvSpPr>
          <p:spPr>
            <a:xfrm>
              <a:off x="2494440" y="3125880"/>
              <a:ext cx="30960" cy="75240"/>
            </a:xfrm>
            <a:custGeom>
              <a:avLst/>
              <a:gdLst/>
              <a:ahLst/>
              <a:cxnLst>
                <a:cxn ang="3cd4">
                  <a:pos x="hc" y="t"/>
                </a:cxn>
                <a:cxn ang="cd2">
                  <a:pos x="l" y="vc"/>
                </a:cxn>
                <a:cxn ang="cd4">
                  <a:pos x="hc" y="b"/>
                </a:cxn>
                <a:cxn ang="0">
                  <a:pos x="r" y="vc"/>
                </a:cxn>
              </a:cxnLst>
              <a:rect l="l" t="t" r="r" b="b"/>
              <a:pathLst>
                <a:path w="87" h="210">
                  <a:moveTo>
                    <a:pt x="0" y="210"/>
                  </a:moveTo>
                  <a:cubicBezTo>
                    <a:pt x="42" y="147"/>
                    <a:pt x="72" y="76"/>
                    <a:pt x="8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8" name="Freeform 667">
              <a:extLst>
                <a:ext uri="{FF2B5EF4-FFF2-40B4-BE49-F238E27FC236}">
                  <a16:creationId xmlns:a16="http://schemas.microsoft.com/office/drawing/2014/main" id="{C2CC4299-8180-AF4F-8D6A-298062DC2954}"/>
                </a:ext>
              </a:extLst>
            </p:cNvPr>
            <p:cNvSpPr/>
            <p:nvPr/>
          </p:nvSpPr>
          <p:spPr>
            <a:xfrm>
              <a:off x="2525760" y="3125880"/>
              <a:ext cx="0" cy="0"/>
            </a:xfrm>
            <a:custGeom>
              <a:avLst/>
              <a:gdLst/>
              <a:ahLst/>
              <a:cxnLst>
                <a:cxn ang="3cd4">
                  <a:pos x="hc" y="t"/>
                </a:cxn>
                <a:cxn ang="cd2">
                  <a:pos x="l" y="vc"/>
                </a:cxn>
                <a:cxn ang="cd4">
                  <a:pos x="hc" y="b"/>
                </a:cxn>
                <a:cxn ang="0">
                  <a:pos x="r" y="vc"/>
                </a:cxn>
              </a:cxnLst>
              <a:rect l="l" t="t" r="r" b="b"/>
              <a:pathLst>
                <a:path h="1">
                  <a:moveTo>
                    <a:pt x="0" y="0"/>
                  </a:moveTo>
                  <a:cubicBezTo>
                    <a:pt x="0" y="1"/>
                    <a:pt x="0" y="1"/>
                    <a:pt x="0" y="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69" name="Straight Connector 668">
              <a:extLst>
                <a:ext uri="{FF2B5EF4-FFF2-40B4-BE49-F238E27FC236}">
                  <a16:creationId xmlns:a16="http://schemas.microsoft.com/office/drawing/2014/main" id="{0F6768C3-C10E-5A4D-93FB-E7F2DC36E707}"/>
                </a:ext>
              </a:extLst>
            </p:cNvPr>
            <p:cNvSpPr/>
            <p:nvPr/>
          </p:nvSpPr>
          <p:spPr>
            <a:xfrm flipV="1">
              <a:off x="2525760" y="3106440"/>
              <a:ext cx="64440" cy="197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670" name="Group 669">
            <a:extLst>
              <a:ext uri="{FF2B5EF4-FFF2-40B4-BE49-F238E27FC236}">
                <a16:creationId xmlns:a16="http://schemas.microsoft.com/office/drawing/2014/main" id="{43AE8A72-8EF1-C54E-8711-F903EF52A8C5}"/>
              </a:ext>
            </a:extLst>
          </p:cNvPr>
          <p:cNvGrpSpPr/>
          <p:nvPr/>
        </p:nvGrpSpPr>
        <p:grpSpPr>
          <a:xfrm>
            <a:off x="5197059" y="2855587"/>
            <a:ext cx="760301" cy="582171"/>
            <a:chOff x="3456359" y="2856240"/>
            <a:chExt cx="590040" cy="451800"/>
          </a:xfrm>
        </p:grpSpPr>
        <p:sp>
          <p:nvSpPr>
            <p:cNvPr id="671" name="Straight Connector 670">
              <a:extLst>
                <a:ext uri="{FF2B5EF4-FFF2-40B4-BE49-F238E27FC236}">
                  <a16:creationId xmlns:a16="http://schemas.microsoft.com/office/drawing/2014/main" id="{2FB02400-6A9F-9E4F-A167-94BC661E809E}"/>
                </a:ext>
              </a:extLst>
            </p:cNvPr>
            <p:cNvSpPr/>
            <p:nvPr/>
          </p:nvSpPr>
          <p:spPr>
            <a:xfrm>
              <a:off x="3623400" y="29311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2" name="Freeform 671">
              <a:extLst>
                <a:ext uri="{FF2B5EF4-FFF2-40B4-BE49-F238E27FC236}">
                  <a16:creationId xmlns:a16="http://schemas.microsoft.com/office/drawing/2014/main" id="{41322C23-6F8D-D041-B1AD-9C3FCC6DB15C}"/>
                </a:ext>
              </a:extLst>
            </p:cNvPr>
            <p:cNvSpPr/>
            <p:nvPr/>
          </p:nvSpPr>
          <p:spPr>
            <a:xfrm>
              <a:off x="3571560" y="2931120"/>
              <a:ext cx="51480" cy="51840"/>
            </a:xfrm>
            <a:custGeom>
              <a:avLst/>
              <a:gdLst/>
              <a:ahLst/>
              <a:cxnLst>
                <a:cxn ang="3cd4">
                  <a:pos x="hc" y="t"/>
                </a:cxn>
                <a:cxn ang="cd2">
                  <a:pos x="l" y="vc"/>
                </a:cxn>
                <a:cxn ang="cd4">
                  <a:pos x="hc" y="b"/>
                </a:cxn>
                <a:cxn ang="0">
                  <a:pos x="r" y="vc"/>
                </a:cxn>
              </a:cxnLst>
              <a:rect l="l" t="t" r="r" b="b"/>
              <a:pathLst>
                <a:path w="144" h="145">
                  <a:moveTo>
                    <a:pt x="144" y="0"/>
                  </a:moveTo>
                  <a:cubicBezTo>
                    <a:pt x="144" y="79"/>
                    <a:pt x="80" y="145"/>
                    <a:pt x="0" y="14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3" name="Freeform 672">
              <a:extLst>
                <a:ext uri="{FF2B5EF4-FFF2-40B4-BE49-F238E27FC236}">
                  <a16:creationId xmlns:a16="http://schemas.microsoft.com/office/drawing/2014/main" id="{69A0CC3F-42DD-5840-A45B-7A87F0F0E6DE}"/>
                </a:ext>
              </a:extLst>
            </p:cNvPr>
            <p:cNvSpPr/>
            <p:nvPr/>
          </p:nvSpPr>
          <p:spPr>
            <a:xfrm>
              <a:off x="3519360" y="2931120"/>
              <a:ext cx="51840" cy="51840"/>
            </a:xfrm>
            <a:custGeom>
              <a:avLst/>
              <a:gdLst/>
              <a:ahLst/>
              <a:cxnLst>
                <a:cxn ang="3cd4">
                  <a:pos x="hc" y="t"/>
                </a:cxn>
                <a:cxn ang="cd2">
                  <a:pos x="l" y="vc"/>
                </a:cxn>
                <a:cxn ang="cd4">
                  <a:pos x="hc" y="b"/>
                </a:cxn>
                <a:cxn ang="0">
                  <a:pos x="r" y="vc"/>
                </a:cxn>
              </a:cxnLst>
              <a:rect l="l" t="t" r="r" b="b"/>
              <a:pathLst>
                <a:path w="145" h="145">
                  <a:moveTo>
                    <a:pt x="145" y="145"/>
                  </a:moveTo>
                  <a:cubicBezTo>
                    <a:pt x="64" y="145"/>
                    <a:pt x="0" y="7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4" name="Freeform 673">
              <a:extLst>
                <a:ext uri="{FF2B5EF4-FFF2-40B4-BE49-F238E27FC236}">
                  <a16:creationId xmlns:a16="http://schemas.microsoft.com/office/drawing/2014/main" id="{0C5463D5-6BFF-EE49-9BE3-FFF7041F2FF2}"/>
                </a:ext>
              </a:extLst>
            </p:cNvPr>
            <p:cNvSpPr/>
            <p:nvPr/>
          </p:nvSpPr>
          <p:spPr>
            <a:xfrm>
              <a:off x="3519360" y="2878920"/>
              <a:ext cx="51840" cy="51840"/>
            </a:xfrm>
            <a:custGeom>
              <a:avLst/>
              <a:gdLst/>
              <a:ahLst/>
              <a:cxnLst>
                <a:cxn ang="3cd4">
                  <a:pos x="hc" y="t"/>
                </a:cxn>
                <a:cxn ang="cd2">
                  <a:pos x="l" y="vc"/>
                </a:cxn>
                <a:cxn ang="cd4">
                  <a:pos x="hc" y="b"/>
                </a:cxn>
                <a:cxn ang="0">
                  <a:pos x="r" y="vc"/>
                </a:cxn>
              </a:cxnLst>
              <a:rect l="l" t="t" r="r" b="b"/>
              <a:pathLst>
                <a:path w="145" h="145">
                  <a:moveTo>
                    <a:pt x="0" y="145"/>
                  </a:moveTo>
                  <a:cubicBezTo>
                    <a:pt x="0" y="64"/>
                    <a:pt x="64" y="0"/>
                    <a:pt x="14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5" name="Freeform 674">
              <a:extLst>
                <a:ext uri="{FF2B5EF4-FFF2-40B4-BE49-F238E27FC236}">
                  <a16:creationId xmlns:a16="http://schemas.microsoft.com/office/drawing/2014/main" id="{323EB00F-D07B-3347-AC4A-FD8FC2203C4E}"/>
                </a:ext>
              </a:extLst>
            </p:cNvPr>
            <p:cNvSpPr/>
            <p:nvPr/>
          </p:nvSpPr>
          <p:spPr>
            <a:xfrm>
              <a:off x="3571560" y="2878920"/>
              <a:ext cx="51480" cy="51840"/>
            </a:xfrm>
            <a:custGeom>
              <a:avLst/>
              <a:gdLst/>
              <a:ahLst/>
              <a:cxnLst>
                <a:cxn ang="3cd4">
                  <a:pos x="hc" y="t"/>
                </a:cxn>
                <a:cxn ang="cd2">
                  <a:pos x="l" y="vc"/>
                </a:cxn>
                <a:cxn ang="cd4">
                  <a:pos x="hc" y="b"/>
                </a:cxn>
                <a:cxn ang="0">
                  <a:pos x="r" y="vc"/>
                </a:cxn>
              </a:cxnLst>
              <a:rect l="l" t="t" r="r" b="b"/>
              <a:pathLst>
                <a:path w="144" h="145">
                  <a:moveTo>
                    <a:pt x="0" y="0"/>
                  </a:moveTo>
                  <a:cubicBezTo>
                    <a:pt x="80" y="0"/>
                    <a:pt x="144" y="64"/>
                    <a:pt x="144" y="14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6" name="Straight Connector 675">
              <a:extLst>
                <a:ext uri="{FF2B5EF4-FFF2-40B4-BE49-F238E27FC236}">
                  <a16:creationId xmlns:a16="http://schemas.microsoft.com/office/drawing/2014/main" id="{1F1578BD-D57F-C840-8B70-47DBB148D405}"/>
                </a:ext>
              </a:extLst>
            </p:cNvPr>
            <p:cNvSpPr/>
            <p:nvPr/>
          </p:nvSpPr>
          <p:spPr>
            <a:xfrm>
              <a:off x="3610079" y="30445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7" name="Freeform 676">
              <a:extLst>
                <a:ext uri="{FF2B5EF4-FFF2-40B4-BE49-F238E27FC236}">
                  <a16:creationId xmlns:a16="http://schemas.microsoft.com/office/drawing/2014/main" id="{AE6DB7BE-DE1D-2140-9C5D-B313090D3276}"/>
                </a:ext>
              </a:extLst>
            </p:cNvPr>
            <p:cNvSpPr/>
            <p:nvPr/>
          </p:nvSpPr>
          <p:spPr>
            <a:xfrm>
              <a:off x="3566160" y="3035159"/>
              <a:ext cx="43560" cy="9000"/>
            </a:xfrm>
            <a:custGeom>
              <a:avLst/>
              <a:gdLst/>
              <a:ahLst/>
              <a:cxnLst>
                <a:cxn ang="3cd4">
                  <a:pos x="hc" y="t"/>
                </a:cxn>
                <a:cxn ang="cd2">
                  <a:pos x="l" y="vc"/>
                </a:cxn>
                <a:cxn ang="cd4">
                  <a:pos x="hc" y="b"/>
                </a:cxn>
                <a:cxn ang="0">
                  <a:pos x="r" y="vc"/>
                </a:cxn>
              </a:cxnLst>
              <a:rect l="l" t="t" r="r" b="b"/>
              <a:pathLst>
                <a:path w="122" h="26">
                  <a:moveTo>
                    <a:pt x="122" y="26"/>
                  </a:moveTo>
                  <a:cubicBezTo>
                    <a:pt x="85" y="9"/>
                    <a:pt x="43"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8" name="Freeform 677">
              <a:extLst>
                <a:ext uri="{FF2B5EF4-FFF2-40B4-BE49-F238E27FC236}">
                  <a16:creationId xmlns:a16="http://schemas.microsoft.com/office/drawing/2014/main" id="{6D2936BB-0E96-8C46-BA99-BF3AD137B4C9}"/>
                </a:ext>
              </a:extLst>
            </p:cNvPr>
            <p:cNvSpPr/>
            <p:nvPr/>
          </p:nvSpPr>
          <p:spPr>
            <a:xfrm>
              <a:off x="3456359" y="3035159"/>
              <a:ext cx="109440" cy="109440"/>
            </a:xfrm>
            <a:custGeom>
              <a:avLst/>
              <a:gdLst/>
              <a:ahLst/>
              <a:cxnLst>
                <a:cxn ang="3cd4">
                  <a:pos x="hc" y="t"/>
                </a:cxn>
                <a:cxn ang="cd2">
                  <a:pos x="l" y="vc"/>
                </a:cxn>
                <a:cxn ang="cd4">
                  <a:pos x="hc" y="b"/>
                </a:cxn>
                <a:cxn ang="0">
                  <a:pos x="r" y="vc"/>
                </a:cxn>
              </a:cxnLst>
              <a:rect l="l" t="t" r="r" b="b"/>
              <a:pathLst>
                <a:path w="305" h="305">
                  <a:moveTo>
                    <a:pt x="305" y="0"/>
                  </a:moveTo>
                  <a:cubicBezTo>
                    <a:pt x="137" y="0"/>
                    <a:pt x="0" y="137"/>
                    <a:pt x="0" y="30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79" name="Freeform 678">
              <a:extLst>
                <a:ext uri="{FF2B5EF4-FFF2-40B4-BE49-F238E27FC236}">
                  <a16:creationId xmlns:a16="http://schemas.microsoft.com/office/drawing/2014/main" id="{AB52AF47-37BF-1747-B81E-431D584412E4}"/>
                </a:ext>
              </a:extLst>
            </p:cNvPr>
            <p:cNvSpPr/>
            <p:nvPr/>
          </p:nvSpPr>
          <p:spPr>
            <a:xfrm>
              <a:off x="3456359" y="3144959"/>
              <a:ext cx="0" cy="110880"/>
            </a:xfrm>
            <a:custGeom>
              <a:avLst/>
              <a:gdLst/>
              <a:ahLst/>
              <a:cxnLst>
                <a:cxn ang="3cd4">
                  <a:pos x="hc" y="t"/>
                </a:cxn>
                <a:cxn ang="cd2">
                  <a:pos x="l" y="vc"/>
                </a:cxn>
                <a:cxn ang="cd4">
                  <a:pos x="hc" y="b"/>
                </a:cxn>
                <a:cxn ang="0">
                  <a:pos x="r" y="vc"/>
                </a:cxn>
              </a:cxnLst>
              <a:rect l="l" t="t" r="r" b="b"/>
              <a:pathLst>
                <a:path h="309">
                  <a:moveTo>
                    <a:pt x="0" y="0"/>
                  </a:moveTo>
                  <a:cubicBezTo>
                    <a:pt x="0" y="309"/>
                    <a:pt x="0" y="309"/>
                    <a:pt x="0" y="30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0" name="Freeform 679">
              <a:extLst>
                <a:ext uri="{FF2B5EF4-FFF2-40B4-BE49-F238E27FC236}">
                  <a16:creationId xmlns:a16="http://schemas.microsoft.com/office/drawing/2014/main" id="{8A99EBC1-D403-3D45-AE56-6B1523CDCD3B}"/>
                </a:ext>
              </a:extLst>
            </p:cNvPr>
            <p:cNvSpPr/>
            <p:nvPr/>
          </p:nvSpPr>
          <p:spPr>
            <a:xfrm>
              <a:off x="3456359" y="3256200"/>
              <a:ext cx="104040" cy="0"/>
            </a:xfrm>
            <a:custGeom>
              <a:avLst/>
              <a:gdLst/>
              <a:ahLst/>
              <a:cxnLst>
                <a:cxn ang="3cd4">
                  <a:pos x="hc" y="t"/>
                </a:cxn>
                <a:cxn ang="cd2">
                  <a:pos x="l" y="vc"/>
                </a:cxn>
                <a:cxn ang="cd4">
                  <a:pos x="hc" y="b"/>
                </a:cxn>
                <a:cxn ang="0">
                  <a:pos x="r" y="vc"/>
                </a:cxn>
              </a:cxnLst>
              <a:rect l="l" t="t" r="r" b="b"/>
              <a:pathLst>
                <a:path w="290">
                  <a:moveTo>
                    <a:pt x="0" y="0"/>
                  </a:moveTo>
                  <a:cubicBezTo>
                    <a:pt x="290" y="0"/>
                    <a:pt x="290" y="0"/>
                    <a:pt x="29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1" name="Straight Connector 680">
              <a:extLst>
                <a:ext uri="{FF2B5EF4-FFF2-40B4-BE49-F238E27FC236}">
                  <a16:creationId xmlns:a16="http://schemas.microsoft.com/office/drawing/2014/main" id="{050F7CDF-9D78-1545-8501-759100C796F0}"/>
                </a:ext>
              </a:extLst>
            </p:cNvPr>
            <p:cNvSpPr/>
            <p:nvPr/>
          </p:nvSpPr>
          <p:spPr>
            <a:xfrm>
              <a:off x="3878639" y="29311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2" name="Freeform 681">
              <a:extLst>
                <a:ext uri="{FF2B5EF4-FFF2-40B4-BE49-F238E27FC236}">
                  <a16:creationId xmlns:a16="http://schemas.microsoft.com/office/drawing/2014/main" id="{1A8DD01D-35AA-CC4C-A417-FC69963C349C}"/>
                </a:ext>
              </a:extLst>
            </p:cNvPr>
            <p:cNvSpPr/>
            <p:nvPr/>
          </p:nvSpPr>
          <p:spPr>
            <a:xfrm>
              <a:off x="3878639" y="2931120"/>
              <a:ext cx="51840" cy="51840"/>
            </a:xfrm>
            <a:custGeom>
              <a:avLst/>
              <a:gdLst/>
              <a:ahLst/>
              <a:cxnLst>
                <a:cxn ang="3cd4">
                  <a:pos x="hc" y="t"/>
                </a:cxn>
                <a:cxn ang="cd2">
                  <a:pos x="l" y="vc"/>
                </a:cxn>
                <a:cxn ang="cd4">
                  <a:pos x="hc" y="b"/>
                </a:cxn>
                <a:cxn ang="0">
                  <a:pos x="r" y="vc"/>
                </a:cxn>
              </a:cxnLst>
              <a:rect l="l" t="t" r="r" b="b"/>
              <a:pathLst>
                <a:path w="145" h="145">
                  <a:moveTo>
                    <a:pt x="0" y="0"/>
                  </a:moveTo>
                  <a:cubicBezTo>
                    <a:pt x="0" y="79"/>
                    <a:pt x="66" y="145"/>
                    <a:pt x="145" y="14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3" name="Freeform 682">
              <a:extLst>
                <a:ext uri="{FF2B5EF4-FFF2-40B4-BE49-F238E27FC236}">
                  <a16:creationId xmlns:a16="http://schemas.microsoft.com/office/drawing/2014/main" id="{891C7315-AFCF-6043-A159-D88E66DAD52F}"/>
                </a:ext>
              </a:extLst>
            </p:cNvPr>
            <p:cNvSpPr/>
            <p:nvPr/>
          </p:nvSpPr>
          <p:spPr>
            <a:xfrm>
              <a:off x="3930840" y="2931120"/>
              <a:ext cx="51840" cy="51840"/>
            </a:xfrm>
            <a:custGeom>
              <a:avLst/>
              <a:gdLst/>
              <a:ahLst/>
              <a:cxnLst>
                <a:cxn ang="3cd4">
                  <a:pos x="hc" y="t"/>
                </a:cxn>
                <a:cxn ang="cd2">
                  <a:pos x="l" y="vc"/>
                </a:cxn>
                <a:cxn ang="cd4">
                  <a:pos x="hc" y="b"/>
                </a:cxn>
                <a:cxn ang="0">
                  <a:pos x="r" y="vc"/>
                </a:cxn>
              </a:cxnLst>
              <a:rect l="l" t="t" r="r" b="b"/>
              <a:pathLst>
                <a:path w="145" h="145">
                  <a:moveTo>
                    <a:pt x="0" y="145"/>
                  </a:moveTo>
                  <a:cubicBezTo>
                    <a:pt x="80" y="145"/>
                    <a:pt x="145" y="79"/>
                    <a:pt x="14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4" name="Freeform 683">
              <a:extLst>
                <a:ext uri="{FF2B5EF4-FFF2-40B4-BE49-F238E27FC236}">
                  <a16:creationId xmlns:a16="http://schemas.microsoft.com/office/drawing/2014/main" id="{1025DCFE-D518-164C-89BB-E4F3D55498E5}"/>
                </a:ext>
              </a:extLst>
            </p:cNvPr>
            <p:cNvSpPr/>
            <p:nvPr/>
          </p:nvSpPr>
          <p:spPr>
            <a:xfrm>
              <a:off x="3930840" y="2878920"/>
              <a:ext cx="51840" cy="51840"/>
            </a:xfrm>
            <a:custGeom>
              <a:avLst/>
              <a:gdLst/>
              <a:ahLst/>
              <a:cxnLst>
                <a:cxn ang="3cd4">
                  <a:pos x="hc" y="t"/>
                </a:cxn>
                <a:cxn ang="cd2">
                  <a:pos x="l" y="vc"/>
                </a:cxn>
                <a:cxn ang="cd4">
                  <a:pos x="hc" y="b"/>
                </a:cxn>
                <a:cxn ang="0">
                  <a:pos x="r" y="vc"/>
                </a:cxn>
              </a:cxnLst>
              <a:rect l="l" t="t" r="r" b="b"/>
              <a:pathLst>
                <a:path w="145" h="145">
                  <a:moveTo>
                    <a:pt x="145" y="145"/>
                  </a:moveTo>
                  <a:cubicBezTo>
                    <a:pt x="145" y="64"/>
                    <a:pt x="8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5" name="Freeform 684">
              <a:extLst>
                <a:ext uri="{FF2B5EF4-FFF2-40B4-BE49-F238E27FC236}">
                  <a16:creationId xmlns:a16="http://schemas.microsoft.com/office/drawing/2014/main" id="{581ADC01-80CC-8245-BD67-CBF1A398E187}"/>
                </a:ext>
              </a:extLst>
            </p:cNvPr>
            <p:cNvSpPr/>
            <p:nvPr/>
          </p:nvSpPr>
          <p:spPr>
            <a:xfrm>
              <a:off x="3878639" y="2878920"/>
              <a:ext cx="51840" cy="51840"/>
            </a:xfrm>
            <a:custGeom>
              <a:avLst/>
              <a:gdLst/>
              <a:ahLst/>
              <a:cxnLst>
                <a:cxn ang="3cd4">
                  <a:pos x="hc" y="t"/>
                </a:cxn>
                <a:cxn ang="cd2">
                  <a:pos x="l" y="vc"/>
                </a:cxn>
                <a:cxn ang="cd4">
                  <a:pos x="hc" y="b"/>
                </a:cxn>
                <a:cxn ang="0">
                  <a:pos x="r" y="vc"/>
                </a:cxn>
              </a:cxnLst>
              <a:rect l="l" t="t" r="r" b="b"/>
              <a:pathLst>
                <a:path w="145" h="145">
                  <a:moveTo>
                    <a:pt x="145" y="0"/>
                  </a:moveTo>
                  <a:cubicBezTo>
                    <a:pt x="66" y="0"/>
                    <a:pt x="0" y="64"/>
                    <a:pt x="0" y="14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6" name="Straight Connector 685">
              <a:extLst>
                <a:ext uri="{FF2B5EF4-FFF2-40B4-BE49-F238E27FC236}">
                  <a16:creationId xmlns:a16="http://schemas.microsoft.com/office/drawing/2014/main" id="{447E860B-1A00-1B4C-84FE-6C5D6E02B4FE}"/>
                </a:ext>
              </a:extLst>
            </p:cNvPr>
            <p:cNvSpPr/>
            <p:nvPr/>
          </p:nvSpPr>
          <p:spPr>
            <a:xfrm>
              <a:off x="3892320" y="30445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7" name="Freeform 686">
              <a:extLst>
                <a:ext uri="{FF2B5EF4-FFF2-40B4-BE49-F238E27FC236}">
                  <a16:creationId xmlns:a16="http://schemas.microsoft.com/office/drawing/2014/main" id="{B0113EAA-204E-0746-9EEE-3ABE28020827}"/>
                </a:ext>
              </a:extLst>
            </p:cNvPr>
            <p:cNvSpPr/>
            <p:nvPr/>
          </p:nvSpPr>
          <p:spPr>
            <a:xfrm>
              <a:off x="3892320" y="3035159"/>
              <a:ext cx="43560" cy="9000"/>
            </a:xfrm>
            <a:custGeom>
              <a:avLst/>
              <a:gdLst/>
              <a:ahLst/>
              <a:cxnLst>
                <a:cxn ang="3cd4">
                  <a:pos x="hc" y="t"/>
                </a:cxn>
                <a:cxn ang="cd2">
                  <a:pos x="l" y="vc"/>
                </a:cxn>
                <a:cxn ang="cd4">
                  <a:pos x="hc" y="b"/>
                </a:cxn>
                <a:cxn ang="0">
                  <a:pos x="r" y="vc"/>
                </a:cxn>
              </a:cxnLst>
              <a:rect l="l" t="t" r="r" b="b"/>
              <a:pathLst>
                <a:path w="122" h="26">
                  <a:moveTo>
                    <a:pt x="0" y="26"/>
                  </a:moveTo>
                  <a:cubicBezTo>
                    <a:pt x="37" y="9"/>
                    <a:pt x="79" y="0"/>
                    <a:pt x="12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8" name="Freeform 687">
              <a:extLst>
                <a:ext uri="{FF2B5EF4-FFF2-40B4-BE49-F238E27FC236}">
                  <a16:creationId xmlns:a16="http://schemas.microsoft.com/office/drawing/2014/main" id="{DCB26423-136B-844B-9A20-B29AEB2506B5}"/>
                </a:ext>
              </a:extLst>
            </p:cNvPr>
            <p:cNvSpPr/>
            <p:nvPr/>
          </p:nvSpPr>
          <p:spPr>
            <a:xfrm>
              <a:off x="3936239" y="3035159"/>
              <a:ext cx="109800" cy="109440"/>
            </a:xfrm>
            <a:custGeom>
              <a:avLst/>
              <a:gdLst/>
              <a:ahLst/>
              <a:cxnLst>
                <a:cxn ang="3cd4">
                  <a:pos x="hc" y="t"/>
                </a:cxn>
                <a:cxn ang="cd2">
                  <a:pos x="l" y="vc"/>
                </a:cxn>
                <a:cxn ang="cd4">
                  <a:pos x="hc" y="b"/>
                </a:cxn>
                <a:cxn ang="0">
                  <a:pos x="r" y="vc"/>
                </a:cxn>
              </a:cxnLst>
              <a:rect l="l" t="t" r="r" b="b"/>
              <a:pathLst>
                <a:path w="306" h="305">
                  <a:moveTo>
                    <a:pt x="0" y="0"/>
                  </a:moveTo>
                  <a:cubicBezTo>
                    <a:pt x="169" y="0"/>
                    <a:pt x="306" y="137"/>
                    <a:pt x="306" y="30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89" name="Freeform 688">
              <a:extLst>
                <a:ext uri="{FF2B5EF4-FFF2-40B4-BE49-F238E27FC236}">
                  <a16:creationId xmlns:a16="http://schemas.microsoft.com/office/drawing/2014/main" id="{21B56E99-7555-9841-970A-08BE01D52FA9}"/>
                </a:ext>
              </a:extLst>
            </p:cNvPr>
            <p:cNvSpPr/>
            <p:nvPr/>
          </p:nvSpPr>
          <p:spPr>
            <a:xfrm>
              <a:off x="4046399" y="3144959"/>
              <a:ext cx="0" cy="110880"/>
            </a:xfrm>
            <a:custGeom>
              <a:avLst/>
              <a:gdLst/>
              <a:ahLst/>
              <a:cxnLst>
                <a:cxn ang="3cd4">
                  <a:pos x="hc" y="t"/>
                </a:cxn>
                <a:cxn ang="cd2">
                  <a:pos x="l" y="vc"/>
                </a:cxn>
                <a:cxn ang="cd4">
                  <a:pos x="hc" y="b"/>
                </a:cxn>
                <a:cxn ang="0">
                  <a:pos x="r" y="vc"/>
                </a:cxn>
              </a:cxnLst>
              <a:rect l="l" t="t" r="r" b="b"/>
              <a:pathLst>
                <a:path h="309">
                  <a:moveTo>
                    <a:pt x="0" y="0"/>
                  </a:moveTo>
                  <a:cubicBezTo>
                    <a:pt x="0" y="309"/>
                    <a:pt x="0" y="309"/>
                    <a:pt x="0" y="30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0" name="Freeform 689">
              <a:extLst>
                <a:ext uri="{FF2B5EF4-FFF2-40B4-BE49-F238E27FC236}">
                  <a16:creationId xmlns:a16="http://schemas.microsoft.com/office/drawing/2014/main" id="{CC78EF71-A70C-ED40-8A7F-CBA083ABBFF4}"/>
                </a:ext>
              </a:extLst>
            </p:cNvPr>
            <p:cNvSpPr/>
            <p:nvPr/>
          </p:nvSpPr>
          <p:spPr>
            <a:xfrm>
              <a:off x="3941279" y="3256200"/>
              <a:ext cx="104760" cy="0"/>
            </a:xfrm>
            <a:custGeom>
              <a:avLst/>
              <a:gdLst/>
              <a:ahLst/>
              <a:cxnLst>
                <a:cxn ang="3cd4">
                  <a:pos x="hc" y="t"/>
                </a:cxn>
                <a:cxn ang="cd2">
                  <a:pos x="l" y="vc"/>
                </a:cxn>
                <a:cxn ang="cd4">
                  <a:pos x="hc" y="b"/>
                </a:cxn>
                <a:cxn ang="0">
                  <a:pos x="r" y="vc"/>
                </a:cxn>
              </a:cxnLst>
              <a:rect l="l" t="t" r="r" b="b"/>
              <a:pathLst>
                <a:path w="292">
                  <a:moveTo>
                    <a:pt x="292"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1" name="Straight Connector 690">
              <a:extLst>
                <a:ext uri="{FF2B5EF4-FFF2-40B4-BE49-F238E27FC236}">
                  <a16:creationId xmlns:a16="http://schemas.microsoft.com/office/drawing/2014/main" id="{831D5A21-9D67-C746-B94E-808FC5FF481E}"/>
                </a:ext>
              </a:extLst>
            </p:cNvPr>
            <p:cNvSpPr/>
            <p:nvPr/>
          </p:nvSpPr>
          <p:spPr>
            <a:xfrm>
              <a:off x="3814560" y="29196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2" name="Freeform 691">
              <a:extLst>
                <a:ext uri="{FF2B5EF4-FFF2-40B4-BE49-F238E27FC236}">
                  <a16:creationId xmlns:a16="http://schemas.microsoft.com/office/drawing/2014/main" id="{32B1D319-5724-7444-86D1-3E1DBE3E1643}"/>
                </a:ext>
              </a:extLst>
            </p:cNvPr>
            <p:cNvSpPr/>
            <p:nvPr/>
          </p:nvSpPr>
          <p:spPr>
            <a:xfrm>
              <a:off x="3751200" y="2919600"/>
              <a:ext cx="63000" cy="63360"/>
            </a:xfrm>
            <a:custGeom>
              <a:avLst/>
              <a:gdLst/>
              <a:ahLst/>
              <a:cxnLst>
                <a:cxn ang="3cd4">
                  <a:pos x="hc" y="t"/>
                </a:cxn>
                <a:cxn ang="cd2">
                  <a:pos x="l" y="vc"/>
                </a:cxn>
                <a:cxn ang="cd4">
                  <a:pos x="hc" y="b"/>
                </a:cxn>
                <a:cxn ang="0">
                  <a:pos x="r" y="vc"/>
                </a:cxn>
              </a:cxnLst>
              <a:rect l="l" t="t" r="r" b="b"/>
              <a:pathLst>
                <a:path w="176" h="177">
                  <a:moveTo>
                    <a:pt x="176" y="0"/>
                  </a:moveTo>
                  <a:cubicBezTo>
                    <a:pt x="176" y="97"/>
                    <a:pt x="97" y="177"/>
                    <a:pt x="0" y="17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3" name="Freeform 692">
              <a:extLst>
                <a:ext uri="{FF2B5EF4-FFF2-40B4-BE49-F238E27FC236}">
                  <a16:creationId xmlns:a16="http://schemas.microsoft.com/office/drawing/2014/main" id="{1EED4CDD-693B-F342-8839-22F158AFB0C2}"/>
                </a:ext>
              </a:extLst>
            </p:cNvPr>
            <p:cNvSpPr/>
            <p:nvPr/>
          </p:nvSpPr>
          <p:spPr>
            <a:xfrm>
              <a:off x="3687839" y="2919600"/>
              <a:ext cx="63000" cy="63360"/>
            </a:xfrm>
            <a:custGeom>
              <a:avLst/>
              <a:gdLst/>
              <a:ahLst/>
              <a:cxnLst>
                <a:cxn ang="3cd4">
                  <a:pos x="hc" y="t"/>
                </a:cxn>
                <a:cxn ang="cd2">
                  <a:pos x="l" y="vc"/>
                </a:cxn>
                <a:cxn ang="cd4">
                  <a:pos x="hc" y="b"/>
                </a:cxn>
                <a:cxn ang="0">
                  <a:pos x="r" y="vc"/>
                </a:cxn>
              </a:cxnLst>
              <a:rect l="l" t="t" r="r" b="b"/>
              <a:pathLst>
                <a:path w="176" h="177">
                  <a:moveTo>
                    <a:pt x="176" y="177"/>
                  </a:moveTo>
                  <a:cubicBezTo>
                    <a:pt x="78" y="177"/>
                    <a:pt x="0" y="97"/>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4" name="Freeform 693">
              <a:extLst>
                <a:ext uri="{FF2B5EF4-FFF2-40B4-BE49-F238E27FC236}">
                  <a16:creationId xmlns:a16="http://schemas.microsoft.com/office/drawing/2014/main" id="{D19C35E9-8C6A-314E-8D1B-5624EF52FAAF}"/>
                </a:ext>
              </a:extLst>
            </p:cNvPr>
            <p:cNvSpPr/>
            <p:nvPr/>
          </p:nvSpPr>
          <p:spPr>
            <a:xfrm>
              <a:off x="3687839" y="2856240"/>
              <a:ext cx="63000" cy="63000"/>
            </a:xfrm>
            <a:custGeom>
              <a:avLst/>
              <a:gdLst/>
              <a:ahLst/>
              <a:cxnLst>
                <a:cxn ang="3cd4">
                  <a:pos x="hc" y="t"/>
                </a:cxn>
                <a:cxn ang="cd2">
                  <a:pos x="l" y="vc"/>
                </a:cxn>
                <a:cxn ang="cd4">
                  <a:pos x="hc" y="b"/>
                </a:cxn>
                <a:cxn ang="0">
                  <a:pos x="r" y="vc"/>
                </a:cxn>
              </a:cxnLst>
              <a:rect l="l" t="t" r="r" b="b"/>
              <a:pathLst>
                <a:path w="176" h="176">
                  <a:moveTo>
                    <a:pt x="0" y="176"/>
                  </a:moveTo>
                  <a:cubicBezTo>
                    <a:pt x="0" y="79"/>
                    <a:pt x="78" y="0"/>
                    <a:pt x="17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5" name="Freeform 694">
              <a:extLst>
                <a:ext uri="{FF2B5EF4-FFF2-40B4-BE49-F238E27FC236}">
                  <a16:creationId xmlns:a16="http://schemas.microsoft.com/office/drawing/2014/main" id="{AD75CD22-E4A2-8447-878D-DA8BC78656DC}"/>
                </a:ext>
              </a:extLst>
            </p:cNvPr>
            <p:cNvSpPr/>
            <p:nvPr/>
          </p:nvSpPr>
          <p:spPr>
            <a:xfrm>
              <a:off x="3751200" y="2856240"/>
              <a:ext cx="63000" cy="63000"/>
            </a:xfrm>
            <a:custGeom>
              <a:avLst/>
              <a:gdLst/>
              <a:ahLst/>
              <a:cxnLst>
                <a:cxn ang="3cd4">
                  <a:pos x="hc" y="t"/>
                </a:cxn>
                <a:cxn ang="cd2">
                  <a:pos x="l" y="vc"/>
                </a:cxn>
                <a:cxn ang="cd4">
                  <a:pos x="hc" y="b"/>
                </a:cxn>
                <a:cxn ang="0">
                  <a:pos x="r" y="vc"/>
                </a:cxn>
              </a:cxnLst>
              <a:rect l="l" t="t" r="r" b="b"/>
              <a:pathLst>
                <a:path w="176" h="176">
                  <a:moveTo>
                    <a:pt x="0" y="0"/>
                  </a:moveTo>
                  <a:cubicBezTo>
                    <a:pt x="97" y="0"/>
                    <a:pt x="176" y="79"/>
                    <a:pt x="176" y="17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6" name="Straight Connector 695">
              <a:extLst>
                <a:ext uri="{FF2B5EF4-FFF2-40B4-BE49-F238E27FC236}">
                  <a16:creationId xmlns:a16="http://schemas.microsoft.com/office/drawing/2014/main" id="{B846C78A-9895-0847-9E1D-0FC1D2D1893D}"/>
                </a:ext>
              </a:extLst>
            </p:cNvPr>
            <p:cNvSpPr/>
            <p:nvPr/>
          </p:nvSpPr>
          <p:spPr>
            <a:xfrm>
              <a:off x="3751200" y="30337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7" name="Straight Connector 696">
              <a:extLst>
                <a:ext uri="{FF2B5EF4-FFF2-40B4-BE49-F238E27FC236}">
                  <a16:creationId xmlns:a16="http://schemas.microsoft.com/office/drawing/2014/main" id="{869F91DC-1632-3841-8904-E89DCD889AC0}"/>
                </a:ext>
              </a:extLst>
            </p:cNvPr>
            <p:cNvSpPr/>
            <p:nvPr/>
          </p:nvSpPr>
          <p:spPr>
            <a:xfrm>
              <a:off x="3751200" y="30337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8" name="Freeform 697">
              <a:extLst>
                <a:ext uri="{FF2B5EF4-FFF2-40B4-BE49-F238E27FC236}">
                  <a16:creationId xmlns:a16="http://schemas.microsoft.com/office/drawing/2014/main" id="{D13DE339-BA0B-F544-AA33-A9AADFB2EF3B}"/>
                </a:ext>
              </a:extLst>
            </p:cNvPr>
            <p:cNvSpPr/>
            <p:nvPr/>
          </p:nvSpPr>
          <p:spPr>
            <a:xfrm>
              <a:off x="3614040" y="3033720"/>
              <a:ext cx="136800" cy="136440"/>
            </a:xfrm>
            <a:custGeom>
              <a:avLst/>
              <a:gdLst/>
              <a:ahLst/>
              <a:cxnLst>
                <a:cxn ang="3cd4">
                  <a:pos x="hc" y="t"/>
                </a:cxn>
                <a:cxn ang="cd2">
                  <a:pos x="l" y="vc"/>
                </a:cxn>
                <a:cxn ang="cd4">
                  <a:pos x="hc" y="b"/>
                </a:cxn>
                <a:cxn ang="0">
                  <a:pos x="r" y="vc"/>
                </a:cxn>
              </a:cxnLst>
              <a:rect l="l" t="t" r="r" b="b"/>
              <a:pathLst>
                <a:path w="381" h="380">
                  <a:moveTo>
                    <a:pt x="381" y="0"/>
                  </a:moveTo>
                  <a:cubicBezTo>
                    <a:pt x="171" y="0"/>
                    <a:pt x="0" y="171"/>
                    <a:pt x="0" y="38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699" name="Freeform 698">
              <a:extLst>
                <a:ext uri="{FF2B5EF4-FFF2-40B4-BE49-F238E27FC236}">
                  <a16:creationId xmlns:a16="http://schemas.microsoft.com/office/drawing/2014/main" id="{CD9BC384-96D5-CD4E-8B44-61149C4562B2}"/>
                </a:ext>
              </a:extLst>
            </p:cNvPr>
            <p:cNvSpPr/>
            <p:nvPr/>
          </p:nvSpPr>
          <p:spPr>
            <a:xfrm>
              <a:off x="3614040" y="3170520"/>
              <a:ext cx="0" cy="137160"/>
            </a:xfrm>
            <a:custGeom>
              <a:avLst/>
              <a:gdLst/>
              <a:ahLst/>
              <a:cxnLst>
                <a:cxn ang="3cd4">
                  <a:pos x="hc" y="t"/>
                </a:cxn>
                <a:cxn ang="cd2">
                  <a:pos x="l" y="vc"/>
                </a:cxn>
                <a:cxn ang="cd4">
                  <a:pos x="hc" y="b"/>
                </a:cxn>
                <a:cxn ang="0">
                  <a:pos x="r" y="vc"/>
                </a:cxn>
              </a:cxnLst>
              <a:rect l="l" t="t" r="r" b="b"/>
              <a:pathLst>
                <a:path h="382">
                  <a:moveTo>
                    <a:pt x="0" y="0"/>
                  </a:moveTo>
                  <a:cubicBezTo>
                    <a:pt x="0" y="382"/>
                    <a:pt x="0" y="382"/>
                    <a:pt x="0" y="38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0" name="Freeform 699">
              <a:extLst>
                <a:ext uri="{FF2B5EF4-FFF2-40B4-BE49-F238E27FC236}">
                  <a16:creationId xmlns:a16="http://schemas.microsoft.com/office/drawing/2014/main" id="{9671CFF6-CAFC-634F-AAA6-08DC1DA6CACA}"/>
                </a:ext>
              </a:extLst>
            </p:cNvPr>
            <p:cNvSpPr/>
            <p:nvPr/>
          </p:nvSpPr>
          <p:spPr>
            <a:xfrm>
              <a:off x="3614040" y="3308040"/>
              <a:ext cx="273960" cy="0"/>
            </a:xfrm>
            <a:custGeom>
              <a:avLst/>
              <a:gdLst/>
              <a:ahLst/>
              <a:cxnLst>
                <a:cxn ang="3cd4">
                  <a:pos x="hc" y="t"/>
                </a:cxn>
                <a:cxn ang="cd2">
                  <a:pos x="l" y="vc"/>
                </a:cxn>
                <a:cxn ang="cd4">
                  <a:pos x="hc" y="b"/>
                </a:cxn>
                <a:cxn ang="0">
                  <a:pos x="r" y="vc"/>
                </a:cxn>
              </a:cxnLst>
              <a:rect l="l" t="t" r="r" b="b"/>
              <a:pathLst>
                <a:path w="762">
                  <a:moveTo>
                    <a:pt x="0" y="0"/>
                  </a:moveTo>
                  <a:cubicBezTo>
                    <a:pt x="762" y="0"/>
                    <a:pt x="762" y="0"/>
                    <a:pt x="76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1" name="Freeform 700">
              <a:extLst>
                <a:ext uri="{FF2B5EF4-FFF2-40B4-BE49-F238E27FC236}">
                  <a16:creationId xmlns:a16="http://schemas.microsoft.com/office/drawing/2014/main" id="{7259E264-C07F-8E4C-93EA-5B0D227D1551}"/>
                </a:ext>
              </a:extLst>
            </p:cNvPr>
            <p:cNvSpPr/>
            <p:nvPr/>
          </p:nvSpPr>
          <p:spPr>
            <a:xfrm>
              <a:off x="3888360" y="3170520"/>
              <a:ext cx="0" cy="137160"/>
            </a:xfrm>
            <a:custGeom>
              <a:avLst/>
              <a:gdLst/>
              <a:ahLst/>
              <a:cxnLst>
                <a:cxn ang="3cd4">
                  <a:pos x="hc" y="t"/>
                </a:cxn>
                <a:cxn ang="cd2">
                  <a:pos x="l" y="vc"/>
                </a:cxn>
                <a:cxn ang="cd4">
                  <a:pos x="hc" y="b"/>
                </a:cxn>
                <a:cxn ang="0">
                  <a:pos x="r" y="vc"/>
                </a:cxn>
              </a:cxnLst>
              <a:rect l="l" t="t" r="r" b="b"/>
              <a:pathLst>
                <a:path h="382">
                  <a:moveTo>
                    <a:pt x="0" y="38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2" name="Freeform 701">
              <a:extLst>
                <a:ext uri="{FF2B5EF4-FFF2-40B4-BE49-F238E27FC236}">
                  <a16:creationId xmlns:a16="http://schemas.microsoft.com/office/drawing/2014/main" id="{F57F9D4A-4309-A842-B233-4E480385CE18}"/>
                </a:ext>
              </a:extLst>
            </p:cNvPr>
            <p:cNvSpPr/>
            <p:nvPr/>
          </p:nvSpPr>
          <p:spPr>
            <a:xfrm>
              <a:off x="3751200" y="3033720"/>
              <a:ext cx="136800" cy="136440"/>
            </a:xfrm>
            <a:custGeom>
              <a:avLst/>
              <a:gdLst/>
              <a:ahLst/>
              <a:cxnLst>
                <a:cxn ang="3cd4">
                  <a:pos x="hc" y="t"/>
                </a:cxn>
                <a:cxn ang="cd2">
                  <a:pos x="l" y="vc"/>
                </a:cxn>
                <a:cxn ang="cd4">
                  <a:pos x="hc" y="b"/>
                </a:cxn>
                <a:cxn ang="0">
                  <a:pos x="r" y="vc"/>
                </a:cxn>
              </a:cxnLst>
              <a:rect l="l" t="t" r="r" b="b"/>
              <a:pathLst>
                <a:path w="381" h="380">
                  <a:moveTo>
                    <a:pt x="381" y="380"/>
                  </a:moveTo>
                  <a:cubicBezTo>
                    <a:pt x="381" y="171"/>
                    <a:pt x="21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03" name="Group 702">
            <a:extLst>
              <a:ext uri="{FF2B5EF4-FFF2-40B4-BE49-F238E27FC236}">
                <a16:creationId xmlns:a16="http://schemas.microsoft.com/office/drawing/2014/main" id="{33FFF3B0-3E18-6749-AD52-E22D42B036B3}"/>
              </a:ext>
            </a:extLst>
          </p:cNvPr>
          <p:cNvGrpSpPr/>
          <p:nvPr/>
        </p:nvGrpSpPr>
        <p:grpSpPr>
          <a:xfrm>
            <a:off x="6122950" y="2811988"/>
            <a:ext cx="815504" cy="627166"/>
            <a:chOff x="4161240" y="2836800"/>
            <a:chExt cx="632880" cy="486719"/>
          </a:xfrm>
        </p:grpSpPr>
        <p:sp>
          <p:nvSpPr>
            <p:cNvPr id="704" name="Straight Connector 703">
              <a:extLst>
                <a:ext uri="{FF2B5EF4-FFF2-40B4-BE49-F238E27FC236}">
                  <a16:creationId xmlns:a16="http://schemas.microsoft.com/office/drawing/2014/main" id="{D248B53A-F35F-3849-8E42-C33A04A8053F}"/>
                </a:ext>
              </a:extLst>
            </p:cNvPr>
            <p:cNvSpPr/>
            <p:nvPr/>
          </p:nvSpPr>
          <p:spPr>
            <a:xfrm flipH="1">
              <a:off x="4236120" y="2911679"/>
              <a:ext cx="189360" cy="18936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5" name="Straight Connector 704">
              <a:extLst>
                <a:ext uri="{FF2B5EF4-FFF2-40B4-BE49-F238E27FC236}">
                  <a16:creationId xmlns:a16="http://schemas.microsoft.com/office/drawing/2014/main" id="{4F667557-E583-5746-8EA8-AC43F549FC88}"/>
                </a:ext>
              </a:extLst>
            </p:cNvPr>
            <p:cNvSpPr/>
            <p:nvPr/>
          </p:nvSpPr>
          <p:spPr>
            <a:xfrm flipH="1" flipV="1">
              <a:off x="4161240" y="3026160"/>
              <a:ext cx="74880" cy="74879"/>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6" name="Straight Connector 705">
              <a:extLst>
                <a:ext uri="{FF2B5EF4-FFF2-40B4-BE49-F238E27FC236}">
                  <a16:creationId xmlns:a16="http://schemas.microsoft.com/office/drawing/2014/main" id="{C71D197E-B981-FA41-B3AE-49732D026596}"/>
                </a:ext>
              </a:extLst>
            </p:cNvPr>
            <p:cNvSpPr/>
            <p:nvPr/>
          </p:nvSpPr>
          <p:spPr>
            <a:xfrm flipV="1">
              <a:off x="4161240" y="2836800"/>
              <a:ext cx="189000" cy="18936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7" name="Straight Connector 706">
              <a:extLst>
                <a:ext uri="{FF2B5EF4-FFF2-40B4-BE49-F238E27FC236}">
                  <a16:creationId xmlns:a16="http://schemas.microsoft.com/office/drawing/2014/main" id="{B88CA2DE-3713-7D41-91EB-42D4CF75F9C9}"/>
                </a:ext>
              </a:extLst>
            </p:cNvPr>
            <p:cNvSpPr/>
            <p:nvPr/>
          </p:nvSpPr>
          <p:spPr>
            <a:xfrm>
              <a:off x="4350240" y="2836800"/>
              <a:ext cx="75240" cy="74879"/>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8" name="Straight Connector 707">
              <a:extLst>
                <a:ext uri="{FF2B5EF4-FFF2-40B4-BE49-F238E27FC236}">
                  <a16:creationId xmlns:a16="http://schemas.microsoft.com/office/drawing/2014/main" id="{8E2A06C9-F7A3-0D4A-BBE9-E5C107D0D83F}"/>
                </a:ext>
              </a:extLst>
            </p:cNvPr>
            <p:cNvSpPr/>
            <p:nvPr/>
          </p:nvSpPr>
          <p:spPr>
            <a:xfrm flipH="1" flipV="1">
              <a:off x="4598280" y="2839320"/>
              <a:ext cx="195840" cy="18252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09" name="Straight Connector 708">
              <a:extLst>
                <a:ext uri="{FF2B5EF4-FFF2-40B4-BE49-F238E27FC236}">
                  <a16:creationId xmlns:a16="http://schemas.microsoft.com/office/drawing/2014/main" id="{6FEE70FF-3144-5A4D-96F8-E578033F8674}"/>
                </a:ext>
              </a:extLst>
            </p:cNvPr>
            <p:cNvSpPr/>
            <p:nvPr/>
          </p:nvSpPr>
          <p:spPr>
            <a:xfrm flipH="1">
              <a:off x="4526280" y="2839320"/>
              <a:ext cx="72000" cy="77039"/>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0" name="Straight Connector 709">
              <a:extLst>
                <a:ext uri="{FF2B5EF4-FFF2-40B4-BE49-F238E27FC236}">
                  <a16:creationId xmlns:a16="http://schemas.microsoft.com/office/drawing/2014/main" id="{0E65BB60-F61B-124B-A66E-B20D21A1FD00}"/>
                </a:ext>
              </a:extLst>
            </p:cNvPr>
            <p:cNvSpPr/>
            <p:nvPr/>
          </p:nvSpPr>
          <p:spPr>
            <a:xfrm>
              <a:off x="4526280" y="2916359"/>
              <a:ext cx="195840" cy="182881"/>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1" name="Straight Connector 710">
              <a:extLst>
                <a:ext uri="{FF2B5EF4-FFF2-40B4-BE49-F238E27FC236}">
                  <a16:creationId xmlns:a16="http://schemas.microsoft.com/office/drawing/2014/main" id="{38410425-E5B7-EF4C-B860-3031AFC632B7}"/>
                </a:ext>
              </a:extLst>
            </p:cNvPr>
            <p:cNvSpPr/>
            <p:nvPr/>
          </p:nvSpPr>
          <p:spPr>
            <a:xfrm flipV="1">
              <a:off x="4722120" y="3021840"/>
              <a:ext cx="72000" cy="7740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2" name="Straight Connector 711">
              <a:extLst>
                <a:ext uri="{FF2B5EF4-FFF2-40B4-BE49-F238E27FC236}">
                  <a16:creationId xmlns:a16="http://schemas.microsoft.com/office/drawing/2014/main" id="{E637B4E2-A979-2C49-9BBE-445096741A19}"/>
                </a:ext>
              </a:extLst>
            </p:cNvPr>
            <p:cNvSpPr/>
            <p:nvPr/>
          </p:nvSpPr>
          <p:spPr>
            <a:xfrm flipH="1">
              <a:off x="4467240" y="2940479"/>
              <a:ext cx="84599" cy="428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3" name="Straight Connector 712">
              <a:extLst>
                <a:ext uri="{FF2B5EF4-FFF2-40B4-BE49-F238E27FC236}">
                  <a16:creationId xmlns:a16="http://schemas.microsoft.com/office/drawing/2014/main" id="{6EBF983C-15A1-F540-B7BB-CD422F33197A}"/>
                </a:ext>
              </a:extLst>
            </p:cNvPr>
            <p:cNvSpPr/>
            <p:nvPr/>
          </p:nvSpPr>
          <p:spPr>
            <a:xfrm flipH="1">
              <a:off x="4409640" y="2983319"/>
              <a:ext cx="57600" cy="101161"/>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4" name="Straight Connector 713">
              <a:extLst>
                <a:ext uri="{FF2B5EF4-FFF2-40B4-BE49-F238E27FC236}">
                  <a16:creationId xmlns:a16="http://schemas.microsoft.com/office/drawing/2014/main" id="{0B1909E8-8ECB-704A-806B-9281DD945A38}"/>
                </a:ext>
              </a:extLst>
            </p:cNvPr>
            <p:cNvSpPr/>
            <p:nvPr/>
          </p:nvSpPr>
          <p:spPr>
            <a:xfrm>
              <a:off x="4409640" y="3084480"/>
              <a:ext cx="44640" cy="460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5" name="Straight Connector 714">
              <a:extLst>
                <a:ext uri="{FF2B5EF4-FFF2-40B4-BE49-F238E27FC236}">
                  <a16:creationId xmlns:a16="http://schemas.microsoft.com/office/drawing/2014/main" id="{FBF7C020-CA64-C24F-8E70-9F9B6ABD28CF}"/>
                </a:ext>
              </a:extLst>
            </p:cNvPr>
            <p:cNvSpPr/>
            <p:nvPr/>
          </p:nvSpPr>
          <p:spPr>
            <a:xfrm flipV="1">
              <a:off x="4454280" y="3051360"/>
              <a:ext cx="81000" cy="792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6" name="Straight Connector 715">
              <a:extLst>
                <a:ext uri="{FF2B5EF4-FFF2-40B4-BE49-F238E27FC236}">
                  <a16:creationId xmlns:a16="http://schemas.microsoft.com/office/drawing/2014/main" id="{D3E90584-750C-8244-B5F5-3EA443380CDC}"/>
                </a:ext>
              </a:extLst>
            </p:cNvPr>
            <p:cNvSpPr/>
            <p:nvPr/>
          </p:nvSpPr>
          <p:spPr>
            <a:xfrm>
              <a:off x="4535280" y="3051360"/>
              <a:ext cx="117360" cy="1173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7" name="Straight Connector 716">
              <a:extLst>
                <a:ext uri="{FF2B5EF4-FFF2-40B4-BE49-F238E27FC236}">
                  <a16:creationId xmlns:a16="http://schemas.microsoft.com/office/drawing/2014/main" id="{0328DEDF-66FB-7A43-B34C-802F536CA3B9}"/>
                </a:ext>
              </a:extLst>
            </p:cNvPr>
            <p:cNvSpPr/>
            <p:nvPr/>
          </p:nvSpPr>
          <p:spPr>
            <a:xfrm flipH="1">
              <a:off x="4497840" y="3168720"/>
              <a:ext cx="154800" cy="1547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8" name="Straight Connector 717">
              <a:extLst>
                <a:ext uri="{FF2B5EF4-FFF2-40B4-BE49-F238E27FC236}">
                  <a16:creationId xmlns:a16="http://schemas.microsoft.com/office/drawing/2014/main" id="{E17B28B2-4706-0140-BE77-D352E6B8305B}"/>
                </a:ext>
              </a:extLst>
            </p:cNvPr>
            <p:cNvSpPr/>
            <p:nvPr/>
          </p:nvSpPr>
          <p:spPr>
            <a:xfrm flipH="1" flipV="1">
              <a:off x="4256280" y="3081960"/>
              <a:ext cx="241560" cy="24155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19" name="Straight Connector 718">
              <a:extLst>
                <a:ext uri="{FF2B5EF4-FFF2-40B4-BE49-F238E27FC236}">
                  <a16:creationId xmlns:a16="http://schemas.microsoft.com/office/drawing/2014/main" id="{BFF5EB39-25EA-CC42-9712-656D0F285DF9}"/>
                </a:ext>
              </a:extLst>
            </p:cNvPr>
            <p:cNvSpPr/>
            <p:nvPr/>
          </p:nvSpPr>
          <p:spPr>
            <a:xfrm flipV="1">
              <a:off x="4256280" y="2937600"/>
              <a:ext cx="144000" cy="1443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0" name="Straight Connector 719">
              <a:extLst>
                <a:ext uri="{FF2B5EF4-FFF2-40B4-BE49-F238E27FC236}">
                  <a16:creationId xmlns:a16="http://schemas.microsoft.com/office/drawing/2014/main" id="{D8DD9C35-203A-6E49-B21F-4826E638976E}"/>
                </a:ext>
              </a:extLst>
            </p:cNvPr>
            <p:cNvSpPr/>
            <p:nvPr/>
          </p:nvSpPr>
          <p:spPr>
            <a:xfrm>
              <a:off x="4400280" y="2937600"/>
              <a:ext cx="66960" cy="4571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1" name="Straight Connector 720">
              <a:extLst>
                <a:ext uri="{FF2B5EF4-FFF2-40B4-BE49-F238E27FC236}">
                  <a16:creationId xmlns:a16="http://schemas.microsoft.com/office/drawing/2014/main" id="{98FE38CD-57DA-9945-9A7D-CF65D1D39D22}"/>
                </a:ext>
              </a:extLst>
            </p:cNvPr>
            <p:cNvSpPr/>
            <p:nvPr/>
          </p:nvSpPr>
          <p:spPr>
            <a:xfrm flipH="1">
              <a:off x="4640400" y="3085200"/>
              <a:ext cx="66960" cy="666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2" name="Straight Connector 721">
              <a:extLst>
                <a:ext uri="{FF2B5EF4-FFF2-40B4-BE49-F238E27FC236}">
                  <a16:creationId xmlns:a16="http://schemas.microsoft.com/office/drawing/2014/main" id="{D0ED5916-ABEE-A34B-A212-3FB4DEEC2106}"/>
                </a:ext>
              </a:extLst>
            </p:cNvPr>
            <p:cNvSpPr/>
            <p:nvPr/>
          </p:nvSpPr>
          <p:spPr>
            <a:xfrm flipH="1" flipV="1">
              <a:off x="4482000" y="3231360"/>
              <a:ext cx="53640" cy="540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3" name="Straight Connector 722">
              <a:extLst>
                <a:ext uri="{FF2B5EF4-FFF2-40B4-BE49-F238E27FC236}">
                  <a16:creationId xmlns:a16="http://schemas.microsoft.com/office/drawing/2014/main" id="{A69C2B30-BD0C-FA43-A2AD-A86FE0E4D62F}"/>
                </a:ext>
              </a:extLst>
            </p:cNvPr>
            <p:cNvSpPr/>
            <p:nvPr/>
          </p:nvSpPr>
          <p:spPr>
            <a:xfrm flipH="1" flipV="1">
              <a:off x="4518360" y="3191760"/>
              <a:ext cx="54000" cy="5471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4" name="Straight Connector 723">
              <a:extLst>
                <a:ext uri="{FF2B5EF4-FFF2-40B4-BE49-F238E27FC236}">
                  <a16:creationId xmlns:a16="http://schemas.microsoft.com/office/drawing/2014/main" id="{71BA674E-0A9F-9843-82D8-36300E92E89A}"/>
                </a:ext>
              </a:extLst>
            </p:cNvPr>
            <p:cNvSpPr/>
            <p:nvPr/>
          </p:nvSpPr>
          <p:spPr>
            <a:xfrm flipH="1" flipV="1">
              <a:off x="4559400" y="3154320"/>
              <a:ext cx="53640" cy="547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25" name="Group 724">
            <a:extLst>
              <a:ext uri="{FF2B5EF4-FFF2-40B4-BE49-F238E27FC236}">
                <a16:creationId xmlns:a16="http://schemas.microsoft.com/office/drawing/2014/main" id="{EB1A624F-7DEA-9C4C-B5B4-419A62DD039C}"/>
              </a:ext>
            </a:extLst>
          </p:cNvPr>
          <p:cNvGrpSpPr/>
          <p:nvPr/>
        </p:nvGrpSpPr>
        <p:grpSpPr>
          <a:xfrm>
            <a:off x="7288901" y="2806189"/>
            <a:ext cx="390588" cy="638763"/>
            <a:chOff x="5045400" y="2832480"/>
            <a:chExt cx="303120" cy="495719"/>
          </a:xfrm>
        </p:grpSpPr>
        <p:sp>
          <p:nvSpPr>
            <p:cNvPr id="726" name="Straight Connector 725">
              <a:extLst>
                <a:ext uri="{FF2B5EF4-FFF2-40B4-BE49-F238E27FC236}">
                  <a16:creationId xmlns:a16="http://schemas.microsoft.com/office/drawing/2014/main" id="{7DCC17A8-2EA4-0E49-B460-6D84B24BF3E4}"/>
                </a:ext>
              </a:extLst>
            </p:cNvPr>
            <p:cNvSpPr/>
            <p:nvPr/>
          </p:nvSpPr>
          <p:spPr>
            <a:xfrm>
              <a:off x="5333760" y="332819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7" name="Freeform 726">
              <a:extLst>
                <a:ext uri="{FF2B5EF4-FFF2-40B4-BE49-F238E27FC236}">
                  <a16:creationId xmlns:a16="http://schemas.microsoft.com/office/drawing/2014/main" id="{B3CD1D83-8F9D-6142-9993-905B433E4743}"/>
                </a:ext>
              </a:extLst>
            </p:cNvPr>
            <p:cNvSpPr/>
            <p:nvPr/>
          </p:nvSpPr>
          <p:spPr>
            <a:xfrm>
              <a:off x="5060160" y="3328199"/>
              <a:ext cx="273240" cy="0"/>
            </a:xfrm>
            <a:custGeom>
              <a:avLst/>
              <a:gdLst/>
              <a:ahLst/>
              <a:cxnLst>
                <a:cxn ang="3cd4">
                  <a:pos x="hc" y="t"/>
                </a:cxn>
                <a:cxn ang="cd2">
                  <a:pos x="l" y="vc"/>
                </a:cxn>
                <a:cxn ang="cd4">
                  <a:pos x="hc" y="b"/>
                </a:cxn>
                <a:cxn ang="0">
                  <a:pos x="r" y="vc"/>
                </a:cxn>
              </a:cxnLst>
              <a:rect l="l" t="t" r="r" b="b"/>
              <a:pathLst>
                <a:path w="760">
                  <a:moveTo>
                    <a:pt x="760"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8" name="Freeform 727">
              <a:extLst>
                <a:ext uri="{FF2B5EF4-FFF2-40B4-BE49-F238E27FC236}">
                  <a16:creationId xmlns:a16="http://schemas.microsoft.com/office/drawing/2014/main" id="{AD40DC12-1C09-D642-875E-9F3A1B193410}"/>
                </a:ext>
              </a:extLst>
            </p:cNvPr>
            <p:cNvSpPr/>
            <p:nvPr/>
          </p:nvSpPr>
          <p:spPr>
            <a:xfrm>
              <a:off x="5045400" y="3313439"/>
              <a:ext cx="14400" cy="14400"/>
            </a:xfrm>
            <a:custGeom>
              <a:avLst/>
              <a:gdLst/>
              <a:ahLst/>
              <a:cxnLst>
                <a:cxn ang="3cd4">
                  <a:pos x="hc" y="t"/>
                </a:cxn>
                <a:cxn ang="cd2">
                  <a:pos x="l" y="vc"/>
                </a:cxn>
                <a:cxn ang="cd4">
                  <a:pos x="hc" y="b"/>
                </a:cxn>
                <a:cxn ang="0">
                  <a:pos x="r" y="vc"/>
                </a:cxn>
              </a:cxnLst>
              <a:rect l="l" t="t" r="r" b="b"/>
              <a:pathLst>
                <a:path w="41" h="41">
                  <a:moveTo>
                    <a:pt x="41" y="41"/>
                  </a:moveTo>
                  <a:cubicBezTo>
                    <a:pt x="18" y="41"/>
                    <a:pt x="0" y="22"/>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29" name="Freeform 728">
              <a:extLst>
                <a:ext uri="{FF2B5EF4-FFF2-40B4-BE49-F238E27FC236}">
                  <a16:creationId xmlns:a16="http://schemas.microsoft.com/office/drawing/2014/main" id="{CF5EBD0C-9867-344F-A238-6B16856C7F76}"/>
                </a:ext>
              </a:extLst>
            </p:cNvPr>
            <p:cNvSpPr/>
            <p:nvPr/>
          </p:nvSpPr>
          <p:spPr>
            <a:xfrm>
              <a:off x="5045400" y="2847240"/>
              <a:ext cx="0" cy="465840"/>
            </a:xfrm>
            <a:custGeom>
              <a:avLst/>
              <a:gdLst/>
              <a:ahLst/>
              <a:cxnLst>
                <a:cxn ang="3cd4">
                  <a:pos x="hc" y="t"/>
                </a:cxn>
                <a:cxn ang="cd2">
                  <a:pos x="l" y="vc"/>
                </a:cxn>
                <a:cxn ang="cd4">
                  <a:pos x="hc" y="b"/>
                </a:cxn>
                <a:cxn ang="0">
                  <a:pos x="r" y="vc"/>
                </a:cxn>
              </a:cxnLst>
              <a:rect l="l" t="t" r="r" b="b"/>
              <a:pathLst>
                <a:path h="1295">
                  <a:moveTo>
                    <a:pt x="0" y="1295"/>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0" name="Freeform 729">
              <a:extLst>
                <a:ext uri="{FF2B5EF4-FFF2-40B4-BE49-F238E27FC236}">
                  <a16:creationId xmlns:a16="http://schemas.microsoft.com/office/drawing/2014/main" id="{E49A70B5-3ACB-204B-B13F-3AFADA2346EA}"/>
                </a:ext>
              </a:extLst>
            </p:cNvPr>
            <p:cNvSpPr/>
            <p:nvPr/>
          </p:nvSpPr>
          <p:spPr>
            <a:xfrm>
              <a:off x="5045400" y="2832480"/>
              <a:ext cx="14400" cy="14400"/>
            </a:xfrm>
            <a:custGeom>
              <a:avLst/>
              <a:gdLst/>
              <a:ahLst/>
              <a:cxnLst>
                <a:cxn ang="3cd4">
                  <a:pos x="hc" y="t"/>
                </a:cxn>
                <a:cxn ang="cd2">
                  <a:pos x="l" y="vc"/>
                </a:cxn>
                <a:cxn ang="cd4">
                  <a:pos x="hc" y="b"/>
                </a:cxn>
                <a:cxn ang="0">
                  <a:pos x="r" y="vc"/>
                </a:cxn>
              </a:cxnLst>
              <a:rect l="l" t="t" r="r" b="b"/>
              <a:pathLst>
                <a:path w="41" h="41">
                  <a:moveTo>
                    <a:pt x="0" y="41"/>
                  </a:moveTo>
                  <a:cubicBezTo>
                    <a:pt x="0" y="18"/>
                    <a:pt x="18" y="0"/>
                    <a:pt x="4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1" name="Freeform 730">
              <a:extLst>
                <a:ext uri="{FF2B5EF4-FFF2-40B4-BE49-F238E27FC236}">
                  <a16:creationId xmlns:a16="http://schemas.microsoft.com/office/drawing/2014/main" id="{4F71E931-F2ED-6844-AAF3-6BB51F0AF90B}"/>
                </a:ext>
              </a:extLst>
            </p:cNvPr>
            <p:cNvSpPr/>
            <p:nvPr/>
          </p:nvSpPr>
          <p:spPr>
            <a:xfrm>
              <a:off x="5060160" y="2832480"/>
              <a:ext cx="273240" cy="0"/>
            </a:xfrm>
            <a:custGeom>
              <a:avLst/>
              <a:gdLst/>
              <a:ahLst/>
              <a:cxnLst>
                <a:cxn ang="3cd4">
                  <a:pos x="hc" y="t"/>
                </a:cxn>
                <a:cxn ang="cd2">
                  <a:pos x="l" y="vc"/>
                </a:cxn>
                <a:cxn ang="cd4">
                  <a:pos x="hc" y="b"/>
                </a:cxn>
                <a:cxn ang="0">
                  <a:pos x="r" y="vc"/>
                </a:cxn>
              </a:cxnLst>
              <a:rect l="l" t="t" r="r" b="b"/>
              <a:pathLst>
                <a:path w="760">
                  <a:moveTo>
                    <a:pt x="0" y="0"/>
                  </a:moveTo>
                  <a:cubicBezTo>
                    <a:pt x="760" y="0"/>
                    <a:pt x="760" y="0"/>
                    <a:pt x="76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2" name="Freeform 731">
              <a:extLst>
                <a:ext uri="{FF2B5EF4-FFF2-40B4-BE49-F238E27FC236}">
                  <a16:creationId xmlns:a16="http://schemas.microsoft.com/office/drawing/2014/main" id="{BB5AD5A2-CD28-7C43-9FF7-FF9351962E2B}"/>
                </a:ext>
              </a:extLst>
            </p:cNvPr>
            <p:cNvSpPr/>
            <p:nvPr/>
          </p:nvSpPr>
          <p:spPr>
            <a:xfrm>
              <a:off x="5333760" y="2832480"/>
              <a:ext cx="14400" cy="14400"/>
            </a:xfrm>
            <a:custGeom>
              <a:avLst/>
              <a:gdLst/>
              <a:ahLst/>
              <a:cxnLst>
                <a:cxn ang="3cd4">
                  <a:pos x="hc" y="t"/>
                </a:cxn>
                <a:cxn ang="cd2">
                  <a:pos x="l" y="vc"/>
                </a:cxn>
                <a:cxn ang="cd4">
                  <a:pos x="hc" y="b"/>
                </a:cxn>
                <a:cxn ang="0">
                  <a:pos x="r" y="vc"/>
                </a:cxn>
              </a:cxnLst>
              <a:rect l="l" t="t" r="r" b="b"/>
              <a:pathLst>
                <a:path w="41" h="41">
                  <a:moveTo>
                    <a:pt x="0" y="0"/>
                  </a:moveTo>
                  <a:cubicBezTo>
                    <a:pt x="24" y="0"/>
                    <a:pt x="41" y="18"/>
                    <a:pt x="41" y="4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3" name="Freeform 732">
              <a:extLst>
                <a:ext uri="{FF2B5EF4-FFF2-40B4-BE49-F238E27FC236}">
                  <a16:creationId xmlns:a16="http://schemas.microsoft.com/office/drawing/2014/main" id="{69F77E0D-CCD2-EF45-A87C-0094B7A382A4}"/>
                </a:ext>
              </a:extLst>
            </p:cNvPr>
            <p:cNvSpPr/>
            <p:nvPr/>
          </p:nvSpPr>
          <p:spPr>
            <a:xfrm>
              <a:off x="5348520" y="2847240"/>
              <a:ext cx="0" cy="465840"/>
            </a:xfrm>
            <a:custGeom>
              <a:avLst/>
              <a:gdLst/>
              <a:ahLst/>
              <a:cxnLst>
                <a:cxn ang="3cd4">
                  <a:pos x="hc" y="t"/>
                </a:cxn>
                <a:cxn ang="cd2">
                  <a:pos x="l" y="vc"/>
                </a:cxn>
                <a:cxn ang="cd4">
                  <a:pos x="hc" y="b"/>
                </a:cxn>
                <a:cxn ang="0">
                  <a:pos x="r" y="vc"/>
                </a:cxn>
              </a:cxnLst>
              <a:rect l="l" t="t" r="r" b="b"/>
              <a:pathLst>
                <a:path h="1295">
                  <a:moveTo>
                    <a:pt x="0" y="0"/>
                  </a:moveTo>
                  <a:cubicBezTo>
                    <a:pt x="0" y="1295"/>
                    <a:pt x="0" y="1295"/>
                    <a:pt x="0" y="129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4" name="Freeform 733">
              <a:extLst>
                <a:ext uri="{FF2B5EF4-FFF2-40B4-BE49-F238E27FC236}">
                  <a16:creationId xmlns:a16="http://schemas.microsoft.com/office/drawing/2014/main" id="{90C34811-71E3-C64C-B2A8-0342B4DFC7F9}"/>
                </a:ext>
              </a:extLst>
            </p:cNvPr>
            <p:cNvSpPr/>
            <p:nvPr/>
          </p:nvSpPr>
          <p:spPr>
            <a:xfrm>
              <a:off x="5333760" y="3313439"/>
              <a:ext cx="14400" cy="14400"/>
            </a:xfrm>
            <a:custGeom>
              <a:avLst/>
              <a:gdLst/>
              <a:ahLst/>
              <a:cxnLst>
                <a:cxn ang="3cd4">
                  <a:pos x="hc" y="t"/>
                </a:cxn>
                <a:cxn ang="cd2">
                  <a:pos x="l" y="vc"/>
                </a:cxn>
                <a:cxn ang="cd4">
                  <a:pos x="hc" y="b"/>
                </a:cxn>
                <a:cxn ang="0">
                  <a:pos x="r" y="vc"/>
                </a:cxn>
              </a:cxnLst>
              <a:rect l="l" t="t" r="r" b="b"/>
              <a:pathLst>
                <a:path w="41" h="41">
                  <a:moveTo>
                    <a:pt x="41" y="0"/>
                  </a:moveTo>
                  <a:cubicBezTo>
                    <a:pt x="41" y="22"/>
                    <a:pt x="24" y="41"/>
                    <a:pt x="0" y="4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5" name="Straight Connector 734">
              <a:extLst>
                <a:ext uri="{FF2B5EF4-FFF2-40B4-BE49-F238E27FC236}">
                  <a16:creationId xmlns:a16="http://schemas.microsoft.com/office/drawing/2014/main" id="{422FBFA0-24C6-9649-9B65-415F8C25A2F3}"/>
                </a:ext>
              </a:extLst>
            </p:cNvPr>
            <p:cNvSpPr/>
            <p:nvPr/>
          </p:nvSpPr>
          <p:spPr>
            <a:xfrm>
              <a:off x="5047920" y="2926440"/>
              <a:ext cx="2984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6" name="Straight Connector 735">
              <a:extLst>
                <a:ext uri="{FF2B5EF4-FFF2-40B4-BE49-F238E27FC236}">
                  <a16:creationId xmlns:a16="http://schemas.microsoft.com/office/drawing/2014/main" id="{61BE3B40-73AF-C84E-95A6-F50F57F3ABBF}"/>
                </a:ext>
              </a:extLst>
            </p:cNvPr>
            <p:cNvSpPr/>
            <p:nvPr/>
          </p:nvSpPr>
          <p:spPr>
            <a:xfrm>
              <a:off x="5047920" y="3240720"/>
              <a:ext cx="2984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7" name="Freeform 736">
              <a:extLst>
                <a:ext uri="{FF2B5EF4-FFF2-40B4-BE49-F238E27FC236}">
                  <a16:creationId xmlns:a16="http://schemas.microsoft.com/office/drawing/2014/main" id="{534677A8-259D-144A-8807-C324E820B294}"/>
                </a:ext>
              </a:extLst>
            </p:cNvPr>
            <p:cNvSpPr/>
            <p:nvPr/>
          </p:nvSpPr>
          <p:spPr>
            <a:xfrm>
              <a:off x="5196960" y="2886120"/>
              <a:ext cx="0" cy="0"/>
            </a:xfrm>
            <a:custGeom>
              <a:avLst/>
              <a:gdLst/>
              <a:ahLst/>
              <a:cxnLst>
                <a:cxn ang="3cd4">
                  <a:pos x="hc" y="t"/>
                </a:cxn>
                <a:cxn ang="cd2">
                  <a:pos x="l" y="vc"/>
                </a:cxn>
                <a:cxn ang="cd4">
                  <a:pos x="hc" y="b"/>
                </a:cxn>
                <a:cxn ang="0">
                  <a:pos x="r" y="vc"/>
                </a:cxn>
              </a:cxnLst>
              <a:rect l="l" t="t" r="r" b="b"/>
              <a:pathLst>
                <a:path>
                  <a:moveTo>
                    <a:pt x="0" y="0"/>
                  </a:moveTo>
                  <a:close/>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38" name="Straight Connector 737">
              <a:extLst>
                <a:ext uri="{FF2B5EF4-FFF2-40B4-BE49-F238E27FC236}">
                  <a16:creationId xmlns:a16="http://schemas.microsoft.com/office/drawing/2014/main" id="{3F9CD647-F10E-1946-B725-E0F9989DA965}"/>
                </a:ext>
              </a:extLst>
            </p:cNvPr>
            <p:cNvSpPr/>
            <p:nvPr/>
          </p:nvSpPr>
          <p:spPr>
            <a:xfrm>
              <a:off x="5173200" y="3280320"/>
              <a:ext cx="471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39" name="Group 738">
            <a:extLst>
              <a:ext uri="{FF2B5EF4-FFF2-40B4-BE49-F238E27FC236}">
                <a16:creationId xmlns:a16="http://schemas.microsoft.com/office/drawing/2014/main" id="{222BDCC2-4E3C-8D49-B85D-E27A92056140}"/>
              </a:ext>
            </a:extLst>
          </p:cNvPr>
          <p:cNvGrpSpPr/>
          <p:nvPr/>
        </p:nvGrpSpPr>
        <p:grpSpPr>
          <a:xfrm>
            <a:off x="8171188" y="2754698"/>
            <a:ext cx="533000" cy="741746"/>
            <a:chOff x="5718240" y="2792520"/>
            <a:chExt cx="413640" cy="575640"/>
          </a:xfrm>
        </p:grpSpPr>
        <p:sp>
          <p:nvSpPr>
            <p:cNvPr id="740" name="Straight Connector 739">
              <a:extLst>
                <a:ext uri="{FF2B5EF4-FFF2-40B4-BE49-F238E27FC236}">
                  <a16:creationId xmlns:a16="http://schemas.microsoft.com/office/drawing/2014/main" id="{E093DE19-75EA-3443-B894-3BF04DBAA25E}"/>
                </a:ext>
              </a:extLst>
            </p:cNvPr>
            <p:cNvSpPr/>
            <p:nvPr/>
          </p:nvSpPr>
          <p:spPr>
            <a:xfrm>
              <a:off x="6103440" y="3368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1" name="Freeform 740">
              <a:extLst>
                <a:ext uri="{FF2B5EF4-FFF2-40B4-BE49-F238E27FC236}">
                  <a16:creationId xmlns:a16="http://schemas.microsoft.com/office/drawing/2014/main" id="{4F6D58A2-23B5-154A-856D-D00F9590C2C2}"/>
                </a:ext>
              </a:extLst>
            </p:cNvPr>
            <p:cNvSpPr/>
            <p:nvPr/>
          </p:nvSpPr>
          <p:spPr>
            <a:xfrm>
              <a:off x="5746320" y="3368160"/>
              <a:ext cx="356760" cy="0"/>
            </a:xfrm>
            <a:custGeom>
              <a:avLst/>
              <a:gdLst/>
              <a:ahLst/>
              <a:cxnLst>
                <a:cxn ang="3cd4">
                  <a:pos x="hc" y="t"/>
                </a:cxn>
                <a:cxn ang="cd2">
                  <a:pos x="l" y="vc"/>
                </a:cxn>
                <a:cxn ang="cd4">
                  <a:pos x="hc" y="b"/>
                </a:cxn>
                <a:cxn ang="0">
                  <a:pos x="r" y="vc"/>
                </a:cxn>
              </a:cxnLst>
              <a:rect l="l" t="t" r="r" b="b"/>
              <a:pathLst>
                <a:path w="992">
                  <a:moveTo>
                    <a:pt x="992"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2" name="Freeform 741">
              <a:extLst>
                <a:ext uri="{FF2B5EF4-FFF2-40B4-BE49-F238E27FC236}">
                  <a16:creationId xmlns:a16="http://schemas.microsoft.com/office/drawing/2014/main" id="{766D4423-98B4-0640-B44C-2979BF3B0673}"/>
                </a:ext>
              </a:extLst>
            </p:cNvPr>
            <p:cNvSpPr/>
            <p:nvPr/>
          </p:nvSpPr>
          <p:spPr>
            <a:xfrm>
              <a:off x="5718240" y="3339719"/>
              <a:ext cx="27720" cy="28080"/>
            </a:xfrm>
            <a:custGeom>
              <a:avLst/>
              <a:gdLst/>
              <a:ahLst/>
              <a:cxnLst>
                <a:cxn ang="3cd4">
                  <a:pos x="hc" y="t"/>
                </a:cxn>
                <a:cxn ang="cd2">
                  <a:pos x="l" y="vc"/>
                </a:cxn>
                <a:cxn ang="cd4">
                  <a:pos x="hc" y="b"/>
                </a:cxn>
                <a:cxn ang="0">
                  <a:pos x="r" y="vc"/>
                </a:cxn>
              </a:cxnLst>
              <a:rect l="l" t="t" r="r" b="b"/>
              <a:pathLst>
                <a:path w="78" h="79">
                  <a:moveTo>
                    <a:pt x="78" y="79"/>
                  </a:moveTo>
                  <a:cubicBezTo>
                    <a:pt x="36" y="79"/>
                    <a:pt x="0" y="4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3" name="Freeform 742">
              <a:extLst>
                <a:ext uri="{FF2B5EF4-FFF2-40B4-BE49-F238E27FC236}">
                  <a16:creationId xmlns:a16="http://schemas.microsoft.com/office/drawing/2014/main" id="{11769332-EE26-A140-A017-ABB54EE56F5E}"/>
                </a:ext>
              </a:extLst>
            </p:cNvPr>
            <p:cNvSpPr/>
            <p:nvPr/>
          </p:nvSpPr>
          <p:spPr>
            <a:xfrm>
              <a:off x="5718240" y="2820600"/>
              <a:ext cx="0" cy="518759"/>
            </a:xfrm>
            <a:custGeom>
              <a:avLst/>
              <a:gdLst/>
              <a:ahLst/>
              <a:cxnLst>
                <a:cxn ang="3cd4">
                  <a:pos x="hc" y="t"/>
                </a:cxn>
                <a:cxn ang="cd2">
                  <a:pos x="l" y="vc"/>
                </a:cxn>
                <a:cxn ang="cd4">
                  <a:pos x="hc" y="b"/>
                </a:cxn>
                <a:cxn ang="0">
                  <a:pos x="r" y="vc"/>
                </a:cxn>
              </a:cxnLst>
              <a:rect l="l" t="t" r="r" b="b"/>
              <a:pathLst>
                <a:path h="1442">
                  <a:moveTo>
                    <a:pt x="0" y="144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4" name="Freeform 743">
              <a:extLst>
                <a:ext uri="{FF2B5EF4-FFF2-40B4-BE49-F238E27FC236}">
                  <a16:creationId xmlns:a16="http://schemas.microsoft.com/office/drawing/2014/main" id="{0B74C62F-1EB2-8B4F-9F98-DDBB1B43796E}"/>
                </a:ext>
              </a:extLst>
            </p:cNvPr>
            <p:cNvSpPr/>
            <p:nvPr/>
          </p:nvSpPr>
          <p:spPr>
            <a:xfrm>
              <a:off x="5718240" y="2792520"/>
              <a:ext cx="27720" cy="27720"/>
            </a:xfrm>
            <a:custGeom>
              <a:avLst/>
              <a:gdLst/>
              <a:ahLst/>
              <a:cxnLst>
                <a:cxn ang="3cd4">
                  <a:pos x="hc" y="t"/>
                </a:cxn>
                <a:cxn ang="cd2">
                  <a:pos x="l" y="vc"/>
                </a:cxn>
                <a:cxn ang="cd4">
                  <a:pos x="hc" y="b"/>
                </a:cxn>
                <a:cxn ang="0">
                  <a:pos x="r" y="vc"/>
                </a:cxn>
              </a:cxnLst>
              <a:rect l="l" t="t" r="r" b="b"/>
              <a:pathLst>
                <a:path w="78" h="78">
                  <a:moveTo>
                    <a:pt x="0" y="78"/>
                  </a:moveTo>
                  <a:cubicBezTo>
                    <a:pt x="0" y="36"/>
                    <a:pt x="36" y="0"/>
                    <a:pt x="78"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5" name="Freeform 744">
              <a:extLst>
                <a:ext uri="{FF2B5EF4-FFF2-40B4-BE49-F238E27FC236}">
                  <a16:creationId xmlns:a16="http://schemas.microsoft.com/office/drawing/2014/main" id="{6DFF37DF-4682-D644-911E-818B7A2FE5C3}"/>
                </a:ext>
              </a:extLst>
            </p:cNvPr>
            <p:cNvSpPr/>
            <p:nvPr/>
          </p:nvSpPr>
          <p:spPr>
            <a:xfrm>
              <a:off x="5746320" y="2792520"/>
              <a:ext cx="356760" cy="0"/>
            </a:xfrm>
            <a:custGeom>
              <a:avLst/>
              <a:gdLst/>
              <a:ahLst/>
              <a:cxnLst>
                <a:cxn ang="3cd4">
                  <a:pos x="hc" y="t"/>
                </a:cxn>
                <a:cxn ang="cd2">
                  <a:pos x="l" y="vc"/>
                </a:cxn>
                <a:cxn ang="cd4">
                  <a:pos x="hc" y="b"/>
                </a:cxn>
                <a:cxn ang="0">
                  <a:pos x="r" y="vc"/>
                </a:cxn>
              </a:cxnLst>
              <a:rect l="l" t="t" r="r" b="b"/>
              <a:pathLst>
                <a:path w="992">
                  <a:moveTo>
                    <a:pt x="0" y="0"/>
                  </a:moveTo>
                  <a:cubicBezTo>
                    <a:pt x="992" y="0"/>
                    <a:pt x="992" y="0"/>
                    <a:pt x="99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6" name="Freeform 745">
              <a:extLst>
                <a:ext uri="{FF2B5EF4-FFF2-40B4-BE49-F238E27FC236}">
                  <a16:creationId xmlns:a16="http://schemas.microsoft.com/office/drawing/2014/main" id="{6BE7E564-22A8-8E4F-94E4-36DB60CEFC63}"/>
                </a:ext>
              </a:extLst>
            </p:cNvPr>
            <p:cNvSpPr/>
            <p:nvPr/>
          </p:nvSpPr>
          <p:spPr>
            <a:xfrm>
              <a:off x="6103440" y="2792520"/>
              <a:ext cx="28080" cy="27720"/>
            </a:xfrm>
            <a:custGeom>
              <a:avLst/>
              <a:gdLst/>
              <a:ahLst/>
              <a:cxnLst>
                <a:cxn ang="3cd4">
                  <a:pos x="hc" y="t"/>
                </a:cxn>
                <a:cxn ang="cd2">
                  <a:pos x="l" y="vc"/>
                </a:cxn>
                <a:cxn ang="cd4">
                  <a:pos x="hc" y="b"/>
                </a:cxn>
                <a:cxn ang="0">
                  <a:pos x="r" y="vc"/>
                </a:cxn>
              </a:cxnLst>
              <a:rect l="l" t="t" r="r" b="b"/>
              <a:pathLst>
                <a:path w="79" h="78">
                  <a:moveTo>
                    <a:pt x="0" y="0"/>
                  </a:moveTo>
                  <a:cubicBezTo>
                    <a:pt x="43" y="0"/>
                    <a:pt x="79" y="36"/>
                    <a:pt x="79" y="7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7" name="Freeform 746">
              <a:extLst>
                <a:ext uri="{FF2B5EF4-FFF2-40B4-BE49-F238E27FC236}">
                  <a16:creationId xmlns:a16="http://schemas.microsoft.com/office/drawing/2014/main" id="{7E995BA1-D1A4-5149-87DD-C813A6CD6164}"/>
                </a:ext>
              </a:extLst>
            </p:cNvPr>
            <p:cNvSpPr/>
            <p:nvPr/>
          </p:nvSpPr>
          <p:spPr>
            <a:xfrm>
              <a:off x="6131880" y="2820600"/>
              <a:ext cx="0" cy="518759"/>
            </a:xfrm>
            <a:custGeom>
              <a:avLst/>
              <a:gdLst/>
              <a:ahLst/>
              <a:cxnLst>
                <a:cxn ang="3cd4">
                  <a:pos x="hc" y="t"/>
                </a:cxn>
                <a:cxn ang="cd2">
                  <a:pos x="l" y="vc"/>
                </a:cxn>
                <a:cxn ang="cd4">
                  <a:pos x="hc" y="b"/>
                </a:cxn>
                <a:cxn ang="0">
                  <a:pos x="r" y="vc"/>
                </a:cxn>
              </a:cxnLst>
              <a:rect l="l" t="t" r="r" b="b"/>
              <a:pathLst>
                <a:path h="1442">
                  <a:moveTo>
                    <a:pt x="0" y="0"/>
                  </a:moveTo>
                  <a:cubicBezTo>
                    <a:pt x="0" y="1442"/>
                    <a:pt x="0" y="1442"/>
                    <a:pt x="0" y="144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8" name="Freeform 747">
              <a:extLst>
                <a:ext uri="{FF2B5EF4-FFF2-40B4-BE49-F238E27FC236}">
                  <a16:creationId xmlns:a16="http://schemas.microsoft.com/office/drawing/2014/main" id="{B6497BB4-8C31-B449-B422-1DB79D06A03C}"/>
                </a:ext>
              </a:extLst>
            </p:cNvPr>
            <p:cNvSpPr/>
            <p:nvPr/>
          </p:nvSpPr>
          <p:spPr>
            <a:xfrm>
              <a:off x="6103440" y="3339719"/>
              <a:ext cx="28080" cy="28080"/>
            </a:xfrm>
            <a:custGeom>
              <a:avLst/>
              <a:gdLst/>
              <a:ahLst/>
              <a:cxnLst>
                <a:cxn ang="3cd4">
                  <a:pos x="hc" y="t"/>
                </a:cxn>
                <a:cxn ang="cd2">
                  <a:pos x="l" y="vc"/>
                </a:cxn>
                <a:cxn ang="cd4">
                  <a:pos x="hc" y="b"/>
                </a:cxn>
                <a:cxn ang="0">
                  <a:pos x="r" y="vc"/>
                </a:cxn>
              </a:cxnLst>
              <a:rect l="l" t="t" r="r" b="b"/>
              <a:pathLst>
                <a:path w="79" h="79">
                  <a:moveTo>
                    <a:pt x="79" y="0"/>
                  </a:moveTo>
                  <a:cubicBezTo>
                    <a:pt x="79" y="44"/>
                    <a:pt x="43" y="79"/>
                    <a:pt x="0" y="7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49" name="Straight Connector 748">
              <a:extLst>
                <a:ext uri="{FF2B5EF4-FFF2-40B4-BE49-F238E27FC236}">
                  <a16:creationId xmlns:a16="http://schemas.microsoft.com/office/drawing/2014/main" id="{BFFB9DC8-4D6C-8F4C-BDFD-DB8CACFEC11D}"/>
                </a:ext>
              </a:extLst>
            </p:cNvPr>
            <p:cNvSpPr/>
            <p:nvPr/>
          </p:nvSpPr>
          <p:spPr>
            <a:xfrm>
              <a:off x="5902560" y="3301200"/>
              <a:ext cx="450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0" name="Straight Connector 749">
              <a:extLst>
                <a:ext uri="{FF2B5EF4-FFF2-40B4-BE49-F238E27FC236}">
                  <a16:creationId xmlns:a16="http://schemas.microsoft.com/office/drawing/2014/main" id="{3B7A9AAA-8B6C-F245-8243-B8BF08B95AA8}"/>
                </a:ext>
              </a:extLst>
            </p:cNvPr>
            <p:cNvSpPr/>
            <p:nvPr/>
          </p:nvSpPr>
          <p:spPr>
            <a:xfrm flipH="1">
              <a:off x="5783760" y="3228120"/>
              <a:ext cx="28260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1" name="Straight Connector 750">
              <a:extLst>
                <a:ext uri="{FF2B5EF4-FFF2-40B4-BE49-F238E27FC236}">
                  <a16:creationId xmlns:a16="http://schemas.microsoft.com/office/drawing/2014/main" id="{C037C0E2-AA41-9849-8B97-AE0B5A680F58}"/>
                </a:ext>
              </a:extLst>
            </p:cNvPr>
            <p:cNvSpPr/>
            <p:nvPr/>
          </p:nvSpPr>
          <p:spPr>
            <a:xfrm flipV="1">
              <a:off x="5783760" y="2859480"/>
              <a:ext cx="0" cy="36864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2" name="Straight Connector 751">
              <a:extLst>
                <a:ext uri="{FF2B5EF4-FFF2-40B4-BE49-F238E27FC236}">
                  <a16:creationId xmlns:a16="http://schemas.microsoft.com/office/drawing/2014/main" id="{BBF9F14B-2A6A-194E-8F27-7D4126932E55}"/>
                </a:ext>
              </a:extLst>
            </p:cNvPr>
            <p:cNvSpPr/>
            <p:nvPr/>
          </p:nvSpPr>
          <p:spPr>
            <a:xfrm>
              <a:off x="5783760" y="2859480"/>
              <a:ext cx="28260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3" name="Straight Connector 752">
              <a:extLst>
                <a:ext uri="{FF2B5EF4-FFF2-40B4-BE49-F238E27FC236}">
                  <a16:creationId xmlns:a16="http://schemas.microsoft.com/office/drawing/2014/main" id="{3EE6818D-6435-E043-BC13-C1198A456F41}"/>
                </a:ext>
              </a:extLst>
            </p:cNvPr>
            <p:cNvSpPr/>
            <p:nvPr/>
          </p:nvSpPr>
          <p:spPr>
            <a:xfrm>
              <a:off x="6066360" y="2859480"/>
              <a:ext cx="0" cy="36864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54" name="Group 753">
            <a:extLst>
              <a:ext uri="{FF2B5EF4-FFF2-40B4-BE49-F238E27FC236}">
                <a16:creationId xmlns:a16="http://schemas.microsoft.com/office/drawing/2014/main" id="{FCF5C18C-4B37-CF4B-AACF-0AB175314354}"/>
              </a:ext>
            </a:extLst>
          </p:cNvPr>
          <p:cNvGrpSpPr/>
          <p:nvPr/>
        </p:nvGrpSpPr>
        <p:grpSpPr>
          <a:xfrm>
            <a:off x="6197635" y="3748689"/>
            <a:ext cx="666134" cy="599798"/>
            <a:chOff x="4219200" y="3545640"/>
            <a:chExt cx="516960" cy="465480"/>
          </a:xfrm>
        </p:grpSpPr>
        <p:sp>
          <p:nvSpPr>
            <p:cNvPr id="755" name="Straight Connector 754">
              <a:extLst>
                <a:ext uri="{FF2B5EF4-FFF2-40B4-BE49-F238E27FC236}">
                  <a16:creationId xmlns:a16="http://schemas.microsoft.com/office/drawing/2014/main" id="{E403A6FD-A4E6-FB43-A592-3E99E1CC1923}"/>
                </a:ext>
              </a:extLst>
            </p:cNvPr>
            <p:cNvSpPr/>
            <p:nvPr/>
          </p:nvSpPr>
          <p:spPr>
            <a:xfrm>
              <a:off x="4647960" y="3754079"/>
              <a:ext cx="882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6" name="Straight Connector 755">
              <a:extLst>
                <a:ext uri="{FF2B5EF4-FFF2-40B4-BE49-F238E27FC236}">
                  <a16:creationId xmlns:a16="http://schemas.microsoft.com/office/drawing/2014/main" id="{522A2A29-B23B-434F-8EFD-18B098A774D0}"/>
                </a:ext>
              </a:extLst>
            </p:cNvPr>
            <p:cNvSpPr/>
            <p:nvPr/>
          </p:nvSpPr>
          <p:spPr>
            <a:xfrm>
              <a:off x="4736160" y="3754079"/>
              <a:ext cx="0" cy="257041"/>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7" name="Straight Connector 756">
              <a:extLst>
                <a:ext uri="{FF2B5EF4-FFF2-40B4-BE49-F238E27FC236}">
                  <a16:creationId xmlns:a16="http://schemas.microsoft.com/office/drawing/2014/main" id="{4A4D95BD-7982-7A4C-B543-23655F7B6C05}"/>
                </a:ext>
              </a:extLst>
            </p:cNvPr>
            <p:cNvSpPr/>
            <p:nvPr/>
          </p:nvSpPr>
          <p:spPr>
            <a:xfrm flipH="1">
              <a:off x="4219200" y="4010759"/>
              <a:ext cx="51696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8" name="Straight Connector 757">
              <a:extLst>
                <a:ext uri="{FF2B5EF4-FFF2-40B4-BE49-F238E27FC236}">
                  <a16:creationId xmlns:a16="http://schemas.microsoft.com/office/drawing/2014/main" id="{D4EE3D14-EC2F-BB4F-98A7-C9C6965E3FE7}"/>
                </a:ext>
              </a:extLst>
            </p:cNvPr>
            <p:cNvSpPr/>
            <p:nvPr/>
          </p:nvSpPr>
          <p:spPr>
            <a:xfrm flipV="1">
              <a:off x="4219200" y="3754079"/>
              <a:ext cx="0" cy="257041"/>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59" name="Straight Connector 758">
              <a:extLst>
                <a:ext uri="{FF2B5EF4-FFF2-40B4-BE49-F238E27FC236}">
                  <a16:creationId xmlns:a16="http://schemas.microsoft.com/office/drawing/2014/main" id="{120AFA58-9627-5A41-8AA4-8E3B1C9AD8B1}"/>
                </a:ext>
              </a:extLst>
            </p:cNvPr>
            <p:cNvSpPr/>
            <p:nvPr/>
          </p:nvSpPr>
          <p:spPr>
            <a:xfrm>
              <a:off x="4219200" y="3754079"/>
              <a:ext cx="8784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0" name="Straight Connector 759">
              <a:extLst>
                <a:ext uri="{FF2B5EF4-FFF2-40B4-BE49-F238E27FC236}">
                  <a16:creationId xmlns:a16="http://schemas.microsoft.com/office/drawing/2014/main" id="{AD0D5896-594C-E44C-BAF1-47D1FD414774}"/>
                </a:ext>
              </a:extLst>
            </p:cNvPr>
            <p:cNvSpPr/>
            <p:nvPr/>
          </p:nvSpPr>
          <p:spPr>
            <a:xfrm flipH="1" flipV="1">
              <a:off x="4477680" y="3545640"/>
              <a:ext cx="114120" cy="1144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1" name="Straight Connector 760">
              <a:extLst>
                <a:ext uri="{FF2B5EF4-FFF2-40B4-BE49-F238E27FC236}">
                  <a16:creationId xmlns:a16="http://schemas.microsoft.com/office/drawing/2014/main" id="{3EF0B4DD-2065-7540-83D5-0FAB2D88BCBA}"/>
                </a:ext>
              </a:extLst>
            </p:cNvPr>
            <p:cNvSpPr/>
            <p:nvPr/>
          </p:nvSpPr>
          <p:spPr>
            <a:xfrm flipH="1">
              <a:off x="4363200" y="3545640"/>
              <a:ext cx="114480" cy="1144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2" name="Straight Connector 761">
              <a:extLst>
                <a:ext uri="{FF2B5EF4-FFF2-40B4-BE49-F238E27FC236}">
                  <a16:creationId xmlns:a16="http://schemas.microsoft.com/office/drawing/2014/main" id="{7D266338-6613-0F4E-981F-F753F2410B90}"/>
                </a:ext>
              </a:extLst>
            </p:cNvPr>
            <p:cNvSpPr/>
            <p:nvPr/>
          </p:nvSpPr>
          <p:spPr>
            <a:xfrm>
              <a:off x="4477680" y="3545640"/>
              <a:ext cx="0" cy="3790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763" name="Group 762">
            <a:extLst>
              <a:ext uri="{FF2B5EF4-FFF2-40B4-BE49-F238E27FC236}">
                <a16:creationId xmlns:a16="http://schemas.microsoft.com/office/drawing/2014/main" id="{BE1C6A7B-D5A2-424E-B1E7-0F37DAC08B4D}"/>
              </a:ext>
            </a:extLst>
          </p:cNvPr>
          <p:cNvGrpSpPr/>
          <p:nvPr/>
        </p:nvGrpSpPr>
        <p:grpSpPr>
          <a:xfrm>
            <a:off x="8125496" y="3721179"/>
            <a:ext cx="624384" cy="715769"/>
            <a:chOff x="5681520" y="3524040"/>
            <a:chExt cx="484560" cy="555480"/>
          </a:xfrm>
        </p:grpSpPr>
        <p:sp>
          <p:nvSpPr>
            <p:cNvPr id="764" name="Straight Connector 763">
              <a:extLst>
                <a:ext uri="{FF2B5EF4-FFF2-40B4-BE49-F238E27FC236}">
                  <a16:creationId xmlns:a16="http://schemas.microsoft.com/office/drawing/2014/main" id="{BE20D8E0-7901-2140-A9FE-8056938D141E}"/>
                </a:ext>
              </a:extLst>
            </p:cNvPr>
            <p:cNvSpPr/>
            <p:nvPr/>
          </p:nvSpPr>
          <p:spPr>
            <a:xfrm>
              <a:off x="6098760" y="38973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5" name="Freeform 764">
              <a:extLst>
                <a:ext uri="{FF2B5EF4-FFF2-40B4-BE49-F238E27FC236}">
                  <a16:creationId xmlns:a16="http://schemas.microsoft.com/office/drawing/2014/main" id="{A54CC058-476C-F54E-A8AF-B0025152B271}"/>
                </a:ext>
              </a:extLst>
            </p:cNvPr>
            <p:cNvSpPr/>
            <p:nvPr/>
          </p:nvSpPr>
          <p:spPr>
            <a:xfrm>
              <a:off x="6095880" y="3897360"/>
              <a:ext cx="2520" cy="2520"/>
            </a:xfrm>
            <a:custGeom>
              <a:avLst/>
              <a:gdLst/>
              <a:ahLst/>
              <a:cxnLst>
                <a:cxn ang="3cd4">
                  <a:pos x="hc" y="t"/>
                </a:cxn>
                <a:cxn ang="cd2">
                  <a:pos x="l" y="vc"/>
                </a:cxn>
                <a:cxn ang="cd4">
                  <a:pos x="hc" y="b"/>
                </a:cxn>
                <a:cxn ang="0">
                  <a:pos x="r" y="vc"/>
                </a:cxn>
              </a:cxnLst>
              <a:rect l="l" t="t" r="r" b="b"/>
              <a:pathLst>
                <a:path w="8" h="8">
                  <a:moveTo>
                    <a:pt x="8" y="0"/>
                  </a:moveTo>
                  <a:cubicBezTo>
                    <a:pt x="0" y="8"/>
                    <a:pt x="0" y="8"/>
                    <a:pt x="0" y="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6" name="Freeform 765">
              <a:extLst>
                <a:ext uri="{FF2B5EF4-FFF2-40B4-BE49-F238E27FC236}">
                  <a16:creationId xmlns:a16="http://schemas.microsoft.com/office/drawing/2014/main" id="{F94F9589-E3E5-1740-AF78-70FDE90F676D}"/>
                </a:ext>
              </a:extLst>
            </p:cNvPr>
            <p:cNvSpPr/>
            <p:nvPr/>
          </p:nvSpPr>
          <p:spPr>
            <a:xfrm>
              <a:off x="6062400" y="3900240"/>
              <a:ext cx="33120" cy="45000"/>
            </a:xfrm>
            <a:custGeom>
              <a:avLst/>
              <a:gdLst/>
              <a:ahLst/>
              <a:cxnLst>
                <a:cxn ang="3cd4">
                  <a:pos x="hc" y="t"/>
                </a:cxn>
                <a:cxn ang="cd2">
                  <a:pos x="l" y="vc"/>
                </a:cxn>
                <a:cxn ang="cd4">
                  <a:pos x="hc" y="b"/>
                </a:cxn>
                <a:cxn ang="0">
                  <a:pos x="r" y="vc"/>
                </a:cxn>
              </a:cxnLst>
              <a:rect l="l" t="t" r="r" b="b"/>
              <a:pathLst>
                <a:path w="93" h="126">
                  <a:moveTo>
                    <a:pt x="93" y="0"/>
                  </a:moveTo>
                  <a:cubicBezTo>
                    <a:pt x="70" y="23"/>
                    <a:pt x="30" y="63"/>
                    <a:pt x="0" y="12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7" name="Freeform 766">
              <a:extLst>
                <a:ext uri="{FF2B5EF4-FFF2-40B4-BE49-F238E27FC236}">
                  <a16:creationId xmlns:a16="http://schemas.microsoft.com/office/drawing/2014/main" id="{2DE20B20-1614-1B41-8388-DD7889F3A6B2}"/>
                </a:ext>
              </a:extLst>
            </p:cNvPr>
            <p:cNvSpPr/>
            <p:nvPr/>
          </p:nvSpPr>
          <p:spPr>
            <a:xfrm>
              <a:off x="6051960" y="3945600"/>
              <a:ext cx="12600" cy="133560"/>
            </a:xfrm>
            <a:custGeom>
              <a:avLst/>
              <a:gdLst/>
              <a:ahLst/>
              <a:cxnLst>
                <a:cxn ang="3cd4">
                  <a:pos x="hc" y="t"/>
                </a:cxn>
                <a:cxn ang="cd2">
                  <a:pos x="l" y="vc"/>
                </a:cxn>
                <a:cxn ang="cd4">
                  <a:pos x="hc" y="b"/>
                </a:cxn>
                <a:cxn ang="0">
                  <a:pos x="r" y="vc"/>
                </a:cxn>
              </a:cxnLst>
              <a:rect l="l" t="t" r="r" b="b"/>
              <a:pathLst>
                <a:path w="36" h="372">
                  <a:moveTo>
                    <a:pt x="29" y="0"/>
                  </a:moveTo>
                  <a:cubicBezTo>
                    <a:pt x="-11" y="111"/>
                    <a:pt x="-11" y="230"/>
                    <a:pt x="36" y="37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8" name="Freeform 767">
              <a:extLst>
                <a:ext uri="{FF2B5EF4-FFF2-40B4-BE49-F238E27FC236}">
                  <a16:creationId xmlns:a16="http://schemas.microsoft.com/office/drawing/2014/main" id="{612ED431-159A-5849-A1D7-89C209370579}"/>
                </a:ext>
              </a:extLst>
            </p:cNvPr>
            <p:cNvSpPr/>
            <p:nvPr/>
          </p:nvSpPr>
          <p:spPr>
            <a:xfrm>
              <a:off x="5844960" y="4079520"/>
              <a:ext cx="219600" cy="0"/>
            </a:xfrm>
            <a:custGeom>
              <a:avLst/>
              <a:gdLst/>
              <a:ahLst/>
              <a:cxnLst>
                <a:cxn ang="3cd4">
                  <a:pos x="hc" y="t"/>
                </a:cxn>
                <a:cxn ang="cd2">
                  <a:pos x="l" y="vc"/>
                </a:cxn>
                <a:cxn ang="cd4">
                  <a:pos x="hc" y="b"/>
                </a:cxn>
                <a:cxn ang="0">
                  <a:pos x="r" y="vc"/>
                </a:cxn>
              </a:cxnLst>
              <a:rect l="l" t="t" r="r" b="b"/>
              <a:pathLst>
                <a:path w="611">
                  <a:moveTo>
                    <a:pt x="611"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69" name="Freeform 768">
              <a:extLst>
                <a:ext uri="{FF2B5EF4-FFF2-40B4-BE49-F238E27FC236}">
                  <a16:creationId xmlns:a16="http://schemas.microsoft.com/office/drawing/2014/main" id="{28891834-F612-3E4C-B6FC-1B1BE2C36F4A}"/>
                </a:ext>
              </a:extLst>
            </p:cNvPr>
            <p:cNvSpPr/>
            <p:nvPr/>
          </p:nvSpPr>
          <p:spPr>
            <a:xfrm>
              <a:off x="5844960" y="4056840"/>
              <a:ext cx="0" cy="22320"/>
            </a:xfrm>
            <a:custGeom>
              <a:avLst/>
              <a:gdLst/>
              <a:ahLst/>
              <a:cxnLst>
                <a:cxn ang="3cd4">
                  <a:pos x="hc" y="t"/>
                </a:cxn>
                <a:cxn ang="cd2">
                  <a:pos x="l" y="vc"/>
                </a:cxn>
                <a:cxn ang="cd4">
                  <a:pos x="hc" y="b"/>
                </a:cxn>
                <a:cxn ang="0">
                  <a:pos x="r" y="vc"/>
                </a:cxn>
              </a:cxnLst>
              <a:rect l="l" t="t" r="r" b="b"/>
              <a:pathLst>
                <a:path h="63">
                  <a:moveTo>
                    <a:pt x="0" y="63"/>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0" name="Freeform 769">
              <a:extLst>
                <a:ext uri="{FF2B5EF4-FFF2-40B4-BE49-F238E27FC236}">
                  <a16:creationId xmlns:a16="http://schemas.microsoft.com/office/drawing/2014/main" id="{FB4EC0E0-71AA-584B-A181-05F6D053BBC3}"/>
                </a:ext>
              </a:extLst>
            </p:cNvPr>
            <p:cNvSpPr/>
            <p:nvPr/>
          </p:nvSpPr>
          <p:spPr>
            <a:xfrm>
              <a:off x="5808600" y="4019400"/>
              <a:ext cx="36000" cy="37080"/>
            </a:xfrm>
            <a:custGeom>
              <a:avLst/>
              <a:gdLst/>
              <a:ahLst/>
              <a:cxnLst>
                <a:cxn ang="3cd4">
                  <a:pos x="hc" y="t"/>
                </a:cxn>
                <a:cxn ang="cd2">
                  <a:pos x="l" y="vc"/>
                </a:cxn>
                <a:cxn ang="cd4">
                  <a:pos x="hc" y="b"/>
                </a:cxn>
                <a:cxn ang="0">
                  <a:pos x="r" y="vc"/>
                </a:cxn>
              </a:cxnLst>
              <a:rect l="l" t="t" r="r" b="b"/>
              <a:pathLst>
                <a:path w="101" h="104">
                  <a:moveTo>
                    <a:pt x="101" y="104"/>
                  </a:moveTo>
                  <a:cubicBezTo>
                    <a:pt x="101" y="48"/>
                    <a:pt x="55"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1" name="Freeform 770">
              <a:extLst>
                <a:ext uri="{FF2B5EF4-FFF2-40B4-BE49-F238E27FC236}">
                  <a16:creationId xmlns:a16="http://schemas.microsoft.com/office/drawing/2014/main" id="{3187F915-DF99-9943-8099-BEA3D2AAB60D}"/>
                </a:ext>
              </a:extLst>
            </p:cNvPr>
            <p:cNvSpPr/>
            <p:nvPr/>
          </p:nvSpPr>
          <p:spPr>
            <a:xfrm>
              <a:off x="5738040" y="4019400"/>
              <a:ext cx="70200" cy="0"/>
            </a:xfrm>
            <a:custGeom>
              <a:avLst/>
              <a:gdLst/>
              <a:ahLst/>
              <a:cxnLst>
                <a:cxn ang="3cd4">
                  <a:pos x="hc" y="t"/>
                </a:cxn>
                <a:cxn ang="cd2">
                  <a:pos x="l" y="vc"/>
                </a:cxn>
                <a:cxn ang="cd4">
                  <a:pos x="hc" y="b"/>
                </a:cxn>
                <a:cxn ang="0">
                  <a:pos x="r" y="vc"/>
                </a:cxn>
              </a:cxnLst>
              <a:rect l="l" t="t" r="r" b="b"/>
              <a:pathLst>
                <a:path w="196">
                  <a:moveTo>
                    <a:pt x="196"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2" name="Freeform 771">
              <a:extLst>
                <a:ext uri="{FF2B5EF4-FFF2-40B4-BE49-F238E27FC236}">
                  <a16:creationId xmlns:a16="http://schemas.microsoft.com/office/drawing/2014/main" id="{C7586D08-8A62-A147-8278-B74777E9FC29}"/>
                </a:ext>
              </a:extLst>
            </p:cNvPr>
            <p:cNvSpPr/>
            <p:nvPr/>
          </p:nvSpPr>
          <p:spPr>
            <a:xfrm>
              <a:off x="5729760" y="4011120"/>
              <a:ext cx="7920" cy="7920"/>
            </a:xfrm>
            <a:custGeom>
              <a:avLst/>
              <a:gdLst/>
              <a:ahLst/>
              <a:cxnLst>
                <a:cxn ang="3cd4">
                  <a:pos x="hc" y="t"/>
                </a:cxn>
                <a:cxn ang="cd2">
                  <a:pos x="l" y="vc"/>
                </a:cxn>
                <a:cxn ang="cd4">
                  <a:pos x="hc" y="b"/>
                </a:cxn>
                <a:cxn ang="0">
                  <a:pos x="r" y="vc"/>
                </a:cxn>
              </a:cxnLst>
              <a:rect l="l" t="t" r="r" b="b"/>
              <a:pathLst>
                <a:path w="23" h="23">
                  <a:moveTo>
                    <a:pt x="23" y="23"/>
                  </a:moveTo>
                  <a:cubicBezTo>
                    <a:pt x="7" y="23"/>
                    <a:pt x="0" y="8"/>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3" name="Freeform 772">
              <a:extLst>
                <a:ext uri="{FF2B5EF4-FFF2-40B4-BE49-F238E27FC236}">
                  <a16:creationId xmlns:a16="http://schemas.microsoft.com/office/drawing/2014/main" id="{6AF5C9C5-38FE-6940-87A9-EA82AB28D19B}"/>
                </a:ext>
              </a:extLst>
            </p:cNvPr>
            <p:cNvSpPr/>
            <p:nvPr/>
          </p:nvSpPr>
          <p:spPr>
            <a:xfrm>
              <a:off x="5729760" y="3885839"/>
              <a:ext cx="0" cy="124920"/>
            </a:xfrm>
            <a:custGeom>
              <a:avLst/>
              <a:gdLst/>
              <a:ahLst/>
              <a:cxnLst>
                <a:cxn ang="3cd4">
                  <a:pos x="hc" y="t"/>
                </a:cxn>
                <a:cxn ang="cd2">
                  <a:pos x="l" y="vc"/>
                </a:cxn>
                <a:cxn ang="cd4">
                  <a:pos x="hc" y="b"/>
                </a:cxn>
                <a:cxn ang="0">
                  <a:pos x="r" y="vc"/>
                </a:cxn>
              </a:cxnLst>
              <a:rect l="l" t="t" r="r" b="b"/>
              <a:pathLst>
                <a:path h="348">
                  <a:moveTo>
                    <a:pt x="0" y="348"/>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4" name="Freeform 773">
              <a:extLst>
                <a:ext uri="{FF2B5EF4-FFF2-40B4-BE49-F238E27FC236}">
                  <a16:creationId xmlns:a16="http://schemas.microsoft.com/office/drawing/2014/main" id="{49CEF22A-6858-1742-8863-12F4F76299AA}"/>
                </a:ext>
              </a:extLst>
            </p:cNvPr>
            <p:cNvSpPr/>
            <p:nvPr/>
          </p:nvSpPr>
          <p:spPr>
            <a:xfrm>
              <a:off x="5712480" y="3865679"/>
              <a:ext cx="16920" cy="19800"/>
            </a:xfrm>
            <a:custGeom>
              <a:avLst/>
              <a:gdLst/>
              <a:ahLst/>
              <a:cxnLst>
                <a:cxn ang="3cd4">
                  <a:pos x="hc" y="t"/>
                </a:cxn>
                <a:cxn ang="cd2">
                  <a:pos x="l" y="vc"/>
                </a:cxn>
                <a:cxn ang="cd4">
                  <a:pos x="hc" y="b"/>
                </a:cxn>
                <a:cxn ang="0">
                  <a:pos x="r" y="vc"/>
                </a:cxn>
              </a:cxnLst>
              <a:rect l="l" t="t" r="r" b="b"/>
              <a:pathLst>
                <a:path w="48" h="56">
                  <a:moveTo>
                    <a:pt x="48" y="56"/>
                  </a:moveTo>
                  <a:cubicBezTo>
                    <a:pt x="48" y="25"/>
                    <a:pt x="23"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5" name="Freeform 774">
              <a:extLst>
                <a:ext uri="{FF2B5EF4-FFF2-40B4-BE49-F238E27FC236}">
                  <a16:creationId xmlns:a16="http://schemas.microsoft.com/office/drawing/2014/main" id="{62ECFD49-A658-CC42-A86E-DA17C47C78F8}"/>
                </a:ext>
              </a:extLst>
            </p:cNvPr>
            <p:cNvSpPr/>
            <p:nvPr/>
          </p:nvSpPr>
          <p:spPr>
            <a:xfrm>
              <a:off x="5684400" y="3865679"/>
              <a:ext cx="27720" cy="0"/>
            </a:xfrm>
            <a:custGeom>
              <a:avLst/>
              <a:gdLst/>
              <a:ahLst/>
              <a:cxnLst>
                <a:cxn ang="3cd4">
                  <a:pos x="hc" y="t"/>
                </a:cxn>
                <a:cxn ang="cd2">
                  <a:pos x="l" y="vc"/>
                </a:cxn>
                <a:cxn ang="cd4">
                  <a:pos x="hc" y="b"/>
                </a:cxn>
                <a:cxn ang="0">
                  <a:pos x="r" y="vc"/>
                </a:cxn>
              </a:cxnLst>
              <a:rect l="l" t="t" r="r" b="b"/>
              <a:pathLst>
                <a:path w="78">
                  <a:moveTo>
                    <a:pt x="78"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6" name="Freeform 775">
              <a:extLst>
                <a:ext uri="{FF2B5EF4-FFF2-40B4-BE49-F238E27FC236}">
                  <a16:creationId xmlns:a16="http://schemas.microsoft.com/office/drawing/2014/main" id="{CFA7CA00-2B1E-734B-9A57-A8F22653AC0D}"/>
                </a:ext>
              </a:extLst>
            </p:cNvPr>
            <p:cNvSpPr/>
            <p:nvPr/>
          </p:nvSpPr>
          <p:spPr>
            <a:xfrm>
              <a:off x="5681520" y="3865679"/>
              <a:ext cx="2520" cy="0"/>
            </a:xfrm>
            <a:custGeom>
              <a:avLst/>
              <a:gdLst/>
              <a:ahLst/>
              <a:cxnLst>
                <a:cxn ang="3cd4">
                  <a:pos x="hc" y="t"/>
                </a:cxn>
                <a:cxn ang="cd2">
                  <a:pos x="l" y="vc"/>
                </a:cxn>
                <a:cxn ang="cd4">
                  <a:pos x="hc" y="b"/>
                </a:cxn>
                <a:cxn ang="0">
                  <a:pos x="r" y="vc"/>
                </a:cxn>
              </a:cxnLst>
              <a:rect l="l" t="t" r="r" b="b"/>
              <a:pathLst>
                <a:path w="8">
                  <a:moveTo>
                    <a:pt x="8"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7" name="Freeform 776">
              <a:extLst>
                <a:ext uri="{FF2B5EF4-FFF2-40B4-BE49-F238E27FC236}">
                  <a16:creationId xmlns:a16="http://schemas.microsoft.com/office/drawing/2014/main" id="{84876F8E-DBE0-C840-ABBF-B70E27299927}"/>
                </a:ext>
              </a:extLst>
            </p:cNvPr>
            <p:cNvSpPr/>
            <p:nvPr/>
          </p:nvSpPr>
          <p:spPr>
            <a:xfrm>
              <a:off x="5681520" y="3862799"/>
              <a:ext cx="0" cy="2520"/>
            </a:xfrm>
            <a:custGeom>
              <a:avLst/>
              <a:gdLst/>
              <a:ahLst/>
              <a:cxnLst>
                <a:cxn ang="3cd4">
                  <a:pos x="hc" y="t"/>
                </a:cxn>
                <a:cxn ang="cd2">
                  <a:pos x="l" y="vc"/>
                </a:cxn>
                <a:cxn ang="cd4">
                  <a:pos x="hc" y="b"/>
                </a:cxn>
                <a:cxn ang="0">
                  <a:pos x="r" y="vc"/>
                </a:cxn>
              </a:cxnLst>
              <a:rect l="l" t="t" r="r" b="b"/>
              <a:pathLst>
                <a:path h="8">
                  <a:moveTo>
                    <a:pt x="0" y="8"/>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8" name="Freeform 777">
              <a:extLst>
                <a:ext uri="{FF2B5EF4-FFF2-40B4-BE49-F238E27FC236}">
                  <a16:creationId xmlns:a16="http://schemas.microsoft.com/office/drawing/2014/main" id="{20D1E0C3-69B6-FA41-884B-4660FD4F80A5}"/>
                </a:ext>
              </a:extLst>
            </p:cNvPr>
            <p:cNvSpPr/>
            <p:nvPr/>
          </p:nvSpPr>
          <p:spPr>
            <a:xfrm>
              <a:off x="5681520" y="3769560"/>
              <a:ext cx="41760" cy="93240"/>
            </a:xfrm>
            <a:custGeom>
              <a:avLst/>
              <a:gdLst/>
              <a:ahLst/>
              <a:cxnLst>
                <a:cxn ang="3cd4">
                  <a:pos x="hc" y="t"/>
                </a:cxn>
                <a:cxn ang="cd2">
                  <a:pos x="l" y="vc"/>
                </a:cxn>
                <a:cxn ang="cd4">
                  <a:pos x="hc" y="b"/>
                </a:cxn>
                <a:cxn ang="0">
                  <a:pos x="r" y="vc"/>
                </a:cxn>
              </a:cxnLst>
              <a:rect l="l" t="t" r="r" b="b"/>
              <a:pathLst>
                <a:path w="117" h="260">
                  <a:moveTo>
                    <a:pt x="0" y="260"/>
                  </a:moveTo>
                  <a:cubicBezTo>
                    <a:pt x="117" y="0"/>
                    <a:pt x="117" y="0"/>
                    <a:pt x="11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79" name="Freeform 778">
              <a:extLst>
                <a:ext uri="{FF2B5EF4-FFF2-40B4-BE49-F238E27FC236}">
                  <a16:creationId xmlns:a16="http://schemas.microsoft.com/office/drawing/2014/main" id="{2137EDF9-175C-CF43-8B88-28C558C5DEC0}"/>
                </a:ext>
              </a:extLst>
            </p:cNvPr>
            <p:cNvSpPr/>
            <p:nvPr/>
          </p:nvSpPr>
          <p:spPr>
            <a:xfrm>
              <a:off x="5723640" y="3737880"/>
              <a:ext cx="8280" cy="31320"/>
            </a:xfrm>
            <a:custGeom>
              <a:avLst/>
              <a:gdLst/>
              <a:ahLst/>
              <a:cxnLst>
                <a:cxn ang="3cd4">
                  <a:pos x="hc" y="t"/>
                </a:cxn>
                <a:cxn ang="cd2">
                  <a:pos x="l" y="vc"/>
                </a:cxn>
                <a:cxn ang="cd4">
                  <a:pos x="hc" y="b"/>
                </a:cxn>
                <a:cxn ang="0">
                  <a:pos x="r" y="vc"/>
                </a:cxn>
              </a:cxnLst>
              <a:rect l="l" t="t" r="r" b="b"/>
              <a:pathLst>
                <a:path w="24" h="88">
                  <a:moveTo>
                    <a:pt x="0" y="88"/>
                  </a:moveTo>
                  <a:cubicBezTo>
                    <a:pt x="17" y="63"/>
                    <a:pt x="24" y="32"/>
                    <a:pt x="2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0" name="Freeform 779">
              <a:extLst>
                <a:ext uri="{FF2B5EF4-FFF2-40B4-BE49-F238E27FC236}">
                  <a16:creationId xmlns:a16="http://schemas.microsoft.com/office/drawing/2014/main" id="{4DEDC9B9-EFE5-D846-9B4B-FC21004EA6E3}"/>
                </a:ext>
              </a:extLst>
            </p:cNvPr>
            <p:cNvSpPr/>
            <p:nvPr/>
          </p:nvSpPr>
          <p:spPr>
            <a:xfrm>
              <a:off x="5730120" y="3696840"/>
              <a:ext cx="1800" cy="40680"/>
            </a:xfrm>
            <a:custGeom>
              <a:avLst/>
              <a:gdLst/>
              <a:ahLst/>
              <a:cxnLst>
                <a:cxn ang="3cd4">
                  <a:pos x="hc" y="t"/>
                </a:cxn>
                <a:cxn ang="cd2">
                  <a:pos x="l" y="vc"/>
                </a:cxn>
                <a:cxn ang="cd4">
                  <a:pos x="hc" y="b"/>
                </a:cxn>
                <a:cxn ang="0">
                  <a:pos x="r" y="vc"/>
                </a:cxn>
              </a:cxnLst>
              <a:rect l="l" t="t" r="r" b="b"/>
              <a:pathLst>
                <a:path w="6" h="114">
                  <a:moveTo>
                    <a:pt x="6" y="114"/>
                  </a:moveTo>
                  <a:cubicBezTo>
                    <a:pt x="6" y="76"/>
                    <a:pt x="-1" y="3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1" name="Freeform 780">
              <a:extLst>
                <a:ext uri="{FF2B5EF4-FFF2-40B4-BE49-F238E27FC236}">
                  <a16:creationId xmlns:a16="http://schemas.microsoft.com/office/drawing/2014/main" id="{621290C1-ABEF-DA4C-B3B7-6CC3BAFCB611}"/>
                </a:ext>
              </a:extLst>
            </p:cNvPr>
            <p:cNvSpPr/>
            <p:nvPr/>
          </p:nvSpPr>
          <p:spPr>
            <a:xfrm>
              <a:off x="5730120" y="3572640"/>
              <a:ext cx="59400" cy="123840"/>
            </a:xfrm>
            <a:custGeom>
              <a:avLst/>
              <a:gdLst/>
              <a:ahLst/>
              <a:cxnLst>
                <a:cxn ang="3cd4">
                  <a:pos x="hc" y="t"/>
                </a:cxn>
                <a:cxn ang="cd2">
                  <a:pos x="l" y="vc"/>
                </a:cxn>
                <a:cxn ang="cd4">
                  <a:pos x="hc" y="b"/>
                </a:cxn>
                <a:cxn ang="0">
                  <a:pos x="r" y="vc"/>
                </a:cxn>
              </a:cxnLst>
              <a:rect l="l" t="t" r="r" b="b"/>
              <a:pathLst>
                <a:path w="166" h="345">
                  <a:moveTo>
                    <a:pt x="0" y="345"/>
                  </a:moveTo>
                  <a:cubicBezTo>
                    <a:pt x="6" y="214"/>
                    <a:pt x="66" y="87"/>
                    <a:pt x="16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2" name="Freeform 781">
              <a:extLst>
                <a:ext uri="{FF2B5EF4-FFF2-40B4-BE49-F238E27FC236}">
                  <a16:creationId xmlns:a16="http://schemas.microsoft.com/office/drawing/2014/main" id="{1821C1FC-ED20-1B4A-975D-167F398BA5F9}"/>
                </a:ext>
              </a:extLst>
            </p:cNvPr>
            <p:cNvSpPr/>
            <p:nvPr/>
          </p:nvSpPr>
          <p:spPr>
            <a:xfrm>
              <a:off x="5789879" y="3526919"/>
              <a:ext cx="108360" cy="45360"/>
            </a:xfrm>
            <a:custGeom>
              <a:avLst/>
              <a:gdLst/>
              <a:ahLst/>
              <a:cxnLst>
                <a:cxn ang="3cd4">
                  <a:pos x="hc" y="t"/>
                </a:cxn>
                <a:cxn ang="cd2">
                  <a:pos x="l" y="vc"/>
                </a:cxn>
                <a:cxn ang="cd4">
                  <a:pos x="hc" y="b"/>
                </a:cxn>
                <a:cxn ang="0">
                  <a:pos x="r" y="vc"/>
                </a:cxn>
              </a:cxnLst>
              <a:rect l="l" t="t" r="r" b="b"/>
              <a:pathLst>
                <a:path w="302" h="127">
                  <a:moveTo>
                    <a:pt x="0" y="127"/>
                  </a:moveTo>
                  <a:cubicBezTo>
                    <a:pt x="85" y="55"/>
                    <a:pt x="192" y="14"/>
                    <a:pt x="30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3" name="Freeform 782">
              <a:extLst>
                <a:ext uri="{FF2B5EF4-FFF2-40B4-BE49-F238E27FC236}">
                  <a16:creationId xmlns:a16="http://schemas.microsoft.com/office/drawing/2014/main" id="{1287B260-0B3E-2D46-93E0-54B4A94F4175}"/>
                </a:ext>
              </a:extLst>
            </p:cNvPr>
            <p:cNvSpPr/>
            <p:nvPr/>
          </p:nvSpPr>
          <p:spPr>
            <a:xfrm>
              <a:off x="5898599" y="3524040"/>
              <a:ext cx="133920" cy="16200"/>
            </a:xfrm>
            <a:custGeom>
              <a:avLst/>
              <a:gdLst/>
              <a:ahLst/>
              <a:cxnLst>
                <a:cxn ang="3cd4">
                  <a:pos x="hc" y="t"/>
                </a:cxn>
                <a:cxn ang="cd2">
                  <a:pos x="l" y="vc"/>
                </a:cxn>
                <a:cxn ang="cd4">
                  <a:pos x="hc" y="b"/>
                </a:cxn>
                <a:cxn ang="0">
                  <a:pos x="r" y="vc"/>
                </a:cxn>
              </a:cxnLst>
              <a:rect l="l" t="t" r="r" b="b"/>
              <a:pathLst>
                <a:path w="373" h="46">
                  <a:moveTo>
                    <a:pt x="0" y="8"/>
                  </a:moveTo>
                  <a:cubicBezTo>
                    <a:pt x="128" y="-8"/>
                    <a:pt x="252" y="-2"/>
                    <a:pt x="373" y="4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4" name="Freeform 783">
              <a:extLst>
                <a:ext uri="{FF2B5EF4-FFF2-40B4-BE49-F238E27FC236}">
                  <a16:creationId xmlns:a16="http://schemas.microsoft.com/office/drawing/2014/main" id="{29ABF919-906F-E045-86E3-DD98A6F12703}"/>
                </a:ext>
              </a:extLst>
            </p:cNvPr>
            <p:cNvSpPr/>
            <p:nvPr/>
          </p:nvSpPr>
          <p:spPr>
            <a:xfrm>
              <a:off x="6032880" y="3540600"/>
              <a:ext cx="107640" cy="90360"/>
            </a:xfrm>
            <a:custGeom>
              <a:avLst/>
              <a:gdLst/>
              <a:ahLst/>
              <a:cxnLst>
                <a:cxn ang="3cd4">
                  <a:pos x="hc" y="t"/>
                </a:cxn>
                <a:cxn ang="cd2">
                  <a:pos x="l" y="vc"/>
                </a:cxn>
                <a:cxn ang="cd4">
                  <a:pos x="hc" y="b"/>
                </a:cxn>
                <a:cxn ang="0">
                  <a:pos x="r" y="vc"/>
                </a:cxn>
              </a:cxnLst>
              <a:rect l="l" t="t" r="r" b="b"/>
              <a:pathLst>
                <a:path w="300" h="252">
                  <a:moveTo>
                    <a:pt x="0" y="0"/>
                  </a:moveTo>
                  <a:cubicBezTo>
                    <a:pt x="124" y="50"/>
                    <a:pt x="233" y="136"/>
                    <a:pt x="300" y="25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5" name="Freeform 784">
              <a:extLst>
                <a:ext uri="{FF2B5EF4-FFF2-40B4-BE49-F238E27FC236}">
                  <a16:creationId xmlns:a16="http://schemas.microsoft.com/office/drawing/2014/main" id="{1F7D9A9D-146B-3445-805F-80882C6D555E}"/>
                </a:ext>
              </a:extLst>
            </p:cNvPr>
            <p:cNvSpPr/>
            <p:nvPr/>
          </p:nvSpPr>
          <p:spPr>
            <a:xfrm>
              <a:off x="6140880" y="3631320"/>
              <a:ext cx="24840" cy="92520"/>
            </a:xfrm>
            <a:custGeom>
              <a:avLst/>
              <a:gdLst/>
              <a:ahLst/>
              <a:cxnLst>
                <a:cxn ang="3cd4">
                  <a:pos x="hc" y="t"/>
                </a:cxn>
                <a:cxn ang="cd2">
                  <a:pos x="l" y="vc"/>
                </a:cxn>
                <a:cxn ang="cd4">
                  <a:pos x="hc" y="b"/>
                </a:cxn>
                <a:cxn ang="0">
                  <a:pos x="r" y="vc"/>
                </a:cxn>
              </a:cxnLst>
              <a:rect l="l" t="t" r="r" b="b"/>
              <a:pathLst>
                <a:path w="70" h="258">
                  <a:moveTo>
                    <a:pt x="0" y="0"/>
                  </a:moveTo>
                  <a:cubicBezTo>
                    <a:pt x="44" y="80"/>
                    <a:pt x="61" y="170"/>
                    <a:pt x="70" y="25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6" name="Freeform 785">
              <a:extLst>
                <a:ext uri="{FF2B5EF4-FFF2-40B4-BE49-F238E27FC236}">
                  <a16:creationId xmlns:a16="http://schemas.microsoft.com/office/drawing/2014/main" id="{01BF653C-B407-964C-A49C-4B7FA9E57211}"/>
                </a:ext>
              </a:extLst>
            </p:cNvPr>
            <p:cNvSpPr/>
            <p:nvPr/>
          </p:nvSpPr>
          <p:spPr>
            <a:xfrm>
              <a:off x="6165360" y="3724200"/>
              <a:ext cx="720" cy="41760"/>
            </a:xfrm>
            <a:custGeom>
              <a:avLst/>
              <a:gdLst/>
              <a:ahLst/>
              <a:cxnLst>
                <a:cxn ang="3cd4">
                  <a:pos x="hc" y="t"/>
                </a:cxn>
                <a:cxn ang="cd2">
                  <a:pos x="l" y="vc"/>
                </a:cxn>
                <a:cxn ang="cd4">
                  <a:pos x="hc" y="b"/>
                </a:cxn>
                <a:cxn ang="0">
                  <a:pos x="r" y="vc"/>
                </a:cxn>
              </a:cxnLst>
              <a:rect l="l" t="t" r="r" b="b"/>
              <a:pathLst>
                <a:path w="3" h="117">
                  <a:moveTo>
                    <a:pt x="2" y="0"/>
                  </a:moveTo>
                  <a:cubicBezTo>
                    <a:pt x="4" y="39"/>
                    <a:pt x="4" y="78"/>
                    <a:pt x="0" y="11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7" name="Freeform 786">
              <a:extLst>
                <a:ext uri="{FF2B5EF4-FFF2-40B4-BE49-F238E27FC236}">
                  <a16:creationId xmlns:a16="http://schemas.microsoft.com/office/drawing/2014/main" id="{F1106358-9DE9-8747-BB13-E58936EC29AF}"/>
                </a:ext>
              </a:extLst>
            </p:cNvPr>
            <p:cNvSpPr/>
            <p:nvPr/>
          </p:nvSpPr>
          <p:spPr>
            <a:xfrm>
              <a:off x="6138360" y="3766320"/>
              <a:ext cx="26640" cy="78480"/>
            </a:xfrm>
            <a:custGeom>
              <a:avLst/>
              <a:gdLst/>
              <a:ahLst/>
              <a:cxnLst>
                <a:cxn ang="3cd4">
                  <a:pos x="hc" y="t"/>
                </a:cxn>
                <a:cxn ang="cd2">
                  <a:pos x="l" y="vc"/>
                </a:cxn>
                <a:cxn ang="cd4">
                  <a:pos x="hc" y="b"/>
                </a:cxn>
                <a:cxn ang="0">
                  <a:pos x="r" y="vc"/>
                </a:cxn>
              </a:cxnLst>
              <a:rect l="l" t="t" r="r" b="b"/>
              <a:pathLst>
                <a:path w="75" h="219">
                  <a:moveTo>
                    <a:pt x="75" y="0"/>
                  </a:moveTo>
                  <a:cubicBezTo>
                    <a:pt x="66" y="77"/>
                    <a:pt x="40" y="151"/>
                    <a:pt x="0" y="21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8" name="Freeform 787">
              <a:extLst>
                <a:ext uri="{FF2B5EF4-FFF2-40B4-BE49-F238E27FC236}">
                  <a16:creationId xmlns:a16="http://schemas.microsoft.com/office/drawing/2014/main" id="{1E6633F7-A522-9342-B3A3-437D69AB6C08}"/>
                </a:ext>
              </a:extLst>
            </p:cNvPr>
            <p:cNvSpPr/>
            <p:nvPr/>
          </p:nvSpPr>
          <p:spPr>
            <a:xfrm>
              <a:off x="6098760" y="3844800"/>
              <a:ext cx="39240" cy="52200"/>
            </a:xfrm>
            <a:custGeom>
              <a:avLst/>
              <a:gdLst/>
              <a:ahLst/>
              <a:cxnLst>
                <a:cxn ang="3cd4">
                  <a:pos x="hc" y="t"/>
                </a:cxn>
                <a:cxn ang="cd2">
                  <a:pos x="l" y="vc"/>
                </a:cxn>
                <a:cxn ang="cd4">
                  <a:pos x="hc" y="b"/>
                </a:cxn>
                <a:cxn ang="0">
                  <a:pos x="r" y="vc"/>
                </a:cxn>
              </a:cxnLst>
              <a:rect l="l" t="t" r="r" b="b"/>
              <a:pathLst>
                <a:path w="110" h="146">
                  <a:moveTo>
                    <a:pt x="110" y="0"/>
                  </a:moveTo>
                  <a:cubicBezTo>
                    <a:pt x="80" y="53"/>
                    <a:pt x="43" y="100"/>
                    <a:pt x="0" y="14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89" name="Straight Connector 788">
              <a:extLst>
                <a:ext uri="{FF2B5EF4-FFF2-40B4-BE49-F238E27FC236}">
                  <a16:creationId xmlns:a16="http://schemas.microsoft.com/office/drawing/2014/main" id="{D7DDB083-1817-1C48-BDC3-52B9D4C29487}"/>
                </a:ext>
              </a:extLst>
            </p:cNvPr>
            <p:cNvSpPr/>
            <p:nvPr/>
          </p:nvSpPr>
          <p:spPr>
            <a:xfrm>
              <a:off x="5813640" y="36644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0" name="Freeform 789">
              <a:extLst>
                <a:ext uri="{FF2B5EF4-FFF2-40B4-BE49-F238E27FC236}">
                  <a16:creationId xmlns:a16="http://schemas.microsoft.com/office/drawing/2014/main" id="{BB20B8E5-D87C-2448-A6FE-F8B5C2BCFD6C}"/>
                </a:ext>
              </a:extLst>
            </p:cNvPr>
            <p:cNvSpPr/>
            <p:nvPr/>
          </p:nvSpPr>
          <p:spPr>
            <a:xfrm>
              <a:off x="5805000" y="3664440"/>
              <a:ext cx="8280" cy="7920"/>
            </a:xfrm>
            <a:custGeom>
              <a:avLst/>
              <a:gdLst/>
              <a:ahLst/>
              <a:cxnLst>
                <a:cxn ang="3cd4">
                  <a:pos x="hc" y="t"/>
                </a:cxn>
                <a:cxn ang="cd2">
                  <a:pos x="l" y="vc"/>
                </a:cxn>
                <a:cxn ang="cd4">
                  <a:pos x="hc" y="b"/>
                </a:cxn>
                <a:cxn ang="0">
                  <a:pos x="r" y="vc"/>
                </a:cxn>
              </a:cxnLst>
              <a:rect l="l" t="t" r="r" b="b"/>
              <a:pathLst>
                <a:path w="24" h="23">
                  <a:moveTo>
                    <a:pt x="24" y="0"/>
                  </a:moveTo>
                  <a:cubicBezTo>
                    <a:pt x="24" y="14"/>
                    <a:pt x="14" y="23"/>
                    <a:pt x="0"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1" name="Freeform 790">
              <a:extLst>
                <a:ext uri="{FF2B5EF4-FFF2-40B4-BE49-F238E27FC236}">
                  <a16:creationId xmlns:a16="http://schemas.microsoft.com/office/drawing/2014/main" id="{241E511B-4E50-F640-84B3-80993E6DB809}"/>
                </a:ext>
              </a:extLst>
            </p:cNvPr>
            <p:cNvSpPr/>
            <p:nvPr/>
          </p:nvSpPr>
          <p:spPr>
            <a:xfrm>
              <a:off x="5796720" y="3664440"/>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2" name="Freeform 791">
              <a:extLst>
                <a:ext uri="{FF2B5EF4-FFF2-40B4-BE49-F238E27FC236}">
                  <a16:creationId xmlns:a16="http://schemas.microsoft.com/office/drawing/2014/main" id="{4A06DE9F-167E-D040-8442-2A18BE55F0C6}"/>
                </a:ext>
              </a:extLst>
            </p:cNvPr>
            <p:cNvSpPr/>
            <p:nvPr/>
          </p:nvSpPr>
          <p:spPr>
            <a:xfrm>
              <a:off x="5796720" y="3656160"/>
              <a:ext cx="7920" cy="7920"/>
            </a:xfrm>
            <a:custGeom>
              <a:avLst/>
              <a:gdLst/>
              <a:ahLst/>
              <a:cxnLst>
                <a:cxn ang="3cd4">
                  <a:pos x="hc" y="t"/>
                </a:cxn>
                <a:cxn ang="cd2">
                  <a:pos x="l" y="vc"/>
                </a:cxn>
                <a:cxn ang="cd4">
                  <a:pos x="hc" y="b"/>
                </a:cxn>
                <a:cxn ang="0">
                  <a:pos x="r" y="vc"/>
                </a:cxn>
              </a:cxnLst>
              <a:rect l="l" t="t" r="r" b="b"/>
              <a:pathLst>
                <a:path w="23" h="23">
                  <a:moveTo>
                    <a:pt x="0" y="23"/>
                  </a:moveTo>
                  <a:cubicBezTo>
                    <a:pt x="0" y="11"/>
                    <a:pt x="11" y="0"/>
                    <a:pt x="2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3" name="Freeform 792">
              <a:extLst>
                <a:ext uri="{FF2B5EF4-FFF2-40B4-BE49-F238E27FC236}">
                  <a16:creationId xmlns:a16="http://schemas.microsoft.com/office/drawing/2014/main" id="{270E035F-11DB-F745-B36E-4169230DFD64}"/>
                </a:ext>
              </a:extLst>
            </p:cNvPr>
            <p:cNvSpPr/>
            <p:nvPr/>
          </p:nvSpPr>
          <p:spPr>
            <a:xfrm>
              <a:off x="5805000" y="3656160"/>
              <a:ext cx="8280" cy="7920"/>
            </a:xfrm>
            <a:custGeom>
              <a:avLst/>
              <a:gdLst/>
              <a:ahLst/>
              <a:cxnLst>
                <a:cxn ang="3cd4">
                  <a:pos x="hc" y="t"/>
                </a:cxn>
                <a:cxn ang="cd2">
                  <a:pos x="l" y="vc"/>
                </a:cxn>
                <a:cxn ang="cd4">
                  <a:pos x="hc" y="b"/>
                </a:cxn>
                <a:cxn ang="0">
                  <a:pos x="r" y="vc"/>
                </a:cxn>
              </a:cxnLst>
              <a:rect l="l" t="t" r="r" b="b"/>
              <a:pathLst>
                <a:path w="24" h="23">
                  <a:moveTo>
                    <a:pt x="0" y="0"/>
                  </a:moveTo>
                  <a:cubicBezTo>
                    <a:pt x="14" y="0"/>
                    <a:pt x="24" y="11"/>
                    <a:pt x="24"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4" name="Straight Connector 793">
              <a:extLst>
                <a:ext uri="{FF2B5EF4-FFF2-40B4-BE49-F238E27FC236}">
                  <a16:creationId xmlns:a16="http://schemas.microsoft.com/office/drawing/2014/main" id="{81DE8088-A914-9C4F-834C-438CC7F89FF3}"/>
                </a:ext>
              </a:extLst>
            </p:cNvPr>
            <p:cNvSpPr/>
            <p:nvPr/>
          </p:nvSpPr>
          <p:spPr>
            <a:xfrm>
              <a:off x="5963399" y="37141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5" name="Freeform 794">
              <a:extLst>
                <a:ext uri="{FF2B5EF4-FFF2-40B4-BE49-F238E27FC236}">
                  <a16:creationId xmlns:a16="http://schemas.microsoft.com/office/drawing/2014/main" id="{11251D00-AAAC-984F-ABA3-C0437A1BD9CA}"/>
                </a:ext>
              </a:extLst>
            </p:cNvPr>
            <p:cNvSpPr/>
            <p:nvPr/>
          </p:nvSpPr>
          <p:spPr>
            <a:xfrm>
              <a:off x="5950440" y="3714120"/>
              <a:ext cx="12600" cy="12600"/>
            </a:xfrm>
            <a:custGeom>
              <a:avLst/>
              <a:gdLst/>
              <a:ahLst/>
              <a:cxnLst>
                <a:cxn ang="3cd4">
                  <a:pos x="hc" y="t"/>
                </a:cxn>
                <a:cxn ang="cd2">
                  <a:pos x="l" y="vc"/>
                </a:cxn>
                <a:cxn ang="cd4">
                  <a:pos x="hc" y="b"/>
                </a:cxn>
                <a:cxn ang="0">
                  <a:pos x="r" y="vc"/>
                </a:cxn>
              </a:cxnLst>
              <a:rect l="l" t="t" r="r" b="b"/>
              <a:pathLst>
                <a:path w="36" h="36">
                  <a:moveTo>
                    <a:pt x="36" y="0"/>
                  </a:moveTo>
                  <a:cubicBezTo>
                    <a:pt x="36" y="19"/>
                    <a:pt x="19" y="36"/>
                    <a:pt x="0" y="3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6" name="Freeform 795">
              <a:extLst>
                <a:ext uri="{FF2B5EF4-FFF2-40B4-BE49-F238E27FC236}">
                  <a16:creationId xmlns:a16="http://schemas.microsoft.com/office/drawing/2014/main" id="{F5E92689-6470-3943-9580-1FE19A480E52}"/>
                </a:ext>
              </a:extLst>
            </p:cNvPr>
            <p:cNvSpPr/>
            <p:nvPr/>
          </p:nvSpPr>
          <p:spPr>
            <a:xfrm>
              <a:off x="5937119" y="3714120"/>
              <a:ext cx="12960" cy="12600"/>
            </a:xfrm>
            <a:custGeom>
              <a:avLst/>
              <a:gdLst/>
              <a:ahLst/>
              <a:cxnLst>
                <a:cxn ang="3cd4">
                  <a:pos x="hc" y="t"/>
                </a:cxn>
                <a:cxn ang="cd2">
                  <a:pos x="l" y="vc"/>
                </a:cxn>
                <a:cxn ang="cd4">
                  <a:pos x="hc" y="b"/>
                </a:cxn>
                <a:cxn ang="0">
                  <a:pos x="r" y="vc"/>
                </a:cxn>
              </a:cxnLst>
              <a:rect l="l" t="t" r="r" b="b"/>
              <a:pathLst>
                <a:path w="37" h="36">
                  <a:moveTo>
                    <a:pt x="37" y="36"/>
                  </a:moveTo>
                  <a:cubicBezTo>
                    <a:pt x="17" y="36"/>
                    <a:pt x="0" y="1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7" name="Freeform 796">
              <a:extLst>
                <a:ext uri="{FF2B5EF4-FFF2-40B4-BE49-F238E27FC236}">
                  <a16:creationId xmlns:a16="http://schemas.microsoft.com/office/drawing/2014/main" id="{B315AF0A-5652-1D4C-AFF7-39075D065060}"/>
                </a:ext>
              </a:extLst>
            </p:cNvPr>
            <p:cNvSpPr/>
            <p:nvPr/>
          </p:nvSpPr>
          <p:spPr>
            <a:xfrm>
              <a:off x="5937119" y="3700800"/>
              <a:ext cx="12960" cy="12960"/>
            </a:xfrm>
            <a:custGeom>
              <a:avLst/>
              <a:gdLst/>
              <a:ahLst/>
              <a:cxnLst>
                <a:cxn ang="3cd4">
                  <a:pos x="hc" y="t"/>
                </a:cxn>
                <a:cxn ang="cd2">
                  <a:pos x="l" y="vc"/>
                </a:cxn>
                <a:cxn ang="cd4">
                  <a:pos x="hc" y="b"/>
                </a:cxn>
                <a:cxn ang="0">
                  <a:pos x="r" y="vc"/>
                </a:cxn>
              </a:cxnLst>
              <a:rect l="l" t="t" r="r" b="b"/>
              <a:pathLst>
                <a:path w="37" h="37">
                  <a:moveTo>
                    <a:pt x="0" y="37"/>
                  </a:moveTo>
                  <a:cubicBezTo>
                    <a:pt x="0" y="17"/>
                    <a:pt x="17" y="0"/>
                    <a:pt x="3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8" name="Freeform 797">
              <a:extLst>
                <a:ext uri="{FF2B5EF4-FFF2-40B4-BE49-F238E27FC236}">
                  <a16:creationId xmlns:a16="http://schemas.microsoft.com/office/drawing/2014/main" id="{DCF8964D-3D34-964D-A945-7CAC69C482C8}"/>
                </a:ext>
              </a:extLst>
            </p:cNvPr>
            <p:cNvSpPr/>
            <p:nvPr/>
          </p:nvSpPr>
          <p:spPr>
            <a:xfrm>
              <a:off x="5950440" y="3700800"/>
              <a:ext cx="12600" cy="12960"/>
            </a:xfrm>
            <a:custGeom>
              <a:avLst/>
              <a:gdLst/>
              <a:ahLst/>
              <a:cxnLst>
                <a:cxn ang="3cd4">
                  <a:pos x="hc" y="t"/>
                </a:cxn>
                <a:cxn ang="cd2">
                  <a:pos x="l" y="vc"/>
                </a:cxn>
                <a:cxn ang="cd4">
                  <a:pos x="hc" y="b"/>
                </a:cxn>
                <a:cxn ang="0">
                  <a:pos x="r" y="vc"/>
                </a:cxn>
              </a:cxnLst>
              <a:rect l="l" t="t" r="r" b="b"/>
              <a:pathLst>
                <a:path w="36" h="37">
                  <a:moveTo>
                    <a:pt x="0" y="0"/>
                  </a:moveTo>
                  <a:cubicBezTo>
                    <a:pt x="19" y="0"/>
                    <a:pt x="36" y="17"/>
                    <a:pt x="36" y="3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799" name="Straight Connector 798">
              <a:extLst>
                <a:ext uri="{FF2B5EF4-FFF2-40B4-BE49-F238E27FC236}">
                  <a16:creationId xmlns:a16="http://schemas.microsoft.com/office/drawing/2014/main" id="{36A1EDB2-6F91-1147-8054-C0292F1E004B}"/>
                </a:ext>
              </a:extLst>
            </p:cNvPr>
            <p:cNvSpPr/>
            <p:nvPr/>
          </p:nvSpPr>
          <p:spPr>
            <a:xfrm>
              <a:off x="5924520" y="35881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0" name="Freeform 799">
              <a:extLst>
                <a:ext uri="{FF2B5EF4-FFF2-40B4-BE49-F238E27FC236}">
                  <a16:creationId xmlns:a16="http://schemas.microsoft.com/office/drawing/2014/main" id="{28BCCC1F-FDDF-BC40-AA08-1ADA321C7FC8}"/>
                </a:ext>
              </a:extLst>
            </p:cNvPr>
            <p:cNvSpPr/>
            <p:nvPr/>
          </p:nvSpPr>
          <p:spPr>
            <a:xfrm>
              <a:off x="5915880" y="3588120"/>
              <a:ext cx="8280" cy="7920"/>
            </a:xfrm>
            <a:custGeom>
              <a:avLst/>
              <a:gdLst/>
              <a:ahLst/>
              <a:cxnLst>
                <a:cxn ang="3cd4">
                  <a:pos x="hc" y="t"/>
                </a:cxn>
                <a:cxn ang="cd2">
                  <a:pos x="l" y="vc"/>
                </a:cxn>
                <a:cxn ang="cd4">
                  <a:pos x="hc" y="b"/>
                </a:cxn>
                <a:cxn ang="0">
                  <a:pos x="r" y="vc"/>
                </a:cxn>
              </a:cxnLst>
              <a:rect l="l" t="t" r="r" b="b"/>
              <a:pathLst>
                <a:path w="24" h="23">
                  <a:moveTo>
                    <a:pt x="24" y="0"/>
                  </a:moveTo>
                  <a:cubicBezTo>
                    <a:pt x="24" y="12"/>
                    <a:pt x="13" y="23"/>
                    <a:pt x="0"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1" name="Freeform 800">
              <a:extLst>
                <a:ext uri="{FF2B5EF4-FFF2-40B4-BE49-F238E27FC236}">
                  <a16:creationId xmlns:a16="http://schemas.microsoft.com/office/drawing/2014/main" id="{BB370FA2-88F5-0C44-8748-9D25F273962B}"/>
                </a:ext>
              </a:extLst>
            </p:cNvPr>
            <p:cNvSpPr/>
            <p:nvPr/>
          </p:nvSpPr>
          <p:spPr>
            <a:xfrm>
              <a:off x="5907600" y="3588120"/>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2"/>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2" name="Freeform 801">
              <a:extLst>
                <a:ext uri="{FF2B5EF4-FFF2-40B4-BE49-F238E27FC236}">
                  <a16:creationId xmlns:a16="http://schemas.microsoft.com/office/drawing/2014/main" id="{85FB5C71-9B65-A640-97FA-96D5176D74E4}"/>
                </a:ext>
              </a:extLst>
            </p:cNvPr>
            <p:cNvSpPr/>
            <p:nvPr/>
          </p:nvSpPr>
          <p:spPr>
            <a:xfrm>
              <a:off x="5907600" y="3579839"/>
              <a:ext cx="7920" cy="7920"/>
            </a:xfrm>
            <a:custGeom>
              <a:avLst/>
              <a:gdLst/>
              <a:ahLst/>
              <a:cxnLst>
                <a:cxn ang="3cd4">
                  <a:pos x="hc" y="t"/>
                </a:cxn>
                <a:cxn ang="cd2">
                  <a:pos x="l" y="vc"/>
                </a:cxn>
                <a:cxn ang="cd4">
                  <a:pos x="hc" y="b"/>
                </a:cxn>
                <a:cxn ang="0">
                  <a:pos x="r" y="vc"/>
                </a:cxn>
              </a:cxnLst>
              <a:rect l="l" t="t" r="r" b="b"/>
              <a:pathLst>
                <a:path w="23" h="23">
                  <a:moveTo>
                    <a:pt x="0" y="23"/>
                  </a:moveTo>
                  <a:cubicBezTo>
                    <a:pt x="0" y="10"/>
                    <a:pt x="11" y="0"/>
                    <a:pt x="2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3" name="Freeform 802">
              <a:extLst>
                <a:ext uri="{FF2B5EF4-FFF2-40B4-BE49-F238E27FC236}">
                  <a16:creationId xmlns:a16="http://schemas.microsoft.com/office/drawing/2014/main" id="{678AD10F-4AA8-784D-A0D5-EDA78838D636}"/>
                </a:ext>
              </a:extLst>
            </p:cNvPr>
            <p:cNvSpPr/>
            <p:nvPr/>
          </p:nvSpPr>
          <p:spPr>
            <a:xfrm>
              <a:off x="5915880" y="3579839"/>
              <a:ext cx="8280" cy="7920"/>
            </a:xfrm>
            <a:custGeom>
              <a:avLst/>
              <a:gdLst/>
              <a:ahLst/>
              <a:cxnLst>
                <a:cxn ang="3cd4">
                  <a:pos x="hc" y="t"/>
                </a:cxn>
                <a:cxn ang="cd2">
                  <a:pos x="l" y="vc"/>
                </a:cxn>
                <a:cxn ang="cd4">
                  <a:pos x="hc" y="b"/>
                </a:cxn>
                <a:cxn ang="0">
                  <a:pos x="r" y="vc"/>
                </a:cxn>
              </a:cxnLst>
              <a:rect l="l" t="t" r="r" b="b"/>
              <a:pathLst>
                <a:path w="24" h="23">
                  <a:moveTo>
                    <a:pt x="0" y="0"/>
                  </a:moveTo>
                  <a:cubicBezTo>
                    <a:pt x="13" y="0"/>
                    <a:pt x="24" y="10"/>
                    <a:pt x="24"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4" name="Straight Connector 803">
              <a:extLst>
                <a:ext uri="{FF2B5EF4-FFF2-40B4-BE49-F238E27FC236}">
                  <a16:creationId xmlns:a16="http://schemas.microsoft.com/office/drawing/2014/main" id="{F1201BB1-2EFB-1846-B491-869E7B25B442}"/>
                </a:ext>
              </a:extLst>
            </p:cNvPr>
            <p:cNvSpPr/>
            <p:nvPr/>
          </p:nvSpPr>
          <p:spPr>
            <a:xfrm>
              <a:off x="6044039" y="3628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5" name="Freeform 804">
              <a:extLst>
                <a:ext uri="{FF2B5EF4-FFF2-40B4-BE49-F238E27FC236}">
                  <a16:creationId xmlns:a16="http://schemas.microsoft.com/office/drawing/2014/main" id="{313B91A0-FA97-8645-AFC5-0CA806946FEB}"/>
                </a:ext>
              </a:extLst>
            </p:cNvPr>
            <p:cNvSpPr/>
            <p:nvPr/>
          </p:nvSpPr>
          <p:spPr>
            <a:xfrm>
              <a:off x="6035759" y="3628080"/>
              <a:ext cx="7920" cy="7920"/>
            </a:xfrm>
            <a:custGeom>
              <a:avLst/>
              <a:gdLst/>
              <a:ahLst/>
              <a:cxnLst>
                <a:cxn ang="3cd4">
                  <a:pos x="hc" y="t"/>
                </a:cxn>
                <a:cxn ang="cd2">
                  <a:pos x="l" y="vc"/>
                </a:cxn>
                <a:cxn ang="cd4">
                  <a:pos x="hc" y="b"/>
                </a:cxn>
                <a:cxn ang="0">
                  <a:pos x="r" y="vc"/>
                </a:cxn>
              </a:cxnLst>
              <a:rect l="l" t="t" r="r" b="b"/>
              <a:pathLst>
                <a:path w="23" h="23">
                  <a:moveTo>
                    <a:pt x="23" y="0"/>
                  </a:moveTo>
                  <a:cubicBezTo>
                    <a:pt x="23" y="12"/>
                    <a:pt x="12" y="23"/>
                    <a:pt x="0"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6" name="Freeform 805">
              <a:extLst>
                <a:ext uri="{FF2B5EF4-FFF2-40B4-BE49-F238E27FC236}">
                  <a16:creationId xmlns:a16="http://schemas.microsoft.com/office/drawing/2014/main" id="{1E573657-F876-5043-A57B-B09A19089A07}"/>
                </a:ext>
              </a:extLst>
            </p:cNvPr>
            <p:cNvSpPr/>
            <p:nvPr/>
          </p:nvSpPr>
          <p:spPr>
            <a:xfrm>
              <a:off x="6027479" y="3628080"/>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2"/>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7" name="Freeform 806">
              <a:extLst>
                <a:ext uri="{FF2B5EF4-FFF2-40B4-BE49-F238E27FC236}">
                  <a16:creationId xmlns:a16="http://schemas.microsoft.com/office/drawing/2014/main" id="{22192DA5-F20F-214B-9528-7B2CEC6963E0}"/>
                </a:ext>
              </a:extLst>
            </p:cNvPr>
            <p:cNvSpPr/>
            <p:nvPr/>
          </p:nvSpPr>
          <p:spPr>
            <a:xfrm>
              <a:off x="6027479" y="3619440"/>
              <a:ext cx="7920" cy="8280"/>
            </a:xfrm>
            <a:custGeom>
              <a:avLst/>
              <a:gdLst/>
              <a:ahLst/>
              <a:cxnLst>
                <a:cxn ang="3cd4">
                  <a:pos x="hc" y="t"/>
                </a:cxn>
                <a:cxn ang="cd2">
                  <a:pos x="l" y="vc"/>
                </a:cxn>
                <a:cxn ang="cd4">
                  <a:pos x="hc" y="b"/>
                </a:cxn>
                <a:cxn ang="0">
                  <a:pos x="r" y="vc"/>
                </a:cxn>
              </a:cxnLst>
              <a:rect l="l" t="t" r="r" b="b"/>
              <a:pathLst>
                <a:path w="23" h="24">
                  <a:moveTo>
                    <a:pt x="0" y="24"/>
                  </a:moveTo>
                  <a:cubicBezTo>
                    <a:pt x="0" y="10"/>
                    <a:pt x="11" y="0"/>
                    <a:pt x="2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8" name="Freeform 807">
              <a:extLst>
                <a:ext uri="{FF2B5EF4-FFF2-40B4-BE49-F238E27FC236}">
                  <a16:creationId xmlns:a16="http://schemas.microsoft.com/office/drawing/2014/main" id="{0F32F3B8-7A05-E84D-9FD6-7CE0ACD7BCDD}"/>
                </a:ext>
              </a:extLst>
            </p:cNvPr>
            <p:cNvSpPr/>
            <p:nvPr/>
          </p:nvSpPr>
          <p:spPr>
            <a:xfrm>
              <a:off x="6035759" y="3619440"/>
              <a:ext cx="7920" cy="8280"/>
            </a:xfrm>
            <a:custGeom>
              <a:avLst/>
              <a:gdLst/>
              <a:ahLst/>
              <a:cxnLst>
                <a:cxn ang="3cd4">
                  <a:pos x="hc" y="t"/>
                </a:cxn>
                <a:cxn ang="cd2">
                  <a:pos x="l" y="vc"/>
                </a:cxn>
                <a:cxn ang="cd4">
                  <a:pos x="hc" y="b"/>
                </a:cxn>
                <a:cxn ang="0">
                  <a:pos x="r" y="vc"/>
                </a:cxn>
              </a:cxnLst>
              <a:rect l="l" t="t" r="r" b="b"/>
              <a:pathLst>
                <a:path w="23" h="24">
                  <a:moveTo>
                    <a:pt x="0" y="0"/>
                  </a:moveTo>
                  <a:cubicBezTo>
                    <a:pt x="12" y="0"/>
                    <a:pt x="23" y="10"/>
                    <a:pt x="23" y="2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09" name="Straight Connector 808">
              <a:extLst>
                <a:ext uri="{FF2B5EF4-FFF2-40B4-BE49-F238E27FC236}">
                  <a16:creationId xmlns:a16="http://schemas.microsoft.com/office/drawing/2014/main" id="{4EB531FE-2497-B54A-BA32-2DFC8C48FD17}"/>
                </a:ext>
              </a:extLst>
            </p:cNvPr>
            <p:cNvSpPr/>
            <p:nvPr/>
          </p:nvSpPr>
          <p:spPr>
            <a:xfrm>
              <a:off x="6111720" y="3727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0" name="Freeform 809">
              <a:extLst>
                <a:ext uri="{FF2B5EF4-FFF2-40B4-BE49-F238E27FC236}">
                  <a16:creationId xmlns:a16="http://schemas.microsoft.com/office/drawing/2014/main" id="{73D46D88-B004-6244-A83D-C5BB71DE146E}"/>
                </a:ext>
              </a:extLst>
            </p:cNvPr>
            <p:cNvSpPr/>
            <p:nvPr/>
          </p:nvSpPr>
          <p:spPr>
            <a:xfrm>
              <a:off x="6103440" y="3727080"/>
              <a:ext cx="7920" cy="7920"/>
            </a:xfrm>
            <a:custGeom>
              <a:avLst/>
              <a:gdLst/>
              <a:ahLst/>
              <a:cxnLst>
                <a:cxn ang="3cd4">
                  <a:pos x="hc" y="t"/>
                </a:cxn>
                <a:cxn ang="cd2">
                  <a:pos x="l" y="vc"/>
                </a:cxn>
                <a:cxn ang="cd4">
                  <a:pos x="hc" y="b"/>
                </a:cxn>
                <a:cxn ang="0">
                  <a:pos x="r" y="vc"/>
                </a:cxn>
              </a:cxnLst>
              <a:rect l="l" t="t" r="r" b="b"/>
              <a:pathLst>
                <a:path w="23" h="23">
                  <a:moveTo>
                    <a:pt x="23" y="0"/>
                  </a:moveTo>
                  <a:cubicBezTo>
                    <a:pt x="23" y="12"/>
                    <a:pt x="12" y="23"/>
                    <a:pt x="0"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1" name="Freeform 810">
              <a:extLst>
                <a:ext uri="{FF2B5EF4-FFF2-40B4-BE49-F238E27FC236}">
                  <a16:creationId xmlns:a16="http://schemas.microsoft.com/office/drawing/2014/main" id="{9C3E6CEC-033D-3F4A-AE00-C777D7854EA5}"/>
                </a:ext>
              </a:extLst>
            </p:cNvPr>
            <p:cNvSpPr/>
            <p:nvPr/>
          </p:nvSpPr>
          <p:spPr>
            <a:xfrm>
              <a:off x="6094800" y="3727080"/>
              <a:ext cx="8280" cy="7920"/>
            </a:xfrm>
            <a:custGeom>
              <a:avLst/>
              <a:gdLst/>
              <a:ahLst/>
              <a:cxnLst>
                <a:cxn ang="3cd4">
                  <a:pos x="hc" y="t"/>
                </a:cxn>
                <a:cxn ang="cd2">
                  <a:pos x="l" y="vc"/>
                </a:cxn>
                <a:cxn ang="cd4">
                  <a:pos x="hc" y="b"/>
                </a:cxn>
                <a:cxn ang="0">
                  <a:pos x="r" y="vc"/>
                </a:cxn>
              </a:cxnLst>
              <a:rect l="l" t="t" r="r" b="b"/>
              <a:pathLst>
                <a:path w="24" h="23">
                  <a:moveTo>
                    <a:pt x="24" y="23"/>
                  </a:moveTo>
                  <a:cubicBezTo>
                    <a:pt x="10" y="23"/>
                    <a:pt x="0" y="12"/>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2" name="Freeform 811">
              <a:extLst>
                <a:ext uri="{FF2B5EF4-FFF2-40B4-BE49-F238E27FC236}">
                  <a16:creationId xmlns:a16="http://schemas.microsoft.com/office/drawing/2014/main" id="{269F5B6D-86FA-0045-8F28-E8AB83714DE4}"/>
                </a:ext>
              </a:extLst>
            </p:cNvPr>
            <p:cNvSpPr/>
            <p:nvPr/>
          </p:nvSpPr>
          <p:spPr>
            <a:xfrm>
              <a:off x="6094800" y="3718800"/>
              <a:ext cx="8280" cy="7920"/>
            </a:xfrm>
            <a:custGeom>
              <a:avLst/>
              <a:gdLst/>
              <a:ahLst/>
              <a:cxnLst>
                <a:cxn ang="3cd4">
                  <a:pos x="hc" y="t"/>
                </a:cxn>
                <a:cxn ang="cd2">
                  <a:pos x="l" y="vc"/>
                </a:cxn>
                <a:cxn ang="cd4">
                  <a:pos x="hc" y="b"/>
                </a:cxn>
                <a:cxn ang="0">
                  <a:pos x="r" y="vc"/>
                </a:cxn>
              </a:cxnLst>
              <a:rect l="l" t="t" r="r" b="b"/>
              <a:pathLst>
                <a:path w="24" h="23">
                  <a:moveTo>
                    <a:pt x="0" y="23"/>
                  </a:moveTo>
                  <a:cubicBezTo>
                    <a:pt x="0" y="11"/>
                    <a:pt x="10" y="0"/>
                    <a:pt x="2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3" name="Freeform 812">
              <a:extLst>
                <a:ext uri="{FF2B5EF4-FFF2-40B4-BE49-F238E27FC236}">
                  <a16:creationId xmlns:a16="http://schemas.microsoft.com/office/drawing/2014/main" id="{279576A9-818B-264B-9F44-F47E9F76F3D3}"/>
                </a:ext>
              </a:extLst>
            </p:cNvPr>
            <p:cNvSpPr/>
            <p:nvPr/>
          </p:nvSpPr>
          <p:spPr>
            <a:xfrm>
              <a:off x="6103440" y="3718800"/>
              <a:ext cx="7920" cy="7920"/>
            </a:xfrm>
            <a:custGeom>
              <a:avLst/>
              <a:gdLst/>
              <a:ahLst/>
              <a:cxnLst>
                <a:cxn ang="3cd4">
                  <a:pos x="hc" y="t"/>
                </a:cxn>
                <a:cxn ang="cd2">
                  <a:pos x="l" y="vc"/>
                </a:cxn>
                <a:cxn ang="cd4">
                  <a:pos x="hc" y="b"/>
                </a:cxn>
                <a:cxn ang="0">
                  <a:pos x="r" y="vc"/>
                </a:cxn>
              </a:cxnLst>
              <a:rect l="l" t="t" r="r" b="b"/>
              <a:pathLst>
                <a:path w="23" h="23">
                  <a:moveTo>
                    <a:pt x="0" y="0"/>
                  </a:moveTo>
                  <a:cubicBezTo>
                    <a:pt x="12" y="0"/>
                    <a:pt x="23" y="11"/>
                    <a:pt x="23"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4" name="Straight Connector 813">
              <a:extLst>
                <a:ext uri="{FF2B5EF4-FFF2-40B4-BE49-F238E27FC236}">
                  <a16:creationId xmlns:a16="http://schemas.microsoft.com/office/drawing/2014/main" id="{1EC934C3-FCD3-3D43-868E-AEFA59E457B9}"/>
                </a:ext>
              </a:extLst>
            </p:cNvPr>
            <p:cNvSpPr/>
            <p:nvPr/>
          </p:nvSpPr>
          <p:spPr>
            <a:xfrm>
              <a:off x="6059880" y="382679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5" name="Freeform 814">
              <a:extLst>
                <a:ext uri="{FF2B5EF4-FFF2-40B4-BE49-F238E27FC236}">
                  <a16:creationId xmlns:a16="http://schemas.microsoft.com/office/drawing/2014/main" id="{FCF660D2-296E-3040-9FDD-6CBE2F91789C}"/>
                </a:ext>
              </a:extLst>
            </p:cNvPr>
            <p:cNvSpPr/>
            <p:nvPr/>
          </p:nvSpPr>
          <p:spPr>
            <a:xfrm>
              <a:off x="6051600" y="3826799"/>
              <a:ext cx="7920" cy="7920"/>
            </a:xfrm>
            <a:custGeom>
              <a:avLst/>
              <a:gdLst/>
              <a:ahLst/>
              <a:cxnLst>
                <a:cxn ang="3cd4">
                  <a:pos x="hc" y="t"/>
                </a:cxn>
                <a:cxn ang="cd2">
                  <a:pos x="l" y="vc"/>
                </a:cxn>
                <a:cxn ang="cd4">
                  <a:pos x="hc" y="b"/>
                </a:cxn>
                <a:cxn ang="0">
                  <a:pos x="r" y="vc"/>
                </a:cxn>
              </a:cxnLst>
              <a:rect l="l" t="t" r="r" b="b"/>
              <a:pathLst>
                <a:path w="23" h="23">
                  <a:moveTo>
                    <a:pt x="23" y="0"/>
                  </a:moveTo>
                  <a:cubicBezTo>
                    <a:pt x="23" y="12"/>
                    <a:pt x="12" y="23"/>
                    <a:pt x="0"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6" name="Freeform 815">
              <a:extLst>
                <a:ext uri="{FF2B5EF4-FFF2-40B4-BE49-F238E27FC236}">
                  <a16:creationId xmlns:a16="http://schemas.microsoft.com/office/drawing/2014/main" id="{F878A48C-4F42-0249-AC7E-D72D7F762DDE}"/>
                </a:ext>
              </a:extLst>
            </p:cNvPr>
            <p:cNvSpPr/>
            <p:nvPr/>
          </p:nvSpPr>
          <p:spPr>
            <a:xfrm>
              <a:off x="6043320" y="3826799"/>
              <a:ext cx="7920" cy="7920"/>
            </a:xfrm>
            <a:custGeom>
              <a:avLst/>
              <a:gdLst/>
              <a:ahLst/>
              <a:cxnLst>
                <a:cxn ang="3cd4">
                  <a:pos x="hc" y="t"/>
                </a:cxn>
                <a:cxn ang="cd2">
                  <a:pos x="l" y="vc"/>
                </a:cxn>
                <a:cxn ang="cd4">
                  <a:pos x="hc" y="b"/>
                </a:cxn>
                <a:cxn ang="0">
                  <a:pos x="r" y="vc"/>
                </a:cxn>
              </a:cxnLst>
              <a:rect l="l" t="t" r="r" b="b"/>
              <a:pathLst>
                <a:path w="23" h="23">
                  <a:moveTo>
                    <a:pt x="23" y="23"/>
                  </a:moveTo>
                  <a:cubicBezTo>
                    <a:pt x="11" y="23"/>
                    <a:pt x="0" y="12"/>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7" name="Freeform 816">
              <a:extLst>
                <a:ext uri="{FF2B5EF4-FFF2-40B4-BE49-F238E27FC236}">
                  <a16:creationId xmlns:a16="http://schemas.microsoft.com/office/drawing/2014/main" id="{64E6FCE6-8834-424F-B897-B96ECBEA2088}"/>
                </a:ext>
              </a:extLst>
            </p:cNvPr>
            <p:cNvSpPr/>
            <p:nvPr/>
          </p:nvSpPr>
          <p:spPr>
            <a:xfrm>
              <a:off x="6043320" y="3818519"/>
              <a:ext cx="7920" cy="7920"/>
            </a:xfrm>
            <a:custGeom>
              <a:avLst/>
              <a:gdLst/>
              <a:ahLst/>
              <a:cxnLst>
                <a:cxn ang="3cd4">
                  <a:pos x="hc" y="t"/>
                </a:cxn>
                <a:cxn ang="cd2">
                  <a:pos x="l" y="vc"/>
                </a:cxn>
                <a:cxn ang="cd4">
                  <a:pos x="hc" y="b"/>
                </a:cxn>
                <a:cxn ang="0">
                  <a:pos x="r" y="vc"/>
                </a:cxn>
              </a:cxnLst>
              <a:rect l="l" t="t" r="r" b="b"/>
              <a:pathLst>
                <a:path w="23" h="23">
                  <a:moveTo>
                    <a:pt x="0" y="23"/>
                  </a:moveTo>
                  <a:cubicBezTo>
                    <a:pt x="0" y="10"/>
                    <a:pt x="11" y="0"/>
                    <a:pt x="2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8" name="Freeform 817">
              <a:extLst>
                <a:ext uri="{FF2B5EF4-FFF2-40B4-BE49-F238E27FC236}">
                  <a16:creationId xmlns:a16="http://schemas.microsoft.com/office/drawing/2014/main" id="{7B11F003-6D4B-4B4D-BFB3-F783E9C9E58F}"/>
                </a:ext>
              </a:extLst>
            </p:cNvPr>
            <p:cNvSpPr/>
            <p:nvPr/>
          </p:nvSpPr>
          <p:spPr>
            <a:xfrm>
              <a:off x="6051600" y="3818519"/>
              <a:ext cx="7920" cy="7920"/>
            </a:xfrm>
            <a:custGeom>
              <a:avLst/>
              <a:gdLst/>
              <a:ahLst/>
              <a:cxnLst>
                <a:cxn ang="3cd4">
                  <a:pos x="hc" y="t"/>
                </a:cxn>
                <a:cxn ang="cd2">
                  <a:pos x="l" y="vc"/>
                </a:cxn>
                <a:cxn ang="cd4">
                  <a:pos x="hc" y="b"/>
                </a:cxn>
                <a:cxn ang="0">
                  <a:pos x="r" y="vc"/>
                </a:cxn>
              </a:cxnLst>
              <a:rect l="l" t="t" r="r" b="b"/>
              <a:pathLst>
                <a:path w="23" h="23">
                  <a:moveTo>
                    <a:pt x="0" y="0"/>
                  </a:moveTo>
                  <a:cubicBezTo>
                    <a:pt x="12" y="0"/>
                    <a:pt x="23" y="10"/>
                    <a:pt x="23" y="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19" name="Straight Connector 818">
              <a:extLst>
                <a:ext uri="{FF2B5EF4-FFF2-40B4-BE49-F238E27FC236}">
                  <a16:creationId xmlns:a16="http://schemas.microsoft.com/office/drawing/2014/main" id="{64B15E2C-E326-4546-9E72-71FE86F6A06E}"/>
                </a:ext>
              </a:extLst>
            </p:cNvPr>
            <p:cNvSpPr/>
            <p:nvPr/>
          </p:nvSpPr>
          <p:spPr>
            <a:xfrm flipH="1" flipV="1">
              <a:off x="5805000" y="3664440"/>
              <a:ext cx="145440" cy="496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0" name="Straight Connector 819">
              <a:extLst>
                <a:ext uri="{FF2B5EF4-FFF2-40B4-BE49-F238E27FC236}">
                  <a16:creationId xmlns:a16="http://schemas.microsoft.com/office/drawing/2014/main" id="{464EE626-D356-5A47-85A6-8D02D66CFBCD}"/>
                </a:ext>
              </a:extLst>
            </p:cNvPr>
            <p:cNvSpPr/>
            <p:nvPr/>
          </p:nvSpPr>
          <p:spPr>
            <a:xfrm flipV="1">
              <a:off x="5805000" y="3588120"/>
              <a:ext cx="110880" cy="763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1" name="Straight Connector 820">
              <a:extLst>
                <a:ext uri="{FF2B5EF4-FFF2-40B4-BE49-F238E27FC236}">
                  <a16:creationId xmlns:a16="http://schemas.microsoft.com/office/drawing/2014/main" id="{DAFAF65F-6044-C644-846A-69FEEFCB6EE8}"/>
                </a:ext>
              </a:extLst>
            </p:cNvPr>
            <p:cNvSpPr/>
            <p:nvPr/>
          </p:nvSpPr>
          <p:spPr>
            <a:xfrm>
              <a:off x="5915880" y="3588120"/>
              <a:ext cx="34560" cy="1260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2" name="Straight Connector 821">
              <a:extLst>
                <a:ext uri="{FF2B5EF4-FFF2-40B4-BE49-F238E27FC236}">
                  <a16:creationId xmlns:a16="http://schemas.microsoft.com/office/drawing/2014/main" id="{36757105-8847-BF43-AB79-EC7DA7CED9A7}"/>
                </a:ext>
              </a:extLst>
            </p:cNvPr>
            <p:cNvSpPr/>
            <p:nvPr/>
          </p:nvSpPr>
          <p:spPr>
            <a:xfrm>
              <a:off x="5950440" y="3714120"/>
              <a:ext cx="153000" cy="129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3" name="Straight Connector 822">
              <a:extLst>
                <a:ext uri="{FF2B5EF4-FFF2-40B4-BE49-F238E27FC236}">
                  <a16:creationId xmlns:a16="http://schemas.microsoft.com/office/drawing/2014/main" id="{BE2F5686-A44D-CB4A-9C53-D2A609CA5B39}"/>
                </a:ext>
              </a:extLst>
            </p:cNvPr>
            <p:cNvSpPr/>
            <p:nvPr/>
          </p:nvSpPr>
          <p:spPr>
            <a:xfrm flipH="1" flipV="1">
              <a:off x="6035759" y="3628080"/>
              <a:ext cx="67681" cy="990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4" name="Straight Connector 823">
              <a:extLst>
                <a:ext uri="{FF2B5EF4-FFF2-40B4-BE49-F238E27FC236}">
                  <a16:creationId xmlns:a16="http://schemas.microsoft.com/office/drawing/2014/main" id="{7C38F58D-3458-5B49-B2C8-1BA77E8F2065}"/>
                </a:ext>
              </a:extLst>
            </p:cNvPr>
            <p:cNvSpPr/>
            <p:nvPr/>
          </p:nvSpPr>
          <p:spPr>
            <a:xfrm flipH="1">
              <a:off x="5950440" y="3628080"/>
              <a:ext cx="85319" cy="860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5" name="Straight Connector 824">
              <a:extLst>
                <a:ext uri="{FF2B5EF4-FFF2-40B4-BE49-F238E27FC236}">
                  <a16:creationId xmlns:a16="http://schemas.microsoft.com/office/drawing/2014/main" id="{E0755325-E4B6-214A-B6A0-4430F1B83418}"/>
                </a:ext>
              </a:extLst>
            </p:cNvPr>
            <p:cNvSpPr/>
            <p:nvPr/>
          </p:nvSpPr>
          <p:spPr>
            <a:xfrm>
              <a:off x="5950440" y="3714120"/>
              <a:ext cx="101160" cy="11303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6" name="Straight Connector 825">
              <a:extLst>
                <a:ext uri="{FF2B5EF4-FFF2-40B4-BE49-F238E27FC236}">
                  <a16:creationId xmlns:a16="http://schemas.microsoft.com/office/drawing/2014/main" id="{658E4FB8-4A87-A540-B855-710440815B5C}"/>
                </a:ext>
              </a:extLst>
            </p:cNvPr>
            <p:cNvSpPr/>
            <p:nvPr/>
          </p:nvSpPr>
          <p:spPr>
            <a:xfrm flipV="1">
              <a:off x="6051600" y="3727080"/>
              <a:ext cx="51840" cy="10007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27" name="Straight Connector 826">
              <a:extLst>
                <a:ext uri="{FF2B5EF4-FFF2-40B4-BE49-F238E27FC236}">
                  <a16:creationId xmlns:a16="http://schemas.microsoft.com/office/drawing/2014/main" id="{6F426C72-42D6-E749-BD9A-6861FCBF7A4D}"/>
                </a:ext>
              </a:extLst>
            </p:cNvPr>
            <p:cNvSpPr/>
            <p:nvPr/>
          </p:nvSpPr>
          <p:spPr>
            <a:xfrm>
              <a:off x="5915880" y="3588120"/>
              <a:ext cx="119879" cy="399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28" name="Group 827">
            <a:extLst>
              <a:ext uri="{FF2B5EF4-FFF2-40B4-BE49-F238E27FC236}">
                <a16:creationId xmlns:a16="http://schemas.microsoft.com/office/drawing/2014/main" id="{A1E173A2-B0A7-1747-9A6B-C871AB592A6A}"/>
              </a:ext>
            </a:extLst>
          </p:cNvPr>
          <p:cNvGrpSpPr/>
          <p:nvPr/>
        </p:nvGrpSpPr>
        <p:grpSpPr>
          <a:xfrm>
            <a:off x="7173627" y="3826480"/>
            <a:ext cx="621137" cy="505167"/>
            <a:chOff x="4959360" y="3607200"/>
            <a:chExt cx="482040" cy="392040"/>
          </a:xfrm>
        </p:grpSpPr>
        <p:sp>
          <p:nvSpPr>
            <p:cNvPr id="829" name="Straight Connector 828">
              <a:extLst>
                <a:ext uri="{FF2B5EF4-FFF2-40B4-BE49-F238E27FC236}">
                  <a16:creationId xmlns:a16="http://schemas.microsoft.com/office/drawing/2014/main" id="{BFA54883-65AC-C744-A67B-9BFA7D00A5C3}"/>
                </a:ext>
              </a:extLst>
            </p:cNvPr>
            <p:cNvSpPr/>
            <p:nvPr/>
          </p:nvSpPr>
          <p:spPr>
            <a:xfrm flipV="1">
              <a:off x="5099400" y="3607200"/>
              <a:ext cx="201960" cy="3920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0" name="Straight Connector 829">
              <a:extLst>
                <a:ext uri="{FF2B5EF4-FFF2-40B4-BE49-F238E27FC236}">
                  <a16:creationId xmlns:a16="http://schemas.microsoft.com/office/drawing/2014/main" id="{010DBFF0-2FE7-9842-A4A3-4E601CB67324}"/>
                </a:ext>
              </a:extLst>
            </p:cNvPr>
            <p:cNvSpPr/>
            <p:nvPr/>
          </p:nvSpPr>
          <p:spPr>
            <a:xfrm flipH="1" flipV="1">
              <a:off x="4959360" y="3801240"/>
              <a:ext cx="97919" cy="845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1" name="Straight Connector 830">
              <a:extLst>
                <a:ext uri="{FF2B5EF4-FFF2-40B4-BE49-F238E27FC236}">
                  <a16:creationId xmlns:a16="http://schemas.microsoft.com/office/drawing/2014/main" id="{4BF67973-4CAB-1041-9955-ACF3549A9AF2}"/>
                </a:ext>
              </a:extLst>
            </p:cNvPr>
            <p:cNvSpPr/>
            <p:nvPr/>
          </p:nvSpPr>
          <p:spPr>
            <a:xfrm flipV="1">
              <a:off x="4959360" y="3716280"/>
              <a:ext cx="97919" cy="853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2" name="Straight Connector 831">
              <a:extLst>
                <a:ext uri="{FF2B5EF4-FFF2-40B4-BE49-F238E27FC236}">
                  <a16:creationId xmlns:a16="http://schemas.microsoft.com/office/drawing/2014/main" id="{598BAEB0-95EF-2C4B-8D2F-EDA74C443F92}"/>
                </a:ext>
              </a:extLst>
            </p:cNvPr>
            <p:cNvSpPr/>
            <p:nvPr/>
          </p:nvSpPr>
          <p:spPr>
            <a:xfrm flipV="1">
              <a:off x="5342760" y="3801240"/>
              <a:ext cx="98640" cy="845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3" name="Straight Connector 832">
              <a:extLst>
                <a:ext uri="{FF2B5EF4-FFF2-40B4-BE49-F238E27FC236}">
                  <a16:creationId xmlns:a16="http://schemas.microsoft.com/office/drawing/2014/main" id="{E560B5A5-04F9-E148-BBC4-6C6A821575FE}"/>
                </a:ext>
              </a:extLst>
            </p:cNvPr>
            <p:cNvSpPr/>
            <p:nvPr/>
          </p:nvSpPr>
          <p:spPr>
            <a:xfrm flipH="1" flipV="1">
              <a:off x="5342760" y="3716280"/>
              <a:ext cx="98640" cy="853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34" name="Group 833">
            <a:extLst>
              <a:ext uri="{FF2B5EF4-FFF2-40B4-BE49-F238E27FC236}">
                <a16:creationId xmlns:a16="http://schemas.microsoft.com/office/drawing/2014/main" id="{66548A06-452D-0D47-9650-FA9E89FCF20B}"/>
              </a:ext>
            </a:extLst>
          </p:cNvPr>
          <p:cNvGrpSpPr/>
          <p:nvPr/>
        </p:nvGrpSpPr>
        <p:grpSpPr>
          <a:xfrm>
            <a:off x="5260377" y="3762929"/>
            <a:ext cx="633663" cy="632270"/>
            <a:chOff x="3508559" y="3557520"/>
            <a:chExt cx="491761" cy="490680"/>
          </a:xfrm>
        </p:grpSpPr>
        <p:sp>
          <p:nvSpPr>
            <p:cNvPr id="835" name="Straight Connector 834">
              <a:extLst>
                <a:ext uri="{FF2B5EF4-FFF2-40B4-BE49-F238E27FC236}">
                  <a16:creationId xmlns:a16="http://schemas.microsoft.com/office/drawing/2014/main" id="{1C31A98F-2F2C-B64D-9BB1-9E8813339A3D}"/>
                </a:ext>
              </a:extLst>
            </p:cNvPr>
            <p:cNvSpPr/>
            <p:nvPr/>
          </p:nvSpPr>
          <p:spPr>
            <a:xfrm>
              <a:off x="4000320" y="38026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6" name="Freeform 835">
              <a:extLst>
                <a:ext uri="{FF2B5EF4-FFF2-40B4-BE49-F238E27FC236}">
                  <a16:creationId xmlns:a16="http://schemas.microsoft.com/office/drawing/2014/main" id="{3E633C11-1D60-C243-AD86-F7FE724FED5B}"/>
                </a:ext>
              </a:extLst>
            </p:cNvPr>
            <p:cNvSpPr/>
            <p:nvPr/>
          </p:nvSpPr>
          <p:spPr>
            <a:xfrm>
              <a:off x="3754440" y="3802680"/>
              <a:ext cx="245520" cy="245520"/>
            </a:xfrm>
            <a:custGeom>
              <a:avLst/>
              <a:gdLst/>
              <a:ahLst/>
              <a:cxnLst>
                <a:cxn ang="3cd4">
                  <a:pos x="hc" y="t"/>
                </a:cxn>
                <a:cxn ang="cd2">
                  <a:pos x="l" y="vc"/>
                </a:cxn>
                <a:cxn ang="cd4">
                  <a:pos x="hc" y="b"/>
                </a:cxn>
                <a:cxn ang="0">
                  <a:pos x="r" y="vc"/>
                </a:cxn>
              </a:cxnLst>
              <a:rect l="l" t="t" r="r" b="b"/>
              <a:pathLst>
                <a:path w="683" h="683">
                  <a:moveTo>
                    <a:pt x="683" y="0"/>
                  </a:moveTo>
                  <a:cubicBezTo>
                    <a:pt x="683" y="378"/>
                    <a:pt x="378" y="683"/>
                    <a:pt x="0" y="68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7" name="Freeform 836">
              <a:extLst>
                <a:ext uri="{FF2B5EF4-FFF2-40B4-BE49-F238E27FC236}">
                  <a16:creationId xmlns:a16="http://schemas.microsoft.com/office/drawing/2014/main" id="{3C9D47B0-4D94-CD46-A404-72D632AE4225}"/>
                </a:ext>
              </a:extLst>
            </p:cNvPr>
            <p:cNvSpPr/>
            <p:nvPr/>
          </p:nvSpPr>
          <p:spPr>
            <a:xfrm>
              <a:off x="3508559" y="3802680"/>
              <a:ext cx="245520" cy="245520"/>
            </a:xfrm>
            <a:custGeom>
              <a:avLst/>
              <a:gdLst/>
              <a:ahLst/>
              <a:cxnLst>
                <a:cxn ang="3cd4">
                  <a:pos x="hc" y="t"/>
                </a:cxn>
                <a:cxn ang="cd2">
                  <a:pos x="l" y="vc"/>
                </a:cxn>
                <a:cxn ang="cd4">
                  <a:pos x="hc" y="b"/>
                </a:cxn>
                <a:cxn ang="0">
                  <a:pos x="r" y="vc"/>
                </a:cxn>
              </a:cxnLst>
              <a:rect l="l" t="t" r="r" b="b"/>
              <a:pathLst>
                <a:path w="683" h="683">
                  <a:moveTo>
                    <a:pt x="683" y="683"/>
                  </a:moveTo>
                  <a:cubicBezTo>
                    <a:pt x="307" y="683"/>
                    <a:pt x="0" y="378"/>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8" name="Freeform 837">
              <a:extLst>
                <a:ext uri="{FF2B5EF4-FFF2-40B4-BE49-F238E27FC236}">
                  <a16:creationId xmlns:a16="http://schemas.microsoft.com/office/drawing/2014/main" id="{DBF4E9D8-D4CE-7A4F-8FEC-63C537A6E563}"/>
                </a:ext>
              </a:extLst>
            </p:cNvPr>
            <p:cNvSpPr/>
            <p:nvPr/>
          </p:nvSpPr>
          <p:spPr>
            <a:xfrm>
              <a:off x="3508559" y="3557520"/>
              <a:ext cx="245520" cy="245160"/>
            </a:xfrm>
            <a:custGeom>
              <a:avLst/>
              <a:gdLst/>
              <a:ahLst/>
              <a:cxnLst>
                <a:cxn ang="3cd4">
                  <a:pos x="hc" y="t"/>
                </a:cxn>
                <a:cxn ang="cd2">
                  <a:pos x="l" y="vc"/>
                </a:cxn>
                <a:cxn ang="cd4">
                  <a:pos x="hc" y="b"/>
                </a:cxn>
                <a:cxn ang="0">
                  <a:pos x="r" y="vc"/>
                </a:cxn>
              </a:cxnLst>
              <a:rect l="l" t="t" r="r" b="b"/>
              <a:pathLst>
                <a:path w="683" h="682">
                  <a:moveTo>
                    <a:pt x="0" y="682"/>
                  </a:moveTo>
                  <a:cubicBezTo>
                    <a:pt x="0" y="305"/>
                    <a:pt x="307" y="0"/>
                    <a:pt x="68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39" name="Freeform 838">
              <a:extLst>
                <a:ext uri="{FF2B5EF4-FFF2-40B4-BE49-F238E27FC236}">
                  <a16:creationId xmlns:a16="http://schemas.microsoft.com/office/drawing/2014/main" id="{5545BE27-CE3D-234F-AF3E-70F6575E49D4}"/>
                </a:ext>
              </a:extLst>
            </p:cNvPr>
            <p:cNvSpPr/>
            <p:nvPr/>
          </p:nvSpPr>
          <p:spPr>
            <a:xfrm>
              <a:off x="3754440" y="3557520"/>
              <a:ext cx="245520" cy="245160"/>
            </a:xfrm>
            <a:custGeom>
              <a:avLst/>
              <a:gdLst/>
              <a:ahLst/>
              <a:cxnLst>
                <a:cxn ang="3cd4">
                  <a:pos x="hc" y="t"/>
                </a:cxn>
                <a:cxn ang="cd2">
                  <a:pos x="l" y="vc"/>
                </a:cxn>
                <a:cxn ang="cd4">
                  <a:pos x="hc" y="b"/>
                </a:cxn>
                <a:cxn ang="0">
                  <a:pos x="r" y="vc"/>
                </a:cxn>
              </a:cxnLst>
              <a:rect l="l" t="t" r="r" b="b"/>
              <a:pathLst>
                <a:path w="683" h="682">
                  <a:moveTo>
                    <a:pt x="0" y="0"/>
                  </a:moveTo>
                  <a:cubicBezTo>
                    <a:pt x="378" y="0"/>
                    <a:pt x="683" y="305"/>
                    <a:pt x="683" y="68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0" name="Straight Connector 839">
              <a:extLst>
                <a:ext uri="{FF2B5EF4-FFF2-40B4-BE49-F238E27FC236}">
                  <a16:creationId xmlns:a16="http://schemas.microsoft.com/office/drawing/2014/main" id="{BACFE184-CF65-0642-9D58-446DF941372B}"/>
                </a:ext>
              </a:extLst>
            </p:cNvPr>
            <p:cNvSpPr/>
            <p:nvPr/>
          </p:nvSpPr>
          <p:spPr>
            <a:xfrm>
              <a:off x="3660840" y="3802680"/>
              <a:ext cx="18791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1" name="Straight Connector 840">
              <a:extLst>
                <a:ext uri="{FF2B5EF4-FFF2-40B4-BE49-F238E27FC236}">
                  <a16:creationId xmlns:a16="http://schemas.microsoft.com/office/drawing/2014/main" id="{3B7A921E-A34C-2C41-A50C-1EBE4BB16AAB}"/>
                </a:ext>
              </a:extLst>
            </p:cNvPr>
            <p:cNvSpPr/>
            <p:nvPr/>
          </p:nvSpPr>
          <p:spPr>
            <a:xfrm>
              <a:off x="3754440" y="3709440"/>
              <a:ext cx="0" cy="18756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42" name="Group 841">
            <a:extLst>
              <a:ext uri="{FF2B5EF4-FFF2-40B4-BE49-F238E27FC236}">
                <a16:creationId xmlns:a16="http://schemas.microsoft.com/office/drawing/2014/main" id="{2AF8BC9F-37EA-BE4D-9444-53E7C42B7410}"/>
              </a:ext>
            </a:extLst>
          </p:cNvPr>
          <p:cNvGrpSpPr/>
          <p:nvPr/>
        </p:nvGrpSpPr>
        <p:grpSpPr>
          <a:xfrm>
            <a:off x="4308277" y="3723035"/>
            <a:ext cx="630878" cy="712058"/>
            <a:chOff x="2786760" y="3526560"/>
            <a:chExt cx="489600" cy="552600"/>
          </a:xfrm>
        </p:grpSpPr>
        <p:sp>
          <p:nvSpPr>
            <p:cNvPr id="843" name="Straight Connector 842">
              <a:extLst>
                <a:ext uri="{FF2B5EF4-FFF2-40B4-BE49-F238E27FC236}">
                  <a16:creationId xmlns:a16="http://schemas.microsoft.com/office/drawing/2014/main" id="{5CF6ED2B-7FDF-0E45-BC52-8A4DB0E0123E}"/>
                </a:ext>
              </a:extLst>
            </p:cNvPr>
            <p:cNvSpPr/>
            <p:nvPr/>
          </p:nvSpPr>
          <p:spPr>
            <a:xfrm>
              <a:off x="3133439" y="38026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4" name="Freeform 843">
              <a:extLst>
                <a:ext uri="{FF2B5EF4-FFF2-40B4-BE49-F238E27FC236}">
                  <a16:creationId xmlns:a16="http://schemas.microsoft.com/office/drawing/2014/main" id="{7301B530-7713-314F-806E-F3823005CD62}"/>
                </a:ext>
              </a:extLst>
            </p:cNvPr>
            <p:cNvSpPr/>
            <p:nvPr/>
          </p:nvSpPr>
          <p:spPr>
            <a:xfrm>
              <a:off x="3031920" y="3802680"/>
              <a:ext cx="101160" cy="276480"/>
            </a:xfrm>
            <a:custGeom>
              <a:avLst/>
              <a:gdLst/>
              <a:ahLst/>
              <a:cxnLst>
                <a:cxn ang="3cd4">
                  <a:pos x="hc" y="t"/>
                </a:cxn>
                <a:cxn ang="cd2">
                  <a:pos x="l" y="vc"/>
                </a:cxn>
                <a:cxn ang="cd4">
                  <a:pos x="hc" y="b"/>
                </a:cxn>
                <a:cxn ang="0">
                  <a:pos x="r" y="vc"/>
                </a:cxn>
              </a:cxnLst>
              <a:rect l="l" t="t" r="r" b="b"/>
              <a:pathLst>
                <a:path w="282" h="769">
                  <a:moveTo>
                    <a:pt x="282" y="0"/>
                  </a:moveTo>
                  <a:cubicBezTo>
                    <a:pt x="282" y="424"/>
                    <a:pt x="156" y="769"/>
                    <a:pt x="0" y="76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5" name="Freeform 844">
              <a:extLst>
                <a:ext uri="{FF2B5EF4-FFF2-40B4-BE49-F238E27FC236}">
                  <a16:creationId xmlns:a16="http://schemas.microsoft.com/office/drawing/2014/main" id="{9C28AE4F-3B74-7E4A-BF49-717A702C6B4B}"/>
                </a:ext>
              </a:extLst>
            </p:cNvPr>
            <p:cNvSpPr/>
            <p:nvPr/>
          </p:nvSpPr>
          <p:spPr>
            <a:xfrm>
              <a:off x="2929679" y="3802680"/>
              <a:ext cx="101880" cy="276480"/>
            </a:xfrm>
            <a:custGeom>
              <a:avLst/>
              <a:gdLst/>
              <a:ahLst/>
              <a:cxnLst>
                <a:cxn ang="3cd4">
                  <a:pos x="hc" y="t"/>
                </a:cxn>
                <a:cxn ang="cd2">
                  <a:pos x="l" y="vc"/>
                </a:cxn>
                <a:cxn ang="cd4">
                  <a:pos x="hc" y="b"/>
                </a:cxn>
                <a:cxn ang="0">
                  <a:pos x="r" y="vc"/>
                </a:cxn>
              </a:cxnLst>
              <a:rect l="l" t="t" r="r" b="b"/>
              <a:pathLst>
                <a:path w="284" h="769">
                  <a:moveTo>
                    <a:pt x="284" y="769"/>
                  </a:moveTo>
                  <a:cubicBezTo>
                    <a:pt x="128" y="769"/>
                    <a:pt x="0" y="424"/>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6" name="Freeform 845">
              <a:extLst>
                <a:ext uri="{FF2B5EF4-FFF2-40B4-BE49-F238E27FC236}">
                  <a16:creationId xmlns:a16="http://schemas.microsoft.com/office/drawing/2014/main" id="{8249400E-576E-1C43-B8C4-ADC21FCAD03A}"/>
                </a:ext>
              </a:extLst>
            </p:cNvPr>
            <p:cNvSpPr/>
            <p:nvPr/>
          </p:nvSpPr>
          <p:spPr>
            <a:xfrm>
              <a:off x="2929679" y="3526560"/>
              <a:ext cx="101880" cy="276120"/>
            </a:xfrm>
            <a:custGeom>
              <a:avLst/>
              <a:gdLst/>
              <a:ahLst/>
              <a:cxnLst>
                <a:cxn ang="3cd4">
                  <a:pos x="hc" y="t"/>
                </a:cxn>
                <a:cxn ang="cd2">
                  <a:pos x="l" y="vc"/>
                </a:cxn>
                <a:cxn ang="cd4">
                  <a:pos x="hc" y="b"/>
                </a:cxn>
                <a:cxn ang="0">
                  <a:pos x="r" y="vc"/>
                </a:cxn>
              </a:cxnLst>
              <a:rect l="l" t="t" r="r" b="b"/>
              <a:pathLst>
                <a:path w="284" h="768">
                  <a:moveTo>
                    <a:pt x="0" y="768"/>
                  </a:moveTo>
                  <a:cubicBezTo>
                    <a:pt x="0" y="343"/>
                    <a:pt x="128" y="0"/>
                    <a:pt x="28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7" name="Freeform 846">
              <a:extLst>
                <a:ext uri="{FF2B5EF4-FFF2-40B4-BE49-F238E27FC236}">
                  <a16:creationId xmlns:a16="http://schemas.microsoft.com/office/drawing/2014/main" id="{4789E53B-189C-134E-A3F0-75B8F5A349B8}"/>
                </a:ext>
              </a:extLst>
            </p:cNvPr>
            <p:cNvSpPr/>
            <p:nvPr/>
          </p:nvSpPr>
          <p:spPr>
            <a:xfrm>
              <a:off x="3031920" y="3526560"/>
              <a:ext cx="101160" cy="276120"/>
            </a:xfrm>
            <a:custGeom>
              <a:avLst/>
              <a:gdLst/>
              <a:ahLst/>
              <a:cxnLst>
                <a:cxn ang="3cd4">
                  <a:pos x="hc" y="t"/>
                </a:cxn>
                <a:cxn ang="cd2">
                  <a:pos x="l" y="vc"/>
                </a:cxn>
                <a:cxn ang="cd4">
                  <a:pos x="hc" y="b"/>
                </a:cxn>
                <a:cxn ang="0">
                  <a:pos x="r" y="vc"/>
                </a:cxn>
              </a:cxnLst>
              <a:rect l="l" t="t" r="r" b="b"/>
              <a:pathLst>
                <a:path w="282" h="768">
                  <a:moveTo>
                    <a:pt x="0" y="0"/>
                  </a:moveTo>
                  <a:cubicBezTo>
                    <a:pt x="156" y="0"/>
                    <a:pt x="282" y="343"/>
                    <a:pt x="282" y="76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8" name="Straight Connector 847">
              <a:extLst>
                <a:ext uri="{FF2B5EF4-FFF2-40B4-BE49-F238E27FC236}">
                  <a16:creationId xmlns:a16="http://schemas.microsoft.com/office/drawing/2014/main" id="{3E3D3530-D789-274B-B71E-B93EA30F5B38}"/>
                </a:ext>
              </a:extLst>
            </p:cNvPr>
            <p:cNvSpPr/>
            <p:nvPr/>
          </p:nvSpPr>
          <p:spPr>
            <a:xfrm>
              <a:off x="3082680" y="37152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49" name="Freeform 848">
              <a:extLst>
                <a:ext uri="{FF2B5EF4-FFF2-40B4-BE49-F238E27FC236}">
                  <a16:creationId xmlns:a16="http://schemas.microsoft.com/office/drawing/2014/main" id="{CD774C7A-257A-CD42-BD57-CB6F906C1ACA}"/>
                </a:ext>
              </a:extLst>
            </p:cNvPr>
            <p:cNvSpPr/>
            <p:nvPr/>
          </p:nvSpPr>
          <p:spPr>
            <a:xfrm>
              <a:off x="3082680" y="3715200"/>
              <a:ext cx="193680" cy="225720"/>
            </a:xfrm>
            <a:custGeom>
              <a:avLst/>
              <a:gdLst/>
              <a:ahLst/>
              <a:cxnLst>
                <a:cxn ang="3cd4">
                  <a:pos x="hc" y="t"/>
                </a:cxn>
                <a:cxn ang="cd2">
                  <a:pos x="l" y="vc"/>
                </a:cxn>
                <a:cxn ang="cd4">
                  <a:pos x="hc" y="b"/>
                </a:cxn>
                <a:cxn ang="0">
                  <a:pos x="r" y="vc"/>
                </a:cxn>
              </a:cxnLst>
              <a:rect l="l" t="t" r="r" b="b"/>
              <a:pathLst>
                <a:path w="539" h="628">
                  <a:moveTo>
                    <a:pt x="0" y="0"/>
                  </a:moveTo>
                  <a:cubicBezTo>
                    <a:pt x="367" y="212"/>
                    <a:pt x="602" y="493"/>
                    <a:pt x="524" y="62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0" name="Freeform 849">
              <a:extLst>
                <a:ext uri="{FF2B5EF4-FFF2-40B4-BE49-F238E27FC236}">
                  <a16:creationId xmlns:a16="http://schemas.microsoft.com/office/drawing/2014/main" id="{D2F6CAE6-E79B-2544-A0EE-948B92880FE7}"/>
                </a:ext>
              </a:extLst>
            </p:cNvPr>
            <p:cNvSpPr/>
            <p:nvPr/>
          </p:nvSpPr>
          <p:spPr>
            <a:xfrm>
              <a:off x="2981159" y="3890880"/>
              <a:ext cx="289800" cy="75600"/>
            </a:xfrm>
            <a:custGeom>
              <a:avLst/>
              <a:gdLst/>
              <a:ahLst/>
              <a:cxnLst>
                <a:cxn ang="3cd4">
                  <a:pos x="hc" y="t"/>
                </a:cxn>
                <a:cxn ang="cd2">
                  <a:pos x="l" y="vc"/>
                </a:cxn>
                <a:cxn ang="cd4">
                  <a:pos x="hc" y="b"/>
                </a:cxn>
                <a:cxn ang="0">
                  <a:pos x="r" y="vc"/>
                </a:cxn>
              </a:cxnLst>
              <a:rect l="l" t="t" r="r" b="b"/>
              <a:pathLst>
                <a:path w="806" h="211">
                  <a:moveTo>
                    <a:pt x="806" y="139"/>
                  </a:moveTo>
                  <a:cubicBezTo>
                    <a:pt x="728" y="275"/>
                    <a:pt x="367" y="212"/>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1" name="Freeform 850">
              <a:extLst>
                <a:ext uri="{FF2B5EF4-FFF2-40B4-BE49-F238E27FC236}">
                  <a16:creationId xmlns:a16="http://schemas.microsoft.com/office/drawing/2014/main" id="{45A7D703-9C2E-3B47-8952-65BB6188FF02}"/>
                </a:ext>
              </a:extLst>
            </p:cNvPr>
            <p:cNvSpPr/>
            <p:nvPr/>
          </p:nvSpPr>
          <p:spPr>
            <a:xfrm>
              <a:off x="2786760" y="3664800"/>
              <a:ext cx="194040" cy="226080"/>
            </a:xfrm>
            <a:custGeom>
              <a:avLst/>
              <a:gdLst/>
              <a:ahLst/>
              <a:cxnLst>
                <a:cxn ang="3cd4">
                  <a:pos x="hc" y="t"/>
                </a:cxn>
                <a:cxn ang="cd2">
                  <a:pos x="l" y="vc"/>
                </a:cxn>
                <a:cxn ang="cd4">
                  <a:pos x="hc" y="b"/>
                </a:cxn>
                <a:cxn ang="0">
                  <a:pos x="r" y="vc"/>
                </a:cxn>
              </a:cxnLst>
              <a:rect l="l" t="t" r="r" b="b"/>
              <a:pathLst>
                <a:path w="540" h="629">
                  <a:moveTo>
                    <a:pt x="540" y="629"/>
                  </a:moveTo>
                  <a:cubicBezTo>
                    <a:pt x="172" y="417"/>
                    <a:pt x="-63" y="136"/>
                    <a:pt x="1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2" name="Freeform 851">
              <a:extLst>
                <a:ext uri="{FF2B5EF4-FFF2-40B4-BE49-F238E27FC236}">
                  <a16:creationId xmlns:a16="http://schemas.microsoft.com/office/drawing/2014/main" id="{EDD34389-E0EB-804E-8878-6E97DFDE94E9}"/>
                </a:ext>
              </a:extLst>
            </p:cNvPr>
            <p:cNvSpPr/>
            <p:nvPr/>
          </p:nvSpPr>
          <p:spPr>
            <a:xfrm>
              <a:off x="2792160" y="3638879"/>
              <a:ext cx="290160" cy="75600"/>
            </a:xfrm>
            <a:custGeom>
              <a:avLst/>
              <a:gdLst/>
              <a:ahLst/>
              <a:cxnLst>
                <a:cxn ang="3cd4">
                  <a:pos x="hc" y="t"/>
                </a:cxn>
                <a:cxn ang="cd2">
                  <a:pos x="l" y="vc"/>
                </a:cxn>
                <a:cxn ang="cd4">
                  <a:pos x="hc" y="b"/>
                </a:cxn>
                <a:cxn ang="0">
                  <a:pos x="r" y="vc"/>
                </a:cxn>
              </a:cxnLst>
              <a:rect l="l" t="t" r="r" b="b"/>
              <a:pathLst>
                <a:path w="807" h="211">
                  <a:moveTo>
                    <a:pt x="0" y="71"/>
                  </a:moveTo>
                  <a:cubicBezTo>
                    <a:pt x="78" y="-64"/>
                    <a:pt x="440" y="-1"/>
                    <a:pt x="807" y="21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3" name="Straight Connector 852">
              <a:extLst>
                <a:ext uri="{FF2B5EF4-FFF2-40B4-BE49-F238E27FC236}">
                  <a16:creationId xmlns:a16="http://schemas.microsoft.com/office/drawing/2014/main" id="{CBAA4111-D2AF-434C-AB73-4E0E8F2DF499}"/>
                </a:ext>
              </a:extLst>
            </p:cNvPr>
            <p:cNvSpPr/>
            <p:nvPr/>
          </p:nvSpPr>
          <p:spPr>
            <a:xfrm>
              <a:off x="3082680" y="38908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4" name="Freeform 853">
              <a:extLst>
                <a:ext uri="{FF2B5EF4-FFF2-40B4-BE49-F238E27FC236}">
                  <a16:creationId xmlns:a16="http://schemas.microsoft.com/office/drawing/2014/main" id="{EA5DB755-FAF4-D742-95EB-D767E2F81456}"/>
                </a:ext>
              </a:extLst>
            </p:cNvPr>
            <p:cNvSpPr/>
            <p:nvPr/>
          </p:nvSpPr>
          <p:spPr>
            <a:xfrm>
              <a:off x="2792160" y="3890880"/>
              <a:ext cx="290160" cy="75600"/>
            </a:xfrm>
            <a:custGeom>
              <a:avLst/>
              <a:gdLst/>
              <a:ahLst/>
              <a:cxnLst>
                <a:cxn ang="3cd4">
                  <a:pos x="hc" y="t"/>
                </a:cxn>
                <a:cxn ang="cd2">
                  <a:pos x="l" y="vc"/>
                </a:cxn>
                <a:cxn ang="cd4">
                  <a:pos x="hc" y="b"/>
                </a:cxn>
                <a:cxn ang="0">
                  <a:pos x="r" y="vc"/>
                </a:cxn>
              </a:cxnLst>
              <a:rect l="l" t="t" r="r" b="b"/>
              <a:pathLst>
                <a:path w="807" h="211">
                  <a:moveTo>
                    <a:pt x="807" y="0"/>
                  </a:moveTo>
                  <a:cubicBezTo>
                    <a:pt x="440" y="212"/>
                    <a:pt x="78" y="275"/>
                    <a:pt x="0" y="13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5" name="Freeform 854">
              <a:extLst>
                <a:ext uri="{FF2B5EF4-FFF2-40B4-BE49-F238E27FC236}">
                  <a16:creationId xmlns:a16="http://schemas.microsoft.com/office/drawing/2014/main" id="{54779806-6860-C241-B2D5-A39F81992441}"/>
                </a:ext>
              </a:extLst>
            </p:cNvPr>
            <p:cNvSpPr/>
            <p:nvPr/>
          </p:nvSpPr>
          <p:spPr>
            <a:xfrm>
              <a:off x="2786760" y="3715200"/>
              <a:ext cx="194040" cy="225720"/>
            </a:xfrm>
            <a:custGeom>
              <a:avLst/>
              <a:gdLst/>
              <a:ahLst/>
              <a:cxnLst>
                <a:cxn ang="3cd4">
                  <a:pos x="hc" y="t"/>
                </a:cxn>
                <a:cxn ang="cd2">
                  <a:pos x="l" y="vc"/>
                </a:cxn>
                <a:cxn ang="cd4">
                  <a:pos x="hc" y="b"/>
                </a:cxn>
                <a:cxn ang="0">
                  <a:pos x="r" y="vc"/>
                </a:cxn>
              </a:cxnLst>
              <a:rect l="l" t="t" r="r" b="b"/>
              <a:pathLst>
                <a:path w="540" h="628">
                  <a:moveTo>
                    <a:pt x="15" y="628"/>
                  </a:moveTo>
                  <a:cubicBezTo>
                    <a:pt x="-63" y="493"/>
                    <a:pt x="172" y="212"/>
                    <a:pt x="54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6" name="Freeform 855">
              <a:extLst>
                <a:ext uri="{FF2B5EF4-FFF2-40B4-BE49-F238E27FC236}">
                  <a16:creationId xmlns:a16="http://schemas.microsoft.com/office/drawing/2014/main" id="{74F4D3F1-9F98-2E4A-8551-458266509C79}"/>
                </a:ext>
              </a:extLst>
            </p:cNvPr>
            <p:cNvSpPr/>
            <p:nvPr/>
          </p:nvSpPr>
          <p:spPr>
            <a:xfrm>
              <a:off x="2981159" y="3638879"/>
              <a:ext cx="289800" cy="75600"/>
            </a:xfrm>
            <a:custGeom>
              <a:avLst/>
              <a:gdLst/>
              <a:ahLst/>
              <a:cxnLst>
                <a:cxn ang="3cd4">
                  <a:pos x="hc" y="t"/>
                </a:cxn>
                <a:cxn ang="cd2">
                  <a:pos x="l" y="vc"/>
                </a:cxn>
                <a:cxn ang="cd4">
                  <a:pos x="hc" y="b"/>
                </a:cxn>
                <a:cxn ang="0">
                  <a:pos x="r" y="vc"/>
                </a:cxn>
              </a:cxnLst>
              <a:rect l="l" t="t" r="r" b="b"/>
              <a:pathLst>
                <a:path w="806" h="211">
                  <a:moveTo>
                    <a:pt x="0" y="211"/>
                  </a:moveTo>
                  <a:cubicBezTo>
                    <a:pt x="367" y="-1"/>
                    <a:pt x="728" y="-64"/>
                    <a:pt x="806" y="7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57" name="Freeform 856">
              <a:extLst>
                <a:ext uri="{FF2B5EF4-FFF2-40B4-BE49-F238E27FC236}">
                  <a16:creationId xmlns:a16="http://schemas.microsoft.com/office/drawing/2014/main" id="{AC6B50E8-AD48-3E49-B4E6-8B3CD4AF375E}"/>
                </a:ext>
              </a:extLst>
            </p:cNvPr>
            <p:cNvSpPr/>
            <p:nvPr/>
          </p:nvSpPr>
          <p:spPr>
            <a:xfrm>
              <a:off x="3082680" y="3664800"/>
              <a:ext cx="193680" cy="226080"/>
            </a:xfrm>
            <a:custGeom>
              <a:avLst/>
              <a:gdLst/>
              <a:ahLst/>
              <a:cxnLst>
                <a:cxn ang="3cd4">
                  <a:pos x="hc" y="t"/>
                </a:cxn>
                <a:cxn ang="cd2">
                  <a:pos x="l" y="vc"/>
                </a:cxn>
                <a:cxn ang="cd4">
                  <a:pos x="hc" y="b"/>
                </a:cxn>
                <a:cxn ang="0">
                  <a:pos x="r" y="vc"/>
                </a:cxn>
              </a:cxnLst>
              <a:rect l="l" t="t" r="r" b="b"/>
              <a:pathLst>
                <a:path w="539" h="629">
                  <a:moveTo>
                    <a:pt x="524" y="0"/>
                  </a:moveTo>
                  <a:cubicBezTo>
                    <a:pt x="602" y="136"/>
                    <a:pt x="367" y="417"/>
                    <a:pt x="0" y="62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58" name="Group 857">
            <a:extLst>
              <a:ext uri="{FF2B5EF4-FFF2-40B4-BE49-F238E27FC236}">
                <a16:creationId xmlns:a16="http://schemas.microsoft.com/office/drawing/2014/main" id="{887AD611-ABE6-5942-9A07-0FED3DC8E806}"/>
              </a:ext>
            </a:extLst>
          </p:cNvPr>
          <p:cNvGrpSpPr/>
          <p:nvPr/>
        </p:nvGrpSpPr>
        <p:grpSpPr>
          <a:xfrm>
            <a:off x="3528043" y="3746397"/>
            <a:ext cx="284360" cy="656855"/>
            <a:chOff x="2198519" y="3548160"/>
            <a:chExt cx="220681" cy="509760"/>
          </a:xfrm>
        </p:grpSpPr>
        <p:sp>
          <p:nvSpPr>
            <p:cNvPr id="859" name="Straight Connector 858">
              <a:extLst>
                <a:ext uri="{FF2B5EF4-FFF2-40B4-BE49-F238E27FC236}">
                  <a16:creationId xmlns:a16="http://schemas.microsoft.com/office/drawing/2014/main" id="{9470083C-507B-C249-A682-A1451CB15221}"/>
                </a:ext>
              </a:extLst>
            </p:cNvPr>
            <p:cNvSpPr/>
            <p:nvPr/>
          </p:nvSpPr>
          <p:spPr>
            <a:xfrm>
              <a:off x="2364480" y="40579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0" name="Freeform 859">
              <a:extLst>
                <a:ext uri="{FF2B5EF4-FFF2-40B4-BE49-F238E27FC236}">
                  <a16:creationId xmlns:a16="http://schemas.microsoft.com/office/drawing/2014/main" id="{5BAF158A-B68C-F544-801C-7B75514F1335}"/>
                </a:ext>
              </a:extLst>
            </p:cNvPr>
            <p:cNvSpPr/>
            <p:nvPr/>
          </p:nvSpPr>
          <p:spPr>
            <a:xfrm>
              <a:off x="2253240" y="4057920"/>
              <a:ext cx="110880" cy="0"/>
            </a:xfrm>
            <a:custGeom>
              <a:avLst/>
              <a:gdLst/>
              <a:ahLst/>
              <a:cxnLst>
                <a:cxn ang="3cd4">
                  <a:pos x="hc" y="t"/>
                </a:cxn>
                <a:cxn ang="cd2">
                  <a:pos x="l" y="vc"/>
                </a:cxn>
                <a:cxn ang="cd4">
                  <a:pos x="hc" y="b"/>
                </a:cxn>
                <a:cxn ang="0">
                  <a:pos x="r" y="vc"/>
                </a:cxn>
              </a:cxnLst>
              <a:rect l="l" t="t" r="r" b="b"/>
              <a:pathLst>
                <a:path w="309">
                  <a:moveTo>
                    <a:pt x="309"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1" name="Freeform 860">
              <a:extLst>
                <a:ext uri="{FF2B5EF4-FFF2-40B4-BE49-F238E27FC236}">
                  <a16:creationId xmlns:a16="http://schemas.microsoft.com/office/drawing/2014/main" id="{DC7B781A-0B56-F140-B03F-DAE5BCC0758E}"/>
                </a:ext>
              </a:extLst>
            </p:cNvPr>
            <p:cNvSpPr/>
            <p:nvPr/>
          </p:nvSpPr>
          <p:spPr>
            <a:xfrm>
              <a:off x="2198519" y="4003199"/>
              <a:ext cx="54360" cy="54360"/>
            </a:xfrm>
            <a:custGeom>
              <a:avLst/>
              <a:gdLst/>
              <a:ahLst/>
              <a:cxnLst>
                <a:cxn ang="3cd4">
                  <a:pos x="hc" y="t"/>
                </a:cxn>
                <a:cxn ang="cd2">
                  <a:pos x="l" y="vc"/>
                </a:cxn>
                <a:cxn ang="cd4">
                  <a:pos x="hc" y="b"/>
                </a:cxn>
                <a:cxn ang="0">
                  <a:pos x="r" y="vc"/>
                </a:cxn>
              </a:cxnLst>
              <a:rect l="l" t="t" r="r" b="b"/>
              <a:pathLst>
                <a:path w="152" h="152">
                  <a:moveTo>
                    <a:pt x="152" y="152"/>
                  </a:moveTo>
                  <a:cubicBezTo>
                    <a:pt x="68" y="152"/>
                    <a:pt x="0" y="8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2" name="Freeform 861">
              <a:extLst>
                <a:ext uri="{FF2B5EF4-FFF2-40B4-BE49-F238E27FC236}">
                  <a16:creationId xmlns:a16="http://schemas.microsoft.com/office/drawing/2014/main" id="{244E67D2-F95E-2449-9EB9-22B42C5D969B}"/>
                </a:ext>
              </a:extLst>
            </p:cNvPr>
            <p:cNvSpPr/>
            <p:nvPr/>
          </p:nvSpPr>
          <p:spPr>
            <a:xfrm>
              <a:off x="2198519" y="3793319"/>
              <a:ext cx="0" cy="209520"/>
            </a:xfrm>
            <a:custGeom>
              <a:avLst/>
              <a:gdLst/>
              <a:ahLst/>
              <a:cxnLst>
                <a:cxn ang="3cd4">
                  <a:pos x="hc" y="t"/>
                </a:cxn>
                <a:cxn ang="cd2">
                  <a:pos x="l" y="vc"/>
                </a:cxn>
                <a:cxn ang="cd4">
                  <a:pos x="hc" y="b"/>
                </a:cxn>
                <a:cxn ang="0">
                  <a:pos x="r" y="vc"/>
                </a:cxn>
              </a:cxnLst>
              <a:rect l="l" t="t" r="r" b="b"/>
              <a:pathLst>
                <a:path h="583">
                  <a:moveTo>
                    <a:pt x="0" y="583"/>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3" name="Freeform 862">
              <a:extLst>
                <a:ext uri="{FF2B5EF4-FFF2-40B4-BE49-F238E27FC236}">
                  <a16:creationId xmlns:a16="http://schemas.microsoft.com/office/drawing/2014/main" id="{64681F60-88CD-4143-B1FD-F35BC120DD4C}"/>
                </a:ext>
              </a:extLst>
            </p:cNvPr>
            <p:cNvSpPr/>
            <p:nvPr/>
          </p:nvSpPr>
          <p:spPr>
            <a:xfrm>
              <a:off x="2198519" y="3739320"/>
              <a:ext cx="54360" cy="54000"/>
            </a:xfrm>
            <a:custGeom>
              <a:avLst/>
              <a:gdLst/>
              <a:ahLst/>
              <a:cxnLst>
                <a:cxn ang="3cd4">
                  <a:pos x="hc" y="t"/>
                </a:cxn>
                <a:cxn ang="cd2">
                  <a:pos x="l" y="vc"/>
                </a:cxn>
                <a:cxn ang="cd4">
                  <a:pos x="hc" y="b"/>
                </a:cxn>
                <a:cxn ang="0">
                  <a:pos x="r" y="vc"/>
                </a:cxn>
              </a:cxnLst>
              <a:rect l="l" t="t" r="r" b="b"/>
              <a:pathLst>
                <a:path w="152" h="151">
                  <a:moveTo>
                    <a:pt x="0" y="151"/>
                  </a:moveTo>
                  <a:cubicBezTo>
                    <a:pt x="0" y="67"/>
                    <a:pt x="68" y="0"/>
                    <a:pt x="15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4" name="Freeform 863">
              <a:extLst>
                <a:ext uri="{FF2B5EF4-FFF2-40B4-BE49-F238E27FC236}">
                  <a16:creationId xmlns:a16="http://schemas.microsoft.com/office/drawing/2014/main" id="{6795131A-EC59-D84E-AADA-C603A3E9A070}"/>
                </a:ext>
              </a:extLst>
            </p:cNvPr>
            <p:cNvSpPr/>
            <p:nvPr/>
          </p:nvSpPr>
          <p:spPr>
            <a:xfrm>
              <a:off x="2253240" y="3739320"/>
              <a:ext cx="110880" cy="0"/>
            </a:xfrm>
            <a:custGeom>
              <a:avLst/>
              <a:gdLst/>
              <a:ahLst/>
              <a:cxnLst>
                <a:cxn ang="3cd4">
                  <a:pos x="hc" y="t"/>
                </a:cxn>
                <a:cxn ang="cd2">
                  <a:pos x="l" y="vc"/>
                </a:cxn>
                <a:cxn ang="cd4">
                  <a:pos x="hc" y="b"/>
                </a:cxn>
                <a:cxn ang="0">
                  <a:pos x="r" y="vc"/>
                </a:cxn>
              </a:cxnLst>
              <a:rect l="l" t="t" r="r" b="b"/>
              <a:pathLst>
                <a:path w="309">
                  <a:moveTo>
                    <a:pt x="0" y="0"/>
                  </a:moveTo>
                  <a:cubicBezTo>
                    <a:pt x="309" y="0"/>
                    <a:pt x="309" y="0"/>
                    <a:pt x="30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5" name="Freeform 864">
              <a:extLst>
                <a:ext uri="{FF2B5EF4-FFF2-40B4-BE49-F238E27FC236}">
                  <a16:creationId xmlns:a16="http://schemas.microsoft.com/office/drawing/2014/main" id="{040E0CEF-119A-0E40-A501-F29462D11386}"/>
                </a:ext>
              </a:extLst>
            </p:cNvPr>
            <p:cNvSpPr/>
            <p:nvPr/>
          </p:nvSpPr>
          <p:spPr>
            <a:xfrm>
              <a:off x="2364480" y="3739320"/>
              <a:ext cx="54360" cy="54000"/>
            </a:xfrm>
            <a:custGeom>
              <a:avLst/>
              <a:gdLst/>
              <a:ahLst/>
              <a:cxnLst>
                <a:cxn ang="3cd4">
                  <a:pos x="hc" y="t"/>
                </a:cxn>
                <a:cxn ang="cd2">
                  <a:pos x="l" y="vc"/>
                </a:cxn>
                <a:cxn ang="cd4">
                  <a:pos x="hc" y="b"/>
                </a:cxn>
                <a:cxn ang="0">
                  <a:pos x="r" y="vc"/>
                </a:cxn>
              </a:cxnLst>
              <a:rect l="l" t="t" r="r" b="b"/>
              <a:pathLst>
                <a:path w="152" h="151">
                  <a:moveTo>
                    <a:pt x="0" y="0"/>
                  </a:moveTo>
                  <a:cubicBezTo>
                    <a:pt x="83" y="0"/>
                    <a:pt x="152" y="67"/>
                    <a:pt x="152" y="15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6" name="Freeform 865">
              <a:extLst>
                <a:ext uri="{FF2B5EF4-FFF2-40B4-BE49-F238E27FC236}">
                  <a16:creationId xmlns:a16="http://schemas.microsoft.com/office/drawing/2014/main" id="{1B457E8E-F182-254D-8216-69620090BE88}"/>
                </a:ext>
              </a:extLst>
            </p:cNvPr>
            <p:cNvSpPr/>
            <p:nvPr/>
          </p:nvSpPr>
          <p:spPr>
            <a:xfrm>
              <a:off x="2419200" y="3793319"/>
              <a:ext cx="0" cy="209520"/>
            </a:xfrm>
            <a:custGeom>
              <a:avLst/>
              <a:gdLst/>
              <a:ahLst/>
              <a:cxnLst>
                <a:cxn ang="3cd4">
                  <a:pos x="hc" y="t"/>
                </a:cxn>
                <a:cxn ang="cd2">
                  <a:pos x="l" y="vc"/>
                </a:cxn>
                <a:cxn ang="cd4">
                  <a:pos x="hc" y="b"/>
                </a:cxn>
                <a:cxn ang="0">
                  <a:pos x="r" y="vc"/>
                </a:cxn>
              </a:cxnLst>
              <a:rect l="l" t="t" r="r" b="b"/>
              <a:pathLst>
                <a:path h="583">
                  <a:moveTo>
                    <a:pt x="0" y="0"/>
                  </a:moveTo>
                  <a:cubicBezTo>
                    <a:pt x="0" y="583"/>
                    <a:pt x="0" y="583"/>
                    <a:pt x="0" y="58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7" name="Freeform 866">
              <a:extLst>
                <a:ext uri="{FF2B5EF4-FFF2-40B4-BE49-F238E27FC236}">
                  <a16:creationId xmlns:a16="http://schemas.microsoft.com/office/drawing/2014/main" id="{01DB7593-55C9-9246-99A2-B71F27896EC3}"/>
                </a:ext>
              </a:extLst>
            </p:cNvPr>
            <p:cNvSpPr/>
            <p:nvPr/>
          </p:nvSpPr>
          <p:spPr>
            <a:xfrm>
              <a:off x="2364480" y="4003199"/>
              <a:ext cx="54360" cy="54360"/>
            </a:xfrm>
            <a:custGeom>
              <a:avLst/>
              <a:gdLst/>
              <a:ahLst/>
              <a:cxnLst>
                <a:cxn ang="3cd4">
                  <a:pos x="hc" y="t"/>
                </a:cxn>
                <a:cxn ang="cd2">
                  <a:pos x="l" y="vc"/>
                </a:cxn>
                <a:cxn ang="cd4">
                  <a:pos x="hc" y="b"/>
                </a:cxn>
                <a:cxn ang="0">
                  <a:pos x="r" y="vc"/>
                </a:cxn>
              </a:cxnLst>
              <a:rect l="l" t="t" r="r" b="b"/>
              <a:pathLst>
                <a:path w="152" h="152">
                  <a:moveTo>
                    <a:pt x="152" y="0"/>
                  </a:moveTo>
                  <a:cubicBezTo>
                    <a:pt x="152" y="83"/>
                    <a:pt x="83" y="152"/>
                    <a:pt x="0" y="15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8" name="Straight Connector 867">
              <a:extLst>
                <a:ext uri="{FF2B5EF4-FFF2-40B4-BE49-F238E27FC236}">
                  <a16:creationId xmlns:a16="http://schemas.microsoft.com/office/drawing/2014/main" id="{D38968B8-F9B4-DB49-AECB-DC4E04365089}"/>
                </a:ext>
              </a:extLst>
            </p:cNvPr>
            <p:cNvSpPr/>
            <p:nvPr/>
          </p:nvSpPr>
          <p:spPr>
            <a:xfrm>
              <a:off x="2306160" y="3800520"/>
              <a:ext cx="0" cy="568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69" name="Straight Connector 868">
              <a:extLst>
                <a:ext uri="{FF2B5EF4-FFF2-40B4-BE49-F238E27FC236}">
                  <a16:creationId xmlns:a16="http://schemas.microsoft.com/office/drawing/2014/main" id="{F412F2F0-F523-AD43-96D5-2D72CB961DAB}"/>
                </a:ext>
              </a:extLst>
            </p:cNvPr>
            <p:cNvSpPr/>
            <p:nvPr/>
          </p:nvSpPr>
          <p:spPr>
            <a:xfrm>
              <a:off x="2306160" y="367955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0" name="Freeform 869">
              <a:extLst>
                <a:ext uri="{FF2B5EF4-FFF2-40B4-BE49-F238E27FC236}">
                  <a16:creationId xmlns:a16="http://schemas.microsoft.com/office/drawing/2014/main" id="{5CA4B102-24BD-F04E-B0DA-59C815FFE7EA}"/>
                </a:ext>
              </a:extLst>
            </p:cNvPr>
            <p:cNvSpPr/>
            <p:nvPr/>
          </p:nvSpPr>
          <p:spPr>
            <a:xfrm>
              <a:off x="2306160" y="3635279"/>
              <a:ext cx="0" cy="43920"/>
            </a:xfrm>
            <a:custGeom>
              <a:avLst/>
              <a:gdLst/>
              <a:ahLst/>
              <a:cxnLst>
                <a:cxn ang="3cd4">
                  <a:pos x="hc" y="t"/>
                </a:cxn>
                <a:cxn ang="cd2">
                  <a:pos x="l" y="vc"/>
                </a:cxn>
                <a:cxn ang="cd4">
                  <a:pos x="hc" y="b"/>
                </a:cxn>
                <a:cxn ang="0">
                  <a:pos x="r" y="vc"/>
                </a:cxn>
              </a:cxnLst>
              <a:rect l="l" t="t" r="r" b="b"/>
              <a:pathLst>
                <a:path h="123">
                  <a:moveTo>
                    <a:pt x="0" y="123"/>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1" name="Freeform 870">
              <a:extLst>
                <a:ext uri="{FF2B5EF4-FFF2-40B4-BE49-F238E27FC236}">
                  <a16:creationId xmlns:a16="http://schemas.microsoft.com/office/drawing/2014/main" id="{6136A1A0-3AEC-E440-9001-BE3D7532B33E}"/>
                </a:ext>
              </a:extLst>
            </p:cNvPr>
            <p:cNvSpPr/>
            <p:nvPr/>
          </p:nvSpPr>
          <p:spPr>
            <a:xfrm>
              <a:off x="2306160" y="3609719"/>
              <a:ext cx="27360" cy="25200"/>
            </a:xfrm>
            <a:custGeom>
              <a:avLst/>
              <a:gdLst/>
              <a:ahLst/>
              <a:cxnLst>
                <a:cxn ang="3cd4">
                  <a:pos x="hc" y="t"/>
                </a:cxn>
                <a:cxn ang="cd2">
                  <a:pos x="l" y="vc"/>
                </a:cxn>
                <a:cxn ang="cd4">
                  <a:pos x="hc" y="b"/>
                </a:cxn>
                <a:cxn ang="0">
                  <a:pos x="r" y="vc"/>
                </a:cxn>
              </a:cxnLst>
              <a:rect l="l" t="t" r="r" b="b"/>
              <a:pathLst>
                <a:path w="77" h="71">
                  <a:moveTo>
                    <a:pt x="0" y="71"/>
                  </a:moveTo>
                  <a:cubicBezTo>
                    <a:pt x="0" y="71"/>
                    <a:pt x="-8" y="0"/>
                    <a:pt x="77"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2" name="Freeform 871">
              <a:extLst>
                <a:ext uri="{FF2B5EF4-FFF2-40B4-BE49-F238E27FC236}">
                  <a16:creationId xmlns:a16="http://schemas.microsoft.com/office/drawing/2014/main" id="{25DFAEDD-3687-514E-8E01-870B58B97ED6}"/>
                </a:ext>
              </a:extLst>
            </p:cNvPr>
            <p:cNvSpPr/>
            <p:nvPr/>
          </p:nvSpPr>
          <p:spPr>
            <a:xfrm>
              <a:off x="2333880" y="3581640"/>
              <a:ext cx="28080" cy="27720"/>
            </a:xfrm>
            <a:custGeom>
              <a:avLst/>
              <a:gdLst/>
              <a:ahLst/>
              <a:cxnLst>
                <a:cxn ang="3cd4">
                  <a:pos x="hc" y="t"/>
                </a:cxn>
                <a:cxn ang="cd2">
                  <a:pos x="l" y="vc"/>
                </a:cxn>
                <a:cxn ang="cd4">
                  <a:pos x="hc" y="b"/>
                </a:cxn>
                <a:cxn ang="0">
                  <a:pos x="r" y="vc"/>
                </a:cxn>
              </a:cxnLst>
              <a:rect l="l" t="t" r="r" b="b"/>
              <a:pathLst>
                <a:path w="79" h="78">
                  <a:moveTo>
                    <a:pt x="0" y="78"/>
                  </a:moveTo>
                  <a:cubicBezTo>
                    <a:pt x="85" y="78"/>
                    <a:pt x="79" y="0"/>
                    <a:pt x="7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3" name="Freeform 872">
              <a:extLst>
                <a:ext uri="{FF2B5EF4-FFF2-40B4-BE49-F238E27FC236}">
                  <a16:creationId xmlns:a16="http://schemas.microsoft.com/office/drawing/2014/main" id="{6FC4DAE7-EF3E-5147-83F6-98D782EC1711}"/>
                </a:ext>
              </a:extLst>
            </p:cNvPr>
            <p:cNvSpPr/>
            <p:nvPr/>
          </p:nvSpPr>
          <p:spPr>
            <a:xfrm>
              <a:off x="2362320" y="3548160"/>
              <a:ext cx="0" cy="33120"/>
            </a:xfrm>
            <a:custGeom>
              <a:avLst/>
              <a:gdLst/>
              <a:ahLst/>
              <a:cxnLst>
                <a:cxn ang="3cd4">
                  <a:pos x="hc" y="t"/>
                </a:cxn>
                <a:cxn ang="cd2">
                  <a:pos x="l" y="vc"/>
                </a:cxn>
                <a:cxn ang="cd4">
                  <a:pos x="hc" y="b"/>
                </a:cxn>
                <a:cxn ang="0">
                  <a:pos x="r" y="vc"/>
                </a:cxn>
              </a:cxnLst>
              <a:rect l="l" t="t" r="r" b="b"/>
              <a:pathLst>
                <a:path h="93">
                  <a:moveTo>
                    <a:pt x="0" y="93"/>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74" name="Group 873">
            <a:extLst>
              <a:ext uri="{FF2B5EF4-FFF2-40B4-BE49-F238E27FC236}">
                <a16:creationId xmlns:a16="http://schemas.microsoft.com/office/drawing/2014/main" id="{E5AF263C-A799-7046-8C30-0F5EB8761712}"/>
              </a:ext>
            </a:extLst>
          </p:cNvPr>
          <p:cNvGrpSpPr/>
          <p:nvPr/>
        </p:nvGrpSpPr>
        <p:grpSpPr>
          <a:xfrm>
            <a:off x="2383967" y="3749179"/>
            <a:ext cx="654536" cy="654072"/>
            <a:chOff x="1331640" y="3548880"/>
            <a:chExt cx="507960" cy="507600"/>
          </a:xfrm>
        </p:grpSpPr>
        <p:sp>
          <p:nvSpPr>
            <p:cNvPr id="875" name="Straight Connector 874">
              <a:extLst>
                <a:ext uri="{FF2B5EF4-FFF2-40B4-BE49-F238E27FC236}">
                  <a16:creationId xmlns:a16="http://schemas.microsoft.com/office/drawing/2014/main" id="{7ECFB7F1-8DCB-6647-B820-C2827FFB18E9}"/>
                </a:ext>
              </a:extLst>
            </p:cNvPr>
            <p:cNvSpPr/>
            <p:nvPr/>
          </p:nvSpPr>
          <p:spPr>
            <a:xfrm>
              <a:off x="1575000" y="3887279"/>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6" name="Freeform 875">
              <a:extLst>
                <a:ext uri="{FF2B5EF4-FFF2-40B4-BE49-F238E27FC236}">
                  <a16:creationId xmlns:a16="http://schemas.microsoft.com/office/drawing/2014/main" id="{23277CE7-561E-DE47-B0C6-45D9988F85EB}"/>
                </a:ext>
              </a:extLst>
            </p:cNvPr>
            <p:cNvSpPr/>
            <p:nvPr/>
          </p:nvSpPr>
          <p:spPr>
            <a:xfrm>
              <a:off x="1549800" y="3887279"/>
              <a:ext cx="26280" cy="79920"/>
            </a:xfrm>
            <a:custGeom>
              <a:avLst/>
              <a:gdLst/>
              <a:ahLst/>
              <a:cxnLst>
                <a:cxn ang="3cd4">
                  <a:pos x="hc" y="t"/>
                </a:cxn>
                <a:cxn ang="cd2">
                  <a:pos x="l" y="vc"/>
                </a:cxn>
                <a:cxn ang="cd4">
                  <a:pos x="hc" y="b"/>
                </a:cxn>
                <a:cxn ang="0">
                  <a:pos x="r" y="vc"/>
                </a:cxn>
              </a:cxnLst>
              <a:rect l="l" t="t" r="r" b="b"/>
              <a:pathLst>
                <a:path w="74" h="223">
                  <a:moveTo>
                    <a:pt x="70" y="0"/>
                  </a:moveTo>
                  <a:cubicBezTo>
                    <a:pt x="83" y="80"/>
                    <a:pt x="60" y="163"/>
                    <a:pt x="0" y="22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7" name="Freeform 876">
              <a:extLst>
                <a:ext uri="{FF2B5EF4-FFF2-40B4-BE49-F238E27FC236}">
                  <a16:creationId xmlns:a16="http://schemas.microsoft.com/office/drawing/2014/main" id="{79A173D0-1AC4-9847-BE63-9271574D24E1}"/>
                </a:ext>
              </a:extLst>
            </p:cNvPr>
            <p:cNvSpPr/>
            <p:nvPr/>
          </p:nvSpPr>
          <p:spPr>
            <a:xfrm>
              <a:off x="1487160" y="3967559"/>
              <a:ext cx="62280" cy="62280"/>
            </a:xfrm>
            <a:custGeom>
              <a:avLst/>
              <a:gdLst/>
              <a:ahLst/>
              <a:cxnLst>
                <a:cxn ang="3cd4">
                  <a:pos x="hc" y="t"/>
                </a:cxn>
                <a:cxn ang="cd2">
                  <a:pos x="l" y="vc"/>
                </a:cxn>
                <a:cxn ang="cd4">
                  <a:pos x="hc" y="b"/>
                </a:cxn>
                <a:cxn ang="0">
                  <a:pos x="r" y="vc"/>
                </a:cxn>
              </a:cxnLst>
              <a:rect l="l" t="t" r="r" b="b"/>
              <a:pathLst>
                <a:path w="174" h="174">
                  <a:moveTo>
                    <a:pt x="174" y="0"/>
                  </a:moveTo>
                  <a:cubicBezTo>
                    <a:pt x="0" y="174"/>
                    <a:pt x="0" y="174"/>
                    <a:pt x="0" y="17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8" name="Freeform 877">
              <a:extLst>
                <a:ext uri="{FF2B5EF4-FFF2-40B4-BE49-F238E27FC236}">
                  <a16:creationId xmlns:a16="http://schemas.microsoft.com/office/drawing/2014/main" id="{FE0D6D3F-7C1F-EC40-B046-CB09919E8B05}"/>
                </a:ext>
              </a:extLst>
            </p:cNvPr>
            <p:cNvSpPr/>
            <p:nvPr/>
          </p:nvSpPr>
          <p:spPr>
            <a:xfrm>
              <a:off x="1358280" y="4030200"/>
              <a:ext cx="128520" cy="26280"/>
            </a:xfrm>
            <a:custGeom>
              <a:avLst/>
              <a:gdLst/>
              <a:ahLst/>
              <a:cxnLst>
                <a:cxn ang="3cd4">
                  <a:pos x="hc" y="t"/>
                </a:cxn>
                <a:cxn ang="cd2">
                  <a:pos x="l" y="vc"/>
                </a:cxn>
                <a:cxn ang="cd4">
                  <a:pos x="hc" y="b"/>
                </a:cxn>
                <a:cxn ang="0">
                  <a:pos x="r" y="vc"/>
                </a:cxn>
              </a:cxnLst>
              <a:rect l="l" t="t" r="r" b="b"/>
              <a:pathLst>
                <a:path w="358" h="74">
                  <a:moveTo>
                    <a:pt x="358" y="0"/>
                  </a:moveTo>
                  <a:cubicBezTo>
                    <a:pt x="259" y="99"/>
                    <a:pt x="99" y="9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79" name="Straight Connector 878">
              <a:extLst>
                <a:ext uri="{FF2B5EF4-FFF2-40B4-BE49-F238E27FC236}">
                  <a16:creationId xmlns:a16="http://schemas.microsoft.com/office/drawing/2014/main" id="{88DC83D2-794A-AC4F-B7BC-BE88EAF62A66}"/>
                </a:ext>
              </a:extLst>
            </p:cNvPr>
            <p:cNvSpPr/>
            <p:nvPr/>
          </p:nvSpPr>
          <p:spPr>
            <a:xfrm>
              <a:off x="1358280" y="403020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0" name="Freeform 879">
              <a:extLst>
                <a:ext uri="{FF2B5EF4-FFF2-40B4-BE49-F238E27FC236}">
                  <a16:creationId xmlns:a16="http://schemas.microsoft.com/office/drawing/2014/main" id="{54C5A939-6A95-1245-B0D8-2A60A97C6D15}"/>
                </a:ext>
              </a:extLst>
            </p:cNvPr>
            <p:cNvSpPr/>
            <p:nvPr/>
          </p:nvSpPr>
          <p:spPr>
            <a:xfrm>
              <a:off x="1331640" y="3901679"/>
              <a:ext cx="25920" cy="128160"/>
            </a:xfrm>
            <a:custGeom>
              <a:avLst/>
              <a:gdLst/>
              <a:ahLst/>
              <a:cxnLst>
                <a:cxn ang="3cd4">
                  <a:pos x="hc" y="t"/>
                </a:cxn>
                <a:cxn ang="cd2">
                  <a:pos x="l" y="vc"/>
                </a:cxn>
                <a:cxn ang="cd4">
                  <a:pos x="hc" y="b"/>
                </a:cxn>
                <a:cxn ang="0">
                  <a:pos x="r" y="vc"/>
                </a:cxn>
              </a:cxnLst>
              <a:rect l="l" t="t" r="r" b="b"/>
              <a:pathLst>
                <a:path w="73" h="357">
                  <a:moveTo>
                    <a:pt x="73" y="357"/>
                  </a:moveTo>
                  <a:cubicBezTo>
                    <a:pt x="-24" y="259"/>
                    <a:pt x="-24" y="98"/>
                    <a:pt x="73"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1" name="Freeform 880">
              <a:extLst>
                <a:ext uri="{FF2B5EF4-FFF2-40B4-BE49-F238E27FC236}">
                  <a16:creationId xmlns:a16="http://schemas.microsoft.com/office/drawing/2014/main" id="{9C23BFD4-4D00-9D4A-8C00-CB1FE539D012}"/>
                </a:ext>
              </a:extLst>
            </p:cNvPr>
            <p:cNvSpPr/>
            <p:nvPr/>
          </p:nvSpPr>
          <p:spPr>
            <a:xfrm>
              <a:off x="1358280" y="3839040"/>
              <a:ext cx="62280" cy="62280"/>
            </a:xfrm>
            <a:custGeom>
              <a:avLst/>
              <a:gdLst/>
              <a:ahLst/>
              <a:cxnLst>
                <a:cxn ang="3cd4">
                  <a:pos x="hc" y="t"/>
                </a:cxn>
                <a:cxn ang="cd2">
                  <a:pos x="l" y="vc"/>
                </a:cxn>
                <a:cxn ang="cd4">
                  <a:pos x="hc" y="b"/>
                </a:cxn>
                <a:cxn ang="0">
                  <a:pos x="r" y="vc"/>
                </a:cxn>
              </a:cxnLst>
              <a:rect l="l" t="t" r="r" b="b"/>
              <a:pathLst>
                <a:path w="174" h="174">
                  <a:moveTo>
                    <a:pt x="0" y="174"/>
                  </a:moveTo>
                  <a:cubicBezTo>
                    <a:pt x="174" y="0"/>
                    <a:pt x="174" y="0"/>
                    <a:pt x="17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2" name="Freeform 881">
              <a:extLst>
                <a:ext uri="{FF2B5EF4-FFF2-40B4-BE49-F238E27FC236}">
                  <a16:creationId xmlns:a16="http://schemas.microsoft.com/office/drawing/2014/main" id="{38B0D617-40F8-E541-BF2F-0CCE427F606C}"/>
                </a:ext>
              </a:extLst>
            </p:cNvPr>
            <p:cNvSpPr/>
            <p:nvPr/>
          </p:nvSpPr>
          <p:spPr>
            <a:xfrm>
              <a:off x="1420920" y="3812400"/>
              <a:ext cx="74520" cy="26280"/>
            </a:xfrm>
            <a:custGeom>
              <a:avLst/>
              <a:gdLst/>
              <a:ahLst/>
              <a:cxnLst>
                <a:cxn ang="3cd4">
                  <a:pos x="hc" y="t"/>
                </a:cxn>
                <a:cxn ang="cd2">
                  <a:pos x="l" y="vc"/>
                </a:cxn>
                <a:cxn ang="cd4">
                  <a:pos x="hc" y="b"/>
                </a:cxn>
                <a:cxn ang="0">
                  <a:pos x="r" y="vc"/>
                </a:cxn>
              </a:cxnLst>
              <a:rect l="l" t="t" r="r" b="b"/>
              <a:pathLst>
                <a:path w="208" h="74">
                  <a:moveTo>
                    <a:pt x="0" y="74"/>
                  </a:moveTo>
                  <a:cubicBezTo>
                    <a:pt x="58" y="17"/>
                    <a:pt x="134" y="-7"/>
                    <a:pt x="208" y="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3" name="Straight Connector 882">
              <a:extLst>
                <a:ext uri="{FF2B5EF4-FFF2-40B4-BE49-F238E27FC236}">
                  <a16:creationId xmlns:a16="http://schemas.microsoft.com/office/drawing/2014/main" id="{796134CB-8058-8E4C-BF9C-DD461B25F467}"/>
                </a:ext>
              </a:extLst>
            </p:cNvPr>
            <p:cNvSpPr/>
            <p:nvPr/>
          </p:nvSpPr>
          <p:spPr>
            <a:xfrm>
              <a:off x="1596600" y="3718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4" name="Freeform 883">
              <a:extLst>
                <a:ext uri="{FF2B5EF4-FFF2-40B4-BE49-F238E27FC236}">
                  <a16:creationId xmlns:a16="http://schemas.microsoft.com/office/drawing/2014/main" id="{5125E056-8698-854A-A925-54A876FE7976}"/>
                </a:ext>
              </a:extLst>
            </p:cNvPr>
            <p:cNvSpPr/>
            <p:nvPr/>
          </p:nvSpPr>
          <p:spPr>
            <a:xfrm>
              <a:off x="1595160" y="3638160"/>
              <a:ext cx="26280" cy="79560"/>
            </a:xfrm>
            <a:custGeom>
              <a:avLst/>
              <a:gdLst/>
              <a:ahLst/>
              <a:cxnLst>
                <a:cxn ang="3cd4">
                  <a:pos x="hc" y="t"/>
                </a:cxn>
                <a:cxn ang="cd2">
                  <a:pos x="l" y="vc"/>
                </a:cxn>
                <a:cxn ang="cd4">
                  <a:pos x="hc" y="b"/>
                </a:cxn>
                <a:cxn ang="0">
                  <a:pos x="r" y="vc"/>
                </a:cxn>
              </a:cxnLst>
              <a:rect l="l" t="t" r="r" b="b"/>
              <a:pathLst>
                <a:path w="74" h="222">
                  <a:moveTo>
                    <a:pt x="3" y="222"/>
                  </a:moveTo>
                  <a:cubicBezTo>
                    <a:pt x="-10" y="144"/>
                    <a:pt x="14" y="61"/>
                    <a:pt x="7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5" name="Freeform 884">
              <a:extLst>
                <a:ext uri="{FF2B5EF4-FFF2-40B4-BE49-F238E27FC236}">
                  <a16:creationId xmlns:a16="http://schemas.microsoft.com/office/drawing/2014/main" id="{093336A5-E1FA-3A4E-92F5-72944032AEC7}"/>
                </a:ext>
              </a:extLst>
            </p:cNvPr>
            <p:cNvSpPr/>
            <p:nvPr/>
          </p:nvSpPr>
          <p:spPr>
            <a:xfrm>
              <a:off x="1622160" y="3575880"/>
              <a:ext cx="62280" cy="61920"/>
            </a:xfrm>
            <a:custGeom>
              <a:avLst/>
              <a:gdLst/>
              <a:ahLst/>
              <a:cxnLst>
                <a:cxn ang="3cd4">
                  <a:pos x="hc" y="t"/>
                </a:cxn>
                <a:cxn ang="cd2">
                  <a:pos x="l" y="vc"/>
                </a:cxn>
                <a:cxn ang="cd4">
                  <a:pos x="hc" y="b"/>
                </a:cxn>
                <a:cxn ang="0">
                  <a:pos x="r" y="vc"/>
                </a:cxn>
              </a:cxnLst>
              <a:rect l="l" t="t" r="r" b="b"/>
              <a:pathLst>
                <a:path w="174" h="173">
                  <a:moveTo>
                    <a:pt x="0" y="173"/>
                  </a:moveTo>
                  <a:cubicBezTo>
                    <a:pt x="174" y="0"/>
                    <a:pt x="174" y="0"/>
                    <a:pt x="17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6" name="Freeform 885">
              <a:extLst>
                <a:ext uri="{FF2B5EF4-FFF2-40B4-BE49-F238E27FC236}">
                  <a16:creationId xmlns:a16="http://schemas.microsoft.com/office/drawing/2014/main" id="{20FBAE00-4F3A-234E-AAD6-AC6B2A38066B}"/>
                </a:ext>
              </a:extLst>
            </p:cNvPr>
            <p:cNvSpPr/>
            <p:nvPr/>
          </p:nvSpPr>
          <p:spPr>
            <a:xfrm>
              <a:off x="1684800" y="3548880"/>
              <a:ext cx="128160" cy="26280"/>
            </a:xfrm>
            <a:custGeom>
              <a:avLst/>
              <a:gdLst/>
              <a:ahLst/>
              <a:cxnLst>
                <a:cxn ang="3cd4">
                  <a:pos x="hc" y="t"/>
                </a:cxn>
                <a:cxn ang="cd2">
                  <a:pos x="l" y="vc"/>
                </a:cxn>
                <a:cxn ang="cd4">
                  <a:pos x="hc" y="b"/>
                </a:cxn>
                <a:cxn ang="0">
                  <a:pos x="r" y="vc"/>
                </a:cxn>
              </a:cxnLst>
              <a:rect l="l" t="t" r="r" b="b"/>
              <a:pathLst>
                <a:path w="357" h="74">
                  <a:moveTo>
                    <a:pt x="0" y="74"/>
                  </a:moveTo>
                  <a:cubicBezTo>
                    <a:pt x="98" y="-25"/>
                    <a:pt x="259" y="-25"/>
                    <a:pt x="357" y="7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7" name="Straight Connector 886">
              <a:extLst>
                <a:ext uri="{FF2B5EF4-FFF2-40B4-BE49-F238E27FC236}">
                  <a16:creationId xmlns:a16="http://schemas.microsoft.com/office/drawing/2014/main" id="{62A32D46-3524-6D4A-9476-841D4B3033C6}"/>
                </a:ext>
              </a:extLst>
            </p:cNvPr>
            <p:cNvSpPr/>
            <p:nvPr/>
          </p:nvSpPr>
          <p:spPr>
            <a:xfrm>
              <a:off x="1813320" y="35758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8" name="Freeform 887">
              <a:extLst>
                <a:ext uri="{FF2B5EF4-FFF2-40B4-BE49-F238E27FC236}">
                  <a16:creationId xmlns:a16="http://schemas.microsoft.com/office/drawing/2014/main" id="{48427FC9-FA10-334B-8634-A686C4E19AE9}"/>
                </a:ext>
              </a:extLst>
            </p:cNvPr>
            <p:cNvSpPr/>
            <p:nvPr/>
          </p:nvSpPr>
          <p:spPr>
            <a:xfrm>
              <a:off x="1813320" y="3575880"/>
              <a:ext cx="26280" cy="128160"/>
            </a:xfrm>
            <a:custGeom>
              <a:avLst/>
              <a:gdLst/>
              <a:ahLst/>
              <a:cxnLst>
                <a:cxn ang="3cd4">
                  <a:pos x="hc" y="t"/>
                </a:cxn>
                <a:cxn ang="cd2">
                  <a:pos x="l" y="vc"/>
                </a:cxn>
                <a:cxn ang="cd4">
                  <a:pos x="hc" y="b"/>
                </a:cxn>
                <a:cxn ang="0">
                  <a:pos x="r" y="vc"/>
                </a:cxn>
              </a:cxnLst>
              <a:rect l="l" t="t" r="r" b="b"/>
              <a:pathLst>
                <a:path w="74" h="357">
                  <a:moveTo>
                    <a:pt x="0" y="0"/>
                  </a:moveTo>
                  <a:cubicBezTo>
                    <a:pt x="99" y="98"/>
                    <a:pt x="99" y="258"/>
                    <a:pt x="0" y="35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89" name="Freeform 888">
              <a:extLst>
                <a:ext uri="{FF2B5EF4-FFF2-40B4-BE49-F238E27FC236}">
                  <a16:creationId xmlns:a16="http://schemas.microsoft.com/office/drawing/2014/main" id="{D6E47DA2-4D2C-5E41-9EEF-4803E2E305C1}"/>
                </a:ext>
              </a:extLst>
            </p:cNvPr>
            <p:cNvSpPr/>
            <p:nvPr/>
          </p:nvSpPr>
          <p:spPr>
            <a:xfrm>
              <a:off x="1750679" y="3704399"/>
              <a:ext cx="62280" cy="62280"/>
            </a:xfrm>
            <a:custGeom>
              <a:avLst/>
              <a:gdLst/>
              <a:ahLst/>
              <a:cxnLst>
                <a:cxn ang="3cd4">
                  <a:pos x="hc" y="t"/>
                </a:cxn>
                <a:cxn ang="cd2">
                  <a:pos x="l" y="vc"/>
                </a:cxn>
                <a:cxn ang="cd4">
                  <a:pos x="hc" y="b"/>
                </a:cxn>
                <a:cxn ang="0">
                  <a:pos x="r" y="vc"/>
                </a:cxn>
              </a:cxnLst>
              <a:rect l="l" t="t" r="r" b="b"/>
              <a:pathLst>
                <a:path w="174" h="174">
                  <a:moveTo>
                    <a:pt x="174" y="0"/>
                  </a:moveTo>
                  <a:cubicBezTo>
                    <a:pt x="0" y="174"/>
                    <a:pt x="0" y="174"/>
                    <a:pt x="0" y="17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0" name="Freeform 889">
              <a:extLst>
                <a:ext uri="{FF2B5EF4-FFF2-40B4-BE49-F238E27FC236}">
                  <a16:creationId xmlns:a16="http://schemas.microsoft.com/office/drawing/2014/main" id="{CDFDC9EE-777F-1143-8154-CF37345A9F88}"/>
                </a:ext>
              </a:extLst>
            </p:cNvPr>
            <p:cNvSpPr/>
            <p:nvPr/>
          </p:nvSpPr>
          <p:spPr>
            <a:xfrm>
              <a:off x="1675799" y="3767040"/>
              <a:ext cx="74520" cy="26280"/>
            </a:xfrm>
            <a:custGeom>
              <a:avLst/>
              <a:gdLst/>
              <a:ahLst/>
              <a:cxnLst>
                <a:cxn ang="3cd4">
                  <a:pos x="hc" y="t"/>
                </a:cxn>
                <a:cxn ang="cd2">
                  <a:pos x="l" y="vc"/>
                </a:cxn>
                <a:cxn ang="cd4">
                  <a:pos x="hc" y="b"/>
                </a:cxn>
                <a:cxn ang="0">
                  <a:pos x="r" y="vc"/>
                </a:cxn>
              </a:cxnLst>
              <a:rect l="l" t="t" r="r" b="b"/>
              <a:pathLst>
                <a:path w="208" h="74">
                  <a:moveTo>
                    <a:pt x="208" y="0"/>
                  </a:moveTo>
                  <a:cubicBezTo>
                    <a:pt x="151" y="57"/>
                    <a:pt x="74" y="81"/>
                    <a:pt x="0" y="7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1" name="Straight Connector 890">
              <a:extLst>
                <a:ext uri="{FF2B5EF4-FFF2-40B4-BE49-F238E27FC236}">
                  <a16:creationId xmlns:a16="http://schemas.microsoft.com/office/drawing/2014/main" id="{B5BC278E-B7A1-D748-8790-FF9079C3770F}"/>
                </a:ext>
              </a:extLst>
            </p:cNvPr>
            <p:cNvSpPr/>
            <p:nvPr/>
          </p:nvSpPr>
          <p:spPr>
            <a:xfrm flipV="1">
              <a:off x="1494360" y="3711600"/>
              <a:ext cx="182880" cy="1828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92" name="Group 891">
            <a:extLst>
              <a:ext uri="{FF2B5EF4-FFF2-40B4-BE49-F238E27FC236}">
                <a16:creationId xmlns:a16="http://schemas.microsoft.com/office/drawing/2014/main" id="{B2A82BB5-66F0-E14B-986B-A1715067F11A}"/>
              </a:ext>
            </a:extLst>
          </p:cNvPr>
          <p:cNvGrpSpPr/>
          <p:nvPr/>
        </p:nvGrpSpPr>
        <p:grpSpPr>
          <a:xfrm>
            <a:off x="1454059" y="3812565"/>
            <a:ext cx="618354" cy="532998"/>
            <a:chOff x="623160" y="3596400"/>
            <a:chExt cx="479880" cy="413639"/>
          </a:xfrm>
        </p:grpSpPr>
        <p:sp>
          <p:nvSpPr>
            <p:cNvPr id="893" name="Straight Connector 892">
              <a:extLst>
                <a:ext uri="{FF2B5EF4-FFF2-40B4-BE49-F238E27FC236}">
                  <a16:creationId xmlns:a16="http://schemas.microsoft.com/office/drawing/2014/main" id="{60E0DC62-049B-444B-99D8-02ABA6148DC9}"/>
                </a:ext>
              </a:extLst>
            </p:cNvPr>
            <p:cNvSpPr/>
            <p:nvPr/>
          </p:nvSpPr>
          <p:spPr>
            <a:xfrm flipH="1">
              <a:off x="623160" y="4009679"/>
              <a:ext cx="4798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4" name="Straight Connector 893">
              <a:extLst>
                <a:ext uri="{FF2B5EF4-FFF2-40B4-BE49-F238E27FC236}">
                  <a16:creationId xmlns:a16="http://schemas.microsoft.com/office/drawing/2014/main" id="{9B55BFE3-9ABD-7C45-AFB9-F3293C27E68D}"/>
                </a:ext>
              </a:extLst>
            </p:cNvPr>
            <p:cNvSpPr/>
            <p:nvPr/>
          </p:nvSpPr>
          <p:spPr>
            <a:xfrm flipV="1">
              <a:off x="623160" y="3596400"/>
              <a:ext cx="0" cy="413639"/>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5" name="Straight Connector 894">
              <a:extLst>
                <a:ext uri="{FF2B5EF4-FFF2-40B4-BE49-F238E27FC236}">
                  <a16:creationId xmlns:a16="http://schemas.microsoft.com/office/drawing/2014/main" id="{317E6ABB-C112-524B-8379-EAA5A98C0B68}"/>
                </a:ext>
              </a:extLst>
            </p:cNvPr>
            <p:cNvSpPr/>
            <p:nvPr/>
          </p:nvSpPr>
          <p:spPr>
            <a:xfrm>
              <a:off x="623160" y="3596400"/>
              <a:ext cx="479880"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6" name="Straight Connector 895">
              <a:extLst>
                <a:ext uri="{FF2B5EF4-FFF2-40B4-BE49-F238E27FC236}">
                  <a16:creationId xmlns:a16="http://schemas.microsoft.com/office/drawing/2014/main" id="{4551C7F8-C4B8-F14C-A2A0-EF6BBC5047C8}"/>
                </a:ext>
              </a:extLst>
            </p:cNvPr>
            <p:cNvSpPr/>
            <p:nvPr/>
          </p:nvSpPr>
          <p:spPr>
            <a:xfrm>
              <a:off x="1103040" y="3596400"/>
              <a:ext cx="0" cy="413639"/>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7" name="Straight Connector 896">
              <a:extLst>
                <a:ext uri="{FF2B5EF4-FFF2-40B4-BE49-F238E27FC236}">
                  <a16:creationId xmlns:a16="http://schemas.microsoft.com/office/drawing/2014/main" id="{A4C04986-B3C3-8B42-BB08-143363D0E9FF}"/>
                </a:ext>
              </a:extLst>
            </p:cNvPr>
            <p:cNvSpPr/>
            <p:nvPr/>
          </p:nvSpPr>
          <p:spPr>
            <a:xfrm>
              <a:off x="694439" y="3660120"/>
              <a:ext cx="0" cy="26064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8" name="Straight Connector 897">
              <a:extLst>
                <a:ext uri="{FF2B5EF4-FFF2-40B4-BE49-F238E27FC236}">
                  <a16:creationId xmlns:a16="http://schemas.microsoft.com/office/drawing/2014/main" id="{B4E5509D-9EC4-FF4C-B7FC-A1C36B046B98}"/>
                </a:ext>
              </a:extLst>
            </p:cNvPr>
            <p:cNvSpPr/>
            <p:nvPr/>
          </p:nvSpPr>
          <p:spPr>
            <a:xfrm>
              <a:off x="694439" y="3920400"/>
              <a:ext cx="109801"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899" name="Straight Connector 898">
              <a:extLst>
                <a:ext uri="{FF2B5EF4-FFF2-40B4-BE49-F238E27FC236}">
                  <a16:creationId xmlns:a16="http://schemas.microsoft.com/office/drawing/2014/main" id="{7D63DEA3-BDBF-D148-A50B-319A464B9A0F}"/>
                </a:ext>
              </a:extLst>
            </p:cNvPr>
            <p:cNvSpPr/>
            <p:nvPr/>
          </p:nvSpPr>
          <p:spPr>
            <a:xfrm>
              <a:off x="804240" y="3920400"/>
              <a:ext cx="0" cy="3240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0" name="Straight Connector 899">
              <a:extLst>
                <a:ext uri="{FF2B5EF4-FFF2-40B4-BE49-F238E27FC236}">
                  <a16:creationId xmlns:a16="http://schemas.microsoft.com/office/drawing/2014/main" id="{DE3CFEBD-A3D0-DF4F-AEDC-8544982271C8}"/>
                </a:ext>
              </a:extLst>
            </p:cNvPr>
            <p:cNvSpPr/>
            <p:nvPr/>
          </p:nvSpPr>
          <p:spPr>
            <a:xfrm>
              <a:off x="804240" y="3952800"/>
              <a:ext cx="116999"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1" name="Straight Connector 900">
              <a:extLst>
                <a:ext uri="{FF2B5EF4-FFF2-40B4-BE49-F238E27FC236}">
                  <a16:creationId xmlns:a16="http://schemas.microsoft.com/office/drawing/2014/main" id="{39C06520-CF6E-224F-8939-71116619174D}"/>
                </a:ext>
              </a:extLst>
            </p:cNvPr>
            <p:cNvSpPr/>
            <p:nvPr/>
          </p:nvSpPr>
          <p:spPr>
            <a:xfrm flipV="1">
              <a:off x="921239" y="3920400"/>
              <a:ext cx="0" cy="3240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2" name="Straight Connector 901">
              <a:extLst>
                <a:ext uri="{FF2B5EF4-FFF2-40B4-BE49-F238E27FC236}">
                  <a16:creationId xmlns:a16="http://schemas.microsoft.com/office/drawing/2014/main" id="{C580C0F1-C5FE-9C4D-BB4D-AED152269C74}"/>
                </a:ext>
              </a:extLst>
            </p:cNvPr>
            <p:cNvSpPr/>
            <p:nvPr/>
          </p:nvSpPr>
          <p:spPr>
            <a:xfrm>
              <a:off x="921239" y="3920400"/>
              <a:ext cx="109801"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3" name="Straight Connector 902">
              <a:extLst>
                <a:ext uri="{FF2B5EF4-FFF2-40B4-BE49-F238E27FC236}">
                  <a16:creationId xmlns:a16="http://schemas.microsoft.com/office/drawing/2014/main" id="{50889F65-A18E-A747-94DF-20354BE3F80A}"/>
                </a:ext>
              </a:extLst>
            </p:cNvPr>
            <p:cNvSpPr/>
            <p:nvPr/>
          </p:nvSpPr>
          <p:spPr>
            <a:xfrm flipV="1">
              <a:off x="1031040" y="3660120"/>
              <a:ext cx="0" cy="26064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4" name="Straight Connector 903">
              <a:extLst>
                <a:ext uri="{FF2B5EF4-FFF2-40B4-BE49-F238E27FC236}">
                  <a16:creationId xmlns:a16="http://schemas.microsoft.com/office/drawing/2014/main" id="{658675BB-3D81-F249-8FCD-3CA1F555F4DC}"/>
                </a:ext>
              </a:extLst>
            </p:cNvPr>
            <p:cNvSpPr/>
            <p:nvPr/>
          </p:nvSpPr>
          <p:spPr>
            <a:xfrm flipH="1">
              <a:off x="694439" y="3660120"/>
              <a:ext cx="336601" cy="0"/>
            </a:xfrm>
            <a:prstGeom prst="line">
              <a:avLst/>
            </a:prstGeom>
            <a:noFill/>
            <a:ln w="28575"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5" name="Straight Connector 904">
              <a:extLst>
                <a:ext uri="{FF2B5EF4-FFF2-40B4-BE49-F238E27FC236}">
                  <a16:creationId xmlns:a16="http://schemas.microsoft.com/office/drawing/2014/main" id="{D657D92B-60DC-1D4F-BF97-21808C993809}"/>
                </a:ext>
              </a:extLst>
            </p:cNvPr>
            <p:cNvSpPr/>
            <p:nvPr/>
          </p:nvSpPr>
          <p:spPr>
            <a:xfrm>
              <a:off x="752040" y="3660120"/>
              <a:ext cx="0" cy="655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6" name="Straight Connector 905">
              <a:extLst>
                <a:ext uri="{FF2B5EF4-FFF2-40B4-BE49-F238E27FC236}">
                  <a16:creationId xmlns:a16="http://schemas.microsoft.com/office/drawing/2014/main" id="{A0589AE7-2D88-364A-889E-3AB7E1818E2A}"/>
                </a:ext>
              </a:extLst>
            </p:cNvPr>
            <p:cNvSpPr/>
            <p:nvPr/>
          </p:nvSpPr>
          <p:spPr>
            <a:xfrm>
              <a:off x="808920" y="3660120"/>
              <a:ext cx="0" cy="655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7" name="Straight Connector 906">
              <a:extLst>
                <a:ext uri="{FF2B5EF4-FFF2-40B4-BE49-F238E27FC236}">
                  <a16:creationId xmlns:a16="http://schemas.microsoft.com/office/drawing/2014/main" id="{BA7E6CF0-FCC1-D042-834C-D5C5668F7FE9}"/>
                </a:ext>
              </a:extLst>
            </p:cNvPr>
            <p:cNvSpPr/>
            <p:nvPr/>
          </p:nvSpPr>
          <p:spPr>
            <a:xfrm>
              <a:off x="865080" y="3660120"/>
              <a:ext cx="0" cy="655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8" name="Straight Connector 907">
              <a:extLst>
                <a:ext uri="{FF2B5EF4-FFF2-40B4-BE49-F238E27FC236}">
                  <a16:creationId xmlns:a16="http://schemas.microsoft.com/office/drawing/2014/main" id="{1F5EF0FF-A63C-B741-AE96-10FCA21D0EC1}"/>
                </a:ext>
              </a:extLst>
            </p:cNvPr>
            <p:cNvSpPr/>
            <p:nvPr/>
          </p:nvSpPr>
          <p:spPr>
            <a:xfrm>
              <a:off x="921239" y="3660120"/>
              <a:ext cx="0" cy="655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09" name="Straight Connector 908">
              <a:extLst>
                <a:ext uri="{FF2B5EF4-FFF2-40B4-BE49-F238E27FC236}">
                  <a16:creationId xmlns:a16="http://schemas.microsoft.com/office/drawing/2014/main" id="{F80A3767-A3E5-DD44-837F-99DE8D86AC30}"/>
                </a:ext>
              </a:extLst>
            </p:cNvPr>
            <p:cNvSpPr/>
            <p:nvPr/>
          </p:nvSpPr>
          <p:spPr>
            <a:xfrm>
              <a:off x="977759" y="3660120"/>
              <a:ext cx="0" cy="655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0" name="Group 909">
            <a:extLst>
              <a:ext uri="{FF2B5EF4-FFF2-40B4-BE49-F238E27FC236}">
                <a16:creationId xmlns:a16="http://schemas.microsoft.com/office/drawing/2014/main" id="{4116EA95-8D68-8F4A-BC5B-78410477044B}"/>
              </a:ext>
            </a:extLst>
          </p:cNvPr>
          <p:cNvGrpSpPr/>
          <p:nvPr/>
        </p:nvGrpSpPr>
        <p:grpSpPr>
          <a:xfrm>
            <a:off x="517127" y="3785659"/>
            <a:ext cx="578924" cy="586811"/>
            <a:chOff x="-84960" y="3575159"/>
            <a:chExt cx="449280" cy="455401"/>
          </a:xfrm>
        </p:grpSpPr>
        <p:sp>
          <p:nvSpPr>
            <p:cNvPr id="911" name="Straight Connector 910">
              <a:extLst>
                <a:ext uri="{FF2B5EF4-FFF2-40B4-BE49-F238E27FC236}">
                  <a16:creationId xmlns:a16="http://schemas.microsoft.com/office/drawing/2014/main" id="{A87E81C3-D388-4C42-ADCC-6F49793A5C4A}"/>
                </a:ext>
              </a:extLst>
            </p:cNvPr>
            <p:cNvSpPr/>
            <p:nvPr/>
          </p:nvSpPr>
          <p:spPr>
            <a:xfrm>
              <a:off x="276120" y="372816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2" name="Freeform 911">
              <a:extLst>
                <a:ext uri="{FF2B5EF4-FFF2-40B4-BE49-F238E27FC236}">
                  <a16:creationId xmlns:a16="http://schemas.microsoft.com/office/drawing/2014/main" id="{80A3765A-457E-2C4B-8AB1-CFB542B7F458}"/>
                </a:ext>
              </a:extLst>
            </p:cNvPr>
            <p:cNvSpPr/>
            <p:nvPr/>
          </p:nvSpPr>
          <p:spPr>
            <a:xfrm>
              <a:off x="217440" y="3669839"/>
              <a:ext cx="58320" cy="57960"/>
            </a:xfrm>
            <a:custGeom>
              <a:avLst/>
              <a:gdLst/>
              <a:ahLst/>
              <a:cxnLst>
                <a:cxn ang="3cd4">
                  <a:pos x="hc" y="t"/>
                </a:cxn>
                <a:cxn ang="cd2">
                  <a:pos x="l" y="vc"/>
                </a:cxn>
                <a:cxn ang="cd4">
                  <a:pos x="hc" y="b"/>
                </a:cxn>
                <a:cxn ang="0">
                  <a:pos x="r" y="vc"/>
                </a:cxn>
              </a:cxnLst>
              <a:rect l="l" t="t" r="r" b="b"/>
              <a:pathLst>
                <a:path w="163" h="162">
                  <a:moveTo>
                    <a:pt x="163" y="162"/>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3" name="Freeform 912">
              <a:extLst>
                <a:ext uri="{FF2B5EF4-FFF2-40B4-BE49-F238E27FC236}">
                  <a16:creationId xmlns:a16="http://schemas.microsoft.com/office/drawing/2014/main" id="{0E96B4FC-1F26-164C-BB32-E4C037E72BFB}"/>
                </a:ext>
              </a:extLst>
            </p:cNvPr>
            <p:cNvSpPr/>
            <p:nvPr/>
          </p:nvSpPr>
          <p:spPr>
            <a:xfrm>
              <a:off x="217440" y="3587040"/>
              <a:ext cx="81720" cy="82440"/>
            </a:xfrm>
            <a:custGeom>
              <a:avLst/>
              <a:gdLst/>
              <a:ahLst/>
              <a:cxnLst>
                <a:cxn ang="3cd4">
                  <a:pos x="hc" y="t"/>
                </a:cxn>
                <a:cxn ang="cd2">
                  <a:pos x="l" y="vc"/>
                </a:cxn>
                <a:cxn ang="cd4">
                  <a:pos x="hc" y="b"/>
                </a:cxn>
                <a:cxn ang="0">
                  <a:pos x="r" y="vc"/>
                </a:cxn>
              </a:cxnLst>
              <a:rect l="l" t="t" r="r" b="b"/>
              <a:pathLst>
                <a:path w="228" h="230">
                  <a:moveTo>
                    <a:pt x="0" y="230"/>
                  </a:moveTo>
                  <a:cubicBezTo>
                    <a:pt x="228" y="0"/>
                    <a:pt x="228" y="0"/>
                    <a:pt x="228"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4" name="Freeform 913">
              <a:extLst>
                <a:ext uri="{FF2B5EF4-FFF2-40B4-BE49-F238E27FC236}">
                  <a16:creationId xmlns:a16="http://schemas.microsoft.com/office/drawing/2014/main" id="{7ABE2D33-7B08-4E4A-B475-3D72E95013FB}"/>
                </a:ext>
              </a:extLst>
            </p:cNvPr>
            <p:cNvSpPr/>
            <p:nvPr/>
          </p:nvSpPr>
          <p:spPr>
            <a:xfrm>
              <a:off x="247320" y="3575159"/>
              <a:ext cx="51840" cy="11520"/>
            </a:xfrm>
            <a:custGeom>
              <a:avLst/>
              <a:gdLst/>
              <a:ahLst/>
              <a:cxnLst>
                <a:cxn ang="3cd4">
                  <a:pos x="hc" y="t"/>
                </a:cxn>
                <a:cxn ang="cd2">
                  <a:pos x="l" y="vc"/>
                </a:cxn>
                <a:cxn ang="cd4">
                  <a:pos x="hc" y="b"/>
                </a:cxn>
                <a:cxn ang="0">
                  <a:pos x="r" y="vc"/>
                </a:cxn>
              </a:cxnLst>
              <a:rect l="l" t="t" r="r" b="b"/>
              <a:pathLst>
                <a:path w="145" h="33">
                  <a:moveTo>
                    <a:pt x="145" y="33"/>
                  </a:moveTo>
                  <a:cubicBezTo>
                    <a:pt x="102" y="11"/>
                    <a:pt x="52"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5" name="Freeform 914">
              <a:extLst>
                <a:ext uri="{FF2B5EF4-FFF2-40B4-BE49-F238E27FC236}">
                  <a16:creationId xmlns:a16="http://schemas.microsoft.com/office/drawing/2014/main" id="{025E0AEF-98EA-C848-AB39-AEE0569D1F58}"/>
                </a:ext>
              </a:extLst>
            </p:cNvPr>
            <p:cNvSpPr/>
            <p:nvPr/>
          </p:nvSpPr>
          <p:spPr>
            <a:xfrm>
              <a:off x="130680" y="3575159"/>
              <a:ext cx="116280" cy="116640"/>
            </a:xfrm>
            <a:custGeom>
              <a:avLst/>
              <a:gdLst/>
              <a:ahLst/>
              <a:cxnLst>
                <a:cxn ang="3cd4">
                  <a:pos x="hc" y="t"/>
                </a:cxn>
                <a:cxn ang="cd2">
                  <a:pos x="l" y="vc"/>
                </a:cxn>
                <a:cxn ang="cd4">
                  <a:pos x="hc" y="b"/>
                </a:cxn>
                <a:cxn ang="0">
                  <a:pos x="r" y="vc"/>
                </a:cxn>
              </a:cxnLst>
              <a:rect l="l" t="t" r="r" b="b"/>
              <a:pathLst>
                <a:path w="324" h="325">
                  <a:moveTo>
                    <a:pt x="324" y="0"/>
                  </a:moveTo>
                  <a:cubicBezTo>
                    <a:pt x="145" y="0"/>
                    <a:pt x="0" y="145"/>
                    <a:pt x="0" y="32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6" name="Freeform 915">
              <a:extLst>
                <a:ext uri="{FF2B5EF4-FFF2-40B4-BE49-F238E27FC236}">
                  <a16:creationId xmlns:a16="http://schemas.microsoft.com/office/drawing/2014/main" id="{C41B322D-25EB-534A-AAB6-4C4737370CC6}"/>
                </a:ext>
              </a:extLst>
            </p:cNvPr>
            <p:cNvSpPr/>
            <p:nvPr/>
          </p:nvSpPr>
          <p:spPr>
            <a:xfrm>
              <a:off x="130680" y="3692160"/>
              <a:ext cx="116280" cy="117000"/>
            </a:xfrm>
            <a:custGeom>
              <a:avLst/>
              <a:gdLst/>
              <a:ahLst/>
              <a:cxnLst>
                <a:cxn ang="3cd4">
                  <a:pos x="hc" y="t"/>
                </a:cxn>
                <a:cxn ang="cd2">
                  <a:pos x="l" y="vc"/>
                </a:cxn>
                <a:cxn ang="cd4">
                  <a:pos x="hc" y="b"/>
                </a:cxn>
                <a:cxn ang="0">
                  <a:pos x="r" y="vc"/>
                </a:cxn>
              </a:cxnLst>
              <a:rect l="l" t="t" r="r" b="b"/>
              <a:pathLst>
                <a:path w="324" h="326">
                  <a:moveTo>
                    <a:pt x="0" y="0"/>
                  </a:moveTo>
                  <a:cubicBezTo>
                    <a:pt x="0" y="179"/>
                    <a:pt x="145" y="326"/>
                    <a:pt x="324" y="32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7" name="Freeform 916">
              <a:extLst>
                <a:ext uri="{FF2B5EF4-FFF2-40B4-BE49-F238E27FC236}">
                  <a16:creationId xmlns:a16="http://schemas.microsoft.com/office/drawing/2014/main" id="{6BC6F201-5F38-B647-BE51-7161D18A9727}"/>
                </a:ext>
              </a:extLst>
            </p:cNvPr>
            <p:cNvSpPr/>
            <p:nvPr/>
          </p:nvSpPr>
          <p:spPr>
            <a:xfrm>
              <a:off x="247320" y="3692160"/>
              <a:ext cx="117000" cy="117000"/>
            </a:xfrm>
            <a:custGeom>
              <a:avLst/>
              <a:gdLst/>
              <a:ahLst/>
              <a:cxnLst>
                <a:cxn ang="3cd4">
                  <a:pos x="hc" y="t"/>
                </a:cxn>
                <a:cxn ang="cd2">
                  <a:pos x="l" y="vc"/>
                </a:cxn>
                <a:cxn ang="cd4">
                  <a:pos x="hc" y="b"/>
                </a:cxn>
                <a:cxn ang="0">
                  <a:pos x="r" y="vc"/>
                </a:cxn>
              </a:cxnLst>
              <a:rect l="l" t="t" r="r" b="b"/>
              <a:pathLst>
                <a:path w="326" h="326">
                  <a:moveTo>
                    <a:pt x="0" y="326"/>
                  </a:moveTo>
                  <a:cubicBezTo>
                    <a:pt x="181" y="326"/>
                    <a:pt x="326" y="179"/>
                    <a:pt x="326"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8" name="Freeform 917">
              <a:extLst>
                <a:ext uri="{FF2B5EF4-FFF2-40B4-BE49-F238E27FC236}">
                  <a16:creationId xmlns:a16="http://schemas.microsoft.com/office/drawing/2014/main" id="{3DF8C3D0-2EB8-044A-BC48-54085151604E}"/>
                </a:ext>
              </a:extLst>
            </p:cNvPr>
            <p:cNvSpPr/>
            <p:nvPr/>
          </p:nvSpPr>
          <p:spPr>
            <a:xfrm>
              <a:off x="356400" y="3647520"/>
              <a:ext cx="7920" cy="44280"/>
            </a:xfrm>
            <a:custGeom>
              <a:avLst/>
              <a:gdLst/>
              <a:ahLst/>
              <a:cxnLst>
                <a:cxn ang="3cd4">
                  <a:pos x="hc" y="t"/>
                </a:cxn>
                <a:cxn ang="cd2">
                  <a:pos x="l" y="vc"/>
                </a:cxn>
                <a:cxn ang="cd4">
                  <a:pos x="hc" y="b"/>
                </a:cxn>
                <a:cxn ang="0">
                  <a:pos x="r" y="vc"/>
                </a:cxn>
              </a:cxnLst>
              <a:rect l="l" t="t" r="r" b="b"/>
              <a:pathLst>
                <a:path w="23" h="124">
                  <a:moveTo>
                    <a:pt x="23" y="124"/>
                  </a:moveTo>
                  <a:cubicBezTo>
                    <a:pt x="23" y="80"/>
                    <a:pt x="15" y="3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19" name="Straight Connector 918">
              <a:extLst>
                <a:ext uri="{FF2B5EF4-FFF2-40B4-BE49-F238E27FC236}">
                  <a16:creationId xmlns:a16="http://schemas.microsoft.com/office/drawing/2014/main" id="{3BB6B085-AAAD-6547-8717-32019F4E04A3}"/>
                </a:ext>
              </a:extLst>
            </p:cNvPr>
            <p:cNvSpPr/>
            <p:nvPr/>
          </p:nvSpPr>
          <p:spPr>
            <a:xfrm flipH="1">
              <a:off x="276120" y="3647520"/>
              <a:ext cx="80280" cy="8064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0" name="Straight Connector 919">
              <a:extLst>
                <a:ext uri="{FF2B5EF4-FFF2-40B4-BE49-F238E27FC236}">
                  <a16:creationId xmlns:a16="http://schemas.microsoft.com/office/drawing/2014/main" id="{F20010CF-BB3E-D54C-A18B-90A46DC0E6C2}"/>
                </a:ext>
              </a:extLst>
            </p:cNvPr>
            <p:cNvSpPr/>
            <p:nvPr/>
          </p:nvSpPr>
          <p:spPr>
            <a:xfrm>
              <a:off x="203400" y="38120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1" name="Freeform 920">
              <a:extLst>
                <a:ext uri="{FF2B5EF4-FFF2-40B4-BE49-F238E27FC236}">
                  <a16:creationId xmlns:a16="http://schemas.microsoft.com/office/drawing/2014/main" id="{CBF09840-4638-6941-86E8-4E8665044AF3}"/>
                </a:ext>
              </a:extLst>
            </p:cNvPr>
            <p:cNvSpPr/>
            <p:nvPr/>
          </p:nvSpPr>
          <p:spPr>
            <a:xfrm>
              <a:off x="-1080" y="3812040"/>
              <a:ext cx="204120" cy="204120"/>
            </a:xfrm>
            <a:custGeom>
              <a:avLst/>
              <a:gdLst/>
              <a:ahLst/>
              <a:cxnLst>
                <a:cxn ang="3cd4">
                  <a:pos x="hc" y="t"/>
                </a:cxn>
                <a:cxn ang="cd2">
                  <a:pos x="l" y="vc"/>
                </a:cxn>
                <a:cxn ang="cd4">
                  <a:pos x="hc" y="b"/>
                </a:cxn>
                <a:cxn ang="0">
                  <a:pos x="r" y="vc"/>
                </a:cxn>
              </a:cxnLst>
              <a:rect l="l" t="t" r="r" b="b"/>
              <a:pathLst>
                <a:path w="568" h="568">
                  <a:moveTo>
                    <a:pt x="568" y="0"/>
                  </a:moveTo>
                  <a:cubicBezTo>
                    <a:pt x="0" y="568"/>
                    <a:pt x="0" y="568"/>
                    <a:pt x="0" y="568"/>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2" name="Freeform 921">
              <a:extLst>
                <a:ext uri="{FF2B5EF4-FFF2-40B4-BE49-F238E27FC236}">
                  <a16:creationId xmlns:a16="http://schemas.microsoft.com/office/drawing/2014/main" id="{4CC5D1EF-AA4C-5249-BE6F-33A94B08F542}"/>
                </a:ext>
              </a:extLst>
            </p:cNvPr>
            <p:cNvSpPr/>
            <p:nvPr/>
          </p:nvSpPr>
          <p:spPr>
            <a:xfrm>
              <a:off x="-70560" y="4016520"/>
              <a:ext cx="69120" cy="14040"/>
            </a:xfrm>
            <a:custGeom>
              <a:avLst/>
              <a:gdLst/>
              <a:ahLst/>
              <a:cxnLst>
                <a:cxn ang="3cd4">
                  <a:pos x="hc" y="t"/>
                </a:cxn>
                <a:cxn ang="cd2">
                  <a:pos x="l" y="vc"/>
                </a:cxn>
                <a:cxn ang="cd4">
                  <a:pos x="hc" y="b"/>
                </a:cxn>
                <a:cxn ang="0">
                  <a:pos x="r" y="vc"/>
                </a:cxn>
              </a:cxnLst>
              <a:rect l="l" t="t" r="r" b="b"/>
              <a:pathLst>
                <a:path w="193" h="40">
                  <a:moveTo>
                    <a:pt x="193" y="0"/>
                  </a:moveTo>
                  <a:cubicBezTo>
                    <a:pt x="140" y="53"/>
                    <a:pt x="54" y="53"/>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3" name="Straight Connector 922">
              <a:extLst>
                <a:ext uri="{FF2B5EF4-FFF2-40B4-BE49-F238E27FC236}">
                  <a16:creationId xmlns:a16="http://schemas.microsoft.com/office/drawing/2014/main" id="{7EBF9092-A8A4-7E4B-B86C-FAD2CDDA6557}"/>
                </a:ext>
              </a:extLst>
            </p:cNvPr>
            <p:cNvSpPr/>
            <p:nvPr/>
          </p:nvSpPr>
          <p:spPr>
            <a:xfrm>
              <a:off x="-70560" y="40165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4" name="Freeform 923">
              <a:extLst>
                <a:ext uri="{FF2B5EF4-FFF2-40B4-BE49-F238E27FC236}">
                  <a16:creationId xmlns:a16="http://schemas.microsoft.com/office/drawing/2014/main" id="{EE3D5E6C-5D8F-C54C-9D81-80B7C016F431}"/>
                </a:ext>
              </a:extLst>
            </p:cNvPr>
            <p:cNvSpPr/>
            <p:nvPr/>
          </p:nvSpPr>
          <p:spPr>
            <a:xfrm>
              <a:off x="-84960" y="3947400"/>
              <a:ext cx="14040" cy="68760"/>
            </a:xfrm>
            <a:custGeom>
              <a:avLst/>
              <a:gdLst/>
              <a:ahLst/>
              <a:cxnLst>
                <a:cxn ang="3cd4">
                  <a:pos x="hc" y="t"/>
                </a:cxn>
                <a:cxn ang="cd2">
                  <a:pos x="l" y="vc"/>
                </a:cxn>
                <a:cxn ang="cd4">
                  <a:pos x="hc" y="b"/>
                </a:cxn>
                <a:cxn ang="0">
                  <a:pos x="r" y="vc"/>
                </a:cxn>
              </a:cxnLst>
              <a:rect l="l" t="t" r="r" b="b"/>
              <a:pathLst>
                <a:path w="40" h="192">
                  <a:moveTo>
                    <a:pt x="40" y="192"/>
                  </a:moveTo>
                  <a:cubicBezTo>
                    <a:pt x="-13" y="140"/>
                    <a:pt x="-13" y="54"/>
                    <a:pt x="4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5" name="Freeform 924">
              <a:extLst>
                <a:ext uri="{FF2B5EF4-FFF2-40B4-BE49-F238E27FC236}">
                  <a16:creationId xmlns:a16="http://schemas.microsoft.com/office/drawing/2014/main" id="{161B973D-0692-7F42-A0BF-BBFB809228E0}"/>
                </a:ext>
              </a:extLst>
            </p:cNvPr>
            <p:cNvSpPr/>
            <p:nvPr/>
          </p:nvSpPr>
          <p:spPr>
            <a:xfrm>
              <a:off x="-70560" y="3743280"/>
              <a:ext cx="204120" cy="204120"/>
            </a:xfrm>
            <a:custGeom>
              <a:avLst/>
              <a:gdLst/>
              <a:ahLst/>
              <a:cxnLst>
                <a:cxn ang="3cd4">
                  <a:pos x="hc" y="t"/>
                </a:cxn>
                <a:cxn ang="cd2">
                  <a:pos x="l" y="vc"/>
                </a:cxn>
                <a:cxn ang="cd4">
                  <a:pos x="hc" y="b"/>
                </a:cxn>
                <a:cxn ang="0">
                  <a:pos x="r" y="vc"/>
                </a:cxn>
              </a:cxnLst>
              <a:rect l="l" t="t" r="r" b="b"/>
              <a:pathLst>
                <a:path w="568" h="568">
                  <a:moveTo>
                    <a:pt x="0" y="568"/>
                  </a:moveTo>
                  <a:cubicBezTo>
                    <a:pt x="568" y="0"/>
                    <a:pt x="568" y="0"/>
                    <a:pt x="568"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26" name="Group 925">
            <a:extLst>
              <a:ext uri="{FF2B5EF4-FFF2-40B4-BE49-F238E27FC236}">
                <a16:creationId xmlns:a16="http://schemas.microsoft.com/office/drawing/2014/main" id="{E307EAC9-7B86-3D4D-972B-A897A633FB64}"/>
              </a:ext>
            </a:extLst>
          </p:cNvPr>
          <p:cNvGrpSpPr/>
          <p:nvPr/>
        </p:nvGrpSpPr>
        <p:grpSpPr>
          <a:xfrm>
            <a:off x="3395836" y="1835764"/>
            <a:ext cx="548773" cy="672628"/>
            <a:chOff x="2095919" y="2107080"/>
            <a:chExt cx="425881" cy="522000"/>
          </a:xfrm>
        </p:grpSpPr>
        <p:sp>
          <p:nvSpPr>
            <p:cNvPr id="927" name="Straight Connector 926">
              <a:extLst>
                <a:ext uri="{FF2B5EF4-FFF2-40B4-BE49-F238E27FC236}">
                  <a16:creationId xmlns:a16="http://schemas.microsoft.com/office/drawing/2014/main" id="{F91BBAEE-765C-CD45-9FC3-0036C495C650}"/>
                </a:ext>
              </a:extLst>
            </p:cNvPr>
            <p:cNvSpPr/>
            <p:nvPr/>
          </p:nvSpPr>
          <p:spPr>
            <a:xfrm>
              <a:off x="2308680" y="21070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8" name="Freeform 927">
              <a:extLst>
                <a:ext uri="{FF2B5EF4-FFF2-40B4-BE49-F238E27FC236}">
                  <a16:creationId xmlns:a16="http://schemas.microsoft.com/office/drawing/2014/main" id="{93E63891-8FDA-A448-86DF-B667A885ABE1}"/>
                </a:ext>
              </a:extLst>
            </p:cNvPr>
            <p:cNvSpPr/>
            <p:nvPr/>
          </p:nvSpPr>
          <p:spPr>
            <a:xfrm>
              <a:off x="2095919" y="2107080"/>
              <a:ext cx="212400" cy="94680"/>
            </a:xfrm>
            <a:custGeom>
              <a:avLst/>
              <a:gdLst/>
              <a:ahLst/>
              <a:cxnLst>
                <a:cxn ang="3cd4">
                  <a:pos x="hc" y="t"/>
                </a:cxn>
                <a:cxn ang="cd2">
                  <a:pos x="l" y="vc"/>
                </a:cxn>
                <a:cxn ang="cd4">
                  <a:pos x="hc" y="b"/>
                </a:cxn>
                <a:cxn ang="0">
                  <a:pos x="r" y="vc"/>
                </a:cxn>
              </a:cxnLst>
              <a:rect l="l" t="t" r="r" b="b"/>
              <a:pathLst>
                <a:path w="591" h="264">
                  <a:moveTo>
                    <a:pt x="591" y="0"/>
                  </a:moveTo>
                  <a:cubicBezTo>
                    <a:pt x="591" y="0"/>
                    <a:pt x="372" y="216"/>
                    <a:pt x="0" y="264"/>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29" name="Freeform 928">
              <a:extLst>
                <a:ext uri="{FF2B5EF4-FFF2-40B4-BE49-F238E27FC236}">
                  <a16:creationId xmlns:a16="http://schemas.microsoft.com/office/drawing/2014/main" id="{CCC3EFB7-9EE4-A249-8EDD-0A6F5EA775BA}"/>
                </a:ext>
              </a:extLst>
            </p:cNvPr>
            <p:cNvSpPr/>
            <p:nvPr/>
          </p:nvSpPr>
          <p:spPr>
            <a:xfrm>
              <a:off x="2095919" y="2202119"/>
              <a:ext cx="0" cy="246600"/>
            </a:xfrm>
            <a:custGeom>
              <a:avLst/>
              <a:gdLst/>
              <a:ahLst/>
              <a:cxnLst>
                <a:cxn ang="3cd4">
                  <a:pos x="hc" y="t"/>
                </a:cxn>
                <a:cxn ang="cd2">
                  <a:pos x="l" y="vc"/>
                </a:cxn>
                <a:cxn ang="cd4">
                  <a:pos x="hc" y="b"/>
                </a:cxn>
                <a:cxn ang="0">
                  <a:pos x="r" y="vc"/>
                </a:cxn>
              </a:cxnLst>
              <a:rect l="l" t="t" r="r" b="b"/>
              <a:pathLst>
                <a:path h="686">
                  <a:moveTo>
                    <a:pt x="0" y="0"/>
                  </a:moveTo>
                  <a:cubicBezTo>
                    <a:pt x="0" y="686"/>
                    <a:pt x="0" y="686"/>
                    <a:pt x="0" y="68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0" name="Freeform 929">
              <a:extLst>
                <a:ext uri="{FF2B5EF4-FFF2-40B4-BE49-F238E27FC236}">
                  <a16:creationId xmlns:a16="http://schemas.microsoft.com/office/drawing/2014/main" id="{AD2BAE42-6176-374D-8E47-7CDD8F2E6D5C}"/>
                </a:ext>
              </a:extLst>
            </p:cNvPr>
            <p:cNvSpPr/>
            <p:nvPr/>
          </p:nvSpPr>
          <p:spPr>
            <a:xfrm>
              <a:off x="2095919" y="2449080"/>
              <a:ext cx="212400" cy="180000"/>
            </a:xfrm>
            <a:custGeom>
              <a:avLst/>
              <a:gdLst/>
              <a:ahLst/>
              <a:cxnLst>
                <a:cxn ang="3cd4">
                  <a:pos x="hc" y="t"/>
                </a:cxn>
                <a:cxn ang="cd2">
                  <a:pos x="l" y="vc"/>
                </a:cxn>
                <a:cxn ang="cd4">
                  <a:pos x="hc" y="b"/>
                </a:cxn>
                <a:cxn ang="0">
                  <a:pos x="r" y="vc"/>
                </a:cxn>
              </a:cxnLst>
              <a:rect l="l" t="t" r="r" b="b"/>
              <a:pathLst>
                <a:path w="591" h="501">
                  <a:moveTo>
                    <a:pt x="0" y="0"/>
                  </a:moveTo>
                  <a:cubicBezTo>
                    <a:pt x="0" y="0"/>
                    <a:pt x="220" y="363"/>
                    <a:pt x="591" y="50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1" name="Freeform 930">
              <a:extLst>
                <a:ext uri="{FF2B5EF4-FFF2-40B4-BE49-F238E27FC236}">
                  <a16:creationId xmlns:a16="http://schemas.microsoft.com/office/drawing/2014/main" id="{65C3440D-AA60-B24C-BEF7-3227BAB3EAA9}"/>
                </a:ext>
              </a:extLst>
            </p:cNvPr>
            <p:cNvSpPr/>
            <p:nvPr/>
          </p:nvSpPr>
          <p:spPr>
            <a:xfrm>
              <a:off x="2308680" y="2449080"/>
              <a:ext cx="212760" cy="180000"/>
            </a:xfrm>
            <a:custGeom>
              <a:avLst/>
              <a:gdLst/>
              <a:ahLst/>
              <a:cxnLst>
                <a:cxn ang="3cd4">
                  <a:pos x="hc" y="t"/>
                </a:cxn>
                <a:cxn ang="cd2">
                  <a:pos x="l" y="vc"/>
                </a:cxn>
                <a:cxn ang="cd4">
                  <a:pos x="hc" y="b"/>
                </a:cxn>
                <a:cxn ang="0">
                  <a:pos x="r" y="vc"/>
                </a:cxn>
              </a:cxnLst>
              <a:rect l="l" t="t" r="r" b="b"/>
              <a:pathLst>
                <a:path w="592" h="501">
                  <a:moveTo>
                    <a:pt x="0" y="501"/>
                  </a:moveTo>
                  <a:cubicBezTo>
                    <a:pt x="371" y="363"/>
                    <a:pt x="592" y="0"/>
                    <a:pt x="59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2" name="Freeform 931">
              <a:extLst>
                <a:ext uri="{FF2B5EF4-FFF2-40B4-BE49-F238E27FC236}">
                  <a16:creationId xmlns:a16="http://schemas.microsoft.com/office/drawing/2014/main" id="{067B1049-A94A-E046-9D09-E71CD4DB9A1E}"/>
                </a:ext>
              </a:extLst>
            </p:cNvPr>
            <p:cNvSpPr/>
            <p:nvPr/>
          </p:nvSpPr>
          <p:spPr>
            <a:xfrm>
              <a:off x="2521800" y="2202119"/>
              <a:ext cx="0" cy="246600"/>
            </a:xfrm>
            <a:custGeom>
              <a:avLst/>
              <a:gdLst/>
              <a:ahLst/>
              <a:cxnLst>
                <a:cxn ang="3cd4">
                  <a:pos x="hc" y="t"/>
                </a:cxn>
                <a:cxn ang="cd2">
                  <a:pos x="l" y="vc"/>
                </a:cxn>
                <a:cxn ang="cd4">
                  <a:pos x="hc" y="b"/>
                </a:cxn>
                <a:cxn ang="0">
                  <a:pos x="r" y="vc"/>
                </a:cxn>
              </a:cxnLst>
              <a:rect l="l" t="t" r="r" b="b"/>
              <a:pathLst>
                <a:path h="686">
                  <a:moveTo>
                    <a:pt x="0" y="686"/>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3" name="Freeform 932">
              <a:extLst>
                <a:ext uri="{FF2B5EF4-FFF2-40B4-BE49-F238E27FC236}">
                  <a16:creationId xmlns:a16="http://schemas.microsoft.com/office/drawing/2014/main" id="{496CC62B-9D19-7547-88B4-9F5B3C950CDF}"/>
                </a:ext>
              </a:extLst>
            </p:cNvPr>
            <p:cNvSpPr/>
            <p:nvPr/>
          </p:nvSpPr>
          <p:spPr>
            <a:xfrm>
              <a:off x="2308680" y="2107080"/>
              <a:ext cx="212760" cy="94680"/>
            </a:xfrm>
            <a:custGeom>
              <a:avLst/>
              <a:gdLst/>
              <a:ahLst/>
              <a:cxnLst>
                <a:cxn ang="3cd4">
                  <a:pos x="hc" y="t"/>
                </a:cxn>
                <a:cxn ang="cd2">
                  <a:pos x="l" y="vc"/>
                </a:cxn>
                <a:cxn ang="cd4">
                  <a:pos x="hc" y="b"/>
                </a:cxn>
                <a:cxn ang="0">
                  <a:pos x="r" y="vc"/>
                </a:cxn>
              </a:cxnLst>
              <a:rect l="l" t="t" r="r" b="b"/>
              <a:pathLst>
                <a:path w="592" h="264">
                  <a:moveTo>
                    <a:pt x="592" y="264"/>
                  </a:moveTo>
                  <a:cubicBezTo>
                    <a:pt x="219" y="216"/>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4" name="Straight Connector 933">
              <a:extLst>
                <a:ext uri="{FF2B5EF4-FFF2-40B4-BE49-F238E27FC236}">
                  <a16:creationId xmlns:a16="http://schemas.microsoft.com/office/drawing/2014/main" id="{13206773-515E-6B4F-AFF3-70FF7234EAD6}"/>
                </a:ext>
              </a:extLst>
            </p:cNvPr>
            <p:cNvSpPr/>
            <p:nvPr/>
          </p:nvSpPr>
          <p:spPr>
            <a:xfrm>
              <a:off x="2183039" y="2310120"/>
              <a:ext cx="29521" cy="763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5" name="Straight Connector 934">
              <a:extLst>
                <a:ext uri="{FF2B5EF4-FFF2-40B4-BE49-F238E27FC236}">
                  <a16:creationId xmlns:a16="http://schemas.microsoft.com/office/drawing/2014/main" id="{07ED4376-C17F-DF4F-B156-563D7F1C69CB}"/>
                </a:ext>
              </a:extLst>
            </p:cNvPr>
            <p:cNvSpPr/>
            <p:nvPr/>
          </p:nvSpPr>
          <p:spPr>
            <a:xfrm flipV="1">
              <a:off x="2212560" y="2310120"/>
              <a:ext cx="30240" cy="7632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6" name="Straight Connector 935">
              <a:extLst>
                <a:ext uri="{FF2B5EF4-FFF2-40B4-BE49-F238E27FC236}">
                  <a16:creationId xmlns:a16="http://schemas.microsoft.com/office/drawing/2014/main" id="{283B81D6-CB65-3B46-A3A3-C9EA3AE19451}"/>
                </a:ext>
              </a:extLst>
            </p:cNvPr>
            <p:cNvSpPr/>
            <p:nvPr/>
          </p:nvSpPr>
          <p:spPr>
            <a:xfrm>
              <a:off x="2281680" y="238752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7" name="Freeform 936">
              <a:extLst>
                <a:ext uri="{FF2B5EF4-FFF2-40B4-BE49-F238E27FC236}">
                  <a16:creationId xmlns:a16="http://schemas.microsoft.com/office/drawing/2014/main" id="{504850FC-B59F-6147-9C8A-74D35D1F422A}"/>
                </a:ext>
              </a:extLst>
            </p:cNvPr>
            <p:cNvSpPr/>
            <p:nvPr/>
          </p:nvSpPr>
          <p:spPr>
            <a:xfrm>
              <a:off x="2281680" y="2310120"/>
              <a:ext cx="0" cy="77040"/>
            </a:xfrm>
            <a:custGeom>
              <a:avLst/>
              <a:gdLst/>
              <a:ahLst/>
              <a:cxnLst>
                <a:cxn ang="3cd4">
                  <a:pos x="hc" y="t"/>
                </a:cxn>
                <a:cxn ang="cd2">
                  <a:pos x="l" y="vc"/>
                </a:cxn>
                <a:cxn ang="cd4">
                  <a:pos x="hc" y="b"/>
                </a:cxn>
                <a:cxn ang="0">
                  <a:pos x="r" y="vc"/>
                </a:cxn>
              </a:cxnLst>
              <a:rect l="l" t="t" r="r" b="b"/>
              <a:pathLst>
                <a:path h="215">
                  <a:moveTo>
                    <a:pt x="0" y="215"/>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8" name="Freeform 937">
              <a:extLst>
                <a:ext uri="{FF2B5EF4-FFF2-40B4-BE49-F238E27FC236}">
                  <a16:creationId xmlns:a16="http://schemas.microsoft.com/office/drawing/2014/main" id="{8E0DA773-FBDF-3346-9EAE-360E53FBA029}"/>
                </a:ext>
              </a:extLst>
            </p:cNvPr>
            <p:cNvSpPr/>
            <p:nvPr/>
          </p:nvSpPr>
          <p:spPr>
            <a:xfrm>
              <a:off x="2281680" y="2310120"/>
              <a:ext cx="25200" cy="0"/>
            </a:xfrm>
            <a:custGeom>
              <a:avLst/>
              <a:gdLst/>
              <a:ahLst/>
              <a:cxnLst>
                <a:cxn ang="3cd4">
                  <a:pos x="hc" y="t"/>
                </a:cxn>
                <a:cxn ang="cd2">
                  <a:pos x="l" y="vc"/>
                </a:cxn>
                <a:cxn ang="cd4">
                  <a:pos x="hc" y="b"/>
                </a:cxn>
                <a:cxn ang="0">
                  <a:pos x="r" y="vc"/>
                </a:cxn>
              </a:cxnLst>
              <a:rect l="l" t="t" r="r" b="b"/>
              <a:pathLst>
                <a:path w="71">
                  <a:moveTo>
                    <a:pt x="0" y="0"/>
                  </a:moveTo>
                  <a:cubicBezTo>
                    <a:pt x="71" y="0"/>
                    <a:pt x="71" y="0"/>
                    <a:pt x="71"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39" name="Freeform 938">
              <a:extLst>
                <a:ext uri="{FF2B5EF4-FFF2-40B4-BE49-F238E27FC236}">
                  <a16:creationId xmlns:a16="http://schemas.microsoft.com/office/drawing/2014/main" id="{2566BA56-33EC-9A46-B8F3-B3CEDD64A955}"/>
                </a:ext>
              </a:extLst>
            </p:cNvPr>
            <p:cNvSpPr/>
            <p:nvPr/>
          </p:nvSpPr>
          <p:spPr>
            <a:xfrm>
              <a:off x="2307240" y="2310120"/>
              <a:ext cx="21960" cy="21600"/>
            </a:xfrm>
            <a:custGeom>
              <a:avLst/>
              <a:gdLst/>
              <a:ahLst/>
              <a:cxnLst>
                <a:cxn ang="3cd4">
                  <a:pos x="hc" y="t"/>
                </a:cxn>
                <a:cxn ang="cd2">
                  <a:pos x="l" y="vc"/>
                </a:cxn>
                <a:cxn ang="cd4">
                  <a:pos x="hc" y="b"/>
                </a:cxn>
                <a:cxn ang="0">
                  <a:pos x="r" y="vc"/>
                </a:cxn>
              </a:cxnLst>
              <a:rect l="l" t="t" r="r" b="b"/>
              <a:pathLst>
                <a:path w="62" h="61">
                  <a:moveTo>
                    <a:pt x="0" y="0"/>
                  </a:moveTo>
                  <a:cubicBezTo>
                    <a:pt x="0" y="0"/>
                    <a:pt x="62" y="-2"/>
                    <a:pt x="62" y="6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0" name="Freeform 939">
              <a:extLst>
                <a:ext uri="{FF2B5EF4-FFF2-40B4-BE49-F238E27FC236}">
                  <a16:creationId xmlns:a16="http://schemas.microsoft.com/office/drawing/2014/main" id="{B01F86EC-AA6C-C24B-B18F-7C1E5F6844B8}"/>
                </a:ext>
              </a:extLst>
            </p:cNvPr>
            <p:cNvSpPr/>
            <p:nvPr/>
          </p:nvSpPr>
          <p:spPr>
            <a:xfrm>
              <a:off x="2311200" y="2332080"/>
              <a:ext cx="18000" cy="21960"/>
            </a:xfrm>
            <a:custGeom>
              <a:avLst/>
              <a:gdLst/>
              <a:ahLst/>
              <a:cxnLst>
                <a:cxn ang="3cd4">
                  <a:pos x="hc" y="t"/>
                </a:cxn>
                <a:cxn ang="cd2">
                  <a:pos x="l" y="vc"/>
                </a:cxn>
                <a:cxn ang="cd4">
                  <a:pos x="hc" y="b"/>
                </a:cxn>
                <a:cxn ang="0">
                  <a:pos x="r" y="vc"/>
                </a:cxn>
              </a:cxnLst>
              <a:rect l="l" t="t" r="r" b="b"/>
              <a:pathLst>
                <a:path w="51" h="62">
                  <a:moveTo>
                    <a:pt x="51" y="0"/>
                  </a:moveTo>
                  <a:cubicBezTo>
                    <a:pt x="51" y="62"/>
                    <a:pt x="0" y="62"/>
                    <a:pt x="0" y="6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1" name="Freeform 940">
              <a:extLst>
                <a:ext uri="{FF2B5EF4-FFF2-40B4-BE49-F238E27FC236}">
                  <a16:creationId xmlns:a16="http://schemas.microsoft.com/office/drawing/2014/main" id="{266B9A6B-6E76-DF4E-A160-BC8E8709B922}"/>
                </a:ext>
              </a:extLst>
            </p:cNvPr>
            <p:cNvSpPr/>
            <p:nvPr/>
          </p:nvSpPr>
          <p:spPr>
            <a:xfrm>
              <a:off x="2281680" y="2354400"/>
              <a:ext cx="29160" cy="0"/>
            </a:xfrm>
            <a:custGeom>
              <a:avLst/>
              <a:gdLst/>
              <a:ahLst/>
              <a:cxnLst>
                <a:cxn ang="3cd4">
                  <a:pos x="hc" y="t"/>
                </a:cxn>
                <a:cxn ang="cd2">
                  <a:pos x="l" y="vc"/>
                </a:cxn>
                <a:cxn ang="cd4">
                  <a:pos x="hc" y="b"/>
                </a:cxn>
                <a:cxn ang="0">
                  <a:pos x="r" y="vc"/>
                </a:cxn>
              </a:cxnLst>
              <a:rect l="l" t="t" r="r" b="b"/>
              <a:pathLst>
                <a:path w="82" h="1">
                  <a:moveTo>
                    <a:pt x="82" y="0"/>
                  </a:moveTo>
                  <a:cubicBezTo>
                    <a:pt x="0" y="1"/>
                    <a:pt x="0" y="1"/>
                    <a:pt x="0" y="1"/>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2" name="Straight Connector 941">
              <a:extLst>
                <a:ext uri="{FF2B5EF4-FFF2-40B4-BE49-F238E27FC236}">
                  <a16:creationId xmlns:a16="http://schemas.microsoft.com/office/drawing/2014/main" id="{F763FFE7-4D75-0445-A1DC-1923C94B97D9}"/>
                </a:ext>
              </a:extLst>
            </p:cNvPr>
            <p:cNvSpPr/>
            <p:nvPr/>
          </p:nvSpPr>
          <p:spPr>
            <a:xfrm flipV="1">
              <a:off x="2368440" y="2310120"/>
              <a:ext cx="0" cy="7740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3" name="Straight Connector 942">
              <a:extLst>
                <a:ext uri="{FF2B5EF4-FFF2-40B4-BE49-F238E27FC236}">
                  <a16:creationId xmlns:a16="http://schemas.microsoft.com/office/drawing/2014/main" id="{61666641-A204-614B-B0D0-33C5EDE0B8B1}"/>
                </a:ext>
              </a:extLst>
            </p:cNvPr>
            <p:cNvSpPr/>
            <p:nvPr/>
          </p:nvSpPr>
          <p:spPr>
            <a:xfrm>
              <a:off x="2368440" y="2310120"/>
              <a:ext cx="60120" cy="737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44" name="Straight Connector 943">
              <a:extLst>
                <a:ext uri="{FF2B5EF4-FFF2-40B4-BE49-F238E27FC236}">
                  <a16:creationId xmlns:a16="http://schemas.microsoft.com/office/drawing/2014/main" id="{A59AA443-2BF1-844D-A6FE-DF82108C72E8}"/>
                </a:ext>
              </a:extLst>
            </p:cNvPr>
            <p:cNvSpPr/>
            <p:nvPr/>
          </p:nvSpPr>
          <p:spPr>
            <a:xfrm flipV="1">
              <a:off x="2428560" y="2310120"/>
              <a:ext cx="0" cy="73799"/>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8" name="Group 7">
            <a:extLst>
              <a:ext uri="{FF2B5EF4-FFF2-40B4-BE49-F238E27FC236}">
                <a16:creationId xmlns:a16="http://schemas.microsoft.com/office/drawing/2014/main" id="{ADAAA810-90B6-E745-8B94-2B834A4082AA}"/>
              </a:ext>
            </a:extLst>
          </p:cNvPr>
          <p:cNvGrpSpPr/>
          <p:nvPr/>
        </p:nvGrpSpPr>
        <p:grpSpPr>
          <a:xfrm>
            <a:off x="8013701" y="1891662"/>
            <a:ext cx="847976" cy="560831"/>
            <a:chOff x="10673805" y="2522102"/>
            <a:chExt cx="1129456" cy="746996"/>
          </a:xfrm>
        </p:grpSpPr>
        <p:sp>
          <p:nvSpPr>
            <p:cNvPr id="473" name="Straight Connector 472">
              <a:extLst>
                <a:ext uri="{FF2B5EF4-FFF2-40B4-BE49-F238E27FC236}">
                  <a16:creationId xmlns:a16="http://schemas.microsoft.com/office/drawing/2014/main" id="{3B078665-9C56-6F42-A2FF-66AE5D22A12B}"/>
                </a:ext>
              </a:extLst>
            </p:cNvPr>
            <p:cNvSpPr/>
            <p:nvPr/>
          </p:nvSpPr>
          <p:spPr>
            <a:xfrm>
              <a:off x="11695135" y="3169624"/>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4" name="Freeform 473">
              <a:extLst>
                <a:ext uri="{FF2B5EF4-FFF2-40B4-BE49-F238E27FC236}">
                  <a16:creationId xmlns:a16="http://schemas.microsoft.com/office/drawing/2014/main" id="{6857C8C0-C02A-4A47-AA0D-A3211B8229C6}"/>
                </a:ext>
              </a:extLst>
            </p:cNvPr>
            <p:cNvSpPr/>
            <p:nvPr/>
          </p:nvSpPr>
          <p:spPr>
            <a:xfrm>
              <a:off x="10781313" y="3169624"/>
              <a:ext cx="913203" cy="0"/>
            </a:xfrm>
            <a:custGeom>
              <a:avLst/>
              <a:gdLst/>
              <a:ahLst/>
              <a:cxnLst>
                <a:cxn ang="3cd4">
                  <a:pos x="hc" y="t"/>
                </a:cxn>
                <a:cxn ang="cd2">
                  <a:pos x="l" y="vc"/>
                </a:cxn>
                <a:cxn ang="cd4">
                  <a:pos x="hc" y="b"/>
                </a:cxn>
                <a:cxn ang="0">
                  <a:pos x="r" y="vc"/>
                </a:cxn>
              </a:cxnLst>
              <a:rect l="l" t="t" r="r" b="b"/>
              <a:pathLst>
                <a:path w="1479">
                  <a:moveTo>
                    <a:pt x="1479"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5" name="Freeform 474">
              <a:extLst>
                <a:ext uri="{FF2B5EF4-FFF2-40B4-BE49-F238E27FC236}">
                  <a16:creationId xmlns:a16="http://schemas.microsoft.com/office/drawing/2014/main" id="{53C1BDEE-4CE3-A641-BD06-FCEF0234E60F}"/>
                </a:ext>
              </a:extLst>
            </p:cNvPr>
            <p:cNvSpPr/>
            <p:nvPr/>
          </p:nvSpPr>
          <p:spPr>
            <a:xfrm>
              <a:off x="10759688" y="3147380"/>
              <a:ext cx="21007" cy="21625"/>
            </a:xfrm>
            <a:custGeom>
              <a:avLst/>
              <a:gdLst/>
              <a:ahLst/>
              <a:cxnLst>
                <a:cxn ang="3cd4">
                  <a:pos x="hc" y="t"/>
                </a:cxn>
                <a:cxn ang="cd2">
                  <a:pos x="l" y="vc"/>
                </a:cxn>
                <a:cxn ang="cd4">
                  <a:pos x="hc" y="b"/>
                </a:cxn>
                <a:cxn ang="0">
                  <a:pos x="r" y="vc"/>
                </a:cxn>
              </a:cxnLst>
              <a:rect l="l" t="t" r="r" b="b"/>
              <a:pathLst>
                <a:path w="35" h="36">
                  <a:moveTo>
                    <a:pt x="35" y="36"/>
                  </a:moveTo>
                  <a:cubicBezTo>
                    <a:pt x="16" y="36"/>
                    <a:pt x="0" y="2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6" name="Freeform 475">
              <a:extLst>
                <a:ext uri="{FF2B5EF4-FFF2-40B4-BE49-F238E27FC236}">
                  <a16:creationId xmlns:a16="http://schemas.microsoft.com/office/drawing/2014/main" id="{78571B45-D0B9-B541-8F36-D156E0D5CA51}"/>
                </a:ext>
              </a:extLst>
            </p:cNvPr>
            <p:cNvSpPr/>
            <p:nvPr/>
          </p:nvSpPr>
          <p:spPr>
            <a:xfrm>
              <a:off x="10759688" y="2543727"/>
              <a:ext cx="0" cy="603035"/>
            </a:xfrm>
            <a:custGeom>
              <a:avLst/>
              <a:gdLst/>
              <a:ahLst/>
              <a:cxnLst>
                <a:cxn ang="3cd4">
                  <a:pos x="hc" y="t"/>
                </a:cxn>
                <a:cxn ang="cd2">
                  <a:pos x="l" y="vc"/>
                </a:cxn>
                <a:cxn ang="cd4">
                  <a:pos x="hc" y="b"/>
                </a:cxn>
                <a:cxn ang="0">
                  <a:pos x="r" y="vc"/>
                </a:cxn>
              </a:cxnLst>
              <a:rect l="l" t="t" r="r" b="b"/>
              <a:pathLst>
                <a:path h="977">
                  <a:moveTo>
                    <a:pt x="0" y="977"/>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7" name="Freeform 476">
              <a:extLst>
                <a:ext uri="{FF2B5EF4-FFF2-40B4-BE49-F238E27FC236}">
                  <a16:creationId xmlns:a16="http://schemas.microsoft.com/office/drawing/2014/main" id="{304B1A08-F194-F449-B7AE-25B0FC3F9670}"/>
                </a:ext>
              </a:extLst>
            </p:cNvPr>
            <p:cNvSpPr/>
            <p:nvPr/>
          </p:nvSpPr>
          <p:spPr>
            <a:xfrm>
              <a:off x="10759688" y="2522102"/>
              <a:ext cx="21007" cy="21007"/>
            </a:xfrm>
            <a:custGeom>
              <a:avLst/>
              <a:gdLst/>
              <a:ahLst/>
              <a:cxnLst>
                <a:cxn ang="3cd4">
                  <a:pos x="hc" y="t"/>
                </a:cxn>
                <a:cxn ang="cd2">
                  <a:pos x="l" y="vc"/>
                </a:cxn>
                <a:cxn ang="cd4">
                  <a:pos x="hc" y="b"/>
                </a:cxn>
                <a:cxn ang="0">
                  <a:pos x="r" y="vc"/>
                </a:cxn>
              </a:cxnLst>
              <a:rect l="l" t="t" r="r" b="b"/>
              <a:pathLst>
                <a:path w="35" h="35">
                  <a:moveTo>
                    <a:pt x="0" y="35"/>
                  </a:moveTo>
                  <a:cubicBezTo>
                    <a:pt x="0" y="16"/>
                    <a:pt x="16" y="0"/>
                    <a:pt x="35"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8" name="Freeform 477">
              <a:extLst>
                <a:ext uri="{FF2B5EF4-FFF2-40B4-BE49-F238E27FC236}">
                  <a16:creationId xmlns:a16="http://schemas.microsoft.com/office/drawing/2014/main" id="{0A9F5807-463B-A54C-A9FD-15D4C84B2282}"/>
                </a:ext>
              </a:extLst>
            </p:cNvPr>
            <p:cNvSpPr/>
            <p:nvPr/>
          </p:nvSpPr>
          <p:spPr>
            <a:xfrm>
              <a:off x="10781313" y="2522102"/>
              <a:ext cx="913203" cy="0"/>
            </a:xfrm>
            <a:custGeom>
              <a:avLst/>
              <a:gdLst/>
              <a:ahLst/>
              <a:cxnLst>
                <a:cxn ang="3cd4">
                  <a:pos x="hc" y="t"/>
                </a:cxn>
                <a:cxn ang="cd2">
                  <a:pos x="l" y="vc"/>
                </a:cxn>
                <a:cxn ang="cd4">
                  <a:pos x="hc" y="b"/>
                </a:cxn>
                <a:cxn ang="0">
                  <a:pos x="r" y="vc"/>
                </a:cxn>
              </a:cxnLst>
              <a:rect l="l" t="t" r="r" b="b"/>
              <a:pathLst>
                <a:path w="1479">
                  <a:moveTo>
                    <a:pt x="0" y="0"/>
                  </a:moveTo>
                  <a:cubicBezTo>
                    <a:pt x="1479" y="0"/>
                    <a:pt x="1479" y="0"/>
                    <a:pt x="147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79" name="Freeform 478">
              <a:extLst>
                <a:ext uri="{FF2B5EF4-FFF2-40B4-BE49-F238E27FC236}">
                  <a16:creationId xmlns:a16="http://schemas.microsoft.com/office/drawing/2014/main" id="{BDE77B13-F573-0940-ADA6-ECF00BE9E040}"/>
                </a:ext>
              </a:extLst>
            </p:cNvPr>
            <p:cNvSpPr/>
            <p:nvPr/>
          </p:nvSpPr>
          <p:spPr>
            <a:xfrm>
              <a:off x="11695135" y="2522102"/>
              <a:ext cx="22243" cy="21007"/>
            </a:xfrm>
            <a:custGeom>
              <a:avLst/>
              <a:gdLst/>
              <a:ahLst/>
              <a:cxnLst>
                <a:cxn ang="3cd4">
                  <a:pos x="hc" y="t"/>
                </a:cxn>
                <a:cxn ang="cd2">
                  <a:pos x="l" y="vc"/>
                </a:cxn>
                <a:cxn ang="cd4">
                  <a:pos x="hc" y="b"/>
                </a:cxn>
                <a:cxn ang="0">
                  <a:pos x="r" y="vc"/>
                </a:cxn>
              </a:cxnLst>
              <a:rect l="l" t="t" r="r" b="b"/>
              <a:pathLst>
                <a:path w="37" h="35">
                  <a:moveTo>
                    <a:pt x="0" y="0"/>
                  </a:moveTo>
                  <a:cubicBezTo>
                    <a:pt x="20" y="0"/>
                    <a:pt x="37" y="16"/>
                    <a:pt x="37" y="35"/>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0" name="Freeform 479">
              <a:extLst>
                <a:ext uri="{FF2B5EF4-FFF2-40B4-BE49-F238E27FC236}">
                  <a16:creationId xmlns:a16="http://schemas.microsoft.com/office/drawing/2014/main" id="{3BFF2D4B-2F23-C84D-AEEB-905F5F3EA2F3}"/>
                </a:ext>
              </a:extLst>
            </p:cNvPr>
            <p:cNvSpPr/>
            <p:nvPr/>
          </p:nvSpPr>
          <p:spPr>
            <a:xfrm>
              <a:off x="11717996" y="2543727"/>
              <a:ext cx="0" cy="603035"/>
            </a:xfrm>
            <a:custGeom>
              <a:avLst/>
              <a:gdLst/>
              <a:ahLst/>
              <a:cxnLst>
                <a:cxn ang="3cd4">
                  <a:pos x="hc" y="t"/>
                </a:cxn>
                <a:cxn ang="cd2">
                  <a:pos x="l" y="vc"/>
                </a:cxn>
                <a:cxn ang="cd4">
                  <a:pos x="hc" y="b"/>
                </a:cxn>
                <a:cxn ang="0">
                  <a:pos x="r" y="vc"/>
                </a:cxn>
              </a:cxnLst>
              <a:rect l="l" t="t" r="r" b="b"/>
              <a:pathLst>
                <a:path h="977">
                  <a:moveTo>
                    <a:pt x="0" y="0"/>
                  </a:moveTo>
                  <a:cubicBezTo>
                    <a:pt x="0" y="977"/>
                    <a:pt x="0" y="977"/>
                    <a:pt x="0" y="97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1" name="Freeform 480">
              <a:extLst>
                <a:ext uri="{FF2B5EF4-FFF2-40B4-BE49-F238E27FC236}">
                  <a16:creationId xmlns:a16="http://schemas.microsoft.com/office/drawing/2014/main" id="{705395A8-7B59-F34B-8C64-7227B03F03A9}"/>
                </a:ext>
              </a:extLst>
            </p:cNvPr>
            <p:cNvSpPr/>
            <p:nvPr/>
          </p:nvSpPr>
          <p:spPr>
            <a:xfrm>
              <a:off x="11695135" y="3147380"/>
              <a:ext cx="22243" cy="21625"/>
            </a:xfrm>
            <a:custGeom>
              <a:avLst/>
              <a:gdLst/>
              <a:ahLst/>
              <a:cxnLst>
                <a:cxn ang="3cd4">
                  <a:pos x="hc" y="t"/>
                </a:cxn>
                <a:cxn ang="cd2">
                  <a:pos x="l" y="vc"/>
                </a:cxn>
                <a:cxn ang="cd4">
                  <a:pos x="hc" y="b"/>
                </a:cxn>
                <a:cxn ang="0">
                  <a:pos x="r" y="vc"/>
                </a:cxn>
              </a:cxnLst>
              <a:rect l="l" t="t" r="r" b="b"/>
              <a:pathLst>
                <a:path w="37" h="36">
                  <a:moveTo>
                    <a:pt x="37" y="0"/>
                  </a:moveTo>
                  <a:cubicBezTo>
                    <a:pt x="37" y="20"/>
                    <a:pt x="20" y="36"/>
                    <a:pt x="0" y="36"/>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2" name="Straight Connector 481">
              <a:extLst>
                <a:ext uri="{FF2B5EF4-FFF2-40B4-BE49-F238E27FC236}">
                  <a16:creationId xmlns:a16="http://schemas.microsoft.com/office/drawing/2014/main" id="{37B6E7C7-11C7-CC4B-8894-7B80FDCCBE0B}"/>
                </a:ext>
              </a:extLst>
            </p:cNvPr>
            <p:cNvSpPr/>
            <p:nvPr/>
          </p:nvSpPr>
          <p:spPr>
            <a:xfrm>
              <a:off x="11803261" y="3196808"/>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3" name="Freeform 482">
              <a:extLst>
                <a:ext uri="{FF2B5EF4-FFF2-40B4-BE49-F238E27FC236}">
                  <a16:creationId xmlns:a16="http://schemas.microsoft.com/office/drawing/2014/main" id="{B44B40A6-FDE7-B04B-B187-2AD4720A388D}"/>
                </a:ext>
              </a:extLst>
            </p:cNvPr>
            <p:cNvSpPr/>
            <p:nvPr/>
          </p:nvSpPr>
          <p:spPr>
            <a:xfrm>
              <a:off x="11803261" y="3196808"/>
              <a:ext cx="0" cy="48811"/>
            </a:xfrm>
            <a:custGeom>
              <a:avLst/>
              <a:gdLst/>
              <a:ahLst/>
              <a:cxnLst>
                <a:cxn ang="3cd4">
                  <a:pos x="hc" y="t"/>
                </a:cxn>
                <a:cxn ang="cd2">
                  <a:pos x="l" y="vc"/>
                </a:cxn>
                <a:cxn ang="cd4">
                  <a:pos x="hc" y="b"/>
                </a:cxn>
                <a:cxn ang="0">
                  <a:pos x="r" y="vc"/>
                </a:cxn>
              </a:cxnLst>
              <a:rect l="l" t="t" r="r" b="b"/>
              <a:pathLst>
                <a:path h="80">
                  <a:moveTo>
                    <a:pt x="0" y="0"/>
                  </a:moveTo>
                  <a:cubicBezTo>
                    <a:pt x="0" y="80"/>
                    <a:pt x="0" y="80"/>
                    <a:pt x="0" y="8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4" name="Freeform 483">
              <a:extLst>
                <a:ext uri="{FF2B5EF4-FFF2-40B4-BE49-F238E27FC236}">
                  <a16:creationId xmlns:a16="http://schemas.microsoft.com/office/drawing/2014/main" id="{C8B2F093-E6B6-204D-A7A5-150435A174EC}"/>
                </a:ext>
              </a:extLst>
            </p:cNvPr>
            <p:cNvSpPr/>
            <p:nvPr/>
          </p:nvSpPr>
          <p:spPr>
            <a:xfrm>
              <a:off x="11781636" y="3246237"/>
              <a:ext cx="21007" cy="22243"/>
            </a:xfrm>
            <a:custGeom>
              <a:avLst/>
              <a:gdLst/>
              <a:ahLst/>
              <a:cxnLst>
                <a:cxn ang="3cd4">
                  <a:pos x="hc" y="t"/>
                </a:cxn>
                <a:cxn ang="cd2">
                  <a:pos x="l" y="vc"/>
                </a:cxn>
                <a:cxn ang="cd4">
                  <a:pos x="hc" y="b"/>
                </a:cxn>
                <a:cxn ang="0">
                  <a:pos x="r" y="vc"/>
                </a:cxn>
              </a:cxnLst>
              <a:rect l="l" t="t" r="r" b="b"/>
              <a:pathLst>
                <a:path w="35" h="37">
                  <a:moveTo>
                    <a:pt x="35" y="0"/>
                  </a:moveTo>
                  <a:cubicBezTo>
                    <a:pt x="35" y="20"/>
                    <a:pt x="19" y="37"/>
                    <a:pt x="0" y="37"/>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5" name="Freeform 484">
              <a:extLst>
                <a:ext uri="{FF2B5EF4-FFF2-40B4-BE49-F238E27FC236}">
                  <a16:creationId xmlns:a16="http://schemas.microsoft.com/office/drawing/2014/main" id="{71F76006-E028-C943-8C6A-EE56D5D2210C}"/>
                </a:ext>
              </a:extLst>
            </p:cNvPr>
            <p:cNvSpPr/>
            <p:nvPr/>
          </p:nvSpPr>
          <p:spPr>
            <a:xfrm>
              <a:off x="10696048" y="3269098"/>
              <a:ext cx="1084970" cy="0"/>
            </a:xfrm>
            <a:custGeom>
              <a:avLst/>
              <a:gdLst/>
              <a:ahLst/>
              <a:cxnLst>
                <a:cxn ang="3cd4">
                  <a:pos x="hc" y="t"/>
                </a:cxn>
                <a:cxn ang="cd2">
                  <a:pos x="l" y="vc"/>
                </a:cxn>
                <a:cxn ang="cd4">
                  <a:pos x="hc" y="b"/>
                </a:cxn>
                <a:cxn ang="0">
                  <a:pos x="r" y="vc"/>
                </a:cxn>
              </a:cxnLst>
              <a:rect l="l" t="t" r="r" b="b"/>
              <a:pathLst>
                <a:path w="1757">
                  <a:moveTo>
                    <a:pt x="1757"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6" name="Freeform 485">
              <a:extLst>
                <a:ext uri="{FF2B5EF4-FFF2-40B4-BE49-F238E27FC236}">
                  <a16:creationId xmlns:a16="http://schemas.microsoft.com/office/drawing/2014/main" id="{899804C1-C6FF-0449-A950-9325962F2103}"/>
                </a:ext>
              </a:extLst>
            </p:cNvPr>
            <p:cNvSpPr/>
            <p:nvPr/>
          </p:nvSpPr>
          <p:spPr>
            <a:xfrm>
              <a:off x="10673805" y="3246237"/>
              <a:ext cx="21625" cy="22243"/>
            </a:xfrm>
            <a:custGeom>
              <a:avLst/>
              <a:gdLst/>
              <a:ahLst/>
              <a:cxnLst>
                <a:cxn ang="3cd4">
                  <a:pos x="hc" y="t"/>
                </a:cxn>
                <a:cxn ang="cd2">
                  <a:pos x="l" y="vc"/>
                </a:cxn>
                <a:cxn ang="cd4">
                  <a:pos x="hc" y="b"/>
                </a:cxn>
                <a:cxn ang="0">
                  <a:pos x="r" y="vc"/>
                </a:cxn>
              </a:cxnLst>
              <a:rect l="l" t="t" r="r" b="b"/>
              <a:pathLst>
                <a:path w="36" h="37">
                  <a:moveTo>
                    <a:pt x="36" y="37"/>
                  </a:moveTo>
                  <a:cubicBezTo>
                    <a:pt x="17" y="37"/>
                    <a:pt x="0" y="2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7" name="Freeform 486">
              <a:extLst>
                <a:ext uri="{FF2B5EF4-FFF2-40B4-BE49-F238E27FC236}">
                  <a16:creationId xmlns:a16="http://schemas.microsoft.com/office/drawing/2014/main" id="{21F59741-C1E8-2946-B637-0E652E26D07C}"/>
                </a:ext>
              </a:extLst>
            </p:cNvPr>
            <p:cNvSpPr/>
            <p:nvPr/>
          </p:nvSpPr>
          <p:spPr>
            <a:xfrm>
              <a:off x="10673805" y="3196808"/>
              <a:ext cx="0" cy="48811"/>
            </a:xfrm>
            <a:custGeom>
              <a:avLst/>
              <a:gdLst/>
              <a:ahLst/>
              <a:cxnLst>
                <a:cxn ang="3cd4">
                  <a:pos x="hc" y="t"/>
                </a:cxn>
                <a:cxn ang="cd2">
                  <a:pos x="l" y="vc"/>
                </a:cxn>
                <a:cxn ang="cd4">
                  <a:pos x="hc" y="b"/>
                </a:cxn>
                <a:cxn ang="0">
                  <a:pos x="r" y="vc"/>
                </a:cxn>
              </a:cxnLst>
              <a:rect l="l" t="t" r="r" b="b"/>
              <a:pathLst>
                <a:path h="80">
                  <a:moveTo>
                    <a:pt x="0" y="8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8" name="Straight Connector 487">
              <a:extLst>
                <a:ext uri="{FF2B5EF4-FFF2-40B4-BE49-F238E27FC236}">
                  <a16:creationId xmlns:a16="http://schemas.microsoft.com/office/drawing/2014/main" id="{5011E598-ECD2-324F-ACCC-A53F093A057A}"/>
                </a:ext>
              </a:extLst>
            </p:cNvPr>
            <p:cNvSpPr/>
            <p:nvPr/>
          </p:nvSpPr>
          <p:spPr>
            <a:xfrm>
              <a:off x="11383113" y="2966964"/>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89" name="Freeform 488">
              <a:extLst>
                <a:ext uri="{FF2B5EF4-FFF2-40B4-BE49-F238E27FC236}">
                  <a16:creationId xmlns:a16="http://schemas.microsoft.com/office/drawing/2014/main" id="{3DAA0B53-1F0E-CC44-ACB7-A800216443B1}"/>
                </a:ext>
              </a:extLst>
            </p:cNvPr>
            <p:cNvSpPr/>
            <p:nvPr/>
          </p:nvSpPr>
          <p:spPr>
            <a:xfrm>
              <a:off x="11238533" y="2966964"/>
              <a:ext cx="143962" cy="66729"/>
            </a:xfrm>
            <a:custGeom>
              <a:avLst/>
              <a:gdLst/>
              <a:ahLst/>
              <a:cxnLst>
                <a:cxn ang="3cd4">
                  <a:pos x="hc" y="t"/>
                </a:cxn>
                <a:cxn ang="cd2">
                  <a:pos x="l" y="vc"/>
                </a:cxn>
                <a:cxn ang="cd4">
                  <a:pos x="hc" y="b"/>
                </a:cxn>
                <a:cxn ang="0">
                  <a:pos x="r" y="vc"/>
                </a:cxn>
              </a:cxnLst>
              <a:rect l="l" t="t" r="r" b="b"/>
              <a:pathLst>
                <a:path w="234" h="109">
                  <a:moveTo>
                    <a:pt x="234" y="0"/>
                  </a:moveTo>
                  <a:cubicBezTo>
                    <a:pt x="179" y="67"/>
                    <a:pt x="94" y="109"/>
                    <a:pt x="0" y="109"/>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0" name="Freeform 489">
              <a:extLst>
                <a:ext uri="{FF2B5EF4-FFF2-40B4-BE49-F238E27FC236}">
                  <a16:creationId xmlns:a16="http://schemas.microsoft.com/office/drawing/2014/main" id="{C6AFCA3C-E54E-7A49-8FD5-3339743836F2}"/>
                </a:ext>
              </a:extLst>
            </p:cNvPr>
            <p:cNvSpPr/>
            <p:nvPr/>
          </p:nvSpPr>
          <p:spPr>
            <a:xfrm>
              <a:off x="11050702" y="2845863"/>
              <a:ext cx="187213" cy="187831"/>
            </a:xfrm>
            <a:custGeom>
              <a:avLst/>
              <a:gdLst/>
              <a:ahLst/>
              <a:cxnLst>
                <a:cxn ang="3cd4">
                  <a:pos x="hc" y="t"/>
                </a:cxn>
                <a:cxn ang="cd2">
                  <a:pos x="l" y="vc"/>
                </a:cxn>
                <a:cxn ang="cd4">
                  <a:pos x="hc" y="b"/>
                </a:cxn>
                <a:cxn ang="0">
                  <a:pos x="r" y="vc"/>
                </a:cxn>
              </a:cxnLst>
              <a:rect l="l" t="t" r="r" b="b"/>
              <a:pathLst>
                <a:path w="304" h="305">
                  <a:moveTo>
                    <a:pt x="304" y="305"/>
                  </a:moveTo>
                  <a:cubicBezTo>
                    <a:pt x="135" y="305"/>
                    <a:pt x="0" y="169"/>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1" name="Freeform 490">
              <a:extLst>
                <a:ext uri="{FF2B5EF4-FFF2-40B4-BE49-F238E27FC236}">
                  <a16:creationId xmlns:a16="http://schemas.microsoft.com/office/drawing/2014/main" id="{C629AED7-C193-494D-A3CE-9A94F154427C}"/>
                </a:ext>
              </a:extLst>
            </p:cNvPr>
            <p:cNvSpPr/>
            <p:nvPr/>
          </p:nvSpPr>
          <p:spPr>
            <a:xfrm>
              <a:off x="11050702" y="2657413"/>
              <a:ext cx="187213" cy="187831"/>
            </a:xfrm>
            <a:custGeom>
              <a:avLst/>
              <a:gdLst/>
              <a:ahLst/>
              <a:cxnLst>
                <a:cxn ang="3cd4">
                  <a:pos x="hc" y="t"/>
                </a:cxn>
                <a:cxn ang="cd2">
                  <a:pos x="l" y="vc"/>
                </a:cxn>
                <a:cxn ang="cd4">
                  <a:pos x="hc" y="b"/>
                </a:cxn>
                <a:cxn ang="0">
                  <a:pos x="r" y="vc"/>
                </a:cxn>
              </a:cxnLst>
              <a:rect l="l" t="t" r="r" b="b"/>
              <a:pathLst>
                <a:path w="304" h="305">
                  <a:moveTo>
                    <a:pt x="0" y="305"/>
                  </a:moveTo>
                  <a:cubicBezTo>
                    <a:pt x="0" y="137"/>
                    <a:pt x="135" y="0"/>
                    <a:pt x="304"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493" name="Freeform 492">
              <a:extLst>
                <a:ext uri="{FF2B5EF4-FFF2-40B4-BE49-F238E27FC236}">
                  <a16:creationId xmlns:a16="http://schemas.microsoft.com/office/drawing/2014/main" id="{411A56DA-0F08-2D4D-85C0-764F417DB4F7}"/>
                </a:ext>
              </a:extLst>
            </p:cNvPr>
            <p:cNvSpPr/>
            <p:nvPr/>
          </p:nvSpPr>
          <p:spPr>
            <a:xfrm>
              <a:off x="11344188" y="2689543"/>
              <a:ext cx="25332" cy="20390"/>
            </a:xfrm>
            <a:custGeom>
              <a:avLst/>
              <a:gdLst/>
              <a:ahLst/>
              <a:cxnLst>
                <a:cxn ang="3cd4">
                  <a:pos x="hc" y="t"/>
                </a:cxn>
                <a:cxn ang="cd2">
                  <a:pos x="l" y="vc"/>
                </a:cxn>
                <a:cxn ang="cd4">
                  <a:pos x="hc" y="b"/>
                </a:cxn>
                <a:cxn ang="0">
                  <a:pos x="r" y="vc"/>
                </a:cxn>
              </a:cxnLst>
              <a:rect l="l" t="t" r="r" b="b"/>
              <a:pathLst>
                <a:path w="42" h="34">
                  <a:moveTo>
                    <a:pt x="0" y="0"/>
                  </a:moveTo>
                  <a:cubicBezTo>
                    <a:pt x="15" y="9"/>
                    <a:pt x="28" y="22"/>
                    <a:pt x="42" y="34"/>
                  </a:cubicBezTo>
                </a:path>
              </a:pathLst>
            </a:custGeom>
            <a:noFill/>
            <a:ln w="28575" cap="rnd">
              <a:solidFill>
                <a:srgbClr val="000000"/>
              </a:solidFill>
              <a:prstDash val="solid"/>
              <a:round/>
              <a:tailEnd type="triangle"/>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58" name="Freeform 2357">
              <a:extLst>
                <a:ext uri="{FF2B5EF4-FFF2-40B4-BE49-F238E27FC236}">
                  <a16:creationId xmlns:a16="http://schemas.microsoft.com/office/drawing/2014/main" id="{DF28C43E-8D77-134F-BB09-B23134F237B3}"/>
                </a:ext>
              </a:extLst>
            </p:cNvPr>
            <p:cNvSpPr/>
            <p:nvPr/>
          </p:nvSpPr>
          <p:spPr>
            <a:xfrm>
              <a:off x="11238533" y="2657413"/>
              <a:ext cx="105037" cy="31511"/>
            </a:xfrm>
            <a:custGeom>
              <a:avLst/>
              <a:gdLst/>
              <a:ahLst/>
              <a:cxnLst>
                <a:cxn ang="3cd4">
                  <a:pos x="hc" y="t"/>
                </a:cxn>
                <a:cxn ang="cd2">
                  <a:pos x="l" y="vc"/>
                </a:cxn>
                <a:cxn ang="cd4">
                  <a:pos x="hc" y="b"/>
                </a:cxn>
                <a:cxn ang="0">
                  <a:pos x="r" y="vc"/>
                </a:cxn>
              </a:cxnLst>
              <a:rect l="l" t="t" r="r" b="b"/>
              <a:pathLst>
                <a:path w="171" h="52">
                  <a:moveTo>
                    <a:pt x="0" y="0"/>
                  </a:moveTo>
                  <a:cubicBezTo>
                    <a:pt x="64" y="0"/>
                    <a:pt x="121" y="19"/>
                    <a:pt x="171" y="52"/>
                  </a:cubicBezTo>
                </a:path>
              </a:pathLst>
            </a:custGeom>
            <a:noFill/>
            <a:ln w="28575" cap="rnd">
              <a:solidFill>
                <a:srgbClr val="000000"/>
              </a:solidFill>
              <a:prstDash val="solid"/>
              <a:round/>
              <a:tailEnd type="none" w="lg" len="me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239" name="Group 238">
            <a:extLst>
              <a:ext uri="{FF2B5EF4-FFF2-40B4-BE49-F238E27FC236}">
                <a16:creationId xmlns:a16="http://schemas.microsoft.com/office/drawing/2014/main" id="{B731F5F9-C860-BA40-B10B-C986A9A258B7}"/>
              </a:ext>
            </a:extLst>
          </p:cNvPr>
          <p:cNvGrpSpPr/>
          <p:nvPr/>
        </p:nvGrpSpPr>
        <p:grpSpPr>
          <a:xfrm>
            <a:off x="2293903" y="848175"/>
            <a:ext cx="845654" cy="740819"/>
            <a:chOff x="1256040" y="1346760"/>
            <a:chExt cx="656279" cy="574920"/>
          </a:xfrm>
        </p:grpSpPr>
        <p:sp>
          <p:nvSpPr>
            <p:cNvPr id="240" name="Straight Connector 239">
              <a:extLst>
                <a:ext uri="{FF2B5EF4-FFF2-40B4-BE49-F238E27FC236}">
                  <a16:creationId xmlns:a16="http://schemas.microsoft.com/office/drawing/2014/main" id="{391D0369-0F66-054A-958C-F21BF899191F}"/>
                </a:ext>
              </a:extLst>
            </p:cNvPr>
            <p:cNvSpPr/>
            <p:nvPr/>
          </p:nvSpPr>
          <p:spPr>
            <a:xfrm>
              <a:off x="1882800" y="179604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 name="Freeform 240">
              <a:extLst>
                <a:ext uri="{FF2B5EF4-FFF2-40B4-BE49-F238E27FC236}">
                  <a16:creationId xmlns:a16="http://schemas.microsoft.com/office/drawing/2014/main" id="{6A3A058B-1E0F-5041-8F22-E9C0D55F63DB}"/>
                </a:ext>
              </a:extLst>
            </p:cNvPr>
            <p:cNvSpPr/>
            <p:nvPr/>
          </p:nvSpPr>
          <p:spPr>
            <a:xfrm>
              <a:off x="1285560" y="1796040"/>
              <a:ext cx="596880" cy="0"/>
            </a:xfrm>
            <a:custGeom>
              <a:avLst/>
              <a:gdLst/>
              <a:ahLst/>
              <a:cxnLst>
                <a:cxn ang="3cd4">
                  <a:pos x="hc" y="t"/>
                </a:cxn>
                <a:cxn ang="cd2">
                  <a:pos x="l" y="vc"/>
                </a:cxn>
                <a:cxn ang="cd4">
                  <a:pos x="hc" y="b"/>
                </a:cxn>
                <a:cxn ang="0">
                  <a:pos x="r" y="vc"/>
                </a:cxn>
              </a:cxnLst>
              <a:rect l="l" t="t" r="r" b="b"/>
              <a:pathLst>
                <a:path w="1659">
                  <a:moveTo>
                    <a:pt x="1659" y="0"/>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 name="Freeform 241">
              <a:extLst>
                <a:ext uri="{FF2B5EF4-FFF2-40B4-BE49-F238E27FC236}">
                  <a16:creationId xmlns:a16="http://schemas.microsoft.com/office/drawing/2014/main" id="{82A13800-86E3-E449-B8CB-DC328A928821}"/>
                </a:ext>
              </a:extLst>
            </p:cNvPr>
            <p:cNvSpPr/>
            <p:nvPr/>
          </p:nvSpPr>
          <p:spPr>
            <a:xfrm>
              <a:off x="1256040" y="1766520"/>
              <a:ext cx="29160" cy="29160"/>
            </a:xfrm>
            <a:custGeom>
              <a:avLst/>
              <a:gdLst/>
              <a:ahLst/>
              <a:cxnLst>
                <a:cxn ang="3cd4">
                  <a:pos x="hc" y="t"/>
                </a:cxn>
                <a:cxn ang="cd2">
                  <a:pos x="l" y="vc"/>
                </a:cxn>
                <a:cxn ang="cd4">
                  <a:pos x="hc" y="b"/>
                </a:cxn>
                <a:cxn ang="0">
                  <a:pos x="r" y="vc"/>
                </a:cxn>
              </a:cxnLst>
              <a:rect l="l" t="t" r="r" b="b"/>
              <a:pathLst>
                <a:path w="82" h="82">
                  <a:moveTo>
                    <a:pt x="82" y="82"/>
                  </a:moveTo>
                  <a:cubicBezTo>
                    <a:pt x="35" y="82"/>
                    <a:pt x="0" y="45"/>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 name="Freeform 242">
              <a:extLst>
                <a:ext uri="{FF2B5EF4-FFF2-40B4-BE49-F238E27FC236}">
                  <a16:creationId xmlns:a16="http://schemas.microsoft.com/office/drawing/2014/main" id="{51E9780B-0488-F44F-A23D-1E707E60DD68}"/>
                </a:ext>
              </a:extLst>
            </p:cNvPr>
            <p:cNvSpPr/>
            <p:nvPr/>
          </p:nvSpPr>
          <p:spPr>
            <a:xfrm>
              <a:off x="1256040" y="1376640"/>
              <a:ext cx="0" cy="389520"/>
            </a:xfrm>
            <a:custGeom>
              <a:avLst/>
              <a:gdLst/>
              <a:ahLst/>
              <a:cxnLst>
                <a:cxn ang="3cd4">
                  <a:pos x="hc" y="t"/>
                </a:cxn>
                <a:cxn ang="cd2">
                  <a:pos x="l" y="vc"/>
                </a:cxn>
                <a:cxn ang="cd4">
                  <a:pos x="hc" y="b"/>
                </a:cxn>
                <a:cxn ang="0">
                  <a:pos x="r" y="vc"/>
                </a:cxn>
              </a:cxnLst>
              <a:rect l="l" t="t" r="r" b="b"/>
              <a:pathLst>
                <a:path h="1083">
                  <a:moveTo>
                    <a:pt x="0" y="1083"/>
                  </a:moveTo>
                  <a:cubicBezTo>
                    <a:pt x="0" y="0"/>
                    <a:pt x="0" y="0"/>
                    <a:pt x="0"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 name="Freeform 243">
              <a:extLst>
                <a:ext uri="{FF2B5EF4-FFF2-40B4-BE49-F238E27FC236}">
                  <a16:creationId xmlns:a16="http://schemas.microsoft.com/office/drawing/2014/main" id="{316FF147-455D-9D44-96CA-B36E990219A2}"/>
                </a:ext>
              </a:extLst>
            </p:cNvPr>
            <p:cNvSpPr/>
            <p:nvPr/>
          </p:nvSpPr>
          <p:spPr>
            <a:xfrm>
              <a:off x="1256040" y="1346760"/>
              <a:ext cx="29160" cy="29520"/>
            </a:xfrm>
            <a:custGeom>
              <a:avLst/>
              <a:gdLst/>
              <a:ahLst/>
              <a:cxnLst>
                <a:cxn ang="3cd4">
                  <a:pos x="hc" y="t"/>
                </a:cxn>
                <a:cxn ang="cd2">
                  <a:pos x="l" y="vc"/>
                </a:cxn>
                <a:cxn ang="cd4">
                  <a:pos x="hc" y="b"/>
                </a:cxn>
                <a:cxn ang="0">
                  <a:pos x="r" y="vc"/>
                </a:cxn>
              </a:cxnLst>
              <a:rect l="l" t="t" r="r" b="b"/>
              <a:pathLst>
                <a:path w="82" h="83">
                  <a:moveTo>
                    <a:pt x="0" y="83"/>
                  </a:moveTo>
                  <a:cubicBezTo>
                    <a:pt x="0" y="37"/>
                    <a:pt x="35" y="0"/>
                    <a:pt x="82"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 name="Freeform 244">
              <a:extLst>
                <a:ext uri="{FF2B5EF4-FFF2-40B4-BE49-F238E27FC236}">
                  <a16:creationId xmlns:a16="http://schemas.microsoft.com/office/drawing/2014/main" id="{F410CF98-EB3B-DA4C-A45D-18AFD54B022E}"/>
                </a:ext>
              </a:extLst>
            </p:cNvPr>
            <p:cNvSpPr/>
            <p:nvPr/>
          </p:nvSpPr>
          <p:spPr>
            <a:xfrm>
              <a:off x="1285560" y="1346760"/>
              <a:ext cx="596880" cy="0"/>
            </a:xfrm>
            <a:custGeom>
              <a:avLst/>
              <a:gdLst/>
              <a:ahLst/>
              <a:cxnLst>
                <a:cxn ang="3cd4">
                  <a:pos x="hc" y="t"/>
                </a:cxn>
                <a:cxn ang="cd2">
                  <a:pos x="l" y="vc"/>
                </a:cxn>
                <a:cxn ang="cd4">
                  <a:pos x="hc" y="b"/>
                </a:cxn>
                <a:cxn ang="0">
                  <a:pos x="r" y="vc"/>
                </a:cxn>
              </a:cxnLst>
              <a:rect l="l" t="t" r="r" b="b"/>
              <a:pathLst>
                <a:path w="1659">
                  <a:moveTo>
                    <a:pt x="0" y="0"/>
                  </a:moveTo>
                  <a:cubicBezTo>
                    <a:pt x="1659" y="0"/>
                    <a:pt x="1659" y="0"/>
                    <a:pt x="1659" y="0"/>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 name="Freeform 245">
              <a:extLst>
                <a:ext uri="{FF2B5EF4-FFF2-40B4-BE49-F238E27FC236}">
                  <a16:creationId xmlns:a16="http://schemas.microsoft.com/office/drawing/2014/main" id="{4D7FDB78-1FC2-E146-9DD4-7A2E6BEDA869}"/>
                </a:ext>
              </a:extLst>
            </p:cNvPr>
            <p:cNvSpPr/>
            <p:nvPr/>
          </p:nvSpPr>
          <p:spPr>
            <a:xfrm>
              <a:off x="1882800" y="1346760"/>
              <a:ext cx="29160" cy="29520"/>
            </a:xfrm>
            <a:custGeom>
              <a:avLst/>
              <a:gdLst/>
              <a:ahLst/>
              <a:cxnLst>
                <a:cxn ang="3cd4">
                  <a:pos x="hc" y="t"/>
                </a:cxn>
                <a:cxn ang="cd2">
                  <a:pos x="l" y="vc"/>
                </a:cxn>
                <a:cxn ang="cd4">
                  <a:pos x="hc" y="b"/>
                </a:cxn>
                <a:cxn ang="0">
                  <a:pos x="r" y="vc"/>
                </a:cxn>
              </a:cxnLst>
              <a:rect l="l" t="t" r="r" b="b"/>
              <a:pathLst>
                <a:path w="82" h="83">
                  <a:moveTo>
                    <a:pt x="0" y="0"/>
                  </a:moveTo>
                  <a:cubicBezTo>
                    <a:pt x="45" y="0"/>
                    <a:pt x="82" y="37"/>
                    <a:pt x="82" y="8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 name="Freeform 246">
              <a:extLst>
                <a:ext uri="{FF2B5EF4-FFF2-40B4-BE49-F238E27FC236}">
                  <a16:creationId xmlns:a16="http://schemas.microsoft.com/office/drawing/2014/main" id="{F7298BB4-BC1E-9C46-9364-9E1295DD5698}"/>
                </a:ext>
              </a:extLst>
            </p:cNvPr>
            <p:cNvSpPr/>
            <p:nvPr/>
          </p:nvSpPr>
          <p:spPr>
            <a:xfrm>
              <a:off x="1912319" y="1376640"/>
              <a:ext cx="0" cy="389520"/>
            </a:xfrm>
            <a:custGeom>
              <a:avLst/>
              <a:gdLst/>
              <a:ahLst/>
              <a:cxnLst>
                <a:cxn ang="3cd4">
                  <a:pos x="hc" y="t"/>
                </a:cxn>
                <a:cxn ang="cd2">
                  <a:pos x="l" y="vc"/>
                </a:cxn>
                <a:cxn ang="cd4">
                  <a:pos x="hc" y="b"/>
                </a:cxn>
                <a:cxn ang="0">
                  <a:pos x="r" y="vc"/>
                </a:cxn>
              </a:cxnLst>
              <a:rect l="l" t="t" r="r" b="b"/>
              <a:pathLst>
                <a:path h="1083">
                  <a:moveTo>
                    <a:pt x="0" y="0"/>
                  </a:moveTo>
                  <a:cubicBezTo>
                    <a:pt x="0" y="1083"/>
                    <a:pt x="0" y="1083"/>
                    <a:pt x="0" y="1083"/>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 name="Freeform 247">
              <a:extLst>
                <a:ext uri="{FF2B5EF4-FFF2-40B4-BE49-F238E27FC236}">
                  <a16:creationId xmlns:a16="http://schemas.microsoft.com/office/drawing/2014/main" id="{EBFD2898-A6D6-6E41-B687-AD2875346C06}"/>
                </a:ext>
              </a:extLst>
            </p:cNvPr>
            <p:cNvSpPr/>
            <p:nvPr/>
          </p:nvSpPr>
          <p:spPr>
            <a:xfrm>
              <a:off x="1882800" y="1766520"/>
              <a:ext cx="29160" cy="29160"/>
            </a:xfrm>
            <a:custGeom>
              <a:avLst/>
              <a:gdLst/>
              <a:ahLst/>
              <a:cxnLst>
                <a:cxn ang="3cd4">
                  <a:pos x="hc" y="t"/>
                </a:cxn>
                <a:cxn ang="cd2">
                  <a:pos x="l" y="vc"/>
                </a:cxn>
                <a:cxn ang="cd4">
                  <a:pos x="hc" y="b"/>
                </a:cxn>
                <a:cxn ang="0">
                  <a:pos x="r" y="vc"/>
                </a:cxn>
              </a:cxnLst>
              <a:rect l="l" t="t" r="r" b="b"/>
              <a:pathLst>
                <a:path w="82" h="82">
                  <a:moveTo>
                    <a:pt x="82" y="0"/>
                  </a:moveTo>
                  <a:cubicBezTo>
                    <a:pt x="82" y="45"/>
                    <a:pt x="45" y="82"/>
                    <a:pt x="0" y="82"/>
                  </a:cubicBezTo>
                </a:path>
              </a:pathLst>
            </a:cu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 name="Straight Connector 248">
              <a:extLst>
                <a:ext uri="{FF2B5EF4-FFF2-40B4-BE49-F238E27FC236}">
                  <a16:creationId xmlns:a16="http://schemas.microsoft.com/office/drawing/2014/main" id="{0A659D9E-9B01-A444-8BB8-E4588C022472}"/>
                </a:ext>
              </a:extLst>
            </p:cNvPr>
            <p:cNvSpPr/>
            <p:nvPr/>
          </p:nvSpPr>
          <p:spPr>
            <a:xfrm>
              <a:off x="1256040" y="1677240"/>
              <a:ext cx="656279"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 name="Straight Connector 249">
              <a:extLst>
                <a:ext uri="{FF2B5EF4-FFF2-40B4-BE49-F238E27FC236}">
                  <a16:creationId xmlns:a16="http://schemas.microsoft.com/office/drawing/2014/main" id="{B5CED5B1-7BB0-954E-8284-1A9D2B0EFDD9}"/>
                </a:ext>
              </a:extLst>
            </p:cNvPr>
            <p:cNvSpPr/>
            <p:nvPr/>
          </p:nvSpPr>
          <p:spPr>
            <a:xfrm>
              <a:off x="1584360" y="1739880"/>
              <a:ext cx="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 name="Straight Connector 250">
              <a:extLst>
                <a:ext uri="{FF2B5EF4-FFF2-40B4-BE49-F238E27FC236}">
                  <a16:creationId xmlns:a16="http://schemas.microsoft.com/office/drawing/2014/main" id="{8710F730-B0D5-594D-9817-718B7BC80E31}"/>
                </a:ext>
              </a:extLst>
            </p:cNvPr>
            <p:cNvSpPr/>
            <p:nvPr/>
          </p:nvSpPr>
          <p:spPr>
            <a:xfrm flipV="1">
              <a:off x="1584360" y="1737719"/>
              <a:ext cx="0" cy="2161"/>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 name="Straight Connector 251">
              <a:extLst>
                <a:ext uri="{FF2B5EF4-FFF2-40B4-BE49-F238E27FC236}">
                  <a16:creationId xmlns:a16="http://schemas.microsoft.com/office/drawing/2014/main" id="{5DDFE32C-483D-E44F-A7A3-416A25A23F4B}"/>
                </a:ext>
              </a:extLst>
            </p:cNvPr>
            <p:cNvSpPr/>
            <p:nvPr/>
          </p:nvSpPr>
          <p:spPr>
            <a:xfrm>
              <a:off x="1474200" y="1921680"/>
              <a:ext cx="223200" cy="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 name="Straight Connector 252">
              <a:extLst>
                <a:ext uri="{FF2B5EF4-FFF2-40B4-BE49-F238E27FC236}">
                  <a16:creationId xmlns:a16="http://schemas.microsoft.com/office/drawing/2014/main" id="{E844BDDD-8C28-954D-97F6-841197A05A12}"/>
                </a:ext>
              </a:extLst>
            </p:cNvPr>
            <p:cNvSpPr/>
            <p:nvPr/>
          </p:nvSpPr>
          <p:spPr>
            <a:xfrm flipV="1">
              <a:off x="1527120" y="1848600"/>
              <a:ext cx="0" cy="730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 name="Straight Connector 253">
              <a:extLst>
                <a:ext uri="{FF2B5EF4-FFF2-40B4-BE49-F238E27FC236}">
                  <a16:creationId xmlns:a16="http://schemas.microsoft.com/office/drawing/2014/main" id="{E8B634DA-D676-DA47-8477-1FE72793F33A}"/>
                </a:ext>
              </a:extLst>
            </p:cNvPr>
            <p:cNvSpPr/>
            <p:nvPr/>
          </p:nvSpPr>
          <p:spPr>
            <a:xfrm flipV="1">
              <a:off x="1644840" y="1848600"/>
              <a:ext cx="0" cy="73080"/>
            </a:xfrm>
            <a:prstGeom prst="line">
              <a:avLst/>
            </a:prstGeom>
            <a:noFill/>
            <a:ln w="28575"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Tree>
    <p:extLst>
      <p:ext uri="{BB962C8B-B14F-4D97-AF65-F5344CB8AC3E}">
        <p14:creationId xmlns:p14="http://schemas.microsoft.com/office/powerpoint/2010/main" val="410025519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normAutofit lnSpcReduction="10000"/>
          </a:bodyPr>
          <a:lstStyle/>
          <a:p>
            <a:r>
              <a:rPr lang="en-AU" dirty="0"/>
              <a:t>House keeping</a:t>
            </a:r>
          </a:p>
        </p:txBody>
      </p:sp>
      <p:sp>
        <p:nvSpPr>
          <p:cNvPr id="3" name="Text Placeholder 2"/>
          <p:cNvSpPr>
            <a:spLocks noGrp="1"/>
          </p:cNvSpPr>
          <p:nvPr>
            <p:ph type="body" sz="quarter" idx="22"/>
          </p:nvPr>
        </p:nvSpPr>
        <p:spPr/>
        <p:txBody>
          <a:bodyPr>
            <a:normAutofit fontScale="85000" lnSpcReduction="20000"/>
          </a:bodyPr>
          <a:lstStyle/>
          <a:p>
            <a:endParaRPr lang="en-AU" dirty="0"/>
          </a:p>
        </p:txBody>
      </p:sp>
      <p:pic>
        <p:nvPicPr>
          <p:cNvPr id="5" name="Google Shape;152;p15">
            <a:extLst>
              <a:ext uri="{FF2B5EF4-FFF2-40B4-BE49-F238E27FC236}">
                <a16:creationId xmlns:a16="http://schemas.microsoft.com/office/drawing/2014/main" id="{3DCD3F24-4794-4DFD-BFC8-04A28F098B3B}"/>
              </a:ext>
            </a:extLst>
          </p:cNvPr>
          <p:cNvPicPr>
            <a:picLocks noGrp="1" noChangeAspect="1"/>
          </p:cNvPicPr>
          <p:nvPr>
            <p:ph sz="quarter" idx="23"/>
          </p:nvPr>
        </p:nvPicPr>
        <p:blipFill>
          <a:blip r:embed="rId3">
            <a:alphaModFix/>
          </a:blip>
          <a:stretch/>
        </p:blipFill>
        <p:spPr bwMode="auto">
          <a:xfrm>
            <a:off x="683761" y="1652590"/>
            <a:ext cx="1424439" cy="1424439"/>
          </a:xfrm>
          <a:prstGeom prst="rect">
            <a:avLst/>
          </a:prstGeom>
          <a:noFill/>
          <a:ln>
            <a:noFill/>
          </a:ln>
        </p:spPr>
      </p:pic>
      <p:pic>
        <p:nvPicPr>
          <p:cNvPr id="6" name="Google Shape;151;p15">
            <a:extLst>
              <a:ext uri="{FF2B5EF4-FFF2-40B4-BE49-F238E27FC236}">
                <a16:creationId xmlns:a16="http://schemas.microsoft.com/office/drawing/2014/main" id="{A19DA8C2-A81C-4915-A568-B8C1E44A3A8B}"/>
              </a:ext>
            </a:extLst>
          </p:cNvPr>
          <p:cNvPicPr>
            <a:picLocks noChangeAspect="1"/>
          </p:cNvPicPr>
          <p:nvPr/>
        </p:nvPicPr>
        <p:blipFill>
          <a:blip r:embed="rId4">
            <a:alphaModFix/>
          </a:blip>
          <a:stretch/>
        </p:blipFill>
        <p:spPr bwMode="auto">
          <a:xfrm>
            <a:off x="2746774" y="1652590"/>
            <a:ext cx="1468906" cy="1468906"/>
          </a:xfrm>
          <a:prstGeom prst="rect">
            <a:avLst/>
          </a:prstGeom>
          <a:noFill/>
          <a:ln>
            <a:noFill/>
          </a:ln>
        </p:spPr>
      </p:pic>
      <p:pic>
        <p:nvPicPr>
          <p:cNvPr id="7" name="Google Shape;153;p15">
            <a:extLst>
              <a:ext uri="{FF2B5EF4-FFF2-40B4-BE49-F238E27FC236}">
                <a16:creationId xmlns:a16="http://schemas.microsoft.com/office/drawing/2014/main" id="{E57746DC-B45B-40E9-A031-AB6D4BDC7F28}"/>
              </a:ext>
            </a:extLst>
          </p:cNvPr>
          <p:cNvPicPr>
            <a:picLocks noChangeAspect="1"/>
          </p:cNvPicPr>
          <p:nvPr/>
        </p:nvPicPr>
        <p:blipFill>
          <a:blip r:embed="rId5">
            <a:alphaModFix/>
          </a:blip>
          <a:stretch/>
        </p:blipFill>
        <p:spPr bwMode="auto">
          <a:xfrm>
            <a:off x="4986401" y="1767798"/>
            <a:ext cx="1599994" cy="1353698"/>
          </a:xfrm>
          <a:prstGeom prst="rect">
            <a:avLst/>
          </a:prstGeom>
          <a:noFill/>
          <a:ln>
            <a:noFill/>
          </a:ln>
        </p:spPr>
      </p:pic>
      <p:pic>
        <p:nvPicPr>
          <p:cNvPr id="8" name="Google Shape;154;p15">
            <a:extLst>
              <a:ext uri="{FF2B5EF4-FFF2-40B4-BE49-F238E27FC236}">
                <a16:creationId xmlns:a16="http://schemas.microsoft.com/office/drawing/2014/main" id="{B3A6424D-B0DF-4E0F-BE48-7B0C10933FE6}"/>
              </a:ext>
            </a:extLst>
          </p:cNvPr>
          <p:cNvPicPr>
            <a:picLocks noChangeAspect="1"/>
          </p:cNvPicPr>
          <p:nvPr/>
        </p:nvPicPr>
        <p:blipFill>
          <a:blip r:embed="rId6">
            <a:alphaModFix/>
          </a:blip>
          <a:stretch/>
        </p:blipFill>
        <p:spPr bwMode="auto">
          <a:xfrm>
            <a:off x="6896450" y="1767800"/>
            <a:ext cx="937636" cy="1333540"/>
          </a:xfrm>
          <a:prstGeom prst="rect">
            <a:avLst/>
          </a:prstGeom>
          <a:noFill/>
          <a:ln>
            <a:noFill/>
          </a:ln>
        </p:spPr>
      </p:pic>
      <p:sp>
        <p:nvSpPr>
          <p:cNvPr id="9" name="Google Shape;156;p15">
            <a:extLst>
              <a:ext uri="{FF2B5EF4-FFF2-40B4-BE49-F238E27FC236}">
                <a16:creationId xmlns:a16="http://schemas.microsoft.com/office/drawing/2014/main" id="{E6FE8F3C-3A9A-45F0-ADD8-717147CA3760}"/>
              </a:ext>
            </a:extLst>
          </p:cNvPr>
          <p:cNvSpPr/>
          <p:nvPr/>
        </p:nvSpPr>
        <p:spPr bwMode="auto">
          <a:xfrm>
            <a:off x="475343" y="3368569"/>
            <a:ext cx="1632857" cy="496182"/>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defRPr/>
            </a:pPr>
            <a:r>
              <a:rPr lang="en-GB" dirty="0"/>
              <a:t>Video on when possible</a:t>
            </a:r>
            <a:endParaRPr dirty="0"/>
          </a:p>
        </p:txBody>
      </p:sp>
      <p:sp>
        <p:nvSpPr>
          <p:cNvPr id="10" name="Google Shape;155;p15">
            <a:extLst>
              <a:ext uri="{FF2B5EF4-FFF2-40B4-BE49-F238E27FC236}">
                <a16:creationId xmlns:a16="http://schemas.microsoft.com/office/drawing/2014/main" id="{3F4F8B57-AD62-4394-B3F7-19AF4C67C5E5}"/>
              </a:ext>
            </a:extLst>
          </p:cNvPr>
          <p:cNvSpPr/>
          <p:nvPr/>
        </p:nvSpPr>
        <p:spPr bwMode="auto">
          <a:xfrm>
            <a:off x="2939969" y="3372197"/>
            <a:ext cx="1082516" cy="55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defRPr/>
            </a:pPr>
            <a:r>
              <a:rPr lang="en-GB" dirty="0"/>
              <a:t>Mute when not speaking</a:t>
            </a:r>
            <a:endParaRPr dirty="0"/>
          </a:p>
        </p:txBody>
      </p:sp>
      <p:sp>
        <p:nvSpPr>
          <p:cNvPr id="11" name="Google Shape;157;p15">
            <a:extLst>
              <a:ext uri="{FF2B5EF4-FFF2-40B4-BE49-F238E27FC236}">
                <a16:creationId xmlns:a16="http://schemas.microsoft.com/office/drawing/2014/main" id="{58F13AEE-5DDC-4692-AD02-1C0C8041BB05}"/>
              </a:ext>
            </a:extLst>
          </p:cNvPr>
          <p:cNvSpPr/>
          <p:nvPr/>
        </p:nvSpPr>
        <p:spPr bwMode="auto">
          <a:xfrm>
            <a:off x="5490439" y="3485907"/>
            <a:ext cx="2124000" cy="55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defRPr/>
            </a:pPr>
            <a:r>
              <a:rPr lang="en-GB" dirty="0"/>
              <a:t>Pets and children welcome</a:t>
            </a:r>
            <a:endParaRPr dirty="0"/>
          </a:p>
        </p:txBody>
      </p:sp>
    </p:spTree>
    <p:extLst>
      <p:ext uri="{BB962C8B-B14F-4D97-AF65-F5344CB8AC3E}">
        <p14:creationId xmlns:p14="http://schemas.microsoft.com/office/powerpoint/2010/main" val="417059911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2" name="Group 1691">
            <a:extLst>
              <a:ext uri="{FF2B5EF4-FFF2-40B4-BE49-F238E27FC236}">
                <a16:creationId xmlns:a16="http://schemas.microsoft.com/office/drawing/2014/main" id="{2BDD9E19-C4A9-D344-9E48-2C37A84C21DF}"/>
              </a:ext>
            </a:extLst>
          </p:cNvPr>
          <p:cNvGrpSpPr/>
          <p:nvPr/>
        </p:nvGrpSpPr>
        <p:grpSpPr>
          <a:xfrm>
            <a:off x="4330775" y="929818"/>
            <a:ext cx="585882" cy="577532"/>
            <a:chOff x="2803320" y="4298400"/>
            <a:chExt cx="454680" cy="448200"/>
          </a:xfrm>
        </p:grpSpPr>
        <p:sp>
          <p:nvSpPr>
            <p:cNvPr id="2792" name="Straight Connector 2791">
              <a:extLst>
                <a:ext uri="{FF2B5EF4-FFF2-40B4-BE49-F238E27FC236}">
                  <a16:creationId xmlns:a16="http://schemas.microsoft.com/office/drawing/2014/main" id="{21CE8F37-C8B8-BC49-957F-8F1D20D8C73C}"/>
                </a:ext>
              </a:extLst>
            </p:cNvPr>
            <p:cNvSpPr/>
            <p:nvPr/>
          </p:nvSpPr>
          <p:spPr>
            <a:xfrm>
              <a:off x="3258000" y="44251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3" name="Freeform 2792">
              <a:extLst>
                <a:ext uri="{FF2B5EF4-FFF2-40B4-BE49-F238E27FC236}">
                  <a16:creationId xmlns:a16="http://schemas.microsoft.com/office/drawing/2014/main" id="{F779D6A1-D81B-4F41-AA59-9260E595A865}"/>
                </a:ext>
              </a:extLst>
            </p:cNvPr>
            <p:cNvSpPr/>
            <p:nvPr/>
          </p:nvSpPr>
          <p:spPr>
            <a:xfrm>
              <a:off x="3165839" y="4298400"/>
              <a:ext cx="91800" cy="126360"/>
            </a:xfrm>
            <a:custGeom>
              <a:avLst/>
              <a:gdLst/>
              <a:ahLst/>
              <a:cxnLst>
                <a:cxn ang="3cd4">
                  <a:pos x="hc" y="t"/>
                </a:cxn>
                <a:cxn ang="cd2">
                  <a:pos x="l" y="vc"/>
                </a:cxn>
                <a:cxn ang="cd4">
                  <a:pos x="hc" y="b"/>
                </a:cxn>
                <a:cxn ang="0">
                  <a:pos x="r" y="vc"/>
                </a:cxn>
              </a:cxnLst>
              <a:rect l="l" t="t" r="r" b="b"/>
              <a:pathLst>
                <a:path w="256" h="352">
                  <a:moveTo>
                    <a:pt x="256" y="352"/>
                  </a:moveTo>
                  <a:cubicBezTo>
                    <a:pt x="256" y="277"/>
                    <a:pt x="66" y="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4" name="Freeform 2793">
              <a:extLst>
                <a:ext uri="{FF2B5EF4-FFF2-40B4-BE49-F238E27FC236}">
                  <a16:creationId xmlns:a16="http://schemas.microsoft.com/office/drawing/2014/main" id="{70B2AF66-E5F1-EA4B-9740-D58AFA58FDE5}"/>
                </a:ext>
              </a:extLst>
            </p:cNvPr>
            <p:cNvSpPr/>
            <p:nvPr/>
          </p:nvSpPr>
          <p:spPr>
            <a:xfrm>
              <a:off x="3107879" y="4298400"/>
              <a:ext cx="57600" cy="33840"/>
            </a:xfrm>
            <a:custGeom>
              <a:avLst/>
              <a:gdLst/>
              <a:ahLst/>
              <a:cxnLst>
                <a:cxn ang="3cd4">
                  <a:pos x="hc" y="t"/>
                </a:cxn>
                <a:cxn ang="cd2">
                  <a:pos x="l" y="vc"/>
                </a:cxn>
                <a:cxn ang="cd4">
                  <a:pos x="hc" y="b"/>
                </a:cxn>
                <a:cxn ang="0">
                  <a:pos x="r" y="vc"/>
                </a:cxn>
              </a:cxnLst>
              <a:rect l="l" t="t" r="r" b="b"/>
              <a:pathLst>
                <a:path w="161" h="95">
                  <a:moveTo>
                    <a:pt x="161" y="0"/>
                  </a:moveTo>
                  <a:cubicBezTo>
                    <a:pt x="161" y="0"/>
                    <a:pt x="94" y="0"/>
                    <a:pt x="0" y="9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5" name="Freeform 2794">
              <a:extLst>
                <a:ext uri="{FF2B5EF4-FFF2-40B4-BE49-F238E27FC236}">
                  <a16:creationId xmlns:a16="http://schemas.microsoft.com/office/drawing/2014/main" id="{24DC96D9-3632-E44B-A71A-9D5A323048C4}"/>
                </a:ext>
              </a:extLst>
            </p:cNvPr>
            <p:cNvSpPr/>
            <p:nvPr/>
          </p:nvSpPr>
          <p:spPr>
            <a:xfrm>
              <a:off x="3073319" y="4332600"/>
              <a:ext cx="34200" cy="46800"/>
            </a:xfrm>
            <a:custGeom>
              <a:avLst/>
              <a:gdLst/>
              <a:ahLst/>
              <a:cxnLst>
                <a:cxn ang="3cd4">
                  <a:pos x="hc" y="t"/>
                </a:cxn>
                <a:cxn ang="cd2">
                  <a:pos x="l" y="vc"/>
                </a:cxn>
                <a:cxn ang="cd4">
                  <a:pos x="hc" y="b"/>
                </a:cxn>
                <a:cxn ang="0">
                  <a:pos x="r" y="vc"/>
                </a:cxn>
              </a:cxnLst>
              <a:rect l="l" t="t" r="r" b="b"/>
              <a:pathLst>
                <a:path w="96" h="131">
                  <a:moveTo>
                    <a:pt x="96" y="0"/>
                  </a:moveTo>
                  <a:cubicBezTo>
                    <a:pt x="44" y="53"/>
                    <a:pt x="15" y="98"/>
                    <a:pt x="0" y="1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6" name="Freeform 2795">
              <a:extLst>
                <a:ext uri="{FF2B5EF4-FFF2-40B4-BE49-F238E27FC236}">
                  <a16:creationId xmlns:a16="http://schemas.microsoft.com/office/drawing/2014/main" id="{1CF2930F-AFD1-6947-906E-061A60FE495E}"/>
                </a:ext>
              </a:extLst>
            </p:cNvPr>
            <p:cNvSpPr/>
            <p:nvPr/>
          </p:nvSpPr>
          <p:spPr>
            <a:xfrm>
              <a:off x="3071159" y="4379760"/>
              <a:ext cx="5040" cy="21240"/>
            </a:xfrm>
            <a:custGeom>
              <a:avLst/>
              <a:gdLst/>
              <a:ahLst/>
              <a:cxnLst>
                <a:cxn ang="3cd4">
                  <a:pos x="hc" y="t"/>
                </a:cxn>
                <a:cxn ang="cd2">
                  <a:pos x="l" y="vc"/>
                </a:cxn>
                <a:cxn ang="cd4">
                  <a:pos x="hc" y="b"/>
                </a:cxn>
                <a:cxn ang="0">
                  <a:pos x="r" y="vc"/>
                </a:cxn>
              </a:cxnLst>
              <a:rect l="l" t="t" r="r" b="b"/>
              <a:pathLst>
                <a:path w="15" h="60">
                  <a:moveTo>
                    <a:pt x="6" y="0"/>
                  </a:moveTo>
                  <a:cubicBezTo>
                    <a:pt x="-4" y="19"/>
                    <a:pt x="0" y="44"/>
                    <a:pt x="15" y="6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7" name="Freeform 2796">
              <a:extLst>
                <a:ext uri="{FF2B5EF4-FFF2-40B4-BE49-F238E27FC236}">
                  <a16:creationId xmlns:a16="http://schemas.microsoft.com/office/drawing/2014/main" id="{BD34579F-D9FE-F242-B7D5-7C908319E11F}"/>
                </a:ext>
              </a:extLst>
            </p:cNvPr>
            <p:cNvSpPr/>
            <p:nvPr/>
          </p:nvSpPr>
          <p:spPr>
            <a:xfrm>
              <a:off x="3076560" y="4401360"/>
              <a:ext cx="54360" cy="53280"/>
            </a:xfrm>
            <a:custGeom>
              <a:avLst/>
              <a:gdLst/>
              <a:ahLst/>
              <a:cxnLst>
                <a:cxn ang="3cd4">
                  <a:pos x="hc" y="t"/>
                </a:cxn>
                <a:cxn ang="cd2">
                  <a:pos x="l" y="vc"/>
                </a:cxn>
                <a:cxn ang="cd4">
                  <a:pos x="hc" y="b"/>
                </a:cxn>
                <a:cxn ang="0">
                  <a:pos x="r" y="vc"/>
                </a:cxn>
              </a:cxnLst>
              <a:rect l="l" t="t" r="r" b="b"/>
              <a:pathLst>
                <a:path w="152" h="149">
                  <a:moveTo>
                    <a:pt x="0" y="0"/>
                  </a:moveTo>
                  <a:cubicBezTo>
                    <a:pt x="152" y="149"/>
                    <a:pt x="152" y="149"/>
                    <a:pt x="152" y="14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8" name="Freeform 2797">
              <a:extLst>
                <a:ext uri="{FF2B5EF4-FFF2-40B4-BE49-F238E27FC236}">
                  <a16:creationId xmlns:a16="http://schemas.microsoft.com/office/drawing/2014/main" id="{A7B46222-8BA8-6846-9F56-4AA227A0C3EF}"/>
                </a:ext>
              </a:extLst>
            </p:cNvPr>
            <p:cNvSpPr/>
            <p:nvPr/>
          </p:nvSpPr>
          <p:spPr>
            <a:xfrm>
              <a:off x="3131279" y="4455000"/>
              <a:ext cx="5040" cy="11520"/>
            </a:xfrm>
            <a:custGeom>
              <a:avLst/>
              <a:gdLst/>
              <a:ahLst/>
              <a:cxnLst>
                <a:cxn ang="3cd4">
                  <a:pos x="hc" y="t"/>
                </a:cxn>
                <a:cxn ang="cd2">
                  <a:pos x="l" y="vc"/>
                </a:cxn>
                <a:cxn ang="cd4">
                  <a:pos x="hc" y="b"/>
                </a:cxn>
                <a:cxn ang="0">
                  <a:pos x="r" y="vc"/>
                </a:cxn>
              </a:cxnLst>
              <a:rect l="l" t="t" r="r" b="b"/>
              <a:pathLst>
                <a:path w="15" h="33">
                  <a:moveTo>
                    <a:pt x="0" y="0"/>
                  </a:moveTo>
                  <a:cubicBezTo>
                    <a:pt x="15" y="20"/>
                    <a:pt x="15" y="20"/>
                    <a:pt x="15" y="3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9" name="Freeform 2798">
              <a:extLst>
                <a:ext uri="{FF2B5EF4-FFF2-40B4-BE49-F238E27FC236}">
                  <a16:creationId xmlns:a16="http://schemas.microsoft.com/office/drawing/2014/main" id="{6A95F3D0-ECEB-9944-B822-7E96C834918A}"/>
                </a:ext>
              </a:extLst>
            </p:cNvPr>
            <p:cNvSpPr/>
            <p:nvPr/>
          </p:nvSpPr>
          <p:spPr>
            <a:xfrm>
              <a:off x="3078720" y="4466880"/>
              <a:ext cx="57600" cy="102600"/>
            </a:xfrm>
            <a:custGeom>
              <a:avLst/>
              <a:gdLst/>
              <a:ahLst/>
              <a:cxnLst>
                <a:cxn ang="3cd4">
                  <a:pos x="hc" y="t"/>
                </a:cxn>
                <a:cxn ang="cd2">
                  <a:pos x="l" y="vc"/>
                </a:cxn>
                <a:cxn ang="cd4">
                  <a:pos x="hc" y="b"/>
                </a:cxn>
                <a:cxn ang="0">
                  <a:pos x="r" y="vc"/>
                </a:cxn>
              </a:cxnLst>
              <a:rect l="l" t="t" r="r" b="b"/>
              <a:pathLst>
                <a:path w="161" h="286">
                  <a:moveTo>
                    <a:pt x="161" y="0"/>
                  </a:moveTo>
                  <a:cubicBezTo>
                    <a:pt x="161" y="52"/>
                    <a:pt x="100" y="188"/>
                    <a:pt x="0" y="28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0" name="Freeform 2799">
              <a:extLst>
                <a:ext uri="{FF2B5EF4-FFF2-40B4-BE49-F238E27FC236}">
                  <a16:creationId xmlns:a16="http://schemas.microsoft.com/office/drawing/2014/main" id="{24C37F09-D1A3-654A-A38C-FFF442D93172}"/>
                </a:ext>
              </a:extLst>
            </p:cNvPr>
            <p:cNvSpPr/>
            <p:nvPr/>
          </p:nvSpPr>
          <p:spPr>
            <a:xfrm>
              <a:off x="2962439" y="4569840"/>
              <a:ext cx="115920" cy="55800"/>
            </a:xfrm>
            <a:custGeom>
              <a:avLst/>
              <a:gdLst/>
              <a:ahLst/>
              <a:cxnLst>
                <a:cxn ang="3cd4">
                  <a:pos x="hc" y="t"/>
                </a:cxn>
                <a:cxn ang="cd2">
                  <a:pos x="l" y="vc"/>
                </a:cxn>
                <a:cxn ang="cd4">
                  <a:pos x="hc" y="b"/>
                </a:cxn>
                <a:cxn ang="0">
                  <a:pos x="r" y="vc"/>
                </a:cxn>
              </a:cxnLst>
              <a:rect l="l" t="t" r="r" b="b"/>
              <a:pathLst>
                <a:path w="323" h="156">
                  <a:moveTo>
                    <a:pt x="323" y="0"/>
                  </a:moveTo>
                  <a:cubicBezTo>
                    <a:pt x="223" y="94"/>
                    <a:pt x="42" y="187"/>
                    <a:pt x="0" y="14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1" name="Freeform 2800">
              <a:extLst>
                <a:ext uri="{FF2B5EF4-FFF2-40B4-BE49-F238E27FC236}">
                  <a16:creationId xmlns:a16="http://schemas.microsoft.com/office/drawing/2014/main" id="{E697FBB5-2B3E-F04C-8D76-1DA1BDC14A47}"/>
                </a:ext>
              </a:extLst>
            </p:cNvPr>
            <p:cNvSpPr/>
            <p:nvPr/>
          </p:nvSpPr>
          <p:spPr>
            <a:xfrm>
              <a:off x="2906280" y="4566600"/>
              <a:ext cx="55800" cy="55440"/>
            </a:xfrm>
            <a:custGeom>
              <a:avLst/>
              <a:gdLst/>
              <a:ahLst/>
              <a:cxnLst>
                <a:cxn ang="3cd4">
                  <a:pos x="hc" y="t"/>
                </a:cxn>
                <a:cxn ang="cd2">
                  <a:pos x="l" y="vc"/>
                </a:cxn>
                <a:cxn ang="cd4">
                  <a:pos x="hc" y="b"/>
                </a:cxn>
                <a:cxn ang="0">
                  <a:pos x="r" y="vc"/>
                </a:cxn>
              </a:cxnLst>
              <a:rect l="l" t="t" r="r" b="b"/>
              <a:pathLst>
                <a:path w="156" h="155">
                  <a:moveTo>
                    <a:pt x="156" y="155"/>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2" name="Freeform 2801">
              <a:extLst>
                <a:ext uri="{FF2B5EF4-FFF2-40B4-BE49-F238E27FC236}">
                  <a16:creationId xmlns:a16="http://schemas.microsoft.com/office/drawing/2014/main" id="{5CBAB7FE-A1EF-064D-BFE0-D94F4F924208}"/>
                </a:ext>
              </a:extLst>
            </p:cNvPr>
            <p:cNvSpPr/>
            <p:nvPr/>
          </p:nvSpPr>
          <p:spPr>
            <a:xfrm>
              <a:off x="2884320" y="4561560"/>
              <a:ext cx="21600" cy="5040"/>
            </a:xfrm>
            <a:custGeom>
              <a:avLst/>
              <a:gdLst/>
              <a:ahLst/>
              <a:cxnLst>
                <a:cxn ang="3cd4">
                  <a:pos x="hc" y="t"/>
                </a:cxn>
                <a:cxn ang="cd2">
                  <a:pos x="l" y="vc"/>
                </a:cxn>
                <a:cxn ang="cd4">
                  <a:pos x="hc" y="b"/>
                </a:cxn>
                <a:cxn ang="0">
                  <a:pos x="r" y="vc"/>
                </a:cxn>
              </a:cxnLst>
              <a:rect l="l" t="t" r="r" b="b"/>
              <a:pathLst>
                <a:path w="61" h="15">
                  <a:moveTo>
                    <a:pt x="61" y="15"/>
                  </a:moveTo>
                  <a:cubicBezTo>
                    <a:pt x="44" y="0"/>
                    <a:pt x="21" y="-4"/>
                    <a:pt x="0" y="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3" name="Freeform 2802">
              <a:extLst>
                <a:ext uri="{FF2B5EF4-FFF2-40B4-BE49-F238E27FC236}">
                  <a16:creationId xmlns:a16="http://schemas.microsoft.com/office/drawing/2014/main" id="{90572C95-3F55-3142-8171-ECCFC477D800}"/>
                </a:ext>
              </a:extLst>
            </p:cNvPr>
            <p:cNvSpPr/>
            <p:nvPr/>
          </p:nvSpPr>
          <p:spPr>
            <a:xfrm>
              <a:off x="2837520" y="4563000"/>
              <a:ext cx="46440" cy="33120"/>
            </a:xfrm>
            <a:custGeom>
              <a:avLst/>
              <a:gdLst/>
              <a:ahLst/>
              <a:cxnLst>
                <a:cxn ang="3cd4">
                  <a:pos x="hc" y="t"/>
                </a:cxn>
                <a:cxn ang="cd2">
                  <a:pos x="l" y="vc"/>
                </a:cxn>
                <a:cxn ang="cd4">
                  <a:pos x="hc" y="b"/>
                </a:cxn>
                <a:cxn ang="0">
                  <a:pos x="r" y="vc"/>
                </a:cxn>
              </a:cxnLst>
              <a:rect l="l" t="t" r="r" b="b"/>
              <a:pathLst>
                <a:path w="130" h="93">
                  <a:moveTo>
                    <a:pt x="130" y="0"/>
                  </a:moveTo>
                  <a:cubicBezTo>
                    <a:pt x="100" y="15"/>
                    <a:pt x="55" y="43"/>
                    <a:pt x="0" y="9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4" name="Freeform 2803">
              <a:extLst>
                <a:ext uri="{FF2B5EF4-FFF2-40B4-BE49-F238E27FC236}">
                  <a16:creationId xmlns:a16="http://schemas.microsoft.com/office/drawing/2014/main" id="{5E5D309A-BD50-B046-AF96-E5364BD12511}"/>
                </a:ext>
              </a:extLst>
            </p:cNvPr>
            <p:cNvSpPr/>
            <p:nvPr/>
          </p:nvSpPr>
          <p:spPr>
            <a:xfrm>
              <a:off x="2803320" y="4596480"/>
              <a:ext cx="33840" cy="57600"/>
            </a:xfrm>
            <a:custGeom>
              <a:avLst/>
              <a:gdLst/>
              <a:ahLst/>
              <a:cxnLst>
                <a:cxn ang="3cd4">
                  <a:pos x="hc" y="t"/>
                </a:cxn>
                <a:cxn ang="cd2">
                  <a:pos x="l" y="vc"/>
                </a:cxn>
                <a:cxn ang="cd4">
                  <a:pos x="hc" y="b"/>
                </a:cxn>
                <a:cxn ang="0">
                  <a:pos x="r" y="vc"/>
                </a:cxn>
              </a:cxnLst>
              <a:rect l="l" t="t" r="r" b="b"/>
              <a:pathLst>
                <a:path w="95" h="161">
                  <a:moveTo>
                    <a:pt x="95" y="0"/>
                  </a:moveTo>
                  <a:cubicBezTo>
                    <a:pt x="5" y="95"/>
                    <a:pt x="0" y="151"/>
                    <a:pt x="0" y="16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5" name="Straight Connector 2804">
              <a:extLst>
                <a:ext uri="{FF2B5EF4-FFF2-40B4-BE49-F238E27FC236}">
                  <a16:creationId xmlns:a16="http://schemas.microsoft.com/office/drawing/2014/main" id="{BBE3D137-ECD2-E64A-9C72-21D3059956C0}"/>
                </a:ext>
              </a:extLst>
            </p:cNvPr>
            <p:cNvSpPr/>
            <p:nvPr/>
          </p:nvSpPr>
          <p:spPr>
            <a:xfrm>
              <a:off x="2803320" y="4654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6" name="Freeform 2805">
              <a:extLst>
                <a:ext uri="{FF2B5EF4-FFF2-40B4-BE49-F238E27FC236}">
                  <a16:creationId xmlns:a16="http://schemas.microsoft.com/office/drawing/2014/main" id="{1ECE6675-8E37-AB42-BF52-1D421103AA90}"/>
                </a:ext>
              </a:extLst>
            </p:cNvPr>
            <p:cNvSpPr/>
            <p:nvPr/>
          </p:nvSpPr>
          <p:spPr>
            <a:xfrm>
              <a:off x="2803320" y="4654440"/>
              <a:ext cx="124560" cy="92160"/>
            </a:xfrm>
            <a:custGeom>
              <a:avLst/>
              <a:gdLst/>
              <a:ahLst/>
              <a:cxnLst>
                <a:cxn ang="3cd4">
                  <a:pos x="hc" y="t"/>
                </a:cxn>
                <a:cxn ang="cd2">
                  <a:pos x="l" y="vc"/>
                </a:cxn>
                <a:cxn ang="cd4">
                  <a:pos x="hc" y="b"/>
                </a:cxn>
                <a:cxn ang="0">
                  <a:pos x="r" y="vc"/>
                </a:cxn>
              </a:cxnLst>
              <a:rect l="l" t="t" r="r" b="b"/>
              <a:pathLst>
                <a:path w="347" h="257">
                  <a:moveTo>
                    <a:pt x="0" y="0"/>
                  </a:moveTo>
                  <a:cubicBezTo>
                    <a:pt x="0" y="60"/>
                    <a:pt x="271" y="251"/>
                    <a:pt x="347" y="2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7" name="Freeform 2806">
              <a:extLst>
                <a:ext uri="{FF2B5EF4-FFF2-40B4-BE49-F238E27FC236}">
                  <a16:creationId xmlns:a16="http://schemas.microsoft.com/office/drawing/2014/main" id="{9C67FC3B-FA2F-FD48-AF99-731559BF818B}"/>
                </a:ext>
              </a:extLst>
            </p:cNvPr>
            <p:cNvSpPr/>
            <p:nvPr/>
          </p:nvSpPr>
          <p:spPr>
            <a:xfrm>
              <a:off x="2928239" y="4625280"/>
              <a:ext cx="204840" cy="121320"/>
            </a:xfrm>
            <a:custGeom>
              <a:avLst/>
              <a:gdLst/>
              <a:ahLst/>
              <a:cxnLst>
                <a:cxn ang="3cd4">
                  <a:pos x="hc" y="t"/>
                </a:cxn>
                <a:cxn ang="cd2">
                  <a:pos x="l" y="vc"/>
                </a:cxn>
                <a:cxn ang="cd4">
                  <a:pos x="hc" y="b"/>
                </a:cxn>
                <a:cxn ang="0">
                  <a:pos x="r" y="vc"/>
                </a:cxn>
              </a:cxnLst>
              <a:rect l="l" t="t" r="r" b="b"/>
              <a:pathLst>
                <a:path w="570" h="338">
                  <a:moveTo>
                    <a:pt x="0" y="338"/>
                  </a:moveTo>
                  <a:cubicBezTo>
                    <a:pt x="128" y="338"/>
                    <a:pt x="375" y="187"/>
                    <a:pt x="57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8" name="Freeform 2807">
              <a:extLst>
                <a:ext uri="{FF2B5EF4-FFF2-40B4-BE49-F238E27FC236}">
                  <a16:creationId xmlns:a16="http://schemas.microsoft.com/office/drawing/2014/main" id="{37B771D6-B72F-184E-A0AF-4CC7BD202DED}"/>
                </a:ext>
              </a:extLst>
            </p:cNvPr>
            <p:cNvSpPr/>
            <p:nvPr/>
          </p:nvSpPr>
          <p:spPr>
            <a:xfrm>
              <a:off x="3133439" y="4426920"/>
              <a:ext cx="124200" cy="198000"/>
            </a:xfrm>
            <a:custGeom>
              <a:avLst/>
              <a:gdLst/>
              <a:ahLst/>
              <a:cxnLst>
                <a:cxn ang="3cd4">
                  <a:pos x="hc" y="t"/>
                </a:cxn>
                <a:cxn ang="cd2">
                  <a:pos x="l" y="vc"/>
                </a:cxn>
                <a:cxn ang="cd4">
                  <a:pos x="hc" y="b"/>
                </a:cxn>
                <a:cxn ang="0">
                  <a:pos x="r" y="vc"/>
                </a:cxn>
              </a:cxnLst>
              <a:rect l="l" t="t" r="r" b="b"/>
              <a:pathLst>
                <a:path w="346" h="551">
                  <a:moveTo>
                    <a:pt x="0" y="551"/>
                  </a:moveTo>
                  <a:cubicBezTo>
                    <a:pt x="192" y="367"/>
                    <a:pt x="342" y="132"/>
                    <a:pt x="34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09" name="Straight Connector 2808">
              <a:extLst>
                <a:ext uri="{FF2B5EF4-FFF2-40B4-BE49-F238E27FC236}">
                  <a16:creationId xmlns:a16="http://schemas.microsoft.com/office/drawing/2014/main" id="{6D6A2A8B-E33D-AC4D-AFB2-32C7F078494D}"/>
                </a:ext>
              </a:extLst>
            </p:cNvPr>
            <p:cNvSpPr/>
            <p:nvPr/>
          </p:nvSpPr>
          <p:spPr>
            <a:xfrm flipV="1">
              <a:off x="3258000" y="44251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3" name="Group 1692">
            <a:extLst>
              <a:ext uri="{FF2B5EF4-FFF2-40B4-BE49-F238E27FC236}">
                <a16:creationId xmlns:a16="http://schemas.microsoft.com/office/drawing/2014/main" id="{302D953F-3121-2749-A38E-560538657326}"/>
              </a:ext>
            </a:extLst>
          </p:cNvPr>
          <p:cNvGrpSpPr/>
          <p:nvPr/>
        </p:nvGrpSpPr>
        <p:grpSpPr>
          <a:xfrm>
            <a:off x="3493484" y="927266"/>
            <a:ext cx="353477" cy="582635"/>
            <a:chOff x="2171880" y="4299840"/>
            <a:chExt cx="274320" cy="452160"/>
          </a:xfrm>
        </p:grpSpPr>
        <p:sp>
          <p:nvSpPr>
            <p:cNvPr id="2780" name="Straight Connector 2779">
              <a:extLst>
                <a:ext uri="{FF2B5EF4-FFF2-40B4-BE49-F238E27FC236}">
                  <a16:creationId xmlns:a16="http://schemas.microsoft.com/office/drawing/2014/main" id="{5220FC66-6971-124A-B34B-FAD2F17DA54B}"/>
                </a:ext>
              </a:extLst>
            </p:cNvPr>
            <p:cNvSpPr/>
            <p:nvPr/>
          </p:nvSpPr>
          <p:spPr>
            <a:xfrm>
              <a:off x="2372400" y="43635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1" name="Freeform 2780">
              <a:extLst>
                <a:ext uri="{FF2B5EF4-FFF2-40B4-BE49-F238E27FC236}">
                  <a16:creationId xmlns:a16="http://schemas.microsoft.com/office/drawing/2014/main" id="{F967C9E5-C828-BF4E-AF49-11C1D646E2F4}"/>
                </a:ext>
              </a:extLst>
            </p:cNvPr>
            <p:cNvSpPr/>
            <p:nvPr/>
          </p:nvSpPr>
          <p:spPr>
            <a:xfrm>
              <a:off x="2308680" y="4363559"/>
              <a:ext cx="63360" cy="62640"/>
            </a:xfrm>
            <a:custGeom>
              <a:avLst/>
              <a:gdLst/>
              <a:ahLst/>
              <a:cxnLst>
                <a:cxn ang="3cd4">
                  <a:pos x="hc" y="t"/>
                </a:cxn>
                <a:cxn ang="cd2">
                  <a:pos x="l" y="vc"/>
                </a:cxn>
                <a:cxn ang="cd4">
                  <a:pos x="hc" y="b"/>
                </a:cxn>
                <a:cxn ang="0">
                  <a:pos x="r" y="vc"/>
                </a:cxn>
              </a:cxnLst>
              <a:rect l="l" t="t" r="r" b="b"/>
              <a:pathLst>
                <a:path w="177" h="175">
                  <a:moveTo>
                    <a:pt x="177" y="0"/>
                  </a:moveTo>
                  <a:cubicBezTo>
                    <a:pt x="177" y="97"/>
                    <a:pt x="97" y="175"/>
                    <a:pt x="0" y="17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2" name="Freeform 2781">
              <a:extLst>
                <a:ext uri="{FF2B5EF4-FFF2-40B4-BE49-F238E27FC236}">
                  <a16:creationId xmlns:a16="http://schemas.microsoft.com/office/drawing/2014/main" id="{A88B75A4-45F6-7E4D-A56D-423C0DAE40E2}"/>
                </a:ext>
              </a:extLst>
            </p:cNvPr>
            <p:cNvSpPr/>
            <p:nvPr/>
          </p:nvSpPr>
          <p:spPr>
            <a:xfrm>
              <a:off x="2245320" y="4363559"/>
              <a:ext cx="63000" cy="62640"/>
            </a:xfrm>
            <a:custGeom>
              <a:avLst/>
              <a:gdLst/>
              <a:ahLst/>
              <a:cxnLst>
                <a:cxn ang="3cd4">
                  <a:pos x="hc" y="t"/>
                </a:cxn>
                <a:cxn ang="cd2">
                  <a:pos x="l" y="vc"/>
                </a:cxn>
                <a:cxn ang="cd4">
                  <a:pos x="hc" y="b"/>
                </a:cxn>
                <a:cxn ang="0">
                  <a:pos x="r" y="vc"/>
                </a:cxn>
              </a:cxnLst>
              <a:rect l="l" t="t" r="r" b="b"/>
              <a:pathLst>
                <a:path w="176" h="175">
                  <a:moveTo>
                    <a:pt x="176" y="175"/>
                  </a:moveTo>
                  <a:cubicBezTo>
                    <a:pt x="79" y="175"/>
                    <a:pt x="0" y="9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3" name="Freeform 2782">
              <a:extLst>
                <a:ext uri="{FF2B5EF4-FFF2-40B4-BE49-F238E27FC236}">
                  <a16:creationId xmlns:a16="http://schemas.microsoft.com/office/drawing/2014/main" id="{B0600A5F-E8E4-3C4D-863A-EE722867CBDF}"/>
                </a:ext>
              </a:extLst>
            </p:cNvPr>
            <p:cNvSpPr/>
            <p:nvPr/>
          </p:nvSpPr>
          <p:spPr>
            <a:xfrm>
              <a:off x="2245320" y="4299840"/>
              <a:ext cx="63000" cy="63360"/>
            </a:xfrm>
            <a:custGeom>
              <a:avLst/>
              <a:gdLst/>
              <a:ahLst/>
              <a:cxnLst>
                <a:cxn ang="3cd4">
                  <a:pos x="hc" y="t"/>
                </a:cxn>
                <a:cxn ang="cd2">
                  <a:pos x="l" y="vc"/>
                </a:cxn>
                <a:cxn ang="cd4">
                  <a:pos x="hc" y="b"/>
                </a:cxn>
                <a:cxn ang="0">
                  <a:pos x="r" y="vc"/>
                </a:cxn>
              </a:cxnLst>
              <a:rect l="l" t="t" r="r" b="b"/>
              <a:pathLst>
                <a:path w="176" h="177">
                  <a:moveTo>
                    <a:pt x="0" y="177"/>
                  </a:moveTo>
                  <a:cubicBezTo>
                    <a:pt x="0" y="78"/>
                    <a:pt x="79" y="0"/>
                    <a:pt x="17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4" name="Freeform 2783">
              <a:extLst>
                <a:ext uri="{FF2B5EF4-FFF2-40B4-BE49-F238E27FC236}">
                  <a16:creationId xmlns:a16="http://schemas.microsoft.com/office/drawing/2014/main" id="{708DA008-90E6-6247-9CCF-B2A4E138A597}"/>
                </a:ext>
              </a:extLst>
            </p:cNvPr>
            <p:cNvSpPr/>
            <p:nvPr/>
          </p:nvSpPr>
          <p:spPr>
            <a:xfrm>
              <a:off x="2308680" y="4299840"/>
              <a:ext cx="63360" cy="63360"/>
            </a:xfrm>
            <a:custGeom>
              <a:avLst/>
              <a:gdLst/>
              <a:ahLst/>
              <a:cxnLst>
                <a:cxn ang="3cd4">
                  <a:pos x="hc" y="t"/>
                </a:cxn>
                <a:cxn ang="cd2">
                  <a:pos x="l" y="vc"/>
                </a:cxn>
                <a:cxn ang="cd4">
                  <a:pos x="hc" y="b"/>
                </a:cxn>
                <a:cxn ang="0">
                  <a:pos x="r" y="vc"/>
                </a:cxn>
              </a:cxnLst>
              <a:rect l="l" t="t" r="r" b="b"/>
              <a:pathLst>
                <a:path w="177" h="177">
                  <a:moveTo>
                    <a:pt x="0" y="0"/>
                  </a:moveTo>
                  <a:cubicBezTo>
                    <a:pt x="97" y="0"/>
                    <a:pt x="177" y="78"/>
                    <a:pt x="177" y="17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5" name="Straight Connector 2784">
              <a:extLst>
                <a:ext uri="{FF2B5EF4-FFF2-40B4-BE49-F238E27FC236}">
                  <a16:creationId xmlns:a16="http://schemas.microsoft.com/office/drawing/2014/main" id="{3ED828BB-FA59-5042-8E87-0DFE883E82FC}"/>
                </a:ext>
              </a:extLst>
            </p:cNvPr>
            <p:cNvSpPr/>
            <p:nvPr/>
          </p:nvSpPr>
          <p:spPr>
            <a:xfrm>
              <a:off x="2308680" y="447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6" name="Straight Connector 2785">
              <a:extLst>
                <a:ext uri="{FF2B5EF4-FFF2-40B4-BE49-F238E27FC236}">
                  <a16:creationId xmlns:a16="http://schemas.microsoft.com/office/drawing/2014/main" id="{F8BFEF3C-BD76-8B45-AE62-4E1BA7612A7E}"/>
                </a:ext>
              </a:extLst>
            </p:cNvPr>
            <p:cNvSpPr/>
            <p:nvPr/>
          </p:nvSpPr>
          <p:spPr>
            <a:xfrm>
              <a:off x="2308680" y="447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7" name="Freeform 2786">
              <a:extLst>
                <a:ext uri="{FF2B5EF4-FFF2-40B4-BE49-F238E27FC236}">
                  <a16:creationId xmlns:a16="http://schemas.microsoft.com/office/drawing/2014/main" id="{D0BBAA78-DB04-904C-BA9D-166911D9821D}"/>
                </a:ext>
              </a:extLst>
            </p:cNvPr>
            <p:cNvSpPr/>
            <p:nvPr/>
          </p:nvSpPr>
          <p:spPr>
            <a:xfrm>
              <a:off x="2171880" y="4477320"/>
              <a:ext cx="136440" cy="136800"/>
            </a:xfrm>
            <a:custGeom>
              <a:avLst/>
              <a:gdLst/>
              <a:ahLst/>
              <a:cxnLst>
                <a:cxn ang="3cd4">
                  <a:pos x="hc" y="t"/>
                </a:cxn>
                <a:cxn ang="cd2">
                  <a:pos x="l" y="vc"/>
                </a:cxn>
                <a:cxn ang="cd4">
                  <a:pos x="hc" y="b"/>
                </a:cxn>
                <a:cxn ang="0">
                  <a:pos x="r" y="vc"/>
                </a:cxn>
              </a:cxnLst>
              <a:rect l="l" t="t" r="r" b="b"/>
              <a:pathLst>
                <a:path w="380" h="381">
                  <a:moveTo>
                    <a:pt x="380" y="0"/>
                  </a:moveTo>
                  <a:cubicBezTo>
                    <a:pt x="169" y="0"/>
                    <a:pt x="0" y="170"/>
                    <a:pt x="0" y="38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8" name="Freeform 2787">
              <a:extLst>
                <a:ext uri="{FF2B5EF4-FFF2-40B4-BE49-F238E27FC236}">
                  <a16:creationId xmlns:a16="http://schemas.microsoft.com/office/drawing/2014/main" id="{2C731373-6AF9-F94E-A0FE-B3293806B8E1}"/>
                </a:ext>
              </a:extLst>
            </p:cNvPr>
            <p:cNvSpPr/>
            <p:nvPr/>
          </p:nvSpPr>
          <p:spPr>
            <a:xfrm>
              <a:off x="2171880" y="4614480"/>
              <a:ext cx="0" cy="137160"/>
            </a:xfrm>
            <a:custGeom>
              <a:avLst/>
              <a:gdLst/>
              <a:ahLst/>
              <a:cxnLst>
                <a:cxn ang="3cd4">
                  <a:pos x="hc" y="t"/>
                </a:cxn>
                <a:cxn ang="cd2">
                  <a:pos x="l" y="vc"/>
                </a:cxn>
                <a:cxn ang="cd4">
                  <a:pos x="hc" y="b"/>
                </a:cxn>
                <a:cxn ang="0">
                  <a:pos x="r" y="vc"/>
                </a:cxn>
              </a:cxnLst>
              <a:rect l="l" t="t" r="r" b="b"/>
              <a:pathLst>
                <a:path h="382">
                  <a:moveTo>
                    <a:pt x="0" y="0"/>
                  </a:moveTo>
                  <a:cubicBezTo>
                    <a:pt x="0" y="382"/>
                    <a:pt x="0" y="382"/>
                    <a:pt x="0" y="3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89" name="Freeform 2788">
              <a:extLst>
                <a:ext uri="{FF2B5EF4-FFF2-40B4-BE49-F238E27FC236}">
                  <a16:creationId xmlns:a16="http://schemas.microsoft.com/office/drawing/2014/main" id="{EBFC5987-4273-554F-ABFB-B6F3E49B1CD3}"/>
                </a:ext>
              </a:extLst>
            </p:cNvPr>
            <p:cNvSpPr/>
            <p:nvPr/>
          </p:nvSpPr>
          <p:spPr>
            <a:xfrm>
              <a:off x="2171880" y="4752000"/>
              <a:ext cx="273960" cy="0"/>
            </a:xfrm>
            <a:custGeom>
              <a:avLst/>
              <a:gdLst/>
              <a:ahLst/>
              <a:cxnLst>
                <a:cxn ang="3cd4">
                  <a:pos x="hc" y="t"/>
                </a:cxn>
                <a:cxn ang="cd2">
                  <a:pos x="l" y="vc"/>
                </a:cxn>
                <a:cxn ang="cd4">
                  <a:pos x="hc" y="b"/>
                </a:cxn>
                <a:cxn ang="0">
                  <a:pos x="r" y="vc"/>
                </a:cxn>
              </a:cxnLst>
              <a:rect l="l" t="t" r="r" b="b"/>
              <a:pathLst>
                <a:path w="762">
                  <a:moveTo>
                    <a:pt x="0" y="0"/>
                  </a:moveTo>
                  <a:cubicBezTo>
                    <a:pt x="762" y="0"/>
                    <a:pt x="762" y="0"/>
                    <a:pt x="76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0" name="Freeform 2789">
              <a:extLst>
                <a:ext uri="{FF2B5EF4-FFF2-40B4-BE49-F238E27FC236}">
                  <a16:creationId xmlns:a16="http://schemas.microsoft.com/office/drawing/2014/main" id="{DBD16DFB-8352-1949-A41C-7F30FD5BA58E}"/>
                </a:ext>
              </a:extLst>
            </p:cNvPr>
            <p:cNvSpPr/>
            <p:nvPr/>
          </p:nvSpPr>
          <p:spPr>
            <a:xfrm>
              <a:off x="2446200" y="4614480"/>
              <a:ext cx="0" cy="137160"/>
            </a:xfrm>
            <a:custGeom>
              <a:avLst/>
              <a:gdLst/>
              <a:ahLst/>
              <a:cxnLst>
                <a:cxn ang="3cd4">
                  <a:pos x="hc" y="t"/>
                </a:cxn>
                <a:cxn ang="cd2">
                  <a:pos x="l" y="vc"/>
                </a:cxn>
                <a:cxn ang="cd4">
                  <a:pos x="hc" y="b"/>
                </a:cxn>
                <a:cxn ang="0">
                  <a:pos x="r" y="vc"/>
                </a:cxn>
              </a:cxnLst>
              <a:rect l="l" t="t" r="r" b="b"/>
              <a:pathLst>
                <a:path h="382">
                  <a:moveTo>
                    <a:pt x="0" y="38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91" name="Freeform 2790">
              <a:extLst>
                <a:ext uri="{FF2B5EF4-FFF2-40B4-BE49-F238E27FC236}">
                  <a16:creationId xmlns:a16="http://schemas.microsoft.com/office/drawing/2014/main" id="{5F5314F2-A25A-284A-BB98-07965CDEA256}"/>
                </a:ext>
              </a:extLst>
            </p:cNvPr>
            <p:cNvSpPr/>
            <p:nvPr/>
          </p:nvSpPr>
          <p:spPr>
            <a:xfrm>
              <a:off x="2308680" y="4477320"/>
              <a:ext cx="137160" cy="136800"/>
            </a:xfrm>
            <a:custGeom>
              <a:avLst/>
              <a:gdLst/>
              <a:ahLst/>
              <a:cxnLst>
                <a:cxn ang="3cd4">
                  <a:pos x="hc" y="t"/>
                </a:cxn>
                <a:cxn ang="cd2">
                  <a:pos x="l" y="vc"/>
                </a:cxn>
                <a:cxn ang="cd4">
                  <a:pos x="hc" y="b"/>
                </a:cxn>
                <a:cxn ang="0">
                  <a:pos x="r" y="vc"/>
                </a:cxn>
              </a:cxnLst>
              <a:rect l="l" t="t" r="r" b="b"/>
              <a:pathLst>
                <a:path w="382" h="381">
                  <a:moveTo>
                    <a:pt x="382" y="381"/>
                  </a:moveTo>
                  <a:cubicBezTo>
                    <a:pt x="382" y="170"/>
                    <a:pt x="211"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4" name="Group 1693">
            <a:extLst>
              <a:ext uri="{FF2B5EF4-FFF2-40B4-BE49-F238E27FC236}">
                <a16:creationId xmlns:a16="http://schemas.microsoft.com/office/drawing/2014/main" id="{B708CBF1-8564-F249-833C-41E8524404A6}"/>
              </a:ext>
            </a:extLst>
          </p:cNvPr>
          <p:cNvGrpSpPr/>
          <p:nvPr/>
        </p:nvGrpSpPr>
        <p:grpSpPr>
          <a:xfrm>
            <a:off x="490455" y="973995"/>
            <a:ext cx="632270" cy="548771"/>
            <a:chOff x="-107640" y="4311720"/>
            <a:chExt cx="490680" cy="425880"/>
          </a:xfrm>
        </p:grpSpPr>
        <p:sp>
          <p:nvSpPr>
            <p:cNvPr id="2757" name="Straight Connector 2756">
              <a:extLst>
                <a:ext uri="{FF2B5EF4-FFF2-40B4-BE49-F238E27FC236}">
                  <a16:creationId xmlns:a16="http://schemas.microsoft.com/office/drawing/2014/main" id="{65F51C52-78B0-7443-A812-6B286604225B}"/>
                </a:ext>
              </a:extLst>
            </p:cNvPr>
            <p:cNvSpPr/>
            <p:nvPr/>
          </p:nvSpPr>
          <p:spPr>
            <a:xfrm>
              <a:off x="115200" y="46652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8" name="Freeform 2757">
              <a:extLst>
                <a:ext uri="{FF2B5EF4-FFF2-40B4-BE49-F238E27FC236}">
                  <a16:creationId xmlns:a16="http://schemas.microsoft.com/office/drawing/2014/main" id="{F5287B10-CA43-EC48-9577-1D16031B35A0}"/>
                </a:ext>
              </a:extLst>
            </p:cNvPr>
            <p:cNvSpPr/>
            <p:nvPr/>
          </p:nvSpPr>
          <p:spPr>
            <a:xfrm>
              <a:off x="115200" y="4665240"/>
              <a:ext cx="22320" cy="360"/>
            </a:xfrm>
            <a:custGeom>
              <a:avLst/>
              <a:gdLst/>
              <a:ahLst/>
              <a:cxnLst>
                <a:cxn ang="3cd4">
                  <a:pos x="hc" y="t"/>
                </a:cxn>
                <a:cxn ang="cd2">
                  <a:pos x="l" y="vc"/>
                </a:cxn>
                <a:cxn ang="cd4">
                  <a:pos x="hc" y="b"/>
                </a:cxn>
                <a:cxn ang="0">
                  <a:pos x="r" y="vc"/>
                </a:cxn>
              </a:cxnLst>
              <a:rect l="l" t="t" r="r" b="b"/>
              <a:pathLst>
                <a:path w="63" h="2">
                  <a:moveTo>
                    <a:pt x="0" y="0"/>
                  </a:moveTo>
                  <a:cubicBezTo>
                    <a:pt x="21" y="1"/>
                    <a:pt x="41" y="2"/>
                    <a:pt x="63" y="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9" name="Freeform 2758">
              <a:extLst>
                <a:ext uri="{FF2B5EF4-FFF2-40B4-BE49-F238E27FC236}">
                  <a16:creationId xmlns:a16="http://schemas.microsoft.com/office/drawing/2014/main" id="{A13286AE-FA2C-DA45-B1AE-A0F6831A0444}"/>
                </a:ext>
              </a:extLst>
            </p:cNvPr>
            <p:cNvSpPr/>
            <p:nvPr/>
          </p:nvSpPr>
          <p:spPr>
            <a:xfrm>
              <a:off x="137880" y="4488840"/>
              <a:ext cx="245160" cy="176760"/>
            </a:xfrm>
            <a:custGeom>
              <a:avLst/>
              <a:gdLst/>
              <a:ahLst/>
              <a:cxnLst>
                <a:cxn ang="3cd4">
                  <a:pos x="hc" y="t"/>
                </a:cxn>
                <a:cxn ang="cd2">
                  <a:pos x="l" y="vc"/>
                </a:cxn>
                <a:cxn ang="cd4">
                  <a:pos x="hc" y="b"/>
                </a:cxn>
                <a:cxn ang="0">
                  <a:pos x="r" y="vc"/>
                </a:cxn>
              </a:cxnLst>
              <a:rect l="l" t="t" r="r" b="b"/>
              <a:pathLst>
                <a:path w="682" h="492">
                  <a:moveTo>
                    <a:pt x="0" y="492"/>
                  </a:moveTo>
                  <a:cubicBezTo>
                    <a:pt x="377" y="492"/>
                    <a:pt x="682" y="272"/>
                    <a:pt x="68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0" name="Freeform 2759">
              <a:extLst>
                <a:ext uri="{FF2B5EF4-FFF2-40B4-BE49-F238E27FC236}">
                  <a16:creationId xmlns:a16="http://schemas.microsoft.com/office/drawing/2014/main" id="{D0BEA8A4-3BCC-1742-BE00-55E288A03D40}"/>
                </a:ext>
              </a:extLst>
            </p:cNvPr>
            <p:cNvSpPr/>
            <p:nvPr/>
          </p:nvSpPr>
          <p:spPr>
            <a:xfrm>
              <a:off x="137880" y="4311720"/>
              <a:ext cx="245160" cy="176760"/>
            </a:xfrm>
            <a:custGeom>
              <a:avLst/>
              <a:gdLst/>
              <a:ahLst/>
              <a:cxnLst>
                <a:cxn ang="3cd4">
                  <a:pos x="hc" y="t"/>
                </a:cxn>
                <a:cxn ang="cd2">
                  <a:pos x="l" y="vc"/>
                </a:cxn>
                <a:cxn ang="cd4">
                  <a:pos x="hc" y="b"/>
                </a:cxn>
                <a:cxn ang="0">
                  <a:pos x="r" y="vc"/>
                </a:cxn>
              </a:cxnLst>
              <a:rect l="l" t="t" r="r" b="b"/>
              <a:pathLst>
                <a:path w="682" h="492">
                  <a:moveTo>
                    <a:pt x="682" y="492"/>
                  </a:moveTo>
                  <a:cubicBezTo>
                    <a:pt x="682" y="220"/>
                    <a:pt x="377"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1" name="Freeform 2760">
              <a:extLst>
                <a:ext uri="{FF2B5EF4-FFF2-40B4-BE49-F238E27FC236}">
                  <a16:creationId xmlns:a16="http://schemas.microsoft.com/office/drawing/2014/main" id="{560B6B9C-7D87-784D-84FC-E26842E77923}"/>
                </a:ext>
              </a:extLst>
            </p:cNvPr>
            <p:cNvSpPr/>
            <p:nvPr/>
          </p:nvSpPr>
          <p:spPr>
            <a:xfrm>
              <a:off x="-107640" y="4311720"/>
              <a:ext cx="245160" cy="176760"/>
            </a:xfrm>
            <a:custGeom>
              <a:avLst/>
              <a:gdLst/>
              <a:ahLst/>
              <a:cxnLst>
                <a:cxn ang="3cd4">
                  <a:pos x="hc" y="t"/>
                </a:cxn>
                <a:cxn ang="cd2">
                  <a:pos x="l" y="vc"/>
                </a:cxn>
                <a:cxn ang="cd4">
                  <a:pos x="hc" y="b"/>
                </a:cxn>
                <a:cxn ang="0">
                  <a:pos x="r" y="vc"/>
                </a:cxn>
              </a:cxnLst>
              <a:rect l="l" t="t" r="r" b="b"/>
              <a:pathLst>
                <a:path w="682" h="492">
                  <a:moveTo>
                    <a:pt x="682" y="0"/>
                  </a:moveTo>
                  <a:cubicBezTo>
                    <a:pt x="306" y="0"/>
                    <a:pt x="0" y="220"/>
                    <a:pt x="0" y="4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2" name="Freeform 2761">
              <a:extLst>
                <a:ext uri="{FF2B5EF4-FFF2-40B4-BE49-F238E27FC236}">
                  <a16:creationId xmlns:a16="http://schemas.microsoft.com/office/drawing/2014/main" id="{9AA8E592-C9E3-594B-9155-550ACD21D4D1}"/>
                </a:ext>
              </a:extLst>
            </p:cNvPr>
            <p:cNvSpPr/>
            <p:nvPr/>
          </p:nvSpPr>
          <p:spPr>
            <a:xfrm>
              <a:off x="-107640" y="4488840"/>
              <a:ext cx="107640" cy="146520"/>
            </a:xfrm>
            <a:custGeom>
              <a:avLst/>
              <a:gdLst/>
              <a:ahLst/>
              <a:cxnLst>
                <a:cxn ang="3cd4">
                  <a:pos x="hc" y="t"/>
                </a:cxn>
                <a:cxn ang="cd2">
                  <a:pos x="l" y="vc"/>
                </a:cxn>
                <a:cxn ang="cd4">
                  <a:pos x="hc" y="b"/>
                </a:cxn>
                <a:cxn ang="0">
                  <a:pos x="r" y="vc"/>
                </a:cxn>
              </a:cxnLst>
              <a:rect l="l" t="t" r="r" b="b"/>
              <a:pathLst>
                <a:path w="300" h="408">
                  <a:moveTo>
                    <a:pt x="0" y="0"/>
                  </a:moveTo>
                  <a:cubicBezTo>
                    <a:pt x="0" y="169"/>
                    <a:pt x="120" y="320"/>
                    <a:pt x="300" y="40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3" name="Freeform 2762">
              <a:extLst>
                <a:ext uri="{FF2B5EF4-FFF2-40B4-BE49-F238E27FC236}">
                  <a16:creationId xmlns:a16="http://schemas.microsoft.com/office/drawing/2014/main" id="{90AE91B2-4ACE-F84B-97AE-638F086CB81D}"/>
                </a:ext>
              </a:extLst>
            </p:cNvPr>
            <p:cNvSpPr/>
            <p:nvPr/>
          </p:nvSpPr>
          <p:spPr>
            <a:xfrm>
              <a:off x="360" y="4635720"/>
              <a:ext cx="3240" cy="101520"/>
            </a:xfrm>
            <a:custGeom>
              <a:avLst/>
              <a:gdLst/>
              <a:ahLst/>
              <a:cxnLst>
                <a:cxn ang="3cd4">
                  <a:pos x="hc" y="t"/>
                </a:cxn>
                <a:cxn ang="cd2">
                  <a:pos x="l" y="vc"/>
                </a:cxn>
                <a:cxn ang="cd4">
                  <a:pos x="hc" y="b"/>
                </a:cxn>
                <a:cxn ang="0">
                  <a:pos x="r" y="vc"/>
                </a:cxn>
              </a:cxnLst>
              <a:rect l="l" t="t" r="r" b="b"/>
              <a:pathLst>
                <a:path w="10" h="283">
                  <a:moveTo>
                    <a:pt x="0" y="0"/>
                  </a:moveTo>
                  <a:cubicBezTo>
                    <a:pt x="10" y="283"/>
                    <a:pt x="10" y="283"/>
                    <a:pt x="10" y="28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4" name="Straight Connector 2763">
              <a:extLst>
                <a:ext uri="{FF2B5EF4-FFF2-40B4-BE49-F238E27FC236}">
                  <a16:creationId xmlns:a16="http://schemas.microsoft.com/office/drawing/2014/main" id="{16CAEAED-25AA-D348-8FF3-F69B6EBADFF1}"/>
                </a:ext>
              </a:extLst>
            </p:cNvPr>
            <p:cNvSpPr/>
            <p:nvPr/>
          </p:nvSpPr>
          <p:spPr>
            <a:xfrm flipV="1">
              <a:off x="3960" y="4665240"/>
              <a:ext cx="111240" cy="72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5" name="Straight Connector 2764">
              <a:extLst>
                <a:ext uri="{FF2B5EF4-FFF2-40B4-BE49-F238E27FC236}">
                  <a16:creationId xmlns:a16="http://schemas.microsoft.com/office/drawing/2014/main" id="{E30A0A8B-0479-9A43-AE4F-B6545CE0A4F5}"/>
                </a:ext>
              </a:extLst>
            </p:cNvPr>
            <p:cNvSpPr/>
            <p:nvPr/>
          </p:nvSpPr>
          <p:spPr>
            <a:xfrm>
              <a:off x="76320" y="44888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6" name="Freeform 2765">
              <a:extLst>
                <a:ext uri="{FF2B5EF4-FFF2-40B4-BE49-F238E27FC236}">
                  <a16:creationId xmlns:a16="http://schemas.microsoft.com/office/drawing/2014/main" id="{2B837A6C-E770-E143-AB08-06EC8431A096}"/>
                </a:ext>
              </a:extLst>
            </p:cNvPr>
            <p:cNvSpPr/>
            <p:nvPr/>
          </p:nvSpPr>
          <p:spPr>
            <a:xfrm>
              <a:off x="56160" y="4488840"/>
              <a:ext cx="19800" cy="19800"/>
            </a:xfrm>
            <a:custGeom>
              <a:avLst/>
              <a:gdLst/>
              <a:ahLst/>
              <a:cxnLst>
                <a:cxn ang="3cd4">
                  <a:pos x="hc" y="t"/>
                </a:cxn>
                <a:cxn ang="cd2">
                  <a:pos x="l" y="vc"/>
                </a:cxn>
                <a:cxn ang="cd4">
                  <a:pos x="hc" y="b"/>
                </a:cxn>
                <a:cxn ang="0">
                  <a:pos x="r" y="vc"/>
                </a:cxn>
              </a:cxnLst>
              <a:rect l="l" t="t" r="r" b="b"/>
              <a:pathLst>
                <a:path w="56" h="56">
                  <a:moveTo>
                    <a:pt x="56" y="0"/>
                  </a:moveTo>
                  <a:cubicBezTo>
                    <a:pt x="56" y="31"/>
                    <a:pt x="32" y="56"/>
                    <a:pt x="0"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7" name="Freeform 2766">
              <a:extLst>
                <a:ext uri="{FF2B5EF4-FFF2-40B4-BE49-F238E27FC236}">
                  <a16:creationId xmlns:a16="http://schemas.microsoft.com/office/drawing/2014/main" id="{42131F0B-43F5-2044-98BE-419C3A8CD84D}"/>
                </a:ext>
              </a:extLst>
            </p:cNvPr>
            <p:cNvSpPr/>
            <p:nvPr/>
          </p:nvSpPr>
          <p:spPr>
            <a:xfrm>
              <a:off x="36000" y="4488840"/>
              <a:ext cx="19800" cy="19800"/>
            </a:xfrm>
            <a:custGeom>
              <a:avLst/>
              <a:gdLst/>
              <a:ahLst/>
              <a:cxnLst>
                <a:cxn ang="3cd4">
                  <a:pos x="hc" y="t"/>
                </a:cxn>
                <a:cxn ang="cd2">
                  <a:pos x="l" y="vc"/>
                </a:cxn>
                <a:cxn ang="cd4">
                  <a:pos x="hc" y="b"/>
                </a:cxn>
                <a:cxn ang="0">
                  <a:pos x="r" y="vc"/>
                </a:cxn>
              </a:cxnLst>
              <a:rect l="l" t="t" r="r" b="b"/>
              <a:pathLst>
                <a:path w="56" h="56">
                  <a:moveTo>
                    <a:pt x="56" y="56"/>
                  </a:moveTo>
                  <a:cubicBezTo>
                    <a:pt x="25" y="56"/>
                    <a:pt x="0" y="3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8" name="Freeform 2767">
              <a:extLst>
                <a:ext uri="{FF2B5EF4-FFF2-40B4-BE49-F238E27FC236}">
                  <a16:creationId xmlns:a16="http://schemas.microsoft.com/office/drawing/2014/main" id="{F6D3F35D-E128-FB41-B705-2D48DF3D50CD}"/>
                </a:ext>
              </a:extLst>
            </p:cNvPr>
            <p:cNvSpPr/>
            <p:nvPr/>
          </p:nvSpPr>
          <p:spPr>
            <a:xfrm>
              <a:off x="36000" y="4468320"/>
              <a:ext cx="19800" cy="20160"/>
            </a:xfrm>
            <a:custGeom>
              <a:avLst/>
              <a:gdLst/>
              <a:ahLst/>
              <a:cxnLst>
                <a:cxn ang="3cd4">
                  <a:pos x="hc" y="t"/>
                </a:cxn>
                <a:cxn ang="cd2">
                  <a:pos x="l" y="vc"/>
                </a:cxn>
                <a:cxn ang="cd4">
                  <a:pos x="hc" y="b"/>
                </a:cxn>
                <a:cxn ang="0">
                  <a:pos x="r" y="vc"/>
                </a:cxn>
              </a:cxnLst>
              <a:rect l="l" t="t" r="r" b="b"/>
              <a:pathLst>
                <a:path w="56" h="57">
                  <a:moveTo>
                    <a:pt x="0" y="57"/>
                  </a:moveTo>
                  <a:cubicBezTo>
                    <a:pt x="0" y="26"/>
                    <a:pt x="25" y="0"/>
                    <a:pt x="5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69" name="Freeform 2768">
              <a:extLst>
                <a:ext uri="{FF2B5EF4-FFF2-40B4-BE49-F238E27FC236}">
                  <a16:creationId xmlns:a16="http://schemas.microsoft.com/office/drawing/2014/main" id="{D1E0E1BD-6566-2544-B81B-F2BA528D826F}"/>
                </a:ext>
              </a:extLst>
            </p:cNvPr>
            <p:cNvSpPr/>
            <p:nvPr/>
          </p:nvSpPr>
          <p:spPr>
            <a:xfrm>
              <a:off x="56160" y="4468320"/>
              <a:ext cx="19800" cy="20160"/>
            </a:xfrm>
            <a:custGeom>
              <a:avLst/>
              <a:gdLst/>
              <a:ahLst/>
              <a:cxnLst>
                <a:cxn ang="3cd4">
                  <a:pos x="hc" y="t"/>
                </a:cxn>
                <a:cxn ang="cd2">
                  <a:pos x="l" y="vc"/>
                </a:cxn>
                <a:cxn ang="cd4">
                  <a:pos x="hc" y="b"/>
                </a:cxn>
                <a:cxn ang="0">
                  <a:pos x="r" y="vc"/>
                </a:cxn>
              </a:cxnLst>
              <a:rect l="l" t="t" r="r" b="b"/>
              <a:pathLst>
                <a:path w="56" h="57">
                  <a:moveTo>
                    <a:pt x="0" y="0"/>
                  </a:moveTo>
                  <a:cubicBezTo>
                    <a:pt x="32" y="0"/>
                    <a:pt x="56" y="26"/>
                    <a:pt x="56" y="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0" name="Straight Connector 2769">
              <a:extLst>
                <a:ext uri="{FF2B5EF4-FFF2-40B4-BE49-F238E27FC236}">
                  <a16:creationId xmlns:a16="http://schemas.microsoft.com/office/drawing/2014/main" id="{2A01FD3C-5E9A-CE4B-AD6E-F8E6E5EA1F5B}"/>
                </a:ext>
              </a:extLst>
            </p:cNvPr>
            <p:cNvSpPr/>
            <p:nvPr/>
          </p:nvSpPr>
          <p:spPr>
            <a:xfrm>
              <a:off x="158040" y="44888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1" name="Freeform 2770">
              <a:extLst>
                <a:ext uri="{FF2B5EF4-FFF2-40B4-BE49-F238E27FC236}">
                  <a16:creationId xmlns:a16="http://schemas.microsoft.com/office/drawing/2014/main" id="{5E186623-8E11-2847-B25D-481AEAE659D0}"/>
                </a:ext>
              </a:extLst>
            </p:cNvPr>
            <p:cNvSpPr/>
            <p:nvPr/>
          </p:nvSpPr>
          <p:spPr>
            <a:xfrm>
              <a:off x="137880" y="4488840"/>
              <a:ext cx="19800" cy="19800"/>
            </a:xfrm>
            <a:custGeom>
              <a:avLst/>
              <a:gdLst/>
              <a:ahLst/>
              <a:cxnLst>
                <a:cxn ang="3cd4">
                  <a:pos x="hc" y="t"/>
                </a:cxn>
                <a:cxn ang="cd2">
                  <a:pos x="l" y="vc"/>
                </a:cxn>
                <a:cxn ang="cd4">
                  <a:pos x="hc" y="b"/>
                </a:cxn>
                <a:cxn ang="0">
                  <a:pos x="r" y="vc"/>
                </a:cxn>
              </a:cxnLst>
              <a:rect l="l" t="t" r="r" b="b"/>
              <a:pathLst>
                <a:path w="56" h="56">
                  <a:moveTo>
                    <a:pt x="56" y="0"/>
                  </a:moveTo>
                  <a:cubicBezTo>
                    <a:pt x="56" y="31"/>
                    <a:pt x="30" y="56"/>
                    <a:pt x="0"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2" name="Freeform 2771">
              <a:extLst>
                <a:ext uri="{FF2B5EF4-FFF2-40B4-BE49-F238E27FC236}">
                  <a16:creationId xmlns:a16="http://schemas.microsoft.com/office/drawing/2014/main" id="{AE403862-0EC9-6D40-B406-6BC741E02C49}"/>
                </a:ext>
              </a:extLst>
            </p:cNvPr>
            <p:cNvSpPr/>
            <p:nvPr/>
          </p:nvSpPr>
          <p:spPr>
            <a:xfrm>
              <a:off x="117720" y="4488840"/>
              <a:ext cx="19800" cy="19800"/>
            </a:xfrm>
            <a:custGeom>
              <a:avLst/>
              <a:gdLst/>
              <a:ahLst/>
              <a:cxnLst>
                <a:cxn ang="3cd4">
                  <a:pos x="hc" y="t"/>
                </a:cxn>
                <a:cxn ang="cd2">
                  <a:pos x="l" y="vc"/>
                </a:cxn>
                <a:cxn ang="cd4">
                  <a:pos x="hc" y="b"/>
                </a:cxn>
                <a:cxn ang="0">
                  <a:pos x="r" y="vc"/>
                </a:cxn>
              </a:cxnLst>
              <a:rect l="l" t="t" r="r" b="b"/>
              <a:pathLst>
                <a:path w="56" h="56">
                  <a:moveTo>
                    <a:pt x="56" y="56"/>
                  </a:moveTo>
                  <a:cubicBezTo>
                    <a:pt x="25" y="56"/>
                    <a:pt x="0" y="3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3" name="Freeform 2772">
              <a:extLst>
                <a:ext uri="{FF2B5EF4-FFF2-40B4-BE49-F238E27FC236}">
                  <a16:creationId xmlns:a16="http://schemas.microsoft.com/office/drawing/2014/main" id="{FD202CE4-7327-8E4B-8227-D019AA3085BA}"/>
                </a:ext>
              </a:extLst>
            </p:cNvPr>
            <p:cNvSpPr/>
            <p:nvPr/>
          </p:nvSpPr>
          <p:spPr>
            <a:xfrm>
              <a:off x="117720" y="4468320"/>
              <a:ext cx="19800" cy="20160"/>
            </a:xfrm>
            <a:custGeom>
              <a:avLst/>
              <a:gdLst/>
              <a:ahLst/>
              <a:cxnLst>
                <a:cxn ang="3cd4">
                  <a:pos x="hc" y="t"/>
                </a:cxn>
                <a:cxn ang="cd2">
                  <a:pos x="l" y="vc"/>
                </a:cxn>
                <a:cxn ang="cd4">
                  <a:pos x="hc" y="b"/>
                </a:cxn>
                <a:cxn ang="0">
                  <a:pos x="r" y="vc"/>
                </a:cxn>
              </a:cxnLst>
              <a:rect l="l" t="t" r="r" b="b"/>
              <a:pathLst>
                <a:path w="56" h="57">
                  <a:moveTo>
                    <a:pt x="0" y="57"/>
                  </a:moveTo>
                  <a:cubicBezTo>
                    <a:pt x="0" y="26"/>
                    <a:pt x="25" y="0"/>
                    <a:pt x="5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4" name="Freeform 2773">
              <a:extLst>
                <a:ext uri="{FF2B5EF4-FFF2-40B4-BE49-F238E27FC236}">
                  <a16:creationId xmlns:a16="http://schemas.microsoft.com/office/drawing/2014/main" id="{3B77121B-9B7A-5046-B19D-038F832CD7A2}"/>
                </a:ext>
              </a:extLst>
            </p:cNvPr>
            <p:cNvSpPr/>
            <p:nvPr/>
          </p:nvSpPr>
          <p:spPr>
            <a:xfrm>
              <a:off x="137880" y="4468320"/>
              <a:ext cx="19800" cy="20160"/>
            </a:xfrm>
            <a:custGeom>
              <a:avLst/>
              <a:gdLst/>
              <a:ahLst/>
              <a:cxnLst>
                <a:cxn ang="3cd4">
                  <a:pos x="hc" y="t"/>
                </a:cxn>
                <a:cxn ang="cd2">
                  <a:pos x="l" y="vc"/>
                </a:cxn>
                <a:cxn ang="cd4">
                  <a:pos x="hc" y="b"/>
                </a:cxn>
                <a:cxn ang="0">
                  <a:pos x="r" y="vc"/>
                </a:cxn>
              </a:cxnLst>
              <a:rect l="l" t="t" r="r" b="b"/>
              <a:pathLst>
                <a:path w="56" h="57">
                  <a:moveTo>
                    <a:pt x="0" y="0"/>
                  </a:moveTo>
                  <a:cubicBezTo>
                    <a:pt x="30" y="0"/>
                    <a:pt x="56" y="26"/>
                    <a:pt x="56" y="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5" name="Straight Connector 2774">
              <a:extLst>
                <a:ext uri="{FF2B5EF4-FFF2-40B4-BE49-F238E27FC236}">
                  <a16:creationId xmlns:a16="http://schemas.microsoft.com/office/drawing/2014/main" id="{6AC59C78-4035-C842-8EFD-2C44B8D97367}"/>
                </a:ext>
              </a:extLst>
            </p:cNvPr>
            <p:cNvSpPr/>
            <p:nvPr/>
          </p:nvSpPr>
          <p:spPr>
            <a:xfrm>
              <a:off x="239400" y="44888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6" name="Freeform 2775">
              <a:extLst>
                <a:ext uri="{FF2B5EF4-FFF2-40B4-BE49-F238E27FC236}">
                  <a16:creationId xmlns:a16="http://schemas.microsoft.com/office/drawing/2014/main" id="{1EABA5C1-1E83-2B44-AB6F-9022F704CC08}"/>
                </a:ext>
              </a:extLst>
            </p:cNvPr>
            <p:cNvSpPr/>
            <p:nvPr/>
          </p:nvSpPr>
          <p:spPr>
            <a:xfrm>
              <a:off x="219960" y="4488840"/>
              <a:ext cx="19080" cy="19800"/>
            </a:xfrm>
            <a:custGeom>
              <a:avLst/>
              <a:gdLst/>
              <a:ahLst/>
              <a:cxnLst>
                <a:cxn ang="3cd4">
                  <a:pos x="hc" y="t"/>
                </a:cxn>
                <a:cxn ang="cd2">
                  <a:pos x="l" y="vc"/>
                </a:cxn>
                <a:cxn ang="cd4">
                  <a:pos x="hc" y="b"/>
                </a:cxn>
                <a:cxn ang="0">
                  <a:pos x="r" y="vc"/>
                </a:cxn>
              </a:cxnLst>
              <a:rect l="l" t="t" r="r" b="b"/>
              <a:pathLst>
                <a:path w="54" h="56">
                  <a:moveTo>
                    <a:pt x="54" y="0"/>
                  </a:moveTo>
                  <a:cubicBezTo>
                    <a:pt x="54" y="31"/>
                    <a:pt x="30" y="56"/>
                    <a:pt x="0"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7" name="Freeform 2776">
              <a:extLst>
                <a:ext uri="{FF2B5EF4-FFF2-40B4-BE49-F238E27FC236}">
                  <a16:creationId xmlns:a16="http://schemas.microsoft.com/office/drawing/2014/main" id="{0370751F-9DB2-B546-96A0-5C60A3537A57}"/>
                </a:ext>
              </a:extLst>
            </p:cNvPr>
            <p:cNvSpPr/>
            <p:nvPr/>
          </p:nvSpPr>
          <p:spPr>
            <a:xfrm>
              <a:off x="199440" y="4488840"/>
              <a:ext cx="20160" cy="19800"/>
            </a:xfrm>
            <a:custGeom>
              <a:avLst/>
              <a:gdLst/>
              <a:ahLst/>
              <a:cxnLst>
                <a:cxn ang="3cd4">
                  <a:pos x="hc" y="t"/>
                </a:cxn>
                <a:cxn ang="cd2">
                  <a:pos x="l" y="vc"/>
                </a:cxn>
                <a:cxn ang="cd4">
                  <a:pos x="hc" y="b"/>
                </a:cxn>
                <a:cxn ang="0">
                  <a:pos x="r" y="vc"/>
                </a:cxn>
              </a:cxnLst>
              <a:rect l="l" t="t" r="r" b="b"/>
              <a:pathLst>
                <a:path w="57" h="56">
                  <a:moveTo>
                    <a:pt x="57" y="56"/>
                  </a:moveTo>
                  <a:cubicBezTo>
                    <a:pt x="25" y="56"/>
                    <a:pt x="0" y="3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8" name="Freeform 2777">
              <a:extLst>
                <a:ext uri="{FF2B5EF4-FFF2-40B4-BE49-F238E27FC236}">
                  <a16:creationId xmlns:a16="http://schemas.microsoft.com/office/drawing/2014/main" id="{535351ED-DB29-3043-B410-54364A294785}"/>
                </a:ext>
              </a:extLst>
            </p:cNvPr>
            <p:cNvSpPr/>
            <p:nvPr/>
          </p:nvSpPr>
          <p:spPr>
            <a:xfrm>
              <a:off x="199440" y="4468320"/>
              <a:ext cx="20160" cy="20160"/>
            </a:xfrm>
            <a:custGeom>
              <a:avLst/>
              <a:gdLst/>
              <a:ahLst/>
              <a:cxnLst>
                <a:cxn ang="3cd4">
                  <a:pos x="hc" y="t"/>
                </a:cxn>
                <a:cxn ang="cd2">
                  <a:pos x="l" y="vc"/>
                </a:cxn>
                <a:cxn ang="cd4">
                  <a:pos x="hc" y="b"/>
                </a:cxn>
                <a:cxn ang="0">
                  <a:pos x="r" y="vc"/>
                </a:cxn>
              </a:cxnLst>
              <a:rect l="l" t="t" r="r" b="b"/>
              <a:pathLst>
                <a:path w="57" h="57">
                  <a:moveTo>
                    <a:pt x="0" y="57"/>
                  </a:moveTo>
                  <a:cubicBezTo>
                    <a:pt x="0" y="26"/>
                    <a:pt x="25" y="0"/>
                    <a:pt x="5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79" name="Freeform 2778">
              <a:extLst>
                <a:ext uri="{FF2B5EF4-FFF2-40B4-BE49-F238E27FC236}">
                  <a16:creationId xmlns:a16="http://schemas.microsoft.com/office/drawing/2014/main" id="{066476E7-65D0-0549-A5A1-7F33327DBB6D}"/>
                </a:ext>
              </a:extLst>
            </p:cNvPr>
            <p:cNvSpPr/>
            <p:nvPr/>
          </p:nvSpPr>
          <p:spPr>
            <a:xfrm>
              <a:off x="219960" y="4468320"/>
              <a:ext cx="19080" cy="20160"/>
            </a:xfrm>
            <a:custGeom>
              <a:avLst/>
              <a:gdLst/>
              <a:ahLst/>
              <a:cxnLst>
                <a:cxn ang="3cd4">
                  <a:pos x="hc" y="t"/>
                </a:cxn>
                <a:cxn ang="cd2">
                  <a:pos x="l" y="vc"/>
                </a:cxn>
                <a:cxn ang="cd4">
                  <a:pos x="hc" y="b"/>
                </a:cxn>
                <a:cxn ang="0">
                  <a:pos x="r" y="vc"/>
                </a:cxn>
              </a:cxnLst>
              <a:rect l="l" t="t" r="r" b="b"/>
              <a:pathLst>
                <a:path w="54" h="57">
                  <a:moveTo>
                    <a:pt x="0" y="0"/>
                  </a:moveTo>
                  <a:cubicBezTo>
                    <a:pt x="30" y="0"/>
                    <a:pt x="54" y="26"/>
                    <a:pt x="54" y="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5" name="Group 1694">
            <a:extLst>
              <a:ext uri="{FF2B5EF4-FFF2-40B4-BE49-F238E27FC236}">
                <a16:creationId xmlns:a16="http://schemas.microsoft.com/office/drawing/2014/main" id="{645A8F82-AE77-CC40-A679-3090B9DA90FE}"/>
              </a:ext>
            </a:extLst>
          </p:cNvPr>
          <p:cNvGrpSpPr/>
          <p:nvPr/>
        </p:nvGrpSpPr>
        <p:grpSpPr>
          <a:xfrm>
            <a:off x="1383605" y="992505"/>
            <a:ext cx="760766" cy="462953"/>
            <a:chOff x="567720" y="4346280"/>
            <a:chExt cx="590400" cy="359280"/>
          </a:xfrm>
        </p:grpSpPr>
        <p:sp>
          <p:nvSpPr>
            <p:cNvPr id="2732" name="Straight Connector 2731">
              <a:extLst>
                <a:ext uri="{FF2B5EF4-FFF2-40B4-BE49-F238E27FC236}">
                  <a16:creationId xmlns:a16="http://schemas.microsoft.com/office/drawing/2014/main" id="{1C378DC4-1C66-8141-B6C6-103FE28EBEA7}"/>
                </a:ext>
              </a:extLst>
            </p:cNvPr>
            <p:cNvSpPr/>
            <p:nvPr/>
          </p:nvSpPr>
          <p:spPr>
            <a:xfrm>
              <a:off x="1109880" y="44784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3" name="Freeform 2732">
              <a:extLst>
                <a:ext uri="{FF2B5EF4-FFF2-40B4-BE49-F238E27FC236}">
                  <a16:creationId xmlns:a16="http://schemas.microsoft.com/office/drawing/2014/main" id="{975BC39F-8A12-5F44-9004-58F72EAAD8F2}"/>
                </a:ext>
              </a:extLst>
            </p:cNvPr>
            <p:cNvSpPr/>
            <p:nvPr/>
          </p:nvSpPr>
          <p:spPr>
            <a:xfrm>
              <a:off x="1067760" y="4478400"/>
              <a:ext cx="41760" cy="25200"/>
            </a:xfrm>
            <a:custGeom>
              <a:avLst/>
              <a:gdLst/>
              <a:ahLst/>
              <a:cxnLst>
                <a:cxn ang="3cd4">
                  <a:pos x="hc" y="t"/>
                </a:cxn>
                <a:cxn ang="cd2">
                  <a:pos x="l" y="vc"/>
                </a:cxn>
                <a:cxn ang="cd4">
                  <a:pos x="hc" y="b"/>
                </a:cxn>
                <a:cxn ang="0">
                  <a:pos x="r" y="vc"/>
                </a:cxn>
              </a:cxnLst>
              <a:rect l="l" t="t" r="r" b="b"/>
              <a:pathLst>
                <a:path w="117" h="71">
                  <a:moveTo>
                    <a:pt x="117" y="0"/>
                  </a:moveTo>
                  <a:cubicBezTo>
                    <a:pt x="67" y="0"/>
                    <a:pt x="22" y="29"/>
                    <a:pt x="0" y="7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4" name="Freeform 2733">
              <a:extLst>
                <a:ext uri="{FF2B5EF4-FFF2-40B4-BE49-F238E27FC236}">
                  <a16:creationId xmlns:a16="http://schemas.microsoft.com/office/drawing/2014/main" id="{BE3F1D0C-B6AE-7748-AB83-99617216FD91}"/>
                </a:ext>
              </a:extLst>
            </p:cNvPr>
            <p:cNvSpPr/>
            <p:nvPr/>
          </p:nvSpPr>
          <p:spPr>
            <a:xfrm>
              <a:off x="1067760" y="4346280"/>
              <a:ext cx="0" cy="157320"/>
            </a:xfrm>
            <a:custGeom>
              <a:avLst/>
              <a:gdLst/>
              <a:ahLst/>
              <a:cxnLst>
                <a:cxn ang="3cd4">
                  <a:pos x="hc" y="t"/>
                </a:cxn>
                <a:cxn ang="cd2">
                  <a:pos x="l" y="vc"/>
                </a:cxn>
                <a:cxn ang="cd4">
                  <a:pos x="hc" y="b"/>
                </a:cxn>
                <a:cxn ang="0">
                  <a:pos x="r" y="vc"/>
                </a:cxn>
              </a:cxnLst>
              <a:rect l="l" t="t" r="r" b="b"/>
              <a:pathLst>
                <a:path h="438">
                  <a:moveTo>
                    <a:pt x="0" y="43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5" name="Freeform 2734">
              <a:extLst>
                <a:ext uri="{FF2B5EF4-FFF2-40B4-BE49-F238E27FC236}">
                  <a16:creationId xmlns:a16="http://schemas.microsoft.com/office/drawing/2014/main" id="{25FBF4BD-A88D-994F-89AB-1AD6D96C227B}"/>
                </a:ext>
              </a:extLst>
            </p:cNvPr>
            <p:cNvSpPr/>
            <p:nvPr/>
          </p:nvSpPr>
          <p:spPr>
            <a:xfrm>
              <a:off x="893519" y="4346280"/>
              <a:ext cx="173880" cy="0"/>
            </a:xfrm>
            <a:custGeom>
              <a:avLst/>
              <a:gdLst/>
              <a:ahLst/>
              <a:cxnLst>
                <a:cxn ang="3cd4">
                  <a:pos x="hc" y="t"/>
                </a:cxn>
                <a:cxn ang="cd2">
                  <a:pos x="l" y="vc"/>
                </a:cxn>
                <a:cxn ang="cd4">
                  <a:pos x="hc" y="b"/>
                </a:cxn>
                <a:cxn ang="0">
                  <a:pos x="r" y="vc"/>
                </a:cxn>
              </a:cxnLst>
              <a:rect l="l" t="t" r="r" b="b"/>
              <a:pathLst>
                <a:path w="484">
                  <a:moveTo>
                    <a:pt x="48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6" name="Freeform 2735">
              <a:extLst>
                <a:ext uri="{FF2B5EF4-FFF2-40B4-BE49-F238E27FC236}">
                  <a16:creationId xmlns:a16="http://schemas.microsoft.com/office/drawing/2014/main" id="{C1236056-C32A-5748-8EA5-07FA7755F54C}"/>
                </a:ext>
              </a:extLst>
            </p:cNvPr>
            <p:cNvSpPr/>
            <p:nvPr/>
          </p:nvSpPr>
          <p:spPr>
            <a:xfrm>
              <a:off x="893519" y="4346280"/>
              <a:ext cx="21960" cy="39960"/>
            </a:xfrm>
            <a:custGeom>
              <a:avLst/>
              <a:gdLst/>
              <a:ahLst/>
              <a:cxnLst>
                <a:cxn ang="3cd4">
                  <a:pos x="hc" y="t"/>
                </a:cxn>
                <a:cxn ang="cd2">
                  <a:pos x="l" y="vc"/>
                </a:cxn>
                <a:cxn ang="cd4">
                  <a:pos x="hc" y="b"/>
                </a:cxn>
                <a:cxn ang="0">
                  <a:pos x="r" y="vc"/>
                </a:cxn>
              </a:cxnLst>
              <a:rect l="l" t="t" r="r" b="b"/>
              <a:pathLst>
                <a:path w="62" h="112">
                  <a:moveTo>
                    <a:pt x="0" y="0"/>
                  </a:moveTo>
                  <a:cubicBezTo>
                    <a:pt x="37" y="23"/>
                    <a:pt x="62" y="64"/>
                    <a:pt x="62" y="11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7" name="Freeform 2736">
              <a:extLst>
                <a:ext uri="{FF2B5EF4-FFF2-40B4-BE49-F238E27FC236}">
                  <a16:creationId xmlns:a16="http://schemas.microsoft.com/office/drawing/2014/main" id="{8BB1810F-3FD0-8345-9791-70F4878D233F}"/>
                </a:ext>
              </a:extLst>
            </p:cNvPr>
            <p:cNvSpPr/>
            <p:nvPr/>
          </p:nvSpPr>
          <p:spPr>
            <a:xfrm>
              <a:off x="867599" y="4386600"/>
              <a:ext cx="47880" cy="47880"/>
            </a:xfrm>
            <a:custGeom>
              <a:avLst/>
              <a:gdLst/>
              <a:ahLst/>
              <a:cxnLst>
                <a:cxn ang="3cd4">
                  <a:pos x="hc" y="t"/>
                </a:cxn>
                <a:cxn ang="cd2">
                  <a:pos x="l" y="vc"/>
                </a:cxn>
                <a:cxn ang="cd4">
                  <a:pos x="hc" y="b"/>
                </a:cxn>
                <a:cxn ang="0">
                  <a:pos x="r" y="vc"/>
                </a:cxn>
              </a:cxnLst>
              <a:rect l="l" t="t" r="r" b="b"/>
              <a:pathLst>
                <a:path w="134" h="134">
                  <a:moveTo>
                    <a:pt x="134" y="0"/>
                  </a:moveTo>
                  <a:cubicBezTo>
                    <a:pt x="134" y="74"/>
                    <a:pt x="74" y="134"/>
                    <a:pt x="0" y="1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8" name="Freeform 2737">
              <a:extLst>
                <a:ext uri="{FF2B5EF4-FFF2-40B4-BE49-F238E27FC236}">
                  <a16:creationId xmlns:a16="http://schemas.microsoft.com/office/drawing/2014/main" id="{4E0891F3-5600-A145-9566-81E80A006E55}"/>
                </a:ext>
              </a:extLst>
            </p:cNvPr>
            <p:cNvSpPr/>
            <p:nvPr/>
          </p:nvSpPr>
          <p:spPr>
            <a:xfrm>
              <a:off x="819720" y="4386600"/>
              <a:ext cx="47520" cy="47880"/>
            </a:xfrm>
            <a:custGeom>
              <a:avLst/>
              <a:gdLst/>
              <a:ahLst/>
              <a:cxnLst>
                <a:cxn ang="3cd4">
                  <a:pos x="hc" y="t"/>
                </a:cxn>
                <a:cxn ang="cd2">
                  <a:pos x="l" y="vc"/>
                </a:cxn>
                <a:cxn ang="cd4">
                  <a:pos x="hc" y="b"/>
                </a:cxn>
                <a:cxn ang="0">
                  <a:pos x="r" y="vc"/>
                </a:cxn>
              </a:cxnLst>
              <a:rect l="l" t="t" r="r" b="b"/>
              <a:pathLst>
                <a:path w="133" h="134">
                  <a:moveTo>
                    <a:pt x="133" y="134"/>
                  </a:moveTo>
                  <a:cubicBezTo>
                    <a:pt x="59" y="134"/>
                    <a:pt x="0" y="7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9" name="Freeform 2738">
              <a:extLst>
                <a:ext uri="{FF2B5EF4-FFF2-40B4-BE49-F238E27FC236}">
                  <a16:creationId xmlns:a16="http://schemas.microsoft.com/office/drawing/2014/main" id="{74BA3D77-3185-5C44-975A-732DC34F1DD3}"/>
                </a:ext>
              </a:extLst>
            </p:cNvPr>
            <p:cNvSpPr/>
            <p:nvPr/>
          </p:nvSpPr>
          <p:spPr>
            <a:xfrm>
              <a:off x="819720" y="4346280"/>
              <a:ext cx="21960" cy="39960"/>
            </a:xfrm>
            <a:custGeom>
              <a:avLst/>
              <a:gdLst/>
              <a:ahLst/>
              <a:cxnLst>
                <a:cxn ang="3cd4">
                  <a:pos x="hc" y="t"/>
                </a:cxn>
                <a:cxn ang="cd2">
                  <a:pos x="l" y="vc"/>
                </a:cxn>
                <a:cxn ang="cd4">
                  <a:pos x="hc" y="b"/>
                </a:cxn>
                <a:cxn ang="0">
                  <a:pos x="r" y="vc"/>
                </a:cxn>
              </a:cxnLst>
              <a:rect l="l" t="t" r="r" b="b"/>
              <a:pathLst>
                <a:path w="62" h="112">
                  <a:moveTo>
                    <a:pt x="0" y="112"/>
                  </a:moveTo>
                  <a:cubicBezTo>
                    <a:pt x="0" y="64"/>
                    <a:pt x="25" y="23"/>
                    <a:pt x="6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0" name="Freeform 2739">
              <a:extLst>
                <a:ext uri="{FF2B5EF4-FFF2-40B4-BE49-F238E27FC236}">
                  <a16:creationId xmlns:a16="http://schemas.microsoft.com/office/drawing/2014/main" id="{08581732-838A-1A43-A04D-2043A6611B10}"/>
                </a:ext>
              </a:extLst>
            </p:cNvPr>
            <p:cNvSpPr/>
            <p:nvPr/>
          </p:nvSpPr>
          <p:spPr>
            <a:xfrm>
              <a:off x="658440" y="4346280"/>
              <a:ext cx="183240" cy="0"/>
            </a:xfrm>
            <a:custGeom>
              <a:avLst/>
              <a:gdLst/>
              <a:ahLst/>
              <a:cxnLst>
                <a:cxn ang="3cd4">
                  <a:pos x="hc" y="t"/>
                </a:cxn>
                <a:cxn ang="cd2">
                  <a:pos x="l" y="vc"/>
                </a:cxn>
                <a:cxn ang="cd4">
                  <a:pos x="hc" y="b"/>
                </a:cxn>
                <a:cxn ang="0">
                  <a:pos x="r" y="vc"/>
                </a:cxn>
              </a:cxnLst>
              <a:rect l="l" t="t" r="r" b="b"/>
              <a:pathLst>
                <a:path w="510">
                  <a:moveTo>
                    <a:pt x="510"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1" name="Freeform 2740">
              <a:extLst>
                <a:ext uri="{FF2B5EF4-FFF2-40B4-BE49-F238E27FC236}">
                  <a16:creationId xmlns:a16="http://schemas.microsoft.com/office/drawing/2014/main" id="{8EA3145A-1F07-4049-A3A0-F466B9BC706B}"/>
                </a:ext>
              </a:extLst>
            </p:cNvPr>
            <p:cNvSpPr/>
            <p:nvPr/>
          </p:nvSpPr>
          <p:spPr>
            <a:xfrm>
              <a:off x="658440" y="4346280"/>
              <a:ext cx="0" cy="157320"/>
            </a:xfrm>
            <a:custGeom>
              <a:avLst/>
              <a:gdLst/>
              <a:ahLst/>
              <a:cxnLst>
                <a:cxn ang="3cd4">
                  <a:pos x="hc" y="t"/>
                </a:cxn>
                <a:cxn ang="cd2">
                  <a:pos x="l" y="vc"/>
                </a:cxn>
                <a:cxn ang="cd4">
                  <a:pos x="hc" y="b"/>
                </a:cxn>
                <a:cxn ang="0">
                  <a:pos x="r" y="vc"/>
                </a:cxn>
              </a:cxnLst>
              <a:rect l="l" t="t" r="r" b="b"/>
              <a:pathLst>
                <a:path h="438">
                  <a:moveTo>
                    <a:pt x="0" y="0"/>
                  </a:moveTo>
                  <a:cubicBezTo>
                    <a:pt x="0" y="438"/>
                    <a:pt x="0" y="438"/>
                    <a:pt x="0" y="4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2" name="Freeform 2741">
              <a:extLst>
                <a:ext uri="{FF2B5EF4-FFF2-40B4-BE49-F238E27FC236}">
                  <a16:creationId xmlns:a16="http://schemas.microsoft.com/office/drawing/2014/main" id="{325DDA43-49F4-0246-A5C2-74CA9B801BAE}"/>
                </a:ext>
              </a:extLst>
            </p:cNvPr>
            <p:cNvSpPr/>
            <p:nvPr/>
          </p:nvSpPr>
          <p:spPr>
            <a:xfrm>
              <a:off x="615600" y="4478400"/>
              <a:ext cx="42480" cy="25200"/>
            </a:xfrm>
            <a:custGeom>
              <a:avLst/>
              <a:gdLst/>
              <a:ahLst/>
              <a:cxnLst>
                <a:cxn ang="3cd4">
                  <a:pos x="hc" y="t"/>
                </a:cxn>
                <a:cxn ang="cd2">
                  <a:pos x="l" y="vc"/>
                </a:cxn>
                <a:cxn ang="cd4">
                  <a:pos x="hc" y="b"/>
                </a:cxn>
                <a:cxn ang="0">
                  <a:pos x="r" y="vc"/>
                </a:cxn>
              </a:cxnLst>
              <a:rect l="l" t="t" r="r" b="b"/>
              <a:pathLst>
                <a:path w="119" h="71">
                  <a:moveTo>
                    <a:pt x="119" y="71"/>
                  </a:moveTo>
                  <a:cubicBezTo>
                    <a:pt x="96" y="29"/>
                    <a:pt x="52"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3" name="Freeform 2742">
              <a:extLst>
                <a:ext uri="{FF2B5EF4-FFF2-40B4-BE49-F238E27FC236}">
                  <a16:creationId xmlns:a16="http://schemas.microsoft.com/office/drawing/2014/main" id="{E1D94509-EB14-104B-973E-088878616C1B}"/>
                </a:ext>
              </a:extLst>
            </p:cNvPr>
            <p:cNvSpPr/>
            <p:nvPr/>
          </p:nvSpPr>
          <p:spPr>
            <a:xfrm>
              <a:off x="567720" y="4478400"/>
              <a:ext cx="47520" cy="47880"/>
            </a:xfrm>
            <a:custGeom>
              <a:avLst/>
              <a:gdLst/>
              <a:ahLst/>
              <a:cxnLst>
                <a:cxn ang="3cd4">
                  <a:pos x="hc" y="t"/>
                </a:cxn>
                <a:cxn ang="cd2">
                  <a:pos x="l" y="vc"/>
                </a:cxn>
                <a:cxn ang="cd4">
                  <a:pos x="hc" y="b"/>
                </a:cxn>
                <a:cxn ang="0">
                  <a:pos x="r" y="vc"/>
                </a:cxn>
              </a:cxnLst>
              <a:rect l="l" t="t" r="r" b="b"/>
              <a:pathLst>
                <a:path w="133" h="134">
                  <a:moveTo>
                    <a:pt x="133" y="0"/>
                  </a:moveTo>
                  <a:cubicBezTo>
                    <a:pt x="60" y="0"/>
                    <a:pt x="0" y="60"/>
                    <a:pt x="0" y="1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4" name="Freeform 2743">
              <a:extLst>
                <a:ext uri="{FF2B5EF4-FFF2-40B4-BE49-F238E27FC236}">
                  <a16:creationId xmlns:a16="http://schemas.microsoft.com/office/drawing/2014/main" id="{C2270315-F6E0-654E-AA09-AFC7F10E6F9B}"/>
                </a:ext>
              </a:extLst>
            </p:cNvPr>
            <p:cNvSpPr/>
            <p:nvPr/>
          </p:nvSpPr>
          <p:spPr>
            <a:xfrm>
              <a:off x="567720" y="4526640"/>
              <a:ext cx="47520" cy="47880"/>
            </a:xfrm>
            <a:custGeom>
              <a:avLst/>
              <a:gdLst/>
              <a:ahLst/>
              <a:cxnLst>
                <a:cxn ang="3cd4">
                  <a:pos x="hc" y="t"/>
                </a:cxn>
                <a:cxn ang="cd2">
                  <a:pos x="l" y="vc"/>
                </a:cxn>
                <a:cxn ang="cd4">
                  <a:pos x="hc" y="b"/>
                </a:cxn>
                <a:cxn ang="0">
                  <a:pos x="r" y="vc"/>
                </a:cxn>
              </a:cxnLst>
              <a:rect l="l" t="t" r="r" b="b"/>
              <a:pathLst>
                <a:path w="133" h="134">
                  <a:moveTo>
                    <a:pt x="0" y="0"/>
                  </a:moveTo>
                  <a:cubicBezTo>
                    <a:pt x="0" y="74"/>
                    <a:pt x="60" y="134"/>
                    <a:pt x="133" y="1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5" name="Freeform 2744">
              <a:extLst>
                <a:ext uri="{FF2B5EF4-FFF2-40B4-BE49-F238E27FC236}">
                  <a16:creationId xmlns:a16="http://schemas.microsoft.com/office/drawing/2014/main" id="{235AC165-F0D0-6D47-8D44-9A7294AFD71C}"/>
                </a:ext>
              </a:extLst>
            </p:cNvPr>
            <p:cNvSpPr/>
            <p:nvPr/>
          </p:nvSpPr>
          <p:spPr>
            <a:xfrm>
              <a:off x="615600" y="4549319"/>
              <a:ext cx="42480" cy="25200"/>
            </a:xfrm>
            <a:custGeom>
              <a:avLst/>
              <a:gdLst/>
              <a:ahLst/>
              <a:cxnLst>
                <a:cxn ang="3cd4">
                  <a:pos x="hc" y="t"/>
                </a:cxn>
                <a:cxn ang="cd2">
                  <a:pos x="l" y="vc"/>
                </a:cxn>
                <a:cxn ang="cd4">
                  <a:pos x="hc" y="b"/>
                </a:cxn>
                <a:cxn ang="0">
                  <a:pos x="r" y="vc"/>
                </a:cxn>
              </a:cxnLst>
              <a:rect l="l" t="t" r="r" b="b"/>
              <a:pathLst>
                <a:path w="119" h="71">
                  <a:moveTo>
                    <a:pt x="0" y="71"/>
                  </a:moveTo>
                  <a:cubicBezTo>
                    <a:pt x="52" y="71"/>
                    <a:pt x="96" y="41"/>
                    <a:pt x="11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6" name="Freeform 2745">
              <a:extLst>
                <a:ext uri="{FF2B5EF4-FFF2-40B4-BE49-F238E27FC236}">
                  <a16:creationId xmlns:a16="http://schemas.microsoft.com/office/drawing/2014/main" id="{3EA689B8-973B-144D-B224-9828A6BC0266}"/>
                </a:ext>
              </a:extLst>
            </p:cNvPr>
            <p:cNvSpPr/>
            <p:nvPr/>
          </p:nvSpPr>
          <p:spPr>
            <a:xfrm>
              <a:off x="658440" y="4549319"/>
              <a:ext cx="0" cy="155880"/>
            </a:xfrm>
            <a:custGeom>
              <a:avLst/>
              <a:gdLst/>
              <a:ahLst/>
              <a:cxnLst>
                <a:cxn ang="3cd4">
                  <a:pos x="hc" y="t"/>
                </a:cxn>
                <a:cxn ang="cd2">
                  <a:pos x="l" y="vc"/>
                </a:cxn>
                <a:cxn ang="cd4">
                  <a:pos x="hc" y="b"/>
                </a:cxn>
                <a:cxn ang="0">
                  <a:pos x="r" y="vc"/>
                </a:cxn>
              </a:cxnLst>
              <a:rect l="l" t="t" r="r" b="b"/>
              <a:pathLst>
                <a:path h="434">
                  <a:moveTo>
                    <a:pt x="0" y="0"/>
                  </a:moveTo>
                  <a:cubicBezTo>
                    <a:pt x="0" y="434"/>
                    <a:pt x="0" y="434"/>
                    <a:pt x="0" y="4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7" name="Freeform 2746">
              <a:extLst>
                <a:ext uri="{FF2B5EF4-FFF2-40B4-BE49-F238E27FC236}">
                  <a16:creationId xmlns:a16="http://schemas.microsoft.com/office/drawing/2014/main" id="{E13EB96B-60DA-0A47-825F-0A123F23CF03}"/>
                </a:ext>
              </a:extLst>
            </p:cNvPr>
            <p:cNvSpPr/>
            <p:nvPr/>
          </p:nvSpPr>
          <p:spPr>
            <a:xfrm>
              <a:off x="658440" y="4705560"/>
              <a:ext cx="180720" cy="0"/>
            </a:xfrm>
            <a:custGeom>
              <a:avLst/>
              <a:gdLst/>
              <a:ahLst/>
              <a:cxnLst>
                <a:cxn ang="3cd4">
                  <a:pos x="hc" y="t"/>
                </a:cxn>
                <a:cxn ang="cd2">
                  <a:pos x="l" y="vc"/>
                </a:cxn>
                <a:cxn ang="cd4">
                  <a:pos x="hc" y="b"/>
                </a:cxn>
                <a:cxn ang="0">
                  <a:pos x="r" y="vc"/>
                </a:cxn>
              </a:cxnLst>
              <a:rect l="l" t="t" r="r" b="b"/>
              <a:pathLst>
                <a:path w="503">
                  <a:moveTo>
                    <a:pt x="0" y="0"/>
                  </a:moveTo>
                  <a:cubicBezTo>
                    <a:pt x="503" y="0"/>
                    <a:pt x="503" y="0"/>
                    <a:pt x="50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8" name="Freeform 2747">
              <a:extLst>
                <a:ext uri="{FF2B5EF4-FFF2-40B4-BE49-F238E27FC236}">
                  <a16:creationId xmlns:a16="http://schemas.microsoft.com/office/drawing/2014/main" id="{D9B23BFA-7FD5-574A-A9FD-CF6CEF53FC83}"/>
                </a:ext>
              </a:extLst>
            </p:cNvPr>
            <p:cNvSpPr/>
            <p:nvPr/>
          </p:nvSpPr>
          <p:spPr>
            <a:xfrm>
              <a:off x="819720" y="4666680"/>
              <a:ext cx="19440" cy="38520"/>
            </a:xfrm>
            <a:custGeom>
              <a:avLst/>
              <a:gdLst/>
              <a:ahLst/>
              <a:cxnLst>
                <a:cxn ang="3cd4">
                  <a:pos x="hc" y="t"/>
                </a:cxn>
                <a:cxn ang="cd2">
                  <a:pos x="l" y="vc"/>
                </a:cxn>
                <a:cxn ang="cd4">
                  <a:pos x="hc" y="b"/>
                </a:cxn>
                <a:cxn ang="0">
                  <a:pos x="r" y="vc"/>
                </a:cxn>
              </a:cxnLst>
              <a:rect l="l" t="t" r="r" b="b"/>
              <a:pathLst>
                <a:path w="55" h="108">
                  <a:moveTo>
                    <a:pt x="55" y="108"/>
                  </a:moveTo>
                  <a:cubicBezTo>
                    <a:pt x="20" y="83"/>
                    <a:pt x="0" y="4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49" name="Freeform 2748">
              <a:extLst>
                <a:ext uri="{FF2B5EF4-FFF2-40B4-BE49-F238E27FC236}">
                  <a16:creationId xmlns:a16="http://schemas.microsoft.com/office/drawing/2014/main" id="{EB814E05-30FB-3746-BC0D-69640F257319}"/>
                </a:ext>
              </a:extLst>
            </p:cNvPr>
            <p:cNvSpPr/>
            <p:nvPr/>
          </p:nvSpPr>
          <p:spPr>
            <a:xfrm>
              <a:off x="819720" y="4618440"/>
              <a:ext cx="47520" cy="47880"/>
            </a:xfrm>
            <a:custGeom>
              <a:avLst/>
              <a:gdLst/>
              <a:ahLst/>
              <a:cxnLst>
                <a:cxn ang="3cd4">
                  <a:pos x="hc" y="t"/>
                </a:cxn>
                <a:cxn ang="cd2">
                  <a:pos x="l" y="vc"/>
                </a:cxn>
                <a:cxn ang="cd4">
                  <a:pos x="hc" y="b"/>
                </a:cxn>
                <a:cxn ang="0">
                  <a:pos x="r" y="vc"/>
                </a:cxn>
              </a:cxnLst>
              <a:rect l="l" t="t" r="r" b="b"/>
              <a:pathLst>
                <a:path w="133" h="134">
                  <a:moveTo>
                    <a:pt x="0" y="134"/>
                  </a:moveTo>
                  <a:cubicBezTo>
                    <a:pt x="0" y="60"/>
                    <a:pt x="59" y="0"/>
                    <a:pt x="13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0" name="Freeform 2749">
              <a:extLst>
                <a:ext uri="{FF2B5EF4-FFF2-40B4-BE49-F238E27FC236}">
                  <a16:creationId xmlns:a16="http://schemas.microsoft.com/office/drawing/2014/main" id="{05DE6761-2E83-8548-B917-7BB0BF47198D}"/>
                </a:ext>
              </a:extLst>
            </p:cNvPr>
            <p:cNvSpPr/>
            <p:nvPr/>
          </p:nvSpPr>
          <p:spPr>
            <a:xfrm>
              <a:off x="867599" y="4618440"/>
              <a:ext cx="47880" cy="47880"/>
            </a:xfrm>
            <a:custGeom>
              <a:avLst/>
              <a:gdLst/>
              <a:ahLst/>
              <a:cxnLst>
                <a:cxn ang="3cd4">
                  <a:pos x="hc" y="t"/>
                </a:cxn>
                <a:cxn ang="cd2">
                  <a:pos x="l" y="vc"/>
                </a:cxn>
                <a:cxn ang="cd4">
                  <a:pos x="hc" y="b"/>
                </a:cxn>
                <a:cxn ang="0">
                  <a:pos x="r" y="vc"/>
                </a:cxn>
              </a:cxnLst>
              <a:rect l="l" t="t" r="r" b="b"/>
              <a:pathLst>
                <a:path w="134" h="134">
                  <a:moveTo>
                    <a:pt x="0" y="0"/>
                  </a:moveTo>
                  <a:cubicBezTo>
                    <a:pt x="74" y="0"/>
                    <a:pt x="134" y="60"/>
                    <a:pt x="134" y="1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1" name="Freeform 2750">
              <a:extLst>
                <a:ext uri="{FF2B5EF4-FFF2-40B4-BE49-F238E27FC236}">
                  <a16:creationId xmlns:a16="http://schemas.microsoft.com/office/drawing/2014/main" id="{6AE2F0CA-C939-2F46-A639-3648ECF5188B}"/>
                </a:ext>
              </a:extLst>
            </p:cNvPr>
            <p:cNvSpPr/>
            <p:nvPr/>
          </p:nvSpPr>
          <p:spPr>
            <a:xfrm>
              <a:off x="896040" y="4666680"/>
              <a:ext cx="19440" cy="38520"/>
            </a:xfrm>
            <a:custGeom>
              <a:avLst/>
              <a:gdLst/>
              <a:ahLst/>
              <a:cxnLst>
                <a:cxn ang="3cd4">
                  <a:pos x="hc" y="t"/>
                </a:cxn>
                <a:cxn ang="cd2">
                  <a:pos x="l" y="vc"/>
                </a:cxn>
                <a:cxn ang="cd4">
                  <a:pos x="hc" y="b"/>
                </a:cxn>
                <a:cxn ang="0">
                  <a:pos x="r" y="vc"/>
                </a:cxn>
              </a:cxnLst>
              <a:rect l="l" t="t" r="r" b="b"/>
              <a:pathLst>
                <a:path w="55" h="108">
                  <a:moveTo>
                    <a:pt x="55" y="0"/>
                  </a:moveTo>
                  <a:cubicBezTo>
                    <a:pt x="55" y="44"/>
                    <a:pt x="33" y="83"/>
                    <a:pt x="0" y="10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2" name="Freeform 2751">
              <a:extLst>
                <a:ext uri="{FF2B5EF4-FFF2-40B4-BE49-F238E27FC236}">
                  <a16:creationId xmlns:a16="http://schemas.microsoft.com/office/drawing/2014/main" id="{38D8CEEB-9E5C-3C46-B15A-2BDF973F760E}"/>
                </a:ext>
              </a:extLst>
            </p:cNvPr>
            <p:cNvSpPr/>
            <p:nvPr/>
          </p:nvSpPr>
          <p:spPr>
            <a:xfrm>
              <a:off x="896040" y="4705560"/>
              <a:ext cx="171360" cy="0"/>
            </a:xfrm>
            <a:custGeom>
              <a:avLst/>
              <a:gdLst/>
              <a:ahLst/>
              <a:cxnLst>
                <a:cxn ang="3cd4">
                  <a:pos x="hc" y="t"/>
                </a:cxn>
                <a:cxn ang="cd2">
                  <a:pos x="l" y="vc"/>
                </a:cxn>
                <a:cxn ang="cd4">
                  <a:pos x="hc" y="b"/>
                </a:cxn>
                <a:cxn ang="0">
                  <a:pos x="r" y="vc"/>
                </a:cxn>
              </a:cxnLst>
              <a:rect l="l" t="t" r="r" b="b"/>
              <a:pathLst>
                <a:path w="477">
                  <a:moveTo>
                    <a:pt x="0" y="0"/>
                  </a:moveTo>
                  <a:cubicBezTo>
                    <a:pt x="477" y="0"/>
                    <a:pt x="477" y="0"/>
                    <a:pt x="47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3" name="Freeform 2752">
              <a:extLst>
                <a:ext uri="{FF2B5EF4-FFF2-40B4-BE49-F238E27FC236}">
                  <a16:creationId xmlns:a16="http://schemas.microsoft.com/office/drawing/2014/main" id="{0EA3B5E2-D826-814B-A6F5-347818F2F6F9}"/>
                </a:ext>
              </a:extLst>
            </p:cNvPr>
            <p:cNvSpPr/>
            <p:nvPr/>
          </p:nvSpPr>
          <p:spPr>
            <a:xfrm>
              <a:off x="1067760" y="4549319"/>
              <a:ext cx="0" cy="155880"/>
            </a:xfrm>
            <a:custGeom>
              <a:avLst/>
              <a:gdLst/>
              <a:ahLst/>
              <a:cxnLst>
                <a:cxn ang="3cd4">
                  <a:pos x="hc" y="t"/>
                </a:cxn>
                <a:cxn ang="cd2">
                  <a:pos x="l" y="vc"/>
                </a:cxn>
                <a:cxn ang="cd4">
                  <a:pos x="hc" y="b"/>
                </a:cxn>
                <a:cxn ang="0">
                  <a:pos x="r" y="vc"/>
                </a:cxn>
              </a:cxnLst>
              <a:rect l="l" t="t" r="r" b="b"/>
              <a:pathLst>
                <a:path h="434">
                  <a:moveTo>
                    <a:pt x="0" y="43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4" name="Freeform 2753">
              <a:extLst>
                <a:ext uri="{FF2B5EF4-FFF2-40B4-BE49-F238E27FC236}">
                  <a16:creationId xmlns:a16="http://schemas.microsoft.com/office/drawing/2014/main" id="{7B8C11B4-C312-3B41-A86B-6217BF51BB55}"/>
                </a:ext>
              </a:extLst>
            </p:cNvPr>
            <p:cNvSpPr/>
            <p:nvPr/>
          </p:nvSpPr>
          <p:spPr>
            <a:xfrm>
              <a:off x="1067760" y="4549319"/>
              <a:ext cx="41760" cy="25200"/>
            </a:xfrm>
            <a:custGeom>
              <a:avLst/>
              <a:gdLst/>
              <a:ahLst/>
              <a:cxnLst>
                <a:cxn ang="3cd4">
                  <a:pos x="hc" y="t"/>
                </a:cxn>
                <a:cxn ang="cd2">
                  <a:pos x="l" y="vc"/>
                </a:cxn>
                <a:cxn ang="cd4">
                  <a:pos x="hc" y="b"/>
                </a:cxn>
                <a:cxn ang="0">
                  <a:pos x="r" y="vc"/>
                </a:cxn>
              </a:cxnLst>
              <a:rect l="l" t="t" r="r" b="b"/>
              <a:pathLst>
                <a:path w="117" h="71">
                  <a:moveTo>
                    <a:pt x="0" y="0"/>
                  </a:moveTo>
                  <a:cubicBezTo>
                    <a:pt x="22" y="41"/>
                    <a:pt x="67" y="71"/>
                    <a:pt x="117" y="7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5" name="Freeform 2754">
              <a:extLst>
                <a:ext uri="{FF2B5EF4-FFF2-40B4-BE49-F238E27FC236}">
                  <a16:creationId xmlns:a16="http://schemas.microsoft.com/office/drawing/2014/main" id="{CB3317D8-2F47-7349-89B0-83DBA4A8275A}"/>
                </a:ext>
              </a:extLst>
            </p:cNvPr>
            <p:cNvSpPr/>
            <p:nvPr/>
          </p:nvSpPr>
          <p:spPr>
            <a:xfrm>
              <a:off x="1109880" y="4526640"/>
              <a:ext cx="48240" cy="47880"/>
            </a:xfrm>
            <a:custGeom>
              <a:avLst/>
              <a:gdLst/>
              <a:ahLst/>
              <a:cxnLst>
                <a:cxn ang="3cd4">
                  <a:pos x="hc" y="t"/>
                </a:cxn>
                <a:cxn ang="cd2">
                  <a:pos x="l" y="vc"/>
                </a:cxn>
                <a:cxn ang="cd4">
                  <a:pos x="hc" y="b"/>
                </a:cxn>
                <a:cxn ang="0">
                  <a:pos x="r" y="vc"/>
                </a:cxn>
              </a:cxnLst>
              <a:rect l="l" t="t" r="r" b="b"/>
              <a:pathLst>
                <a:path w="135" h="134">
                  <a:moveTo>
                    <a:pt x="0" y="134"/>
                  </a:moveTo>
                  <a:cubicBezTo>
                    <a:pt x="74" y="134"/>
                    <a:pt x="135" y="74"/>
                    <a:pt x="13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56" name="Freeform 2755">
              <a:extLst>
                <a:ext uri="{FF2B5EF4-FFF2-40B4-BE49-F238E27FC236}">
                  <a16:creationId xmlns:a16="http://schemas.microsoft.com/office/drawing/2014/main" id="{73581050-34E0-6C49-8E55-E3C559753675}"/>
                </a:ext>
              </a:extLst>
            </p:cNvPr>
            <p:cNvSpPr/>
            <p:nvPr/>
          </p:nvSpPr>
          <p:spPr>
            <a:xfrm>
              <a:off x="1109880" y="4478400"/>
              <a:ext cx="48240" cy="47880"/>
            </a:xfrm>
            <a:custGeom>
              <a:avLst/>
              <a:gdLst/>
              <a:ahLst/>
              <a:cxnLst>
                <a:cxn ang="3cd4">
                  <a:pos x="hc" y="t"/>
                </a:cxn>
                <a:cxn ang="cd2">
                  <a:pos x="l" y="vc"/>
                </a:cxn>
                <a:cxn ang="cd4">
                  <a:pos x="hc" y="b"/>
                </a:cxn>
                <a:cxn ang="0">
                  <a:pos x="r" y="vc"/>
                </a:cxn>
              </a:cxnLst>
              <a:rect l="l" t="t" r="r" b="b"/>
              <a:pathLst>
                <a:path w="135" h="134">
                  <a:moveTo>
                    <a:pt x="135" y="134"/>
                  </a:moveTo>
                  <a:cubicBezTo>
                    <a:pt x="135" y="60"/>
                    <a:pt x="74"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6" name="Group 1695">
            <a:extLst>
              <a:ext uri="{FF2B5EF4-FFF2-40B4-BE49-F238E27FC236}">
                <a16:creationId xmlns:a16="http://schemas.microsoft.com/office/drawing/2014/main" id="{3A3010D9-DABF-614B-83E9-056B03770BA9}"/>
              </a:ext>
            </a:extLst>
          </p:cNvPr>
          <p:cNvGrpSpPr/>
          <p:nvPr/>
        </p:nvGrpSpPr>
        <p:grpSpPr>
          <a:xfrm>
            <a:off x="2395716" y="896781"/>
            <a:ext cx="642474" cy="630878"/>
            <a:chOff x="1342080" y="4279320"/>
            <a:chExt cx="498599" cy="489600"/>
          </a:xfrm>
        </p:grpSpPr>
        <p:sp>
          <p:nvSpPr>
            <p:cNvPr id="2709" name="Straight Connector 2708">
              <a:extLst>
                <a:ext uri="{FF2B5EF4-FFF2-40B4-BE49-F238E27FC236}">
                  <a16:creationId xmlns:a16="http://schemas.microsoft.com/office/drawing/2014/main" id="{A9A44BD9-827F-9E4A-96D8-18586ABBB48E}"/>
                </a:ext>
              </a:extLst>
            </p:cNvPr>
            <p:cNvSpPr/>
            <p:nvPr/>
          </p:nvSpPr>
          <p:spPr>
            <a:xfrm>
              <a:off x="1682639" y="4327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0" name="Freeform 2709">
              <a:extLst>
                <a:ext uri="{FF2B5EF4-FFF2-40B4-BE49-F238E27FC236}">
                  <a16:creationId xmlns:a16="http://schemas.microsoft.com/office/drawing/2014/main" id="{D255CAEC-5B86-F54E-A1B1-50B1378CC9E0}"/>
                </a:ext>
              </a:extLst>
            </p:cNvPr>
            <p:cNvSpPr/>
            <p:nvPr/>
          </p:nvSpPr>
          <p:spPr>
            <a:xfrm>
              <a:off x="1634040" y="4327920"/>
              <a:ext cx="48240" cy="48600"/>
            </a:xfrm>
            <a:custGeom>
              <a:avLst/>
              <a:gdLst/>
              <a:ahLst/>
              <a:cxnLst>
                <a:cxn ang="3cd4">
                  <a:pos x="hc" y="t"/>
                </a:cxn>
                <a:cxn ang="cd2">
                  <a:pos x="l" y="vc"/>
                </a:cxn>
                <a:cxn ang="cd4">
                  <a:pos x="hc" y="b"/>
                </a:cxn>
                <a:cxn ang="0">
                  <a:pos x="r" y="vc"/>
                </a:cxn>
              </a:cxnLst>
              <a:rect l="l" t="t" r="r" b="b"/>
              <a:pathLst>
                <a:path w="135" h="136">
                  <a:moveTo>
                    <a:pt x="135" y="0"/>
                  </a:moveTo>
                  <a:cubicBezTo>
                    <a:pt x="135" y="76"/>
                    <a:pt x="75" y="136"/>
                    <a:pt x="0" y="1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1" name="Freeform 2710">
              <a:extLst>
                <a:ext uri="{FF2B5EF4-FFF2-40B4-BE49-F238E27FC236}">
                  <a16:creationId xmlns:a16="http://schemas.microsoft.com/office/drawing/2014/main" id="{1394B9A7-E1EA-584A-A7DD-1FB77BC05E57}"/>
                </a:ext>
              </a:extLst>
            </p:cNvPr>
            <p:cNvSpPr/>
            <p:nvPr/>
          </p:nvSpPr>
          <p:spPr>
            <a:xfrm>
              <a:off x="1585080" y="4327920"/>
              <a:ext cx="48600" cy="48600"/>
            </a:xfrm>
            <a:custGeom>
              <a:avLst/>
              <a:gdLst/>
              <a:ahLst/>
              <a:cxnLst>
                <a:cxn ang="3cd4">
                  <a:pos x="hc" y="t"/>
                </a:cxn>
                <a:cxn ang="cd2">
                  <a:pos x="l" y="vc"/>
                </a:cxn>
                <a:cxn ang="cd4">
                  <a:pos x="hc" y="b"/>
                </a:cxn>
                <a:cxn ang="0">
                  <a:pos x="r" y="vc"/>
                </a:cxn>
              </a:cxnLst>
              <a:rect l="l" t="t" r="r" b="b"/>
              <a:pathLst>
                <a:path w="136" h="136">
                  <a:moveTo>
                    <a:pt x="136" y="136"/>
                  </a:moveTo>
                  <a:cubicBezTo>
                    <a:pt x="61" y="136"/>
                    <a:pt x="0" y="7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2" name="Freeform 2711">
              <a:extLst>
                <a:ext uri="{FF2B5EF4-FFF2-40B4-BE49-F238E27FC236}">
                  <a16:creationId xmlns:a16="http://schemas.microsoft.com/office/drawing/2014/main" id="{A2DD0368-90A0-8E4F-9E71-6E456C681E14}"/>
                </a:ext>
              </a:extLst>
            </p:cNvPr>
            <p:cNvSpPr/>
            <p:nvPr/>
          </p:nvSpPr>
          <p:spPr>
            <a:xfrm>
              <a:off x="1585080" y="4279320"/>
              <a:ext cx="48600" cy="48240"/>
            </a:xfrm>
            <a:custGeom>
              <a:avLst/>
              <a:gdLst/>
              <a:ahLst/>
              <a:cxnLst>
                <a:cxn ang="3cd4">
                  <a:pos x="hc" y="t"/>
                </a:cxn>
                <a:cxn ang="cd2">
                  <a:pos x="l" y="vc"/>
                </a:cxn>
                <a:cxn ang="cd4">
                  <a:pos x="hc" y="b"/>
                </a:cxn>
                <a:cxn ang="0">
                  <a:pos x="r" y="vc"/>
                </a:cxn>
              </a:cxnLst>
              <a:rect l="l" t="t" r="r" b="b"/>
              <a:pathLst>
                <a:path w="136" h="135">
                  <a:moveTo>
                    <a:pt x="0" y="135"/>
                  </a:moveTo>
                  <a:cubicBezTo>
                    <a:pt x="0" y="60"/>
                    <a:pt x="61" y="0"/>
                    <a:pt x="13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3" name="Freeform 2712">
              <a:extLst>
                <a:ext uri="{FF2B5EF4-FFF2-40B4-BE49-F238E27FC236}">
                  <a16:creationId xmlns:a16="http://schemas.microsoft.com/office/drawing/2014/main" id="{01CF71AC-5DFC-1748-90E0-5FDE65FE2E40}"/>
                </a:ext>
              </a:extLst>
            </p:cNvPr>
            <p:cNvSpPr/>
            <p:nvPr/>
          </p:nvSpPr>
          <p:spPr>
            <a:xfrm>
              <a:off x="1634040" y="4279320"/>
              <a:ext cx="48240" cy="48240"/>
            </a:xfrm>
            <a:custGeom>
              <a:avLst/>
              <a:gdLst/>
              <a:ahLst/>
              <a:cxnLst>
                <a:cxn ang="3cd4">
                  <a:pos x="hc" y="t"/>
                </a:cxn>
                <a:cxn ang="cd2">
                  <a:pos x="l" y="vc"/>
                </a:cxn>
                <a:cxn ang="cd4">
                  <a:pos x="hc" y="b"/>
                </a:cxn>
                <a:cxn ang="0">
                  <a:pos x="r" y="vc"/>
                </a:cxn>
              </a:cxnLst>
              <a:rect l="l" t="t" r="r" b="b"/>
              <a:pathLst>
                <a:path w="135" h="135">
                  <a:moveTo>
                    <a:pt x="0" y="0"/>
                  </a:moveTo>
                  <a:cubicBezTo>
                    <a:pt x="75" y="0"/>
                    <a:pt x="135" y="60"/>
                    <a:pt x="135" y="1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4" name="Straight Connector 2713">
              <a:extLst>
                <a:ext uri="{FF2B5EF4-FFF2-40B4-BE49-F238E27FC236}">
                  <a16:creationId xmlns:a16="http://schemas.microsoft.com/office/drawing/2014/main" id="{8570A2BB-99E0-4742-9CD6-1BE0565A829B}"/>
                </a:ext>
              </a:extLst>
            </p:cNvPr>
            <p:cNvSpPr/>
            <p:nvPr/>
          </p:nvSpPr>
          <p:spPr>
            <a:xfrm>
              <a:off x="1527480" y="4720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5" name="Freeform 2714">
              <a:extLst>
                <a:ext uri="{FF2B5EF4-FFF2-40B4-BE49-F238E27FC236}">
                  <a16:creationId xmlns:a16="http://schemas.microsoft.com/office/drawing/2014/main" id="{14C016A8-573C-B948-9A56-DFC37E35CA35}"/>
                </a:ext>
              </a:extLst>
            </p:cNvPr>
            <p:cNvSpPr/>
            <p:nvPr/>
          </p:nvSpPr>
          <p:spPr>
            <a:xfrm>
              <a:off x="1478879" y="4720320"/>
              <a:ext cx="48240" cy="48600"/>
            </a:xfrm>
            <a:custGeom>
              <a:avLst/>
              <a:gdLst/>
              <a:ahLst/>
              <a:cxnLst>
                <a:cxn ang="3cd4">
                  <a:pos x="hc" y="t"/>
                </a:cxn>
                <a:cxn ang="cd2">
                  <a:pos x="l" y="vc"/>
                </a:cxn>
                <a:cxn ang="cd4">
                  <a:pos x="hc" y="b"/>
                </a:cxn>
                <a:cxn ang="0">
                  <a:pos x="r" y="vc"/>
                </a:cxn>
              </a:cxnLst>
              <a:rect l="l" t="t" r="r" b="b"/>
              <a:pathLst>
                <a:path w="135" h="136">
                  <a:moveTo>
                    <a:pt x="135" y="0"/>
                  </a:moveTo>
                  <a:cubicBezTo>
                    <a:pt x="135" y="74"/>
                    <a:pt x="73" y="136"/>
                    <a:pt x="0" y="1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6" name="Freeform 2715">
              <a:extLst>
                <a:ext uri="{FF2B5EF4-FFF2-40B4-BE49-F238E27FC236}">
                  <a16:creationId xmlns:a16="http://schemas.microsoft.com/office/drawing/2014/main" id="{B6AB92CB-4D90-C54A-AF99-D5ECAD0DC799}"/>
                </a:ext>
              </a:extLst>
            </p:cNvPr>
            <p:cNvSpPr/>
            <p:nvPr/>
          </p:nvSpPr>
          <p:spPr>
            <a:xfrm>
              <a:off x="1429559" y="4720320"/>
              <a:ext cx="48960" cy="48600"/>
            </a:xfrm>
            <a:custGeom>
              <a:avLst/>
              <a:gdLst/>
              <a:ahLst/>
              <a:cxnLst>
                <a:cxn ang="3cd4">
                  <a:pos x="hc" y="t"/>
                </a:cxn>
                <a:cxn ang="cd2">
                  <a:pos x="l" y="vc"/>
                </a:cxn>
                <a:cxn ang="cd4">
                  <a:pos x="hc" y="b"/>
                </a:cxn>
                <a:cxn ang="0">
                  <a:pos x="r" y="vc"/>
                </a:cxn>
              </a:cxnLst>
              <a:rect l="l" t="t" r="r" b="b"/>
              <a:pathLst>
                <a:path w="137" h="136">
                  <a:moveTo>
                    <a:pt x="137" y="136"/>
                  </a:moveTo>
                  <a:cubicBezTo>
                    <a:pt x="61" y="136"/>
                    <a:pt x="0" y="7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7" name="Freeform 2716">
              <a:extLst>
                <a:ext uri="{FF2B5EF4-FFF2-40B4-BE49-F238E27FC236}">
                  <a16:creationId xmlns:a16="http://schemas.microsoft.com/office/drawing/2014/main" id="{D56079AF-289A-E640-80D1-231F63D04E2D}"/>
                </a:ext>
              </a:extLst>
            </p:cNvPr>
            <p:cNvSpPr/>
            <p:nvPr/>
          </p:nvSpPr>
          <p:spPr>
            <a:xfrm>
              <a:off x="1429559" y="4671360"/>
              <a:ext cx="48960" cy="48600"/>
            </a:xfrm>
            <a:custGeom>
              <a:avLst/>
              <a:gdLst/>
              <a:ahLst/>
              <a:cxnLst>
                <a:cxn ang="3cd4">
                  <a:pos x="hc" y="t"/>
                </a:cxn>
                <a:cxn ang="cd2">
                  <a:pos x="l" y="vc"/>
                </a:cxn>
                <a:cxn ang="cd4">
                  <a:pos x="hc" y="b"/>
                </a:cxn>
                <a:cxn ang="0">
                  <a:pos x="r" y="vc"/>
                </a:cxn>
              </a:cxnLst>
              <a:rect l="l" t="t" r="r" b="b"/>
              <a:pathLst>
                <a:path w="137" h="136">
                  <a:moveTo>
                    <a:pt x="0" y="136"/>
                  </a:moveTo>
                  <a:cubicBezTo>
                    <a:pt x="0" y="61"/>
                    <a:pt x="61" y="0"/>
                    <a:pt x="13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8" name="Freeform 2717">
              <a:extLst>
                <a:ext uri="{FF2B5EF4-FFF2-40B4-BE49-F238E27FC236}">
                  <a16:creationId xmlns:a16="http://schemas.microsoft.com/office/drawing/2014/main" id="{85C0A95B-DA9D-574B-9A22-A2BBAC83654B}"/>
                </a:ext>
              </a:extLst>
            </p:cNvPr>
            <p:cNvSpPr/>
            <p:nvPr/>
          </p:nvSpPr>
          <p:spPr>
            <a:xfrm>
              <a:off x="1478879" y="4671360"/>
              <a:ext cx="48240" cy="48600"/>
            </a:xfrm>
            <a:custGeom>
              <a:avLst/>
              <a:gdLst/>
              <a:ahLst/>
              <a:cxnLst>
                <a:cxn ang="3cd4">
                  <a:pos x="hc" y="t"/>
                </a:cxn>
                <a:cxn ang="cd2">
                  <a:pos x="l" y="vc"/>
                </a:cxn>
                <a:cxn ang="cd4">
                  <a:pos x="hc" y="b"/>
                </a:cxn>
                <a:cxn ang="0">
                  <a:pos x="r" y="vc"/>
                </a:cxn>
              </a:cxnLst>
              <a:rect l="l" t="t" r="r" b="b"/>
              <a:pathLst>
                <a:path w="135" h="136">
                  <a:moveTo>
                    <a:pt x="0" y="0"/>
                  </a:moveTo>
                  <a:cubicBezTo>
                    <a:pt x="73" y="0"/>
                    <a:pt x="135" y="61"/>
                    <a:pt x="135" y="1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19" name="Straight Connector 2718">
              <a:extLst>
                <a:ext uri="{FF2B5EF4-FFF2-40B4-BE49-F238E27FC236}">
                  <a16:creationId xmlns:a16="http://schemas.microsoft.com/office/drawing/2014/main" id="{0E6732B1-2CF9-B54C-9BB0-F1D586E37517}"/>
                </a:ext>
              </a:extLst>
            </p:cNvPr>
            <p:cNvSpPr/>
            <p:nvPr/>
          </p:nvSpPr>
          <p:spPr>
            <a:xfrm>
              <a:off x="1840679" y="45788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0" name="Freeform 2719">
              <a:extLst>
                <a:ext uri="{FF2B5EF4-FFF2-40B4-BE49-F238E27FC236}">
                  <a16:creationId xmlns:a16="http://schemas.microsoft.com/office/drawing/2014/main" id="{9A6F8A4B-3744-BA4A-A8C1-224D434D4550}"/>
                </a:ext>
              </a:extLst>
            </p:cNvPr>
            <p:cNvSpPr/>
            <p:nvPr/>
          </p:nvSpPr>
          <p:spPr>
            <a:xfrm>
              <a:off x="1733399" y="4578840"/>
              <a:ext cx="106920" cy="106560"/>
            </a:xfrm>
            <a:custGeom>
              <a:avLst/>
              <a:gdLst/>
              <a:ahLst/>
              <a:cxnLst>
                <a:cxn ang="3cd4">
                  <a:pos x="hc" y="t"/>
                </a:cxn>
                <a:cxn ang="cd2">
                  <a:pos x="l" y="vc"/>
                </a:cxn>
                <a:cxn ang="cd4">
                  <a:pos x="hc" y="b"/>
                </a:cxn>
                <a:cxn ang="0">
                  <a:pos x="r" y="vc"/>
                </a:cxn>
              </a:cxnLst>
              <a:rect l="l" t="t" r="r" b="b"/>
              <a:pathLst>
                <a:path w="298" h="297">
                  <a:moveTo>
                    <a:pt x="298" y="0"/>
                  </a:moveTo>
                  <a:cubicBezTo>
                    <a:pt x="298" y="164"/>
                    <a:pt x="165" y="297"/>
                    <a:pt x="0" y="29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1" name="Freeform 2720">
              <a:extLst>
                <a:ext uri="{FF2B5EF4-FFF2-40B4-BE49-F238E27FC236}">
                  <a16:creationId xmlns:a16="http://schemas.microsoft.com/office/drawing/2014/main" id="{539E182C-9F15-2140-ABDA-AD298CE9C625}"/>
                </a:ext>
              </a:extLst>
            </p:cNvPr>
            <p:cNvSpPr/>
            <p:nvPr/>
          </p:nvSpPr>
          <p:spPr>
            <a:xfrm>
              <a:off x="1626480" y="4578840"/>
              <a:ext cx="106560" cy="106560"/>
            </a:xfrm>
            <a:custGeom>
              <a:avLst/>
              <a:gdLst/>
              <a:ahLst/>
              <a:cxnLst>
                <a:cxn ang="3cd4">
                  <a:pos x="hc" y="t"/>
                </a:cxn>
                <a:cxn ang="cd2">
                  <a:pos x="l" y="vc"/>
                </a:cxn>
                <a:cxn ang="cd4">
                  <a:pos x="hc" y="b"/>
                </a:cxn>
                <a:cxn ang="0">
                  <a:pos x="r" y="vc"/>
                </a:cxn>
              </a:cxnLst>
              <a:rect l="l" t="t" r="r" b="b"/>
              <a:pathLst>
                <a:path w="297" h="297">
                  <a:moveTo>
                    <a:pt x="297" y="297"/>
                  </a:moveTo>
                  <a:cubicBezTo>
                    <a:pt x="133" y="297"/>
                    <a:pt x="0" y="16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2" name="Freeform 2721">
              <a:extLst>
                <a:ext uri="{FF2B5EF4-FFF2-40B4-BE49-F238E27FC236}">
                  <a16:creationId xmlns:a16="http://schemas.microsoft.com/office/drawing/2014/main" id="{FB7A544D-CF53-E646-877D-59A560D088CA}"/>
                </a:ext>
              </a:extLst>
            </p:cNvPr>
            <p:cNvSpPr/>
            <p:nvPr/>
          </p:nvSpPr>
          <p:spPr>
            <a:xfrm>
              <a:off x="1626480" y="4471920"/>
              <a:ext cx="106560" cy="106560"/>
            </a:xfrm>
            <a:custGeom>
              <a:avLst/>
              <a:gdLst/>
              <a:ahLst/>
              <a:cxnLst>
                <a:cxn ang="3cd4">
                  <a:pos x="hc" y="t"/>
                </a:cxn>
                <a:cxn ang="cd2">
                  <a:pos x="l" y="vc"/>
                </a:cxn>
                <a:cxn ang="cd4">
                  <a:pos x="hc" y="b"/>
                </a:cxn>
                <a:cxn ang="0">
                  <a:pos x="r" y="vc"/>
                </a:cxn>
              </a:cxnLst>
              <a:rect l="l" t="t" r="r" b="b"/>
              <a:pathLst>
                <a:path w="297" h="297">
                  <a:moveTo>
                    <a:pt x="0" y="297"/>
                  </a:moveTo>
                  <a:cubicBezTo>
                    <a:pt x="0" y="133"/>
                    <a:pt x="133" y="0"/>
                    <a:pt x="29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3" name="Freeform 2722">
              <a:extLst>
                <a:ext uri="{FF2B5EF4-FFF2-40B4-BE49-F238E27FC236}">
                  <a16:creationId xmlns:a16="http://schemas.microsoft.com/office/drawing/2014/main" id="{0790C26E-7281-5C47-9799-103EA32E7EF7}"/>
                </a:ext>
              </a:extLst>
            </p:cNvPr>
            <p:cNvSpPr/>
            <p:nvPr/>
          </p:nvSpPr>
          <p:spPr>
            <a:xfrm>
              <a:off x="1733399" y="4471920"/>
              <a:ext cx="106920" cy="106560"/>
            </a:xfrm>
            <a:custGeom>
              <a:avLst/>
              <a:gdLst/>
              <a:ahLst/>
              <a:cxnLst>
                <a:cxn ang="3cd4">
                  <a:pos x="hc" y="t"/>
                </a:cxn>
                <a:cxn ang="cd2">
                  <a:pos x="l" y="vc"/>
                </a:cxn>
                <a:cxn ang="cd4">
                  <a:pos x="hc" y="b"/>
                </a:cxn>
                <a:cxn ang="0">
                  <a:pos x="r" y="vc"/>
                </a:cxn>
              </a:cxnLst>
              <a:rect l="l" t="t" r="r" b="b"/>
              <a:pathLst>
                <a:path w="298" h="297">
                  <a:moveTo>
                    <a:pt x="0" y="0"/>
                  </a:moveTo>
                  <a:cubicBezTo>
                    <a:pt x="165" y="0"/>
                    <a:pt x="298" y="133"/>
                    <a:pt x="298" y="29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4" name="Straight Connector 2723">
              <a:extLst>
                <a:ext uri="{FF2B5EF4-FFF2-40B4-BE49-F238E27FC236}">
                  <a16:creationId xmlns:a16="http://schemas.microsoft.com/office/drawing/2014/main" id="{65B7D899-9EE4-784A-B093-1521B92AAA20}"/>
                </a:ext>
              </a:extLst>
            </p:cNvPr>
            <p:cNvSpPr/>
            <p:nvPr/>
          </p:nvSpPr>
          <p:spPr>
            <a:xfrm>
              <a:off x="1482479" y="4474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5" name="Freeform 2724">
              <a:extLst>
                <a:ext uri="{FF2B5EF4-FFF2-40B4-BE49-F238E27FC236}">
                  <a16:creationId xmlns:a16="http://schemas.microsoft.com/office/drawing/2014/main" id="{E9497CD5-2FA6-8947-9E21-323838CB8CA4}"/>
                </a:ext>
              </a:extLst>
            </p:cNvPr>
            <p:cNvSpPr/>
            <p:nvPr/>
          </p:nvSpPr>
          <p:spPr>
            <a:xfrm>
              <a:off x="1412640" y="4474440"/>
              <a:ext cx="69480" cy="70200"/>
            </a:xfrm>
            <a:custGeom>
              <a:avLst/>
              <a:gdLst/>
              <a:ahLst/>
              <a:cxnLst>
                <a:cxn ang="3cd4">
                  <a:pos x="hc" y="t"/>
                </a:cxn>
                <a:cxn ang="cd2">
                  <a:pos x="l" y="vc"/>
                </a:cxn>
                <a:cxn ang="cd4">
                  <a:pos x="hc" y="b"/>
                </a:cxn>
                <a:cxn ang="0">
                  <a:pos x="r" y="vc"/>
                </a:cxn>
              </a:cxnLst>
              <a:rect l="l" t="t" r="r" b="b"/>
              <a:pathLst>
                <a:path w="194" h="196">
                  <a:moveTo>
                    <a:pt x="194" y="0"/>
                  </a:moveTo>
                  <a:cubicBezTo>
                    <a:pt x="194" y="108"/>
                    <a:pt x="107" y="196"/>
                    <a:pt x="0" y="1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6" name="Freeform 2725">
              <a:extLst>
                <a:ext uri="{FF2B5EF4-FFF2-40B4-BE49-F238E27FC236}">
                  <a16:creationId xmlns:a16="http://schemas.microsoft.com/office/drawing/2014/main" id="{79B58076-7DCA-8E4B-8D72-006288BD76D8}"/>
                </a:ext>
              </a:extLst>
            </p:cNvPr>
            <p:cNvSpPr/>
            <p:nvPr/>
          </p:nvSpPr>
          <p:spPr>
            <a:xfrm>
              <a:off x="1342080" y="4474440"/>
              <a:ext cx="70200" cy="70200"/>
            </a:xfrm>
            <a:custGeom>
              <a:avLst/>
              <a:gdLst/>
              <a:ahLst/>
              <a:cxnLst>
                <a:cxn ang="3cd4">
                  <a:pos x="hc" y="t"/>
                </a:cxn>
                <a:cxn ang="cd2">
                  <a:pos x="l" y="vc"/>
                </a:cxn>
                <a:cxn ang="cd4">
                  <a:pos x="hc" y="b"/>
                </a:cxn>
                <a:cxn ang="0">
                  <a:pos x="r" y="vc"/>
                </a:cxn>
              </a:cxnLst>
              <a:rect l="l" t="t" r="r" b="b"/>
              <a:pathLst>
                <a:path w="196" h="196">
                  <a:moveTo>
                    <a:pt x="196" y="196"/>
                  </a:moveTo>
                  <a:cubicBezTo>
                    <a:pt x="88" y="196"/>
                    <a:pt x="0" y="10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7" name="Freeform 2726">
              <a:extLst>
                <a:ext uri="{FF2B5EF4-FFF2-40B4-BE49-F238E27FC236}">
                  <a16:creationId xmlns:a16="http://schemas.microsoft.com/office/drawing/2014/main" id="{8508E5DF-104F-D64E-AB81-21CAE1CE2662}"/>
                </a:ext>
              </a:extLst>
            </p:cNvPr>
            <p:cNvSpPr/>
            <p:nvPr/>
          </p:nvSpPr>
          <p:spPr>
            <a:xfrm>
              <a:off x="1342080" y="4404239"/>
              <a:ext cx="70200" cy="69840"/>
            </a:xfrm>
            <a:custGeom>
              <a:avLst/>
              <a:gdLst/>
              <a:ahLst/>
              <a:cxnLst>
                <a:cxn ang="3cd4">
                  <a:pos x="hc" y="t"/>
                </a:cxn>
                <a:cxn ang="cd2">
                  <a:pos x="l" y="vc"/>
                </a:cxn>
                <a:cxn ang="cd4">
                  <a:pos x="hc" y="b"/>
                </a:cxn>
                <a:cxn ang="0">
                  <a:pos x="r" y="vc"/>
                </a:cxn>
              </a:cxnLst>
              <a:rect l="l" t="t" r="r" b="b"/>
              <a:pathLst>
                <a:path w="196" h="195">
                  <a:moveTo>
                    <a:pt x="0" y="195"/>
                  </a:moveTo>
                  <a:cubicBezTo>
                    <a:pt x="0" y="87"/>
                    <a:pt x="88" y="0"/>
                    <a:pt x="19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8" name="Freeform 2727">
              <a:extLst>
                <a:ext uri="{FF2B5EF4-FFF2-40B4-BE49-F238E27FC236}">
                  <a16:creationId xmlns:a16="http://schemas.microsoft.com/office/drawing/2014/main" id="{38247BB4-41E1-2447-97AE-513AA3E714AA}"/>
                </a:ext>
              </a:extLst>
            </p:cNvPr>
            <p:cNvSpPr/>
            <p:nvPr/>
          </p:nvSpPr>
          <p:spPr>
            <a:xfrm>
              <a:off x="1412640" y="4404239"/>
              <a:ext cx="69480" cy="69840"/>
            </a:xfrm>
            <a:custGeom>
              <a:avLst/>
              <a:gdLst/>
              <a:ahLst/>
              <a:cxnLst>
                <a:cxn ang="3cd4">
                  <a:pos x="hc" y="t"/>
                </a:cxn>
                <a:cxn ang="cd2">
                  <a:pos x="l" y="vc"/>
                </a:cxn>
                <a:cxn ang="cd4">
                  <a:pos x="hc" y="b"/>
                </a:cxn>
                <a:cxn ang="0">
                  <a:pos x="r" y="vc"/>
                </a:cxn>
              </a:cxnLst>
              <a:rect l="l" t="t" r="r" b="b"/>
              <a:pathLst>
                <a:path w="194" h="195">
                  <a:moveTo>
                    <a:pt x="0" y="0"/>
                  </a:moveTo>
                  <a:cubicBezTo>
                    <a:pt x="107" y="0"/>
                    <a:pt x="194" y="87"/>
                    <a:pt x="194" y="19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29" name="Straight Connector 2728">
              <a:extLst>
                <a:ext uri="{FF2B5EF4-FFF2-40B4-BE49-F238E27FC236}">
                  <a16:creationId xmlns:a16="http://schemas.microsoft.com/office/drawing/2014/main" id="{F8F41C71-60E8-0343-A153-456AB459951C}"/>
                </a:ext>
              </a:extLst>
            </p:cNvPr>
            <p:cNvSpPr/>
            <p:nvPr/>
          </p:nvSpPr>
          <p:spPr>
            <a:xfrm flipH="1">
              <a:off x="1523880" y="4630680"/>
              <a:ext cx="116639" cy="658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0" name="Straight Connector 2729">
              <a:extLst>
                <a:ext uri="{FF2B5EF4-FFF2-40B4-BE49-F238E27FC236}">
                  <a16:creationId xmlns:a16="http://schemas.microsoft.com/office/drawing/2014/main" id="{95613B76-3AE3-8741-A176-9301F8682516}"/>
                </a:ext>
              </a:extLst>
            </p:cNvPr>
            <p:cNvSpPr/>
            <p:nvPr/>
          </p:nvSpPr>
          <p:spPr>
            <a:xfrm>
              <a:off x="1483199" y="4500360"/>
              <a:ext cx="148681" cy="45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31" name="Straight Connector 2730">
              <a:extLst>
                <a:ext uri="{FF2B5EF4-FFF2-40B4-BE49-F238E27FC236}">
                  <a16:creationId xmlns:a16="http://schemas.microsoft.com/office/drawing/2014/main" id="{E879775F-654C-2748-9FD4-8EF10D1A4838}"/>
                </a:ext>
              </a:extLst>
            </p:cNvPr>
            <p:cNvSpPr/>
            <p:nvPr/>
          </p:nvSpPr>
          <p:spPr>
            <a:xfrm flipH="1">
              <a:off x="1471320" y="4362120"/>
              <a:ext cx="115920" cy="73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7" name="Group 1696">
            <a:extLst>
              <a:ext uri="{FF2B5EF4-FFF2-40B4-BE49-F238E27FC236}">
                <a16:creationId xmlns:a16="http://schemas.microsoft.com/office/drawing/2014/main" id="{BA4368B5-D9AD-FA40-AFEC-FE8EA5F30C9F}"/>
              </a:ext>
            </a:extLst>
          </p:cNvPr>
          <p:cNvGrpSpPr/>
          <p:nvPr/>
        </p:nvGrpSpPr>
        <p:grpSpPr>
          <a:xfrm>
            <a:off x="5189405" y="1002730"/>
            <a:ext cx="775608" cy="426771"/>
            <a:chOff x="3461760" y="4360680"/>
            <a:chExt cx="601919" cy="331200"/>
          </a:xfrm>
        </p:grpSpPr>
        <p:sp>
          <p:nvSpPr>
            <p:cNvPr id="2690" name="Straight Connector 2689">
              <a:extLst>
                <a:ext uri="{FF2B5EF4-FFF2-40B4-BE49-F238E27FC236}">
                  <a16:creationId xmlns:a16="http://schemas.microsoft.com/office/drawing/2014/main" id="{8AC351FB-BCBD-804D-896D-64AFA115986B}"/>
                </a:ext>
              </a:extLst>
            </p:cNvPr>
            <p:cNvSpPr/>
            <p:nvPr/>
          </p:nvSpPr>
          <p:spPr>
            <a:xfrm flipH="1">
              <a:off x="3461760" y="4691880"/>
              <a:ext cx="53388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1" name="Straight Connector 2690">
              <a:extLst>
                <a:ext uri="{FF2B5EF4-FFF2-40B4-BE49-F238E27FC236}">
                  <a16:creationId xmlns:a16="http://schemas.microsoft.com/office/drawing/2014/main" id="{EFBB8034-F444-914B-AFB0-B0FE95A92448}"/>
                </a:ext>
              </a:extLst>
            </p:cNvPr>
            <p:cNvSpPr/>
            <p:nvPr/>
          </p:nvSpPr>
          <p:spPr>
            <a:xfrm flipV="1">
              <a:off x="3461760" y="4425120"/>
              <a:ext cx="0" cy="2667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2" name="Straight Connector 2691">
              <a:extLst>
                <a:ext uri="{FF2B5EF4-FFF2-40B4-BE49-F238E27FC236}">
                  <a16:creationId xmlns:a16="http://schemas.microsoft.com/office/drawing/2014/main" id="{A5F3C441-17CA-5D48-B200-FCD02C36D570}"/>
                </a:ext>
              </a:extLst>
            </p:cNvPr>
            <p:cNvSpPr/>
            <p:nvPr/>
          </p:nvSpPr>
          <p:spPr>
            <a:xfrm>
              <a:off x="3461760" y="4425120"/>
              <a:ext cx="53388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3" name="Straight Connector 2692">
              <a:extLst>
                <a:ext uri="{FF2B5EF4-FFF2-40B4-BE49-F238E27FC236}">
                  <a16:creationId xmlns:a16="http://schemas.microsoft.com/office/drawing/2014/main" id="{E0EE8647-D668-9E40-AB41-A9A0E29D227D}"/>
                </a:ext>
              </a:extLst>
            </p:cNvPr>
            <p:cNvSpPr/>
            <p:nvPr/>
          </p:nvSpPr>
          <p:spPr>
            <a:xfrm>
              <a:off x="3995640" y="4425120"/>
              <a:ext cx="0" cy="2667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4" name="Straight Connector 2693">
              <a:extLst>
                <a:ext uri="{FF2B5EF4-FFF2-40B4-BE49-F238E27FC236}">
                  <a16:creationId xmlns:a16="http://schemas.microsoft.com/office/drawing/2014/main" id="{239F91C6-BFA9-4447-AB52-F0490F2A585D}"/>
                </a:ext>
              </a:extLst>
            </p:cNvPr>
            <p:cNvSpPr/>
            <p:nvPr/>
          </p:nvSpPr>
          <p:spPr>
            <a:xfrm>
              <a:off x="3551760" y="44251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5" name="Freeform 2694">
              <a:extLst>
                <a:ext uri="{FF2B5EF4-FFF2-40B4-BE49-F238E27FC236}">
                  <a16:creationId xmlns:a16="http://schemas.microsoft.com/office/drawing/2014/main" id="{BB79BC98-0DFD-8E4F-8602-CBDC0119CE5E}"/>
                </a:ext>
              </a:extLst>
            </p:cNvPr>
            <p:cNvSpPr/>
            <p:nvPr/>
          </p:nvSpPr>
          <p:spPr>
            <a:xfrm>
              <a:off x="3461760" y="4425120"/>
              <a:ext cx="89640" cy="89640"/>
            </a:xfrm>
            <a:custGeom>
              <a:avLst/>
              <a:gdLst/>
              <a:ahLst/>
              <a:cxnLst>
                <a:cxn ang="3cd4">
                  <a:pos x="hc" y="t"/>
                </a:cxn>
                <a:cxn ang="cd2">
                  <a:pos x="l" y="vc"/>
                </a:cxn>
                <a:cxn ang="cd4">
                  <a:pos x="hc" y="b"/>
                </a:cxn>
                <a:cxn ang="0">
                  <a:pos x="r" y="vc"/>
                </a:cxn>
              </a:cxnLst>
              <a:rect l="l" t="t" r="r" b="b"/>
              <a:pathLst>
                <a:path w="250" h="250">
                  <a:moveTo>
                    <a:pt x="250" y="0"/>
                  </a:moveTo>
                  <a:cubicBezTo>
                    <a:pt x="250" y="138"/>
                    <a:pt x="138" y="250"/>
                    <a:pt x="0" y="25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6" name="Straight Connector 2695">
              <a:extLst>
                <a:ext uri="{FF2B5EF4-FFF2-40B4-BE49-F238E27FC236}">
                  <a16:creationId xmlns:a16="http://schemas.microsoft.com/office/drawing/2014/main" id="{C77E4C4E-1422-0447-8047-6AFAB3C29913}"/>
                </a:ext>
              </a:extLst>
            </p:cNvPr>
            <p:cNvSpPr/>
            <p:nvPr/>
          </p:nvSpPr>
          <p:spPr>
            <a:xfrm>
              <a:off x="3995640" y="45151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7" name="Freeform 2696">
              <a:extLst>
                <a:ext uri="{FF2B5EF4-FFF2-40B4-BE49-F238E27FC236}">
                  <a16:creationId xmlns:a16="http://schemas.microsoft.com/office/drawing/2014/main" id="{5D705782-38C5-1B44-A22B-B2699AC1D772}"/>
                </a:ext>
              </a:extLst>
            </p:cNvPr>
            <p:cNvSpPr/>
            <p:nvPr/>
          </p:nvSpPr>
          <p:spPr>
            <a:xfrm>
              <a:off x="3904920" y="4425120"/>
              <a:ext cx="90360" cy="89640"/>
            </a:xfrm>
            <a:custGeom>
              <a:avLst/>
              <a:gdLst/>
              <a:ahLst/>
              <a:cxnLst>
                <a:cxn ang="3cd4">
                  <a:pos x="hc" y="t"/>
                </a:cxn>
                <a:cxn ang="cd2">
                  <a:pos x="l" y="vc"/>
                </a:cxn>
                <a:cxn ang="cd4">
                  <a:pos x="hc" y="b"/>
                </a:cxn>
                <a:cxn ang="0">
                  <a:pos x="r" y="vc"/>
                </a:cxn>
              </a:cxnLst>
              <a:rect l="l" t="t" r="r" b="b"/>
              <a:pathLst>
                <a:path w="252" h="250">
                  <a:moveTo>
                    <a:pt x="252" y="250"/>
                  </a:moveTo>
                  <a:cubicBezTo>
                    <a:pt x="112" y="250"/>
                    <a:pt x="0" y="13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8" name="Straight Connector 2697">
              <a:extLst>
                <a:ext uri="{FF2B5EF4-FFF2-40B4-BE49-F238E27FC236}">
                  <a16:creationId xmlns:a16="http://schemas.microsoft.com/office/drawing/2014/main" id="{7891C71A-B0C1-B24E-BAD8-F1F4C2E19C77}"/>
                </a:ext>
              </a:extLst>
            </p:cNvPr>
            <p:cNvSpPr/>
            <p:nvPr/>
          </p:nvSpPr>
          <p:spPr>
            <a:xfrm>
              <a:off x="3904920" y="46918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99" name="Freeform 2698">
              <a:extLst>
                <a:ext uri="{FF2B5EF4-FFF2-40B4-BE49-F238E27FC236}">
                  <a16:creationId xmlns:a16="http://schemas.microsoft.com/office/drawing/2014/main" id="{88301E2A-C861-1C45-83E8-6A73D90AFBA8}"/>
                </a:ext>
              </a:extLst>
            </p:cNvPr>
            <p:cNvSpPr/>
            <p:nvPr/>
          </p:nvSpPr>
          <p:spPr>
            <a:xfrm>
              <a:off x="3904920" y="4601520"/>
              <a:ext cx="90360" cy="90000"/>
            </a:xfrm>
            <a:custGeom>
              <a:avLst/>
              <a:gdLst/>
              <a:ahLst/>
              <a:cxnLst>
                <a:cxn ang="3cd4">
                  <a:pos x="hc" y="t"/>
                </a:cxn>
                <a:cxn ang="cd2">
                  <a:pos x="l" y="vc"/>
                </a:cxn>
                <a:cxn ang="cd4">
                  <a:pos x="hc" y="b"/>
                </a:cxn>
                <a:cxn ang="0">
                  <a:pos x="r" y="vc"/>
                </a:cxn>
              </a:cxnLst>
              <a:rect l="l" t="t" r="r" b="b"/>
              <a:pathLst>
                <a:path w="252" h="251">
                  <a:moveTo>
                    <a:pt x="0" y="251"/>
                  </a:moveTo>
                  <a:cubicBezTo>
                    <a:pt x="0" y="112"/>
                    <a:pt x="112" y="0"/>
                    <a:pt x="25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0" name="Straight Connector 2699">
              <a:extLst>
                <a:ext uri="{FF2B5EF4-FFF2-40B4-BE49-F238E27FC236}">
                  <a16:creationId xmlns:a16="http://schemas.microsoft.com/office/drawing/2014/main" id="{06CE04A7-D485-5D4C-B258-758FC876C9CA}"/>
                </a:ext>
              </a:extLst>
            </p:cNvPr>
            <p:cNvSpPr/>
            <p:nvPr/>
          </p:nvSpPr>
          <p:spPr>
            <a:xfrm>
              <a:off x="3461760" y="4601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1" name="Freeform 2700">
              <a:extLst>
                <a:ext uri="{FF2B5EF4-FFF2-40B4-BE49-F238E27FC236}">
                  <a16:creationId xmlns:a16="http://schemas.microsoft.com/office/drawing/2014/main" id="{89CC9677-BC9B-0947-AAC6-90731AA4F1E8}"/>
                </a:ext>
              </a:extLst>
            </p:cNvPr>
            <p:cNvSpPr/>
            <p:nvPr/>
          </p:nvSpPr>
          <p:spPr>
            <a:xfrm>
              <a:off x="3461760" y="4601520"/>
              <a:ext cx="89640" cy="90000"/>
            </a:xfrm>
            <a:custGeom>
              <a:avLst/>
              <a:gdLst/>
              <a:ahLst/>
              <a:cxnLst>
                <a:cxn ang="3cd4">
                  <a:pos x="hc" y="t"/>
                </a:cxn>
                <a:cxn ang="cd2">
                  <a:pos x="l" y="vc"/>
                </a:cxn>
                <a:cxn ang="cd4">
                  <a:pos x="hc" y="b"/>
                </a:cxn>
                <a:cxn ang="0">
                  <a:pos x="r" y="vc"/>
                </a:cxn>
              </a:cxnLst>
              <a:rect l="l" t="t" r="r" b="b"/>
              <a:pathLst>
                <a:path w="250" h="251">
                  <a:moveTo>
                    <a:pt x="0" y="0"/>
                  </a:moveTo>
                  <a:cubicBezTo>
                    <a:pt x="138" y="0"/>
                    <a:pt x="250" y="112"/>
                    <a:pt x="250" y="25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2" name="Straight Connector 2701">
              <a:extLst>
                <a:ext uri="{FF2B5EF4-FFF2-40B4-BE49-F238E27FC236}">
                  <a16:creationId xmlns:a16="http://schemas.microsoft.com/office/drawing/2014/main" id="{91B611C3-2424-044C-BD52-C806659BA239}"/>
                </a:ext>
              </a:extLst>
            </p:cNvPr>
            <p:cNvSpPr/>
            <p:nvPr/>
          </p:nvSpPr>
          <p:spPr>
            <a:xfrm>
              <a:off x="3793319" y="4558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3" name="Freeform 2702">
              <a:extLst>
                <a:ext uri="{FF2B5EF4-FFF2-40B4-BE49-F238E27FC236}">
                  <a16:creationId xmlns:a16="http://schemas.microsoft.com/office/drawing/2014/main" id="{33912E71-29B9-6047-86A2-08F3A1BB04C9}"/>
                </a:ext>
              </a:extLst>
            </p:cNvPr>
            <p:cNvSpPr/>
            <p:nvPr/>
          </p:nvSpPr>
          <p:spPr>
            <a:xfrm>
              <a:off x="3728520" y="4558320"/>
              <a:ext cx="64440" cy="64440"/>
            </a:xfrm>
            <a:custGeom>
              <a:avLst/>
              <a:gdLst/>
              <a:ahLst/>
              <a:cxnLst>
                <a:cxn ang="3cd4">
                  <a:pos x="hc" y="t"/>
                </a:cxn>
                <a:cxn ang="cd2">
                  <a:pos x="l" y="vc"/>
                </a:cxn>
                <a:cxn ang="cd4">
                  <a:pos x="hc" y="b"/>
                </a:cxn>
                <a:cxn ang="0">
                  <a:pos x="r" y="vc"/>
                </a:cxn>
              </a:cxnLst>
              <a:rect l="l" t="t" r="r" b="b"/>
              <a:pathLst>
                <a:path w="180" h="180">
                  <a:moveTo>
                    <a:pt x="180" y="0"/>
                  </a:moveTo>
                  <a:cubicBezTo>
                    <a:pt x="180" y="100"/>
                    <a:pt x="99" y="180"/>
                    <a:pt x="0" y="1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4" name="Freeform 2703">
              <a:extLst>
                <a:ext uri="{FF2B5EF4-FFF2-40B4-BE49-F238E27FC236}">
                  <a16:creationId xmlns:a16="http://schemas.microsoft.com/office/drawing/2014/main" id="{7F55163C-4915-E249-8FD0-75DFF10F9F1F}"/>
                </a:ext>
              </a:extLst>
            </p:cNvPr>
            <p:cNvSpPr/>
            <p:nvPr/>
          </p:nvSpPr>
          <p:spPr>
            <a:xfrm>
              <a:off x="3663720" y="4558320"/>
              <a:ext cx="64440" cy="64440"/>
            </a:xfrm>
            <a:custGeom>
              <a:avLst/>
              <a:gdLst/>
              <a:ahLst/>
              <a:cxnLst>
                <a:cxn ang="3cd4">
                  <a:pos x="hc" y="t"/>
                </a:cxn>
                <a:cxn ang="cd2">
                  <a:pos x="l" y="vc"/>
                </a:cxn>
                <a:cxn ang="cd4">
                  <a:pos x="hc" y="b"/>
                </a:cxn>
                <a:cxn ang="0">
                  <a:pos x="r" y="vc"/>
                </a:cxn>
              </a:cxnLst>
              <a:rect l="l" t="t" r="r" b="b"/>
              <a:pathLst>
                <a:path w="180" h="180">
                  <a:moveTo>
                    <a:pt x="180" y="180"/>
                  </a:moveTo>
                  <a:cubicBezTo>
                    <a:pt x="81" y="180"/>
                    <a:pt x="0" y="10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5" name="Freeform 2704">
              <a:extLst>
                <a:ext uri="{FF2B5EF4-FFF2-40B4-BE49-F238E27FC236}">
                  <a16:creationId xmlns:a16="http://schemas.microsoft.com/office/drawing/2014/main" id="{FE16A26E-BCDC-DE40-8430-FC6A50FE374C}"/>
                </a:ext>
              </a:extLst>
            </p:cNvPr>
            <p:cNvSpPr/>
            <p:nvPr/>
          </p:nvSpPr>
          <p:spPr>
            <a:xfrm>
              <a:off x="3663720" y="4493520"/>
              <a:ext cx="64440" cy="64440"/>
            </a:xfrm>
            <a:custGeom>
              <a:avLst/>
              <a:gdLst/>
              <a:ahLst/>
              <a:cxnLst>
                <a:cxn ang="3cd4">
                  <a:pos x="hc" y="t"/>
                </a:cxn>
                <a:cxn ang="cd2">
                  <a:pos x="l" y="vc"/>
                </a:cxn>
                <a:cxn ang="cd4">
                  <a:pos x="hc" y="b"/>
                </a:cxn>
                <a:cxn ang="0">
                  <a:pos x="r" y="vc"/>
                </a:cxn>
              </a:cxnLst>
              <a:rect l="l" t="t" r="r" b="b"/>
              <a:pathLst>
                <a:path w="180" h="180">
                  <a:moveTo>
                    <a:pt x="0" y="180"/>
                  </a:moveTo>
                  <a:cubicBezTo>
                    <a:pt x="0" y="81"/>
                    <a:pt x="81" y="0"/>
                    <a:pt x="18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6" name="Freeform 2705">
              <a:extLst>
                <a:ext uri="{FF2B5EF4-FFF2-40B4-BE49-F238E27FC236}">
                  <a16:creationId xmlns:a16="http://schemas.microsoft.com/office/drawing/2014/main" id="{359D0A30-4330-FA47-8781-7394251098E3}"/>
                </a:ext>
              </a:extLst>
            </p:cNvPr>
            <p:cNvSpPr/>
            <p:nvPr/>
          </p:nvSpPr>
          <p:spPr>
            <a:xfrm>
              <a:off x="3728520" y="4493520"/>
              <a:ext cx="64440" cy="64440"/>
            </a:xfrm>
            <a:custGeom>
              <a:avLst/>
              <a:gdLst/>
              <a:ahLst/>
              <a:cxnLst>
                <a:cxn ang="3cd4">
                  <a:pos x="hc" y="t"/>
                </a:cxn>
                <a:cxn ang="cd2">
                  <a:pos x="l" y="vc"/>
                </a:cxn>
                <a:cxn ang="cd4">
                  <a:pos x="hc" y="b"/>
                </a:cxn>
                <a:cxn ang="0">
                  <a:pos x="r" y="vc"/>
                </a:cxn>
              </a:cxnLst>
              <a:rect l="l" t="t" r="r" b="b"/>
              <a:pathLst>
                <a:path w="180" h="180">
                  <a:moveTo>
                    <a:pt x="0" y="0"/>
                  </a:moveTo>
                  <a:cubicBezTo>
                    <a:pt x="99" y="0"/>
                    <a:pt x="180" y="81"/>
                    <a:pt x="180" y="1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7" name="Straight Connector 2706">
              <a:extLst>
                <a:ext uri="{FF2B5EF4-FFF2-40B4-BE49-F238E27FC236}">
                  <a16:creationId xmlns:a16="http://schemas.microsoft.com/office/drawing/2014/main" id="{CA4C1936-FF6E-2144-88A2-36B85E6A1775}"/>
                </a:ext>
              </a:extLst>
            </p:cNvPr>
            <p:cNvSpPr/>
            <p:nvPr/>
          </p:nvSpPr>
          <p:spPr>
            <a:xfrm>
              <a:off x="3528720" y="4360680"/>
              <a:ext cx="53495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708" name="Straight Connector 2707">
              <a:extLst>
                <a:ext uri="{FF2B5EF4-FFF2-40B4-BE49-F238E27FC236}">
                  <a16:creationId xmlns:a16="http://schemas.microsoft.com/office/drawing/2014/main" id="{2817345F-099D-1243-B7B4-63F165A6D771}"/>
                </a:ext>
              </a:extLst>
            </p:cNvPr>
            <p:cNvSpPr/>
            <p:nvPr/>
          </p:nvSpPr>
          <p:spPr>
            <a:xfrm>
              <a:off x="4063679" y="4360680"/>
              <a:ext cx="0" cy="2728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8" name="Group 1697">
            <a:extLst>
              <a:ext uri="{FF2B5EF4-FFF2-40B4-BE49-F238E27FC236}">
                <a16:creationId xmlns:a16="http://schemas.microsoft.com/office/drawing/2014/main" id="{548EFCC4-7683-0341-910B-1492B53760B2}"/>
              </a:ext>
            </a:extLst>
          </p:cNvPr>
          <p:cNvGrpSpPr/>
          <p:nvPr/>
        </p:nvGrpSpPr>
        <p:grpSpPr>
          <a:xfrm>
            <a:off x="6251910" y="983397"/>
            <a:ext cx="557585" cy="470375"/>
            <a:chOff x="4264200" y="4341960"/>
            <a:chExt cx="432720" cy="365040"/>
          </a:xfrm>
        </p:grpSpPr>
        <p:sp>
          <p:nvSpPr>
            <p:cNvPr id="2669" name="Straight Connector 2668">
              <a:extLst>
                <a:ext uri="{FF2B5EF4-FFF2-40B4-BE49-F238E27FC236}">
                  <a16:creationId xmlns:a16="http://schemas.microsoft.com/office/drawing/2014/main" id="{5FCC82EB-B316-F049-8A20-9F5AB02B828C}"/>
                </a:ext>
              </a:extLst>
            </p:cNvPr>
            <p:cNvSpPr/>
            <p:nvPr/>
          </p:nvSpPr>
          <p:spPr>
            <a:xfrm flipH="1">
              <a:off x="4565880" y="4606560"/>
              <a:ext cx="13104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0" name="Straight Connector 2669">
              <a:extLst>
                <a:ext uri="{FF2B5EF4-FFF2-40B4-BE49-F238E27FC236}">
                  <a16:creationId xmlns:a16="http://schemas.microsoft.com/office/drawing/2014/main" id="{6A8C840C-4274-2741-8428-9EC55021746D}"/>
                </a:ext>
              </a:extLst>
            </p:cNvPr>
            <p:cNvSpPr/>
            <p:nvPr/>
          </p:nvSpPr>
          <p:spPr>
            <a:xfrm flipV="1">
              <a:off x="4565880" y="4534920"/>
              <a:ext cx="0" cy="716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1" name="Straight Connector 2670">
              <a:extLst>
                <a:ext uri="{FF2B5EF4-FFF2-40B4-BE49-F238E27FC236}">
                  <a16:creationId xmlns:a16="http://schemas.microsoft.com/office/drawing/2014/main" id="{60697D70-5074-E247-8509-718BF3CFDB41}"/>
                </a:ext>
              </a:extLst>
            </p:cNvPr>
            <p:cNvSpPr/>
            <p:nvPr/>
          </p:nvSpPr>
          <p:spPr>
            <a:xfrm>
              <a:off x="4565880" y="4534920"/>
              <a:ext cx="9648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2" name="Straight Connector 2671">
              <a:extLst>
                <a:ext uri="{FF2B5EF4-FFF2-40B4-BE49-F238E27FC236}">
                  <a16:creationId xmlns:a16="http://schemas.microsoft.com/office/drawing/2014/main" id="{3A475EF5-D6FE-6A44-B0E9-8924D9E9EC1D}"/>
                </a:ext>
              </a:extLst>
            </p:cNvPr>
            <p:cNvSpPr/>
            <p:nvPr/>
          </p:nvSpPr>
          <p:spPr>
            <a:xfrm>
              <a:off x="4662360" y="4534920"/>
              <a:ext cx="3456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3" name="Straight Connector 2672">
              <a:extLst>
                <a:ext uri="{FF2B5EF4-FFF2-40B4-BE49-F238E27FC236}">
                  <a16:creationId xmlns:a16="http://schemas.microsoft.com/office/drawing/2014/main" id="{6C5F4E3F-8A6A-0E44-A98D-284AAAB73654}"/>
                </a:ext>
              </a:extLst>
            </p:cNvPr>
            <p:cNvSpPr/>
            <p:nvPr/>
          </p:nvSpPr>
          <p:spPr>
            <a:xfrm>
              <a:off x="4696920" y="4534920"/>
              <a:ext cx="0" cy="716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4" name="Straight Connector 2673">
              <a:extLst>
                <a:ext uri="{FF2B5EF4-FFF2-40B4-BE49-F238E27FC236}">
                  <a16:creationId xmlns:a16="http://schemas.microsoft.com/office/drawing/2014/main" id="{9BC2AE8D-5728-5844-A7C8-3917A8274F35}"/>
                </a:ext>
              </a:extLst>
            </p:cNvPr>
            <p:cNvSpPr/>
            <p:nvPr/>
          </p:nvSpPr>
          <p:spPr>
            <a:xfrm>
              <a:off x="4264200" y="447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5" name="Freeform 2674">
              <a:extLst>
                <a:ext uri="{FF2B5EF4-FFF2-40B4-BE49-F238E27FC236}">
                  <a16:creationId xmlns:a16="http://schemas.microsoft.com/office/drawing/2014/main" id="{64BE3286-AA9A-EB47-8258-E69883213450}"/>
                </a:ext>
              </a:extLst>
            </p:cNvPr>
            <p:cNvSpPr/>
            <p:nvPr/>
          </p:nvSpPr>
          <p:spPr>
            <a:xfrm>
              <a:off x="4264200" y="4371480"/>
              <a:ext cx="0" cy="105480"/>
            </a:xfrm>
            <a:custGeom>
              <a:avLst/>
              <a:gdLst/>
              <a:ahLst/>
              <a:cxnLst>
                <a:cxn ang="3cd4">
                  <a:pos x="hc" y="t"/>
                </a:cxn>
                <a:cxn ang="cd2">
                  <a:pos x="l" y="vc"/>
                </a:cxn>
                <a:cxn ang="cd4">
                  <a:pos x="hc" y="b"/>
                </a:cxn>
                <a:cxn ang="0">
                  <a:pos x="r" y="vc"/>
                </a:cxn>
              </a:cxnLst>
              <a:rect l="l" t="t" r="r" b="b"/>
              <a:pathLst>
                <a:path h="294">
                  <a:moveTo>
                    <a:pt x="0" y="29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6" name="Freeform 2675">
              <a:extLst>
                <a:ext uri="{FF2B5EF4-FFF2-40B4-BE49-F238E27FC236}">
                  <a16:creationId xmlns:a16="http://schemas.microsoft.com/office/drawing/2014/main" id="{FB6F49F3-FBAA-534A-A777-F4B77E769950}"/>
                </a:ext>
              </a:extLst>
            </p:cNvPr>
            <p:cNvSpPr/>
            <p:nvPr/>
          </p:nvSpPr>
          <p:spPr>
            <a:xfrm>
              <a:off x="4264200" y="4341960"/>
              <a:ext cx="29160" cy="29160"/>
            </a:xfrm>
            <a:custGeom>
              <a:avLst/>
              <a:gdLst/>
              <a:ahLst/>
              <a:cxnLst>
                <a:cxn ang="3cd4">
                  <a:pos x="hc" y="t"/>
                </a:cxn>
                <a:cxn ang="cd2">
                  <a:pos x="l" y="vc"/>
                </a:cxn>
                <a:cxn ang="cd4">
                  <a:pos x="hc" y="b"/>
                </a:cxn>
                <a:cxn ang="0">
                  <a:pos x="r" y="vc"/>
                </a:cxn>
              </a:cxnLst>
              <a:rect l="l" t="t" r="r" b="b"/>
              <a:pathLst>
                <a:path w="82" h="82">
                  <a:moveTo>
                    <a:pt x="0" y="82"/>
                  </a:moveTo>
                  <a:cubicBezTo>
                    <a:pt x="0" y="37"/>
                    <a:pt x="37" y="0"/>
                    <a:pt x="8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7" name="Freeform 2676">
              <a:extLst>
                <a:ext uri="{FF2B5EF4-FFF2-40B4-BE49-F238E27FC236}">
                  <a16:creationId xmlns:a16="http://schemas.microsoft.com/office/drawing/2014/main" id="{9AE9D61D-8802-4B4B-A368-121C103933C4}"/>
                </a:ext>
              </a:extLst>
            </p:cNvPr>
            <p:cNvSpPr/>
            <p:nvPr/>
          </p:nvSpPr>
          <p:spPr>
            <a:xfrm>
              <a:off x="4293720" y="4341960"/>
              <a:ext cx="341280" cy="0"/>
            </a:xfrm>
            <a:custGeom>
              <a:avLst/>
              <a:gdLst/>
              <a:ahLst/>
              <a:cxnLst>
                <a:cxn ang="3cd4">
                  <a:pos x="hc" y="t"/>
                </a:cxn>
                <a:cxn ang="cd2">
                  <a:pos x="l" y="vc"/>
                </a:cxn>
                <a:cxn ang="cd4">
                  <a:pos x="hc" y="b"/>
                </a:cxn>
                <a:cxn ang="0">
                  <a:pos x="r" y="vc"/>
                </a:cxn>
              </a:cxnLst>
              <a:rect l="l" t="t" r="r" b="b"/>
              <a:pathLst>
                <a:path w="949">
                  <a:moveTo>
                    <a:pt x="0" y="0"/>
                  </a:moveTo>
                  <a:cubicBezTo>
                    <a:pt x="949" y="0"/>
                    <a:pt x="949" y="0"/>
                    <a:pt x="94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8" name="Freeform 2677">
              <a:extLst>
                <a:ext uri="{FF2B5EF4-FFF2-40B4-BE49-F238E27FC236}">
                  <a16:creationId xmlns:a16="http://schemas.microsoft.com/office/drawing/2014/main" id="{AA81BC72-EDB0-494C-B54E-6DEF03C62487}"/>
                </a:ext>
              </a:extLst>
            </p:cNvPr>
            <p:cNvSpPr/>
            <p:nvPr/>
          </p:nvSpPr>
          <p:spPr>
            <a:xfrm>
              <a:off x="4635360" y="4341960"/>
              <a:ext cx="29160" cy="29160"/>
            </a:xfrm>
            <a:custGeom>
              <a:avLst/>
              <a:gdLst/>
              <a:ahLst/>
              <a:cxnLst>
                <a:cxn ang="3cd4">
                  <a:pos x="hc" y="t"/>
                </a:cxn>
                <a:cxn ang="cd2">
                  <a:pos x="l" y="vc"/>
                </a:cxn>
                <a:cxn ang="cd4">
                  <a:pos x="hc" y="b"/>
                </a:cxn>
                <a:cxn ang="0">
                  <a:pos x="r" y="vc"/>
                </a:cxn>
              </a:cxnLst>
              <a:rect l="l" t="t" r="r" b="b"/>
              <a:pathLst>
                <a:path w="82" h="82">
                  <a:moveTo>
                    <a:pt x="0" y="0"/>
                  </a:moveTo>
                  <a:cubicBezTo>
                    <a:pt x="45" y="0"/>
                    <a:pt x="82" y="37"/>
                    <a:pt x="82" y="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79" name="Freeform 2678">
              <a:extLst>
                <a:ext uri="{FF2B5EF4-FFF2-40B4-BE49-F238E27FC236}">
                  <a16:creationId xmlns:a16="http://schemas.microsoft.com/office/drawing/2014/main" id="{DD2D0140-A42C-2F47-A328-2244E52EE270}"/>
                </a:ext>
              </a:extLst>
            </p:cNvPr>
            <p:cNvSpPr/>
            <p:nvPr/>
          </p:nvSpPr>
          <p:spPr>
            <a:xfrm>
              <a:off x="4664880" y="4371480"/>
              <a:ext cx="0" cy="28440"/>
            </a:xfrm>
            <a:custGeom>
              <a:avLst/>
              <a:gdLst/>
              <a:ahLst/>
              <a:cxnLst>
                <a:cxn ang="3cd4">
                  <a:pos x="hc" y="t"/>
                </a:cxn>
                <a:cxn ang="cd2">
                  <a:pos x="l" y="vc"/>
                </a:cxn>
                <a:cxn ang="cd4">
                  <a:pos x="hc" y="b"/>
                </a:cxn>
                <a:cxn ang="0">
                  <a:pos x="r" y="vc"/>
                </a:cxn>
              </a:cxnLst>
              <a:rect l="l" t="t" r="r" b="b"/>
              <a:pathLst>
                <a:path h="80">
                  <a:moveTo>
                    <a:pt x="0" y="0"/>
                  </a:moveTo>
                  <a:cubicBezTo>
                    <a:pt x="0" y="80"/>
                    <a:pt x="0" y="80"/>
                    <a:pt x="0" y="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0" name="Straight Connector 2679">
              <a:extLst>
                <a:ext uri="{FF2B5EF4-FFF2-40B4-BE49-F238E27FC236}">
                  <a16:creationId xmlns:a16="http://schemas.microsoft.com/office/drawing/2014/main" id="{423CADAF-87E5-5648-A0DD-F1C4BAC6FCE0}"/>
                </a:ext>
              </a:extLst>
            </p:cNvPr>
            <p:cNvSpPr/>
            <p:nvPr/>
          </p:nvSpPr>
          <p:spPr>
            <a:xfrm>
              <a:off x="4664880" y="46065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1" name="Freeform 2680">
              <a:extLst>
                <a:ext uri="{FF2B5EF4-FFF2-40B4-BE49-F238E27FC236}">
                  <a16:creationId xmlns:a16="http://schemas.microsoft.com/office/drawing/2014/main" id="{FEC8F377-D04C-EA49-92D4-5689420BAAAD}"/>
                </a:ext>
              </a:extLst>
            </p:cNvPr>
            <p:cNvSpPr/>
            <p:nvPr/>
          </p:nvSpPr>
          <p:spPr>
            <a:xfrm>
              <a:off x="4664880" y="4606560"/>
              <a:ext cx="0" cy="70560"/>
            </a:xfrm>
            <a:custGeom>
              <a:avLst/>
              <a:gdLst/>
              <a:ahLst/>
              <a:cxnLst>
                <a:cxn ang="3cd4">
                  <a:pos x="hc" y="t"/>
                </a:cxn>
                <a:cxn ang="cd2">
                  <a:pos x="l" y="vc"/>
                </a:cxn>
                <a:cxn ang="cd4">
                  <a:pos x="hc" y="b"/>
                </a:cxn>
                <a:cxn ang="0">
                  <a:pos x="r" y="vc"/>
                </a:cxn>
              </a:cxnLst>
              <a:rect l="l" t="t" r="r" b="b"/>
              <a:pathLst>
                <a:path h="197">
                  <a:moveTo>
                    <a:pt x="0" y="0"/>
                  </a:moveTo>
                  <a:cubicBezTo>
                    <a:pt x="0" y="197"/>
                    <a:pt x="0" y="197"/>
                    <a:pt x="0" y="19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2" name="Freeform 2681">
              <a:extLst>
                <a:ext uri="{FF2B5EF4-FFF2-40B4-BE49-F238E27FC236}">
                  <a16:creationId xmlns:a16="http://schemas.microsoft.com/office/drawing/2014/main" id="{CC91391F-D86A-D340-90BC-57AD8BB60FA3}"/>
                </a:ext>
              </a:extLst>
            </p:cNvPr>
            <p:cNvSpPr/>
            <p:nvPr/>
          </p:nvSpPr>
          <p:spPr>
            <a:xfrm>
              <a:off x="4635360" y="4677480"/>
              <a:ext cx="29160" cy="29160"/>
            </a:xfrm>
            <a:custGeom>
              <a:avLst/>
              <a:gdLst/>
              <a:ahLst/>
              <a:cxnLst>
                <a:cxn ang="3cd4">
                  <a:pos x="hc" y="t"/>
                </a:cxn>
                <a:cxn ang="cd2">
                  <a:pos x="l" y="vc"/>
                </a:cxn>
                <a:cxn ang="cd4">
                  <a:pos x="hc" y="b"/>
                </a:cxn>
                <a:cxn ang="0">
                  <a:pos x="r" y="vc"/>
                </a:cxn>
              </a:cxnLst>
              <a:rect l="l" t="t" r="r" b="b"/>
              <a:pathLst>
                <a:path w="82" h="82">
                  <a:moveTo>
                    <a:pt x="82" y="0"/>
                  </a:moveTo>
                  <a:cubicBezTo>
                    <a:pt x="82" y="45"/>
                    <a:pt x="45" y="82"/>
                    <a:pt x="0" y="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3" name="Freeform 2682">
              <a:extLst>
                <a:ext uri="{FF2B5EF4-FFF2-40B4-BE49-F238E27FC236}">
                  <a16:creationId xmlns:a16="http://schemas.microsoft.com/office/drawing/2014/main" id="{326A349E-C2D5-D74B-B6FD-E52269500FA5}"/>
                </a:ext>
              </a:extLst>
            </p:cNvPr>
            <p:cNvSpPr/>
            <p:nvPr/>
          </p:nvSpPr>
          <p:spPr>
            <a:xfrm>
              <a:off x="4293720" y="4707000"/>
              <a:ext cx="341280" cy="0"/>
            </a:xfrm>
            <a:custGeom>
              <a:avLst/>
              <a:gdLst/>
              <a:ahLst/>
              <a:cxnLst>
                <a:cxn ang="3cd4">
                  <a:pos x="hc" y="t"/>
                </a:cxn>
                <a:cxn ang="cd2">
                  <a:pos x="l" y="vc"/>
                </a:cxn>
                <a:cxn ang="cd4">
                  <a:pos x="hc" y="b"/>
                </a:cxn>
                <a:cxn ang="0">
                  <a:pos x="r" y="vc"/>
                </a:cxn>
              </a:cxnLst>
              <a:rect l="l" t="t" r="r" b="b"/>
              <a:pathLst>
                <a:path w="949">
                  <a:moveTo>
                    <a:pt x="949"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4" name="Freeform 2683">
              <a:extLst>
                <a:ext uri="{FF2B5EF4-FFF2-40B4-BE49-F238E27FC236}">
                  <a16:creationId xmlns:a16="http://schemas.microsoft.com/office/drawing/2014/main" id="{2343E70E-B801-7A4C-B5B6-4777ADD27AFE}"/>
                </a:ext>
              </a:extLst>
            </p:cNvPr>
            <p:cNvSpPr/>
            <p:nvPr/>
          </p:nvSpPr>
          <p:spPr>
            <a:xfrm>
              <a:off x="4264200" y="4677480"/>
              <a:ext cx="29160" cy="29160"/>
            </a:xfrm>
            <a:custGeom>
              <a:avLst/>
              <a:gdLst/>
              <a:ahLst/>
              <a:cxnLst>
                <a:cxn ang="3cd4">
                  <a:pos x="hc" y="t"/>
                </a:cxn>
                <a:cxn ang="cd2">
                  <a:pos x="l" y="vc"/>
                </a:cxn>
                <a:cxn ang="cd4">
                  <a:pos x="hc" y="b"/>
                </a:cxn>
                <a:cxn ang="0">
                  <a:pos x="r" y="vc"/>
                </a:cxn>
              </a:cxnLst>
              <a:rect l="l" t="t" r="r" b="b"/>
              <a:pathLst>
                <a:path w="82" h="82">
                  <a:moveTo>
                    <a:pt x="82" y="82"/>
                  </a:moveTo>
                  <a:cubicBezTo>
                    <a:pt x="37" y="82"/>
                    <a:pt x="0" y="4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5" name="Freeform 2684">
              <a:extLst>
                <a:ext uri="{FF2B5EF4-FFF2-40B4-BE49-F238E27FC236}">
                  <a16:creationId xmlns:a16="http://schemas.microsoft.com/office/drawing/2014/main" id="{0CFF3186-1137-884F-8DBE-0C08801A6182}"/>
                </a:ext>
              </a:extLst>
            </p:cNvPr>
            <p:cNvSpPr/>
            <p:nvPr/>
          </p:nvSpPr>
          <p:spPr>
            <a:xfrm>
              <a:off x="4264200" y="4477320"/>
              <a:ext cx="0" cy="199800"/>
            </a:xfrm>
            <a:custGeom>
              <a:avLst/>
              <a:gdLst/>
              <a:ahLst/>
              <a:cxnLst>
                <a:cxn ang="3cd4">
                  <a:pos x="hc" y="t"/>
                </a:cxn>
                <a:cxn ang="cd2">
                  <a:pos x="l" y="vc"/>
                </a:cxn>
                <a:cxn ang="cd4">
                  <a:pos x="hc" y="b"/>
                </a:cxn>
                <a:cxn ang="0">
                  <a:pos x="r" y="vc"/>
                </a:cxn>
              </a:cxnLst>
              <a:rect l="l" t="t" r="r" b="b"/>
              <a:pathLst>
                <a:path h="556">
                  <a:moveTo>
                    <a:pt x="0" y="55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6" name="Freeform 2685">
              <a:extLst>
                <a:ext uri="{FF2B5EF4-FFF2-40B4-BE49-F238E27FC236}">
                  <a16:creationId xmlns:a16="http://schemas.microsoft.com/office/drawing/2014/main" id="{3B0189C0-F6DC-064C-B5B4-642BE071EB25}"/>
                </a:ext>
              </a:extLst>
            </p:cNvPr>
            <p:cNvSpPr/>
            <p:nvPr/>
          </p:nvSpPr>
          <p:spPr>
            <a:xfrm>
              <a:off x="4264200" y="4447800"/>
              <a:ext cx="29160" cy="29160"/>
            </a:xfrm>
            <a:custGeom>
              <a:avLst/>
              <a:gdLst/>
              <a:ahLst/>
              <a:cxnLst>
                <a:cxn ang="3cd4">
                  <a:pos x="hc" y="t"/>
                </a:cxn>
                <a:cxn ang="cd2">
                  <a:pos x="l" y="vc"/>
                </a:cxn>
                <a:cxn ang="cd4">
                  <a:pos x="hc" y="b"/>
                </a:cxn>
                <a:cxn ang="0">
                  <a:pos x="r" y="vc"/>
                </a:cxn>
              </a:cxnLst>
              <a:rect l="l" t="t" r="r" b="b"/>
              <a:pathLst>
                <a:path w="82" h="82">
                  <a:moveTo>
                    <a:pt x="0" y="82"/>
                  </a:moveTo>
                  <a:cubicBezTo>
                    <a:pt x="0" y="37"/>
                    <a:pt x="37" y="0"/>
                    <a:pt x="8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7" name="Freeform 2686">
              <a:extLst>
                <a:ext uri="{FF2B5EF4-FFF2-40B4-BE49-F238E27FC236}">
                  <a16:creationId xmlns:a16="http://schemas.microsoft.com/office/drawing/2014/main" id="{1EE7177A-8026-6448-B741-EFCE5704642F}"/>
                </a:ext>
              </a:extLst>
            </p:cNvPr>
            <p:cNvSpPr/>
            <p:nvPr/>
          </p:nvSpPr>
          <p:spPr>
            <a:xfrm>
              <a:off x="4293720" y="4447800"/>
              <a:ext cx="341280" cy="0"/>
            </a:xfrm>
            <a:custGeom>
              <a:avLst/>
              <a:gdLst/>
              <a:ahLst/>
              <a:cxnLst>
                <a:cxn ang="3cd4">
                  <a:pos x="hc" y="t"/>
                </a:cxn>
                <a:cxn ang="cd2">
                  <a:pos x="l" y="vc"/>
                </a:cxn>
                <a:cxn ang="cd4">
                  <a:pos x="hc" y="b"/>
                </a:cxn>
                <a:cxn ang="0">
                  <a:pos x="r" y="vc"/>
                </a:cxn>
              </a:cxnLst>
              <a:rect l="l" t="t" r="r" b="b"/>
              <a:pathLst>
                <a:path w="949">
                  <a:moveTo>
                    <a:pt x="0" y="0"/>
                  </a:moveTo>
                  <a:cubicBezTo>
                    <a:pt x="949" y="0"/>
                    <a:pt x="949" y="0"/>
                    <a:pt x="94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8" name="Freeform 2687">
              <a:extLst>
                <a:ext uri="{FF2B5EF4-FFF2-40B4-BE49-F238E27FC236}">
                  <a16:creationId xmlns:a16="http://schemas.microsoft.com/office/drawing/2014/main" id="{69434C37-8E22-F545-B874-31C41A30EB55}"/>
                </a:ext>
              </a:extLst>
            </p:cNvPr>
            <p:cNvSpPr/>
            <p:nvPr/>
          </p:nvSpPr>
          <p:spPr>
            <a:xfrm>
              <a:off x="4635360" y="4447800"/>
              <a:ext cx="29160" cy="29160"/>
            </a:xfrm>
            <a:custGeom>
              <a:avLst/>
              <a:gdLst/>
              <a:ahLst/>
              <a:cxnLst>
                <a:cxn ang="3cd4">
                  <a:pos x="hc" y="t"/>
                </a:cxn>
                <a:cxn ang="cd2">
                  <a:pos x="l" y="vc"/>
                </a:cxn>
                <a:cxn ang="cd4">
                  <a:pos x="hc" y="b"/>
                </a:cxn>
                <a:cxn ang="0">
                  <a:pos x="r" y="vc"/>
                </a:cxn>
              </a:cxnLst>
              <a:rect l="l" t="t" r="r" b="b"/>
              <a:pathLst>
                <a:path w="82" h="82">
                  <a:moveTo>
                    <a:pt x="0" y="0"/>
                  </a:moveTo>
                  <a:cubicBezTo>
                    <a:pt x="45" y="0"/>
                    <a:pt x="82" y="37"/>
                    <a:pt x="82" y="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89" name="Freeform 2688">
              <a:extLst>
                <a:ext uri="{FF2B5EF4-FFF2-40B4-BE49-F238E27FC236}">
                  <a16:creationId xmlns:a16="http://schemas.microsoft.com/office/drawing/2014/main" id="{8153DE4D-5677-6E46-B937-5DE9F4E24CEC}"/>
                </a:ext>
              </a:extLst>
            </p:cNvPr>
            <p:cNvSpPr/>
            <p:nvPr/>
          </p:nvSpPr>
          <p:spPr>
            <a:xfrm>
              <a:off x="4664880" y="4477320"/>
              <a:ext cx="0" cy="57240"/>
            </a:xfrm>
            <a:custGeom>
              <a:avLst/>
              <a:gdLst/>
              <a:ahLst/>
              <a:cxnLst>
                <a:cxn ang="3cd4">
                  <a:pos x="hc" y="t"/>
                </a:cxn>
                <a:cxn ang="cd2">
                  <a:pos x="l" y="vc"/>
                </a:cxn>
                <a:cxn ang="cd4">
                  <a:pos x="hc" y="b"/>
                </a:cxn>
                <a:cxn ang="0">
                  <a:pos x="r" y="vc"/>
                </a:cxn>
              </a:cxnLst>
              <a:rect l="l" t="t" r="r" b="b"/>
              <a:pathLst>
                <a:path h="160">
                  <a:moveTo>
                    <a:pt x="0" y="0"/>
                  </a:moveTo>
                  <a:cubicBezTo>
                    <a:pt x="0" y="160"/>
                    <a:pt x="0" y="160"/>
                    <a:pt x="0" y="16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699" name="Group 1698">
            <a:extLst>
              <a:ext uri="{FF2B5EF4-FFF2-40B4-BE49-F238E27FC236}">
                <a16:creationId xmlns:a16="http://schemas.microsoft.com/office/drawing/2014/main" id="{5071C303-7A8C-4843-9720-EB00B066B0E4}"/>
              </a:ext>
            </a:extLst>
          </p:cNvPr>
          <p:cNvGrpSpPr/>
          <p:nvPr/>
        </p:nvGrpSpPr>
        <p:grpSpPr>
          <a:xfrm>
            <a:off x="7059977" y="938168"/>
            <a:ext cx="848438" cy="560833"/>
            <a:chOff x="4871160" y="4304880"/>
            <a:chExt cx="658440" cy="435240"/>
          </a:xfrm>
        </p:grpSpPr>
        <p:sp>
          <p:nvSpPr>
            <p:cNvPr id="2644" name="Straight Connector 2643">
              <a:extLst>
                <a:ext uri="{FF2B5EF4-FFF2-40B4-BE49-F238E27FC236}">
                  <a16:creationId xmlns:a16="http://schemas.microsoft.com/office/drawing/2014/main" id="{926411EF-5A2C-F141-B504-BCF99DE4CADB}"/>
                </a:ext>
              </a:extLst>
            </p:cNvPr>
            <p:cNvSpPr/>
            <p:nvPr/>
          </p:nvSpPr>
          <p:spPr>
            <a:xfrm>
              <a:off x="5466600" y="4682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5" name="Freeform 2644">
              <a:extLst>
                <a:ext uri="{FF2B5EF4-FFF2-40B4-BE49-F238E27FC236}">
                  <a16:creationId xmlns:a16="http://schemas.microsoft.com/office/drawing/2014/main" id="{249FED5C-FCD0-2143-8E20-A017CC3B4D29}"/>
                </a:ext>
              </a:extLst>
            </p:cNvPr>
            <p:cNvSpPr/>
            <p:nvPr/>
          </p:nvSpPr>
          <p:spPr>
            <a:xfrm>
              <a:off x="4934160" y="4682520"/>
              <a:ext cx="532080" cy="0"/>
            </a:xfrm>
            <a:custGeom>
              <a:avLst/>
              <a:gdLst/>
              <a:ahLst/>
              <a:cxnLst>
                <a:cxn ang="3cd4">
                  <a:pos x="hc" y="t"/>
                </a:cxn>
                <a:cxn ang="cd2">
                  <a:pos x="l" y="vc"/>
                </a:cxn>
                <a:cxn ang="cd4">
                  <a:pos x="hc" y="b"/>
                </a:cxn>
                <a:cxn ang="0">
                  <a:pos x="r" y="vc"/>
                </a:cxn>
              </a:cxnLst>
              <a:rect l="l" t="t" r="r" b="b"/>
              <a:pathLst>
                <a:path w="1479">
                  <a:moveTo>
                    <a:pt x="1479"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6" name="Freeform 2645">
              <a:extLst>
                <a:ext uri="{FF2B5EF4-FFF2-40B4-BE49-F238E27FC236}">
                  <a16:creationId xmlns:a16="http://schemas.microsoft.com/office/drawing/2014/main" id="{1175071D-DB90-604A-AB3C-3C87FD1B5AE6}"/>
                </a:ext>
              </a:extLst>
            </p:cNvPr>
            <p:cNvSpPr/>
            <p:nvPr/>
          </p:nvSpPr>
          <p:spPr>
            <a:xfrm>
              <a:off x="4920840" y="4669200"/>
              <a:ext cx="12960" cy="12960"/>
            </a:xfrm>
            <a:custGeom>
              <a:avLst/>
              <a:gdLst/>
              <a:ahLst/>
              <a:cxnLst>
                <a:cxn ang="3cd4">
                  <a:pos x="hc" y="t"/>
                </a:cxn>
                <a:cxn ang="cd2">
                  <a:pos x="l" y="vc"/>
                </a:cxn>
                <a:cxn ang="cd4">
                  <a:pos x="hc" y="b"/>
                </a:cxn>
                <a:cxn ang="0">
                  <a:pos x="r" y="vc"/>
                </a:cxn>
              </a:cxnLst>
              <a:rect l="l" t="t" r="r" b="b"/>
              <a:pathLst>
                <a:path w="37" h="37">
                  <a:moveTo>
                    <a:pt x="37" y="37"/>
                  </a:moveTo>
                  <a:cubicBezTo>
                    <a:pt x="16" y="37"/>
                    <a:pt x="0" y="2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7" name="Freeform 2646">
              <a:extLst>
                <a:ext uri="{FF2B5EF4-FFF2-40B4-BE49-F238E27FC236}">
                  <a16:creationId xmlns:a16="http://schemas.microsoft.com/office/drawing/2014/main" id="{AFF88E04-E7A0-A841-82AD-810DAC53F6DA}"/>
                </a:ext>
              </a:extLst>
            </p:cNvPr>
            <p:cNvSpPr/>
            <p:nvPr/>
          </p:nvSpPr>
          <p:spPr>
            <a:xfrm>
              <a:off x="4920840" y="4317480"/>
              <a:ext cx="0" cy="351360"/>
            </a:xfrm>
            <a:custGeom>
              <a:avLst/>
              <a:gdLst/>
              <a:ahLst/>
              <a:cxnLst>
                <a:cxn ang="3cd4">
                  <a:pos x="hc" y="t"/>
                </a:cxn>
                <a:cxn ang="cd2">
                  <a:pos x="l" y="vc"/>
                </a:cxn>
                <a:cxn ang="cd4">
                  <a:pos x="hc" y="b"/>
                </a:cxn>
                <a:cxn ang="0">
                  <a:pos x="r" y="vc"/>
                </a:cxn>
              </a:cxnLst>
              <a:rect l="l" t="t" r="r" b="b"/>
              <a:pathLst>
                <a:path h="977">
                  <a:moveTo>
                    <a:pt x="0" y="97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8" name="Freeform 2647">
              <a:extLst>
                <a:ext uri="{FF2B5EF4-FFF2-40B4-BE49-F238E27FC236}">
                  <a16:creationId xmlns:a16="http://schemas.microsoft.com/office/drawing/2014/main" id="{DA30ACFC-55EF-464C-A5A9-CBE6BA989E63}"/>
                </a:ext>
              </a:extLst>
            </p:cNvPr>
            <p:cNvSpPr/>
            <p:nvPr/>
          </p:nvSpPr>
          <p:spPr>
            <a:xfrm>
              <a:off x="4920840" y="4304880"/>
              <a:ext cx="12960" cy="12240"/>
            </a:xfrm>
            <a:custGeom>
              <a:avLst/>
              <a:gdLst/>
              <a:ahLst/>
              <a:cxnLst>
                <a:cxn ang="3cd4">
                  <a:pos x="hc" y="t"/>
                </a:cxn>
                <a:cxn ang="cd2">
                  <a:pos x="l" y="vc"/>
                </a:cxn>
                <a:cxn ang="cd4">
                  <a:pos x="hc" y="b"/>
                </a:cxn>
                <a:cxn ang="0">
                  <a:pos x="r" y="vc"/>
                </a:cxn>
              </a:cxnLst>
              <a:rect l="l" t="t" r="r" b="b"/>
              <a:pathLst>
                <a:path w="37" h="35">
                  <a:moveTo>
                    <a:pt x="0" y="35"/>
                  </a:moveTo>
                  <a:cubicBezTo>
                    <a:pt x="0" y="16"/>
                    <a:pt x="16" y="0"/>
                    <a:pt x="3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9" name="Freeform 2648">
              <a:extLst>
                <a:ext uri="{FF2B5EF4-FFF2-40B4-BE49-F238E27FC236}">
                  <a16:creationId xmlns:a16="http://schemas.microsoft.com/office/drawing/2014/main" id="{63414737-4717-C24C-9883-5C367E4F6765}"/>
                </a:ext>
              </a:extLst>
            </p:cNvPr>
            <p:cNvSpPr/>
            <p:nvPr/>
          </p:nvSpPr>
          <p:spPr>
            <a:xfrm>
              <a:off x="4934160" y="4304880"/>
              <a:ext cx="532080" cy="0"/>
            </a:xfrm>
            <a:custGeom>
              <a:avLst/>
              <a:gdLst/>
              <a:ahLst/>
              <a:cxnLst>
                <a:cxn ang="3cd4">
                  <a:pos x="hc" y="t"/>
                </a:cxn>
                <a:cxn ang="cd2">
                  <a:pos x="l" y="vc"/>
                </a:cxn>
                <a:cxn ang="cd4">
                  <a:pos x="hc" y="b"/>
                </a:cxn>
                <a:cxn ang="0">
                  <a:pos x="r" y="vc"/>
                </a:cxn>
              </a:cxnLst>
              <a:rect l="l" t="t" r="r" b="b"/>
              <a:pathLst>
                <a:path w="1479">
                  <a:moveTo>
                    <a:pt x="0" y="0"/>
                  </a:moveTo>
                  <a:cubicBezTo>
                    <a:pt x="1479" y="0"/>
                    <a:pt x="1479" y="0"/>
                    <a:pt x="147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0" name="Freeform 2649">
              <a:extLst>
                <a:ext uri="{FF2B5EF4-FFF2-40B4-BE49-F238E27FC236}">
                  <a16:creationId xmlns:a16="http://schemas.microsoft.com/office/drawing/2014/main" id="{9B9374BC-24DA-564D-89F1-22A140367290}"/>
                </a:ext>
              </a:extLst>
            </p:cNvPr>
            <p:cNvSpPr/>
            <p:nvPr/>
          </p:nvSpPr>
          <p:spPr>
            <a:xfrm>
              <a:off x="5466600" y="4304880"/>
              <a:ext cx="12240" cy="12240"/>
            </a:xfrm>
            <a:custGeom>
              <a:avLst/>
              <a:gdLst/>
              <a:ahLst/>
              <a:cxnLst>
                <a:cxn ang="3cd4">
                  <a:pos x="hc" y="t"/>
                </a:cxn>
                <a:cxn ang="cd2">
                  <a:pos x="l" y="vc"/>
                </a:cxn>
                <a:cxn ang="cd4">
                  <a:pos x="hc" y="b"/>
                </a:cxn>
                <a:cxn ang="0">
                  <a:pos x="r" y="vc"/>
                </a:cxn>
              </a:cxnLst>
              <a:rect l="l" t="t" r="r" b="b"/>
              <a:pathLst>
                <a:path w="35" h="35">
                  <a:moveTo>
                    <a:pt x="0" y="0"/>
                  </a:moveTo>
                  <a:cubicBezTo>
                    <a:pt x="19" y="0"/>
                    <a:pt x="35" y="16"/>
                    <a:pt x="35" y="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1" name="Freeform 2650">
              <a:extLst>
                <a:ext uri="{FF2B5EF4-FFF2-40B4-BE49-F238E27FC236}">
                  <a16:creationId xmlns:a16="http://schemas.microsoft.com/office/drawing/2014/main" id="{C88B3754-C63C-1A45-9019-41F8A9F69B7C}"/>
                </a:ext>
              </a:extLst>
            </p:cNvPr>
            <p:cNvSpPr/>
            <p:nvPr/>
          </p:nvSpPr>
          <p:spPr>
            <a:xfrm>
              <a:off x="5479200" y="4317480"/>
              <a:ext cx="0" cy="351360"/>
            </a:xfrm>
            <a:custGeom>
              <a:avLst/>
              <a:gdLst/>
              <a:ahLst/>
              <a:cxnLst>
                <a:cxn ang="3cd4">
                  <a:pos x="hc" y="t"/>
                </a:cxn>
                <a:cxn ang="cd2">
                  <a:pos x="l" y="vc"/>
                </a:cxn>
                <a:cxn ang="cd4">
                  <a:pos x="hc" y="b"/>
                </a:cxn>
                <a:cxn ang="0">
                  <a:pos x="r" y="vc"/>
                </a:cxn>
              </a:cxnLst>
              <a:rect l="l" t="t" r="r" b="b"/>
              <a:pathLst>
                <a:path h="977">
                  <a:moveTo>
                    <a:pt x="0" y="0"/>
                  </a:moveTo>
                  <a:cubicBezTo>
                    <a:pt x="0" y="977"/>
                    <a:pt x="0" y="977"/>
                    <a:pt x="0" y="97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2" name="Freeform 2651">
              <a:extLst>
                <a:ext uri="{FF2B5EF4-FFF2-40B4-BE49-F238E27FC236}">
                  <a16:creationId xmlns:a16="http://schemas.microsoft.com/office/drawing/2014/main" id="{9D6DF18D-1671-4448-A519-5A1EB30EEC36}"/>
                </a:ext>
              </a:extLst>
            </p:cNvPr>
            <p:cNvSpPr/>
            <p:nvPr/>
          </p:nvSpPr>
          <p:spPr>
            <a:xfrm>
              <a:off x="5466600" y="4669200"/>
              <a:ext cx="12240" cy="12960"/>
            </a:xfrm>
            <a:custGeom>
              <a:avLst/>
              <a:gdLst/>
              <a:ahLst/>
              <a:cxnLst>
                <a:cxn ang="3cd4">
                  <a:pos x="hc" y="t"/>
                </a:cxn>
                <a:cxn ang="cd2">
                  <a:pos x="l" y="vc"/>
                </a:cxn>
                <a:cxn ang="cd4">
                  <a:pos x="hc" y="b"/>
                </a:cxn>
                <a:cxn ang="0">
                  <a:pos x="r" y="vc"/>
                </a:cxn>
              </a:cxnLst>
              <a:rect l="l" t="t" r="r" b="b"/>
              <a:pathLst>
                <a:path w="35" h="37">
                  <a:moveTo>
                    <a:pt x="35" y="0"/>
                  </a:moveTo>
                  <a:cubicBezTo>
                    <a:pt x="35" y="20"/>
                    <a:pt x="19" y="37"/>
                    <a:pt x="0"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3" name="Straight Connector 2652">
              <a:extLst>
                <a:ext uri="{FF2B5EF4-FFF2-40B4-BE49-F238E27FC236}">
                  <a16:creationId xmlns:a16="http://schemas.microsoft.com/office/drawing/2014/main" id="{B14AC35D-0FBD-3845-B384-ED37F201E5AB}"/>
                </a:ext>
              </a:extLst>
            </p:cNvPr>
            <p:cNvSpPr/>
            <p:nvPr/>
          </p:nvSpPr>
          <p:spPr>
            <a:xfrm>
              <a:off x="5529600" y="4698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4" name="Freeform 2653">
              <a:extLst>
                <a:ext uri="{FF2B5EF4-FFF2-40B4-BE49-F238E27FC236}">
                  <a16:creationId xmlns:a16="http://schemas.microsoft.com/office/drawing/2014/main" id="{4D09CFD7-6CCB-4443-A447-AFE55472173E}"/>
                </a:ext>
              </a:extLst>
            </p:cNvPr>
            <p:cNvSpPr/>
            <p:nvPr/>
          </p:nvSpPr>
          <p:spPr>
            <a:xfrm>
              <a:off x="5529600" y="4698000"/>
              <a:ext cx="0" cy="28440"/>
            </a:xfrm>
            <a:custGeom>
              <a:avLst/>
              <a:gdLst/>
              <a:ahLst/>
              <a:cxnLst>
                <a:cxn ang="3cd4">
                  <a:pos x="hc" y="t"/>
                </a:cxn>
                <a:cxn ang="cd2">
                  <a:pos x="l" y="vc"/>
                </a:cxn>
                <a:cxn ang="cd4">
                  <a:pos x="hc" y="b"/>
                </a:cxn>
                <a:cxn ang="0">
                  <a:pos x="r" y="vc"/>
                </a:cxn>
              </a:cxnLst>
              <a:rect l="l" t="t" r="r" b="b"/>
              <a:pathLst>
                <a:path h="80">
                  <a:moveTo>
                    <a:pt x="0" y="0"/>
                  </a:moveTo>
                  <a:cubicBezTo>
                    <a:pt x="0" y="80"/>
                    <a:pt x="0" y="80"/>
                    <a:pt x="0" y="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5" name="Freeform 2654">
              <a:extLst>
                <a:ext uri="{FF2B5EF4-FFF2-40B4-BE49-F238E27FC236}">
                  <a16:creationId xmlns:a16="http://schemas.microsoft.com/office/drawing/2014/main" id="{FC84DCB6-B2C0-704D-BEB7-CA0B104D940B}"/>
                </a:ext>
              </a:extLst>
            </p:cNvPr>
            <p:cNvSpPr/>
            <p:nvPr/>
          </p:nvSpPr>
          <p:spPr>
            <a:xfrm>
              <a:off x="5516280" y="4726800"/>
              <a:ext cx="12960" cy="12960"/>
            </a:xfrm>
            <a:custGeom>
              <a:avLst/>
              <a:gdLst/>
              <a:ahLst/>
              <a:cxnLst>
                <a:cxn ang="3cd4">
                  <a:pos x="hc" y="t"/>
                </a:cxn>
                <a:cxn ang="cd2">
                  <a:pos x="l" y="vc"/>
                </a:cxn>
                <a:cxn ang="cd4">
                  <a:pos x="hc" y="b"/>
                </a:cxn>
                <a:cxn ang="0">
                  <a:pos x="r" y="vc"/>
                </a:cxn>
              </a:cxnLst>
              <a:rect l="l" t="t" r="r" b="b"/>
              <a:pathLst>
                <a:path w="37" h="37">
                  <a:moveTo>
                    <a:pt x="37" y="0"/>
                  </a:moveTo>
                  <a:cubicBezTo>
                    <a:pt x="37" y="20"/>
                    <a:pt x="20" y="37"/>
                    <a:pt x="0"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6" name="Freeform 2655">
              <a:extLst>
                <a:ext uri="{FF2B5EF4-FFF2-40B4-BE49-F238E27FC236}">
                  <a16:creationId xmlns:a16="http://schemas.microsoft.com/office/drawing/2014/main" id="{CDC3A93C-B62B-4E48-94DF-0B7CDFB2E971}"/>
                </a:ext>
              </a:extLst>
            </p:cNvPr>
            <p:cNvSpPr/>
            <p:nvPr/>
          </p:nvSpPr>
          <p:spPr>
            <a:xfrm>
              <a:off x="4884480" y="4740120"/>
              <a:ext cx="631440" cy="0"/>
            </a:xfrm>
            <a:custGeom>
              <a:avLst/>
              <a:gdLst/>
              <a:ahLst/>
              <a:cxnLst>
                <a:cxn ang="3cd4">
                  <a:pos x="hc" y="t"/>
                </a:cxn>
                <a:cxn ang="cd2">
                  <a:pos x="l" y="vc"/>
                </a:cxn>
                <a:cxn ang="cd4">
                  <a:pos x="hc" y="b"/>
                </a:cxn>
                <a:cxn ang="0">
                  <a:pos x="r" y="vc"/>
                </a:cxn>
              </a:cxnLst>
              <a:rect l="l" t="t" r="r" b="b"/>
              <a:pathLst>
                <a:path w="1755">
                  <a:moveTo>
                    <a:pt x="1755"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7" name="Freeform 2656">
              <a:extLst>
                <a:ext uri="{FF2B5EF4-FFF2-40B4-BE49-F238E27FC236}">
                  <a16:creationId xmlns:a16="http://schemas.microsoft.com/office/drawing/2014/main" id="{50B3BF2E-35C2-EC4A-9179-59DCCA0EBBA5}"/>
                </a:ext>
              </a:extLst>
            </p:cNvPr>
            <p:cNvSpPr/>
            <p:nvPr/>
          </p:nvSpPr>
          <p:spPr>
            <a:xfrm>
              <a:off x="4871160" y="4726800"/>
              <a:ext cx="12960" cy="12960"/>
            </a:xfrm>
            <a:custGeom>
              <a:avLst/>
              <a:gdLst/>
              <a:ahLst/>
              <a:cxnLst>
                <a:cxn ang="3cd4">
                  <a:pos x="hc" y="t"/>
                </a:cxn>
                <a:cxn ang="cd2">
                  <a:pos x="l" y="vc"/>
                </a:cxn>
                <a:cxn ang="cd4">
                  <a:pos x="hc" y="b"/>
                </a:cxn>
                <a:cxn ang="0">
                  <a:pos x="r" y="vc"/>
                </a:cxn>
              </a:cxnLst>
              <a:rect l="l" t="t" r="r" b="b"/>
              <a:pathLst>
                <a:path w="37" h="37">
                  <a:moveTo>
                    <a:pt x="37" y="37"/>
                  </a:moveTo>
                  <a:cubicBezTo>
                    <a:pt x="16" y="37"/>
                    <a:pt x="0" y="2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8" name="Freeform 2657">
              <a:extLst>
                <a:ext uri="{FF2B5EF4-FFF2-40B4-BE49-F238E27FC236}">
                  <a16:creationId xmlns:a16="http://schemas.microsoft.com/office/drawing/2014/main" id="{0DBF9647-DD0D-7E44-AE33-FB965CB1C6AD}"/>
                </a:ext>
              </a:extLst>
            </p:cNvPr>
            <p:cNvSpPr/>
            <p:nvPr/>
          </p:nvSpPr>
          <p:spPr>
            <a:xfrm>
              <a:off x="4871160" y="4698000"/>
              <a:ext cx="0" cy="28440"/>
            </a:xfrm>
            <a:custGeom>
              <a:avLst/>
              <a:gdLst/>
              <a:ahLst/>
              <a:cxnLst>
                <a:cxn ang="3cd4">
                  <a:pos x="hc" y="t"/>
                </a:cxn>
                <a:cxn ang="cd2">
                  <a:pos x="l" y="vc"/>
                </a:cxn>
                <a:cxn ang="cd4">
                  <a:pos x="hc" y="b"/>
                </a:cxn>
                <a:cxn ang="0">
                  <a:pos x="r" y="vc"/>
                </a:cxn>
              </a:cxnLst>
              <a:rect l="l" t="t" r="r" b="b"/>
              <a:pathLst>
                <a:path h="80">
                  <a:moveTo>
                    <a:pt x="0" y="8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59" name="Straight Connector 2658">
              <a:extLst>
                <a:ext uri="{FF2B5EF4-FFF2-40B4-BE49-F238E27FC236}">
                  <a16:creationId xmlns:a16="http://schemas.microsoft.com/office/drawing/2014/main" id="{C206FE6B-E656-C84F-BA39-2AC9B98C3E50}"/>
                </a:ext>
              </a:extLst>
            </p:cNvPr>
            <p:cNvSpPr/>
            <p:nvPr/>
          </p:nvSpPr>
          <p:spPr>
            <a:xfrm>
              <a:off x="5079960" y="4617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0" name="Straight Connector 2659">
              <a:extLst>
                <a:ext uri="{FF2B5EF4-FFF2-40B4-BE49-F238E27FC236}">
                  <a16:creationId xmlns:a16="http://schemas.microsoft.com/office/drawing/2014/main" id="{B527E0A3-E269-DB49-8BFD-E2BF32944024}"/>
                </a:ext>
              </a:extLst>
            </p:cNvPr>
            <p:cNvSpPr/>
            <p:nvPr/>
          </p:nvSpPr>
          <p:spPr>
            <a:xfrm flipV="1">
              <a:off x="5079960" y="46159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1" name="Straight Connector 2660">
              <a:extLst>
                <a:ext uri="{FF2B5EF4-FFF2-40B4-BE49-F238E27FC236}">
                  <a16:creationId xmlns:a16="http://schemas.microsoft.com/office/drawing/2014/main" id="{21A5BC89-EAB1-D740-8A9F-68E309FE52B5}"/>
                </a:ext>
              </a:extLst>
            </p:cNvPr>
            <p:cNvSpPr/>
            <p:nvPr/>
          </p:nvSpPr>
          <p:spPr>
            <a:xfrm>
              <a:off x="5140079" y="4617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2" name="Straight Connector 2661">
              <a:extLst>
                <a:ext uri="{FF2B5EF4-FFF2-40B4-BE49-F238E27FC236}">
                  <a16:creationId xmlns:a16="http://schemas.microsoft.com/office/drawing/2014/main" id="{E935E5A8-8CEF-E647-B537-269F5F5F7666}"/>
                </a:ext>
              </a:extLst>
            </p:cNvPr>
            <p:cNvSpPr/>
            <p:nvPr/>
          </p:nvSpPr>
          <p:spPr>
            <a:xfrm flipV="1">
              <a:off x="5140079" y="46159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3" name="Straight Connector 2662">
              <a:extLst>
                <a:ext uri="{FF2B5EF4-FFF2-40B4-BE49-F238E27FC236}">
                  <a16:creationId xmlns:a16="http://schemas.microsoft.com/office/drawing/2014/main" id="{316EB0E1-E368-DC43-B611-A8F017C5E3A9}"/>
                </a:ext>
              </a:extLst>
            </p:cNvPr>
            <p:cNvSpPr/>
            <p:nvPr/>
          </p:nvSpPr>
          <p:spPr>
            <a:xfrm>
              <a:off x="5200200" y="4617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4" name="Straight Connector 2663">
              <a:extLst>
                <a:ext uri="{FF2B5EF4-FFF2-40B4-BE49-F238E27FC236}">
                  <a16:creationId xmlns:a16="http://schemas.microsoft.com/office/drawing/2014/main" id="{D33E8A21-6CEB-E942-A27C-8CAD097E08EB}"/>
                </a:ext>
              </a:extLst>
            </p:cNvPr>
            <p:cNvSpPr/>
            <p:nvPr/>
          </p:nvSpPr>
          <p:spPr>
            <a:xfrm flipV="1">
              <a:off x="5200200" y="46159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5" name="Straight Connector 2664">
              <a:extLst>
                <a:ext uri="{FF2B5EF4-FFF2-40B4-BE49-F238E27FC236}">
                  <a16:creationId xmlns:a16="http://schemas.microsoft.com/office/drawing/2014/main" id="{65813A74-34A7-D846-A119-7CBF72C09D6D}"/>
                </a:ext>
              </a:extLst>
            </p:cNvPr>
            <p:cNvSpPr/>
            <p:nvPr/>
          </p:nvSpPr>
          <p:spPr>
            <a:xfrm>
              <a:off x="5260320" y="4617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6" name="Straight Connector 2665">
              <a:extLst>
                <a:ext uri="{FF2B5EF4-FFF2-40B4-BE49-F238E27FC236}">
                  <a16:creationId xmlns:a16="http://schemas.microsoft.com/office/drawing/2014/main" id="{40443871-812D-BD42-B1ED-DB6BF423F984}"/>
                </a:ext>
              </a:extLst>
            </p:cNvPr>
            <p:cNvSpPr/>
            <p:nvPr/>
          </p:nvSpPr>
          <p:spPr>
            <a:xfrm flipV="1">
              <a:off x="5260320" y="46159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7" name="Straight Connector 2666">
              <a:extLst>
                <a:ext uri="{FF2B5EF4-FFF2-40B4-BE49-F238E27FC236}">
                  <a16:creationId xmlns:a16="http://schemas.microsoft.com/office/drawing/2014/main" id="{5AD8184E-7CA3-1648-8A40-65F4948F0C63}"/>
                </a:ext>
              </a:extLst>
            </p:cNvPr>
            <p:cNvSpPr/>
            <p:nvPr/>
          </p:nvSpPr>
          <p:spPr>
            <a:xfrm>
              <a:off x="5320079" y="4617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68" name="Straight Connector 2667">
              <a:extLst>
                <a:ext uri="{FF2B5EF4-FFF2-40B4-BE49-F238E27FC236}">
                  <a16:creationId xmlns:a16="http://schemas.microsoft.com/office/drawing/2014/main" id="{573FF6F2-2DA4-2C42-9B5D-17289FD5CF19}"/>
                </a:ext>
              </a:extLst>
            </p:cNvPr>
            <p:cNvSpPr/>
            <p:nvPr/>
          </p:nvSpPr>
          <p:spPr>
            <a:xfrm flipV="1">
              <a:off x="5320079" y="46159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0" name="Group 1699">
            <a:extLst>
              <a:ext uri="{FF2B5EF4-FFF2-40B4-BE49-F238E27FC236}">
                <a16:creationId xmlns:a16="http://schemas.microsoft.com/office/drawing/2014/main" id="{9649CF17-AC7D-D843-978B-8D71FC3A38C3}"/>
              </a:ext>
            </a:extLst>
          </p:cNvPr>
          <p:cNvGrpSpPr/>
          <p:nvPr/>
        </p:nvGrpSpPr>
        <p:grpSpPr>
          <a:xfrm>
            <a:off x="5215813" y="2819873"/>
            <a:ext cx="719479" cy="611394"/>
            <a:chOff x="2752560" y="5011200"/>
            <a:chExt cx="558359" cy="474479"/>
          </a:xfrm>
        </p:grpSpPr>
        <p:sp>
          <p:nvSpPr>
            <p:cNvPr id="2608" name="Straight Connector 2607">
              <a:extLst>
                <a:ext uri="{FF2B5EF4-FFF2-40B4-BE49-F238E27FC236}">
                  <a16:creationId xmlns:a16="http://schemas.microsoft.com/office/drawing/2014/main" id="{866DBE3C-8D6E-3449-B86F-2527FF1C01A2}"/>
                </a:ext>
              </a:extLst>
            </p:cNvPr>
            <p:cNvSpPr/>
            <p:nvPr/>
          </p:nvSpPr>
          <p:spPr>
            <a:xfrm>
              <a:off x="2773440" y="5095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9" name="Freeform 2608">
              <a:extLst>
                <a:ext uri="{FF2B5EF4-FFF2-40B4-BE49-F238E27FC236}">
                  <a16:creationId xmlns:a16="http://schemas.microsoft.com/office/drawing/2014/main" id="{5B6F7CE7-D4CA-E841-B57F-955FC4869CA2}"/>
                </a:ext>
              </a:extLst>
            </p:cNvPr>
            <p:cNvSpPr/>
            <p:nvPr/>
          </p:nvSpPr>
          <p:spPr>
            <a:xfrm>
              <a:off x="2773440" y="5095080"/>
              <a:ext cx="520199" cy="0"/>
            </a:xfrm>
            <a:custGeom>
              <a:avLst/>
              <a:gdLst/>
              <a:ahLst/>
              <a:cxnLst>
                <a:cxn ang="3cd4">
                  <a:pos x="hc" y="t"/>
                </a:cxn>
                <a:cxn ang="cd2">
                  <a:pos x="l" y="vc"/>
                </a:cxn>
                <a:cxn ang="cd4">
                  <a:pos x="hc" y="b"/>
                </a:cxn>
                <a:cxn ang="0">
                  <a:pos x="r" y="vc"/>
                </a:cxn>
              </a:cxnLst>
              <a:rect l="l" t="t" r="r" b="b"/>
              <a:pathLst>
                <a:path w="1446">
                  <a:moveTo>
                    <a:pt x="0" y="0"/>
                  </a:moveTo>
                  <a:cubicBezTo>
                    <a:pt x="1446" y="0"/>
                    <a:pt x="1446" y="0"/>
                    <a:pt x="144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0" name="Freeform 2609">
              <a:extLst>
                <a:ext uri="{FF2B5EF4-FFF2-40B4-BE49-F238E27FC236}">
                  <a16:creationId xmlns:a16="http://schemas.microsoft.com/office/drawing/2014/main" id="{6A7438CB-E19D-3E4B-BAFC-96F4002641D3}"/>
                </a:ext>
              </a:extLst>
            </p:cNvPr>
            <p:cNvSpPr/>
            <p:nvPr/>
          </p:nvSpPr>
          <p:spPr>
            <a:xfrm>
              <a:off x="3294000" y="5095080"/>
              <a:ext cx="16560" cy="20520"/>
            </a:xfrm>
            <a:custGeom>
              <a:avLst/>
              <a:gdLst/>
              <a:ahLst/>
              <a:cxnLst>
                <a:cxn ang="3cd4">
                  <a:pos x="hc" y="t"/>
                </a:cxn>
                <a:cxn ang="cd2">
                  <a:pos x="l" y="vc"/>
                </a:cxn>
                <a:cxn ang="cd4">
                  <a:pos x="hc" y="b"/>
                </a:cxn>
                <a:cxn ang="0">
                  <a:pos x="r" y="vc"/>
                </a:cxn>
              </a:cxnLst>
              <a:rect l="l" t="t" r="r" b="b"/>
              <a:pathLst>
                <a:path w="47" h="58">
                  <a:moveTo>
                    <a:pt x="0" y="0"/>
                  </a:moveTo>
                  <a:cubicBezTo>
                    <a:pt x="24" y="0"/>
                    <a:pt x="47" y="23"/>
                    <a:pt x="47" y="5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1" name="Freeform 2610">
              <a:extLst>
                <a:ext uri="{FF2B5EF4-FFF2-40B4-BE49-F238E27FC236}">
                  <a16:creationId xmlns:a16="http://schemas.microsoft.com/office/drawing/2014/main" id="{D214E3E8-BE56-E345-967D-2AAEFB4560CB}"/>
                </a:ext>
              </a:extLst>
            </p:cNvPr>
            <p:cNvSpPr/>
            <p:nvPr/>
          </p:nvSpPr>
          <p:spPr>
            <a:xfrm>
              <a:off x="3310919" y="5115959"/>
              <a:ext cx="0" cy="352800"/>
            </a:xfrm>
            <a:custGeom>
              <a:avLst/>
              <a:gdLst/>
              <a:ahLst/>
              <a:cxnLst>
                <a:cxn ang="3cd4">
                  <a:pos x="hc" y="t"/>
                </a:cxn>
                <a:cxn ang="cd2">
                  <a:pos x="l" y="vc"/>
                </a:cxn>
                <a:cxn ang="cd4">
                  <a:pos x="hc" y="b"/>
                </a:cxn>
                <a:cxn ang="0">
                  <a:pos x="r" y="vc"/>
                </a:cxn>
              </a:cxnLst>
              <a:rect l="l" t="t" r="r" b="b"/>
              <a:pathLst>
                <a:path h="981">
                  <a:moveTo>
                    <a:pt x="0" y="0"/>
                  </a:moveTo>
                  <a:cubicBezTo>
                    <a:pt x="0" y="981"/>
                    <a:pt x="0" y="981"/>
                    <a:pt x="0" y="98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2" name="Freeform 2611">
              <a:extLst>
                <a:ext uri="{FF2B5EF4-FFF2-40B4-BE49-F238E27FC236}">
                  <a16:creationId xmlns:a16="http://schemas.microsoft.com/office/drawing/2014/main" id="{218251F9-978A-CE46-8C7D-37E0EF042801}"/>
                </a:ext>
              </a:extLst>
            </p:cNvPr>
            <p:cNvSpPr/>
            <p:nvPr/>
          </p:nvSpPr>
          <p:spPr>
            <a:xfrm>
              <a:off x="3294000" y="5469120"/>
              <a:ext cx="16560" cy="16200"/>
            </a:xfrm>
            <a:custGeom>
              <a:avLst/>
              <a:gdLst/>
              <a:ahLst/>
              <a:cxnLst>
                <a:cxn ang="3cd4">
                  <a:pos x="hc" y="t"/>
                </a:cxn>
                <a:cxn ang="cd2">
                  <a:pos x="l" y="vc"/>
                </a:cxn>
                <a:cxn ang="cd4">
                  <a:pos x="hc" y="b"/>
                </a:cxn>
                <a:cxn ang="0">
                  <a:pos x="r" y="vc"/>
                </a:cxn>
              </a:cxnLst>
              <a:rect l="l" t="t" r="r" b="b"/>
              <a:pathLst>
                <a:path w="47" h="46">
                  <a:moveTo>
                    <a:pt x="47" y="0"/>
                  </a:moveTo>
                  <a:cubicBezTo>
                    <a:pt x="47" y="23"/>
                    <a:pt x="24" y="46"/>
                    <a:pt x="0" y="4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3" name="Freeform 2612">
              <a:extLst>
                <a:ext uri="{FF2B5EF4-FFF2-40B4-BE49-F238E27FC236}">
                  <a16:creationId xmlns:a16="http://schemas.microsoft.com/office/drawing/2014/main" id="{B3437770-2D85-D844-A2AF-96C1AD7DD438}"/>
                </a:ext>
              </a:extLst>
            </p:cNvPr>
            <p:cNvSpPr/>
            <p:nvPr/>
          </p:nvSpPr>
          <p:spPr>
            <a:xfrm>
              <a:off x="2773440" y="5485679"/>
              <a:ext cx="520199" cy="0"/>
            </a:xfrm>
            <a:custGeom>
              <a:avLst/>
              <a:gdLst/>
              <a:ahLst/>
              <a:cxnLst>
                <a:cxn ang="3cd4">
                  <a:pos x="hc" y="t"/>
                </a:cxn>
                <a:cxn ang="cd2">
                  <a:pos x="l" y="vc"/>
                </a:cxn>
                <a:cxn ang="cd4">
                  <a:pos x="hc" y="b"/>
                </a:cxn>
                <a:cxn ang="0">
                  <a:pos x="r" y="vc"/>
                </a:cxn>
              </a:cxnLst>
              <a:rect l="l" t="t" r="r" b="b"/>
              <a:pathLst>
                <a:path w="1446">
                  <a:moveTo>
                    <a:pt x="144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4" name="Freeform 2613">
              <a:extLst>
                <a:ext uri="{FF2B5EF4-FFF2-40B4-BE49-F238E27FC236}">
                  <a16:creationId xmlns:a16="http://schemas.microsoft.com/office/drawing/2014/main" id="{788FBE29-4ED7-C84A-BE17-C77E34F1702F}"/>
                </a:ext>
              </a:extLst>
            </p:cNvPr>
            <p:cNvSpPr/>
            <p:nvPr/>
          </p:nvSpPr>
          <p:spPr>
            <a:xfrm>
              <a:off x="2752560" y="5469120"/>
              <a:ext cx="20520" cy="16200"/>
            </a:xfrm>
            <a:custGeom>
              <a:avLst/>
              <a:gdLst/>
              <a:ahLst/>
              <a:cxnLst>
                <a:cxn ang="3cd4">
                  <a:pos x="hc" y="t"/>
                </a:cxn>
                <a:cxn ang="cd2">
                  <a:pos x="l" y="vc"/>
                </a:cxn>
                <a:cxn ang="cd4">
                  <a:pos x="hc" y="b"/>
                </a:cxn>
                <a:cxn ang="0">
                  <a:pos x="r" y="vc"/>
                </a:cxn>
              </a:cxnLst>
              <a:rect l="l" t="t" r="r" b="b"/>
              <a:pathLst>
                <a:path w="58" h="46">
                  <a:moveTo>
                    <a:pt x="58" y="46"/>
                  </a:moveTo>
                  <a:cubicBezTo>
                    <a:pt x="23" y="46"/>
                    <a:pt x="0" y="2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5" name="Freeform 2614">
              <a:extLst>
                <a:ext uri="{FF2B5EF4-FFF2-40B4-BE49-F238E27FC236}">
                  <a16:creationId xmlns:a16="http://schemas.microsoft.com/office/drawing/2014/main" id="{23B36C23-0611-9F48-9838-55F1E86C81E5}"/>
                </a:ext>
              </a:extLst>
            </p:cNvPr>
            <p:cNvSpPr/>
            <p:nvPr/>
          </p:nvSpPr>
          <p:spPr>
            <a:xfrm>
              <a:off x="2752560" y="5115959"/>
              <a:ext cx="0" cy="352800"/>
            </a:xfrm>
            <a:custGeom>
              <a:avLst/>
              <a:gdLst/>
              <a:ahLst/>
              <a:cxnLst>
                <a:cxn ang="3cd4">
                  <a:pos x="hc" y="t"/>
                </a:cxn>
                <a:cxn ang="cd2">
                  <a:pos x="l" y="vc"/>
                </a:cxn>
                <a:cxn ang="cd4">
                  <a:pos x="hc" y="b"/>
                </a:cxn>
                <a:cxn ang="0">
                  <a:pos x="r" y="vc"/>
                </a:cxn>
              </a:cxnLst>
              <a:rect l="l" t="t" r="r" b="b"/>
              <a:pathLst>
                <a:path h="981">
                  <a:moveTo>
                    <a:pt x="0" y="981"/>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6" name="Freeform 2615">
              <a:extLst>
                <a:ext uri="{FF2B5EF4-FFF2-40B4-BE49-F238E27FC236}">
                  <a16:creationId xmlns:a16="http://schemas.microsoft.com/office/drawing/2014/main" id="{E6D8A31E-617E-2F4C-AF99-8173F2444DF2}"/>
                </a:ext>
              </a:extLst>
            </p:cNvPr>
            <p:cNvSpPr/>
            <p:nvPr/>
          </p:nvSpPr>
          <p:spPr>
            <a:xfrm>
              <a:off x="2752560" y="5095080"/>
              <a:ext cx="20520" cy="20520"/>
            </a:xfrm>
            <a:custGeom>
              <a:avLst/>
              <a:gdLst/>
              <a:ahLst/>
              <a:cxnLst>
                <a:cxn ang="3cd4">
                  <a:pos x="hc" y="t"/>
                </a:cxn>
                <a:cxn ang="cd2">
                  <a:pos x="l" y="vc"/>
                </a:cxn>
                <a:cxn ang="cd4">
                  <a:pos x="hc" y="b"/>
                </a:cxn>
                <a:cxn ang="0">
                  <a:pos x="r" y="vc"/>
                </a:cxn>
              </a:cxnLst>
              <a:rect l="l" t="t" r="r" b="b"/>
              <a:pathLst>
                <a:path w="58" h="58">
                  <a:moveTo>
                    <a:pt x="0" y="58"/>
                  </a:moveTo>
                  <a:cubicBezTo>
                    <a:pt x="0" y="23"/>
                    <a:pt x="23" y="0"/>
                    <a:pt x="5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7" name="Straight Connector 2616">
              <a:extLst>
                <a:ext uri="{FF2B5EF4-FFF2-40B4-BE49-F238E27FC236}">
                  <a16:creationId xmlns:a16="http://schemas.microsoft.com/office/drawing/2014/main" id="{323EA936-318C-5142-B4E3-1FBB7E8D85D6}"/>
                </a:ext>
              </a:extLst>
            </p:cNvPr>
            <p:cNvSpPr/>
            <p:nvPr/>
          </p:nvSpPr>
          <p:spPr>
            <a:xfrm>
              <a:off x="2933639" y="53146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8" name="Freeform 2617">
              <a:extLst>
                <a:ext uri="{FF2B5EF4-FFF2-40B4-BE49-F238E27FC236}">
                  <a16:creationId xmlns:a16="http://schemas.microsoft.com/office/drawing/2014/main" id="{688714B7-8E1D-8C4D-A568-C7197B293740}"/>
                </a:ext>
              </a:extLst>
            </p:cNvPr>
            <p:cNvSpPr/>
            <p:nvPr/>
          </p:nvSpPr>
          <p:spPr>
            <a:xfrm>
              <a:off x="2933639" y="5270759"/>
              <a:ext cx="0" cy="43560"/>
            </a:xfrm>
            <a:custGeom>
              <a:avLst/>
              <a:gdLst/>
              <a:ahLst/>
              <a:cxnLst>
                <a:cxn ang="3cd4">
                  <a:pos x="hc" y="t"/>
                </a:cxn>
                <a:cxn ang="cd2">
                  <a:pos x="l" y="vc"/>
                </a:cxn>
                <a:cxn ang="cd4">
                  <a:pos x="hc" y="b"/>
                </a:cxn>
                <a:cxn ang="0">
                  <a:pos x="r" y="vc"/>
                </a:cxn>
              </a:cxnLst>
              <a:rect l="l" t="t" r="r" b="b"/>
              <a:pathLst>
                <a:path h="122">
                  <a:moveTo>
                    <a:pt x="0" y="12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19" name="Freeform 2618">
              <a:extLst>
                <a:ext uri="{FF2B5EF4-FFF2-40B4-BE49-F238E27FC236}">
                  <a16:creationId xmlns:a16="http://schemas.microsoft.com/office/drawing/2014/main" id="{A61CADEC-74D6-A749-81E8-154C09AB0AC0}"/>
                </a:ext>
              </a:extLst>
            </p:cNvPr>
            <p:cNvSpPr/>
            <p:nvPr/>
          </p:nvSpPr>
          <p:spPr>
            <a:xfrm>
              <a:off x="2933639" y="5253120"/>
              <a:ext cx="16200" cy="17280"/>
            </a:xfrm>
            <a:custGeom>
              <a:avLst/>
              <a:gdLst/>
              <a:ahLst/>
              <a:cxnLst>
                <a:cxn ang="3cd4">
                  <a:pos x="hc" y="t"/>
                </a:cxn>
                <a:cxn ang="cd2">
                  <a:pos x="l" y="vc"/>
                </a:cxn>
                <a:cxn ang="cd4">
                  <a:pos x="hc" y="b"/>
                </a:cxn>
                <a:cxn ang="0">
                  <a:pos x="r" y="vc"/>
                </a:cxn>
              </a:cxnLst>
              <a:rect l="l" t="t" r="r" b="b"/>
              <a:pathLst>
                <a:path w="46" h="49">
                  <a:moveTo>
                    <a:pt x="0" y="49"/>
                  </a:moveTo>
                  <a:cubicBezTo>
                    <a:pt x="0" y="25"/>
                    <a:pt x="24" y="0"/>
                    <a:pt x="4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0" name="Freeform 2619">
              <a:extLst>
                <a:ext uri="{FF2B5EF4-FFF2-40B4-BE49-F238E27FC236}">
                  <a16:creationId xmlns:a16="http://schemas.microsoft.com/office/drawing/2014/main" id="{851CC46C-C93E-8F4A-AE0E-FC91E700CC58}"/>
                </a:ext>
              </a:extLst>
            </p:cNvPr>
            <p:cNvSpPr/>
            <p:nvPr/>
          </p:nvSpPr>
          <p:spPr>
            <a:xfrm>
              <a:off x="2950200" y="5253120"/>
              <a:ext cx="51840" cy="0"/>
            </a:xfrm>
            <a:custGeom>
              <a:avLst/>
              <a:gdLst/>
              <a:ahLst/>
              <a:cxnLst>
                <a:cxn ang="3cd4">
                  <a:pos x="hc" y="t"/>
                </a:cxn>
                <a:cxn ang="cd2">
                  <a:pos x="l" y="vc"/>
                </a:cxn>
                <a:cxn ang="cd4">
                  <a:pos x="hc" y="b"/>
                </a:cxn>
                <a:cxn ang="0">
                  <a:pos x="r" y="vc"/>
                </a:cxn>
              </a:cxnLst>
              <a:rect l="l" t="t" r="r" b="b"/>
              <a:pathLst>
                <a:path w="145">
                  <a:moveTo>
                    <a:pt x="0" y="0"/>
                  </a:moveTo>
                  <a:cubicBezTo>
                    <a:pt x="145" y="0"/>
                    <a:pt x="145" y="0"/>
                    <a:pt x="14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1" name="Freeform 2620">
              <a:extLst>
                <a:ext uri="{FF2B5EF4-FFF2-40B4-BE49-F238E27FC236}">
                  <a16:creationId xmlns:a16="http://schemas.microsoft.com/office/drawing/2014/main" id="{F563EF15-2E04-B740-B54B-F856AD5E2A0A}"/>
                </a:ext>
              </a:extLst>
            </p:cNvPr>
            <p:cNvSpPr/>
            <p:nvPr/>
          </p:nvSpPr>
          <p:spPr>
            <a:xfrm>
              <a:off x="3002400" y="5196600"/>
              <a:ext cx="0" cy="56160"/>
            </a:xfrm>
            <a:custGeom>
              <a:avLst/>
              <a:gdLst/>
              <a:ahLst/>
              <a:cxnLst>
                <a:cxn ang="3cd4">
                  <a:pos x="hc" y="t"/>
                </a:cxn>
                <a:cxn ang="cd2">
                  <a:pos x="l" y="vc"/>
                </a:cxn>
                <a:cxn ang="cd4">
                  <a:pos x="hc" y="b"/>
                </a:cxn>
                <a:cxn ang="0">
                  <a:pos x="r" y="vc"/>
                </a:cxn>
              </a:cxnLst>
              <a:rect l="l" t="t" r="r" b="b"/>
              <a:pathLst>
                <a:path h="157">
                  <a:moveTo>
                    <a:pt x="0" y="15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2" name="Freeform 2621">
              <a:extLst>
                <a:ext uri="{FF2B5EF4-FFF2-40B4-BE49-F238E27FC236}">
                  <a16:creationId xmlns:a16="http://schemas.microsoft.com/office/drawing/2014/main" id="{15AE9D67-E524-0C44-92A2-4DA86A63FC27}"/>
                </a:ext>
              </a:extLst>
            </p:cNvPr>
            <p:cNvSpPr/>
            <p:nvPr/>
          </p:nvSpPr>
          <p:spPr>
            <a:xfrm>
              <a:off x="3002400" y="5178600"/>
              <a:ext cx="15840" cy="17640"/>
            </a:xfrm>
            <a:custGeom>
              <a:avLst/>
              <a:gdLst/>
              <a:ahLst/>
              <a:cxnLst>
                <a:cxn ang="3cd4">
                  <a:pos x="hc" y="t"/>
                </a:cxn>
                <a:cxn ang="cd2">
                  <a:pos x="l" y="vc"/>
                </a:cxn>
                <a:cxn ang="cd4">
                  <a:pos x="hc" y="b"/>
                </a:cxn>
                <a:cxn ang="0">
                  <a:pos x="r" y="vc"/>
                </a:cxn>
              </a:cxnLst>
              <a:rect l="l" t="t" r="r" b="b"/>
              <a:pathLst>
                <a:path w="45" h="50">
                  <a:moveTo>
                    <a:pt x="0" y="50"/>
                  </a:moveTo>
                  <a:cubicBezTo>
                    <a:pt x="0" y="25"/>
                    <a:pt x="23" y="0"/>
                    <a:pt x="4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3" name="Freeform 2622">
              <a:extLst>
                <a:ext uri="{FF2B5EF4-FFF2-40B4-BE49-F238E27FC236}">
                  <a16:creationId xmlns:a16="http://schemas.microsoft.com/office/drawing/2014/main" id="{7847C20C-B437-8A42-B30B-F4D4F4C49E0C}"/>
                </a:ext>
              </a:extLst>
            </p:cNvPr>
            <p:cNvSpPr/>
            <p:nvPr/>
          </p:nvSpPr>
          <p:spPr>
            <a:xfrm>
              <a:off x="3018600" y="5178600"/>
              <a:ext cx="39960" cy="0"/>
            </a:xfrm>
            <a:custGeom>
              <a:avLst/>
              <a:gdLst/>
              <a:ahLst/>
              <a:cxnLst>
                <a:cxn ang="3cd4">
                  <a:pos x="hc" y="t"/>
                </a:cxn>
                <a:cxn ang="cd2">
                  <a:pos x="l" y="vc"/>
                </a:cxn>
                <a:cxn ang="cd4">
                  <a:pos x="hc" y="b"/>
                </a:cxn>
                <a:cxn ang="0">
                  <a:pos x="r" y="vc"/>
                </a:cxn>
              </a:cxnLst>
              <a:rect l="l" t="t" r="r" b="b"/>
              <a:pathLst>
                <a:path w="112">
                  <a:moveTo>
                    <a:pt x="0" y="0"/>
                  </a:moveTo>
                  <a:cubicBezTo>
                    <a:pt x="112" y="0"/>
                    <a:pt x="112" y="0"/>
                    <a:pt x="11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4" name="Freeform 2623">
              <a:extLst>
                <a:ext uri="{FF2B5EF4-FFF2-40B4-BE49-F238E27FC236}">
                  <a16:creationId xmlns:a16="http://schemas.microsoft.com/office/drawing/2014/main" id="{1F2F18A8-C0BC-9945-9069-5F345795103F}"/>
                </a:ext>
              </a:extLst>
            </p:cNvPr>
            <p:cNvSpPr/>
            <p:nvPr/>
          </p:nvSpPr>
          <p:spPr>
            <a:xfrm>
              <a:off x="3058920" y="5178600"/>
              <a:ext cx="15480" cy="17640"/>
            </a:xfrm>
            <a:custGeom>
              <a:avLst/>
              <a:gdLst/>
              <a:ahLst/>
              <a:cxnLst>
                <a:cxn ang="3cd4">
                  <a:pos x="hc" y="t"/>
                </a:cxn>
                <a:cxn ang="cd2">
                  <a:pos x="l" y="vc"/>
                </a:cxn>
                <a:cxn ang="cd4">
                  <a:pos x="hc" y="b"/>
                </a:cxn>
                <a:cxn ang="0">
                  <a:pos x="r" y="vc"/>
                </a:cxn>
              </a:cxnLst>
              <a:rect l="l" t="t" r="r" b="b"/>
              <a:pathLst>
                <a:path w="44" h="50">
                  <a:moveTo>
                    <a:pt x="0" y="0"/>
                  </a:moveTo>
                  <a:cubicBezTo>
                    <a:pt x="22" y="0"/>
                    <a:pt x="44" y="25"/>
                    <a:pt x="44" y="5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5" name="Freeform 2624">
              <a:extLst>
                <a:ext uri="{FF2B5EF4-FFF2-40B4-BE49-F238E27FC236}">
                  <a16:creationId xmlns:a16="http://schemas.microsoft.com/office/drawing/2014/main" id="{536FC4E3-02C7-514D-852A-8F02E8BC9DBA}"/>
                </a:ext>
              </a:extLst>
            </p:cNvPr>
            <p:cNvSpPr/>
            <p:nvPr/>
          </p:nvSpPr>
          <p:spPr>
            <a:xfrm>
              <a:off x="3074759" y="5196600"/>
              <a:ext cx="0" cy="56160"/>
            </a:xfrm>
            <a:custGeom>
              <a:avLst/>
              <a:gdLst/>
              <a:ahLst/>
              <a:cxnLst>
                <a:cxn ang="3cd4">
                  <a:pos x="hc" y="t"/>
                </a:cxn>
                <a:cxn ang="cd2">
                  <a:pos x="l" y="vc"/>
                </a:cxn>
                <a:cxn ang="cd4">
                  <a:pos x="hc" y="b"/>
                </a:cxn>
                <a:cxn ang="0">
                  <a:pos x="r" y="vc"/>
                </a:cxn>
              </a:cxnLst>
              <a:rect l="l" t="t" r="r" b="b"/>
              <a:pathLst>
                <a:path h="157">
                  <a:moveTo>
                    <a:pt x="0" y="0"/>
                  </a:moveTo>
                  <a:cubicBezTo>
                    <a:pt x="0" y="157"/>
                    <a:pt x="0" y="157"/>
                    <a:pt x="0" y="1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6" name="Freeform 2625">
              <a:extLst>
                <a:ext uri="{FF2B5EF4-FFF2-40B4-BE49-F238E27FC236}">
                  <a16:creationId xmlns:a16="http://schemas.microsoft.com/office/drawing/2014/main" id="{BE19EAB6-7277-1E4C-B59C-C1B960601324}"/>
                </a:ext>
              </a:extLst>
            </p:cNvPr>
            <p:cNvSpPr/>
            <p:nvPr/>
          </p:nvSpPr>
          <p:spPr>
            <a:xfrm>
              <a:off x="3074759" y="5253120"/>
              <a:ext cx="52200" cy="0"/>
            </a:xfrm>
            <a:custGeom>
              <a:avLst/>
              <a:gdLst/>
              <a:ahLst/>
              <a:cxnLst>
                <a:cxn ang="3cd4">
                  <a:pos x="hc" y="t"/>
                </a:cxn>
                <a:cxn ang="cd2">
                  <a:pos x="l" y="vc"/>
                </a:cxn>
                <a:cxn ang="cd4">
                  <a:pos x="hc" y="b"/>
                </a:cxn>
                <a:cxn ang="0">
                  <a:pos x="r" y="vc"/>
                </a:cxn>
              </a:cxnLst>
              <a:rect l="l" t="t" r="r" b="b"/>
              <a:pathLst>
                <a:path w="146">
                  <a:moveTo>
                    <a:pt x="0" y="0"/>
                  </a:moveTo>
                  <a:cubicBezTo>
                    <a:pt x="146" y="0"/>
                    <a:pt x="146" y="0"/>
                    <a:pt x="14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7" name="Freeform 2626">
              <a:extLst>
                <a:ext uri="{FF2B5EF4-FFF2-40B4-BE49-F238E27FC236}">
                  <a16:creationId xmlns:a16="http://schemas.microsoft.com/office/drawing/2014/main" id="{C23612EC-5C60-294B-B981-8993D49BFA16}"/>
                </a:ext>
              </a:extLst>
            </p:cNvPr>
            <p:cNvSpPr/>
            <p:nvPr/>
          </p:nvSpPr>
          <p:spPr>
            <a:xfrm>
              <a:off x="3127320" y="5253120"/>
              <a:ext cx="15480" cy="17280"/>
            </a:xfrm>
            <a:custGeom>
              <a:avLst/>
              <a:gdLst/>
              <a:ahLst/>
              <a:cxnLst>
                <a:cxn ang="3cd4">
                  <a:pos x="hc" y="t"/>
                </a:cxn>
                <a:cxn ang="cd2">
                  <a:pos x="l" y="vc"/>
                </a:cxn>
                <a:cxn ang="cd4">
                  <a:pos x="hc" y="b"/>
                </a:cxn>
                <a:cxn ang="0">
                  <a:pos x="r" y="vc"/>
                </a:cxn>
              </a:cxnLst>
              <a:rect l="l" t="t" r="r" b="b"/>
              <a:pathLst>
                <a:path w="44" h="49">
                  <a:moveTo>
                    <a:pt x="0" y="0"/>
                  </a:moveTo>
                  <a:cubicBezTo>
                    <a:pt x="22" y="0"/>
                    <a:pt x="44" y="25"/>
                    <a:pt x="44" y="4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8" name="Freeform 2627">
              <a:extLst>
                <a:ext uri="{FF2B5EF4-FFF2-40B4-BE49-F238E27FC236}">
                  <a16:creationId xmlns:a16="http://schemas.microsoft.com/office/drawing/2014/main" id="{AB9EBD00-3595-EC42-BFA7-0EBF481DD878}"/>
                </a:ext>
              </a:extLst>
            </p:cNvPr>
            <p:cNvSpPr/>
            <p:nvPr/>
          </p:nvSpPr>
          <p:spPr>
            <a:xfrm>
              <a:off x="3143159" y="5270759"/>
              <a:ext cx="0" cy="43560"/>
            </a:xfrm>
            <a:custGeom>
              <a:avLst/>
              <a:gdLst/>
              <a:ahLst/>
              <a:cxnLst>
                <a:cxn ang="3cd4">
                  <a:pos x="hc" y="t"/>
                </a:cxn>
                <a:cxn ang="cd2">
                  <a:pos x="l" y="vc"/>
                </a:cxn>
                <a:cxn ang="cd4">
                  <a:pos x="hc" y="b"/>
                </a:cxn>
                <a:cxn ang="0">
                  <a:pos x="r" y="vc"/>
                </a:cxn>
              </a:cxnLst>
              <a:rect l="l" t="t" r="r" b="b"/>
              <a:pathLst>
                <a:path h="122">
                  <a:moveTo>
                    <a:pt x="0" y="0"/>
                  </a:moveTo>
                  <a:cubicBezTo>
                    <a:pt x="0" y="122"/>
                    <a:pt x="0" y="122"/>
                    <a:pt x="0" y="12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29" name="Freeform 2628">
              <a:extLst>
                <a:ext uri="{FF2B5EF4-FFF2-40B4-BE49-F238E27FC236}">
                  <a16:creationId xmlns:a16="http://schemas.microsoft.com/office/drawing/2014/main" id="{8BD586F6-0709-2F4F-8B5D-EC123000E1FA}"/>
                </a:ext>
              </a:extLst>
            </p:cNvPr>
            <p:cNvSpPr/>
            <p:nvPr/>
          </p:nvSpPr>
          <p:spPr>
            <a:xfrm>
              <a:off x="3127320" y="5314680"/>
              <a:ext cx="15480" cy="16920"/>
            </a:xfrm>
            <a:custGeom>
              <a:avLst/>
              <a:gdLst/>
              <a:ahLst/>
              <a:cxnLst>
                <a:cxn ang="3cd4">
                  <a:pos x="hc" y="t"/>
                </a:cxn>
                <a:cxn ang="cd2">
                  <a:pos x="l" y="vc"/>
                </a:cxn>
                <a:cxn ang="cd4">
                  <a:pos x="hc" y="b"/>
                </a:cxn>
                <a:cxn ang="0">
                  <a:pos x="r" y="vc"/>
                </a:cxn>
              </a:cxnLst>
              <a:rect l="l" t="t" r="r" b="b"/>
              <a:pathLst>
                <a:path w="44" h="48">
                  <a:moveTo>
                    <a:pt x="44" y="0"/>
                  </a:moveTo>
                  <a:cubicBezTo>
                    <a:pt x="44" y="23"/>
                    <a:pt x="22" y="48"/>
                    <a:pt x="0" y="4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0" name="Freeform 2629">
              <a:extLst>
                <a:ext uri="{FF2B5EF4-FFF2-40B4-BE49-F238E27FC236}">
                  <a16:creationId xmlns:a16="http://schemas.microsoft.com/office/drawing/2014/main" id="{22FA637A-54C6-A54C-A40E-E494BC7FB8E7}"/>
                </a:ext>
              </a:extLst>
            </p:cNvPr>
            <p:cNvSpPr/>
            <p:nvPr/>
          </p:nvSpPr>
          <p:spPr>
            <a:xfrm>
              <a:off x="3074759" y="5331960"/>
              <a:ext cx="52200" cy="0"/>
            </a:xfrm>
            <a:custGeom>
              <a:avLst/>
              <a:gdLst/>
              <a:ahLst/>
              <a:cxnLst>
                <a:cxn ang="3cd4">
                  <a:pos x="hc" y="t"/>
                </a:cxn>
                <a:cxn ang="cd2">
                  <a:pos x="l" y="vc"/>
                </a:cxn>
                <a:cxn ang="cd4">
                  <a:pos x="hc" y="b"/>
                </a:cxn>
                <a:cxn ang="0">
                  <a:pos x="r" y="vc"/>
                </a:cxn>
              </a:cxnLst>
              <a:rect l="l" t="t" r="r" b="b"/>
              <a:pathLst>
                <a:path w="146">
                  <a:moveTo>
                    <a:pt x="14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1" name="Freeform 2630">
              <a:extLst>
                <a:ext uri="{FF2B5EF4-FFF2-40B4-BE49-F238E27FC236}">
                  <a16:creationId xmlns:a16="http://schemas.microsoft.com/office/drawing/2014/main" id="{0FF6E5F6-AB45-8F4E-8AB9-780D3A4E82CE}"/>
                </a:ext>
              </a:extLst>
            </p:cNvPr>
            <p:cNvSpPr/>
            <p:nvPr/>
          </p:nvSpPr>
          <p:spPr>
            <a:xfrm>
              <a:off x="3074759" y="5331960"/>
              <a:ext cx="0" cy="56880"/>
            </a:xfrm>
            <a:custGeom>
              <a:avLst/>
              <a:gdLst/>
              <a:ahLst/>
              <a:cxnLst>
                <a:cxn ang="3cd4">
                  <a:pos x="hc" y="t"/>
                </a:cxn>
                <a:cxn ang="cd2">
                  <a:pos x="l" y="vc"/>
                </a:cxn>
                <a:cxn ang="cd4">
                  <a:pos x="hc" y="b"/>
                </a:cxn>
                <a:cxn ang="0">
                  <a:pos x="r" y="vc"/>
                </a:cxn>
              </a:cxnLst>
              <a:rect l="l" t="t" r="r" b="b"/>
              <a:pathLst>
                <a:path h="159">
                  <a:moveTo>
                    <a:pt x="0" y="0"/>
                  </a:moveTo>
                  <a:cubicBezTo>
                    <a:pt x="0" y="159"/>
                    <a:pt x="0" y="159"/>
                    <a:pt x="0" y="15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2" name="Freeform 2631">
              <a:extLst>
                <a:ext uri="{FF2B5EF4-FFF2-40B4-BE49-F238E27FC236}">
                  <a16:creationId xmlns:a16="http://schemas.microsoft.com/office/drawing/2014/main" id="{87594642-CC95-3F40-9C4A-3D1D48BC807D}"/>
                </a:ext>
              </a:extLst>
            </p:cNvPr>
            <p:cNvSpPr/>
            <p:nvPr/>
          </p:nvSpPr>
          <p:spPr>
            <a:xfrm>
              <a:off x="3058920" y="5389200"/>
              <a:ext cx="15480" cy="12600"/>
            </a:xfrm>
            <a:custGeom>
              <a:avLst/>
              <a:gdLst/>
              <a:ahLst/>
              <a:cxnLst>
                <a:cxn ang="3cd4">
                  <a:pos x="hc" y="t"/>
                </a:cxn>
                <a:cxn ang="cd2">
                  <a:pos x="l" y="vc"/>
                </a:cxn>
                <a:cxn ang="cd4">
                  <a:pos x="hc" y="b"/>
                </a:cxn>
                <a:cxn ang="0">
                  <a:pos x="r" y="vc"/>
                </a:cxn>
              </a:cxnLst>
              <a:rect l="l" t="t" r="r" b="b"/>
              <a:pathLst>
                <a:path w="44" h="36">
                  <a:moveTo>
                    <a:pt x="44" y="0"/>
                  </a:moveTo>
                  <a:cubicBezTo>
                    <a:pt x="44" y="25"/>
                    <a:pt x="22" y="36"/>
                    <a:pt x="0" y="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3" name="Freeform 2632">
              <a:extLst>
                <a:ext uri="{FF2B5EF4-FFF2-40B4-BE49-F238E27FC236}">
                  <a16:creationId xmlns:a16="http://schemas.microsoft.com/office/drawing/2014/main" id="{10F26071-D53D-BA47-8E50-1CF1E1CA6E4A}"/>
                </a:ext>
              </a:extLst>
            </p:cNvPr>
            <p:cNvSpPr/>
            <p:nvPr/>
          </p:nvSpPr>
          <p:spPr>
            <a:xfrm>
              <a:off x="3018600" y="5402160"/>
              <a:ext cx="39960" cy="0"/>
            </a:xfrm>
            <a:custGeom>
              <a:avLst/>
              <a:gdLst/>
              <a:ahLst/>
              <a:cxnLst>
                <a:cxn ang="3cd4">
                  <a:pos x="hc" y="t"/>
                </a:cxn>
                <a:cxn ang="cd2">
                  <a:pos x="l" y="vc"/>
                </a:cxn>
                <a:cxn ang="cd4">
                  <a:pos x="hc" y="b"/>
                </a:cxn>
                <a:cxn ang="0">
                  <a:pos x="r" y="vc"/>
                </a:cxn>
              </a:cxnLst>
              <a:rect l="l" t="t" r="r" b="b"/>
              <a:pathLst>
                <a:path w="112">
                  <a:moveTo>
                    <a:pt x="112"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4" name="Freeform 2633">
              <a:extLst>
                <a:ext uri="{FF2B5EF4-FFF2-40B4-BE49-F238E27FC236}">
                  <a16:creationId xmlns:a16="http://schemas.microsoft.com/office/drawing/2014/main" id="{F3AB055D-83E2-EC44-B05C-9D97BDB54CBD}"/>
                </a:ext>
              </a:extLst>
            </p:cNvPr>
            <p:cNvSpPr/>
            <p:nvPr/>
          </p:nvSpPr>
          <p:spPr>
            <a:xfrm>
              <a:off x="3002400" y="5389200"/>
              <a:ext cx="15840" cy="12600"/>
            </a:xfrm>
            <a:custGeom>
              <a:avLst/>
              <a:gdLst/>
              <a:ahLst/>
              <a:cxnLst>
                <a:cxn ang="3cd4">
                  <a:pos x="hc" y="t"/>
                </a:cxn>
                <a:cxn ang="cd2">
                  <a:pos x="l" y="vc"/>
                </a:cxn>
                <a:cxn ang="cd4">
                  <a:pos x="hc" y="b"/>
                </a:cxn>
                <a:cxn ang="0">
                  <a:pos x="r" y="vc"/>
                </a:cxn>
              </a:cxnLst>
              <a:rect l="l" t="t" r="r" b="b"/>
              <a:pathLst>
                <a:path w="45" h="36">
                  <a:moveTo>
                    <a:pt x="45" y="36"/>
                  </a:moveTo>
                  <a:cubicBezTo>
                    <a:pt x="23" y="36"/>
                    <a:pt x="0" y="2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5" name="Freeform 2634">
              <a:extLst>
                <a:ext uri="{FF2B5EF4-FFF2-40B4-BE49-F238E27FC236}">
                  <a16:creationId xmlns:a16="http://schemas.microsoft.com/office/drawing/2014/main" id="{4D4CC9EF-AF77-DE40-A2E9-D8284C6045D4}"/>
                </a:ext>
              </a:extLst>
            </p:cNvPr>
            <p:cNvSpPr/>
            <p:nvPr/>
          </p:nvSpPr>
          <p:spPr>
            <a:xfrm>
              <a:off x="3002400" y="5331960"/>
              <a:ext cx="0" cy="56880"/>
            </a:xfrm>
            <a:custGeom>
              <a:avLst/>
              <a:gdLst/>
              <a:ahLst/>
              <a:cxnLst>
                <a:cxn ang="3cd4">
                  <a:pos x="hc" y="t"/>
                </a:cxn>
                <a:cxn ang="cd2">
                  <a:pos x="l" y="vc"/>
                </a:cxn>
                <a:cxn ang="cd4">
                  <a:pos x="hc" y="b"/>
                </a:cxn>
                <a:cxn ang="0">
                  <a:pos x="r" y="vc"/>
                </a:cxn>
              </a:cxnLst>
              <a:rect l="l" t="t" r="r" b="b"/>
              <a:pathLst>
                <a:path h="159">
                  <a:moveTo>
                    <a:pt x="0" y="15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6" name="Freeform 2635">
              <a:extLst>
                <a:ext uri="{FF2B5EF4-FFF2-40B4-BE49-F238E27FC236}">
                  <a16:creationId xmlns:a16="http://schemas.microsoft.com/office/drawing/2014/main" id="{C4C5171A-DC4A-714D-A85C-FD4ACDB1ED12}"/>
                </a:ext>
              </a:extLst>
            </p:cNvPr>
            <p:cNvSpPr/>
            <p:nvPr/>
          </p:nvSpPr>
          <p:spPr>
            <a:xfrm>
              <a:off x="2950200" y="533196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7" name="Freeform 2636">
              <a:extLst>
                <a:ext uri="{FF2B5EF4-FFF2-40B4-BE49-F238E27FC236}">
                  <a16:creationId xmlns:a16="http://schemas.microsoft.com/office/drawing/2014/main" id="{95727DF6-3B38-394E-84B6-7A6F4C1EE8D7}"/>
                </a:ext>
              </a:extLst>
            </p:cNvPr>
            <p:cNvSpPr/>
            <p:nvPr/>
          </p:nvSpPr>
          <p:spPr>
            <a:xfrm>
              <a:off x="2933639" y="5314680"/>
              <a:ext cx="16200" cy="16920"/>
            </a:xfrm>
            <a:custGeom>
              <a:avLst/>
              <a:gdLst/>
              <a:ahLst/>
              <a:cxnLst>
                <a:cxn ang="3cd4">
                  <a:pos x="hc" y="t"/>
                </a:cxn>
                <a:cxn ang="cd2">
                  <a:pos x="l" y="vc"/>
                </a:cxn>
                <a:cxn ang="cd4">
                  <a:pos x="hc" y="b"/>
                </a:cxn>
                <a:cxn ang="0">
                  <a:pos x="r" y="vc"/>
                </a:cxn>
              </a:cxnLst>
              <a:rect l="l" t="t" r="r" b="b"/>
              <a:pathLst>
                <a:path w="46" h="48">
                  <a:moveTo>
                    <a:pt x="46" y="48"/>
                  </a:moveTo>
                  <a:cubicBezTo>
                    <a:pt x="24" y="48"/>
                    <a:pt x="0" y="2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8" name="Straight Connector 2637">
              <a:extLst>
                <a:ext uri="{FF2B5EF4-FFF2-40B4-BE49-F238E27FC236}">
                  <a16:creationId xmlns:a16="http://schemas.microsoft.com/office/drawing/2014/main" id="{CE624BD0-A340-B943-8151-DD9F4E1D2DE3}"/>
                </a:ext>
              </a:extLst>
            </p:cNvPr>
            <p:cNvSpPr/>
            <p:nvPr/>
          </p:nvSpPr>
          <p:spPr>
            <a:xfrm>
              <a:off x="2961719" y="5095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39" name="Freeform 2638">
              <a:extLst>
                <a:ext uri="{FF2B5EF4-FFF2-40B4-BE49-F238E27FC236}">
                  <a16:creationId xmlns:a16="http://schemas.microsoft.com/office/drawing/2014/main" id="{116AAE13-947C-8940-8EC9-28CB162C16D0}"/>
                </a:ext>
              </a:extLst>
            </p:cNvPr>
            <p:cNvSpPr/>
            <p:nvPr/>
          </p:nvSpPr>
          <p:spPr>
            <a:xfrm>
              <a:off x="2961719" y="5040720"/>
              <a:ext cx="0" cy="54000"/>
            </a:xfrm>
            <a:custGeom>
              <a:avLst/>
              <a:gdLst/>
              <a:ahLst/>
              <a:cxnLst>
                <a:cxn ang="3cd4">
                  <a:pos x="hc" y="t"/>
                </a:cxn>
                <a:cxn ang="cd2">
                  <a:pos x="l" y="vc"/>
                </a:cxn>
                <a:cxn ang="cd4">
                  <a:pos x="hc" y="b"/>
                </a:cxn>
                <a:cxn ang="0">
                  <a:pos x="r" y="vc"/>
                </a:cxn>
              </a:cxnLst>
              <a:rect l="l" t="t" r="r" b="b"/>
              <a:pathLst>
                <a:path h="151">
                  <a:moveTo>
                    <a:pt x="0" y="151"/>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0" name="Freeform 2639">
              <a:extLst>
                <a:ext uri="{FF2B5EF4-FFF2-40B4-BE49-F238E27FC236}">
                  <a16:creationId xmlns:a16="http://schemas.microsoft.com/office/drawing/2014/main" id="{27A67F86-8349-524D-9F47-05E2095D5C08}"/>
                </a:ext>
              </a:extLst>
            </p:cNvPr>
            <p:cNvSpPr/>
            <p:nvPr/>
          </p:nvSpPr>
          <p:spPr>
            <a:xfrm>
              <a:off x="2961719" y="5011200"/>
              <a:ext cx="27000" cy="29160"/>
            </a:xfrm>
            <a:custGeom>
              <a:avLst/>
              <a:gdLst/>
              <a:ahLst/>
              <a:cxnLst>
                <a:cxn ang="3cd4">
                  <a:pos x="hc" y="t"/>
                </a:cxn>
                <a:cxn ang="cd2">
                  <a:pos x="l" y="vc"/>
                </a:cxn>
                <a:cxn ang="cd4">
                  <a:pos x="hc" y="b"/>
                </a:cxn>
                <a:cxn ang="0">
                  <a:pos x="r" y="vc"/>
                </a:cxn>
              </a:cxnLst>
              <a:rect l="l" t="t" r="r" b="b"/>
              <a:pathLst>
                <a:path w="76" h="82">
                  <a:moveTo>
                    <a:pt x="0" y="82"/>
                  </a:moveTo>
                  <a:cubicBezTo>
                    <a:pt x="0" y="35"/>
                    <a:pt x="32" y="0"/>
                    <a:pt x="7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1" name="Freeform 2640">
              <a:extLst>
                <a:ext uri="{FF2B5EF4-FFF2-40B4-BE49-F238E27FC236}">
                  <a16:creationId xmlns:a16="http://schemas.microsoft.com/office/drawing/2014/main" id="{A89CF8F4-8190-0F4C-8661-A9A779DE2578}"/>
                </a:ext>
              </a:extLst>
            </p:cNvPr>
            <p:cNvSpPr/>
            <p:nvPr/>
          </p:nvSpPr>
          <p:spPr>
            <a:xfrm>
              <a:off x="2989080" y="5011200"/>
              <a:ext cx="99000" cy="0"/>
            </a:xfrm>
            <a:custGeom>
              <a:avLst/>
              <a:gdLst/>
              <a:ahLst/>
              <a:cxnLst>
                <a:cxn ang="3cd4">
                  <a:pos x="hc" y="t"/>
                </a:cxn>
                <a:cxn ang="cd2">
                  <a:pos x="l" y="vc"/>
                </a:cxn>
                <a:cxn ang="cd4">
                  <a:pos x="hc" y="b"/>
                </a:cxn>
                <a:cxn ang="0">
                  <a:pos x="r" y="vc"/>
                </a:cxn>
              </a:cxnLst>
              <a:rect l="l" t="t" r="r" b="b"/>
              <a:pathLst>
                <a:path w="276">
                  <a:moveTo>
                    <a:pt x="0" y="0"/>
                  </a:moveTo>
                  <a:cubicBezTo>
                    <a:pt x="276" y="0"/>
                    <a:pt x="276" y="0"/>
                    <a:pt x="27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2" name="Freeform 2641">
              <a:extLst>
                <a:ext uri="{FF2B5EF4-FFF2-40B4-BE49-F238E27FC236}">
                  <a16:creationId xmlns:a16="http://schemas.microsoft.com/office/drawing/2014/main" id="{8DE2F364-31D1-8D42-8ACB-A926164AAB67}"/>
                </a:ext>
              </a:extLst>
            </p:cNvPr>
            <p:cNvSpPr/>
            <p:nvPr/>
          </p:nvSpPr>
          <p:spPr>
            <a:xfrm>
              <a:off x="3088440" y="5011200"/>
              <a:ext cx="27000" cy="29160"/>
            </a:xfrm>
            <a:custGeom>
              <a:avLst/>
              <a:gdLst/>
              <a:ahLst/>
              <a:cxnLst>
                <a:cxn ang="3cd4">
                  <a:pos x="hc" y="t"/>
                </a:cxn>
                <a:cxn ang="cd2">
                  <a:pos x="l" y="vc"/>
                </a:cxn>
                <a:cxn ang="cd4">
                  <a:pos x="hc" y="b"/>
                </a:cxn>
                <a:cxn ang="0">
                  <a:pos x="r" y="vc"/>
                </a:cxn>
              </a:cxnLst>
              <a:rect l="l" t="t" r="r" b="b"/>
              <a:pathLst>
                <a:path w="76" h="82">
                  <a:moveTo>
                    <a:pt x="0" y="0"/>
                  </a:moveTo>
                  <a:cubicBezTo>
                    <a:pt x="43" y="0"/>
                    <a:pt x="76" y="35"/>
                    <a:pt x="76" y="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43" name="Freeform 2642">
              <a:extLst>
                <a:ext uri="{FF2B5EF4-FFF2-40B4-BE49-F238E27FC236}">
                  <a16:creationId xmlns:a16="http://schemas.microsoft.com/office/drawing/2014/main" id="{8E3530D7-F0C6-CE46-B294-0FBAFAC11582}"/>
                </a:ext>
              </a:extLst>
            </p:cNvPr>
            <p:cNvSpPr/>
            <p:nvPr/>
          </p:nvSpPr>
          <p:spPr>
            <a:xfrm>
              <a:off x="3115800" y="5040720"/>
              <a:ext cx="0" cy="54000"/>
            </a:xfrm>
            <a:custGeom>
              <a:avLst/>
              <a:gdLst/>
              <a:ahLst/>
              <a:cxnLst>
                <a:cxn ang="3cd4">
                  <a:pos x="hc" y="t"/>
                </a:cxn>
                <a:cxn ang="cd2">
                  <a:pos x="l" y="vc"/>
                </a:cxn>
                <a:cxn ang="cd4">
                  <a:pos x="hc" y="b"/>
                </a:cxn>
                <a:cxn ang="0">
                  <a:pos x="r" y="vc"/>
                </a:cxn>
              </a:cxnLst>
              <a:rect l="l" t="t" r="r" b="b"/>
              <a:pathLst>
                <a:path h="151">
                  <a:moveTo>
                    <a:pt x="0" y="0"/>
                  </a:moveTo>
                  <a:cubicBezTo>
                    <a:pt x="0" y="151"/>
                    <a:pt x="0" y="151"/>
                    <a:pt x="0" y="15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1" name="Group 1700">
            <a:extLst>
              <a:ext uri="{FF2B5EF4-FFF2-40B4-BE49-F238E27FC236}">
                <a16:creationId xmlns:a16="http://schemas.microsoft.com/office/drawing/2014/main" id="{80DBB2E6-40A1-9E4F-99F7-F80755DA6959}"/>
              </a:ext>
            </a:extLst>
          </p:cNvPr>
          <p:cNvGrpSpPr/>
          <p:nvPr/>
        </p:nvGrpSpPr>
        <p:grpSpPr>
          <a:xfrm>
            <a:off x="486744" y="1763862"/>
            <a:ext cx="639692" cy="816431"/>
            <a:chOff x="614520" y="4942440"/>
            <a:chExt cx="496440" cy="633600"/>
          </a:xfrm>
        </p:grpSpPr>
        <p:sp>
          <p:nvSpPr>
            <p:cNvPr id="2579" name="Straight Connector 2578">
              <a:extLst>
                <a:ext uri="{FF2B5EF4-FFF2-40B4-BE49-F238E27FC236}">
                  <a16:creationId xmlns:a16="http://schemas.microsoft.com/office/drawing/2014/main" id="{2FFB7BC7-8204-6349-9B24-B3AE38848166}"/>
                </a:ext>
              </a:extLst>
            </p:cNvPr>
            <p:cNvSpPr/>
            <p:nvPr/>
          </p:nvSpPr>
          <p:spPr>
            <a:xfrm flipH="1">
              <a:off x="984240" y="5037120"/>
              <a:ext cx="741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0" name="Straight Connector 2579">
              <a:extLst>
                <a:ext uri="{FF2B5EF4-FFF2-40B4-BE49-F238E27FC236}">
                  <a16:creationId xmlns:a16="http://schemas.microsoft.com/office/drawing/2014/main" id="{6945E22F-D3F9-584C-B20A-85C798502CB2}"/>
                </a:ext>
              </a:extLst>
            </p:cNvPr>
            <p:cNvSpPr/>
            <p:nvPr/>
          </p:nvSpPr>
          <p:spPr>
            <a:xfrm flipH="1">
              <a:off x="934920" y="5037120"/>
              <a:ext cx="49320" cy="51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1" name="Straight Connector 2580">
              <a:extLst>
                <a:ext uri="{FF2B5EF4-FFF2-40B4-BE49-F238E27FC236}">
                  <a16:creationId xmlns:a16="http://schemas.microsoft.com/office/drawing/2014/main" id="{E7727051-8F76-8D45-9327-D137D5AB312B}"/>
                </a:ext>
              </a:extLst>
            </p:cNvPr>
            <p:cNvSpPr/>
            <p:nvPr/>
          </p:nvSpPr>
          <p:spPr>
            <a:xfrm>
              <a:off x="934920" y="5088600"/>
              <a:ext cx="0" cy="282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2" name="Straight Connector 2581">
              <a:extLst>
                <a:ext uri="{FF2B5EF4-FFF2-40B4-BE49-F238E27FC236}">
                  <a16:creationId xmlns:a16="http://schemas.microsoft.com/office/drawing/2014/main" id="{DBA8DA59-F756-444F-B2C4-024D1CBDE7D0}"/>
                </a:ext>
              </a:extLst>
            </p:cNvPr>
            <p:cNvSpPr/>
            <p:nvPr/>
          </p:nvSpPr>
          <p:spPr>
            <a:xfrm flipH="1">
              <a:off x="910440" y="5370840"/>
              <a:ext cx="24480" cy="255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3" name="Straight Connector 2582">
              <a:extLst>
                <a:ext uri="{FF2B5EF4-FFF2-40B4-BE49-F238E27FC236}">
                  <a16:creationId xmlns:a16="http://schemas.microsoft.com/office/drawing/2014/main" id="{CE666C14-A3D4-7348-9BC4-ADB7FD4145E1}"/>
                </a:ext>
              </a:extLst>
            </p:cNvPr>
            <p:cNvSpPr/>
            <p:nvPr/>
          </p:nvSpPr>
          <p:spPr>
            <a:xfrm flipV="1">
              <a:off x="1026719" y="5036760"/>
              <a:ext cx="31681" cy="37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4" name="Straight Connector 2583">
              <a:extLst>
                <a:ext uri="{FF2B5EF4-FFF2-40B4-BE49-F238E27FC236}">
                  <a16:creationId xmlns:a16="http://schemas.microsoft.com/office/drawing/2014/main" id="{6B9263CB-A708-A340-A19A-C1E0B1D1EBCF}"/>
                </a:ext>
              </a:extLst>
            </p:cNvPr>
            <p:cNvSpPr/>
            <p:nvPr/>
          </p:nvSpPr>
          <p:spPr>
            <a:xfrm flipH="1" flipV="1">
              <a:off x="1026719" y="5000400"/>
              <a:ext cx="31681" cy="36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5" name="Straight Connector 2584">
              <a:extLst>
                <a:ext uri="{FF2B5EF4-FFF2-40B4-BE49-F238E27FC236}">
                  <a16:creationId xmlns:a16="http://schemas.microsoft.com/office/drawing/2014/main" id="{6D674493-3E18-F049-AF6B-346FE3FC5AC7}"/>
                </a:ext>
              </a:extLst>
            </p:cNvPr>
            <p:cNvSpPr/>
            <p:nvPr/>
          </p:nvSpPr>
          <p:spPr>
            <a:xfrm flipV="1">
              <a:off x="1079280" y="5154120"/>
              <a:ext cx="31680" cy="36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6" name="Straight Connector 2585">
              <a:extLst>
                <a:ext uri="{FF2B5EF4-FFF2-40B4-BE49-F238E27FC236}">
                  <a16:creationId xmlns:a16="http://schemas.microsoft.com/office/drawing/2014/main" id="{54E178B9-F646-BC41-8F91-69A78C07855F}"/>
                </a:ext>
              </a:extLst>
            </p:cNvPr>
            <p:cNvSpPr/>
            <p:nvPr/>
          </p:nvSpPr>
          <p:spPr>
            <a:xfrm flipH="1" flipV="1">
              <a:off x="1079280" y="5116680"/>
              <a:ext cx="31680" cy="37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7" name="Straight Connector 2586">
              <a:extLst>
                <a:ext uri="{FF2B5EF4-FFF2-40B4-BE49-F238E27FC236}">
                  <a16:creationId xmlns:a16="http://schemas.microsoft.com/office/drawing/2014/main" id="{2C2C68C9-7065-E14D-A03C-AF5EB09DA58C}"/>
                </a:ext>
              </a:extLst>
            </p:cNvPr>
            <p:cNvSpPr/>
            <p:nvPr/>
          </p:nvSpPr>
          <p:spPr>
            <a:xfrm flipH="1" flipV="1">
              <a:off x="867599" y="4942440"/>
              <a:ext cx="42841" cy="316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8" name="Straight Connector 2587">
              <a:extLst>
                <a:ext uri="{FF2B5EF4-FFF2-40B4-BE49-F238E27FC236}">
                  <a16:creationId xmlns:a16="http://schemas.microsoft.com/office/drawing/2014/main" id="{8D566A1F-B9B3-B746-B6B7-62A3DF5AC08A}"/>
                </a:ext>
              </a:extLst>
            </p:cNvPr>
            <p:cNvSpPr/>
            <p:nvPr/>
          </p:nvSpPr>
          <p:spPr>
            <a:xfrm flipH="1">
              <a:off x="826200" y="4942440"/>
              <a:ext cx="41399" cy="316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89" name="Straight Connector 2588">
              <a:extLst>
                <a:ext uri="{FF2B5EF4-FFF2-40B4-BE49-F238E27FC236}">
                  <a16:creationId xmlns:a16="http://schemas.microsoft.com/office/drawing/2014/main" id="{2BAED19E-4F44-354D-AAC1-249478F38847}"/>
                </a:ext>
              </a:extLst>
            </p:cNvPr>
            <p:cNvSpPr/>
            <p:nvPr/>
          </p:nvSpPr>
          <p:spPr>
            <a:xfrm>
              <a:off x="867959" y="4942440"/>
              <a:ext cx="0" cy="50687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0" name="Straight Connector 2589">
              <a:extLst>
                <a:ext uri="{FF2B5EF4-FFF2-40B4-BE49-F238E27FC236}">
                  <a16:creationId xmlns:a16="http://schemas.microsoft.com/office/drawing/2014/main" id="{442C6D11-174D-2B42-8B34-683A27E1A1DB}"/>
                </a:ext>
              </a:extLst>
            </p:cNvPr>
            <p:cNvSpPr/>
            <p:nvPr/>
          </p:nvSpPr>
          <p:spPr>
            <a:xfrm flipH="1">
              <a:off x="1036439" y="5153400"/>
              <a:ext cx="7452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1" name="Straight Connector 2590">
              <a:extLst>
                <a:ext uri="{FF2B5EF4-FFF2-40B4-BE49-F238E27FC236}">
                  <a16:creationId xmlns:a16="http://schemas.microsoft.com/office/drawing/2014/main" id="{1DA585FE-5AE5-D241-851C-D493180CA006}"/>
                </a:ext>
              </a:extLst>
            </p:cNvPr>
            <p:cNvSpPr/>
            <p:nvPr/>
          </p:nvSpPr>
          <p:spPr>
            <a:xfrm flipH="1">
              <a:off x="998640" y="5153400"/>
              <a:ext cx="37799" cy="370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2" name="Straight Connector 2591">
              <a:extLst>
                <a:ext uri="{FF2B5EF4-FFF2-40B4-BE49-F238E27FC236}">
                  <a16:creationId xmlns:a16="http://schemas.microsoft.com/office/drawing/2014/main" id="{8E85E08E-487E-ED4E-9E96-58E6A95B7F2C}"/>
                </a:ext>
              </a:extLst>
            </p:cNvPr>
            <p:cNvSpPr/>
            <p:nvPr/>
          </p:nvSpPr>
          <p:spPr>
            <a:xfrm>
              <a:off x="998640" y="5190480"/>
              <a:ext cx="0" cy="7559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3" name="Straight Connector 2592">
              <a:extLst>
                <a:ext uri="{FF2B5EF4-FFF2-40B4-BE49-F238E27FC236}">
                  <a16:creationId xmlns:a16="http://schemas.microsoft.com/office/drawing/2014/main" id="{D85687C7-4DBE-7949-BCC5-84E84561AE1C}"/>
                </a:ext>
              </a:extLst>
            </p:cNvPr>
            <p:cNvSpPr/>
            <p:nvPr/>
          </p:nvSpPr>
          <p:spPr>
            <a:xfrm flipH="1">
              <a:off x="973800" y="5266079"/>
              <a:ext cx="24840" cy="248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4" name="Straight Connector 2593">
              <a:extLst>
                <a:ext uri="{FF2B5EF4-FFF2-40B4-BE49-F238E27FC236}">
                  <a16:creationId xmlns:a16="http://schemas.microsoft.com/office/drawing/2014/main" id="{F02080F5-E8D5-934C-94D2-1875695A8929}"/>
                </a:ext>
              </a:extLst>
            </p:cNvPr>
            <p:cNvSpPr/>
            <p:nvPr/>
          </p:nvSpPr>
          <p:spPr>
            <a:xfrm>
              <a:off x="667440" y="5037120"/>
              <a:ext cx="792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5" name="Straight Connector 2594">
              <a:extLst>
                <a:ext uri="{FF2B5EF4-FFF2-40B4-BE49-F238E27FC236}">
                  <a16:creationId xmlns:a16="http://schemas.microsoft.com/office/drawing/2014/main" id="{12F05728-9E12-A745-B187-D0128A9CBAED}"/>
                </a:ext>
              </a:extLst>
            </p:cNvPr>
            <p:cNvSpPr/>
            <p:nvPr/>
          </p:nvSpPr>
          <p:spPr>
            <a:xfrm>
              <a:off x="746640" y="5037120"/>
              <a:ext cx="52920" cy="51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6" name="Straight Connector 2595">
              <a:extLst>
                <a:ext uri="{FF2B5EF4-FFF2-40B4-BE49-F238E27FC236}">
                  <a16:creationId xmlns:a16="http://schemas.microsoft.com/office/drawing/2014/main" id="{8B9A8C50-13FD-8B45-8D42-EE2FD9071E08}"/>
                </a:ext>
              </a:extLst>
            </p:cNvPr>
            <p:cNvSpPr/>
            <p:nvPr/>
          </p:nvSpPr>
          <p:spPr>
            <a:xfrm>
              <a:off x="799560" y="5088600"/>
              <a:ext cx="0" cy="282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7" name="Straight Connector 2596">
              <a:extLst>
                <a:ext uri="{FF2B5EF4-FFF2-40B4-BE49-F238E27FC236}">
                  <a16:creationId xmlns:a16="http://schemas.microsoft.com/office/drawing/2014/main" id="{2DF4B7A1-6D15-6F40-AB7E-ABFD0F44A050}"/>
                </a:ext>
              </a:extLst>
            </p:cNvPr>
            <p:cNvSpPr/>
            <p:nvPr/>
          </p:nvSpPr>
          <p:spPr>
            <a:xfrm>
              <a:off x="799560" y="5370840"/>
              <a:ext cx="26640" cy="255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8" name="Straight Connector 2597">
              <a:extLst>
                <a:ext uri="{FF2B5EF4-FFF2-40B4-BE49-F238E27FC236}">
                  <a16:creationId xmlns:a16="http://schemas.microsoft.com/office/drawing/2014/main" id="{D9E652EC-D00D-C848-AD45-4ACB679338DF}"/>
                </a:ext>
              </a:extLst>
            </p:cNvPr>
            <p:cNvSpPr/>
            <p:nvPr/>
          </p:nvSpPr>
          <p:spPr>
            <a:xfrm flipH="1" flipV="1">
              <a:off x="667440" y="5036760"/>
              <a:ext cx="42480" cy="37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99" name="Straight Connector 2598">
              <a:extLst>
                <a:ext uri="{FF2B5EF4-FFF2-40B4-BE49-F238E27FC236}">
                  <a16:creationId xmlns:a16="http://schemas.microsoft.com/office/drawing/2014/main" id="{6C8F1FAF-590A-7A4D-B868-B4E9F681984F}"/>
                </a:ext>
              </a:extLst>
            </p:cNvPr>
            <p:cNvSpPr/>
            <p:nvPr/>
          </p:nvSpPr>
          <p:spPr>
            <a:xfrm flipV="1">
              <a:off x="667440" y="5000400"/>
              <a:ext cx="42480" cy="36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0" name="Straight Connector 2599">
              <a:extLst>
                <a:ext uri="{FF2B5EF4-FFF2-40B4-BE49-F238E27FC236}">
                  <a16:creationId xmlns:a16="http://schemas.microsoft.com/office/drawing/2014/main" id="{84B1F217-0495-D34A-9E32-D2C2F79046F8}"/>
                </a:ext>
              </a:extLst>
            </p:cNvPr>
            <p:cNvSpPr/>
            <p:nvPr/>
          </p:nvSpPr>
          <p:spPr>
            <a:xfrm flipH="1" flipV="1">
              <a:off x="614520" y="5154120"/>
              <a:ext cx="42480" cy="36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1" name="Straight Connector 2600">
              <a:extLst>
                <a:ext uri="{FF2B5EF4-FFF2-40B4-BE49-F238E27FC236}">
                  <a16:creationId xmlns:a16="http://schemas.microsoft.com/office/drawing/2014/main" id="{3A0A5B15-CBD8-A640-A884-93EC5E7BA609}"/>
                </a:ext>
              </a:extLst>
            </p:cNvPr>
            <p:cNvSpPr/>
            <p:nvPr/>
          </p:nvSpPr>
          <p:spPr>
            <a:xfrm flipV="1">
              <a:off x="614520" y="5116680"/>
              <a:ext cx="42480" cy="37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2" name="Straight Connector 2601">
              <a:extLst>
                <a:ext uri="{FF2B5EF4-FFF2-40B4-BE49-F238E27FC236}">
                  <a16:creationId xmlns:a16="http://schemas.microsoft.com/office/drawing/2014/main" id="{4DF1E860-EF01-1D4E-8FE8-2D5C251AA709}"/>
                </a:ext>
              </a:extLst>
            </p:cNvPr>
            <p:cNvSpPr/>
            <p:nvPr/>
          </p:nvSpPr>
          <p:spPr>
            <a:xfrm>
              <a:off x="614520" y="5153400"/>
              <a:ext cx="8135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3" name="Straight Connector 2602">
              <a:extLst>
                <a:ext uri="{FF2B5EF4-FFF2-40B4-BE49-F238E27FC236}">
                  <a16:creationId xmlns:a16="http://schemas.microsoft.com/office/drawing/2014/main" id="{770CF7FB-5931-4E4A-A788-467E56DAEE83}"/>
                </a:ext>
              </a:extLst>
            </p:cNvPr>
            <p:cNvSpPr/>
            <p:nvPr/>
          </p:nvSpPr>
          <p:spPr>
            <a:xfrm>
              <a:off x="695879" y="5153400"/>
              <a:ext cx="39961" cy="370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4" name="Straight Connector 2603">
              <a:extLst>
                <a:ext uri="{FF2B5EF4-FFF2-40B4-BE49-F238E27FC236}">
                  <a16:creationId xmlns:a16="http://schemas.microsoft.com/office/drawing/2014/main" id="{5E3EF3D1-FC1D-F54E-BA0F-892B9D07DEB6}"/>
                </a:ext>
              </a:extLst>
            </p:cNvPr>
            <p:cNvSpPr/>
            <p:nvPr/>
          </p:nvSpPr>
          <p:spPr>
            <a:xfrm>
              <a:off x="735840" y="5190480"/>
              <a:ext cx="0" cy="7559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5" name="Straight Connector 2604">
              <a:extLst>
                <a:ext uri="{FF2B5EF4-FFF2-40B4-BE49-F238E27FC236}">
                  <a16:creationId xmlns:a16="http://schemas.microsoft.com/office/drawing/2014/main" id="{F82327DD-4ABD-D84E-A81E-247CB6EC8154}"/>
                </a:ext>
              </a:extLst>
            </p:cNvPr>
            <p:cNvSpPr/>
            <p:nvPr/>
          </p:nvSpPr>
          <p:spPr>
            <a:xfrm>
              <a:off x="735840" y="5266079"/>
              <a:ext cx="26640" cy="248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6" name="Straight Connector 2605">
              <a:extLst>
                <a:ext uri="{FF2B5EF4-FFF2-40B4-BE49-F238E27FC236}">
                  <a16:creationId xmlns:a16="http://schemas.microsoft.com/office/drawing/2014/main" id="{95D8C7B9-FF67-214D-BEDD-CF105AA6203D}"/>
                </a:ext>
              </a:extLst>
            </p:cNvPr>
            <p:cNvSpPr/>
            <p:nvPr/>
          </p:nvSpPr>
          <p:spPr>
            <a:xfrm>
              <a:off x="867959" y="5491080"/>
              <a:ext cx="0" cy="21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607" name="Straight Connector 2606">
              <a:extLst>
                <a:ext uri="{FF2B5EF4-FFF2-40B4-BE49-F238E27FC236}">
                  <a16:creationId xmlns:a16="http://schemas.microsoft.com/office/drawing/2014/main" id="{F1103471-3B5B-274D-B252-491465BC32F8}"/>
                </a:ext>
              </a:extLst>
            </p:cNvPr>
            <p:cNvSpPr/>
            <p:nvPr/>
          </p:nvSpPr>
          <p:spPr>
            <a:xfrm>
              <a:off x="867959" y="5554800"/>
              <a:ext cx="0" cy="21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2" name="Group 1701">
            <a:extLst>
              <a:ext uri="{FF2B5EF4-FFF2-40B4-BE49-F238E27FC236}">
                <a16:creationId xmlns:a16="http://schemas.microsoft.com/office/drawing/2014/main" id="{119103B4-12C2-C844-8572-05D8BBB0C5E1}"/>
              </a:ext>
            </a:extLst>
          </p:cNvPr>
          <p:cNvGrpSpPr/>
          <p:nvPr/>
        </p:nvGrpSpPr>
        <p:grpSpPr>
          <a:xfrm>
            <a:off x="1338785" y="1881687"/>
            <a:ext cx="848902" cy="580780"/>
            <a:chOff x="1250640" y="5034240"/>
            <a:chExt cx="658799" cy="450720"/>
          </a:xfrm>
        </p:grpSpPr>
        <p:sp>
          <p:nvSpPr>
            <p:cNvPr id="2550" name="Straight Connector 2549">
              <a:extLst>
                <a:ext uri="{FF2B5EF4-FFF2-40B4-BE49-F238E27FC236}">
                  <a16:creationId xmlns:a16="http://schemas.microsoft.com/office/drawing/2014/main" id="{8B2A0A6D-5888-4F4A-A530-B31055CF0D21}"/>
                </a:ext>
              </a:extLst>
            </p:cNvPr>
            <p:cNvSpPr/>
            <p:nvPr/>
          </p:nvSpPr>
          <p:spPr>
            <a:xfrm>
              <a:off x="1701360" y="5147279"/>
              <a:ext cx="1105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1" name="Straight Connector 2550">
              <a:extLst>
                <a:ext uri="{FF2B5EF4-FFF2-40B4-BE49-F238E27FC236}">
                  <a16:creationId xmlns:a16="http://schemas.microsoft.com/office/drawing/2014/main" id="{06430C9D-692B-BF4E-A668-21E3CDCB2BC6}"/>
                </a:ext>
              </a:extLst>
            </p:cNvPr>
            <p:cNvSpPr/>
            <p:nvPr/>
          </p:nvSpPr>
          <p:spPr>
            <a:xfrm flipV="1">
              <a:off x="1811880" y="5103360"/>
              <a:ext cx="0" cy="4391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2" name="Straight Connector 2551">
              <a:extLst>
                <a:ext uri="{FF2B5EF4-FFF2-40B4-BE49-F238E27FC236}">
                  <a16:creationId xmlns:a16="http://schemas.microsoft.com/office/drawing/2014/main" id="{1A638224-C5E2-A749-8DDB-77D8E9954268}"/>
                </a:ext>
              </a:extLst>
            </p:cNvPr>
            <p:cNvSpPr/>
            <p:nvPr/>
          </p:nvSpPr>
          <p:spPr>
            <a:xfrm>
              <a:off x="1811880" y="5103360"/>
              <a:ext cx="97559" cy="1033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3" name="Straight Connector 2552">
              <a:extLst>
                <a:ext uri="{FF2B5EF4-FFF2-40B4-BE49-F238E27FC236}">
                  <a16:creationId xmlns:a16="http://schemas.microsoft.com/office/drawing/2014/main" id="{D3073AC2-225A-2742-A541-D5C266635A8D}"/>
                </a:ext>
              </a:extLst>
            </p:cNvPr>
            <p:cNvSpPr/>
            <p:nvPr/>
          </p:nvSpPr>
          <p:spPr>
            <a:xfrm flipH="1">
              <a:off x="1805400" y="5206680"/>
              <a:ext cx="104039" cy="1047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4" name="Straight Connector 2553">
              <a:extLst>
                <a:ext uri="{FF2B5EF4-FFF2-40B4-BE49-F238E27FC236}">
                  <a16:creationId xmlns:a16="http://schemas.microsoft.com/office/drawing/2014/main" id="{D8EFAA75-58E2-F945-BF48-070D14F95ED7}"/>
                </a:ext>
              </a:extLst>
            </p:cNvPr>
            <p:cNvSpPr/>
            <p:nvPr/>
          </p:nvSpPr>
          <p:spPr>
            <a:xfrm flipV="1">
              <a:off x="1805400" y="5266440"/>
              <a:ext cx="0" cy="450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5" name="Straight Connector 2554">
              <a:extLst>
                <a:ext uri="{FF2B5EF4-FFF2-40B4-BE49-F238E27FC236}">
                  <a16:creationId xmlns:a16="http://schemas.microsoft.com/office/drawing/2014/main" id="{FA9F9518-3044-DC4C-8197-BA134F23F092}"/>
                </a:ext>
              </a:extLst>
            </p:cNvPr>
            <p:cNvSpPr/>
            <p:nvPr/>
          </p:nvSpPr>
          <p:spPr>
            <a:xfrm flipH="1">
              <a:off x="1722240" y="5266440"/>
              <a:ext cx="831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6" name="Straight Connector 2555">
              <a:extLst>
                <a:ext uri="{FF2B5EF4-FFF2-40B4-BE49-F238E27FC236}">
                  <a16:creationId xmlns:a16="http://schemas.microsoft.com/office/drawing/2014/main" id="{CE7102AA-9209-9643-A74B-F8D6028134FB}"/>
                </a:ext>
              </a:extLst>
            </p:cNvPr>
            <p:cNvSpPr/>
            <p:nvPr/>
          </p:nvSpPr>
          <p:spPr>
            <a:xfrm flipH="1">
              <a:off x="1359360" y="5322240"/>
              <a:ext cx="475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7" name="Straight Connector 2556">
              <a:extLst>
                <a:ext uri="{FF2B5EF4-FFF2-40B4-BE49-F238E27FC236}">
                  <a16:creationId xmlns:a16="http://schemas.microsoft.com/office/drawing/2014/main" id="{3FEA95C5-869C-8141-BD75-2E053890DF7B}"/>
                </a:ext>
              </a:extLst>
            </p:cNvPr>
            <p:cNvSpPr/>
            <p:nvPr/>
          </p:nvSpPr>
          <p:spPr>
            <a:xfrm>
              <a:off x="1359360" y="5322240"/>
              <a:ext cx="0" cy="41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8" name="Straight Connector 2557">
              <a:extLst>
                <a:ext uri="{FF2B5EF4-FFF2-40B4-BE49-F238E27FC236}">
                  <a16:creationId xmlns:a16="http://schemas.microsoft.com/office/drawing/2014/main" id="{4A5E59BD-F512-4746-A70A-DB11CD7CF223}"/>
                </a:ext>
              </a:extLst>
            </p:cNvPr>
            <p:cNvSpPr/>
            <p:nvPr/>
          </p:nvSpPr>
          <p:spPr>
            <a:xfrm flipH="1" flipV="1">
              <a:off x="1250640" y="5267520"/>
              <a:ext cx="108720" cy="961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59" name="Straight Connector 2558">
              <a:extLst>
                <a:ext uri="{FF2B5EF4-FFF2-40B4-BE49-F238E27FC236}">
                  <a16:creationId xmlns:a16="http://schemas.microsoft.com/office/drawing/2014/main" id="{B3D49F03-5514-DE41-8ABA-EB0C170AB017}"/>
                </a:ext>
              </a:extLst>
            </p:cNvPr>
            <p:cNvSpPr/>
            <p:nvPr/>
          </p:nvSpPr>
          <p:spPr>
            <a:xfrm flipV="1">
              <a:off x="1250640" y="5172840"/>
              <a:ext cx="108720" cy="946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0" name="Straight Connector 2559">
              <a:extLst>
                <a:ext uri="{FF2B5EF4-FFF2-40B4-BE49-F238E27FC236}">
                  <a16:creationId xmlns:a16="http://schemas.microsoft.com/office/drawing/2014/main" id="{0C932754-251D-5D43-9F28-6BF4DFB4B841}"/>
                </a:ext>
              </a:extLst>
            </p:cNvPr>
            <p:cNvSpPr/>
            <p:nvPr/>
          </p:nvSpPr>
          <p:spPr>
            <a:xfrm>
              <a:off x="1359360" y="5172840"/>
              <a:ext cx="0" cy="403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1" name="Straight Connector 2560">
              <a:extLst>
                <a:ext uri="{FF2B5EF4-FFF2-40B4-BE49-F238E27FC236}">
                  <a16:creationId xmlns:a16="http://schemas.microsoft.com/office/drawing/2014/main" id="{93A43FF9-A6BF-714F-910D-FFBB2FFD3A4E}"/>
                </a:ext>
              </a:extLst>
            </p:cNvPr>
            <p:cNvSpPr/>
            <p:nvPr/>
          </p:nvSpPr>
          <p:spPr>
            <a:xfrm>
              <a:off x="1359360" y="5213160"/>
              <a:ext cx="475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2" name="Straight Connector 2561">
              <a:extLst>
                <a:ext uri="{FF2B5EF4-FFF2-40B4-BE49-F238E27FC236}">
                  <a16:creationId xmlns:a16="http://schemas.microsoft.com/office/drawing/2014/main" id="{4F7631D7-FEA0-5246-BE7C-BA3AA9EBA603}"/>
                </a:ext>
              </a:extLst>
            </p:cNvPr>
            <p:cNvSpPr/>
            <p:nvPr/>
          </p:nvSpPr>
          <p:spPr>
            <a:xfrm flipH="1">
              <a:off x="1553760" y="5155560"/>
              <a:ext cx="8675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3" name="Straight Connector 2562">
              <a:extLst>
                <a:ext uri="{FF2B5EF4-FFF2-40B4-BE49-F238E27FC236}">
                  <a16:creationId xmlns:a16="http://schemas.microsoft.com/office/drawing/2014/main" id="{100C980F-794A-614A-A282-321A62C63891}"/>
                </a:ext>
              </a:extLst>
            </p:cNvPr>
            <p:cNvSpPr/>
            <p:nvPr/>
          </p:nvSpPr>
          <p:spPr>
            <a:xfrm flipH="1">
              <a:off x="1476360" y="5328720"/>
              <a:ext cx="1040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4" name="Straight Connector 2563">
              <a:extLst>
                <a:ext uri="{FF2B5EF4-FFF2-40B4-BE49-F238E27FC236}">
                  <a16:creationId xmlns:a16="http://schemas.microsoft.com/office/drawing/2014/main" id="{ABBFEAA4-310D-2649-A9B7-AF92C56CDBF1}"/>
                </a:ext>
              </a:extLst>
            </p:cNvPr>
            <p:cNvSpPr/>
            <p:nvPr/>
          </p:nvSpPr>
          <p:spPr>
            <a:xfrm flipH="1">
              <a:off x="1476360" y="5207400"/>
              <a:ext cx="1335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5" name="Straight Connector 2564">
              <a:extLst>
                <a:ext uri="{FF2B5EF4-FFF2-40B4-BE49-F238E27FC236}">
                  <a16:creationId xmlns:a16="http://schemas.microsoft.com/office/drawing/2014/main" id="{27DC3D93-A024-A44F-93CD-557C31A03756}"/>
                </a:ext>
              </a:extLst>
            </p:cNvPr>
            <p:cNvSpPr/>
            <p:nvPr/>
          </p:nvSpPr>
          <p:spPr>
            <a:xfrm flipH="1">
              <a:off x="1545120" y="5259600"/>
              <a:ext cx="13319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6" name="Straight Connector 2565">
              <a:extLst>
                <a:ext uri="{FF2B5EF4-FFF2-40B4-BE49-F238E27FC236}">
                  <a16:creationId xmlns:a16="http://schemas.microsoft.com/office/drawing/2014/main" id="{EB4428E5-44CB-9543-BE40-E3A655727E7B}"/>
                </a:ext>
              </a:extLst>
            </p:cNvPr>
            <p:cNvSpPr/>
            <p:nvPr/>
          </p:nvSpPr>
          <p:spPr>
            <a:xfrm>
              <a:off x="1891800" y="51166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7" name="Freeform 2566">
              <a:extLst>
                <a:ext uri="{FF2B5EF4-FFF2-40B4-BE49-F238E27FC236}">
                  <a16:creationId xmlns:a16="http://schemas.microsoft.com/office/drawing/2014/main" id="{605F7777-B1B2-1C44-8DFA-7338771097AB}"/>
                </a:ext>
              </a:extLst>
            </p:cNvPr>
            <p:cNvSpPr/>
            <p:nvPr/>
          </p:nvSpPr>
          <p:spPr>
            <a:xfrm>
              <a:off x="1891800" y="5049000"/>
              <a:ext cx="0" cy="67320"/>
            </a:xfrm>
            <a:custGeom>
              <a:avLst/>
              <a:gdLst/>
              <a:ahLst/>
              <a:cxnLst>
                <a:cxn ang="3cd4">
                  <a:pos x="hc" y="t"/>
                </a:cxn>
                <a:cxn ang="cd2">
                  <a:pos x="l" y="vc"/>
                </a:cxn>
                <a:cxn ang="cd4">
                  <a:pos x="hc" y="b"/>
                </a:cxn>
                <a:cxn ang="0">
                  <a:pos x="r" y="vc"/>
                </a:cxn>
              </a:cxnLst>
              <a:rect l="l" t="t" r="r" b="b"/>
              <a:pathLst>
                <a:path h="188">
                  <a:moveTo>
                    <a:pt x="0" y="18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8" name="Freeform 2567">
              <a:extLst>
                <a:ext uri="{FF2B5EF4-FFF2-40B4-BE49-F238E27FC236}">
                  <a16:creationId xmlns:a16="http://schemas.microsoft.com/office/drawing/2014/main" id="{ABFE4A57-BD0E-FD42-B99B-CE158616AEB6}"/>
                </a:ext>
              </a:extLst>
            </p:cNvPr>
            <p:cNvSpPr/>
            <p:nvPr/>
          </p:nvSpPr>
          <p:spPr>
            <a:xfrm>
              <a:off x="1878480" y="5034240"/>
              <a:ext cx="12960" cy="14400"/>
            </a:xfrm>
            <a:custGeom>
              <a:avLst/>
              <a:gdLst/>
              <a:ahLst/>
              <a:cxnLst>
                <a:cxn ang="3cd4">
                  <a:pos x="hc" y="t"/>
                </a:cxn>
                <a:cxn ang="cd2">
                  <a:pos x="l" y="vc"/>
                </a:cxn>
                <a:cxn ang="cd4">
                  <a:pos x="hc" y="b"/>
                </a:cxn>
                <a:cxn ang="0">
                  <a:pos x="r" y="vc"/>
                </a:cxn>
              </a:cxnLst>
              <a:rect l="l" t="t" r="r" b="b"/>
              <a:pathLst>
                <a:path w="37" h="41">
                  <a:moveTo>
                    <a:pt x="37" y="41"/>
                  </a:moveTo>
                  <a:cubicBezTo>
                    <a:pt x="37" y="19"/>
                    <a:pt x="19"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69" name="Freeform 2568">
              <a:extLst>
                <a:ext uri="{FF2B5EF4-FFF2-40B4-BE49-F238E27FC236}">
                  <a16:creationId xmlns:a16="http://schemas.microsoft.com/office/drawing/2014/main" id="{B5CAAEC6-E44E-9D43-944F-096E4EC7CD13}"/>
                </a:ext>
              </a:extLst>
            </p:cNvPr>
            <p:cNvSpPr/>
            <p:nvPr/>
          </p:nvSpPr>
          <p:spPr>
            <a:xfrm>
              <a:off x="1437840" y="5034240"/>
              <a:ext cx="440279" cy="0"/>
            </a:xfrm>
            <a:custGeom>
              <a:avLst/>
              <a:gdLst/>
              <a:ahLst/>
              <a:cxnLst>
                <a:cxn ang="3cd4">
                  <a:pos x="hc" y="t"/>
                </a:cxn>
                <a:cxn ang="cd2">
                  <a:pos x="l" y="vc"/>
                </a:cxn>
                <a:cxn ang="cd4">
                  <a:pos x="hc" y="b"/>
                </a:cxn>
                <a:cxn ang="0">
                  <a:pos x="r" y="vc"/>
                </a:cxn>
              </a:cxnLst>
              <a:rect l="l" t="t" r="r" b="b"/>
              <a:pathLst>
                <a:path w="1224">
                  <a:moveTo>
                    <a:pt x="122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0" name="Freeform 2569">
              <a:extLst>
                <a:ext uri="{FF2B5EF4-FFF2-40B4-BE49-F238E27FC236}">
                  <a16:creationId xmlns:a16="http://schemas.microsoft.com/office/drawing/2014/main" id="{95CB8509-5D3D-3B42-ADD8-297631E87CBC}"/>
                </a:ext>
              </a:extLst>
            </p:cNvPr>
            <p:cNvSpPr/>
            <p:nvPr/>
          </p:nvSpPr>
          <p:spPr>
            <a:xfrm>
              <a:off x="1424159" y="5034240"/>
              <a:ext cx="13320" cy="14400"/>
            </a:xfrm>
            <a:custGeom>
              <a:avLst/>
              <a:gdLst/>
              <a:ahLst/>
              <a:cxnLst>
                <a:cxn ang="3cd4">
                  <a:pos x="hc" y="t"/>
                </a:cxn>
                <a:cxn ang="cd2">
                  <a:pos x="l" y="vc"/>
                </a:cxn>
                <a:cxn ang="cd4">
                  <a:pos x="hc" y="b"/>
                </a:cxn>
                <a:cxn ang="0">
                  <a:pos x="r" y="vc"/>
                </a:cxn>
              </a:cxnLst>
              <a:rect l="l" t="t" r="r" b="b"/>
              <a:pathLst>
                <a:path w="38" h="41">
                  <a:moveTo>
                    <a:pt x="38" y="0"/>
                  </a:moveTo>
                  <a:cubicBezTo>
                    <a:pt x="16" y="0"/>
                    <a:pt x="0" y="19"/>
                    <a:pt x="0" y="4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1" name="Freeform 2570">
              <a:extLst>
                <a:ext uri="{FF2B5EF4-FFF2-40B4-BE49-F238E27FC236}">
                  <a16:creationId xmlns:a16="http://schemas.microsoft.com/office/drawing/2014/main" id="{408D9D77-F380-EE44-8D57-7A0673CE68E5}"/>
                </a:ext>
              </a:extLst>
            </p:cNvPr>
            <p:cNvSpPr/>
            <p:nvPr/>
          </p:nvSpPr>
          <p:spPr>
            <a:xfrm>
              <a:off x="1424159" y="5049000"/>
              <a:ext cx="0" cy="333360"/>
            </a:xfrm>
            <a:custGeom>
              <a:avLst/>
              <a:gdLst/>
              <a:ahLst/>
              <a:cxnLst>
                <a:cxn ang="3cd4">
                  <a:pos x="hc" y="t"/>
                </a:cxn>
                <a:cxn ang="cd2">
                  <a:pos x="l" y="vc"/>
                </a:cxn>
                <a:cxn ang="cd4">
                  <a:pos x="hc" y="b"/>
                </a:cxn>
                <a:cxn ang="0">
                  <a:pos x="r" y="vc"/>
                </a:cxn>
              </a:cxnLst>
              <a:rect l="l" t="t" r="r" b="b"/>
              <a:pathLst>
                <a:path h="927">
                  <a:moveTo>
                    <a:pt x="0" y="0"/>
                  </a:moveTo>
                  <a:cubicBezTo>
                    <a:pt x="0" y="927"/>
                    <a:pt x="0" y="927"/>
                    <a:pt x="0" y="92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2" name="Freeform 2571">
              <a:extLst>
                <a:ext uri="{FF2B5EF4-FFF2-40B4-BE49-F238E27FC236}">
                  <a16:creationId xmlns:a16="http://schemas.microsoft.com/office/drawing/2014/main" id="{7D1EA6BE-CAC8-854A-8BB8-AC7EB8D5A568}"/>
                </a:ext>
              </a:extLst>
            </p:cNvPr>
            <p:cNvSpPr/>
            <p:nvPr/>
          </p:nvSpPr>
          <p:spPr>
            <a:xfrm>
              <a:off x="1424159" y="5382720"/>
              <a:ext cx="13320" cy="15120"/>
            </a:xfrm>
            <a:custGeom>
              <a:avLst/>
              <a:gdLst/>
              <a:ahLst/>
              <a:cxnLst>
                <a:cxn ang="3cd4">
                  <a:pos x="hc" y="t"/>
                </a:cxn>
                <a:cxn ang="cd2">
                  <a:pos x="l" y="vc"/>
                </a:cxn>
                <a:cxn ang="cd4">
                  <a:pos x="hc" y="b"/>
                </a:cxn>
                <a:cxn ang="0">
                  <a:pos x="r" y="vc"/>
                </a:cxn>
              </a:cxnLst>
              <a:rect l="l" t="t" r="r" b="b"/>
              <a:pathLst>
                <a:path w="38" h="43">
                  <a:moveTo>
                    <a:pt x="0" y="0"/>
                  </a:moveTo>
                  <a:cubicBezTo>
                    <a:pt x="0" y="23"/>
                    <a:pt x="16" y="43"/>
                    <a:pt x="38" y="4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3" name="Freeform 2572">
              <a:extLst>
                <a:ext uri="{FF2B5EF4-FFF2-40B4-BE49-F238E27FC236}">
                  <a16:creationId xmlns:a16="http://schemas.microsoft.com/office/drawing/2014/main" id="{842E4739-27EC-8543-BF79-2957B72EF0BD}"/>
                </a:ext>
              </a:extLst>
            </p:cNvPr>
            <p:cNvSpPr/>
            <p:nvPr/>
          </p:nvSpPr>
          <p:spPr>
            <a:xfrm>
              <a:off x="1437840" y="5398200"/>
              <a:ext cx="440279" cy="0"/>
            </a:xfrm>
            <a:custGeom>
              <a:avLst/>
              <a:gdLst/>
              <a:ahLst/>
              <a:cxnLst>
                <a:cxn ang="3cd4">
                  <a:pos x="hc" y="t"/>
                </a:cxn>
                <a:cxn ang="cd2">
                  <a:pos x="l" y="vc"/>
                </a:cxn>
                <a:cxn ang="cd4">
                  <a:pos x="hc" y="b"/>
                </a:cxn>
                <a:cxn ang="0">
                  <a:pos x="r" y="vc"/>
                </a:cxn>
              </a:cxnLst>
              <a:rect l="l" t="t" r="r" b="b"/>
              <a:pathLst>
                <a:path w="1224">
                  <a:moveTo>
                    <a:pt x="0" y="0"/>
                  </a:moveTo>
                  <a:cubicBezTo>
                    <a:pt x="1224" y="0"/>
                    <a:pt x="1224" y="0"/>
                    <a:pt x="122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4" name="Freeform 2573">
              <a:extLst>
                <a:ext uri="{FF2B5EF4-FFF2-40B4-BE49-F238E27FC236}">
                  <a16:creationId xmlns:a16="http://schemas.microsoft.com/office/drawing/2014/main" id="{8EFDCA93-0502-9141-AEE0-F478A7ABED08}"/>
                </a:ext>
              </a:extLst>
            </p:cNvPr>
            <p:cNvSpPr/>
            <p:nvPr/>
          </p:nvSpPr>
          <p:spPr>
            <a:xfrm>
              <a:off x="1878480" y="5382720"/>
              <a:ext cx="12960" cy="15120"/>
            </a:xfrm>
            <a:custGeom>
              <a:avLst/>
              <a:gdLst/>
              <a:ahLst/>
              <a:cxnLst>
                <a:cxn ang="3cd4">
                  <a:pos x="hc" y="t"/>
                </a:cxn>
                <a:cxn ang="cd2">
                  <a:pos x="l" y="vc"/>
                </a:cxn>
                <a:cxn ang="cd4">
                  <a:pos x="hc" y="b"/>
                </a:cxn>
                <a:cxn ang="0">
                  <a:pos x="r" y="vc"/>
                </a:cxn>
              </a:cxnLst>
              <a:rect l="l" t="t" r="r" b="b"/>
              <a:pathLst>
                <a:path w="37" h="43">
                  <a:moveTo>
                    <a:pt x="0" y="43"/>
                  </a:moveTo>
                  <a:cubicBezTo>
                    <a:pt x="19" y="43"/>
                    <a:pt x="37" y="23"/>
                    <a:pt x="3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5" name="Freeform 2574">
              <a:extLst>
                <a:ext uri="{FF2B5EF4-FFF2-40B4-BE49-F238E27FC236}">
                  <a16:creationId xmlns:a16="http://schemas.microsoft.com/office/drawing/2014/main" id="{E7B0D666-8700-314C-A763-174C4E130EBB}"/>
                </a:ext>
              </a:extLst>
            </p:cNvPr>
            <p:cNvSpPr/>
            <p:nvPr/>
          </p:nvSpPr>
          <p:spPr>
            <a:xfrm>
              <a:off x="1891800" y="5294879"/>
              <a:ext cx="0" cy="87480"/>
            </a:xfrm>
            <a:custGeom>
              <a:avLst/>
              <a:gdLst/>
              <a:ahLst/>
              <a:cxnLst>
                <a:cxn ang="3cd4">
                  <a:pos x="hc" y="t"/>
                </a:cxn>
                <a:cxn ang="cd2">
                  <a:pos x="l" y="vc"/>
                </a:cxn>
                <a:cxn ang="cd4">
                  <a:pos x="hc" y="b"/>
                </a:cxn>
                <a:cxn ang="0">
                  <a:pos x="r" y="vc"/>
                </a:cxn>
              </a:cxnLst>
              <a:rect l="l" t="t" r="r" b="b"/>
              <a:pathLst>
                <a:path h="244">
                  <a:moveTo>
                    <a:pt x="0" y="24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6" name="Straight Connector 2575">
              <a:extLst>
                <a:ext uri="{FF2B5EF4-FFF2-40B4-BE49-F238E27FC236}">
                  <a16:creationId xmlns:a16="http://schemas.microsoft.com/office/drawing/2014/main" id="{0AB7FF46-0216-0347-8210-42F27F7186B3}"/>
                </a:ext>
              </a:extLst>
            </p:cNvPr>
            <p:cNvSpPr/>
            <p:nvPr/>
          </p:nvSpPr>
          <p:spPr>
            <a:xfrm flipV="1">
              <a:off x="1597320" y="5415120"/>
              <a:ext cx="0" cy="69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7" name="Straight Connector 2576">
              <a:extLst>
                <a:ext uri="{FF2B5EF4-FFF2-40B4-BE49-F238E27FC236}">
                  <a16:creationId xmlns:a16="http://schemas.microsoft.com/office/drawing/2014/main" id="{D0AE05E8-F07F-EB48-A271-2A5120BA67E8}"/>
                </a:ext>
              </a:extLst>
            </p:cNvPr>
            <p:cNvSpPr/>
            <p:nvPr/>
          </p:nvSpPr>
          <p:spPr>
            <a:xfrm>
              <a:off x="1735919" y="5415120"/>
              <a:ext cx="0" cy="69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78" name="Straight Connector 2577">
              <a:extLst>
                <a:ext uri="{FF2B5EF4-FFF2-40B4-BE49-F238E27FC236}">
                  <a16:creationId xmlns:a16="http://schemas.microsoft.com/office/drawing/2014/main" id="{0B6D8FCB-603B-104C-A4B8-58C71FC02CF3}"/>
                </a:ext>
              </a:extLst>
            </p:cNvPr>
            <p:cNvSpPr/>
            <p:nvPr/>
          </p:nvSpPr>
          <p:spPr>
            <a:xfrm flipH="1">
              <a:off x="1510919" y="5484960"/>
              <a:ext cx="31176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3" name="Group 1702">
            <a:extLst>
              <a:ext uri="{FF2B5EF4-FFF2-40B4-BE49-F238E27FC236}">
                <a16:creationId xmlns:a16="http://schemas.microsoft.com/office/drawing/2014/main" id="{23C45CFF-361C-C745-A18C-4912C9E4602B}"/>
              </a:ext>
            </a:extLst>
          </p:cNvPr>
          <p:cNvGrpSpPr/>
          <p:nvPr/>
        </p:nvGrpSpPr>
        <p:grpSpPr>
          <a:xfrm>
            <a:off x="8029317" y="1787629"/>
            <a:ext cx="675411" cy="759374"/>
            <a:chOff x="5614200" y="4959000"/>
            <a:chExt cx="524160" cy="589320"/>
          </a:xfrm>
        </p:grpSpPr>
        <p:sp>
          <p:nvSpPr>
            <p:cNvPr id="2516" name="Straight Connector 2515">
              <a:extLst>
                <a:ext uri="{FF2B5EF4-FFF2-40B4-BE49-F238E27FC236}">
                  <a16:creationId xmlns:a16="http://schemas.microsoft.com/office/drawing/2014/main" id="{E9F68CC3-E314-7746-BB7E-72CE2D676A5E}"/>
                </a:ext>
              </a:extLst>
            </p:cNvPr>
            <p:cNvSpPr/>
            <p:nvPr/>
          </p:nvSpPr>
          <p:spPr>
            <a:xfrm>
              <a:off x="6038280" y="51627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7" name="Freeform 2516">
              <a:extLst>
                <a:ext uri="{FF2B5EF4-FFF2-40B4-BE49-F238E27FC236}">
                  <a16:creationId xmlns:a16="http://schemas.microsoft.com/office/drawing/2014/main" id="{7ACF8AEA-3590-A443-9262-0865E02C2EC8}"/>
                </a:ext>
              </a:extLst>
            </p:cNvPr>
            <p:cNvSpPr/>
            <p:nvPr/>
          </p:nvSpPr>
          <p:spPr>
            <a:xfrm>
              <a:off x="6038280" y="5162760"/>
              <a:ext cx="81360" cy="85680"/>
            </a:xfrm>
            <a:custGeom>
              <a:avLst/>
              <a:gdLst/>
              <a:ahLst/>
              <a:cxnLst>
                <a:cxn ang="3cd4">
                  <a:pos x="hc" y="t"/>
                </a:cxn>
                <a:cxn ang="cd2">
                  <a:pos x="l" y="vc"/>
                </a:cxn>
                <a:cxn ang="cd4">
                  <a:pos x="hc" y="b"/>
                </a:cxn>
                <a:cxn ang="0">
                  <a:pos x="r" y="vc"/>
                </a:cxn>
              </a:cxnLst>
              <a:rect l="l" t="t" r="r" b="b"/>
              <a:pathLst>
                <a:path w="227" h="239">
                  <a:moveTo>
                    <a:pt x="0" y="0"/>
                  </a:moveTo>
                  <a:cubicBezTo>
                    <a:pt x="127" y="7"/>
                    <a:pt x="224" y="109"/>
                    <a:pt x="227" y="23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8" name="Freeform 2517">
              <a:extLst>
                <a:ext uri="{FF2B5EF4-FFF2-40B4-BE49-F238E27FC236}">
                  <a16:creationId xmlns:a16="http://schemas.microsoft.com/office/drawing/2014/main" id="{3C38E961-0917-0A43-907A-855F9527E37D}"/>
                </a:ext>
              </a:extLst>
            </p:cNvPr>
            <p:cNvSpPr/>
            <p:nvPr/>
          </p:nvSpPr>
          <p:spPr>
            <a:xfrm>
              <a:off x="6034679" y="5248800"/>
              <a:ext cx="84960" cy="85320"/>
            </a:xfrm>
            <a:custGeom>
              <a:avLst/>
              <a:gdLst/>
              <a:ahLst/>
              <a:cxnLst>
                <a:cxn ang="3cd4">
                  <a:pos x="hc" y="t"/>
                </a:cxn>
                <a:cxn ang="cd2">
                  <a:pos x="l" y="vc"/>
                </a:cxn>
                <a:cxn ang="cd4">
                  <a:pos x="hc" y="b"/>
                </a:cxn>
                <a:cxn ang="0">
                  <a:pos x="r" y="vc"/>
                </a:cxn>
              </a:cxnLst>
              <a:rect l="l" t="t" r="r" b="b"/>
              <a:pathLst>
                <a:path w="237" h="238">
                  <a:moveTo>
                    <a:pt x="237" y="0"/>
                  </a:moveTo>
                  <a:cubicBezTo>
                    <a:pt x="237" y="130"/>
                    <a:pt x="130" y="238"/>
                    <a:pt x="0" y="2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9" name="Straight Connector 2518">
              <a:extLst>
                <a:ext uri="{FF2B5EF4-FFF2-40B4-BE49-F238E27FC236}">
                  <a16:creationId xmlns:a16="http://schemas.microsoft.com/office/drawing/2014/main" id="{240406AC-C96A-B743-9929-AF40519E7AFF}"/>
                </a:ext>
              </a:extLst>
            </p:cNvPr>
            <p:cNvSpPr/>
            <p:nvPr/>
          </p:nvSpPr>
          <p:spPr>
            <a:xfrm>
              <a:off x="5810040" y="520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0" name="Freeform 2519">
              <a:extLst>
                <a:ext uri="{FF2B5EF4-FFF2-40B4-BE49-F238E27FC236}">
                  <a16:creationId xmlns:a16="http://schemas.microsoft.com/office/drawing/2014/main" id="{9C90C314-48E6-1741-9736-81ABE46CC2D0}"/>
                </a:ext>
              </a:extLst>
            </p:cNvPr>
            <p:cNvSpPr/>
            <p:nvPr/>
          </p:nvSpPr>
          <p:spPr>
            <a:xfrm>
              <a:off x="5799960" y="5102640"/>
              <a:ext cx="24120" cy="99000"/>
            </a:xfrm>
            <a:custGeom>
              <a:avLst/>
              <a:gdLst/>
              <a:ahLst/>
              <a:cxnLst>
                <a:cxn ang="3cd4">
                  <a:pos x="hc" y="t"/>
                </a:cxn>
                <a:cxn ang="cd2">
                  <a:pos x="l" y="vc"/>
                </a:cxn>
                <a:cxn ang="cd4">
                  <a:pos x="hc" y="b"/>
                </a:cxn>
                <a:cxn ang="0">
                  <a:pos x="r" y="vc"/>
                </a:cxn>
              </a:cxnLst>
              <a:rect l="l" t="t" r="r" b="b"/>
              <a:pathLst>
                <a:path w="68" h="276">
                  <a:moveTo>
                    <a:pt x="28" y="276"/>
                  </a:moveTo>
                  <a:cubicBezTo>
                    <a:pt x="-21" y="187"/>
                    <a:pt x="-6" y="74"/>
                    <a:pt x="6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1" name="Freeform 2520">
              <a:extLst>
                <a:ext uri="{FF2B5EF4-FFF2-40B4-BE49-F238E27FC236}">
                  <a16:creationId xmlns:a16="http://schemas.microsoft.com/office/drawing/2014/main" id="{C1E192A0-153D-F741-BF71-1141FD7C724E}"/>
                </a:ext>
              </a:extLst>
            </p:cNvPr>
            <p:cNvSpPr/>
            <p:nvPr/>
          </p:nvSpPr>
          <p:spPr>
            <a:xfrm>
              <a:off x="5824440" y="5077440"/>
              <a:ext cx="121320" cy="25200"/>
            </a:xfrm>
            <a:custGeom>
              <a:avLst/>
              <a:gdLst/>
              <a:ahLst/>
              <a:cxnLst>
                <a:cxn ang="3cd4">
                  <a:pos x="hc" y="t"/>
                </a:cxn>
                <a:cxn ang="cd2">
                  <a:pos x="l" y="vc"/>
                </a:cxn>
                <a:cxn ang="cd4">
                  <a:pos x="hc" y="b"/>
                </a:cxn>
                <a:cxn ang="0">
                  <a:pos x="r" y="vc"/>
                </a:cxn>
              </a:cxnLst>
              <a:rect l="l" t="t" r="r" b="b"/>
              <a:pathLst>
                <a:path w="338" h="71">
                  <a:moveTo>
                    <a:pt x="0" y="71"/>
                  </a:moveTo>
                  <a:cubicBezTo>
                    <a:pt x="94" y="-23"/>
                    <a:pt x="242" y="-23"/>
                    <a:pt x="338" y="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2" name="Freeform 2521">
              <a:extLst>
                <a:ext uri="{FF2B5EF4-FFF2-40B4-BE49-F238E27FC236}">
                  <a16:creationId xmlns:a16="http://schemas.microsoft.com/office/drawing/2014/main" id="{C730DEA7-8662-4648-92CA-11968A8427BF}"/>
                </a:ext>
              </a:extLst>
            </p:cNvPr>
            <p:cNvSpPr/>
            <p:nvPr/>
          </p:nvSpPr>
          <p:spPr>
            <a:xfrm>
              <a:off x="5946120" y="5102280"/>
              <a:ext cx="14760" cy="20520"/>
            </a:xfrm>
            <a:custGeom>
              <a:avLst/>
              <a:gdLst/>
              <a:ahLst/>
              <a:cxnLst>
                <a:cxn ang="3cd4">
                  <a:pos x="hc" y="t"/>
                </a:cxn>
                <a:cxn ang="cd2">
                  <a:pos x="l" y="vc"/>
                </a:cxn>
                <a:cxn ang="cd4">
                  <a:pos x="hc" y="b"/>
                </a:cxn>
                <a:cxn ang="0">
                  <a:pos x="r" y="vc"/>
                </a:cxn>
              </a:cxnLst>
              <a:rect l="l" t="t" r="r" b="b"/>
              <a:pathLst>
                <a:path w="42" h="58">
                  <a:moveTo>
                    <a:pt x="0" y="0"/>
                  </a:moveTo>
                  <a:cubicBezTo>
                    <a:pt x="18" y="17"/>
                    <a:pt x="31" y="36"/>
                    <a:pt x="42" y="5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3" name="Straight Connector 2522">
              <a:extLst>
                <a:ext uri="{FF2B5EF4-FFF2-40B4-BE49-F238E27FC236}">
                  <a16:creationId xmlns:a16="http://schemas.microsoft.com/office/drawing/2014/main" id="{54EB9A2A-9C70-C94E-8EF6-E5C4194B1CF7}"/>
                </a:ext>
              </a:extLst>
            </p:cNvPr>
            <p:cNvSpPr/>
            <p:nvPr/>
          </p:nvSpPr>
          <p:spPr>
            <a:xfrm>
              <a:off x="5957279" y="5380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4" name="Freeform 2523">
              <a:extLst>
                <a:ext uri="{FF2B5EF4-FFF2-40B4-BE49-F238E27FC236}">
                  <a16:creationId xmlns:a16="http://schemas.microsoft.com/office/drawing/2014/main" id="{1F6C8F95-1E45-C147-B9FC-079E2F0A7827}"/>
                </a:ext>
              </a:extLst>
            </p:cNvPr>
            <p:cNvSpPr/>
            <p:nvPr/>
          </p:nvSpPr>
          <p:spPr>
            <a:xfrm>
              <a:off x="5886000" y="5380920"/>
              <a:ext cx="70920" cy="38880"/>
            </a:xfrm>
            <a:custGeom>
              <a:avLst/>
              <a:gdLst/>
              <a:ahLst/>
              <a:cxnLst>
                <a:cxn ang="3cd4">
                  <a:pos x="hc" y="t"/>
                </a:cxn>
                <a:cxn ang="cd2">
                  <a:pos x="l" y="vc"/>
                </a:cxn>
                <a:cxn ang="cd4">
                  <a:pos x="hc" y="b"/>
                </a:cxn>
                <a:cxn ang="0">
                  <a:pos x="r" y="vc"/>
                </a:cxn>
              </a:cxnLst>
              <a:rect l="l" t="t" r="r" b="b"/>
              <a:pathLst>
                <a:path w="198" h="109">
                  <a:moveTo>
                    <a:pt x="198" y="0"/>
                  </a:moveTo>
                  <a:cubicBezTo>
                    <a:pt x="156" y="65"/>
                    <a:pt x="82" y="109"/>
                    <a:pt x="0" y="10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5" name="Freeform 2524">
              <a:extLst>
                <a:ext uri="{FF2B5EF4-FFF2-40B4-BE49-F238E27FC236}">
                  <a16:creationId xmlns:a16="http://schemas.microsoft.com/office/drawing/2014/main" id="{4D8768D8-9C94-B449-B865-8D0EE2E1F7E5}"/>
                </a:ext>
              </a:extLst>
            </p:cNvPr>
            <p:cNvSpPr/>
            <p:nvPr/>
          </p:nvSpPr>
          <p:spPr>
            <a:xfrm>
              <a:off x="5800680" y="5334480"/>
              <a:ext cx="84960" cy="85320"/>
            </a:xfrm>
            <a:custGeom>
              <a:avLst/>
              <a:gdLst/>
              <a:ahLst/>
              <a:cxnLst>
                <a:cxn ang="3cd4">
                  <a:pos x="hc" y="t"/>
                </a:cxn>
                <a:cxn ang="cd2">
                  <a:pos x="l" y="vc"/>
                </a:cxn>
                <a:cxn ang="cd4">
                  <a:pos x="hc" y="b"/>
                </a:cxn>
                <a:cxn ang="0">
                  <a:pos x="r" y="vc"/>
                </a:cxn>
              </a:cxnLst>
              <a:rect l="l" t="t" r="r" b="b"/>
              <a:pathLst>
                <a:path w="237" h="238">
                  <a:moveTo>
                    <a:pt x="237" y="238"/>
                  </a:moveTo>
                  <a:cubicBezTo>
                    <a:pt x="104" y="238"/>
                    <a:pt x="0" y="13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6" name="Freeform 2525">
              <a:extLst>
                <a:ext uri="{FF2B5EF4-FFF2-40B4-BE49-F238E27FC236}">
                  <a16:creationId xmlns:a16="http://schemas.microsoft.com/office/drawing/2014/main" id="{ABFF24D1-8431-9C49-9936-0A87650A4993}"/>
                </a:ext>
              </a:extLst>
            </p:cNvPr>
            <p:cNvSpPr/>
            <p:nvPr/>
          </p:nvSpPr>
          <p:spPr>
            <a:xfrm>
              <a:off x="5800680" y="5294879"/>
              <a:ext cx="8640" cy="39240"/>
            </a:xfrm>
            <a:custGeom>
              <a:avLst/>
              <a:gdLst/>
              <a:ahLst/>
              <a:cxnLst>
                <a:cxn ang="3cd4">
                  <a:pos x="hc" y="t"/>
                </a:cxn>
                <a:cxn ang="cd2">
                  <a:pos x="l" y="vc"/>
                </a:cxn>
                <a:cxn ang="cd4">
                  <a:pos x="hc" y="b"/>
                </a:cxn>
                <a:cxn ang="0">
                  <a:pos x="r" y="vc"/>
                </a:cxn>
              </a:cxnLst>
              <a:rect l="l" t="t" r="r" b="b"/>
              <a:pathLst>
                <a:path w="25" h="110">
                  <a:moveTo>
                    <a:pt x="0" y="110"/>
                  </a:moveTo>
                  <a:cubicBezTo>
                    <a:pt x="0" y="70"/>
                    <a:pt x="8" y="33"/>
                    <a:pt x="2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7" name="Straight Connector 2526">
              <a:extLst>
                <a:ext uri="{FF2B5EF4-FFF2-40B4-BE49-F238E27FC236}">
                  <a16:creationId xmlns:a16="http://schemas.microsoft.com/office/drawing/2014/main" id="{05FED169-C796-2847-B528-336B29936606}"/>
                </a:ext>
              </a:extLst>
            </p:cNvPr>
            <p:cNvSpPr/>
            <p:nvPr/>
          </p:nvSpPr>
          <p:spPr>
            <a:xfrm>
              <a:off x="5763240" y="5249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8" name="Freeform 2527">
              <a:extLst>
                <a:ext uri="{FF2B5EF4-FFF2-40B4-BE49-F238E27FC236}">
                  <a16:creationId xmlns:a16="http://schemas.microsoft.com/office/drawing/2014/main" id="{323BED02-5B92-2C4C-9CC4-52B18788CCD9}"/>
                </a:ext>
              </a:extLst>
            </p:cNvPr>
            <p:cNvSpPr/>
            <p:nvPr/>
          </p:nvSpPr>
          <p:spPr>
            <a:xfrm>
              <a:off x="5688720" y="5249520"/>
              <a:ext cx="74160" cy="75240"/>
            </a:xfrm>
            <a:custGeom>
              <a:avLst/>
              <a:gdLst/>
              <a:ahLst/>
              <a:cxnLst>
                <a:cxn ang="3cd4">
                  <a:pos x="hc" y="t"/>
                </a:cxn>
                <a:cxn ang="cd2">
                  <a:pos x="l" y="vc"/>
                </a:cxn>
                <a:cxn ang="cd4">
                  <a:pos x="hc" y="b"/>
                </a:cxn>
                <a:cxn ang="0">
                  <a:pos x="r" y="vc"/>
                </a:cxn>
              </a:cxnLst>
              <a:rect l="l" t="t" r="r" b="b"/>
              <a:pathLst>
                <a:path w="207" h="210">
                  <a:moveTo>
                    <a:pt x="207" y="0"/>
                  </a:moveTo>
                  <a:cubicBezTo>
                    <a:pt x="207" y="115"/>
                    <a:pt x="114" y="210"/>
                    <a:pt x="0" y="21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29" name="Freeform 2528">
              <a:extLst>
                <a:ext uri="{FF2B5EF4-FFF2-40B4-BE49-F238E27FC236}">
                  <a16:creationId xmlns:a16="http://schemas.microsoft.com/office/drawing/2014/main" id="{5BE9B95D-BB6B-0246-BF3D-ECB479C85B77}"/>
                </a:ext>
              </a:extLst>
            </p:cNvPr>
            <p:cNvSpPr/>
            <p:nvPr/>
          </p:nvSpPr>
          <p:spPr>
            <a:xfrm>
              <a:off x="5614200" y="5249520"/>
              <a:ext cx="74160" cy="75240"/>
            </a:xfrm>
            <a:custGeom>
              <a:avLst/>
              <a:gdLst/>
              <a:ahLst/>
              <a:cxnLst>
                <a:cxn ang="3cd4">
                  <a:pos x="hc" y="t"/>
                </a:cxn>
                <a:cxn ang="cd2">
                  <a:pos x="l" y="vc"/>
                </a:cxn>
                <a:cxn ang="cd4">
                  <a:pos x="hc" y="b"/>
                </a:cxn>
                <a:cxn ang="0">
                  <a:pos x="r" y="vc"/>
                </a:cxn>
              </a:cxnLst>
              <a:rect l="l" t="t" r="r" b="b"/>
              <a:pathLst>
                <a:path w="207" h="210">
                  <a:moveTo>
                    <a:pt x="207" y="210"/>
                  </a:moveTo>
                  <a:cubicBezTo>
                    <a:pt x="92" y="210"/>
                    <a:pt x="0" y="11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0" name="Freeform 2529">
              <a:extLst>
                <a:ext uri="{FF2B5EF4-FFF2-40B4-BE49-F238E27FC236}">
                  <a16:creationId xmlns:a16="http://schemas.microsoft.com/office/drawing/2014/main" id="{5AEEA3F7-D8B9-0C47-A706-00F14E873AE4}"/>
                </a:ext>
              </a:extLst>
            </p:cNvPr>
            <p:cNvSpPr/>
            <p:nvPr/>
          </p:nvSpPr>
          <p:spPr>
            <a:xfrm>
              <a:off x="5614200" y="5174640"/>
              <a:ext cx="73080" cy="74520"/>
            </a:xfrm>
            <a:custGeom>
              <a:avLst/>
              <a:gdLst/>
              <a:ahLst/>
              <a:cxnLst>
                <a:cxn ang="3cd4">
                  <a:pos x="hc" y="t"/>
                </a:cxn>
                <a:cxn ang="cd2">
                  <a:pos x="l" y="vc"/>
                </a:cxn>
                <a:cxn ang="cd4">
                  <a:pos x="hc" y="b"/>
                </a:cxn>
                <a:cxn ang="0">
                  <a:pos x="r" y="vc"/>
                </a:cxn>
              </a:cxnLst>
              <a:rect l="l" t="t" r="r" b="b"/>
              <a:pathLst>
                <a:path w="204" h="208">
                  <a:moveTo>
                    <a:pt x="0" y="208"/>
                  </a:moveTo>
                  <a:cubicBezTo>
                    <a:pt x="-2" y="92"/>
                    <a:pt x="92" y="0"/>
                    <a:pt x="20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1" name="Freeform 2530">
              <a:extLst>
                <a:ext uri="{FF2B5EF4-FFF2-40B4-BE49-F238E27FC236}">
                  <a16:creationId xmlns:a16="http://schemas.microsoft.com/office/drawing/2014/main" id="{4E82CB7F-7EBF-F143-B4DF-B25B68EABA64}"/>
                </a:ext>
              </a:extLst>
            </p:cNvPr>
            <p:cNvSpPr/>
            <p:nvPr/>
          </p:nvSpPr>
          <p:spPr>
            <a:xfrm>
              <a:off x="5687640" y="5174640"/>
              <a:ext cx="75240" cy="74520"/>
            </a:xfrm>
            <a:custGeom>
              <a:avLst/>
              <a:gdLst/>
              <a:ahLst/>
              <a:cxnLst>
                <a:cxn ang="3cd4">
                  <a:pos x="hc" y="t"/>
                </a:cxn>
                <a:cxn ang="cd2">
                  <a:pos x="l" y="vc"/>
                </a:cxn>
                <a:cxn ang="cd4">
                  <a:pos x="hc" y="b"/>
                </a:cxn>
                <a:cxn ang="0">
                  <a:pos x="r" y="vc"/>
                </a:cxn>
              </a:cxnLst>
              <a:rect l="l" t="t" r="r" b="b"/>
              <a:pathLst>
                <a:path w="210" h="208">
                  <a:moveTo>
                    <a:pt x="0" y="0"/>
                  </a:moveTo>
                  <a:cubicBezTo>
                    <a:pt x="117" y="0"/>
                    <a:pt x="207" y="92"/>
                    <a:pt x="210" y="20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2" name="Straight Connector 2531">
              <a:extLst>
                <a:ext uri="{FF2B5EF4-FFF2-40B4-BE49-F238E27FC236}">
                  <a16:creationId xmlns:a16="http://schemas.microsoft.com/office/drawing/2014/main" id="{6B88A63C-5E37-3D4B-A644-59A0BED9CDF6}"/>
                </a:ext>
              </a:extLst>
            </p:cNvPr>
            <p:cNvSpPr/>
            <p:nvPr/>
          </p:nvSpPr>
          <p:spPr>
            <a:xfrm>
              <a:off x="5763240" y="5249520"/>
              <a:ext cx="752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3" name="Straight Connector 2532">
              <a:extLst>
                <a:ext uri="{FF2B5EF4-FFF2-40B4-BE49-F238E27FC236}">
                  <a16:creationId xmlns:a16="http://schemas.microsoft.com/office/drawing/2014/main" id="{970E9E02-78B1-494F-817E-3D42DCDF0C34}"/>
                </a:ext>
              </a:extLst>
            </p:cNvPr>
            <p:cNvSpPr/>
            <p:nvPr/>
          </p:nvSpPr>
          <p:spPr>
            <a:xfrm>
              <a:off x="6024960" y="5098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4" name="Freeform 2533">
              <a:extLst>
                <a:ext uri="{FF2B5EF4-FFF2-40B4-BE49-F238E27FC236}">
                  <a16:creationId xmlns:a16="http://schemas.microsoft.com/office/drawing/2014/main" id="{82CEBD51-5E08-BD43-B77C-857706CF1AA5}"/>
                </a:ext>
              </a:extLst>
            </p:cNvPr>
            <p:cNvSpPr/>
            <p:nvPr/>
          </p:nvSpPr>
          <p:spPr>
            <a:xfrm>
              <a:off x="5987520" y="4996440"/>
              <a:ext cx="37080" cy="101520"/>
            </a:xfrm>
            <a:custGeom>
              <a:avLst/>
              <a:gdLst/>
              <a:ahLst/>
              <a:cxnLst>
                <a:cxn ang="3cd4">
                  <a:pos x="hc" y="t"/>
                </a:cxn>
                <a:cxn ang="cd2">
                  <a:pos x="l" y="vc"/>
                </a:cxn>
                <a:cxn ang="cd4">
                  <a:pos x="hc" y="b"/>
                </a:cxn>
                <a:cxn ang="0">
                  <a:pos x="r" y="vc"/>
                </a:cxn>
              </a:cxnLst>
              <a:rect l="l" t="t" r="r" b="b"/>
              <a:pathLst>
                <a:path w="104" h="283">
                  <a:moveTo>
                    <a:pt x="104" y="283"/>
                  </a:moveTo>
                  <a:cubicBezTo>
                    <a:pt x="5" y="226"/>
                    <a:pt x="-29" y="97"/>
                    <a:pt x="2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5" name="Freeform 2534">
              <a:extLst>
                <a:ext uri="{FF2B5EF4-FFF2-40B4-BE49-F238E27FC236}">
                  <a16:creationId xmlns:a16="http://schemas.microsoft.com/office/drawing/2014/main" id="{8751AC4E-D0F3-CB44-AF77-625B424DC7B3}"/>
                </a:ext>
              </a:extLst>
            </p:cNvPr>
            <p:cNvSpPr/>
            <p:nvPr/>
          </p:nvSpPr>
          <p:spPr>
            <a:xfrm>
              <a:off x="5997240" y="4959000"/>
              <a:ext cx="102240" cy="37080"/>
            </a:xfrm>
            <a:custGeom>
              <a:avLst/>
              <a:gdLst/>
              <a:ahLst/>
              <a:cxnLst>
                <a:cxn ang="3cd4">
                  <a:pos x="hc" y="t"/>
                </a:cxn>
                <a:cxn ang="cd2">
                  <a:pos x="l" y="vc"/>
                </a:cxn>
                <a:cxn ang="cd4">
                  <a:pos x="hc" y="b"/>
                </a:cxn>
                <a:cxn ang="0">
                  <a:pos x="r" y="vc"/>
                </a:cxn>
              </a:cxnLst>
              <a:rect l="l" t="t" r="r" b="b"/>
              <a:pathLst>
                <a:path w="285" h="104">
                  <a:moveTo>
                    <a:pt x="0" y="104"/>
                  </a:moveTo>
                  <a:cubicBezTo>
                    <a:pt x="59" y="4"/>
                    <a:pt x="185" y="-29"/>
                    <a:pt x="285" y="2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6" name="Freeform 2535">
              <a:extLst>
                <a:ext uri="{FF2B5EF4-FFF2-40B4-BE49-F238E27FC236}">
                  <a16:creationId xmlns:a16="http://schemas.microsoft.com/office/drawing/2014/main" id="{0AE2DBD3-2E55-6345-AC17-22EAAA40775B}"/>
                </a:ext>
              </a:extLst>
            </p:cNvPr>
            <p:cNvSpPr/>
            <p:nvPr/>
          </p:nvSpPr>
          <p:spPr>
            <a:xfrm>
              <a:off x="6099840" y="4969080"/>
              <a:ext cx="37440" cy="100800"/>
            </a:xfrm>
            <a:custGeom>
              <a:avLst/>
              <a:gdLst/>
              <a:ahLst/>
              <a:cxnLst>
                <a:cxn ang="3cd4">
                  <a:pos x="hc" y="t"/>
                </a:cxn>
                <a:cxn ang="cd2">
                  <a:pos x="l" y="vc"/>
                </a:cxn>
                <a:cxn ang="cd4">
                  <a:pos x="hc" y="b"/>
                </a:cxn>
                <a:cxn ang="0">
                  <a:pos x="r" y="vc"/>
                </a:cxn>
              </a:cxnLst>
              <a:rect l="l" t="t" r="r" b="b"/>
              <a:pathLst>
                <a:path w="105" h="281">
                  <a:moveTo>
                    <a:pt x="0" y="0"/>
                  </a:moveTo>
                  <a:cubicBezTo>
                    <a:pt x="101" y="57"/>
                    <a:pt x="134" y="184"/>
                    <a:pt x="78" y="28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7" name="Freeform 2536">
              <a:extLst>
                <a:ext uri="{FF2B5EF4-FFF2-40B4-BE49-F238E27FC236}">
                  <a16:creationId xmlns:a16="http://schemas.microsoft.com/office/drawing/2014/main" id="{4D2E535A-A5CF-0847-BED3-188E0155B745}"/>
                </a:ext>
              </a:extLst>
            </p:cNvPr>
            <p:cNvSpPr/>
            <p:nvPr/>
          </p:nvSpPr>
          <p:spPr>
            <a:xfrm>
              <a:off x="6024960" y="5070240"/>
              <a:ext cx="102600" cy="37440"/>
            </a:xfrm>
            <a:custGeom>
              <a:avLst/>
              <a:gdLst/>
              <a:ahLst/>
              <a:cxnLst>
                <a:cxn ang="3cd4">
                  <a:pos x="hc" y="t"/>
                </a:cxn>
                <a:cxn ang="cd2">
                  <a:pos x="l" y="vc"/>
                </a:cxn>
                <a:cxn ang="cd4">
                  <a:pos x="hc" y="b"/>
                </a:cxn>
                <a:cxn ang="0">
                  <a:pos x="r" y="vc"/>
                </a:cxn>
              </a:cxnLst>
              <a:rect l="l" t="t" r="r" b="b"/>
              <a:pathLst>
                <a:path w="286" h="105">
                  <a:moveTo>
                    <a:pt x="286" y="0"/>
                  </a:moveTo>
                  <a:cubicBezTo>
                    <a:pt x="227" y="101"/>
                    <a:pt x="103" y="134"/>
                    <a:pt x="0" y="7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8" name="Straight Connector 2537">
              <a:extLst>
                <a:ext uri="{FF2B5EF4-FFF2-40B4-BE49-F238E27FC236}">
                  <a16:creationId xmlns:a16="http://schemas.microsoft.com/office/drawing/2014/main" id="{C3F37C24-AD17-CE4E-8B91-417480A898AD}"/>
                </a:ext>
              </a:extLst>
            </p:cNvPr>
            <p:cNvSpPr/>
            <p:nvPr/>
          </p:nvSpPr>
          <p:spPr>
            <a:xfrm flipH="1">
              <a:off x="5987520" y="5098320"/>
              <a:ext cx="37440" cy="65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39" name="Straight Connector 2538">
              <a:extLst>
                <a:ext uri="{FF2B5EF4-FFF2-40B4-BE49-F238E27FC236}">
                  <a16:creationId xmlns:a16="http://schemas.microsoft.com/office/drawing/2014/main" id="{465D57E5-1FFC-314B-A8F3-D0C8D0A9DB08}"/>
                </a:ext>
              </a:extLst>
            </p:cNvPr>
            <p:cNvSpPr/>
            <p:nvPr/>
          </p:nvSpPr>
          <p:spPr>
            <a:xfrm>
              <a:off x="6026399" y="54082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0" name="Freeform 2539">
              <a:extLst>
                <a:ext uri="{FF2B5EF4-FFF2-40B4-BE49-F238E27FC236}">
                  <a16:creationId xmlns:a16="http://schemas.microsoft.com/office/drawing/2014/main" id="{516961FB-E520-0C44-957C-F7CDEF0C595C}"/>
                </a:ext>
              </a:extLst>
            </p:cNvPr>
            <p:cNvSpPr/>
            <p:nvPr/>
          </p:nvSpPr>
          <p:spPr>
            <a:xfrm>
              <a:off x="6026399" y="5398560"/>
              <a:ext cx="102240" cy="36720"/>
            </a:xfrm>
            <a:custGeom>
              <a:avLst/>
              <a:gdLst/>
              <a:ahLst/>
              <a:cxnLst>
                <a:cxn ang="3cd4">
                  <a:pos x="hc" y="t"/>
                </a:cxn>
                <a:cxn ang="cd2">
                  <a:pos x="l" y="vc"/>
                </a:cxn>
                <a:cxn ang="cd4">
                  <a:pos x="hc" y="b"/>
                </a:cxn>
                <a:cxn ang="0">
                  <a:pos x="r" y="vc"/>
                </a:cxn>
              </a:cxnLst>
              <a:rect l="l" t="t" r="r" b="b"/>
              <a:pathLst>
                <a:path w="285" h="103">
                  <a:moveTo>
                    <a:pt x="0" y="27"/>
                  </a:moveTo>
                  <a:cubicBezTo>
                    <a:pt x="99" y="-29"/>
                    <a:pt x="227" y="5"/>
                    <a:pt x="285" y="10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1" name="Freeform 2540">
              <a:extLst>
                <a:ext uri="{FF2B5EF4-FFF2-40B4-BE49-F238E27FC236}">
                  <a16:creationId xmlns:a16="http://schemas.microsoft.com/office/drawing/2014/main" id="{B0D21326-1B0B-FE48-9B30-6BCB28619369}"/>
                </a:ext>
              </a:extLst>
            </p:cNvPr>
            <p:cNvSpPr/>
            <p:nvPr/>
          </p:nvSpPr>
          <p:spPr>
            <a:xfrm>
              <a:off x="6100920" y="5435640"/>
              <a:ext cx="37440" cy="101520"/>
            </a:xfrm>
            <a:custGeom>
              <a:avLst/>
              <a:gdLst/>
              <a:ahLst/>
              <a:cxnLst>
                <a:cxn ang="3cd4">
                  <a:pos x="hc" y="t"/>
                </a:cxn>
                <a:cxn ang="cd2">
                  <a:pos x="l" y="vc"/>
                </a:cxn>
                <a:cxn ang="cd4">
                  <a:pos x="hc" y="b"/>
                </a:cxn>
                <a:cxn ang="0">
                  <a:pos x="r" y="vc"/>
                </a:cxn>
              </a:cxnLst>
              <a:rect l="l" t="t" r="r" b="b"/>
              <a:pathLst>
                <a:path w="105" h="283">
                  <a:moveTo>
                    <a:pt x="78" y="0"/>
                  </a:moveTo>
                  <a:cubicBezTo>
                    <a:pt x="135" y="101"/>
                    <a:pt x="100" y="227"/>
                    <a:pt x="0" y="28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2" name="Freeform 2541">
              <a:extLst>
                <a:ext uri="{FF2B5EF4-FFF2-40B4-BE49-F238E27FC236}">
                  <a16:creationId xmlns:a16="http://schemas.microsoft.com/office/drawing/2014/main" id="{0B8C07F8-1C61-5D4D-B6CC-7C7FC3CEF48F}"/>
                </a:ext>
              </a:extLst>
            </p:cNvPr>
            <p:cNvSpPr/>
            <p:nvPr/>
          </p:nvSpPr>
          <p:spPr>
            <a:xfrm>
              <a:off x="5999400" y="5511240"/>
              <a:ext cx="101160" cy="37080"/>
            </a:xfrm>
            <a:custGeom>
              <a:avLst/>
              <a:gdLst/>
              <a:ahLst/>
              <a:cxnLst>
                <a:cxn ang="3cd4">
                  <a:pos x="hc" y="t"/>
                </a:cxn>
                <a:cxn ang="cd2">
                  <a:pos x="l" y="vc"/>
                </a:cxn>
                <a:cxn ang="cd4">
                  <a:pos x="hc" y="b"/>
                </a:cxn>
                <a:cxn ang="0">
                  <a:pos x="r" y="vc"/>
                </a:cxn>
              </a:cxnLst>
              <a:rect l="l" t="t" r="r" b="b"/>
              <a:pathLst>
                <a:path w="282" h="104">
                  <a:moveTo>
                    <a:pt x="282" y="73"/>
                  </a:moveTo>
                  <a:cubicBezTo>
                    <a:pt x="183" y="135"/>
                    <a:pt x="56" y="9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3" name="Freeform 2542">
              <a:extLst>
                <a:ext uri="{FF2B5EF4-FFF2-40B4-BE49-F238E27FC236}">
                  <a16:creationId xmlns:a16="http://schemas.microsoft.com/office/drawing/2014/main" id="{E9B89747-CBBD-8340-AADE-A4C4B45F2276}"/>
                </a:ext>
              </a:extLst>
            </p:cNvPr>
            <p:cNvSpPr/>
            <p:nvPr/>
          </p:nvSpPr>
          <p:spPr>
            <a:xfrm>
              <a:off x="5989320" y="5408280"/>
              <a:ext cx="36720" cy="102600"/>
            </a:xfrm>
            <a:custGeom>
              <a:avLst/>
              <a:gdLst/>
              <a:ahLst/>
              <a:cxnLst>
                <a:cxn ang="3cd4">
                  <a:pos x="hc" y="t"/>
                </a:cxn>
                <a:cxn ang="cd2">
                  <a:pos x="l" y="vc"/>
                </a:cxn>
                <a:cxn ang="cd4">
                  <a:pos x="hc" y="b"/>
                </a:cxn>
                <a:cxn ang="0">
                  <a:pos x="r" y="vc"/>
                </a:cxn>
              </a:cxnLst>
              <a:rect l="l" t="t" r="r" b="b"/>
              <a:pathLst>
                <a:path w="103" h="286">
                  <a:moveTo>
                    <a:pt x="28" y="286"/>
                  </a:moveTo>
                  <a:cubicBezTo>
                    <a:pt x="-30" y="187"/>
                    <a:pt x="4" y="62"/>
                    <a:pt x="10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4" name="Straight Connector 2543">
              <a:extLst>
                <a:ext uri="{FF2B5EF4-FFF2-40B4-BE49-F238E27FC236}">
                  <a16:creationId xmlns:a16="http://schemas.microsoft.com/office/drawing/2014/main" id="{20C53294-8E84-6745-8A28-C22B5969FE43}"/>
                </a:ext>
              </a:extLst>
            </p:cNvPr>
            <p:cNvSpPr/>
            <p:nvPr/>
          </p:nvSpPr>
          <p:spPr>
            <a:xfrm flipH="1" flipV="1">
              <a:off x="5988960" y="5343840"/>
              <a:ext cx="37439" cy="64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5" name="Straight Connector 2544">
              <a:extLst>
                <a:ext uri="{FF2B5EF4-FFF2-40B4-BE49-F238E27FC236}">
                  <a16:creationId xmlns:a16="http://schemas.microsoft.com/office/drawing/2014/main" id="{C6746EE1-7EA4-494E-9448-79B653EF31CA}"/>
                </a:ext>
              </a:extLst>
            </p:cNvPr>
            <p:cNvSpPr/>
            <p:nvPr/>
          </p:nvSpPr>
          <p:spPr>
            <a:xfrm>
              <a:off x="5838480" y="5249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6" name="Freeform 2545">
              <a:extLst>
                <a:ext uri="{FF2B5EF4-FFF2-40B4-BE49-F238E27FC236}">
                  <a16:creationId xmlns:a16="http://schemas.microsoft.com/office/drawing/2014/main" id="{74B74523-2F0D-3C4E-B498-D76102018FF0}"/>
                </a:ext>
              </a:extLst>
            </p:cNvPr>
            <p:cNvSpPr/>
            <p:nvPr/>
          </p:nvSpPr>
          <p:spPr>
            <a:xfrm>
              <a:off x="5838480" y="5155920"/>
              <a:ext cx="93600" cy="93240"/>
            </a:xfrm>
            <a:custGeom>
              <a:avLst/>
              <a:gdLst/>
              <a:ahLst/>
              <a:cxnLst>
                <a:cxn ang="3cd4">
                  <a:pos x="hc" y="t"/>
                </a:cxn>
                <a:cxn ang="cd2">
                  <a:pos x="l" y="vc"/>
                </a:cxn>
                <a:cxn ang="cd4">
                  <a:pos x="hc" y="b"/>
                </a:cxn>
                <a:cxn ang="0">
                  <a:pos x="r" y="vc"/>
                </a:cxn>
              </a:cxnLst>
              <a:rect l="l" t="t" r="r" b="b"/>
              <a:pathLst>
                <a:path w="261" h="260">
                  <a:moveTo>
                    <a:pt x="0" y="260"/>
                  </a:moveTo>
                  <a:cubicBezTo>
                    <a:pt x="0" y="117"/>
                    <a:pt x="117" y="0"/>
                    <a:pt x="26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7" name="Freeform 2546">
              <a:extLst>
                <a:ext uri="{FF2B5EF4-FFF2-40B4-BE49-F238E27FC236}">
                  <a16:creationId xmlns:a16="http://schemas.microsoft.com/office/drawing/2014/main" id="{177C0B89-93ED-5347-9796-692438161050}"/>
                </a:ext>
              </a:extLst>
            </p:cNvPr>
            <p:cNvSpPr/>
            <p:nvPr/>
          </p:nvSpPr>
          <p:spPr>
            <a:xfrm>
              <a:off x="5932440" y="5155920"/>
              <a:ext cx="93240" cy="93240"/>
            </a:xfrm>
            <a:custGeom>
              <a:avLst/>
              <a:gdLst/>
              <a:ahLst/>
              <a:cxnLst>
                <a:cxn ang="3cd4">
                  <a:pos x="hc" y="t"/>
                </a:cxn>
                <a:cxn ang="cd2">
                  <a:pos x="l" y="vc"/>
                </a:cxn>
                <a:cxn ang="cd4">
                  <a:pos x="hc" y="b"/>
                </a:cxn>
                <a:cxn ang="0">
                  <a:pos x="r" y="vc"/>
                </a:cxn>
              </a:cxnLst>
              <a:rect l="l" t="t" r="r" b="b"/>
              <a:pathLst>
                <a:path w="260" h="260">
                  <a:moveTo>
                    <a:pt x="0" y="0"/>
                  </a:moveTo>
                  <a:cubicBezTo>
                    <a:pt x="143" y="0"/>
                    <a:pt x="260" y="117"/>
                    <a:pt x="260" y="26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8" name="Freeform 2547">
              <a:extLst>
                <a:ext uri="{FF2B5EF4-FFF2-40B4-BE49-F238E27FC236}">
                  <a16:creationId xmlns:a16="http://schemas.microsoft.com/office/drawing/2014/main" id="{CA00C3D1-A298-2F44-A6A9-EF06ACF9BABA}"/>
                </a:ext>
              </a:extLst>
            </p:cNvPr>
            <p:cNvSpPr/>
            <p:nvPr/>
          </p:nvSpPr>
          <p:spPr>
            <a:xfrm>
              <a:off x="5932440" y="5249520"/>
              <a:ext cx="93240" cy="93960"/>
            </a:xfrm>
            <a:custGeom>
              <a:avLst/>
              <a:gdLst/>
              <a:ahLst/>
              <a:cxnLst>
                <a:cxn ang="3cd4">
                  <a:pos x="hc" y="t"/>
                </a:cxn>
                <a:cxn ang="cd2">
                  <a:pos x="l" y="vc"/>
                </a:cxn>
                <a:cxn ang="cd4">
                  <a:pos x="hc" y="b"/>
                </a:cxn>
                <a:cxn ang="0">
                  <a:pos x="r" y="vc"/>
                </a:cxn>
              </a:cxnLst>
              <a:rect l="l" t="t" r="r" b="b"/>
              <a:pathLst>
                <a:path w="260" h="262">
                  <a:moveTo>
                    <a:pt x="260" y="0"/>
                  </a:moveTo>
                  <a:cubicBezTo>
                    <a:pt x="260" y="146"/>
                    <a:pt x="143" y="262"/>
                    <a:pt x="0" y="26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49" name="Freeform 2548">
              <a:extLst>
                <a:ext uri="{FF2B5EF4-FFF2-40B4-BE49-F238E27FC236}">
                  <a16:creationId xmlns:a16="http://schemas.microsoft.com/office/drawing/2014/main" id="{5E2EA320-28DE-A44E-8145-25407F7998A1}"/>
                </a:ext>
              </a:extLst>
            </p:cNvPr>
            <p:cNvSpPr/>
            <p:nvPr/>
          </p:nvSpPr>
          <p:spPr>
            <a:xfrm>
              <a:off x="5838480" y="5249520"/>
              <a:ext cx="93600" cy="93960"/>
            </a:xfrm>
            <a:custGeom>
              <a:avLst/>
              <a:gdLst/>
              <a:ahLst/>
              <a:cxnLst>
                <a:cxn ang="3cd4">
                  <a:pos x="hc" y="t"/>
                </a:cxn>
                <a:cxn ang="cd2">
                  <a:pos x="l" y="vc"/>
                </a:cxn>
                <a:cxn ang="cd4">
                  <a:pos x="hc" y="b"/>
                </a:cxn>
                <a:cxn ang="0">
                  <a:pos x="r" y="vc"/>
                </a:cxn>
              </a:cxnLst>
              <a:rect l="l" t="t" r="r" b="b"/>
              <a:pathLst>
                <a:path w="261" h="262">
                  <a:moveTo>
                    <a:pt x="261" y="262"/>
                  </a:moveTo>
                  <a:cubicBezTo>
                    <a:pt x="117" y="262"/>
                    <a:pt x="0" y="14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4" name="Group 1703">
            <a:extLst>
              <a:ext uri="{FF2B5EF4-FFF2-40B4-BE49-F238E27FC236}">
                <a16:creationId xmlns:a16="http://schemas.microsoft.com/office/drawing/2014/main" id="{23652580-99EE-C747-99FC-B4005CFB6CA0}"/>
              </a:ext>
            </a:extLst>
          </p:cNvPr>
          <p:cNvGrpSpPr/>
          <p:nvPr/>
        </p:nvGrpSpPr>
        <p:grpSpPr>
          <a:xfrm>
            <a:off x="2333331" y="2789953"/>
            <a:ext cx="766796" cy="671236"/>
            <a:chOff x="-157680" y="5711040"/>
            <a:chExt cx="595080" cy="520920"/>
          </a:xfrm>
        </p:grpSpPr>
        <p:sp>
          <p:nvSpPr>
            <p:cNvPr id="2485" name="Straight Connector 2484">
              <a:extLst>
                <a:ext uri="{FF2B5EF4-FFF2-40B4-BE49-F238E27FC236}">
                  <a16:creationId xmlns:a16="http://schemas.microsoft.com/office/drawing/2014/main" id="{24439B35-A4C5-2242-A76E-9F4208855960}"/>
                </a:ext>
              </a:extLst>
            </p:cNvPr>
            <p:cNvSpPr/>
            <p:nvPr/>
          </p:nvSpPr>
          <p:spPr>
            <a:xfrm>
              <a:off x="252000" y="61246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6" name="Freeform 2485">
              <a:extLst>
                <a:ext uri="{FF2B5EF4-FFF2-40B4-BE49-F238E27FC236}">
                  <a16:creationId xmlns:a16="http://schemas.microsoft.com/office/drawing/2014/main" id="{FBAD4844-2A5F-C843-9AA7-49991257A05B}"/>
                </a:ext>
              </a:extLst>
            </p:cNvPr>
            <p:cNvSpPr/>
            <p:nvPr/>
          </p:nvSpPr>
          <p:spPr>
            <a:xfrm>
              <a:off x="140040" y="6102719"/>
              <a:ext cx="111600" cy="21600"/>
            </a:xfrm>
            <a:custGeom>
              <a:avLst/>
              <a:gdLst/>
              <a:ahLst/>
              <a:cxnLst>
                <a:cxn ang="3cd4">
                  <a:pos x="hc" y="t"/>
                </a:cxn>
                <a:cxn ang="cd2">
                  <a:pos x="l" y="vc"/>
                </a:cxn>
                <a:cxn ang="cd4">
                  <a:pos x="hc" y="b"/>
                </a:cxn>
                <a:cxn ang="0">
                  <a:pos x="r" y="vc"/>
                </a:cxn>
              </a:cxnLst>
              <a:rect l="l" t="t" r="r" b="b"/>
              <a:pathLst>
                <a:path w="311" h="61">
                  <a:moveTo>
                    <a:pt x="311" y="61"/>
                  </a:moveTo>
                  <a:cubicBezTo>
                    <a:pt x="213" y="20"/>
                    <a:pt x="105"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7" name="Freeform 2486">
              <a:extLst>
                <a:ext uri="{FF2B5EF4-FFF2-40B4-BE49-F238E27FC236}">
                  <a16:creationId xmlns:a16="http://schemas.microsoft.com/office/drawing/2014/main" id="{CE45B7D8-3140-8D40-9EC8-6C22CADD5F2F}"/>
                </a:ext>
              </a:extLst>
            </p:cNvPr>
            <p:cNvSpPr/>
            <p:nvPr/>
          </p:nvSpPr>
          <p:spPr>
            <a:xfrm>
              <a:off x="-27720" y="6102719"/>
              <a:ext cx="167400" cy="54360"/>
            </a:xfrm>
            <a:custGeom>
              <a:avLst/>
              <a:gdLst/>
              <a:ahLst/>
              <a:cxnLst>
                <a:cxn ang="3cd4">
                  <a:pos x="hc" y="t"/>
                </a:cxn>
                <a:cxn ang="cd2">
                  <a:pos x="l" y="vc"/>
                </a:cxn>
                <a:cxn ang="cd4">
                  <a:pos x="hc" y="b"/>
                </a:cxn>
                <a:cxn ang="0">
                  <a:pos x="r" y="vc"/>
                </a:cxn>
              </a:cxnLst>
              <a:rect l="l" t="t" r="r" b="b"/>
              <a:pathLst>
                <a:path w="466" h="152">
                  <a:moveTo>
                    <a:pt x="466" y="0"/>
                  </a:moveTo>
                  <a:cubicBezTo>
                    <a:pt x="292" y="-2"/>
                    <a:pt x="126" y="51"/>
                    <a:pt x="0" y="15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8" name="Straight Connector 2487">
              <a:extLst>
                <a:ext uri="{FF2B5EF4-FFF2-40B4-BE49-F238E27FC236}">
                  <a16:creationId xmlns:a16="http://schemas.microsoft.com/office/drawing/2014/main" id="{73D09E98-A05D-1547-922A-EFA3161E1EF8}"/>
                </a:ext>
              </a:extLst>
            </p:cNvPr>
            <p:cNvSpPr/>
            <p:nvPr/>
          </p:nvSpPr>
          <p:spPr>
            <a:xfrm>
              <a:off x="303120" y="5771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9" name="Freeform 2488">
              <a:extLst>
                <a:ext uri="{FF2B5EF4-FFF2-40B4-BE49-F238E27FC236}">
                  <a16:creationId xmlns:a16="http://schemas.microsoft.com/office/drawing/2014/main" id="{91228035-4AF7-C146-9540-756A011C66C4}"/>
                </a:ext>
              </a:extLst>
            </p:cNvPr>
            <p:cNvSpPr/>
            <p:nvPr/>
          </p:nvSpPr>
          <p:spPr>
            <a:xfrm>
              <a:off x="142920" y="5771160"/>
              <a:ext cx="159840" cy="68760"/>
            </a:xfrm>
            <a:custGeom>
              <a:avLst/>
              <a:gdLst/>
              <a:ahLst/>
              <a:cxnLst>
                <a:cxn ang="3cd4">
                  <a:pos x="hc" y="t"/>
                </a:cxn>
                <a:cxn ang="cd2">
                  <a:pos x="l" y="vc"/>
                </a:cxn>
                <a:cxn ang="cd4">
                  <a:pos x="hc" y="b"/>
                </a:cxn>
                <a:cxn ang="0">
                  <a:pos x="r" y="vc"/>
                </a:cxn>
              </a:cxnLst>
              <a:rect l="l" t="t" r="r" b="b"/>
              <a:pathLst>
                <a:path w="445" h="192">
                  <a:moveTo>
                    <a:pt x="445" y="0"/>
                  </a:moveTo>
                  <a:cubicBezTo>
                    <a:pt x="323" y="127"/>
                    <a:pt x="164" y="194"/>
                    <a:pt x="0" y="1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0" name="Freeform 2489">
              <a:extLst>
                <a:ext uri="{FF2B5EF4-FFF2-40B4-BE49-F238E27FC236}">
                  <a16:creationId xmlns:a16="http://schemas.microsoft.com/office/drawing/2014/main" id="{98B53B84-C9CE-AC40-B111-0918D72E0C29}"/>
                </a:ext>
              </a:extLst>
            </p:cNvPr>
            <p:cNvSpPr/>
            <p:nvPr/>
          </p:nvSpPr>
          <p:spPr>
            <a:xfrm>
              <a:off x="36360" y="5812560"/>
              <a:ext cx="106200" cy="27360"/>
            </a:xfrm>
            <a:custGeom>
              <a:avLst/>
              <a:gdLst/>
              <a:ahLst/>
              <a:cxnLst>
                <a:cxn ang="3cd4">
                  <a:pos x="hc" y="t"/>
                </a:cxn>
                <a:cxn ang="cd2">
                  <a:pos x="l" y="vc"/>
                </a:cxn>
                <a:cxn ang="cd4">
                  <a:pos x="hc" y="b"/>
                </a:cxn>
                <a:cxn ang="0">
                  <a:pos x="r" y="vc"/>
                </a:cxn>
              </a:cxnLst>
              <a:rect l="l" t="t" r="r" b="b"/>
              <a:pathLst>
                <a:path w="296" h="77">
                  <a:moveTo>
                    <a:pt x="296" y="77"/>
                  </a:moveTo>
                  <a:cubicBezTo>
                    <a:pt x="192" y="77"/>
                    <a:pt x="92" y="5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1" name="Straight Connector 2490">
              <a:extLst>
                <a:ext uri="{FF2B5EF4-FFF2-40B4-BE49-F238E27FC236}">
                  <a16:creationId xmlns:a16="http://schemas.microsoft.com/office/drawing/2014/main" id="{DC5A86C7-4C7E-7241-8CEC-53D6F3871274}"/>
                </a:ext>
              </a:extLst>
            </p:cNvPr>
            <p:cNvSpPr/>
            <p:nvPr/>
          </p:nvSpPr>
          <p:spPr>
            <a:xfrm>
              <a:off x="140040" y="6231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2" name="Freeform 2491">
              <a:extLst>
                <a:ext uri="{FF2B5EF4-FFF2-40B4-BE49-F238E27FC236}">
                  <a16:creationId xmlns:a16="http://schemas.microsoft.com/office/drawing/2014/main" id="{B3490BEC-2DBD-4747-A039-0BDB89B50B68}"/>
                </a:ext>
              </a:extLst>
            </p:cNvPr>
            <p:cNvSpPr/>
            <p:nvPr/>
          </p:nvSpPr>
          <p:spPr>
            <a:xfrm>
              <a:off x="-46440" y="6138720"/>
              <a:ext cx="186120" cy="92880"/>
            </a:xfrm>
            <a:custGeom>
              <a:avLst/>
              <a:gdLst/>
              <a:ahLst/>
              <a:cxnLst>
                <a:cxn ang="3cd4">
                  <a:pos x="hc" y="t"/>
                </a:cxn>
                <a:cxn ang="cd2">
                  <a:pos x="l" y="vc"/>
                </a:cxn>
                <a:cxn ang="cd4">
                  <a:pos x="hc" y="b"/>
                </a:cxn>
                <a:cxn ang="0">
                  <a:pos x="r" y="vc"/>
                </a:cxn>
              </a:cxnLst>
              <a:rect l="l" t="t" r="r" b="b"/>
              <a:pathLst>
                <a:path w="518" h="259">
                  <a:moveTo>
                    <a:pt x="518" y="259"/>
                  </a:moveTo>
                  <a:cubicBezTo>
                    <a:pt x="319" y="259"/>
                    <a:pt x="130" y="16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3" name="Straight Connector 2492">
              <a:extLst>
                <a:ext uri="{FF2B5EF4-FFF2-40B4-BE49-F238E27FC236}">
                  <a16:creationId xmlns:a16="http://schemas.microsoft.com/office/drawing/2014/main" id="{9282717D-84FD-6641-BC00-7135F5F27466}"/>
                </a:ext>
              </a:extLst>
            </p:cNvPr>
            <p:cNvSpPr/>
            <p:nvPr/>
          </p:nvSpPr>
          <p:spPr>
            <a:xfrm>
              <a:off x="140040" y="5711040"/>
              <a:ext cx="0" cy="5209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4" name="Straight Connector 2493">
              <a:extLst>
                <a:ext uri="{FF2B5EF4-FFF2-40B4-BE49-F238E27FC236}">
                  <a16:creationId xmlns:a16="http://schemas.microsoft.com/office/drawing/2014/main" id="{8EB36B89-31F0-D64F-BD4E-9960E8C9DD98}"/>
                </a:ext>
              </a:extLst>
            </p:cNvPr>
            <p:cNvSpPr/>
            <p:nvPr/>
          </p:nvSpPr>
          <p:spPr>
            <a:xfrm>
              <a:off x="96120" y="5971320"/>
              <a:ext cx="439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5" name="Straight Connector 2494">
              <a:extLst>
                <a:ext uri="{FF2B5EF4-FFF2-40B4-BE49-F238E27FC236}">
                  <a16:creationId xmlns:a16="http://schemas.microsoft.com/office/drawing/2014/main" id="{AB4D6B83-D3D6-844D-AA33-36DC6302BEBF}"/>
                </a:ext>
              </a:extLst>
            </p:cNvPr>
            <p:cNvSpPr/>
            <p:nvPr/>
          </p:nvSpPr>
          <p:spPr>
            <a:xfrm>
              <a:off x="14760" y="6086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6" name="Freeform 2495">
              <a:extLst>
                <a:ext uri="{FF2B5EF4-FFF2-40B4-BE49-F238E27FC236}">
                  <a16:creationId xmlns:a16="http://schemas.microsoft.com/office/drawing/2014/main" id="{237EA444-E52C-F540-B269-1BED15486458}"/>
                </a:ext>
              </a:extLst>
            </p:cNvPr>
            <p:cNvSpPr/>
            <p:nvPr/>
          </p:nvSpPr>
          <p:spPr>
            <a:xfrm>
              <a:off x="14760" y="6086160"/>
              <a:ext cx="124920" cy="145440"/>
            </a:xfrm>
            <a:custGeom>
              <a:avLst/>
              <a:gdLst/>
              <a:ahLst/>
              <a:cxnLst>
                <a:cxn ang="3cd4">
                  <a:pos x="hc" y="t"/>
                </a:cxn>
                <a:cxn ang="cd2">
                  <a:pos x="l" y="vc"/>
                </a:cxn>
                <a:cxn ang="cd4">
                  <a:pos x="hc" y="b"/>
                </a:cxn>
                <a:cxn ang="0">
                  <a:pos x="r" y="vc"/>
                </a:cxn>
              </a:cxnLst>
              <a:rect l="l" t="t" r="r" b="b"/>
              <a:pathLst>
                <a:path w="348" h="405">
                  <a:moveTo>
                    <a:pt x="0" y="0"/>
                  </a:moveTo>
                  <a:cubicBezTo>
                    <a:pt x="63" y="238"/>
                    <a:pt x="194" y="405"/>
                    <a:pt x="348" y="4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7" name="Straight Connector 2496">
              <a:extLst>
                <a:ext uri="{FF2B5EF4-FFF2-40B4-BE49-F238E27FC236}">
                  <a16:creationId xmlns:a16="http://schemas.microsoft.com/office/drawing/2014/main" id="{19FA9447-14BF-7D41-A57F-0BBBAEEE5423}"/>
                </a:ext>
              </a:extLst>
            </p:cNvPr>
            <p:cNvSpPr/>
            <p:nvPr/>
          </p:nvSpPr>
          <p:spPr>
            <a:xfrm>
              <a:off x="140040" y="5711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8" name="Freeform 2497">
              <a:extLst>
                <a:ext uri="{FF2B5EF4-FFF2-40B4-BE49-F238E27FC236}">
                  <a16:creationId xmlns:a16="http://schemas.microsoft.com/office/drawing/2014/main" id="{722BEE42-9CD8-EC40-ADF6-E6935A365F94}"/>
                </a:ext>
              </a:extLst>
            </p:cNvPr>
            <p:cNvSpPr/>
            <p:nvPr/>
          </p:nvSpPr>
          <p:spPr>
            <a:xfrm>
              <a:off x="-2520" y="5711040"/>
              <a:ext cx="142200" cy="259920"/>
            </a:xfrm>
            <a:custGeom>
              <a:avLst/>
              <a:gdLst/>
              <a:ahLst/>
              <a:cxnLst>
                <a:cxn ang="3cd4">
                  <a:pos x="hc" y="t"/>
                </a:cxn>
                <a:cxn ang="cd2">
                  <a:pos x="l" y="vc"/>
                </a:cxn>
                <a:cxn ang="cd4">
                  <a:pos x="hc" y="b"/>
                </a:cxn>
                <a:cxn ang="0">
                  <a:pos x="r" y="vc"/>
                </a:cxn>
              </a:cxnLst>
              <a:rect l="l" t="t" r="r" b="b"/>
              <a:pathLst>
                <a:path w="396" h="723">
                  <a:moveTo>
                    <a:pt x="396" y="0"/>
                  </a:moveTo>
                  <a:cubicBezTo>
                    <a:pt x="197" y="0"/>
                    <a:pt x="0" y="327"/>
                    <a:pt x="0" y="72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99" name="Freeform 2498">
              <a:extLst>
                <a:ext uri="{FF2B5EF4-FFF2-40B4-BE49-F238E27FC236}">
                  <a16:creationId xmlns:a16="http://schemas.microsoft.com/office/drawing/2014/main" id="{42BDBE54-FEB7-3645-9F68-B96762F0DB67}"/>
                </a:ext>
              </a:extLst>
            </p:cNvPr>
            <p:cNvSpPr/>
            <p:nvPr/>
          </p:nvSpPr>
          <p:spPr>
            <a:xfrm>
              <a:off x="-2520" y="5971320"/>
              <a:ext cx="51120" cy="0"/>
            </a:xfrm>
            <a:custGeom>
              <a:avLst/>
              <a:gdLst/>
              <a:ahLst/>
              <a:cxnLst>
                <a:cxn ang="3cd4">
                  <a:pos x="hc" y="t"/>
                </a:cxn>
                <a:cxn ang="cd2">
                  <a:pos x="l" y="vc"/>
                </a:cxn>
                <a:cxn ang="cd4">
                  <a:pos x="hc" y="b"/>
                </a:cxn>
                <a:cxn ang="0">
                  <a:pos x="r" y="vc"/>
                </a:cxn>
              </a:cxnLst>
              <a:rect l="l" t="t" r="r" b="b"/>
              <a:pathLst>
                <a:path w="143">
                  <a:moveTo>
                    <a:pt x="0" y="0"/>
                  </a:moveTo>
                  <a:cubicBezTo>
                    <a:pt x="143" y="0"/>
                    <a:pt x="143" y="0"/>
                    <a:pt x="14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0" name="Freeform 2499">
              <a:extLst>
                <a:ext uri="{FF2B5EF4-FFF2-40B4-BE49-F238E27FC236}">
                  <a16:creationId xmlns:a16="http://schemas.microsoft.com/office/drawing/2014/main" id="{D3427343-19C9-1149-86C3-AAA321A3374B}"/>
                </a:ext>
              </a:extLst>
            </p:cNvPr>
            <p:cNvSpPr/>
            <p:nvPr/>
          </p:nvSpPr>
          <p:spPr>
            <a:xfrm>
              <a:off x="-54360" y="5971320"/>
              <a:ext cx="102960" cy="130320"/>
            </a:xfrm>
            <a:custGeom>
              <a:avLst/>
              <a:gdLst/>
              <a:ahLst/>
              <a:cxnLst>
                <a:cxn ang="3cd4">
                  <a:pos x="hc" y="t"/>
                </a:cxn>
                <a:cxn ang="cd2">
                  <a:pos x="l" y="vc"/>
                </a:cxn>
                <a:cxn ang="cd4">
                  <a:pos x="hc" y="b"/>
                </a:cxn>
                <a:cxn ang="0">
                  <a:pos x="r" y="vc"/>
                </a:cxn>
              </a:cxnLst>
              <a:rect l="l" t="t" r="r" b="b"/>
              <a:pathLst>
                <a:path w="287" h="363">
                  <a:moveTo>
                    <a:pt x="287" y="0"/>
                  </a:moveTo>
                  <a:cubicBezTo>
                    <a:pt x="0" y="363"/>
                    <a:pt x="0" y="363"/>
                    <a:pt x="0" y="36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1" name="Freeform 2500">
              <a:extLst>
                <a:ext uri="{FF2B5EF4-FFF2-40B4-BE49-F238E27FC236}">
                  <a16:creationId xmlns:a16="http://schemas.microsoft.com/office/drawing/2014/main" id="{7E87F9C1-FA70-C140-8259-E3FCF4B08EE2}"/>
                </a:ext>
              </a:extLst>
            </p:cNvPr>
            <p:cNvSpPr/>
            <p:nvPr/>
          </p:nvSpPr>
          <p:spPr>
            <a:xfrm>
              <a:off x="-157680" y="5971320"/>
              <a:ext cx="102960" cy="130320"/>
            </a:xfrm>
            <a:custGeom>
              <a:avLst/>
              <a:gdLst/>
              <a:ahLst/>
              <a:cxnLst>
                <a:cxn ang="3cd4">
                  <a:pos x="hc" y="t"/>
                </a:cxn>
                <a:cxn ang="cd2">
                  <a:pos x="l" y="vc"/>
                </a:cxn>
                <a:cxn ang="cd4">
                  <a:pos x="hc" y="b"/>
                </a:cxn>
                <a:cxn ang="0">
                  <a:pos x="r" y="vc"/>
                </a:cxn>
              </a:cxnLst>
              <a:rect l="l" t="t" r="r" b="b"/>
              <a:pathLst>
                <a:path w="287" h="363">
                  <a:moveTo>
                    <a:pt x="287" y="36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2" name="Freeform 2501">
              <a:extLst>
                <a:ext uri="{FF2B5EF4-FFF2-40B4-BE49-F238E27FC236}">
                  <a16:creationId xmlns:a16="http://schemas.microsoft.com/office/drawing/2014/main" id="{6D536C24-CE53-4F4A-A2C2-006423E93A53}"/>
                </a:ext>
              </a:extLst>
            </p:cNvPr>
            <p:cNvSpPr/>
            <p:nvPr/>
          </p:nvSpPr>
          <p:spPr>
            <a:xfrm>
              <a:off x="-157680" y="5971320"/>
              <a:ext cx="38880" cy="0"/>
            </a:xfrm>
            <a:custGeom>
              <a:avLst/>
              <a:gdLst/>
              <a:ahLst/>
              <a:cxnLst>
                <a:cxn ang="3cd4">
                  <a:pos x="hc" y="t"/>
                </a:cxn>
                <a:cxn ang="cd2">
                  <a:pos x="l" y="vc"/>
                </a:cxn>
                <a:cxn ang="cd4">
                  <a:pos x="hc" y="b"/>
                </a:cxn>
                <a:cxn ang="0">
                  <a:pos x="r" y="vc"/>
                </a:cxn>
              </a:cxnLst>
              <a:rect l="l" t="t" r="r" b="b"/>
              <a:pathLst>
                <a:path w="109">
                  <a:moveTo>
                    <a:pt x="0" y="0"/>
                  </a:moveTo>
                  <a:cubicBezTo>
                    <a:pt x="109" y="0"/>
                    <a:pt x="109" y="0"/>
                    <a:pt x="10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3" name="Freeform 2502">
              <a:extLst>
                <a:ext uri="{FF2B5EF4-FFF2-40B4-BE49-F238E27FC236}">
                  <a16:creationId xmlns:a16="http://schemas.microsoft.com/office/drawing/2014/main" id="{20854779-A2C1-ED49-8A5A-9325DF00D6A9}"/>
                </a:ext>
              </a:extLst>
            </p:cNvPr>
            <p:cNvSpPr/>
            <p:nvPr/>
          </p:nvSpPr>
          <p:spPr>
            <a:xfrm>
              <a:off x="-118440" y="5711040"/>
              <a:ext cx="258120" cy="259920"/>
            </a:xfrm>
            <a:custGeom>
              <a:avLst/>
              <a:gdLst/>
              <a:ahLst/>
              <a:cxnLst>
                <a:cxn ang="3cd4">
                  <a:pos x="hc" y="t"/>
                </a:cxn>
                <a:cxn ang="cd2">
                  <a:pos x="l" y="vc"/>
                </a:cxn>
                <a:cxn ang="cd4">
                  <a:pos x="hc" y="b"/>
                </a:cxn>
                <a:cxn ang="0">
                  <a:pos x="r" y="vc"/>
                </a:cxn>
              </a:cxnLst>
              <a:rect l="l" t="t" r="r" b="b"/>
              <a:pathLst>
                <a:path w="718" h="723">
                  <a:moveTo>
                    <a:pt x="0" y="723"/>
                  </a:moveTo>
                  <a:cubicBezTo>
                    <a:pt x="0" y="304"/>
                    <a:pt x="302" y="0"/>
                    <a:pt x="71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4" name="Straight Connector 2503">
              <a:extLst>
                <a:ext uri="{FF2B5EF4-FFF2-40B4-BE49-F238E27FC236}">
                  <a16:creationId xmlns:a16="http://schemas.microsoft.com/office/drawing/2014/main" id="{2255B2CC-0D65-F945-9F60-52729E911DE0}"/>
                </a:ext>
              </a:extLst>
            </p:cNvPr>
            <p:cNvSpPr/>
            <p:nvPr/>
          </p:nvSpPr>
          <p:spPr>
            <a:xfrm>
              <a:off x="140040" y="5711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5" name="Freeform 2504">
              <a:extLst>
                <a:ext uri="{FF2B5EF4-FFF2-40B4-BE49-F238E27FC236}">
                  <a16:creationId xmlns:a16="http://schemas.microsoft.com/office/drawing/2014/main" id="{E1BD814B-76B7-6D47-A4BA-E0DB7FD3E877}"/>
                </a:ext>
              </a:extLst>
            </p:cNvPr>
            <p:cNvSpPr/>
            <p:nvPr/>
          </p:nvSpPr>
          <p:spPr>
            <a:xfrm>
              <a:off x="140040" y="5711040"/>
              <a:ext cx="204480" cy="92880"/>
            </a:xfrm>
            <a:custGeom>
              <a:avLst/>
              <a:gdLst/>
              <a:ahLst/>
              <a:cxnLst>
                <a:cxn ang="3cd4">
                  <a:pos x="hc" y="t"/>
                </a:cxn>
                <a:cxn ang="cd2">
                  <a:pos x="l" y="vc"/>
                </a:cxn>
                <a:cxn ang="cd4">
                  <a:pos x="hc" y="b"/>
                </a:cxn>
                <a:cxn ang="0">
                  <a:pos x="r" y="vc"/>
                </a:cxn>
              </a:cxnLst>
              <a:rect l="l" t="t" r="r" b="b"/>
              <a:pathLst>
                <a:path w="569" h="259">
                  <a:moveTo>
                    <a:pt x="0" y="0"/>
                  </a:moveTo>
                  <a:cubicBezTo>
                    <a:pt x="216" y="0"/>
                    <a:pt x="426" y="94"/>
                    <a:pt x="569" y="25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6" name="Straight Connector 2505">
              <a:extLst>
                <a:ext uri="{FF2B5EF4-FFF2-40B4-BE49-F238E27FC236}">
                  <a16:creationId xmlns:a16="http://schemas.microsoft.com/office/drawing/2014/main" id="{9673F2FF-C0B5-0646-AD28-B369D18500E8}"/>
                </a:ext>
              </a:extLst>
            </p:cNvPr>
            <p:cNvSpPr/>
            <p:nvPr/>
          </p:nvSpPr>
          <p:spPr>
            <a:xfrm flipH="1">
              <a:off x="140040" y="5971320"/>
              <a:ext cx="417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7" name="Straight Connector 2506">
              <a:extLst>
                <a:ext uri="{FF2B5EF4-FFF2-40B4-BE49-F238E27FC236}">
                  <a16:creationId xmlns:a16="http://schemas.microsoft.com/office/drawing/2014/main" id="{69ABC37B-7BD2-0F4A-AE1C-238FB6169208}"/>
                </a:ext>
              </a:extLst>
            </p:cNvPr>
            <p:cNvSpPr/>
            <p:nvPr/>
          </p:nvSpPr>
          <p:spPr>
            <a:xfrm>
              <a:off x="265320" y="5856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8" name="Freeform 2507">
              <a:extLst>
                <a:ext uri="{FF2B5EF4-FFF2-40B4-BE49-F238E27FC236}">
                  <a16:creationId xmlns:a16="http://schemas.microsoft.com/office/drawing/2014/main" id="{CFC6C495-FCA3-FE45-A236-2C3F11513892}"/>
                </a:ext>
              </a:extLst>
            </p:cNvPr>
            <p:cNvSpPr/>
            <p:nvPr/>
          </p:nvSpPr>
          <p:spPr>
            <a:xfrm>
              <a:off x="140040" y="5711040"/>
              <a:ext cx="124920" cy="145080"/>
            </a:xfrm>
            <a:custGeom>
              <a:avLst/>
              <a:gdLst/>
              <a:ahLst/>
              <a:cxnLst>
                <a:cxn ang="3cd4">
                  <a:pos x="hc" y="t"/>
                </a:cxn>
                <a:cxn ang="cd2">
                  <a:pos x="l" y="vc"/>
                </a:cxn>
                <a:cxn ang="cd4">
                  <a:pos x="hc" y="b"/>
                </a:cxn>
                <a:cxn ang="0">
                  <a:pos x="r" y="vc"/>
                </a:cxn>
              </a:cxnLst>
              <a:rect l="l" t="t" r="r" b="b"/>
              <a:pathLst>
                <a:path w="348" h="404">
                  <a:moveTo>
                    <a:pt x="348" y="404"/>
                  </a:moveTo>
                  <a:cubicBezTo>
                    <a:pt x="286" y="164"/>
                    <a:pt x="152"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09" name="Straight Connector 2508">
              <a:extLst>
                <a:ext uri="{FF2B5EF4-FFF2-40B4-BE49-F238E27FC236}">
                  <a16:creationId xmlns:a16="http://schemas.microsoft.com/office/drawing/2014/main" id="{0E6D74EF-0DD6-EE4B-BBC4-DA3C52CB9AEA}"/>
                </a:ext>
              </a:extLst>
            </p:cNvPr>
            <p:cNvSpPr/>
            <p:nvPr/>
          </p:nvSpPr>
          <p:spPr>
            <a:xfrm>
              <a:off x="140040" y="6231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0" name="Freeform 2509">
              <a:extLst>
                <a:ext uri="{FF2B5EF4-FFF2-40B4-BE49-F238E27FC236}">
                  <a16:creationId xmlns:a16="http://schemas.microsoft.com/office/drawing/2014/main" id="{297CE67A-31D1-B243-9EF3-C91F7C07F320}"/>
                </a:ext>
              </a:extLst>
            </p:cNvPr>
            <p:cNvSpPr/>
            <p:nvPr/>
          </p:nvSpPr>
          <p:spPr>
            <a:xfrm>
              <a:off x="140040" y="5971320"/>
              <a:ext cx="141840" cy="260280"/>
            </a:xfrm>
            <a:custGeom>
              <a:avLst/>
              <a:gdLst/>
              <a:ahLst/>
              <a:cxnLst>
                <a:cxn ang="3cd4">
                  <a:pos x="hc" y="t"/>
                </a:cxn>
                <a:cxn ang="cd2">
                  <a:pos x="l" y="vc"/>
                </a:cxn>
                <a:cxn ang="cd4">
                  <a:pos x="hc" y="b"/>
                </a:cxn>
                <a:cxn ang="0">
                  <a:pos x="r" y="vc"/>
                </a:cxn>
              </a:cxnLst>
              <a:rect l="l" t="t" r="r" b="b"/>
              <a:pathLst>
                <a:path w="395" h="724">
                  <a:moveTo>
                    <a:pt x="0" y="724"/>
                  </a:moveTo>
                  <a:cubicBezTo>
                    <a:pt x="198" y="724"/>
                    <a:pt x="395" y="400"/>
                    <a:pt x="39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1" name="Freeform 2510">
              <a:extLst>
                <a:ext uri="{FF2B5EF4-FFF2-40B4-BE49-F238E27FC236}">
                  <a16:creationId xmlns:a16="http://schemas.microsoft.com/office/drawing/2014/main" id="{A50F681E-86FE-E14B-A60F-6DD21118CA9B}"/>
                </a:ext>
              </a:extLst>
            </p:cNvPr>
            <p:cNvSpPr/>
            <p:nvPr/>
          </p:nvSpPr>
          <p:spPr>
            <a:xfrm>
              <a:off x="230040" y="5971320"/>
              <a:ext cx="51840" cy="0"/>
            </a:xfrm>
            <a:custGeom>
              <a:avLst/>
              <a:gdLst/>
              <a:ahLst/>
              <a:cxnLst>
                <a:cxn ang="3cd4">
                  <a:pos x="hc" y="t"/>
                </a:cxn>
                <a:cxn ang="cd2">
                  <a:pos x="l" y="vc"/>
                </a:cxn>
                <a:cxn ang="cd4">
                  <a:pos x="hc" y="b"/>
                </a:cxn>
                <a:cxn ang="0">
                  <a:pos x="r" y="vc"/>
                </a:cxn>
              </a:cxnLst>
              <a:rect l="l" t="t" r="r" b="b"/>
              <a:pathLst>
                <a:path w="145">
                  <a:moveTo>
                    <a:pt x="145"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2" name="Freeform 2511">
              <a:extLst>
                <a:ext uri="{FF2B5EF4-FFF2-40B4-BE49-F238E27FC236}">
                  <a16:creationId xmlns:a16="http://schemas.microsoft.com/office/drawing/2014/main" id="{BC3F7FB1-6019-F341-BA10-E954ACA76CDF}"/>
                </a:ext>
              </a:extLst>
            </p:cNvPr>
            <p:cNvSpPr/>
            <p:nvPr/>
          </p:nvSpPr>
          <p:spPr>
            <a:xfrm>
              <a:off x="230040" y="5840999"/>
              <a:ext cx="103680" cy="129960"/>
            </a:xfrm>
            <a:custGeom>
              <a:avLst/>
              <a:gdLst/>
              <a:ahLst/>
              <a:cxnLst>
                <a:cxn ang="3cd4">
                  <a:pos x="hc" y="t"/>
                </a:cxn>
                <a:cxn ang="cd2">
                  <a:pos x="l" y="vc"/>
                </a:cxn>
                <a:cxn ang="cd4">
                  <a:pos x="hc" y="b"/>
                </a:cxn>
                <a:cxn ang="0">
                  <a:pos x="r" y="vc"/>
                </a:cxn>
              </a:cxnLst>
              <a:rect l="l" t="t" r="r" b="b"/>
              <a:pathLst>
                <a:path w="289" h="362">
                  <a:moveTo>
                    <a:pt x="0" y="362"/>
                  </a:moveTo>
                  <a:cubicBezTo>
                    <a:pt x="289" y="0"/>
                    <a:pt x="289" y="0"/>
                    <a:pt x="28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3" name="Freeform 2512">
              <a:extLst>
                <a:ext uri="{FF2B5EF4-FFF2-40B4-BE49-F238E27FC236}">
                  <a16:creationId xmlns:a16="http://schemas.microsoft.com/office/drawing/2014/main" id="{FF009537-DF69-504A-9C40-1FDEA6FE2692}"/>
                </a:ext>
              </a:extLst>
            </p:cNvPr>
            <p:cNvSpPr/>
            <p:nvPr/>
          </p:nvSpPr>
          <p:spPr>
            <a:xfrm>
              <a:off x="334080" y="5840999"/>
              <a:ext cx="103320" cy="129960"/>
            </a:xfrm>
            <a:custGeom>
              <a:avLst/>
              <a:gdLst/>
              <a:ahLst/>
              <a:cxnLst>
                <a:cxn ang="3cd4">
                  <a:pos x="hc" y="t"/>
                </a:cxn>
                <a:cxn ang="cd2">
                  <a:pos x="l" y="vc"/>
                </a:cxn>
                <a:cxn ang="cd4">
                  <a:pos x="hc" y="b"/>
                </a:cxn>
                <a:cxn ang="0">
                  <a:pos x="r" y="vc"/>
                </a:cxn>
              </a:cxnLst>
              <a:rect l="l" t="t" r="r" b="b"/>
              <a:pathLst>
                <a:path w="288" h="362">
                  <a:moveTo>
                    <a:pt x="0" y="0"/>
                  </a:moveTo>
                  <a:cubicBezTo>
                    <a:pt x="288" y="362"/>
                    <a:pt x="288" y="362"/>
                    <a:pt x="288" y="36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4" name="Freeform 2513">
              <a:extLst>
                <a:ext uri="{FF2B5EF4-FFF2-40B4-BE49-F238E27FC236}">
                  <a16:creationId xmlns:a16="http://schemas.microsoft.com/office/drawing/2014/main" id="{40A7A554-2B8F-1C43-8BF2-604A100FB81B}"/>
                </a:ext>
              </a:extLst>
            </p:cNvPr>
            <p:cNvSpPr/>
            <p:nvPr/>
          </p:nvSpPr>
          <p:spPr>
            <a:xfrm>
              <a:off x="399600" y="5971320"/>
              <a:ext cx="37800" cy="0"/>
            </a:xfrm>
            <a:custGeom>
              <a:avLst/>
              <a:gdLst/>
              <a:ahLst/>
              <a:cxnLst>
                <a:cxn ang="3cd4">
                  <a:pos x="hc" y="t"/>
                </a:cxn>
                <a:cxn ang="cd2">
                  <a:pos x="l" y="vc"/>
                </a:cxn>
                <a:cxn ang="cd4">
                  <a:pos x="hc" y="b"/>
                </a:cxn>
                <a:cxn ang="0">
                  <a:pos x="r" y="vc"/>
                </a:cxn>
              </a:cxnLst>
              <a:rect l="l" t="t" r="r" b="b"/>
              <a:pathLst>
                <a:path w="106">
                  <a:moveTo>
                    <a:pt x="10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515" name="Freeform 2514">
              <a:extLst>
                <a:ext uri="{FF2B5EF4-FFF2-40B4-BE49-F238E27FC236}">
                  <a16:creationId xmlns:a16="http://schemas.microsoft.com/office/drawing/2014/main" id="{B9ADA62C-EB8C-2E49-8A10-7D8A4134BA99}"/>
                </a:ext>
              </a:extLst>
            </p:cNvPr>
            <p:cNvSpPr/>
            <p:nvPr/>
          </p:nvSpPr>
          <p:spPr>
            <a:xfrm>
              <a:off x="140040" y="5971320"/>
              <a:ext cx="259200" cy="260280"/>
            </a:xfrm>
            <a:custGeom>
              <a:avLst/>
              <a:gdLst/>
              <a:ahLst/>
              <a:cxnLst>
                <a:cxn ang="3cd4">
                  <a:pos x="hc" y="t"/>
                </a:cxn>
                <a:cxn ang="cd2">
                  <a:pos x="l" y="vc"/>
                </a:cxn>
                <a:cxn ang="cd4">
                  <a:pos x="hc" y="b"/>
                </a:cxn>
                <a:cxn ang="0">
                  <a:pos x="r" y="vc"/>
                </a:cxn>
              </a:cxnLst>
              <a:rect l="l" t="t" r="r" b="b"/>
              <a:pathLst>
                <a:path w="721" h="724">
                  <a:moveTo>
                    <a:pt x="721" y="0"/>
                  </a:moveTo>
                  <a:cubicBezTo>
                    <a:pt x="721" y="420"/>
                    <a:pt x="417" y="724"/>
                    <a:pt x="0" y="72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5" name="Group 1704">
            <a:extLst>
              <a:ext uri="{FF2B5EF4-FFF2-40B4-BE49-F238E27FC236}">
                <a16:creationId xmlns:a16="http://schemas.microsoft.com/office/drawing/2014/main" id="{3BA0F534-8698-AA41-B7B7-EBC0CC0FB20E}"/>
              </a:ext>
            </a:extLst>
          </p:cNvPr>
          <p:cNvGrpSpPr/>
          <p:nvPr/>
        </p:nvGrpSpPr>
        <p:grpSpPr>
          <a:xfrm>
            <a:off x="7151563" y="2733127"/>
            <a:ext cx="628095" cy="784887"/>
            <a:chOff x="4215240" y="4932000"/>
            <a:chExt cx="487440" cy="609120"/>
          </a:xfrm>
        </p:grpSpPr>
        <p:sp>
          <p:nvSpPr>
            <p:cNvPr id="2464" name="Straight Connector 2463">
              <a:extLst>
                <a:ext uri="{FF2B5EF4-FFF2-40B4-BE49-F238E27FC236}">
                  <a16:creationId xmlns:a16="http://schemas.microsoft.com/office/drawing/2014/main" id="{31AD2D64-C840-FF4B-87A5-1F29FB7C7832}"/>
                </a:ext>
              </a:extLst>
            </p:cNvPr>
            <p:cNvSpPr/>
            <p:nvPr/>
          </p:nvSpPr>
          <p:spPr>
            <a:xfrm>
              <a:off x="4384080" y="504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5" name="Freeform 2464">
              <a:extLst>
                <a:ext uri="{FF2B5EF4-FFF2-40B4-BE49-F238E27FC236}">
                  <a16:creationId xmlns:a16="http://schemas.microsoft.com/office/drawing/2014/main" id="{CD84D904-F318-CF48-A658-C42271FF04F9}"/>
                </a:ext>
              </a:extLst>
            </p:cNvPr>
            <p:cNvSpPr/>
            <p:nvPr/>
          </p:nvSpPr>
          <p:spPr>
            <a:xfrm>
              <a:off x="4384080" y="4932000"/>
              <a:ext cx="219960" cy="108360"/>
            </a:xfrm>
            <a:custGeom>
              <a:avLst/>
              <a:gdLst/>
              <a:ahLst/>
              <a:cxnLst>
                <a:cxn ang="3cd4">
                  <a:pos x="hc" y="t"/>
                </a:cxn>
                <a:cxn ang="cd2">
                  <a:pos x="l" y="vc"/>
                </a:cxn>
                <a:cxn ang="cd4">
                  <a:pos x="hc" y="b"/>
                </a:cxn>
                <a:cxn ang="0">
                  <a:pos x="r" y="vc"/>
                </a:cxn>
              </a:cxnLst>
              <a:rect l="l" t="t" r="r" b="b"/>
              <a:pathLst>
                <a:path w="612" h="302">
                  <a:moveTo>
                    <a:pt x="0" y="302"/>
                  </a:moveTo>
                  <a:cubicBezTo>
                    <a:pt x="267" y="65"/>
                    <a:pt x="527" y="-58"/>
                    <a:pt x="612" y="2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6" name="Freeform 2465">
              <a:extLst>
                <a:ext uri="{FF2B5EF4-FFF2-40B4-BE49-F238E27FC236}">
                  <a16:creationId xmlns:a16="http://schemas.microsoft.com/office/drawing/2014/main" id="{0AC9F5C5-ECFA-114D-87F0-824447833B84}"/>
                </a:ext>
              </a:extLst>
            </p:cNvPr>
            <p:cNvSpPr/>
            <p:nvPr/>
          </p:nvSpPr>
          <p:spPr>
            <a:xfrm>
              <a:off x="4474080" y="4941719"/>
              <a:ext cx="138960" cy="248400"/>
            </a:xfrm>
            <a:custGeom>
              <a:avLst/>
              <a:gdLst/>
              <a:ahLst/>
              <a:cxnLst>
                <a:cxn ang="3cd4">
                  <a:pos x="hc" y="t"/>
                </a:cxn>
                <a:cxn ang="cd2">
                  <a:pos x="l" y="vc"/>
                </a:cxn>
                <a:cxn ang="cd4">
                  <a:pos x="hc" y="b"/>
                </a:cxn>
                <a:cxn ang="0">
                  <a:pos x="r" y="vc"/>
                </a:cxn>
              </a:cxnLst>
              <a:rect l="l" t="t" r="r" b="b"/>
              <a:pathLst>
                <a:path w="387" h="691">
                  <a:moveTo>
                    <a:pt x="362" y="0"/>
                  </a:moveTo>
                  <a:cubicBezTo>
                    <a:pt x="452" y="90"/>
                    <a:pt x="292" y="401"/>
                    <a:pt x="0" y="69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7" name="Freeform 2466">
              <a:extLst>
                <a:ext uri="{FF2B5EF4-FFF2-40B4-BE49-F238E27FC236}">
                  <a16:creationId xmlns:a16="http://schemas.microsoft.com/office/drawing/2014/main" id="{7353EFA5-06AD-F14F-89EA-9C0F619A7618}"/>
                </a:ext>
              </a:extLst>
            </p:cNvPr>
            <p:cNvSpPr/>
            <p:nvPr/>
          </p:nvSpPr>
          <p:spPr>
            <a:xfrm>
              <a:off x="4224239" y="5190480"/>
              <a:ext cx="249480" cy="138240"/>
            </a:xfrm>
            <a:custGeom>
              <a:avLst/>
              <a:gdLst/>
              <a:ahLst/>
              <a:cxnLst>
                <a:cxn ang="3cd4">
                  <a:pos x="hc" y="t"/>
                </a:cxn>
                <a:cxn ang="cd2">
                  <a:pos x="l" y="vc"/>
                </a:cxn>
                <a:cxn ang="cd4">
                  <a:pos x="hc" y="b"/>
                </a:cxn>
                <a:cxn ang="0">
                  <a:pos x="r" y="vc"/>
                </a:cxn>
              </a:cxnLst>
              <a:rect l="l" t="t" r="r" b="b"/>
              <a:pathLst>
                <a:path w="694" h="385">
                  <a:moveTo>
                    <a:pt x="694" y="0"/>
                  </a:moveTo>
                  <a:cubicBezTo>
                    <a:pt x="402" y="288"/>
                    <a:pt x="92" y="451"/>
                    <a:pt x="0" y="36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8" name="Freeform 2467">
              <a:extLst>
                <a:ext uri="{FF2B5EF4-FFF2-40B4-BE49-F238E27FC236}">
                  <a16:creationId xmlns:a16="http://schemas.microsoft.com/office/drawing/2014/main" id="{43BB0E38-C6A2-C74B-B460-4F133EDC6C20}"/>
                </a:ext>
              </a:extLst>
            </p:cNvPr>
            <p:cNvSpPr/>
            <p:nvPr/>
          </p:nvSpPr>
          <p:spPr>
            <a:xfrm>
              <a:off x="4215240" y="5100480"/>
              <a:ext cx="108000" cy="219240"/>
            </a:xfrm>
            <a:custGeom>
              <a:avLst/>
              <a:gdLst/>
              <a:ahLst/>
              <a:cxnLst>
                <a:cxn ang="3cd4">
                  <a:pos x="hc" y="t"/>
                </a:cxn>
                <a:cxn ang="cd2">
                  <a:pos x="l" y="vc"/>
                </a:cxn>
                <a:cxn ang="cd4">
                  <a:pos x="hc" y="b"/>
                </a:cxn>
                <a:cxn ang="0">
                  <a:pos x="r" y="vc"/>
                </a:cxn>
              </a:cxnLst>
              <a:rect l="l" t="t" r="r" b="b"/>
              <a:pathLst>
                <a:path w="301" h="610">
                  <a:moveTo>
                    <a:pt x="25" y="610"/>
                  </a:moveTo>
                  <a:cubicBezTo>
                    <a:pt x="-56" y="525"/>
                    <a:pt x="66" y="262"/>
                    <a:pt x="30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9" name="Straight Connector 2468">
              <a:extLst>
                <a:ext uri="{FF2B5EF4-FFF2-40B4-BE49-F238E27FC236}">
                  <a16:creationId xmlns:a16="http://schemas.microsoft.com/office/drawing/2014/main" id="{039AE907-E296-2248-AFE4-12C94171FBE9}"/>
                </a:ext>
              </a:extLst>
            </p:cNvPr>
            <p:cNvSpPr/>
            <p:nvPr/>
          </p:nvSpPr>
          <p:spPr>
            <a:xfrm>
              <a:off x="4601880" y="494063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0" name="Freeform 2469">
              <a:extLst>
                <a:ext uri="{FF2B5EF4-FFF2-40B4-BE49-F238E27FC236}">
                  <a16:creationId xmlns:a16="http://schemas.microsoft.com/office/drawing/2014/main" id="{7E52BFB8-5066-674D-82B6-0A804E1B076F}"/>
                </a:ext>
              </a:extLst>
            </p:cNvPr>
            <p:cNvSpPr/>
            <p:nvPr/>
          </p:nvSpPr>
          <p:spPr>
            <a:xfrm>
              <a:off x="4551839" y="4940639"/>
              <a:ext cx="95040" cy="329400"/>
            </a:xfrm>
            <a:custGeom>
              <a:avLst/>
              <a:gdLst/>
              <a:ahLst/>
              <a:cxnLst>
                <a:cxn ang="3cd4">
                  <a:pos x="hc" y="t"/>
                </a:cxn>
                <a:cxn ang="cd2">
                  <a:pos x="l" y="vc"/>
                </a:cxn>
                <a:cxn ang="cd4">
                  <a:pos x="hc" y="b"/>
                </a:cxn>
                <a:cxn ang="0">
                  <a:pos x="r" y="vc"/>
                </a:cxn>
              </a:cxnLst>
              <a:rect l="l" t="t" r="r" b="b"/>
              <a:pathLst>
                <a:path w="265" h="916">
                  <a:moveTo>
                    <a:pt x="139" y="0"/>
                  </a:moveTo>
                  <a:cubicBezTo>
                    <a:pt x="352" y="214"/>
                    <a:pt x="289" y="624"/>
                    <a:pt x="0" y="91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1" name="Freeform 2470">
              <a:extLst>
                <a:ext uri="{FF2B5EF4-FFF2-40B4-BE49-F238E27FC236}">
                  <a16:creationId xmlns:a16="http://schemas.microsoft.com/office/drawing/2014/main" id="{0F884A21-D430-2F42-BF2F-ADD8F77B1BA1}"/>
                </a:ext>
              </a:extLst>
            </p:cNvPr>
            <p:cNvSpPr/>
            <p:nvPr/>
          </p:nvSpPr>
          <p:spPr>
            <a:xfrm>
              <a:off x="4224239" y="5270400"/>
              <a:ext cx="327240" cy="95040"/>
            </a:xfrm>
            <a:custGeom>
              <a:avLst/>
              <a:gdLst/>
              <a:ahLst/>
              <a:cxnLst>
                <a:cxn ang="3cd4">
                  <a:pos x="hc" y="t"/>
                </a:cxn>
                <a:cxn ang="cd2">
                  <a:pos x="l" y="vc"/>
                </a:cxn>
                <a:cxn ang="cd4">
                  <a:pos x="hc" y="b"/>
                </a:cxn>
                <a:cxn ang="0">
                  <a:pos x="r" y="vc"/>
                </a:cxn>
              </a:cxnLst>
              <a:rect l="l" t="t" r="r" b="b"/>
              <a:pathLst>
                <a:path w="910" h="265">
                  <a:moveTo>
                    <a:pt x="910" y="0"/>
                  </a:moveTo>
                  <a:cubicBezTo>
                    <a:pt x="619" y="289"/>
                    <a:pt x="214" y="352"/>
                    <a:pt x="0" y="1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2" name="Straight Connector 2471">
              <a:extLst>
                <a:ext uri="{FF2B5EF4-FFF2-40B4-BE49-F238E27FC236}">
                  <a16:creationId xmlns:a16="http://schemas.microsoft.com/office/drawing/2014/main" id="{6CBC963C-2219-FB47-A899-C0FB389F2ACE}"/>
                </a:ext>
              </a:extLst>
            </p:cNvPr>
            <p:cNvSpPr/>
            <p:nvPr/>
          </p:nvSpPr>
          <p:spPr>
            <a:xfrm flipH="1" flipV="1">
              <a:off x="4270680" y="4988520"/>
              <a:ext cx="168120" cy="168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3" name="Straight Connector 2472">
              <a:extLst>
                <a:ext uri="{FF2B5EF4-FFF2-40B4-BE49-F238E27FC236}">
                  <a16:creationId xmlns:a16="http://schemas.microsoft.com/office/drawing/2014/main" id="{7201D57F-063C-2C41-AB27-43E387CE09EF}"/>
                </a:ext>
              </a:extLst>
            </p:cNvPr>
            <p:cNvSpPr/>
            <p:nvPr/>
          </p:nvSpPr>
          <p:spPr>
            <a:xfrm flipV="1">
              <a:off x="4270680" y="4988520"/>
              <a:ext cx="47520" cy="48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4" name="Straight Connector 2473">
              <a:extLst>
                <a:ext uri="{FF2B5EF4-FFF2-40B4-BE49-F238E27FC236}">
                  <a16:creationId xmlns:a16="http://schemas.microsoft.com/office/drawing/2014/main" id="{20C5CBD1-9E28-EE4A-9F4F-CBF6BBDF03B0}"/>
                </a:ext>
              </a:extLst>
            </p:cNvPr>
            <p:cNvSpPr/>
            <p:nvPr/>
          </p:nvSpPr>
          <p:spPr>
            <a:xfrm>
              <a:off x="4563360" y="5258520"/>
              <a:ext cx="53280" cy="51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5" name="Straight Connector 2474">
              <a:extLst>
                <a:ext uri="{FF2B5EF4-FFF2-40B4-BE49-F238E27FC236}">
                  <a16:creationId xmlns:a16="http://schemas.microsoft.com/office/drawing/2014/main" id="{988C3485-C55C-0244-9714-7B3D0D7DFB4D}"/>
                </a:ext>
              </a:extLst>
            </p:cNvPr>
            <p:cNvSpPr/>
            <p:nvPr/>
          </p:nvSpPr>
          <p:spPr>
            <a:xfrm>
              <a:off x="4616640" y="5310360"/>
              <a:ext cx="44280" cy="439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6" name="Straight Connector 2475">
              <a:extLst>
                <a:ext uri="{FF2B5EF4-FFF2-40B4-BE49-F238E27FC236}">
                  <a16:creationId xmlns:a16="http://schemas.microsoft.com/office/drawing/2014/main" id="{06294640-8719-B748-8C70-2494A9530508}"/>
                </a:ext>
              </a:extLst>
            </p:cNvPr>
            <p:cNvSpPr/>
            <p:nvPr/>
          </p:nvSpPr>
          <p:spPr>
            <a:xfrm>
              <a:off x="4660920" y="5354280"/>
              <a:ext cx="0" cy="1152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7" name="Straight Connector 2476">
              <a:extLst>
                <a:ext uri="{FF2B5EF4-FFF2-40B4-BE49-F238E27FC236}">
                  <a16:creationId xmlns:a16="http://schemas.microsoft.com/office/drawing/2014/main" id="{B27883D9-068E-2D4E-BDB7-CD901C031F0E}"/>
                </a:ext>
              </a:extLst>
            </p:cNvPr>
            <p:cNvSpPr/>
            <p:nvPr/>
          </p:nvSpPr>
          <p:spPr>
            <a:xfrm>
              <a:off x="4660920" y="5469480"/>
              <a:ext cx="41760" cy="360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8" name="Straight Connector 2477">
              <a:extLst>
                <a:ext uri="{FF2B5EF4-FFF2-40B4-BE49-F238E27FC236}">
                  <a16:creationId xmlns:a16="http://schemas.microsoft.com/office/drawing/2014/main" id="{CACF1A54-0F8F-B74C-B662-9122F37B6BF9}"/>
                </a:ext>
              </a:extLst>
            </p:cNvPr>
            <p:cNvSpPr/>
            <p:nvPr/>
          </p:nvSpPr>
          <p:spPr>
            <a:xfrm>
              <a:off x="4702680" y="5505480"/>
              <a:ext cx="0" cy="356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79" name="Straight Connector 2478">
              <a:extLst>
                <a:ext uri="{FF2B5EF4-FFF2-40B4-BE49-F238E27FC236}">
                  <a16:creationId xmlns:a16="http://schemas.microsoft.com/office/drawing/2014/main" id="{C93C9A4E-EC35-8244-83A1-2230E84E9C99}"/>
                </a:ext>
              </a:extLst>
            </p:cNvPr>
            <p:cNvSpPr/>
            <p:nvPr/>
          </p:nvSpPr>
          <p:spPr>
            <a:xfrm flipH="1">
              <a:off x="4462200" y="5541120"/>
              <a:ext cx="2404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0" name="Straight Connector 2479">
              <a:extLst>
                <a:ext uri="{FF2B5EF4-FFF2-40B4-BE49-F238E27FC236}">
                  <a16:creationId xmlns:a16="http://schemas.microsoft.com/office/drawing/2014/main" id="{038CF107-34F6-514B-85CC-C1ECADB66B31}"/>
                </a:ext>
              </a:extLst>
            </p:cNvPr>
            <p:cNvSpPr/>
            <p:nvPr/>
          </p:nvSpPr>
          <p:spPr>
            <a:xfrm flipV="1">
              <a:off x="4462200" y="5498640"/>
              <a:ext cx="0" cy="42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1" name="Straight Connector 2480">
              <a:extLst>
                <a:ext uri="{FF2B5EF4-FFF2-40B4-BE49-F238E27FC236}">
                  <a16:creationId xmlns:a16="http://schemas.microsoft.com/office/drawing/2014/main" id="{D004D481-7893-E74F-965C-721DAF373CB9}"/>
                </a:ext>
              </a:extLst>
            </p:cNvPr>
            <p:cNvSpPr/>
            <p:nvPr/>
          </p:nvSpPr>
          <p:spPr>
            <a:xfrm flipV="1">
              <a:off x="4462200" y="5469480"/>
              <a:ext cx="42120" cy="29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2" name="Straight Connector 2481">
              <a:extLst>
                <a:ext uri="{FF2B5EF4-FFF2-40B4-BE49-F238E27FC236}">
                  <a16:creationId xmlns:a16="http://schemas.microsoft.com/office/drawing/2014/main" id="{09C2D0EA-652C-6345-82F1-0C88881AA8FF}"/>
                </a:ext>
              </a:extLst>
            </p:cNvPr>
            <p:cNvSpPr/>
            <p:nvPr/>
          </p:nvSpPr>
          <p:spPr>
            <a:xfrm flipV="1">
              <a:off x="4504320" y="5397120"/>
              <a:ext cx="0" cy="72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3" name="Straight Connector 2482">
              <a:extLst>
                <a:ext uri="{FF2B5EF4-FFF2-40B4-BE49-F238E27FC236}">
                  <a16:creationId xmlns:a16="http://schemas.microsoft.com/office/drawing/2014/main" id="{7E3CD4A8-EBE4-7A4D-B4F8-EFBDDA45DB09}"/>
                </a:ext>
              </a:extLst>
            </p:cNvPr>
            <p:cNvSpPr/>
            <p:nvPr/>
          </p:nvSpPr>
          <p:spPr>
            <a:xfrm flipV="1">
              <a:off x="4504320" y="5339520"/>
              <a:ext cx="56520" cy="576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84" name="Straight Connector 2483">
              <a:extLst>
                <a:ext uri="{FF2B5EF4-FFF2-40B4-BE49-F238E27FC236}">
                  <a16:creationId xmlns:a16="http://schemas.microsoft.com/office/drawing/2014/main" id="{50177CCD-60DB-4A4B-A192-216F85B51FC8}"/>
                </a:ext>
              </a:extLst>
            </p:cNvPr>
            <p:cNvSpPr/>
            <p:nvPr/>
          </p:nvSpPr>
          <p:spPr>
            <a:xfrm flipH="1" flipV="1">
              <a:off x="4547520" y="5325480"/>
              <a:ext cx="13320" cy="140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6" name="Group 1705">
            <a:extLst>
              <a:ext uri="{FF2B5EF4-FFF2-40B4-BE49-F238E27FC236}">
                <a16:creationId xmlns:a16="http://schemas.microsoft.com/office/drawing/2014/main" id="{1FB4E35E-D227-F74C-A3C2-FE53526D58F7}"/>
              </a:ext>
            </a:extLst>
          </p:cNvPr>
          <p:cNvGrpSpPr/>
          <p:nvPr/>
        </p:nvGrpSpPr>
        <p:grpSpPr>
          <a:xfrm>
            <a:off x="8040679" y="2881801"/>
            <a:ext cx="783032" cy="487539"/>
            <a:chOff x="4896360" y="5049720"/>
            <a:chExt cx="607680" cy="378360"/>
          </a:xfrm>
        </p:grpSpPr>
        <p:sp>
          <p:nvSpPr>
            <p:cNvPr id="2445" name="Straight Connector 2444">
              <a:extLst>
                <a:ext uri="{FF2B5EF4-FFF2-40B4-BE49-F238E27FC236}">
                  <a16:creationId xmlns:a16="http://schemas.microsoft.com/office/drawing/2014/main" id="{88C86283-861B-B04E-8DAE-59E52EBD7272}"/>
                </a:ext>
              </a:extLst>
            </p:cNvPr>
            <p:cNvSpPr/>
            <p:nvPr/>
          </p:nvSpPr>
          <p:spPr>
            <a:xfrm>
              <a:off x="5458680" y="5205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6" name="Freeform 2445">
              <a:extLst>
                <a:ext uri="{FF2B5EF4-FFF2-40B4-BE49-F238E27FC236}">
                  <a16:creationId xmlns:a16="http://schemas.microsoft.com/office/drawing/2014/main" id="{D852DFA4-3FC7-6F43-A6D8-24F3B20B3D1E}"/>
                </a:ext>
              </a:extLst>
            </p:cNvPr>
            <p:cNvSpPr/>
            <p:nvPr/>
          </p:nvSpPr>
          <p:spPr>
            <a:xfrm>
              <a:off x="5458680" y="5187240"/>
              <a:ext cx="45000" cy="18360"/>
            </a:xfrm>
            <a:custGeom>
              <a:avLst/>
              <a:gdLst/>
              <a:ahLst/>
              <a:cxnLst>
                <a:cxn ang="3cd4">
                  <a:pos x="hc" y="t"/>
                </a:cxn>
                <a:cxn ang="cd2">
                  <a:pos x="l" y="vc"/>
                </a:cxn>
                <a:cxn ang="cd4">
                  <a:pos x="hc" y="b"/>
                </a:cxn>
                <a:cxn ang="0">
                  <a:pos x="r" y="vc"/>
                </a:cxn>
              </a:cxnLst>
              <a:rect l="l" t="t" r="r" b="b"/>
              <a:pathLst>
                <a:path w="126" h="52">
                  <a:moveTo>
                    <a:pt x="0" y="52"/>
                  </a:moveTo>
                  <a:cubicBezTo>
                    <a:pt x="126" y="0"/>
                    <a:pt x="126" y="0"/>
                    <a:pt x="12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7" name="Freeform 2446">
              <a:extLst>
                <a:ext uri="{FF2B5EF4-FFF2-40B4-BE49-F238E27FC236}">
                  <a16:creationId xmlns:a16="http://schemas.microsoft.com/office/drawing/2014/main" id="{A4937AB2-66D4-954B-AE98-829DC2F42314}"/>
                </a:ext>
              </a:extLst>
            </p:cNvPr>
            <p:cNvSpPr/>
            <p:nvPr/>
          </p:nvSpPr>
          <p:spPr>
            <a:xfrm>
              <a:off x="5504040" y="5152680"/>
              <a:ext cx="0" cy="34200"/>
            </a:xfrm>
            <a:custGeom>
              <a:avLst/>
              <a:gdLst/>
              <a:ahLst/>
              <a:cxnLst>
                <a:cxn ang="3cd4">
                  <a:pos x="hc" y="t"/>
                </a:cxn>
                <a:cxn ang="cd2">
                  <a:pos x="l" y="vc"/>
                </a:cxn>
                <a:cxn ang="cd4">
                  <a:pos x="hc" y="b"/>
                </a:cxn>
                <a:cxn ang="0">
                  <a:pos x="r" y="vc"/>
                </a:cxn>
              </a:cxnLst>
              <a:rect l="l" t="t" r="r" b="b"/>
              <a:pathLst>
                <a:path h="96">
                  <a:moveTo>
                    <a:pt x="0" y="9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8" name="Freeform 2447">
              <a:extLst>
                <a:ext uri="{FF2B5EF4-FFF2-40B4-BE49-F238E27FC236}">
                  <a16:creationId xmlns:a16="http://schemas.microsoft.com/office/drawing/2014/main" id="{4B8AF5D0-9DA6-5743-BCFC-CCC0C3ED43E5}"/>
                </a:ext>
              </a:extLst>
            </p:cNvPr>
            <p:cNvSpPr/>
            <p:nvPr/>
          </p:nvSpPr>
          <p:spPr>
            <a:xfrm>
              <a:off x="5220000" y="5052960"/>
              <a:ext cx="283680" cy="99360"/>
            </a:xfrm>
            <a:custGeom>
              <a:avLst/>
              <a:gdLst/>
              <a:ahLst/>
              <a:cxnLst>
                <a:cxn ang="3cd4">
                  <a:pos x="hc" y="t"/>
                </a:cxn>
                <a:cxn ang="cd2">
                  <a:pos x="l" y="vc"/>
                </a:cxn>
                <a:cxn ang="cd4">
                  <a:pos x="hc" y="b"/>
                </a:cxn>
                <a:cxn ang="0">
                  <a:pos x="r" y="vc"/>
                </a:cxn>
              </a:cxnLst>
              <a:rect l="l" t="t" r="r" b="b"/>
              <a:pathLst>
                <a:path w="789" h="277">
                  <a:moveTo>
                    <a:pt x="789" y="27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9" name="Freeform 2448">
              <a:extLst>
                <a:ext uri="{FF2B5EF4-FFF2-40B4-BE49-F238E27FC236}">
                  <a16:creationId xmlns:a16="http://schemas.microsoft.com/office/drawing/2014/main" id="{C517E2FE-225E-F94E-81FD-1B9893F49EBE}"/>
                </a:ext>
              </a:extLst>
            </p:cNvPr>
            <p:cNvSpPr/>
            <p:nvPr/>
          </p:nvSpPr>
          <p:spPr>
            <a:xfrm>
              <a:off x="5189400" y="5049720"/>
              <a:ext cx="30240" cy="2880"/>
            </a:xfrm>
            <a:custGeom>
              <a:avLst/>
              <a:gdLst/>
              <a:ahLst/>
              <a:cxnLst>
                <a:cxn ang="3cd4">
                  <a:pos x="hc" y="t"/>
                </a:cxn>
                <a:cxn ang="cd2">
                  <a:pos x="l" y="vc"/>
                </a:cxn>
                <a:cxn ang="cd4">
                  <a:pos x="hc" y="b"/>
                </a:cxn>
                <a:cxn ang="0">
                  <a:pos x="r" y="vc"/>
                </a:cxn>
              </a:cxnLst>
              <a:rect l="l" t="t" r="r" b="b"/>
              <a:pathLst>
                <a:path w="85" h="9">
                  <a:moveTo>
                    <a:pt x="85" y="9"/>
                  </a:moveTo>
                  <a:cubicBezTo>
                    <a:pt x="59" y="-3"/>
                    <a:pt x="28" y="-3"/>
                    <a:pt x="0" y="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0" name="Freeform 2449">
              <a:extLst>
                <a:ext uri="{FF2B5EF4-FFF2-40B4-BE49-F238E27FC236}">
                  <a16:creationId xmlns:a16="http://schemas.microsoft.com/office/drawing/2014/main" id="{C64A577D-57C8-1D4E-B634-93D695AE9CC8}"/>
                </a:ext>
              </a:extLst>
            </p:cNvPr>
            <p:cNvSpPr/>
            <p:nvPr/>
          </p:nvSpPr>
          <p:spPr>
            <a:xfrm>
              <a:off x="4896360" y="5052960"/>
              <a:ext cx="292680" cy="99360"/>
            </a:xfrm>
            <a:custGeom>
              <a:avLst/>
              <a:gdLst/>
              <a:ahLst/>
              <a:cxnLst>
                <a:cxn ang="3cd4">
                  <a:pos x="hc" y="t"/>
                </a:cxn>
                <a:cxn ang="cd2">
                  <a:pos x="l" y="vc"/>
                </a:cxn>
                <a:cxn ang="cd4">
                  <a:pos x="hc" y="b"/>
                </a:cxn>
                <a:cxn ang="0">
                  <a:pos x="r" y="vc"/>
                </a:cxn>
              </a:cxnLst>
              <a:rect l="l" t="t" r="r" b="b"/>
              <a:pathLst>
                <a:path w="814" h="277">
                  <a:moveTo>
                    <a:pt x="814" y="0"/>
                  </a:moveTo>
                  <a:cubicBezTo>
                    <a:pt x="0" y="277"/>
                    <a:pt x="0" y="277"/>
                    <a:pt x="0" y="27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1" name="Freeform 2450">
              <a:extLst>
                <a:ext uri="{FF2B5EF4-FFF2-40B4-BE49-F238E27FC236}">
                  <a16:creationId xmlns:a16="http://schemas.microsoft.com/office/drawing/2014/main" id="{EE4EBD92-C9E1-F746-8AF6-E5BF77F44B00}"/>
                </a:ext>
              </a:extLst>
            </p:cNvPr>
            <p:cNvSpPr/>
            <p:nvPr/>
          </p:nvSpPr>
          <p:spPr>
            <a:xfrm>
              <a:off x="4896360" y="5152680"/>
              <a:ext cx="0" cy="34200"/>
            </a:xfrm>
            <a:custGeom>
              <a:avLst/>
              <a:gdLst/>
              <a:ahLst/>
              <a:cxnLst>
                <a:cxn ang="3cd4">
                  <a:pos x="hc" y="t"/>
                </a:cxn>
                <a:cxn ang="cd2">
                  <a:pos x="l" y="vc"/>
                </a:cxn>
                <a:cxn ang="cd4">
                  <a:pos x="hc" y="b"/>
                </a:cxn>
                <a:cxn ang="0">
                  <a:pos x="r" y="vc"/>
                </a:cxn>
              </a:cxnLst>
              <a:rect l="l" t="t" r="r" b="b"/>
              <a:pathLst>
                <a:path h="96">
                  <a:moveTo>
                    <a:pt x="0" y="0"/>
                  </a:moveTo>
                  <a:cubicBezTo>
                    <a:pt x="0" y="96"/>
                    <a:pt x="0" y="96"/>
                    <a:pt x="0"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2" name="Freeform 2451">
              <a:extLst>
                <a:ext uri="{FF2B5EF4-FFF2-40B4-BE49-F238E27FC236}">
                  <a16:creationId xmlns:a16="http://schemas.microsoft.com/office/drawing/2014/main" id="{C6606C30-3012-0E4B-A693-544B4629026B}"/>
                </a:ext>
              </a:extLst>
            </p:cNvPr>
            <p:cNvSpPr/>
            <p:nvPr/>
          </p:nvSpPr>
          <p:spPr>
            <a:xfrm>
              <a:off x="4896360" y="5187240"/>
              <a:ext cx="297360" cy="105480"/>
            </a:xfrm>
            <a:custGeom>
              <a:avLst/>
              <a:gdLst/>
              <a:ahLst/>
              <a:cxnLst>
                <a:cxn ang="3cd4">
                  <a:pos x="hc" y="t"/>
                </a:cxn>
                <a:cxn ang="cd2">
                  <a:pos x="l" y="vc"/>
                </a:cxn>
                <a:cxn ang="cd4">
                  <a:pos x="hc" y="b"/>
                </a:cxn>
                <a:cxn ang="0">
                  <a:pos x="r" y="vc"/>
                </a:cxn>
              </a:cxnLst>
              <a:rect l="l" t="t" r="r" b="b"/>
              <a:pathLst>
                <a:path w="827" h="294">
                  <a:moveTo>
                    <a:pt x="0" y="0"/>
                  </a:moveTo>
                  <a:cubicBezTo>
                    <a:pt x="827" y="294"/>
                    <a:pt x="827" y="294"/>
                    <a:pt x="827" y="2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3" name="Freeform 2452">
              <a:extLst>
                <a:ext uri="{FF2B5EF4-FFF2-40B4-BE49-F238E27FC236}">
                  <a16:creationId xmlns:a16="http://schemas.microsoft.com/office/drawing/2014/main" id="{BE9A3930-8EF9-3540-B488-79BA1B5FD08F}"/>
                </a:ext>
              </a:extLst>
            </p:cNvPr>
            <p:cNvSpPr/>
            <p:nvPr/>
          </p:nvSpPr>
          <p:spPr>
            <a:xfrm>
              <a:off x="5194080" y="5293080"/>
              <a:ext cx="25560" cy="1440"/>
            </a:xfrm>
            <a:custGeom>
              <a:avLst/>
              <a:gdLst/>
              <a:ahLst/>
              <a:cxnLst>
                <a:cxn ang="3cd4">
                  <a:pos x="hc" y="t"/>
                </a:cxn>
                <a:cxn ang="cd2">
                  <a:pos x="l" y="vc"/>
                </a:cxn>
                <a:cxn ang="cd4">
                  <a:pos x="hc" y="b"/>
                </a:cxn>
                <a:cxn ang="0">
                  <a:pos x="r" y="vc"/>
                </a:cxn>
              </a:cxnLst>
              <a:rect l="l" t="t" r="r" b="b"/>
              <a:pathLst>
                <a:path w="72" h="5">
                  <a:moveTo>
                    <a:pt x="0" y="0"/>
                  </a:moveTo>
                  <a:cubicBezTo>
                    <a:pt x="23" y="7"/>
                    <a:pt x="49" y="7"/>
                    <a:pt x="7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4" name="Freeform 2453">
              <a:extLst>
                <a:ext uri="{FF2B5EF4-FFF2-40B4-BE49-F238E27FC236}">
                  <a16:creationId xmlns:a16="http://schemas.microsoft.com/office/drawing/2014/main" id="{A231357A-BD20-1247-9B20-43789C7B6781}"/>
                </a:ext>
              </a:extLst>
            </p:cNvPr>
            <p:cNvSpPr/>
            <p:nvPr/>
          </p:nvSpPr>
          <p:spPr>
            <a:xfrm>
              <a:off x="5220000" y="5223600"/>
              <a:ext cx="190440" cy="69120"/>
            </a:xfrm>
            <a:custGeom>
              <a:avLst/>
              <a:gdLst/>
              <a:ahLst/>
              <a:cxnLst>
                <a:cxn ang="3cd4">
                  <a:pos x="hc" y="t"/>
                </a:cxn>
                <a:cxn ang="cd2">
                  <a:pos x="l" y="vc"/>
                </a:cxn>
                <a:cxn ang="cd4">
                  <a:pos x="hc" y="b"/>
                </a:cxn>
                <a:cxn ang="0">
                  <a:pos x="r" y="vc"/>
                </a:cxn>
              </a:cxnLst>
              <a:rect l="l" t="t" r="r" b="b"/>
              <a:pathLst>
                <a:path w="530" h="193">
                  <a:moveTo>
                    <a:pt x="0" y="193"/>
                  </a:moveTo>
                  <a:cubicBezTo>
                    <a:pt x="530" y="0"/>
                    <a:pt x="530" y="0"/>
                    <a:pt x="53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5" name="Straight Connector 2454">
              <a:extLst>
                <a:ext uri="{FF2B5EF4-FFF2-40B4-BE49-F238E27FC236}">
                  <a16:creationId xmlns:a16="http://schemas.microsoft.com/office/drawing/2014/main" id="{13D64473-0E05-5C4B-B7B9-4BEA8EB82E03}"/>
                </a:ext>
              </a:extLst>
            </p:cNvPr>
            <p:cNvSpPr/>
            <p:nvPr/>
          </p:nvSpPr>
          <p:spPr>
            <a:xfrm>
              <a:off x="5218920" y="51624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6" name="Freeform 2455">
              <a:extLst>
                <a:ext uri="{FF2B5EF4-FFF2-40B4-BE49-F238E27FC236}">
                  <a16:creationId xmlns:a16="http://schemas.microsoft.com/office/drawing/2014/main" id="{D5E47E03-8DB2-1C4E-8FCC-45D50BE400F3}"/>
                </a:ext>
              </a:extLst>
            </p:cNvPr>
            <p:cNvSpPr/>
            <p:nvPr/>
          </p:nvSpPr>
          <p:spPr>
            <a:xfrm>
              <a:off x="5218920" y="5162400"/>
              <a:ext cx="203400" cy="64800"/>
            </a:xfrm>
            <a:custGeom>
              <a:avLst/>
              <a:gdLst/>
              <a:ahLst/>
              <a:cxnLst>
                <a:cxn ang="3cd4">
                  <a:pos x="hc" y="t"/>
                </a:cxn>
                <a:cxn ang="cd2">
                  <a:pos x="l" y="vc"/>
                </a:cxn>
                <a:cxn ang="cd4">
                  <a:pos x="hc" y="b"/>
                </a:cxn>
                <a:cxn ang="0">
                  <a:pos x="r" y="vc"/>
                </a:cxn>
              </a:cxnLst>
              <a:rect l="l" t="t" r="r" b="b"/>
              <a:pathLst>
                <a:path w="566" h="181">
                  <a:moveTo>
                    <a:pt x="0" y="0"/>
                  </a:moveTo>
                  <a:cubicBezTo>
                    <a:pt x="566" y="181"/>
                    <a:pt x="566" y="181"/>
                    <a:pt x="566" y="18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7" name="Freeform 2456">
              <a:extLst>
                <a:ext uri="{FF2B5EF4-FFF2-40B4-BE49-F238E27FC236}">
                  <a16:creationId xmlns:a16="http://schemas.microsoft.com/office/drawing/2014/main" id="{0250CC9F-E54C-6A4F-BB79-037C774576D9}"/>
                </a:ext>
              </a:extLst>
            </p:cNvPr>
            <p:cNvSpPr/>
            <p:nvPr/>
          </p:nvSpPr>
          <p:spPr>
            <a:xfrm>
              <a:off x="5422680" y="5227560"/>
              <a:ext cx="24120" cy="41040"/>
            </a:xfrm>
            <a:custGeom>
              <a:avLst/>
              <a:gdLst/>
              <a:ahLst/>
              <a:cxnLst>
                <a:cxn ang="3cd4">
                  <a:pos x="hc" y="t"/>
                </a:cxn>
                <a:cxn ang="cd2">
                  <a:pos x="l" y="vc"/>
                </a:cxn>
                <a:cxn ang="cd4">
                  <a:pos x="hc" y="b"/>
                </a:cxn>
                <a:cxn ang="0">
                  <a:pos x="r" y="vc"/>
                </a:cxn>
              </a:cxnLst>
              <a:rect l="l" t="t" r="r" b="b"/>
              <a:pathLst>
                <a:path w="68" h="115">
                  <a:moveTo>
                    <a:pt x="0" y="0"/>
                  </a:moveTo>
                  <a:cubicBezTo>
                    <a:pt x="38" y="11"/>
                    <a:pt x="68" y="41"/>
                    <a:pt x="68" y="11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8" name="Freeform 2457">
              <a:extLst>
                <a:ext uri="{FF2B5EF4-FFF2-40B4-BE49-F238E27FC236}">
                  <a16:creationId xmlns:a16="http://schemas.microsoft.com/office/drawing/2014/main" id="{E1C3812C-7A58-DD47-A400-46FA7B312486}"/>
                </a:ext>
              </a:extLst>
            </p:cNvPr>
            <p:cNvSpPr/>
            <p:nvPr/>
          </p:nvSpPr>
          <p:spPr>
            <a:xfrm>
              <a:off x="5447159" y="5268960"/>
              <a:ext cx="0" cy="159120"/>
            </a:xfrm>
            <a:custGeom>
              <a:avLst/>
              <a:gdLst/>
              <a:ahLst/>
              <a:cxnLst>
                <a:cxn ang="3cd4">
                  <a:pos x="hc" y="t"/>
                </a:cxn>
                <a:cxn ang="cd2">
                  <a:pos x="l" y="vc"/>
                </a:cxn>
                <a:cxn ang="cd4">
                  <a:pos x="hc" y="b"/>
                </a:cxn>
                <a:cxn ang="0">
                  <a:pos x="r" y="vc"/>
                </a:cxn>
              </a:cxnLst>
              <a:rect l="l" t="t" r="r" b="b"/>
              <a:pathLst>
                <a:path h="443">
                  <a:moveTo>
                    <a:pt x="0" y="0"/>
                  </a:moveTo>
                  <a:cubicBezTo>
                    <a:pt x="0" y="443"/>
                    <a:pt x="0" y="443"/>
                    <a:pt x="0" y="44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59" name="Straight Connector 2458">
              <a:extLst>
                <a:ext uri="{FF2B5EF4-FFF2-40B4-BE49-F238E27FC236}">
                  <a16:creationId xmlns:a16="http://schemas.microsoft.com/office/drawing/2014/main" id="{F19EB3EE-66C1-EE46-8E5B-A91CF015ADFA}"/>
                </a:ext>
              </a:extLst>
            </p:cNvPr>
            <p:cNvSpPr/>
            <p:nvPr/>
          </p:nvSpPr>
          <p:spPr>
            <a:xfrm>
              <a:off x="5038560" y="5249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0" name="Freeform 2459">
              <a:extLst>
                <a:ext uri="{FF2B5EF4-FFF2-40B4-BE49-F238E27FC236}">
                  <a16:creationId xmlns:a16="http://schemas.microsoft.com/office/drawing/2014/main" id="{5FD4A663-6E3C-044E-83E8-53D1CF01FE69}"/>
                </a:ext>
              </a:extLst>
            </p:cNvPr>
            <p:cNvSpPr/>
            <p:nvPr/>
          </p:nvSpPr>
          <p:spPr>
            <a:xfrm>
              <a:off x="5038560" y="5249160"/>
              <a:ext cx="0" cy="118080"/>
            </a:xfrm>
            <a:custGeom>
              <a:avLst/>
              <a:gdLst/>
              <a:ahLst/>
              <a:cxnLst>
                <a:cxn ang="3cd4">
                  <a:pos x="hc" y="t"/>
                </a:cxn>
                <a:cxn ang="cd2">
                  <a:pos x="l" y="vc"/>
                </a:cxn>
                <a:cxn ang="cd4">
                  <a:pos x="hc" y="b"/>
                </a:cxn>
                <a:cxn ang="0">
                  <a:pos x="r" y="vc"/>
                </a:cxn>
              </a:cxnLst>
              <a:rect l="l" t="t" r="r" b="b"/>
              <a:pathLst>
                <a:path h="329">
                  <a:moveTo>
                    <a:pt x="0" y="0"/>
                  </a:moveTo>
                  <a:cubicBezTo>
                    <a:pt x="0" y="329"/>
                    <a:pt x="0" y="329"/>
                    <a:pt x="0" y="32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1" name="Freeform 2460">
              <a:extLst>
                <a:ext uri="{FF2B5EF4-FFF2-40B4-BE49-F238E27FC236}">
                  <a16:creationId xmlns:a16="http://schemas.microsoft.com/office/drawing/2014/main" id="{03FE8F3F-D09C-3E4C-975F-DE287718C384}"/>
                </a:ext>
              </a:extLst>
            </p:cNvPr>
            <p:cNvSpPr/>
            <p:nvPr/>
          </p:nvSpPr>
          <p:spPr>
            <a:xfrm>
              <a:off x="5038560" y="5367600"/>
              <a:ext cx="161280" cy="52200"/>
            </a:xfrm>
            <a:custGeom>
              <a:avLst/>
              <a:gdLst/>
              <a:ahLst/>
              <a:cxnLst>
                <a:cxn ang="3cd4">
                  <a:pos x="hc" y="t"/>
                </a:cxn>
                <a:cxn ang="cd2">
                  <a:pos x="l" y="vc"/>
                </a:cxn>
                <a:cxn ang="cd4">
                  <a:pos x="hc" y="b"/>
                </a:cxn>
                <a:cxn ang="0">
                  <a:pos x="r" y="vc"/>
                </a:cxn>
              </a:cxnLst>
              <a:rect l="l" t="t" r="r" b="b"/>
              <a:pathLst>
                <a:path w="449" h="146">
                  <a:moveTo>
                    <a:pt x="0" y="0"/>
                  </a:moveTo>
                  <a:cubicBezTo>
                    <a:pt x="0" y="82"/>
                    <a:pt x="201" y="146"/>
                    <a:pt x="449" y="14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2" name="Freeform 2461">
              <a:extLst>
                <a:ext uri="{FF2B5EF4-FFF2-40B4-BE49-F238E27FC236}">
                  <a16:creationId xmlns:a16="http://schemas.microsoft.com/office/drawing/2014/main" id="{4C4222BD-7203-9D42-8993-3426F942EDD2}"/>
                </a:ext>
              </a:extLst>
            </p:cNvPr>
            <p:cNvSpPr/>
            <p:nvPr/>
          </p:nvSpPr>
          <p:spPr>
            <a:xfrm>
              <a:off x="5200200" y="5367600"/>
              <a:ext cx="160920" cy="52200"/>
            </a:xfrm>
            <a:custGeom>
              <a:avLst/>
              <a:gdLst/>
              <a:ahLst/>
              <a:cxnLst>
                <a:cxn ang="3cd4">
                  <a:pos x="hc" y="t"/>
                </a:cxn>
                <a:cxn ang="cd2">
                  <a:pos x="l" y="vc"/>
                </a:cxn>
                <a:cxn ang="cd4">
                  <a:pos x="hc" y="b"/>
                </a:cxn>
                <a:cxn ang="0">
                  <a:pos x="r" y="vc"/>
                </a:cxn>
              </a:cxnLst>
              <a:rect l="l" t="t" r="r" b="b"/>
              <a:pathLst>
                <a:path w="448" h="146">
                  <a:moveTo>
                    <a:pt x="0" y="146"/>
                  </a:moveTo>
                  <a:cubicBezTo>
                    <a:pt x="245" y="146"/>
                    <a:pt x="448" y="82"/>
                    <a:pt x="44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63" name="Freeform 2462">
              <a:extLst>
                <a:ext uri="{FF2B5EF4-FFF2-40B4-BE49-F238E27FC236}">
                  <a16:creationId xmlns:a16="http://schemas.microsoft.com/office/drawing/2014/main" id="{6ECD05A5-97FE-944C-A1BE-705016F5758A}"/>
                </a:ext>
              </a:extLst>
            </p:cNvPr>
            <p:cNvSpPr/>
            <p:nvPr/>
          </p:nvSpPr>
          <p:spPr>
            <a:xfrm>
              <a:off x="5361480" y="5249160"/>
              <a:ext cx="0" cy="118080"/>
            </a:xfrm>
            <a:custGeom>
              <a:avLst/>
              <a:gdLst/>
              <a:ahLst/>
              <a:cxnLst>
                <a:cxn ang="3cd4">
                  <a:pos x="hc" y="t"/>
                </a:cxn>
                <a:cxn ang="cd2">
                  <a:pos x="l" y="vc"/>
                </a:cxn>
                <a:cxn ang="cd4">
                  <a:pos x="hc" y="b"/>
                </a:cxn>
                <a:cxn ang="0">
                  <a:pos x="r" y="vc"/>
                </a:cxn>
              </a:cxnLst>
              <a:rect l="l" t="t" r="r" b="b"/>
              <a:pathLst>
                <a:path h="329">
                  <a:moveTo>
                    <a:pt x="0" y="32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7" name="Group 1706">
            <a:extLst>
              <a:ext uri="{FF2B5EF4-FFF2-40B4-BE49-F238E27FC236}">
                <a16:creationId xmlns:a16="http://schemas.microsoft.com/office/drawing/2014/main" id="{100D5119-15A5-3747-B96F-DD8D7C2A9F62}"/>
              </a:ext>
            </a:extLst>
          </p:cNvPr>
          <p:cNvGrpSpPr/>
          <p:nvPr/>
        </p:nvGrpSpPr>
        <p:grpSpPr>
          <a:xfrm>
            <a:off x="2295526" y="1750177"/>
            <a:ext cx="842408" cy="843800"/>
            <a:chOff x="1978560" y="4924440"/>
            <a:chExt cx="653760" cy="654840"/>
          </a:xfrm>
        </p:grpSpPr>
        <p:sp>
          <p:nvSpPr>
            <p:cNvPr id="2403" name="Straight Connector 2402">
              <a:extLst>
                <a:ext uri="{FF2B5EF4-FFF2-40B4-BE49-F238E27FC236}">
                  <a16:creationId xmlns:a16="http://schemas.microsoft.com/office/drawing/2014/main" id="{209BCA21-EDAA-9F43-8A9A-65DA2F8EE1DA}"/>
                </a:ext>
              </a:extLst>
            </p:cNvPr>
            <p:cNvSpPr/>
            <p:nvPr/>
          </p:nvSpPr>
          <p:spPr>
            <a:xfrm>
              <a:off x="2406239" y="52185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4" name="Freeform 2403">
              <a:extLst>
                <a:ext uri="{FF2B5EF4-FFF2-40B4-BE49-F238E27FC236}">
                  <a16:creationId xmlns:a16="http://schemas.microsoft.com/office/drawing/2014/main" id="{53A1D641-7DA7-0946-99C1-BE760D46B075}"/>
                </a:ext>
              </a:extLst>
            </p:cNvPr>
            <p:cNvSpPr/>
            <p:nvPr/>
          </p:nvSpPr>
          <p:spPr>
            <a:xfrm>
              <a:off x="2406239" y="5177880"/>
              <a:ext cx="40680" cy="40320"/>
            </a:xfrm>
            <a:custGeom>
              <a:avLst/>
              <a:gdLst/>
              <a:ahLst/>
              <a:cxnLst>
                <a:cxn ang="3cd4">
                  <a:pos x="hc" y="t"/>
                </a:cxn>
                <a:cxn ang="cd2">
                  <a:pos x="l" y="vc"/>
                </a:cxn>
                <a:cxn ang="cd4">
                  <a:pos x="hc" y="b"/>
                </a:cxn>
                <a:cxn ang="0">
                  <a:pos x="r" y="vc"/>
                </a:cxn>
              </a:cxnLst>
              <a:rect l="l" t="t" r="r" b="b"/>
              <a:pathLst>
                <a:path w="114" h="113">
                  <a:moveTo>
                    <a:pt x="0" y="113"/>
                  </a:moveTo>
                  <a:cubicBezTo>
                    <a:pt x="0" y="50"/>
                    <a:pt x="51" y="0"/>
                    <a:pt x="11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5" name="Freeform 2404">
              <a:extLst>
                <a:ext uri="{FF2B5EF4-FFF2-40B4-BE49-F238E27FC236}">
                  <a16:creationId xmlns:a16="http://schemas.microsoft.com/office/drawing/2014/main" id="{CAF2CE5C-6D81-3645-9296-452B37BDCC54}"/>
                </a:ext>
              </a:extLst>
            </p:cNvPr>
            <p:cNvSpPr/>
            <p:nvPr/>
          </p:nvSpPr>
          <p:spPr>
            <a:xfrm>
              <a:off x="2447280" y="5177880"/>
              <a:ext cx="40680" cy="40320"/>
            </a:xfrm>
            <a:custGeom>
              <a:avLst/>
              <a:gdLst/>
              <a:ahLst/>
              <a:cxnLst>
                <a:cxn ang="3cd4">
                  <a:pos x="hc" y="t"/>
                </a:cxn>
                <a:cxn ang="cd2">
                  <a:pos x="l" y="vc"/>
                </a:cxn>
                <a:cxn ang="cd4">
                  <a:pos x="hc" y="b"/>
                </a:cxn>
                <a:cxn ang="0">
                  <a:pos x="r" y="vc"/>
                </a:cxn>
              </a:cxnLst>
              <a:rect l="l" t="t" r="r" b="b"/>
              <a:pathLst>
                <a:path w="114" h="113">
                  <a:moveTo>
                    <a:pt x="0" y="0"/>
                  </a:moveTo>
                  <a:cubicBezTo>
                    <a:pt x="63" y="0"/>
                    <a:pt x="114" y="50"/>
                    <a:pt x="114" y="11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6" name="Freeform 2405">
              <a:extLst>
                <a:ext uri="{FF2B5EF4-FFF2-40B4-BE49-F238E27FC236}">
                  <a16:creationId xmlns:a16="http://schemas.microsoft.com/office/drawing/2014/main" id="{562FEC94-1000-B74C-BA5B-F1B80C5FE358}"/>
                </a:ext>
              </a:extLst>
            </p:cNvPr>
            <p:cNvSpPr/>
            <p:nvPr/>
          </p:nvSpPr>
          <p:spPr>
            <a:xfrm>
              <a:off x="2447280" y="5218560"/>
              <a:ext cx="40680" cy="40680"/>
            </a:xfrm>
            <a:custGeom>
              <a:avLst/>
              <a:gdLst/>
              <a:ahLst/>
              <a:cxnLst>
                <a:cxn ang="3cd4">
                  <a:pos x="hc" y="t"/>
                </a:cxn>
                <a:cxn ang="cd2">
                  <a:pos x="l" y="vc"/>
                </a:cxn>
                <a:cxn ang="cd4">
                  <a:pos x="hc" y="b"/>
                </a:cxn>
                <a:cxn ang="0">
                  <a:pos x="r" y="vc"/>
                </a:cxn>
              </a:cxnLst>
              <a:rect l="l" t="t" r="r" b="b"/>
              <a:pathLst>
                <a:path w="114" h="114">
                  <a:moveTo>
                    <a:pt x="114" y="0"/>
                  </a:moveTo>
                  <a:cubicBezTo>
                    <a:pt x="114" y="63"/>
                    <a:pt x="63" y="114"/>
                    <a:pt x="0" y="11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7" name="Freeform 2406">
              <a:extLst>
                <a:ext uri="{FF2B5EF4-FFF2-40B4-BE49-F238E27FC236}">
                  <a16:creationId xmlns:a16="http://schemas.microsoft.com/office/drawing/2014/main" id="{78531C8E-02F8-6A4C-9E72-A89B7F5E3795}"/>
                </a:ext>
              </a:extLst>
            </p:cNvPr>
            <p:cNvSpPr/>
            <p:nvPr/>
          </p:nvSpPr>
          <p:spPr>
            <a:xfrm>
              <a:off x="2406239" y="5218560"/>
              <a:ext cx="40680" cy="40680"/>
            </a:xfrm>
            <a:custGeom>
              <a:avLst/>
              <a:gdLst/>
              <a:ahLst/>
              <a:cxnLst>
                <a:cxn ang="3cd4">
                  <a:pos x="hc" y="t"/>
                </a:cxn>
                <a:cxn ang="cd2">
                  <a:pos x="l" y="vc"/>
                </a:cxn>
                <a:cxn ang="cd4">
                  <a:pos x="hc" y="b"/>
                </a:cxn>
                <a:cxn ang="0">
                  <a:pos x="r" y="vc"/>
                </a:cxn>
              </a:cxnLst>
              <a:rect l="l" t="t" r="r" b="b"/>
              <a:pathLst>
                <a:path w="114" h="114">
                  <a:moveTo>
                    <a:pt x="114" y="114"/>
                  </a:moveTo>
                  <a:cubicBezTo>
                    <a:pt x="51" y="114"/>
                    <a:pt x="0" y="6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8" name="Straight Connector 2407">
              <a:extLst>
                <a:ext uri="{FF2B5EF4-FFF2-40B4-BE49-F238E27FC236}">
                  <a16:creationId xmlns:a16="http://schemas.microsoft.com/office/drawing/2014/main" id="{B196F188-38B7-F24A-B9CA-512056C0C3B4}"/>
                </a:ext>
              </a:extLst>
            </p:cNvPr>
            <p:cNvSpPr/>
            <p:nvPr/>
          </p:nvSpPr>
          <p:spPr>
            <a:xfrm>
              <a:off x="2422080" y="53784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9" name="Freeform 2408">
              <a:extLst>
                <a:ext uri="{FF2B5EF4-FFF2-40B4-BE49-F238E27FC236}">
                  <a16:creationId xmlns:a16="http://schemas.microsoft.com/office/drawing/2014/main" id="{AC67A63C-1A89-AF4E-90B2-DA7CB8BADD71}"/>
                </a:ext>
              </a:extLst>
            </p:cNvPr>
            <p:cNvSpPr/>
            <p:nvPr/>
          </p:nvSpPr>
          <p:spPr>
            <a:xfrm>
              <a:off x="2422080" y="5337360"/>
              <a:ext cx="40680" cy="40680"/>
            </a:xfrm>
            <a:custGeom>
              <a:avLst/>
              <a:gdLst/>
              <a:ahLst/>
              <a:cxnLst>
                <a:cxn ang="3cd4">
                  <a:pos x="hc" y="t"/>
                </a:cxn>
                <a:cxn ang="cd2">
                  <a:pos x="l" y="vc"/>
                </a:cxn>
                <a:cxn ang="cd4">
                  <a:pos x="hc" y="b"/>
                </a:cxn>
                <a:cxn ang="0">
                  <a:pos x="r" y="vc"/>
                </a:cxn>
              </a:cxnLst>
              <a:rect l="l" t="t" r="r" b="b"/>
              <a:pathLst>
                <a:path w="114" h="114">
                  <a:moveTo>
                    <a:pt x="0" y="114"/>
                  </a:moveTo>
                  <a:cubicBezTo>
                    <a:pt x="0" y="51"/>
                    <a:pt x="51" y="0"/>
                    <a:pt x="11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0" name="Freeform 2409">
              <a:extLst>
                <a:ext uri="{FF2B5EF4-FFF2-40B4-BE49-F238E27FC236}">
                  <a16:creationId xmlns:a16="http://schemas.microsoft.com/office/drawing/2014/main" id="{D8042D2F-DD4C-D541-8E50-DFA996DE4C2B}"/>
                </a:ext>
              </a:extLst>
            </p:cNvPr>
            <p:cNvSpPr/>
            <p:nvPr/>
          </p:nvSpPr>
          <p:spPr>
            <a:xfrm>
              <a:off x="2463120" y="5337360"/>
              <a:ext cx="41040" cy="40680"/>
            </a:xfrm>
            <a:custGeom>
              <a:avLst/>
              <a:gdLst/>
              <a:ahLst/>
              <a:cxnLst>
                <a:cxn ang="3cd4">
                  <a:pos x="hc" y="t"/>
                </a:cxn>
                <a:cxn ang="cd2">
                  <a:pos x="l" y="vc"/>
                </a:cxn>
                <a:cxn ang="cd4">
                  <a:pos x="hc" y="b"/>
                </a:cxn>
                <a:cxn ang="0">
                  <a:pos x="r" y="vc"/>
                </a:cxn>
              </a:cxnLst>
              <a:rect l="l" t="t" r="r" b="b"/>
              <a:pathLst>
                <a:path w="115" h="114">
                  <a:moveTo>
                    <a:pt x="0" y="0"/>
                  </a:moveTo>
                  <a:cubicBezTo>
                    <a:pt x="63" y="0"/>
                    <a:pt x="115" y="51"/>
                    <a:pt x="115" y="11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1" name="Freeform 2410">
              <a:extLst>
                <a:ext uri="{FF2B5EF4-FFF2-40B4-BE49-F238E27FC236}">
                  <a16:creationId xmlns:a16="http://schemas.microsoft.com/office/drawing/2014/main" id="{E9A40F6C-6E5D-DA46-AA87-7DAAD67A6C97}"/>
                </a:ext>
              </a:extLst>
            </p:cNvPr>
            <p:cNvSpPr/>
            <p:nvPr/>
          </p:nvSpPr>
          <p:spPr>
            <a:xfrm>
              <a:off x="2463120" y="5378400"/>
              <a:ext cx="41040" cy="41040"/>
            </a:xfrm>
            <a:custGeom>
              <a:avLst/>
              <a:gdLst/>
              <a:ahLst/>
              <a:cxnLst>
                <a:cxn ang="3cd4">
                  <a:pos x="hc" y="t"/>
                </a:cxn>
                <a:cxn ang="cd2">
                  <a:pos x="l" y="vc"/>
                </a:cxn>
                <a:cxn ang="cd4">
                  <a:pos x="hc" y="b"/>
                </a:cxn>
                <a:cxn ang="0">
                  <a:pos x="r" y="vc"/>
                </a:cxn>
              </a:cxnLst>
              <a:rect l="l" t="t" r="r" b="b"/>
              <a:pathLst>
                <a:path w="115" h="115">
                  <a:moveTo>
                    <a:pt x="115" y="0"/>
                  </a:moveTo>
                  <a:cubicBezTo>
                    <a:pt x="115" y="63"/>
                    <a:pt x="63" y="115"/>
                    <a:pt x="0" y="11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2" name="Freeform 2411">
              <a:extLst>
                <a:ext uri="{FF2B5EF4-FFF2-40B4-BE49-F238E27FC236}">
                  <a16:creationId xmlns:a16="http://schemas.microsoft.com/office/drawing/2014/main" id="{E914B1F5-50B7-5E4B-B787-82BB4DA6D47B}"/>
                </a:ext>
              </a:extLst>
            </p:cNvPr>
            <p:cNvSpPr/>
            <p:nvPr/>
          </p:nvSpPr>
          <p:spPr>
            <a:xfrm>
              <a:off x="2422080" y="5378400"/>
              <a:ext cx="40680" cy="41040"/>
            </a:xfrm>
            <a:custGeom>
              <a:avLst/>
              <a:gdLst/>
              <a:ahLst/>
              <a:cxnLst>
                <a:cxn ang="3cd4">
                  <a:pos x="hc" y="t"/>
                </a:cxn>
                <a:cxn ang="cd2">
                  <a:pos x="l" y="vc"/>
                </a:cxn>
                <a:cxn ang="cd4">
                  <a:pos x="hc" y="b"/>
                </a:cxn>
                <a:cxn ang="0">
                  <a:pos x="r" y="vc"/>
                </a:cxn>
              </a:cxnLst>
              <a:rect l="l" t="t" r="r" b="b"/>
              <a:pathLst>
                <a:path w="114" h="115">
                  <a:moveTo>
                    <a:pt x="114" y="115"/>
                  </a:moveTo>
                  <a:cubicBezTo>
                    <a:pt x="51" y="115"/>
                    <a:pt x="0" y="6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3" name="Straight Connector 2412">
              <a:extLst>
                <a:ext uri="{FF2B5EF4-FFF2-40B4-BE49-F238E27FC236}">
                  <a16:creationId xmlns:a16="http://schemas.microsoft.com/office/drawing/2014/main" id="{4998F2D0-3FC4-1945-8B0C-7C1D25BA0963}"/>
                </a:ext>
              </a:extLst>
            </p:cNvPr>
            <p:cNvSpPr/>
            <p:nvPr/>
          </p:nvSpPr>
          <p:spPr>
            <a:xfrm>
              <a:off x="2115720" y="5186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4" name="Freeform 2413">
              <a:extLst>
                <a:ext uri="{FF2B5EF4-FFF2-40B4-BE49-F238E27FC236}">
                  <a16:creationId xmlns:a16="http://schemas.microsoft.com/office/drawing/2014/main" id="{CF4BC6AF-C959-A544-AE1D-2135B631CFD0}"/>
                </a:ext>
              </a:extLst>
            </p:cNvPr>
            <p:cNvSpPr/>
            <p:nvPr/>
          </p:nvSpPr>
          <p:spPr>
            <a:xfrm>
              <a:off x="2115720" y="5145120"/>
              <a:ext cx="40320" cy="40680"/>
            </a:xfrm>
            <a:custGeom>
              <a:avLst/>
              <a:gdLst/>
              <a:ahLst/>
              <a:cxnLst>
                <a:cxn ang="3cd4">
                  <a:pos x="hc" y="t"/>
                </a:cxn>
                <a:cxn ang="cd2">
                  <a:pos x="l" y="vc"/>
                </a:cxn>
                <a:cxn ang="cd4">
                  <a:pos x="hc" y="b"/>
                </a:cxn>
                <a:cxn ang="0">
                  <a:pos x="r" y="vc"/>
                </a:cxn>
              </a:cxnLst>
              <a:rect l="l" t="t" r="r" b="b"/>
              <a:pathLst>
                <a:path w="113" h="114">
                  <a:moveTo>
                    <a:pt x="0" y="114"/>
                  </a:moveTo>
                  <a:cubicBezTo>
                    <a:pt x="0" y="51"/>
                    <a:pt x="52" y="0"/>
                    <a:pt x="11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5" name="Freeform 2414">
              <a:extLst>
                <a:ext uri="{FF2B5EF4-FFF2-40B4-BE49-F238E27FC236}">
                  <a16:creationId xmlns:a16="http://schemas.microsoft.com/office/drawing/2014/main" id="{5B462F01-C75D-2649-83E8-13D27595400D}"/>
                </a:ext>
              </a:extLst>
            </p:cNvPr>
            <p:cNvSpPr/>
            <p:nvPr/>
          </p:nvSpPr>
          <p:spPr>
            <a:xfrm>
              <a:off x="2156400" y="5145120"/>
              <a:ext cx="41040" cy="40680"/>
            </a:xfrm>
            <a:custGeom>
              <a:avLst/>
              <a:gdLst/>
              <a:ahLst/>
              <a:cxnLst>
                <a:cxn ang="3cd4">
                  <a:pos x="hc" y="t"/>
                </a:cxn>
                <a:cxn ang="cd2">
                  <a:pos x="l" y="vc"/>
                </a:cxn>
                <a:cxn ang="cd4">
                  <a:pos x="hc" y="b"/>
                </a:cxn>
                <a:cxn ang="0">
                  <a:pos x="r" y="vc"/>
                </a:cxn>
              </a:cxnLst>
              <a:rect l="l" t="t" r="r" b="b"/>
              <a:pathLst>
                <a:path w="115" h="114">
                  <a:moveTo>
                    <a:pt x="0" y="0"/>
                  </a:moveTo>
                  <a:cubicBezTo>
                    <a:pt x="63" y="0"/>
                    <a:pt x="115" y="51"/>
                    <a:pt x="115" y="11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6" name="Freeform 2415">
              <a:extLst>
                <a:ext uri="{FF2B5EF4-FFF2-40B4-BE49-F238E27FC236}">
                  <a16:creationId xmlns:a16="http://schemas.microsoft.com/office/drawing/2014/main" id="{353540EB-7CD9-274B-9648-F004195E5C36}"/>
                </a:ext>
              </a:extLst>
            </p:cNvPr>
            <p:cNvSpPr/>
            <p:nvPr/>
          </p:nvSpPr>
          <p:spPr>
            <a:xfrm>
              <a:off x="2156400" y="5186160"/>
              <a:ext cx="41040" cy="40680"/>
            </a:xfrm>
            <a:custGeom>
              <a:avLst/>
              <a:gdLst/>
              <a:ahLst/>
              <a:cxnLst>
                <a:cxn ang="3cd4">
                  <a:pos x="hc" y="t"/>
                </a:cxn>
                <a:cxn ang="cd2">
                  <a:pos x="l" y="vc"/>
                </a:cxn>
                <a:cxn ang="cd4">
                  <a:pos x="hc" y="b"/>
                </a:cxn>
                <a:cxn ang="0">
                  <a:pos x="r" y="vc"/>
                </a:cxn>
              </a:cxnLst>
              <a:rect l="l" t="t" r="r" b="b"/>
              <a:pathLst>
                <a:path w="115" h="114">
                  <a:moveTo>
                    <a:pt x="115" y="0"/>
                  </a:moveTo>
                  <a:cubicBezTo>
                    <a:pt x="115" y="63"/>
                    <a:pt x="63" y="114"/>
                    <a:pt x="0" y="11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7" name="Freeform 2416">
              <a:extLst>
                <a:ext uri="{FF2B5EF4-FFF2-40B4-BE49-F238E27FC236}">
                  <a16:creationId xmlns:a16="http://schemas.microsoft.com/office/drawing/2014/main" id="{43A932D6-190C-DA44-86B5-90F6AE2B5ED4}"/>
                </a:ext>
              </a:extLst>
            </p:cNvPr>
            <p:cNvSpPr/>
            <p:nvPr/>
          </p:nvSpPr>
          <p:spPr>
            <a:xfrm>
              <a:off x="2115720" y="5186160"/>
              <a:ext cx="40320" cy="40680"/>
            </a:xfrm>
            <a:custGeom>
              <a:avLst/>
              <a:gdLst/>
              <a:ahLst/>
              <a:cxnLst>
                <a:cxn ang="3cd4">
                  <a:pos x="hc" y="t"/>
                </a:cxn>
                <a:cxn ang="cd2">
                  <a:pos x="l" y="vc"/>
                </a:cxn>
                <a:cxn ang="cd4">
                  <a:pos x="hc" y="b"/>
                </a:cxn>
                <a:cxn ang="0">
                  <a:pos x="r" y="vc"/>
                </a:cxn>
              </a:cxnLst>
              <a:rect l="l" t="t" r="r" b="b"/>
              <a:pathLst>
                <a:path w="113" h="114">
                  <a:moveTo>
                    <a:pt x="113" y="114"/>
                  </a:moveTo>
                  <a:cubicBezTo>
                    <a:pt x="52" y="114"/>
                    <a:pt x="0" y="6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8" name="Straight Connector 2417">
              <a:extLst>
                <a:ext uri="{FF2B5EF4-FFF2-40B4-BE49-F238E27FC236}">
                  <a16:creationId xmlns:a16="http://schemas.microsoft.com/office/drawing/2014/main" id="{144D1137-2CE1-6846-BF65-1A09D10C9237}"/>
                </a:ext>
              </a:extLst>
            </p:cNvPr>
            <p:cNvSpPr/>
            <p:nvPr/>
          </p:nvSpPr>
          <p:spPr>
            <a:xfrm>
              <a:off x="2264040" y="51364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19" name="Freeform 2418">
              <a:extLst>
                <a:ext uri="{FF2B5EF4-FFF2-40B4-BE49-F238E27FC236}">
                  <a16:creationId xmlns:a16="http://schemas.microsoft.com/office/drawing/2014/main" id="{7AA1F2D1-03EB-A043-AABF-DFACEDA104FA}"/>
                </a:ext>
              </a:extLst>
            </p:cNvPr>
            <p:cNvSpPr/>
            <p:nvPr/>
          </p:nvSpPr>
          <p:spPr>
            <a:xfrm>
              <a:off x="2264040" y="5095440"/>
              <a:ext cx="40320" cy="40680"/>
            </a:xfrm>
            <a:custGeom>
              <a:avLst/>
              <a:gdLst/>
              <a:ahLst/>
              <a:cxnLst>
                <a:cxn ang="3cd4">
                  <a:pos x="hc" y="t"/>
                </a:cxn>
                <a:cxn ang="cd2">
                  <a:pos x="l" y="vc"/>
                </a:cxn>
                <a:cxn ang="cd4">
                  <a:pos x="hc" y="b"/>
                </a:cxn>
                <a:cxn ang="0">
                  <a:pos x="r" y="vc"/>
                </a:cxn>
              </a:cxnLst>
              <a:rect l="l" t="t" r="r" b="b"/>
              <a:pathLst>
                <a:path w="113" h="114">
                  <a:moveTo>
                    <a:pt x="0" y="114"/>
                  </a:moveTo>
                  <a:cubicBezTo>
                    <a:pt x="0" y="52"/>
                    <a:pt x="50" y="0"/>
                    <a:pt x="11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0" name="Freeform 2419">
              <a:extLst>
                <a:ext uri="{FF2B5EF4-FFF2-40B4-BE49-F238E27FC236}">
                  <a16:creationId xmlns:a16="http://schemas.microsoft.com/office/drawing/2014/main" id="{690E0D36-F2FB-FB45-ABF7-2250CE848ED0}"/>
                </a:ext>
              </a:extLst>
            </p:cNvPr>
            <p:cNvSpPr/>
            <p:nvPr/>
          </p:nvSpPr>
          <p:spPr>
            <a:xfrm>
              <a:off x="2304720" y="5095440"/>
              <a:ext cx="40680" cy="40680"/>
            </a:xfrm>
            <a:custGeom>
              <a:avLst/>
              <a:gdLst/>
              <a:ahLst/>
              <a:cxnLst>
                <a:cxn ang="3cd4">
                  <a:pos x="hc" y="t"/>
                </a:cxn>
                <a:cxn ang="cd2">
                  <a:pos x="l" y="vc"/>
                </a:cxn>
                <a:cxn ang="cd4">
                  <a:pos x="hc" y="b"/>
                </a:cxn>
                <a:cxn ang="0">
                  <a:pos x="r" y="vc"/>
                </a:cxn>
              </a:cxnLst>
              <a:rect l="l" t="t" r="r" b="b"/>
              <a:pathLst>
                <a:path w="114" h="114">
                  <a:moveTo>
                    <a:pt x="0" y="0"/>
                  </a:moveTo>
                  <a:cubicBezTo>
                    <a:pt x="63" y="0"/>
                    <a:pt x="114" y="52"/>
                    <a:pt x="114" y="11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1" name="Freeform 2420">
              <a:extLst>
                <a:ext uri="{FF2B5EF4-FFF2-40B4-BE49-F238E27FC236}">
                  <a16:creationId xmlns:a16="http://schemas.microsoft.com/office/drawing/2014/main" id="{3EC3A004-C379-D047-B5EA-ABBCBAA47424}"/>
                </a:ext>
              </a:extLst>
            </p:cNvPr>
            <p:cNvSpPr/>
            <p:nvPr/>
          </p:nvSpPr>
          <p:spPr>
            <a:xfrm>
              <a:off x="2304720" y="5136480"/>
              <a:ext cx="40680" cy="41040"/>
            </a:xfrm>
            <a:custGeom>
              <a:avLst/>
              <a:gdLst/>
              <a:ahLst/>
              <a:cxnLst>
                <a:cxn ang="3cd4">
                  <a:pos x="hc" y="t"/>
                </a:cxn>
                <a:cxn ang="cd2">
                  <a:pos x="l" y="vc"/>
                </a:cxn>
                <a:cxn ang="cd4">
                  <a:pos x="hc" y="b"/>
                </a:cxn>
                <a:cxn ang="0">
                  <a:pos x="r" y="vc"/>
                </a:cxn>
              </a:cxnLst>
              <a:rect l="l" t="t" r="r" b="b"/>
              <a:pathLst>
                <a:path w="114" h="115">
                  <a:moveTo>
                    <a:pt x="114" y="0"/>
                  </a:moveTo>
                  <a:cubicBezTo>
                    <a:pt x="114" y="63"/>
                    <a:pt x="63" y="115"/>
                    <a:pt x="0" y="11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2" name="Freeform 2421">
              <a:extLst>
                <a:ext uri="{FF2B5EF4-FFF2-40B4-BE49-F238E27FC236}">
                  <a16:creationId xmlns:a16="http://schemas.microsoft.com/office/drawing/2014/main" id="{BE3D72C8-537A-D243-A1E4-F3DBCA6736FF}"/>
                </a:ext>
              </a:extLst>
            </p:cNvPr>
            <p:cNvSpPr/>
            <p:nvPr/>
          </p:nvSpPr>
          <p:spPr>
            <a:xfrm>
              <a:off x="2264040" y="5136480"/>
              <a:ext cx="40320" cy="41040"/>
            </a:xfrm>
            <a:custGeom>
              <a:avLst/>
              <a:gdLst/>
              <a:ahLst/>
              <a:cxnLst>
                <a:cxn ang="3cd4">
                  <a:pos x="hc" y="t"/>
                </a:cxn>
                <a:cxn ang="cd2">
                  <a:pos x="l" y="vc"/>
                </a:cxn>
                <a:cxn ang="cd4">
                  <a:pos x="hc" y="b"/>
                </a:cxn>
                <a:cxn ang="0">
                  <a:pos x="r" y="vc"/>
                </a:cxn>
              </a:cxnLst>
              <a:rect l="l" t="t" r="r" b="b"/>
              <a:pathLst>
                <a:path w="113" h="115">
                  <a:moveTo>
                    <a:pt x="113" y="115"/>
                  </a:moveTo>
                  <a:cubicBezTo>
                    <a:pt x="50" y="115"/>
                    <a:pt x="0" y="6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3" name="Straight Connector 2422">
              <a:extLst>
                <a:ext uri="{FF2B5EF4-FFF2-40B4-BE49-F238E27FC236}">
                  <a16:creationId xmlns:a16="http://schemas.microsoft.com/office/drawing/2014/main" id="{8791878B-07EB-4348-980F-4D7235A94B4C}"/>
                </a:ext>
              </a:extLst>
            </p:cNvPr>
            <p:cNvSpPr/>
            <p:nvPr/>
          </p:nvSpPr>
          <p:spPr>
            <a:xfrm>
              <a:off x="2304720" y="5177880"/>
              <a:ext cx="0" cy="401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4" name="Straight Connector 2423">
              <a:extLst>
                <a:ext uri="{FF2B5EF4-FFF2-40B4-BE49-F238E27FC236}">
                  <a16:creationId xmlns:a16="http://schemas.microsoft.com/office/drawing/2014/main" id="{48C82863-979C-1E4D-B4C5-E37C0A6F296D}"/>
                </a:ext>
              </a:extLst>
            </p:cNvPr>
            <p:cNvSpPr/>
            <p:nvPr/>
          </p:nvSpPr>
          <p:spPr>
            <a:xfrm flipH="1">
              <a:off x="2365560" y="5247720"/>
              <a:ext cx="52560" cy="48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5" name="Straight Connector 2424">
              <a:extLst>
                <a:ext uri="{FF2B5EF4-FFF2-40B4-BE49-F238E27FC236}">
                  <a16:creationId xmlns:a16="http://schemas.microsoft.com/office/drawing/2014/main" id="{04484589-305F-2C46-9E01-18286C8D7DA8}"/>
                </a:ext>
              </a:extLst>
            </p:cNvPr>
            <p:cNvSpPr/>
            <p:nvPr/>
          </p:nvSpPr>
          <p:spPr>
            <a:xfrm>
              <a:off x="2365560" y="5296680"/>
              <a:ext cx="0" cy="860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6" name="Straight Connector 2425">
              <a:extLst>
                <a:ext uri="{FF2B5EF4-FFF2-40B4-BE49-F238E27FC236}">
                  <a16:creationId xmlns:a16="http://schemas.microsoft.com/office/drawing/2014/main" id="{390344EC-B6D3-A24D-B5BD-08D4EB11578B}"/>
                </a:ext>
              </a:extLst>
            </p:cNvPr>
            <p:cNvSpPr/>
            <p:nvPr/>
          </p:nvSpPr>
          <p:spPr>
            <a:xfrm>
              <a:off x="2181600" y="5218560"/>
              <a:ext cx="61560" cy="57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7" name="Straight Connector 2426">
              <a:extLst>
                <a:ext uri="{FF2B5EF4-FFF2-40B4-BE49-F238E27FC236}">
                  <a16:creationId xmlns:a16="http://schemas.microsoft.com/office/drawing/2014/main" id="{12670DBA-5767-744E-A362-5B3E4DEE6F09}"/>
                </a:ext>
              </a:extLst>
            </p:cNvPr>
            <p:cNvSpPr/>
            <p:nvPr/>
          </p:nvSpPr>
          <p:spPr>
            <a:xfrm>
              <a:off x="2243160" y="5275800"/>
              <a:ext cx="0" cy="86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8" name="Straight Connector 2427">
              <a:extLst>
                <a:ext uri="{FF2B5EF4-FFF2-40B4-BE49-F238E27FC236}">
                  <a16:creationId xmlns:a16="http://schemas.microsoft.com/office/drawing/2014/main" id="{E7CB24B1-81F1-4649-9D56-6A8736065A1C}"/>
                </a:ext>
              </a:extLst>
            </p:cNvPr>
            <p:cNvSpPr/>
            <p:nvPr/>
          </p:nvSpPr>
          <p:spPr>
            <a:xfrm flipH="1">
              <a:off x="2365560" y="5402880"/>
              <a:ext cx="61560" cy="47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29" name="Straight Connector 2428">
              <a:extLst>
                <a:ext uri="{FF2B5EF4-FFF2-40B4-BE49-F238E27FC236}">
                  <a16:creationId xmlns:a16="http://schemas.microsoft.com/office/drawing/2014/main" id="{E9E20652-781E-3F4D-8E8F-9192B40D643A}"/>
                </a:ext>
              </a:extLst>
            </p:cNvPr>
            <p:cNvSpPr/>
            <p:nvPr/>
          </p:nvSpPr>
          <p:spPr>
            <a:xfrm>
              <a:off x="2365560" y="5450400"/>
              <a:ext cx="0" cy="3491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0" name="Straight Connector 2429">
              <a:extLst>
                <a:ext uri="{FF2B5EF4-FFF2-40B4-BE49-F238E27FC236}">
                  <a16:creationId xmlns:a16="http://schemas.microsoft.com/office/drawing/2014/main" id="{5F21104B-BBB3-8A40-BB24-E025EBE219A9}"/>
                </a:ext>
              </a:extLst>
            </p:cNvPr>
            <p:cNvSpPr/>
            <p:nvPr/>
          </p:nvSpPr>
          <p:spPr>
            <a:xfrm>
              <a:off x="2520720" y="5298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1" name="Freeform 2430">
              <a:extLst>
                <a:ext uri="{FF2B5EF4-FFF2-40B4-BE49-F238E27FC236}">
                  <a16:creationId xmlns:a16="http://schemas.microsoft.com/office/drawing/2014/main" id="{63EB1C7A-347D-6846-B525-E9398168A146}"/>
                </a:ext>
              </a:extLst>
            </p:cNvPr>
            <p:cNvSpPr/>
            <p:nvPr/>
          </p:nvSpPr>
          <p:spPr>
            <a:xfrm>
              <a:off x="2520720" y="5298479"/>
              <a:ext cx="13320" cy="0"/>
            </a:xfrm>
            <a:custGeom>
              <a:avLst/>
              <a:gdLst/>
              <a:ahLst/>
              <a:cxnLst>
                <a:cxn ang="3cd4">
                  <a:pos x="hc" y="t"/>
                </a:cxn>
                <a:cxn ang="cd2">
                  <a:pos x="l" y="vc"/>
                </a:cxn>
                <a:cxn ang="cd4">
                  <a:pos x="hc" y="b"/>
                </a:cxn>
                <a:cxn ang="0">
                  <a:pos x="r" y="vc"/>
                </a:cxn>
              </a:cxnLst>
              <a:rect l="l" t="t" r="r" b="b"/>
              <a:pathLst>
                <a:path w="38">
                  <a:moveTo>
                    <a:pt x="0" y="0"/>
                  </a:moveTo>
                  <a:cubicBezTo>
                    <a:pt x="38" y="0"/>
                    <a:pt x="38" y="0"/>
                    <a:pt x="3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2" name="Freeform 2431">
              <a:extLst>
                <a:ext uri="{FF2B5EF4-FFF2-40B4-BE49-F238E27FC236}">
                  <a16:creationId xmlns:a16="http://schemas.microsoft.com/office/drawing/2014/main" id="{FCD0EAC9-7BC6-BD46-BCD4-BE40F3C9083D}"/>
                </a:ext>
              </a:extLst>
            </p:cNvPr>
            <p:cNvSpPr/>
            <p:nvPr/>
          </p:nvSpPr>
          <p:spPr>
            <a:xfrm>
              <a:off x="2534400" y="5202000"/>
              <a:ext cx="97920" cy="96120"/>
            </a:xfrm>
            <a:custGeom>
              <a:avLst/>
              <a:gdLst/>
              <a:ahLst/>
              <a:cxnLst>
                <a:cxn ang="3cd4">
                  <a:pos x="hc" y="t"/>
                </a:cxn>
                <a:cxn ang="cd2">
                  <a:pos x="l" y="vc"/>
                </a:cxn>
                <a:cxn ang="cd4">
                  <a:pos x="hc" y="b"/>
                </a:cxn>
                <a:cxn ang="0">
                  <a:pos x="r" y="vc"/>
                </a:cxn>
              </a:cxnLst>
              <a:rect l="l" t="t" r="r" b="b"/>
              <a:pathLst>
                <a:path w="273" h="268">
                  <a:moveTo>
                    <a:pt x="0" y="268"/>
                  </a:moveTo>
                  <a:cubicBezTo>
                    <a:pt x="151" y="268"/>
                    <a:pt x="273" y="148"/>
                    <a:pt x="27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3" name="Freeform 2432">
              <a:extLst>
                <a:ext uri="{FF2B5EF4-FFF2-40B4-BE49-F238E27FC236}">
                  <a16:creationId xmlns:a16="http://schemas.microsoft.com/office/drawing/2014/main" id="{55C02DDF-A891-4243-BCCE-63538A60A1FD}"/>
                </a:ext>
              </a:extLst>
            </p:cNvPr>
            <p:cNvSpPr/>
            <p:nvPr/>
          </p:nvSpPr>
          <p:spPr>
            <a:xfrm>
              <a:off x="2534400" y="5104440"/>
              <a:ext cx="97920" cy="97200"/>
            </a:xfrm>
            <a:custGeom>
              <a:avLst/>
              <a:gdLst/>
              <a:ahLst/>
              <a:cxnLst>
                <a:cxn ang="3cd4">
                  <a:pos x="hc" y="t"/>
                </a:cxn>
                <a:cxn ang="cd2">
                  <a:pos x="l" y="vc"/>
                </a:cxn>
                <a:cxn ang="cd4">
                  <a:pos x="hc" y="b"/>
                </a:cxn>
                <a:cxn ang="0">
                  <a:pos x="r" y="vc"/>
                </a:cxn>
              </a:cxnLst>
              <a:rect l="l" t="t" r="r" b="b"/>
              <a:pathLst>
                <a:path w="273" h="271">
                  <a:moveTo>
                    <a:pt x="273" y="271"/>
                  </a:moveTo>
                  <a:cubicBezTo>
                    <a:pt x="273" y="120"/>
                    <a:pt x="151"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4" name="Freeform 2433">
              <a:extLst>
                <a:ext uri="{FF2B5EF4-FFF2-40B4-BE49-F238E27FC236}">
                  <a16:creationId xmlns:a16="http://schemas.microsoft.com/office/drawing/2014/main" id="{6BB2DEE2-F646-0F4B-92D8-F94A1AE5CC8E}"/>
                </a:ext>
              </a:extLst>
            </p:cNvPr>
            <p:cNvSpPr/>
            <p:nvPr/>
          </p:nvSpPr>
          <p:spPr>
            <a:xfrm>
              <a:off x="2503800" y="5104440"/>
              <a:ext cx="30240" cy="3960"/>
            </a:xfrm>
            <a:custGeom>
              <a:avLst/>
              <a:gdLst/>
              <a:ahLst/>
              <a:cxnLst>
                <a:cxn ang="3cd4">
                  <a:pos x="hc" y="t"/>
                </a:cxn>
                <a:cxn ang="cd2">
                  <a:pos x="l" y="vc"/>
                </a:cxn>
                <a:cxn ang="cd4">
                  <a:pos x="hc" y="b"/>
                </a:cxn>
                <a:cxn ang="0">
                  <a:pos x="r" y="vc"/>
                </a:cxn>
              </a:cxnLst>
              <a:rect l="l" t="t" r="r" b="b"/>
              <a:pathLst>
                <a:path w="85" h="12">
                  <a:moveTo>
                    <a:pt x="85" y="0"/>
                  </a:moveTo>
                  <a:cubicBezTo>
                    <a:pt x="57" y="0"/>
                    <a:pt x="28" y="2"/>
                    <a:pt x="0" y="1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5" name="Freeform 2434">
              <a:extLst>
                <a:ext uri="{FF2B5EF4-FFF2-40B4-BE49-F238E27FC236}">
                  <a16:creationId xmlns:a16="http://schemas.microsoft.com/office/drawing/2014/main" id="{F6CD85AF-875F-104E-91BD-16DF331651E3}"/>
                </a:ext>
              </a:extLst>
            </p:cNvPr>
            <p:cNvSpPr/>
            <p:nvPr/>
          </p:nvSpPr>
          <p:spPr>
            <a:xfrm>
              <a:off x="2503800" y="5091120"/>
              <a:ext cx="1800" cy="17280"/>
            </a:xfrm>
            <a:custGeom>
              <a:avLst/>
              <a:gdLst/>
              <a:ahLst/>
              <a:cxnLst>
                <a:cxn ang="3cd4">
                  <a:pos x="hc" y="t"/>
                </a:cxn>
                <a:cxn ang="cd2">
                  <a:pos x="l" y="vc"/>
                </a:cxn>
                <a:cxn ang="cd4">
                  <a:pos x="hc" y="b"/>
                </a:cxn>
                <a:cxn ang="0">
                  <a:pos x="r" y="vc"/>
                </a:cxn>
              </a:cxnLst>
              <a:rect l="l" t="t" r="r" b="b"/>
              <a:pathLst>
                <a:path w="6" h="49">
                  <a:moveTo>
                    <a:pt x="0" y="49"/>
                  </a:moveTo>
                  <a:cubicBezTo>
                    <a:pt x="3" y="32"/>
                    <a:pt x="6" y="15"/>
                    <a:pt x="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6" name="Freeform 2435">
              <a:extLst>
                <a:ext uri="{FF2B5EF4-FFF2-40B4-BE49-F238E27FC236}">
                  <a16:creationId xmlns:a16="http://schemas.microsoft.com/office/drawing/2014/main" id="{FE473481-9556-4540-A740-C4BBE748B847}"/>
                </a:ext>
              </a:extLst>
            </p:cNvPr>
            <p:cNvSpPr/>
            <p:nvPr/>
          </p:nvSpPr>
          <p:spPr>
            <a:xfrm>
              <a:off x="2342160" y="4993560"/>
              <a:ext cx="163440" cy="97200"/>
            </a:xfrm>
            <a:custGeom>
              <a:avLst/>
              <a:gdLst/>
              <a:ahLst/>
              <a:cxnLst>
                <a:cxn ang="3cd4">
                  <a:pos x="hc" y="t"/>
                </a:cxn>
                <a:cxn ang="cd2">
                  <a:pos x="l" y="vc"/>
                </a:cxn>
                <a:cxn ang="cd4">
                  <a:pos x="hc" y="b"/>
                </a:cxn>
                <a:cxn ang="0">
                  <a:pos x="r" y="vc"/>
                </a:cxn>
              </a:cxnLst>
              <a:rect l="l" t="t" r="r" b="b"/>
              <a:pathLst>
                <a:path w="455" h="271">
                  <a:moveTo>
                    <a:pt x="455" y="271"/>
                  </a:moveTo>
                  <a:cubicBezTo>
                    <a:pt x="455" y="39"/>
                    <a:pt x="178" y="-84"/>
                    <a:pt x="0" y="6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7" name="Freeform 2436">
              <a:extLst>
                <a:ext uri="{FF2B5EF4-FFF2-40B4-BE49-F238E27FC236}">
                  <a16:creationId xmlns:a16="http://schemas.microsoft.com/office/drawing/2014/main" id="{02C07D6F-5B14-3C49-8347-D1FA4E08C7A9}"/>
                </a:ext>
              </a:extLst>
            </p:cNvPr>
            <p:cNvSpPr/>
            <p:nvPr/>
          </p:nvSpPr>
          <p:spPr>
            <a:xfrm>
              <a:off x="2068200" y="4924440"/>
              <a:ext cx="273600" cy="138600"/>
            </a:xfrm>
            <a:custGeom>
              <a:avLst/>
              <a:gdLst/>
              <a:ahLst/>
              <a:cxnLst>
                <a:cxn ang="3cd4">
                  <a:pos x="hc" y="t"/>
                </a:cxn>
                <a:cxn ang="cd2">
                  <a:pos x="l" y="vc"/>
                </a:cxn>
                <a:cxn ang="cd4">
                  <a:pos x="hc" y="b"/>
                </a:cxn>
                <a:cxn ang="0">
                  <a:pos x="r" y="vc"/>
                </a:cxn>
              </a:cxnLst>
              <a:rect l="l" t="t" r="r" b="b"/>
              <a:pathLst>
                <a:path w="761" h="386">
                  <a:moveTo>
                    <a:pt x="761" y="257"/>
                  </a:moveTo>
                  <a:cubicBezTo>
                    <a:pt x="616" y="-150"/>
                    <a:pt x="0" y="-48"/>
                    <a:pt x="0" y="38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8" name="Freeform 2437">
              <a:extLst>
                <a:ext uri="{FF2B5EF4-FFF2-40B4-BE49-F238E27FC236}">
                  <a16:creationId xmlns:a16="http://schemas.microsoft.com/office/drawing/2014/main" id="{6160D14C-0EDD-6D48-8B04-51CF926CBFF8}"/>
                </a:ext>
              </a:extLst>
            </p:cNvPr>
            <p:cNvSpPr/>
            <p:nvPr/>
          </p:nvSpPr>
          <p:spPr>
            <a:xfrm>
              <a:off x="2068200" y="5063040"/>
              <a:ext cx="5760" cy="41040"/>
            </a:xfrm>
            <a:custGeom>
              <a:avLst/>
              <a:gdLst/>
              <a:ahLst/>
              <a:cxnLst>
                <a:cxn ang="3cd4">
                  <a:pos x="hc" y="t"/>
                </a:cxn>
                <a:cxn ang="cd2">
                  <a:pos x="l" y="vc"/>
                </a:cxn>
                <a:cxn ang="cd4">
                  <a:pos x="hc" y="b"/>
                </a:cxn>
                <a:cxn ang="0">
                  <a:pos x="r" y="vc"/>
                </a:cxn>
              </a:cxnLst>
              <a:rect l="l" t="t" r="r" b="b"/>
              <a:pathLst>
                <a:path w="17" h="115">
                  <a:moveTo>
                    <a:pt x="0" y="0"/>
                  </a:moveTo>
                  <a:cubicBezTo>
                    <a:pt x="0" y="37"/>
                    <a:pt x="7" y="78"/>
                    <a:pt x="17" y="11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39" name="Freeform 2438">
              <a:extLst>
                <a:ext uri="{FF2B5EF4-FFF2-40B4-BE49-F238E27FC236}">
                  <a16:creationId xmlns:a16="http://schemas.microsoft.com/office/drawing/2014/main" id="{D494697C-3220-E142-8988-DCA634D030B3}"/>
                </a:ext>
              </a:extLst>
            </p:cNvPr>
            <p:cNvSpPr/>
            <p:nvPr/>
          </p:nvSpPr>
          <p:spPr>
            <a:xfrm>
              <a:off x="1978560" y="5104440"/>
              <a:ext cx="95040" cy="100440"/>
            </a:xfrm>
            <a:custGeom>
              <a:avLst/>
              <a:gdLst/>
              <a:ahLst/>
              <a:cxnLst>
                <a:cxn ang="3cd4">
                  <a:pos x="hc" y="t"/>
                </a:cxn>
                <a:cxn ang="cd2">
                  <a:pos x="l" y="vc"/>
                </a:cxn>
                <a:cxn ang="cd4">
                  <a:pos x="hc" y="b"/>
                </a:cxn>
                <a:cxn ang="0">
                  <a:pos x="r" y="vc"/>
                </a:cxn>
              </a:cxnLst>
              <a:rect l="l" t="t" r="r" b="b"/>
              <a:pathLst>
                <a:path w="265" h="280">
                  <a:moveTo>
                    <a:pt x="265" y="0"/>
                  </a:moveTo>
                  <a:cubicBezTo>
                    <a:pt x="114" y="5"/>
                    <a:pt x="-7" y="128"/>
                    <a:pt x="0" y="2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0" name="Freeform 2439">
              <a:extLst>
                <a:ext uri="{FF2B5EF4-FFF2-40B4-BE49-F238E27FC236}">
                  <a16:creationId xmlns:a16="http://schemas.microsoft.com/office/drawing/2014/main" id="{8DCEC8A5-821A-624A-93D3-90206607C00D}"/>
                </a:ext>
              </a:extLst>
            </p:cNvPr>
            <p:cNvSpPr/>
            <p:nvPr/>
          </p:nvSpPr>
          <p:spPr>
            <a:xfrm>
              <a:off x="1978920" y="5205240"/>
              <a:ext cx="102600" cy="92880"/>
            </a:xfrm>
            <a:custGeom>
              <a:avLst/>
              <a:gdLst/>
              <a:ahLst/>
              <a:cxnLst>
                <a:cxn ang="3cd4">
                  <a:pos x="hc" y="t"/>
                </a:cxn>
                <a:cxn ang="cd2">
                  <a:pos x="l" y="vc"/>
                </a:cxn>
                <a:cxn ang="cd4">
                  <a:pos x="hc" y="b"/>
                </a:cxn>
                <a:cxn ang="0">
                  <a:pos x="r" y="vc"/>
                </a:cxn>
              </a:cxnLst>
              <a:rect l="l" t="t" r="r" b="b"/>
              <a:pathLst>
                <a:path w="286" h="259">
                  <a:moveTo>
                    <a:pt x="0" y="0"/>
                  </a:moveTo>
                  <a:cubicBezTo>
                    <a:pt x="7" y="148"/>
                    <a:pt x="136" y="264"/>
                    <a:pt x="286" y="25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1" name="Freeform 2440">
              <a:extLst>
                <a:ext uri="{FF2B5EF4-FFF2-40B4-BE49-F238E27FC236}">
                  <a16:creationId xmlns:a16="http://schemas.microsoft.com/office/drawing/2014/main" id="{9C8CBD18-672D-B143-846E-C4FBBA5AF2D2}"/>
                </a:ext>
              </a:extLst>
            </p:cNvPr>
            <p:cNvSpPr/>
            <p:nvPr/>
          </p:nvSpPr>
          <p:spPr>
            <a:xfrm>
              <a:off x="2081880" y="5298479"/>
              <a:ext cx="86400" cy="0"/>
            </a:xfrm>
            <a:custGeom>
              <a:avLst/>
              <a:gdLst/>
              <a:ahLst/>
              <a:cxnLst>
                <a:cxn ang="3cd4">
                  <a:pos x="hc" y="t"/>
                </a:cxn>
                <a:cxn ang="cd2">
                  <a:pos x="l" y="vc"/>
                </a:cxn>
                <a:cxn ang="cd4">
                  <a:pos x="hc" y="b"/>
                </a:cxn>
                <a:cxn ang="0">
                  <a:pos x="r" y="vc"/>
                </a:cxn>
              </a:cxnLst>
              <a:rect l="l" t="t" r="r" b="b"/>
              <a:pathLst>
                <a:path w="241">
                  <a:moveTo>
                    <a:pt x="0" y="0"/>
                  </a:moveTo>
                  <a:cubicBezTo>
                    <a:pt x="241" y="0"/>
                    <a:pt x="241" y="0"/>
                    <a:pt x="24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2" name="Straight Connector 2441">
              <a:extLst>
                <a:ext uri="{FF2B5EF4-FFF2-40B4-BE49-F238E27FC236}">
                  <a16:creationId xmlns:a16="http://schemas.microsoft.com/office/drawing/2014/main" id="{CB027030-29F9-9F41-8CBD-71A7EBB444ED}"/>
                </a:ext>
              </a:extLst>
            </p:cNvPr>
            <p:cNvSpPr/>
            <p:nvPr/>
          </p:nvSpPr>
          <p:spPr>
            <a:xfrm>
              <a:off x="2243160" y="5410800"/>
              <a:ext cx="0" cy="208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3" name="Straight Connector 2442">
              <a:extLst>
                <a:ext uri="{FF2B5EF4-FFF2-40B4-BE49-F238E27FC236}">
                  <a16:creationId xmlns:a16="http://schemas.microsoft.com/office/drawing/2014/main" id="{0AA0C1BE-E603-5D4A-868D-17370F4FE1F7}"/>
                </a:ext>
              </a:extLst>
            </p:cNvPr>
            <p:cNvSpPr/>
            <p:nvPr/>
          </p:nvSpPr>
          <p:spPr>
            <a:xfrm>
              <a:off x="2365560" y="5533200"/>
              <a:ext cx="0" cy="20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44" name="Straight Connector 2443">
              <a:extLst>
                <a:ext uri="{FF2B5EF4-FFF2-40B4-BE49-F238E27FC236}">
                  <a16:creationId xmlns:a16="http://schemas.microsoft.com/office/drawing/2014/main" id="{C6A164AC-F923-C74A-90C4-ECA5487680A7}"/>
                </a:ext>
              </a:extLst>
            </p:cNvPr>
            <p:cNvSpPr/>
            <p:nvPr/>
          </p:nvSpPr>
          <p:spPr>
            <a:xfrm>
              <a:off x="2243160" y="5485319"/>
              <a:ext cx="0" cy="410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8" name="Group 1707">
            <a:extLst>
              <a:ext uri="{FF2B5EF4-FFF2-40B4-BE49-F238E27FC236}">
                <a16:creationId xmlns:a16="http://schemas.microsoft.com/office/drawing/2014/main" id="{D30CB136-22DB-234D-8EFC-F2954ECEA7FA}"/>
              </a:ext>
            </a:extLst>
          </p:cNvPr>
          <p:cNvGrpSpPr/>
          <p:nvPr/>
        </p:nvGrpSpPr>
        <p:grpSpPr>
          <a:xfrm>
            <a:off x="424247" y="2762350"/>
            <a:ext cx="655001" cy="726440"/>
            <a:chOff x="-162000" y="4942079"/>
            <a:chExt cx="508320" cy="563761"/>
          </a:xfrm>
        </p:grpSpPr>
        <p:sp>
          <p:nvSpPr>
            <p:cNvPr id="2366" name="Straight Connector 2365">
              <a:extLst>
                <a:ext uri="{FF2B5EF4-FFF2-40B4-BE49-F238E27FC236}">
                  <a16:creationId xmlns:a16="http://schemas.microsoft.com/office/drawing/2014/main" id="{E64A0BAD-2DFF-D24F-8DA9-906D6E9825D7}"/>
                </a:ext>
              </a:extLst>
            </p:cNvPr>
            <p:cNvSpPr/>
            <p:nvPr/>
          </p:nvSpPr>
          <p:spPr>
            <a:xfrm>
              <a:off x="265680" y="50126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7" name="Freeform 2366">
              <a:extLst>
                <a:ext uri="{FF2B5EF4-FFF2-40B4-BE49-F238E27FC236}">
                  <a16:creationId xmlns:a16="http://schemas.microsoft.com/office/drawing/2014/main" id="{534979BF-795D-FC4E-A9A9-B1FAFCED0FF7}"/>
                </a:ext>
              </a:extLst>
            </p:cNvPr>
            <p:cNvSpPr/>
            <p:nvPr/>
          </p:nvSpPr>
          <p:spPr>
            <a:xfrm>
              <a:off x="265680" y="5012640"/>
              <a:ext cx="57600" cy="0"/>
            </a:xfrm>
            <a:custGeom>
              <a:avLst/>
              <a:gdLst/>
              <a:ahLst/>
              <a:cxnLst>
                <a:cxn ang="3cd4">
                  <a:pos x="hc" y="t"/>
                </a:cxn>
                <a:cxn ang="cd2">
                  <a:pos x="l" y="vc"/>
                </a:cxn>
                <a:cxn ang="cd4">
                  <a:pos x="hc" y="b"/>
                </a:cxn>
                <a:cxn ang="0">
                  <a:pos x="r" y="vc"/>
                </a:cxn>
              </a:cxnLst>
              <a:rect l="l" t="t" r="r" b="b"/>
              <a:pathLst>
                <a:path w="161">
                  <a:moveTo>
                    <a:pt x="0" y="0"/>
                  </a:moveTo>
                  <a:cubicBezTo>
                    <a:pt x="161" y="0"/>
                    <a:pt x="161" y="0"/>
                    <a:pt x="16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8" name="Freeform 2367">
              <a:extLst>
                <a:ext uri="{FF2B5EF4-FFF2-40B4-BE49-F238E27FC236}">
                  <a16:creationId xmlns:a16="http://schemas.microsoft.com/office/drawing/2014/main" id="{BC9AB20A-E36A-C742-B81E-B026D41364B8}"/>
                </a:ext>
              </a:extLst>
            </p:cNvPr>
            <p:cNvSpPr/>
            <p:nvPr/>
          </p:nvSpPr>
          <p:spPr>
            <a:xfrm>
              <a:off x="323640" y="5012640"/>
              <a:ext cx="22320" cy="23760"/>
            </a:xfrm>
            <a:custGeom>
              <a:avLst/>
              <a:gdLst/>
              <a:ahLst/>
              <a:cxnLst>
                <a:cxn ang="3cd4">
                  <a:pos x="hc" y="t"/>
                </a:cxn>
                <a:cxn ang="cd2">
                  <a:pos x="l" y="vc"/>
                </a:cxn>
                <a:cxn ang="cd4">
                  <a:pos x="hc" y="b"/>
                </a:cxn>
                <a:cxn ang="0">
                  <a:pos x="r" y="vc"/>
                </a:cxn>
              </a:cxnLst>
              <a:rect l="l" t="t" r="r" b="b"/>
              <a:pathLst>
                <a:path w="63" h="67">
                  <a:moveTo>
                    <a:pt x="0" y="0"/>
                  </a:moveTo>
                  <a:cubicBezTo>
                    <a:pt x="33" y="0"/>
                    <a:pt x="63" y="30"/>
                    <a:pt x="63" y="6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9" name="Freeform 2368">
              <a:extLst>
                <a:ext uri="{FF2B5EF4-FFF2-40B4-BE49-F238E27FC236}">
                  <a16:creationId xmlns:a16="http://schemas.microsoft.com/office/drawing/2014/main" id="{9E3EC96E-DAAA-1845-B9F9-488045EEB80C}"/>
                </a:ext>
              </a:extLst>
            </p:cNvPr>
            <p:cNvSpPr/>
            <p:nvPr/>
          </p:nvSpPr>
          <p:spPr>
            <a:xfrm>
              <a:off x="346320" y="5036760"/>
              <a:ext cx="0" cy="444599"/>
            </a:xfrm>
            <a:custGeom>
              <a:avLst/>
              <a:gdLst/>
              <a:ahLst/>
              <a:cxnLst>
                <a:cxn ang="3cd4">
                  <a:pos x="hc" y="t"/>
                </a:cxn>
                <a:cxn ang="cd2">
                  <a:pos x="l" y="vc"/>
                </a:cxn>
                <a:cxn ang="cd4">
                  <a:pos x="hc" y="b"/>
                </a:cxn>
                <a:cxn ang="0">
                  <a:pos x="r" y="vc"/>
                </a:cxn>
              </a:cxnLst>
              <a:rect l="l" t="t" r="r" b="b"/>
              <a:pathLst>
                <a:path h="1236">
                  <a:moveTo>
                    <a:pt x="0" y="0"/>
                  </a:moveTo>
                  <a:cubicBezTo>
                    <a:pt x="0" y="1236"/>
                    <a:pt x="0" y="1236"/>
                    <a:pt x="0" y="12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0" name="Freeform 2369">
              <a:extLst>
                <a:ext uri="{FF2B5EF4-FFF2-40B4-BE49-F238E27FC236}">
                  <a16:creationId xmlns:a16="http://schemas.microsoft.com/office/drawing/2014/main" id="{92FB4094-26A7-9F48-B819-200AD6DBD72C}"/>
                </a:ext>
              </a:extLst>
            </p:cNvPr>
            <p:cNvSpPr/>
            <p:nvPr/>
          </p:nvSpPr>
          <p:spPr>
            <a:xfrm>
              <a:off x="323640" y="5481719"/>
              <a:ext cx="22320" cy="23760"/>
            </a:xfrm>
            <a:custGeom>
              <a:avLst/>
              <a:gdLst/>
              <a:ahLst/>
              <a:cxnLst>
                <a:cxn ang="3cd4">
                  <a:pos x="hc" y="t"/>
                </a:cxn>
                <a:cxn ang="cd2">
                  <a:pos x="l" y="vc"/>
                </a:cxn>
                <a:cxn ang="cd4">
                  <a:pos x="hc" y="b"/>
                </a:cxn>
                <a:cxn ang="0">
                  <a:pos x="r" y="vc"/>
                </a:cxn>
              </a:cxnLst>
              <a:rect l="l" t="t" r="r" b="b"/>
              <a:pathLst>
                <a:path w="63" h="67">
                  <a:moveTo>
                    <a:pt x="63" y="0"/>
                  </a:moveTo>
                  <a:cubicBezTo>
                    <a:pt x="63" y="36"/>
                    <a:pt x="33" y="67"/>
                    <a:pt x="0" y="6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1" name="Freeform 2370">
              <a:extLst>
                <a:ext uri="{FF2B5EF4-FFF2-40B4-BE49-F238E27FC236}">
                  <a16:creationId xmlns:a16="http://schemas.microsoft.com/office/drawing/2014/main" id="{422EA6EA-4787-2A4F-B50E-52774516C187}"/>
                </a:ext>
              </a:extLst>
            </p:cNvPr>
            <p:cNvSpPr/>
            <p:nvPr/>
          </p:nvSpPr>
          <p:spPr>
            <a:xfrm>
              <a:off x="-39960" y="5505840"/>
              <a:ext cx="363239" cy="0"/>
            </a:xfrm>
            <a:custGeom>
              <a:avLst/>
              <a:gdLst/>
              <a:ahLst/>
              <a:cxnLst>
                <a:cxn ang="3cd4">
                  <a:pos x="hc" y="t"/>
                </a:cxn>
                <a:cxn ang="cd2">
                  <a:pos x="l" y="vc"/>
                </a:cxn>
                <a:cxn ang="cd4">
                  <a:pos x="hc" y="b"/>
                </a:cxn>
                <a:cxn ang="0">
                  <a:pos x="r" y="vc"/>
                </a:cxn>
              </a:cxnLst>
              <a:rect l="l" t="t" r="r" b="b"/>
              <a:pathLst>
                <a:path w="1010">
                  <a:moveTo>
                    <a:pt x="1010"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2" name="Freeform 2371">
              <a:extLst>
                <a:ext uri="{FF2B5EF4-FFF2-40B4-BE49-F238E27FC236}">
                  <a16:creationId xmlns:a16="http://schemas.microsoft.com/office/drawing/2014/main" id="{A20F44F5-DB56-8748-87E8-FC0521A3522A}"/>
                </a:ext>
              </a:extLst>
            </p:cNvPr>
            <p:cNvSpPr/>
            <p:nvPr/>
          </p:nvSpPr>
          <p:spPr>
            <a:xfrm>
              <a:off x="-62640" y="5481719"/>
              <a:ext cx="22320" cy="23760"/>
            </a:xfrm>
            <a:custGeom>
              <a:avLst/>
              <a:gdLst/>
              <a:ahLst/>
              <a:cxnLst>
                <a:cxn ang="3cd4">
                  <a:pos x="hc" y="t"/>
                </a:cxn>
                <a:cxn ang="cd2">
                  <a:pos x="l" y="vc"/>
                </a:cxn>
                <a:cxn ang="cd4">
                  <a:pos x="hc" y="b"/>
                </a:cxn>
                <a:cxn ang="0">
                  <a:pos x="r" y="vc"/>
                </a:cxn>
              </a:cxnLst>
              <a:rect l="l" t="t" r="r" b="b"/>
              <a:pathLst>
                <a:path w="63" h="67">
                  <a:moveTo>
                    <a:pt x="63" y="67"/>
                  </a:moveTo>
                  <a:cubicBezTo>
                    <a:pt x="27" y="67"/>
                    <a:pt x="0" y="3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3" name="Freeform 2372">
              <a:extLst>
                <a:ext uri="{FF2B5EF4-FFF2-40B4-BE49-F238E27FC236}">
                  <a16:creationId xmlns:a16="http://schemas.microsoft.com/office/drawing/2014/main" id="{67D278A9-D597-C041-AE28-E802D0404678}"/>
                </a:ext>
              </a:extLst>
            </p:cNvPr>
            <p:cNvSpPr/>
            <p:nvPr/>
          </p:nvSpPr>
          <p:spPr>
            <a:xfrm>
              <a:off x="-62640" y="5294879"/>
              <a:ext cx="0" cy="186480"/>
            </a:xfrm>
            <a:custGeom>
              <a:avLst/>
              <a:gdLst/>
              <a:ahLst/>
              <a:cxnLst>
                <a:cxn ang="3cd4">
                  <a:pos x="hc" y="t"/>
                </a:cxn>
                <a:cxn ang="cd2">
                  <a:pos x="l" y="vc"/>
                </a:cxn>
                <a:cxn ang="cd4">
                  <a:pos x="hc" y="b"/>
                </a:cxn>
                <a:cxn ang="0">
                  <a:pos x="r" y="vc"/>
                </a:cxn>
              </a:cxnLst>
              <a:rect l="l" t="t" r="r" b="b"/>
              <a:pathLst>
                <a:path h="519">
                  <a:moveTo>
                    <a:pt x="0" y="51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4" name="Straight Connector 2373">
              <a:extLst>
                <a:ext uri="{FF2B5EF4-FFF2-40B4-BE49-F238E27FC236}">
                  <a16:creationId xmlns:a16="http://schemas.microsoft.com/office/drawing/2014/main" id="{1F465DEE-677B-DA49-9658-9A5D41C0E186}"/>
                </a:ext>
              </a:extLst>
            </p:cNvPr>
            <p:cNvSpPr/>
            <p:nvPr/>
          </p:nvSpPr>
          <p:spPr>
            <a:xfrm>
              <a:off x="-62640" y="5077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5" name="Freeform 2374">
              <a:extLst>
                <a:ext uri="{FF2B5EF4-FFF2-40B4-BE49-F238E27FC236}">
                  <a16:creationId xmlns:a16="http://schemas.microsoft.com/office/drawing/2014/main" id="{6EA4D3AF-FBDE-6B4B-93A0-D07506D45EE3}"/>
                </a:ext>
              </a:extLst>
            </p:cNvPr>
            <p:cNvSpPr/>
            <p:nvPr/>
          </p:nvSpPr>
          <p:spPr>
            <a:xfrm>
              <a:off x="-62640" y="5034240"/>
              <a:ext cx="0" cy="42480"/>
            </a:xfrm>
            <a:custGeom>
              <a:avLst/>
              <a:gdLst/>
              <a:ahLst/>
              <a:cxnLst>
                <a:cxn ang="3cd4">
                  <a:pos x="hc" y="t"/>
                </a:cxn>
                <a:cxn ang="cd2">
                  <a:pos x="l" y="vc"/>
                </a:cxn>
                <a:cxn ang="cd4">
                  <a:pos x="hc" y="b"/>
                </a:cxn>
                <a:cxn ang="0">
                  <a:pos x="r" y="vc"/>
                </a:cxn>
              </a:cxnLst>
              <a:rect l="l" t="t" r="r" b="b"/>
              <a:pathLst>
                <a:path h="119">
                  <a:moveTo>
                    <a:pt x="0" y="11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6" name="Freeform 2375">
              <a:extLst>
                <a:ext uri="{FF2B5EF4-FFF2-40B4-BE49-F238E27FC236}">
                  <a16:creationId xmlns:a16="http://schemas.microsoft.com/office/drawing/2014/main" id="{2BC1E081-C21C-B04B-83B9-53ACAF3E621E}"/>
                </a:ext>
              </a:extLst>
            </p:cNvPr>
            <p:cNvSpPr/>
            <p:nvPr/>
          </p:nvSpPr>
          <p:spPr>
            <a:xfrm>
              <a:off x="-62640" y="5012640"/>
              <a:ext cx="20520" cy="21240"/>
            </a:xfrm>
            <a:custGeom>
              <a:avLst/>
              <a:gdLst/>
              <a:ahLst/>
              <a:cxnLst>
                <a:cxn ang="3cd4">
                  <a:pos x="hc" y="t"/>
                </a:cxn>
                <a:cxn ang="cd2">
                  <a:pos x="l" y="vc"/>
                </a:cxn>
                <a:cxn ang="cd4">
                  <a:pos x="hc" y="b"/>
                </a:cxn>
                <a:cxn ang="0">
                  <a:pos x="r" y="vc"/>
                </a:cxn>
              </a:cxnLst>
              <a:rect l="l" t="t" r="r" b="b"/>
              <a:pathLst>
                <a:path w="58" h="60">
                  <a:moveTo>
                    <a:pt x="0" y="60"/>
                  </a:moveTo>
                  <a:cubicBezTo>
                    <a:pt x="0" y="26"/>
                    <a:pt x="25" y="0"/>
                    <a:pt x="5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7" name="Freeform 2376">
              <a:extLst>
                <a:ext uri="{FF2B5EF4-FFF2-40B4-BE49-F238E27FC236}">
                  <a16:creationId xmlns:a16="http://schemas.microsoft.com/office/drawing/2014/main" id="{A9276B3E-F8F7-A849-B38F-4D0B3C1037F7}"/>
                </a:ext>
              </a:extLst>
            </p:cNvPr>
            <p:cNvSpPr/>
            <p:nvPr/>
          </p:nvSpPr>
          <p:spPr>
            <a:xfrm>
              <a:off x="-41760" y="5012640"/>
              <a:ext cx="60480" cy="0"/>
            </a:xfrm>
            <a:custGeom>
              <a:avLst/>
              <a:gdLst/>
              <a:ahLst/>
              <a:cxnLst>
                <a:cxn ang="3cd4">
                  <a:pos x="hc" y="t"/>
                </a:cxn>
                <a:cxn ang="cd2">
                  <a:pos x="l" y="vc"/>
                </a:cxn>
                <a:cxn ang="cd4">
                  <a:pos x="hc" y="b"/>
                </a:cxn>
                <a:cxn ang="0">
                  <a:pos x="r" y="vc"/>
                </a:cxn>
              </a:cxnLst>
              <a:rect l="l" t="t" r="r" b="b"/>
              <a:pathLst>
                <a:path w="169">
                  <a:moveTo>
                    <a:pt x="0" y="0"/>
                  </a:moveTo>
                  <a:cubicBezTo>
                    <a:pt x="169" y="0"/>
                    <a:pt x="169" y="0"/>
                    <a:pt x="16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8" name="Straight Connector 2377">
              <a:extLst>
                <a:ext uri="{FF2B5EF4-FFF2-40B4-BE49-F238E27FC236}">
                  <a16:creationId xmlns:a16="http://schemas.microsoft.com/office/drawing/2014/main" id="{4418DE8F-7116-C44A-BE16-67FBC1119472}"/>
                </a:ext>
              </a:extLst>
            </p:cNvPr>
            <p:cNvSpPr/>
            <p:nvPr/>
          </p:nvSpPr>
          <p:spPr>
            <a:xfrm>
              <a:off x="258840" y="5055480"/>
              <a:ext cx="468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79" name="Straight Connector 2378">
              <a:extLst>
                <a:ext uri="{FF2B5EF4-FFF2-40B4-BE49-F238E27FC236}">
                  <a16:creationId xmlns:a16="http://schemas.microsoft.com/office/drawing/2014/main" id="{F058E55D-1DEC-D643-9BBA-20011244BCE6}"/>
                </a:ext>
              </a:extLst>
            </p:cNvPr>
            <p:cNvSpPr/>
            <p:nvPr/>
          </p:nvSpPr>
          <p:spPr>
            <a:xfrm>
              <a:off x="305640" y="5055480"/>
              <a:ext cx="0" cy="386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0" name="Straight Connector 2379">
              <a:extLst>
                <a:ext uri="{FF2B5EF4-FFF2-40B4-BE49-F238E27FC236}">
                  <a16:creationId xmlns:a16="http://schemas.microsoft.com/office/drawing/2014/main" id="{D57CDD66-F935-1240-A2BA-BA9BA044B8F7}"/>
                </a:ext>
              </a:extLst>
            </p:cNvPr>
            <p:cNvSpPr/>
            <p:nvPr/>
          </p:nvSpPr>
          <p:spPr>
            <a:xfrm flipH="1">
              <a:off x="-21600" y="5441760"/>
              <a:ext cx="3272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1" name="Straight Connector 2380">
              <a:extLst>
                <a:ext uri="{FF2B5EF4-FFF2-40B4-BE49-F238E27FC236}">
                  <a16:creationId xmlns:a16="http://schemas.microsoft.com/office/drawing/2014/main" id="{7BD8D361-3831-8A41-AA66-EACED8316DA9}"/>
                </a:ext>
              </a:extLst>
            </p:cNvPr>
            <p:cNvSpPr/>
            <p:nvPr/>
          </p:nvSpPr>
          <p:spPr>
            <a:xfrm flipV="1">
              <a:off x="-21600" y="5330520"/>
              <a:ext cx="0" cy="111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2" name="Straight Connector 2381">
              <a:extLst>
                <a:ext uri="{FF2B5EF4-FFF2-40B4-BE49-F238E27FC236}">
                  <a16:creationId xmlns:a16="http://schemas.microsoft.com/office/drawing/2014/main" id="{66D28081-3751-8B4A-840F-243FBFBC5D82}"/>
                </a:ext>
              </a:extLst>
            </p:cNvPr>
            <p:cNvSpPr/>
            <p:nvPr/>
          </p:nvSpPr>
          <p:spPr>
            <a:xfrm flipV="1">
              <a:off x="-21600" y="5055480"/>
              <a:ext cx="0" cy="64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3" name="Straight Connector 2382">
              <a:extLst>
                <a:ext uri="{FF2B5EF4-FFF2-40B4-BE49-F238E27FC236}">
                  <a16:creationId xmlns:a16="http://schemas.microsoft.com/office/drawing/2014/main" id="{7090BBC4-0DCC-CA4D-872F-393048DC43E9}"/>
                </a:ext>
              </a:extLst>
            </p:cNvPr>
            <p:cNvSpPr/>
            <p:nvPr/>
          </p:nvSpPr>
          <p:spPr>
            <a:xfrm>
              <a:off x="-21600" y="5055480"/>
              <a:ext cx="406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4" name="Straight Connector 2383">
              <a:extLst>
                <a:ext uri="{FF2B5EF4-FFF2-40B4-BE49-F238E27FC236}">
                  <a16:creationId xmlns:a16="http://schemas.microsoft.com/office/drawing/2014/main" id="{59114742-B769-B24C-8B8C-26BBCC98D00D}"/>
                </a:ext>
              </a:extLst>
            </p:cNvPr>
            <p:cNvSpPr/>
            <p:nvPr/>
          </p:nvSpPr>
          <p:spPr>
            <a:xfrm>
              <a:off x="227880" y="4987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5" name="Freeform 2384">
              <a:extLst>
                <a:ext uri="{FF2B5EF4-FFF2-40B4-BE49-F238E27FC236}">
                  <a16:creationId xmlns:a16="http://schemas.microsoft.com/office/drawing/2014/main" id="{A14721D3-0509-EA4C-8D01-AD5493534712}"/>
                </a:ext>
              </a:extLst>
            </p:cNvPr>
            <p:cNvSpPr/>
            <p:nvPr/>
          </p:nvSpPr>
          <p:spPr>
            <a:xfrm>
              <a:off x="191160" y="4987440"/>
              <a:ext cx="36360" cy="0"/>
            </a:xfrm>
            <a:custGeom>
              <a:avLst/>
              <a:gdLst/>
              <a:ahLst/>
              <a:cxnLst>
                <a:cxn ang="3cd4">
                  <a:pos x="hc" y="t"/>
                </a:cxn>
                <a:cxn ang="cd2">
                  <a:pos x="l" y="vc"/>
                </a:cxn>
                <a:cxn ang="cd4">
                  <a:pos x="hc" y="b"/>
                </a:cxn>
                <a:cxn ang="0">
                  <a:pos x="r" y="vc"/>
                </a:cxn>
              </a:cxnLst>
              <a:rect l="l" t="t" r="r" b="b"/>
              <a:pathLst>
                <a:path w="102">
                  <a:moveTo>
                    <a:pt x="102"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6" name="Freeform 2385">
              <a:extLst>
                <a:ext uri="{FF2B5EF4-FFF2-40B4-BE49-F238E27FC236}">
                  <a16:creationId xmlns:a16="http://schemas.microsoft.com/office/drawing/2014/main" id="{43940133-761E-FD43-A65C-795B731FE64F}"/>
                </a:ext>
              </a:extLst>
            </p:cNvPr>
            <p:cNvSpPr/>
            <p:nvPr/>
          </p:nvSpPr>
          <p:spPr>
            <a:xfrm>
              <a:off x="93240" y="4942079"/>
              <a:ext cx="97560" cy="45000"/>
            </a:xfrm>
            <a:custGeom>
              <a:avLst/>
              <a:gdLst/>
              <a:ahLst/>
              <a:cxnLst>
                <a:cxn ang="3cd4">
                  <a:pos x="hc" y="t"/>
                </a:cxn>
                <a:cxn ang="cd2">
                  <a:pos x="l" y="vc"/>
                </a:cxn>
                <a:cxn ang="cd4">
                  <a:pos x="hc" y="b"/>
                </a:cxn>
                <a:cxn ang="0">
                  <a:pos x="r" y="vc"/>
                </a:cxn>
              </a:cxnLst>
              <a:rect l="l" t="t" r="r" b="b"/>
              <a:pathLst>
                <a:path w="272" h="126">
                  <a:moveTo>
                    <a:pt x="272" y="126"/>
                  </a:moveTo>
                  <a:cubicBezTo>
                    <a:pt x="272" y="-42"/>
                    <a:pt x="0" y="-42"/>
                    <a:pt x="0" y="12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7" name="Freeform 2386">
              <a:extLst>
                <a:ext uri="{FF2B5EF4-FFF2-40B4-BE49-F238E27FC236}">
                  <a16:creationId xmlns:a16="http://schemas.microsoft.com/office/drawing/2014/main" id="{F9D16571-99DA-BB4F-83A9-5B514E825AF2}"/>
                </a:ext>
              </a:extLst>
            </p:cNvPr>
            <p:cNvSpPr/>
            <p:nvPr/>
          </p:nvSpPr>
          <p:spPr>
            <a:xfrm>
              <a:off x="55800" y="4987440"/>
              <a:ext cx="37080" cy="0"/>
            </a:xfrm>
            <a:custGeom>
              <a:avLst/>
              <a:gdLst/>
              <a:ahLst/>
              <a:cxnLst>
                <a:cxn ang="3cd4">
                  <a:pos x="hc" y="t"/>
                </a:cxn>
                <a:cxn ang="cd2">
                  <a:pos x="l" y="vc"/>
                </a:cxn>
                <a:cxn ang="cd4">
                  <a:pos x="hc" y="b"/>
                </a:cxn>
                <a:cxn ang="0">
                  <a:pos x="r" y="vc"/>
                </a:cxn>
              </a:cxnLst>
              <a:rect l="l" t="t" r="r" b="b"/>
              <a:pathLst>
                <a:path w="104">
                  <a:moveTo>
                    <a:pt x="10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8" name="Freeform 2387">
              <a:extLst>
                <a:ext uri="{FF2B5EF4-FFF2-40B4-BE49-F238E27FC236}">
                  <a16:creationId xmlns:a16="http://schemas.microsoft.com/office/drawing/2014/main" id="{44FA7F78-AF15-8C46-8B77-4316C803CECA}"/>
                </a:ext>
              </a:extLst>
            </p:cNvPr>
            <p:cNvSpPr/>
            <p:nvPr/>
          </p:nvSpPr>
          <p:spPr>
            <a:xfrm>
              <a:off x="19080" y="4987440"/>
              <a:ext cx="36360" cy="33120"/>
            </a:xfrm>
            <a:custGeom>
              <a:avLst/>
              <a:gdLst/>
              <a:ahLst/>
              <a:cxnLst>
                <a:cxn ang="3cd4">
                  <a:pos x="hc" y="t"/>
                </a:cxn>
                <a:cxn ang="cd2">
                  <a:pos x="l" y="vc"/>
                </a:cxn>
                <a:cxn ang="cd4">
                  <a:pos x="hc" y="b"/>
                </a:cxn>
                <a:cxn ang="0">
                  <a:pos x="r" y="vc"/>
                </a:cxn>
              </a:cxnLst>
              <a:rect l="l" t="t" r="r" b="b"/>
              <a:pathLst>
                <a:path w="102" h="93">
                  <a:moveTo>
                    <a:pt x="102" y="0"/>
                  </a:moveTo>
                  <a:cubicBezTo>
                    <a:pt x="44" y="0"/>
                    <a:pt x="0" y="41"/>
                    <a:pt x="0" y="9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89" name="Freeform 2388">
              <a:extLst>
                <a:ext uri="{FF2B5EF4-FFF2-40B4-BE49-F238E27FC236}">
                  <a16:creationId xmlns:a16="http://schemas.microsoft.com/office/drawing/2014/main" id="{943569FA-9217-F04C-8BF3-BDC1C9F426E2}"/>
                </a:ext>
              </a:extLst>
            </p:cNvPr>
            <p:cNvSpPr/>
            <p:nvPr/>
          </p:nvSpPr>
          <p:spPr>
            <a:xfrm>
              <a:off x="19080" y="5020920"/>
              <a:ext cx="0" cy="34200"/>
            </a:xfrm>
            <a:custGeom>
              <a:avLst/>
              <a:gdLst/>
              <a:ahLst/>
              <a:cxnLst>
                <a:cxn ang="3cd4">
                  <a:pos x="hc" y="t"/>
                </a:cxn>
                <a:cxn ang="cd2">
                  <a:pos x="l" y="vc"/>
                </a:cxn>
                <a:cxn ang="cd4">
                  <a:pos x="hc" y="b"/>
                </a:cxn>
                <a:cxn ang="0">
                  <a:pos x="r" y="vc"/>
                </a:cxn>
              </a:cxnLst>
              <a:rect l="l" t="t" r="r" b="b"/>
              <a:pathLst>
                <a:path h="96">
                  <a:moveTo>
                    <a:pt x="0" y="0"/>
                  </a:moveTo>
                  <a:cubicBezTo>
                    <a:pt x="0" y="96"/>
                    <a:pt x="0" y="96"/>
                    <a:pt x="0"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0" name="Freeform 2389">
              <a:extLst>
                <a:ext uri="{FF2B5EF4-FFF2-40B4-BE49-F238E27FC236}">
                  <a16:creationId xmlns:a16="http://schemas.microsoft.com/office/drawing/2014/main" id="{9600B6D7-FE5B-8C4A-AD2F-DAA6AC2493BE}"/>
                </a:ext>
              </a:extLst>
            </p:cNvPr>
            <p:cNvSpPr/>
            <p:nvPr/>
          </p:nvSpPr>
          <p:spPr>
            <a:xfrm>
              <a:off x="19080" y="5055480"/>
              <a:ext cx="245160" cy="0"/>
            </a:xfrm>
            <a:custGeom>
              <a:avLst/>
              <a:gdLst/>
              <a:ahLst/>
              <a:cxnLst>
                <a:cxn ang="3cd4">
                  <a:pos x="hc" y="t"/>
                </a:cxn>
                <a:cxn ang="cd2">
                  <a:pos x="l" y="vc"/>
                </a:cxn>
                <a:cxn ang="cd4">
                  <a:pos x="hc" y="b"/>
                </a:cxn>
                <a:cxn ang="0">
                  <a:pos x="r" y="vc"/>
                </a:cxn>
              </a:cxnLst>
              <a:rect l="l" t="t" r="r" b="b"/>
              <a:pathLst>
                <a:path w="682">
                  <a:moveTo>
                    <a:pt x="0" y="0"/>
                  </a:moveTo>
                  <a:cubicBezTo>
                    <a:pt x="682" y="0"/>
                    <a:pt x="682" y="0"/>
                    <a:pt x="68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1" name="Freeform 2390">
              <a:extLst>
                <a:ext uri="{FF2B5EF4-FFF2-40B4-BE49-F238E27FC236}">
                  <a16:creationId xmlns:a16="http://schemas.microsoft.com/office/drawing/2014/main" id="{988DA3C1-0A54-9D4A-A701-C05387C5F7C8}"/>
                </a:ext>
              </a:extLst>
            </p:cNvPr>
            <p:cNvSpPr/>
            <p:nvPr/>
          </p:nvSpPr>
          <p:spPr>
            <a:xfrm>
              <a:off x="264600" y="5020920"/>
              <a:ext cx="0" cy="34200"/>
            </a:xfrm>
            <a:custGeom>
              <a:avLst/>
              <a:gdLst/>
              <a:ahLst/>
              <a:cxnLst>
                <a:cxn ang="3cd4">
                  <a:pos x="hc" y="t"/>
                </a:cxn>
                <a:cxn ang="cd2">
                  <a:pos x="l" y="vc"/>
                </a:cxn>
                <a:cxn ang="cd4">
                  <a:pos x="hc" y="b"/>
                </a:cxn>
                <a:cxn ang="0">
                  <a:pos x="r" y="vc"/>
                </a:cxn>
              </a:cxnLst>
              <a:rect l="l" t="t" r="r" b="b"/>
              <a:pathLst>
                <a:path h="96">
                  <a:moveTo>
                    <a:pt x="0" y="9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2" name="Freeform 2391">
              <a:extLst>
                <a:ext uri="{FF2B5EF4-FFF2-40B4-BE49-F238E27FC236}">
                  <a16:creationId xmlns:a16="http://schemas.microsoft.com/office/drawing/2014/main" id="{AFB98F4F-1721-694B-B163-2468446C35E2}"/>
                </a:ext>
              </a:extLst>
            </p:cNvPr>
            <p:cNvSpPr/>
            <p:nvPr/>
          </p:nvSpPr>
          <p:spPr>
            <a:xfrm>
              <a:off x="227880" y="4987440"/>
              <a:ext cx="36360" cy="33120"/>
            </a:xfrm>
            <a:custGeom>
              <a:avLst/>
              <a:gdLst/>
              <a:ahLst/>
              <a:cxnLst>
                <a:cxn ang="3cd4">
                  <a:pos x="hc" y="t"/>
                </a:cxn>
                <a:cxn ang="cd2">
                  <a:pos x="l" y="vc"/>
                </a:cxn>
                <a:cxn ang="cd4">
                  <a:pos x="hc" y="b"/>
                </a:cxn>
                <a:cxn ang="0">
                  <a:pos x="r" y="vc"/>
                </a:cxn>
              </a:cxnLst>
              <a:rect l="l" t="t" r="r" b="b"/>
              <a:pathLst>
                <a:path w="102" h="93">
                  <a:moveTo>
                    <a:pt x="102" y="93"/>
                  </a:moveTo>
                  <a:cubicBezTo>
                    <a:pt x="102" y="41"/>
                    <a:pt x="56"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3" name="Straight Connector 2392">
              <a:extLst>
                <a:ext uri="{FF2B5EF4-FFF2-40B4-BE49-F238E27FC236}">
                  <a16:creationId xmlns:a16="http://schemas.microsoft.com/office/drawing/2014/main" id="{96F116A0-0CB0-FA40-8E98-D6C0F542DB8A}"/>
                </a:ext>
              </a:extLst>
            </p:cNvPr>
            <p:cNvSpPr/>
            <p:nvPr/>
          </p:nvSpPr>
          <p:spPr>
            <a:xfrm>
              <a:off x="141840" y="4991400"/>
              <a:ext cx="0" cy="21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4" name="Straight Connector 2393">
              <a:extLst>
                <a:ext uri="{FF2B5EF4-FFF2-40B4-BE49-F238E27FC236}">
                  <a16:creationId xmlns:a16="http://schemas.microsoft.com/office/drawing/2014/main" id="{0DE9991F-1364-8B4C-B67D-FEB710B52FFF}"/>
                </a:ext>
              </a:extLst>
            </p:cNvPr>
            <p:cNvSpPr/>
            <p:nvPr/>
          </p:nvSpPr>
          <p:spPr>
            <a:xfrm>
              <a:off x="-97200" y="5098320"/>
              <a:ext cx="225000" cy="2192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5" name="Straight Connector 2394">
              <a:extLst>
                <a:ext uri="{FF2B5EF4-FFF2-40B4-BE49-F238E27FC236}">
                  <a16:creationId xmlns:a16="http://schemas.microsoft.com/office/drawing/2014/main" id="{17EE4E0E-BEDB-724F-92D9-1D5DA72EE20C}"/>
                </a:ext>
              </a:extLst>
            </p:cNvPr>
            <p:cNvSpPr/>
            <p:nvPr/>
          </p:nvSpPr>
          <p:spPr>
            <a:xfrm>
              <a:off x="127800" y="5317560"/>
              <a:ext cx="27000" cy="716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6" name="Straight Connector 2395">
              <a:extLst>
                <a:ext uri="{FF2B5EF4-FFF2-40B4-BE49-F238E27FC236}">
                  <a16:creationId xmlns:a16="http://schemas.microsoft.com/office/drawing/2014/main" id="{49391C8C-3490-BF4B-911F-4E371C488491}"/>
                </a:ext>
              </a:extLst>
            </p:cNvPr>
            <p:cNvSpPr/>
            <p:nvPr/>
          </p:nvSpPr>
          <p:spPr>
            <a:xfrm flipH="1" flipV="1">
              <a:off x="80280" y="5363640"/>
              <a:ext cx="74520" cy="255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7" name="Straight Connector 2396">
              <a:extLst>
                <a:ext uri="{FF2B5EF4-FFF2-40B4-BE49-F238E27FC236}">
                  <a16:creationId xmlns:a16="http://schemas.microsoft.com/office/drawing/2014/main" id="{C18C1E0D-B20C-6B46-BCA4-A4B6730737CE}"/>
                </a:ext>
              </a:extLst>
            </p:cNvPr>
            <p:cNvSpPr/>
            <p:nvPr/>
          </p:nvSpPr>
          <p:spPr>
            <a:xfrm flipH="1" flipV="1">
              <a:off x="-144360" y="5144759"/>
              <a:ext cx="224640" cy="218881"/>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8" name="Straight Connector 2397">
              <a:extLst>
                <a:ext uri="{FF2B5EF4-FFF2-40B4-BE49-F238E27FC236}">
                  <a16:creationId xmlns:a16="http://schemas.microsoft.com/office/drawing/2014/main" id="{660B07DC-6231-8449-AAAA-9AD12403626A}"/>
                </a:ext>
              </a:extLst>
            </p:cNvPr>
            <p:cNvSpPr/>
            <p:nvPr/>
          </p:nvSpPr>
          <p:spPr>
            <a:xfrm flipV="1">
              <a:off x="-144360" y="5098320"/>
              <a:ext cx="47160" cy="46439"/>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99" name="Straight Connector 2398">
              <a:extLst>
                <a:ext uri="{FF2B5EF4-FFF2-40B4-BE49-F238E27FC236}">
                  <a16:creationId xmlns:a16="http://schemas.microsoft.com/office/drawing/2014/main" id="{B856B56A-CA83-4B4F-B6CC-27A20739B6E9}"/>
                </a:ext>
              </a:extLst>
            </p:cNvPr>
            <p:cNvSpPr/>
            <p:nvPr/>
          </p:nvSpPr>
          <p:spPr>
            <a:xfrm>
              <a:off x="-97200" y="5098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0" name="Freeform 2399">
              <a:extLst>
                <a:ext uri="{FF2B5EF4-FFF2-40B4-BE49-F238E27FC236}">
                  <a16:creationId xmlns:a16="http://schemas.microsoft.com/office/drawing/2014/main" id="{CD0DEF0C-3E08-5342-8F7F-E5AB36CCB0DD}"/>
                </a:ext>
              </a:extLst>
            </p:cNvPr>
            <p:cNvSpPr/>
            <p:nvPr/>
          </p:nvSpPr>
          <p:spPr>
            <a:xfrm>
              <a:off x="-153360" y="5081040"/>
              <a:ext cx="55800" cy="16920"/>
            </a:xfrm>
            <a:custGeom>
              <a:avLst/>
              <a:gdLst/>
              <a:ahLst/>
              <a:cxnLst>
                <a:cxn ang="3cd4">
                  <a:pos x="hc" y="t"/>
                </a:cxn>
                <a:cxn ang="cd2">
                  <a:pos x="l" y="vc"/>
                </a:cxn>
                <a:cxn ang="cd4">
                  <a:pos x="hc" y="b"/>
                </a:cxn>
                <a:cxn ang="0">
                  <a:pos x="r" y="vc"/>
                </a:cxn>
              </a:cxnLst>
              <a:rect l="l" t="t" r="r" b="b"/>
              <a:pathLst>
                <a:path w="156" h="48">
                  <a:moveTo>
                    <a:pt x="156" y="48"/>
                  </a:moveTo>
                  <a:cubicBezTo>
                    <a:pt x="70" y="-19"/>
                    <a:pt x="26" y="-4"/>
                    <a:pt x="0" y="1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1" name="Freeform 2400">
              <a:extLst>
                <a:ext uri="{FF2B5EF4-FFF2-40B4-BE49-F238E27FC236}">
                  <a16:creationId xmlns:a16="http://schemas.microsoft.com/office/drawing/2014/main" id="{10E43EB1-17D5-424A-AD1B-72325DD32B5C}"/>
                </a:ext>
              </a:extLst>
            </p:cNvPr>
            <p:cNvSpPr/>
            <p:nvPr/>
          </p:nvSpPr>
          <p:spPr>
            <a:xfrm>
              <a:off x="-162000" y="5087880"/>
              <a:ext cx="17280" cy="56520"/>
            </a:xfrm>
            <a:custGeom>
              <a:avLst/>
              <a:gdLst/>
              <a:ahLst/>
              <a:cxnLst>
                <a:cxn ang="3cd4">
                  <a:pos x="hc" y="t"/>
                </a:cxn>
                <a:cxn ang="cd2">
                  <a:pos x="l" y="vc"/>
                </a:cxn>
                <a:cxn ang="cd4">
                  <a:pos x="hc" y="b"/>
                </a:cxn>
                <a:cxn ang="0">
                  <a:pos x="r" y="vc"/>
                </a:cxn>
              </a:cxnLst>
              <a:rect l="l" t="t" r="r" b="b"/>
              <a:pathLst>
                <a:path w="49" h="158">
                  <a:moveTo>
                    <a:pt x="24" y="0"/>
                  </a:moveTo>
                  <a:cubicBezTo>
                    <a:pt x="-10" y="29"/>
                    <a:pt x="-13" y="83"/>
                    <a:pt x="49" y="15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402" name="Straight Connector 2401">
              <a:extLst>
                <a:ext uri="{FF2B5EF4-FFF2-40B4-BE49-F238E27FC236}">
                  <a16:creationId xmlns:a16="http://schemas.microsoft.com/office/drawing/2014/main" id="{5248ADBB-B48D-A240-9E48-9887DEDC83AB}"/>
                </a:ext>
              </a:extLst>
            </p:cNvPr>
            <p:cNvSpPr/>
            <p:nvPr/>
          </p:nvSpPr>
          <p:spPr>
            <a:xfrm flipH="1">
              <a:off x="80280" y="5317560"/>
              <a:ext cx="47520" cy="460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09" name="Group 1708">
            <a:extLst>
              <a:ext uri="{FF2B5EF4-FFF2-40B4-BE49-F238E27FC236}">
                <a16:creationId xmlns:a16="http://schemas.microsoft.com/office/drawing/2014/main" id="{F946DC35-63F6-C440-9B1B-0E8861F749B1}"/>
              </a:ext>
            </a:extLst>
          </p:cNvPr>
          <p:cNvGrpSpPr/>
          <p:nvPr/>
        </p:nvGrpSpPr>
        <p:grpSpPr>
          <a:xfrm>
            <a:off x="8087691" y="868585"/>
            <a:ext cx="699998" cy="699998"/>
            <a:chOff x="5665679" y="4243679"/>
            <a:chExt cx="543241" cy="543241"/>
          </a:xfrm>
        </p:grpSpPr>
        <p:sp>
          <p:nvSpPr>
            <p:cNvPr id="1780" name="Straight Connector 1779">
              <a:extLst>
                <a:ext uri="{FF2B5EF4-FFF2-40B4-BE49-F238E27FC236}">
                  <a16:creationId xmlns:a16="http://schemas.microsoft.com/office/drawing/2014/main" id="{DF858ECF-BB0C-E348-B2AB-D655C1F974CF}"/>
                </a:ext>
              </a:extLst>
            </p:cNvPr>
            <p:cNvSpPr/>
            <p:nvPr/>
          </p:nvSpPr>
          <p:spPr>
            <a:xfrm>
              <a:off x="6056640" y="4617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1" name="Freeform 1780">
              <a:extLst>
                <a:ext uri="{FF2B5EF4-FFF2-40B4-BE49-F238E27FC236}">
                  <a16:creationId xmlns:a16="http://schemas.microsoft.com/office/drawing/2014/main" id="{FA5CA47E-5FAF-8549-94FE-91A03DCB73BE}"/>
                </a:ext>
              </a:extLst>
            </p:cNvPr>
            <p:cNvSpPr/>
            <p:nvPr/>
          </p:nvSpPr>
          <p:spPr>
            <a:xfrm>
              <a:off x="5957279" y="4590720"/>
              <a:ext cx="99000" cy="25920"/>
            </a:xfrm>
            <a:custGeom>
              <a:avLst/>
              <a:gdLst/>
              <a:ahLst/>
              <a:cxnLst>
                <a:cxn ang="3cd4">
                  <a:pos x="hc" y="t"/>
                </a:cxn>
                <a:cxn ang="cd2">
                  <a:pos x="l" y="vc"/>
                </a:cxn>
                <a:cxn ang="cd4">
                  <a:pos x="hc" y="b"/>
                </a:cxn>
                <a:cxn ang="0">
                  <a:pos x="r" y="vc"/>
                </a:cxn>
              </a:cxnLst>
              <a:rect l="l" t="t" r="r" b="b"/>
              <a:pathLst>
                <a:path w="276" h="73">
                  <a:moveTo>
                    <a:pt x="276" y="73"/>
                  </a:moveTo>
                  <a:cubicBezTo>
                    <a:pt x="240" y="55"/>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2" name="Freeform 1781">
              <a:extLst>
                <a:ext uri="{FF2B5EF4-FFF2-40B4-BE49-F238E27FC236}">
                  <a16:creationId xmlns:a16="http://schemas.microsoft.com/office/drawing/2014/main" id="{FC12F4F2-66DB-6743-9364-03DD691D1671}"/>
                </a:ext>
              </a:extLst>
            </p:cNvPr>
            <p:cNvSpPr/>
            <p:nvPr/>
          </p:nvSpPr>
          <p:spPr>
            <a:xfrm>
              <a:off x="5957279" y="4485600"/>
              <a:ext cx="0" cy="104760"/>
            </a:xfrm>
            <a:custGeom>
              <a:avLst/>
              <a:gdLst/>
              <a:ahLst/>
              <a:cxnLst>
                <a:cxn ang="3cd4">
                  <a:pos x="hc" y="t"/>
                </a:cxn>
                <a:cxn ang="cd2">
                  <a:pos x="l" y="vc"/>
                </a:cxn>
                <a:cxn ang="cd4">
                  <a:pos x="hc" y="b"/>
                </a:cxn>
                <a:cxn ang="0">
                  <a:pos x="r" y="vc"/>
                </a:cxn>
              </a:cxnLst>
              <a:rect l="l" t="t" r="r" b="b"/>
              <a:pathLst>
                <a:path h="292">
                  <a:moveTo>
                    <a:pt x="0" y="29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3" name="Freeform 1782">
              <a:extLst>
                <a:ext uri="{FF2B5EF4-FFF2-40B4-BE49-F238E27FC236}">
                  <a16:creationId xmlns:a16="http://schemas.microsoft.com/office/drawing/2014/main" id="{865D3026-1BE7-5D46-B591-596F22C19F5D}"/>
                </a:ext>
              </a:extLst>
            </p:cNvPr>
            <p:cNvSpPr/>
            <p:nvPr/>
          </p:nvSpPr>
          <p:spPr>
            <a:xfrm>
              <a:off x="5904360" y="4458600"/>
              <a:ext cx="52560" cy="26640"/>
            </a:xfrm>
            <a:custGeom>
              <a:avLst/>
              <a:gdLst/>
              <a:ahLst/>
              <a:cxnLst>
                <a:cxn ang="3cd4">
                  <a:pos x="hc" y="t"/>
                </a:cxn>
                <a:cxn ang="cd2">
                  <a:pos x="l" y="vc"/>
                </a:cxn>
                <a:cxn ang="cd4">
                  <a:pos x="hc" y="b"/>
                </a:cxn>
                <a:cxn ang="0">
                  <a:pos x="r" y="vc"/>
                </a:cxn>
              </a:cxnLst>
              <a:rect l="l" t="t" r="r" b="b"/>
              <a:pathLst>
                <a:path w="147" h="75">
                  <a:moveTo>
                    <a:pt x="147" y="75"/>
                  </a:moveTo>
                  <a:cubicBezTo>
                    <a:pt x="147" y="-25"/>
                    <a:pt x="0" y="-25"/>
                    <a:pt x="0" y="7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4" name="Freeform 1783">
              <a:extLst>
                <a:ext uri="{FF2B5EF4-FFF2-40B4-BE49-F238E27FC236}">
                  <a16:creationId xmlns:a16="http://schemas.microsoft.com/office/drawing/2014/main" id="{9544C16C-DB09-994C-B9F7-8463D349923A}"/>
                </a:ext>
              </a:extLst>
            </p:cNvPr>
            <p:cNvSpPr/>
            <p:nvPr/>
          </p:nvSpPr>
          <p:spPr>
            <a:xfrm>
              <a:off x="5904360" y="4485600"/>
              <a:ext cx="0" cy="183600"/>
            </a:xfrm>
            <a:custGeom>
              <a:avLst/>
              <a:gdLst/>
              <a:ahLst/>
              <a:cxnLst>
                <a:cxn ang="3cd4">
                  <a:pos x="hc" y="t"/>
                </a:cxn>
                <a:cxn ang="cd2">
                  <a:pos x="l" y="vc"/>
                </a:cxn>
                <a:cxn ang="cd4">
                  <a:pos x="hc" y="b"/>
                </a:cxn>
                <a:cxn ang="0">
                  <a:pos x="r" y="vc"/>
                </a:cxn>
              </a:cxnLst>
              <a:rect l="l" t="t" r="r" b="b"/>
              <a:pathLst>
                <a:path h="511">
                  <a:moveTo>
                    <a:pt x="0" y="0"/>
                  </a:moveTo>
                  <a:cubicBezTo>
                    <a:pt x="0" y="511"/>
                    <a:pt x="0" y="511"/>
                    <a:pt x="0" y="51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5" name="Freeform 1784">
              <a:extLst>
                <a:ext uri="{FF2B5EF4-FFF2-40B4-BE49-F238E27FC236}">
                  <a16:creationId xmlns:a16="http://schemas.microsoft.com/office/drawing/2014/main" id="{C81EED7E-AE3A-6249-80EF-D18C1B86AE6B}"/>
                </a:ext>
              </a:extLst>
            </p:cNvPr>
            <p:cNvSpPr/>
            <p:nvPr/>
          </p:nvSpPr>
          <p:spPr>
            <a:xfrm>
              <a:off x="5891399" y="4669560"/>
              <a:ext cx="12600" cy="0"/>
            </a:xfrm>
            <a:custGeom>
              <a:avLst/>
              <a:gdLst/>
              <a:ahLst/>
              <a:cxnLst>
                <a:cxn ang="3cd4">
                  <a:pos x="hc" y="t"/>
                </a:cxn>
                <a:cxn ang="cd2">
                  <a:pos x="l" y="vc"/>
                </a:cxn>
                <a:cxn ang="cd4">
                  <a:pos x="hc" y="b"/>
                </a:cxn>
                <a:cxn ang="0">
                  <a:pos x="r" y="vc"/>
                </a:cxn>
              </a:cxnLst>
              <a:rect l="l" t="t" r="r" b="b"/>
              <a:pathLst>
                <a:path w="36">
                  <a:moveTo>
                    <a:pt x="3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6" name="Freeform 1785">
              <a:extLst>
                <a:ext uri="{FF2B5EF4-FFF2-40B4-BE49-F238E27FC236}">
                  <a16:creationId xmlns:a16="http://schemas.microsoft.com/office/drawing/2014/main" id="{F84B88F9-31BF-3040-B528-9AAB031ED4B3}"/>
                </a:ext>
              </a:extLst>
            </p:cNvPr>
            <p:cNvSpPr/>
            <p:nvPr/>
          </p:nvSpPr>
          <p:spPr>
            <a:xfrm>
              <a:off x="5838120" y="4629600"/>
              <a:ext cx="52920" cy="39600"/>
            </a:xfrm>
            <a:custGeom>
              <a:avLst/>
              <a:gdLst/>
              <a:ahLst/>
              <a:cxnLst>
                <a:cxn ang="3cd4">
                  <a:pos x="hc" y="t"/>
                </a:cxn>
                <a:cxn ang="cd2">
                  <a:pos x="l" y="vc"/>
                </a:cxn>
                <a:cxn ang="cd4">
                  <a:pos x="hc" y="b"/>
                </a:cxn>
                <a:cxn ang="0">
                  <a:pos x="r" y="vc"/>
                </a:cxn>
              </a:cxnLst>
              <a:rect l="l" t="t" r="r" b="b"/>
              <a:pathLst>
                <a:path w="148" h="111">
                  <a:moveTo>
                    <a:pt x="148" y="111"/>
                  </a:moveTo>
                  <a:cubicBezTo>
                    <a:pt x="148" y="111"/>
                    <a:pt x="48" y="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7" name="Freeform 1786">
              <a:extLst>
                <a:ext uri="{FF2B5EF4-FFF2-40B4-BE49-F238E27FC236}">
                  <a16:creationId xmlns:a16="http://schemas.microsoft.com/office/drawing/2014/main" id="{D706D2BA-D312-5A42-A3F1-89A70FF6223C}"/>
                </a:ext>
              </a:extLst>
            </p:cNvPr>
            <p:cNvSpPr/>
            <p:nvPr/>
          </p:nvSpPr>
          <p:spPr>
            <a:xfrm>
              <a:off x="5812200" y="4629600"/>
              <a:ext cx="25920" cy="52200"/>
            </a:xfrm>
            <a:custGeom>
              <a:avLst/>
              <a:gdLst/>
              <a:ahLst/>
              <a:cxnLst>
                <a:cxn ang="3cd4">
                  <a:pos x="hc" y="t"/>
                </a:cxn>
                <a:cxn ang="cd2">
                  <a:pos x="l" y="vc"/>
                </a:cxn>
                <a:cxn ang="cd4">
                  <a:pos x="hc" y="b"/>
                </a:cxn>
                <a:cxn ang="0">
                  <a:pos x="r" y="vc"/>
                </a:cxn>
              </a:cxnLst>
              <a:rect l="l" t="t" r="r" b="b"/>
              <a:pathLst>
                <a:path w="73" h="146">
                  <a:moveTo>
                    <a:pt x="73" y="1"/>
                  </a:moveTo>
                  <a:cubicBezTo>
                    <a:pt x="26" y="-6"/>
                    <a:pt x="-42" y="48"/>
                    <a:pt x="35" y="14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8" name="Freeform 1787">
              <a:extLst>
                <a:ext uri="{FF2B5EF4-FFF2-40B4-BE49-F238E27FC236}">
                  <a16:creationId xmlns:a16="http://schemas.microsoft.com/office/drawing/2014/main" id="{9A535D0F-9EA5-514F-8758-405CCAE09606}"/>
                </a:ext>
              </a:extLst>
            </p:cNvPr>
            <p:cNvSpPr/>
            <p:nvPr/>
          </p:nvSpPr>
          <p:spPr>
            <a:xfrm>
              <a:off x="5824440" y="4681800"/>
              <a:ext cx="79560" cy="104760"/>
            </a:xfrm>
            <a:custGeom>
              <a:avLst/>
              <a:gdLst/>
              <a:ahLst/>
              <a:cxnLst>
                <a:cxn ang="3cd4">
                  <a:pos x="hc" y="t"/>
                </a:cxn>
                <a:cxn ang="cd2">
                  <a:pos x="l" y="vc"/>
                </a:cxn>
                <a:cxn ang="cd4">
                  <a:pos x="hc" y="b"/>
                </a:cxn>
                <a:cxn ang="0">
                  <a:pos x="r" y="vc"/>
                </a:cxn>
              </a:cxnLst>
              <a:rect l="l" t="t" r="r" b="b"/>
              <a:pathLst>
                <a:path w="222" h="292">
                  <a:moveTo>
                    <a:pt x="0" y="0"/>
                  </a:moveTo>
                  <a:cubicBezTo>
                    <a:pt x="20" y="26"/>
                    <a:pt x="211" y="273"/>
                    <a:pt x="222" y="2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89" name="Freeform 1788">
              <a:extLst>
                <a:ext uri="{FF2B5EF4-FFF2-40B4-BE49-F238E27FC236}">
                  <a16:creationId xmlns:a16="http://schemas.microsoft.com/office/drawing/2014/main" id="{57624E85-5EAB-2C4B-AD51-4A8E33955A92}"/>
                </a:ext>
              </a:extLst>
            </p:cNvPr>
            <p:cNvSpPr/>
            <p:nvPr/>
          </p:nvSpPr>
          <p:spPr>
            <a:xfrm>
              <a:off x="5904360" y="4786920"/>
              <a:ext cx="159120" cy="0"/>
            </a:xfrm>
            <a:custGeom>
              <a:avLst/>
              <a:gdLst/>
              <a:ahLst/>
              <a:cxnLst>
                <a:cxn ang="3cd4">
                  <a:pos x="hc" y="t"/>
                </a:cxn>
                <a:cxn ang="cd2">
                  <a:pos x="l" y="vc"/>
                </a:cxn>
                <a:cxn ang="cd4">
                  <a:pos x="hc" y="b"/>
                </a:cxn>
                <a:cxn ang="0">
                  <a:pos x="r" y="vc"/>
                </a:cxn>
              </a:cxnLst>
              <a:rect l="l" t="t" r="r" b="b"/>
              <a:pathLst>
                <a:path w="443">
                  <a:moveTo>
                    <a:pt x="0" y="0"/>
                  </a:moveTo>
                  <a:cubicBezTo>
                    <a:pt x="443" y="0"/>
                    <a:pt x="443" y="0"/>
                    <a:pt x="44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0" name="Freeform 1789">
              <a:extLst>
                <a:ext uri="{FF2B5EF4-FFF2-40B4-BE49-F238E27FC236}">
                  <a16:creationId xmlns:a16="http://schemas.microsoft.com/office/drawing/2014/main" id="{5C7E354F-F517-2046-9ED6-DA8B7E0F8BA4}"/>
                </a:ext>
              </a:extLst>
            </p:cNvPr>
            <p:cNvSpPr/>
            <p:nvPr/>
          </p:nvSpPr>
          <p:spPr>
            <a:xfrm>
              <a:off x="6063840" y="4734720"/>
              <a:ext cx="13320" cy="51840"/>
            </a:xfrm>
            <a:custGeom>
              <a:avLst/>
              <a:gdLst/>
              <a:ahLst/>
              <a:cxnLst>
                <a:cxn ang="3cd4">
                  <a:pos x="hc" y="t"/>
                </a:cxn>
                <a:cxn ang="cd2">
                  <a:pos x="l" y="vc"/>
                </a:cxn>
                <a:cxn ang="cd4">
                  <a:pos x="hc" y="b"/>
                </a:cxn>
                <a:cxn ang="0">
                  <a:pos x="r" y="vc"/>
                </a:cxn>
              </a:cxnLst>
              <a:rect l="l" t="t" r="r" b="b"/>
              <a:pathLst>
                <a:path w="38" h="145">
                  <a:moveTo>
                    <a:pt x="0" y="145"/>
                  </a:moveTo>
                  <a:cubicBezTo>
                    <a:pt x="23" y="98"/>
                    <a:pt x="36" y="49"/>
                    <a:pt x="3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1" name="Freeform 1790">
              <a:extLst>
                <a:ext uri="{FF2B5EF4-FFF2-40B4-BE49-F238E27FC236}">
                  <a16:creationId xmlns:a16="http://schemas.microsoft.com/office/drawing/2014/main" id="{E5E94A0C-12AF-4F43-A797-C08A92A0A49F}"/>
                </a:ext>
              </a:extLst>
            </p:cNvPr>
            <p:cNvSpPr/>
            <p:nvPr/>
          </p:nvSpPr>
          <p:spPr>
            <a:xfrm>
              <a:off x="6077519" y="4642920"/>
              <a:ext cx="0" cy="91440"/>
            </a:xfrm>
            <a:custGeom>
              <a:avLst/>
              <a:gdLst/>
              <a:ahLst/>
              <a:cxnLst>
                <a:cxn ang="3cd4">
                  <a:pos x="hc" y="t"/>
                </a:cxn>
                <a:cxn ang="cd2">
                  <a:pos x="l" y="vc"/>
                </a:cxn>
                <a:cxn ang="cd4">
                  <a:pos x="hc" y="b"/>
                </a:cxn>
                <a:cxn ang="0">
                  <a:pos x="r" y="vc"/>
                </a:cxn>
              </a:cxnLst>
              <a:rect l="l" t="t" r="r" b="b"/>
              <a:pathLst>
                <a:path h="255">
                  <a:moveTo>
                    <a:pt x="0" y="255"/>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2" name="Freeform 1791">
              <a:extLst>
                <a:ext uri="{FF2B5EF4-FFF2-40B4-BE49-F238E27FC236}">
                  <a16:creationId xmlns:a16="http://schemas.microsoft.com/office/drawing/2014/main" id="{69EE85BD-F580-954C-9C33-3DDC6BA2E46A}"/>
                </a:ext>
              </a:extLst>
            </p:cNvPr>
            <p:cNvSpPr/>
            <p:nvPr/>
          </p:nvSpPr>
          <p:spPr>
            <a:xfrm>
              <a:off x="6056640" y="4617000"/>
              <a:ext cx="20520" cy="25560"/>
            </a:xfrm>
            <a:custGeom>
              <a:avLst/>
              <a:gdLst/>
              <a:ahLst/>
              <a:cxnLst>
                <a:cxn ang="3cd4">
                  <a:pos x="hc" y="t"/>
                </a:cxn>
                <a:cxn ang="cd2">
                  <a:pos x="l" y="vc"/>
                </a:cxn>
                <a:cxn ang="cd4">
                  <a:pos x="hc" y="b"/>
                </a:cxn>
                <a:cxn ang="0">
                  <a:pos x="r" y="vc"/>
                </a:cxn>
              </a:cxnLst>
              <a:rect l="l" t="t" r="r" b="b"/>
              <a:pathLst>
                <a:path w="58" h="72">
                  <a:moveTo>
                    <a:pt x="58" y="72"/>
                  </a:moveTo>
                  <a:cubicBezTo>
                    <a:pt x="58" y="38"/>
                    <a:pt x="35" y="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3" name="Straight Connector 1792">
              <a:extLst>
                <a:ext uri="{FF2B5EF4-FFF2-40B4-BE49-F238E27FC236}">
                  <a16:creationId xmlns:a16="http://schemas.microsoft.com/office/drawing/2014/main" id="{0D7BB0BB-A1D3-A548-BCF3-C90EEF95D406}"/>
                </a:ext>
              </a:extLst>
            </p:cNvPr>
            <p:cNvSpPr/>
            <p:nvPr/>
          </p:nvSpPr>
          <p:spPr>
            <a:xfrm>
              <a:off x="5824800" y="4786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4" name="Freeform 1793">
              <a:extLst>
                <a:ext uri="{FF2B5EF4-FFF2-40B4-BE49-F238E27FC236}">
                  <a16:creationId xmlns:a16="http://schemas.microsoft.com/office/drawing/2014/main" id="{EAB736A8-253C-9140-AF4E-8BEE620F07B1}"/>
                </a:ext>
              </a:extLst>
            </p:cNvPr>
            <p:cNvSpPr/>
            <p:nvPr/>
          </p:nvSpPr>
          <p:spPr>
            <a:xfrm>
              <a:off x="5679360" y="4786920"/>
              <a:ext cx="145080" cy="0"/>
            </a:xfrm>
            <a:custGeom>
              <a:avLst/>
              <a:gdLst/>
              <a:ahLst/>
              <a:cxnLst>
                <a:cxn ang="3cd4">
                  <a:pos x="hc" y="t"/>
                </a:cxn>
                <a:cxn ang="cd2">
                  <a:pos x="l" y="vc"/>
                </a:cxn>
                <a:cxn ang="cd4">
                  <a:pos x="hc" y="b"/>
                </a:cxn>
                <a:cxn ang="0">
                  <a:pos x="r" y="vc"/>
                </a:cxn>
              </a:cxnLst>
              <a:rect l="l" t="t" r="r" b="b"/>
              <a:pathLst>
                <a:path w="404">
                  <a:moveTo>
                    <a:pt x="40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5" name="Freeform 1794">
              <a:extLst>
                <a:ext uri="{FF2B5EF4-FFF2-40B4-BE49-F238E27FC236}">
                  <a16:creationId xmlns:a16="http://schemas.microsoft.com/office/drawing/2014/main" id="{94232113-96DA-4E4A-AB89-CB44C390F7BE}"/>
                </a:ext>
              </a:extLst>
            </p:cNvPr>
            <p:cNvSpPr/>
            <p:nvPr/>
          </p:nvSpPr>
          <p:spPr>
            <a:xfrm>
              <a:off x="5665679" y="4774680"/>
              <a:ext cx="13320" cy="11880"/>
            </a:xfrm>
            <a:custGeom>
              <a:avLst/>
              <a:gdLst/>
              <a:ahLst/>
              <a:cxnLst>
                <a:cxn ang="3cd4">
                  <a:pos x="hc" y="t"/>
                </a:cxn>
                <a:cxn ang="cd2">
                  <a:pos x="l" y="vc"/>
                </a:cxn>
                <a:cxn ang="cd4">
                  <a:pos x="hc" y="b"/>
                </a:cxn>
                <a:cxn ang="0">
                  <a:pos x="r" y="vc"/>
                </a:cxn>
              </a:cxnLst>
              <a:rect l="l" t="t" r="r" b="b"/>
              <a:pathLst>
                <a:path w="38" h="34">
                  <a:moveTo>
                    <a:pt x="38" y="34"/>
                  </a:moveTo>
                  <a:cubicBezTo>
                    <a:pt x="18" y="34"/>
                    <a:pt x="0" y="1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6" name="Freeform 1795">
              <a:extLst>
                <a:ext uri="{FF2B5EF4-FFF2-40B4-BE49-F238E27FC236}">
                  <a16:creationId xmlns:a16="http://schemas.microsoft.com/office/drawing/2014/main" id="{E94EC52E-FB91-484A-A320-266F1A533DD6}"/>
                </a:ext>
              </a:extLst>
            </p:cNvPr>
            <p:cNvSpPr/>
            <p:nvPr/>
          </p:nvSpPr>
          <p:spPr>
            <a:xfrm>
              <a:off x="5665679" y="4257000"/>
              <a:ext cx="0" cy="517319"/>
            </a:xfrm>
            <a:custGeom>
              <a:avLst/>
              <a:gdLst/>
              <a:ahLst/>
              <a:cxnLst>
                <a:cxn ang="3cd4">
                  <a:pos x="hc" y="t"/>
                </a:cxn>
                <a:cxn ang="cd2">
                  <a:pos x="l" y="vc"/>
                </a:cxn>
                <a:cxn ang="cd4">
                  <a:pos x="hc" y="b"/>
                </a:cxn>
                <a:cxn ang="0">
                  <a:pos x="r" y="vc"/>
                </a:cxn>
              </a:cxnLst>
              <a:rect l="l" t="t" r="r" b="b"/>
              <a:pathLst>
                <a:path h="1438">
                  <a:moveTo>
                    <a:pt x="0" y="143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7" name="Freeform 1796">
              <a:extLst>
                <a:ext uri="{FF2B5EF4-FFF2-40B4-BE49-F238E27FC236}">
                  <a16:creationId xmlns:a16="http://schemas.microsoft.com/office/drawing/2014/main" id="{069E0B52-42FD-564B-B446-8237F06B5DAA}"/>
                </a:ext>
              </a:extLst>
            </p:cNvPr>
            <p:cNvSpPr/>
            <p:nvPr/>
          </p:nvSpPr>
          <p:spPr>
            <a:xfrm>
              <a:off x="5665679" y="4243679"/>
              <a:ext cx="13320" cy="12960"/>
            </a:xfrm>
            <a:custGeom>
              <a:avLst/>
              <a:gdLst/>
              <a:ahLst/>
              <a:cxnLst>
                <a:cxn ang="3cd4">
                  <a:pos x="hc" y="t"/>
                </a:cxn>
                <a:cxn ang="cd2">
                  <a:pos x="l" y="vc"/>
                </a:cxn>
                <a:cxn ang="cd4">
                  <a:pos x="hc" y="b"/>
                </a:cxn>
                <a:cxn ang="0">
                  <a:pos x="r" y="vc"/>
                </a:cxn>
              </a:cxnLst>
              <a:rect l="l" t="t" r="r" b="b"/>
              <a:pathLst>
                <a:path w="38" h="37">
                  <a:moveTo>
                    <a:pt x="0" y="37"/>
                  </a:moveTo>
                  <a:cubicBezTo>
                    <a:pt x="0" y="18"/>
                    <a:pt x="18" y="0"/>
                    <a:pt x="3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8" name="Freeform 1797">
              <a:extLst>
                <a:ext uri="{FF2B5EF4-FFF2-40B4-BE49-F238E27FC236}">
                  <a16:creationId xmlns:a16="http://schemas.microsoft.com/office/drawing/2014/main" id="{8B42CD3D-4557-4946-AF56-7533C76906E5}"/>
                </a:ext>
              </a:extLst>
            </p:cNvPr>
            <p:cNvSpPr/>
            <p:nvPr/>
          </p:nvSpPr>
          <p:spPr>
            <a:xfrm>
              <a:off x="5679360" y="4243679"/>
              <a:ext cx="515159" cy="0"/>
            </a:xfrm>
            <a:custGeom>
              <a:avLst/>
              <a:gdLst/>
              <a:ahLst/>
              <a:cxnLst>
                <a:cxn ang="3cd4">
                  <a:pos x="hc" y="t"/>
                </a:cxn>
                <a:cxn ang="cd2">
                  <a:pos x="l" y="vc"/>
                </a:cxn>
                <a:cxn ang="cd4">
                  <a:pos x="hc" y="b"/>
                </a:cxn>
                <a:cxn ang="0">
                  <a:pos x="r" y="vc"/>
                </a:cxn>
              </a:cxnLst>
              <a:rect l="l" t="t" r="r" b="b"/>
              <a:pathLst>
                <a:path w="1432">
                  <a:moveTo>
                    <a:pt x="0" y="0"/>
                  </a:moveTo>
                  <a:cubicBezTo>
                    <a:pt x="1432" y="0"/>
                    <a:pt x="1432" y="0"/>
                    <a:pt x="143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99" name="Freeform 1798">
              <a:extLst>
                <a:ext uri="{FF2B5EF4-FFF2-40B4-BE49-F238E27FC236}">
                  <a16:creationId xmlns:a16="http://schemas.microsoft.com/office/drawing/2014/main" id="{DF328FF6-4C28-B24A-9957-485E891C8036}"/>
                </a:ext>
              </a:extLst>
            </p:cNvPr>
            <p:cNvSpPr/>
            <p:nvPr/>
          </p:nvSpPr>
          <p:spPr>
            <a:xfrm>
              <a:off x="6194879" y="4243679"/>
              <a:ext cx="13680" cy="12960"/>
            </a:xfrm>
            <a:custGeom>
              <a:avLst/>
              <a:gdLst/>
              <a:ahLst/>
              <a:cxnLst>
                <a:cxn ang="3cd4">
                  <a:pos x="hc" y="t"/>
                </a:cxn>
                <a:cxn ang="cd2">
                  <a:pos x="l" y="vc"/>
                </a:cxn>
                <a:cxn ang="cd4">
                  <a:pos x="hc" y="b"/>
                </a:cxn>
                <a:cxn ang="0">
                  <a:pos x="r" y="vc"/>
                </a:cxn>
              </a:cxnLst>
              <a:rect l="l" t="t" r="r" b="b"/>
              <a:pathLst>
                <a:path w="39" h="37">
                  <a:moveTo>
                    <a:pt x="0" y="0"/>
                  </a:moveTo>
                  <a:cubicBezTo>
                    <a:pt x="21" y="0"/>
                    <a:pt x="39" y="18"/>
                    <a:pt x="39"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0" name="Freeform 1799">
              <a:extLst>
                <a:ext uri="{FF2B5EF4-FFF2-40B4-BE49-F238E27FC236}">
                  <a16:creationId xmlns:a16="http://schemas.microsoft.com/office/drawing/2014/main" id="{E6977CDC-FD5C-1D4C-891D-A4AD45A70726}"/>
                </a:ext>
              </a:extLst>
            </p:cNvPr>
            <p:cNvSpPr/>
            <p:nvPr/>
          </p:nvSpPr>
          <p:spPr>
            <a:xfrm>
              <a:off x="6208920" y="4257000"/>
              <a:ext cx="0" cy="517319"/>
            </a:xfrm>
            <a:custGeom>
              <a:avLst/>
              <a:gdLst/>
              <a:ahLst/>
              <a:cxnLst>
                <a:cxn ang="3cd4">
                  <a:pos x="hc" y="t"/>
                </a:cxn>
                <a:cxn ang="cd2">
                  <a:pos x="l" y="vc"/>
                </a:cxn>
                <a:cxn ang="cd4">
                  <a:pos x="hc" y="b"/>
                </a:cxn>
                <a:cxn ang="0">
                  <a:pos x="r" y="vc"/>
                </a:cxn>
              </a:cxnLst>
              <a:rect l="l" t="t" r="r" b="b"/>
              <a:pathLst>
                <a:path h="1438">
                  <a:moveTo>
                    <a:pt x="0" y="0"/>
                  </a:moveTo>
                  <a:cubicBezTo>
                    <a:pt x="0" y="1438"/>
                    <a:pt x="0" y="1438"/>
                    <a:pt x="0" y="14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58" name="Freeform 2357">
              <a:extLst>
                <a:ext uri="{FF2B5EF4-FFF2-40B4-BE49-F238E27FC236}">
                  <a16:creationId xmlns:a16="http://schemas.microsoft.com/office/drawing/2014/main" id="{57684057-8E19-D54C-994D-73AB14FB670C}"/>
                </a:ext>
              </a:extLst>
            </p:cNvPr>
            <p:cNvSpPr/>
            <p:nvPr/>
          </p:nvSpPr>
          <p:spPr>
            <a:xfrm>
              <a:off x="6194879" y="4774680"/>
              <a:ext cx="13680" cy="11880"/>
            </a:xfrm>
            <a:custGeom>
              <a:avLst/>
              <a:gdLst/>
              <a:ahLst/>
              <a:cxnLst>
                <a:cxn ang="3cd4">
                  <a:pos x="hc" y="t"/>
                </a:cxn>
                <a:cxn ang="cd2">
                  <a:pos x="l" y="vc"/>
                </a:cxn>
                <a:cxn ang="cd4">
                  <a:pos x="hc" y="b"/>
                </a:cxn>
                <a:cxn ang="0">
                  <a:pos x="r" y="vc"/>
                </a:cxn>
              </a:cxnLst>
              <a:rect l="l" t="t" r="r" b="b"/>
              <a:pathLst>
                <a:path w="39" h="34">
                  <a:moveTo>
                    <a:pt x="39" y="0"/>
                  </a:moveTo>
                  <a:cubicBezTo>
                    <a:pt x="39" y="17"/>
                    <a:pt x="21" y="34"/>
                    <a:pt x="0" y="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59" name="Freeform 2358">
              <a:extLst>
                <a:ext uri="{FF2B5EF4-FFF2-40B4-BE49-F238E27FC236}">
                  <a16:creationId xmlns:a16="http://schemas.microsoft.com/office/drawing/2014/main" id="{64B434D4-B1EB-5240-9EB5-D8F18F44AE83}"/>
                </a:ext>
              </a:extLst>
            </p:cNvPr>
            <p:cNvSpPr/>
            <p:nvPr/>
          </p:nvSpPr>
          <p:spPr>
            <a:xfrm>
              <a:off x="6122520" y="4786920"/>
              <a:ext cx="72000" cy="0"/>
            </a:xfrm>
            <a:custGeom>
              <a:avLst/>
              <a:gdLst/>
              <a:ahLst/>
              <a:cxnLst>
                <a:cxn ang="3cd4">
                  <a:pos x="hc" y="t"/>
                </a:cxn>
                <a:cxn ang="cd2">
                  <a:pos x="l" y="vc"/>
                </a:cxn>
                <a:cxn ang="cd4">
                  <a:pos x="hc" y="b"/>
                </a:cxn>
                <a:cxn ang="0">
                  <a:pos x="r" y="vc"/>
                </a:cxn>
              </a:cxnLst>
              <a:rect l="l" t="t" r="r" b="b"/>
              <a:pathLst>
                <a:path w="201">
                  <a:moveTo>
                    <a:pt x="201"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0" name="Straight Connector 2359">
              <a:extLst>
                <a:ext uri="{FF2B5EF4-FFF2-40B4-BE49-F238E27FC236}">
                  <a16:creationId xmlns:a16="http://schemas.microsoft.com/office/drawing/2014/main" id="{636649DE-48EE-BC49-BA7C-B8D1B134DE1C}"/>
                </a:ext>
              </a:extLst>
            </p:cNvPr>
            <p:cNvSpPr/>
            <p:nvPr/>
          </p:nvSpPr>
          <p:spPr>
            <a:xfrm>
              <a:off x="5665679" y="4335480"/>
              <a:ext cx="54324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1" name="Straight Connector 2360">
              <a:extLst>
                <a:ext uri="{FF2B5EF4-FFF2-40B4-BE49-F238E27FC236}">
                  <a16:creationId xmlns:a16="http://schemas.microsoft.com/office/drawing/2014/main" id="{5EBEA3DD-E0FE-634B-9718-203E25472617}"/>
                </a:ext>
              </a:extLst>
            </p:cNvPr>
            <p:cNvSpPr/>
            <p:nvPr/>
          </p:nvSpPr>
          <p:spPr>
            <a:xfrm>
              <a:off x="5703120" y="4286520"/>
              <a:ext cx="187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2" name="Straight Connector 2361">
              <a:extLst>
                <a:ext uri="{FF2B5EF4-FFF2-40B4-BE49-F238E27FC236}">
                  <a16:creationId xmlns:a16="http://schemas.microsoft.com/office/drawing/2014/main" id="{80FEDADA-B430-1E4F-9531-5683BC6503D2}"/>
                </a:ext>
              </a:extLst>
            </p:cNvPr>
            <p:cNvSpPr/>
            <p:nvPr/>
          </p:nvSpPr>
          <p:spPr>
            <a:xfrm>
              <a:off x="5759280" y="4286520"/>
              <a:ext cx="187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3" name="Straight Connector 2362">
              <a:extLst>
                <a:ext uri="{FF2B5EF4-FFF2-40B4-BE49-F238E27FC236}">
                  <a16:creationId xmlns:a16="http://schemas.microsoft.com/office/drawing/2014/main" id="{0700B5F4-5F2F-EF45-8B4C-97656D565378}"/>
                </a:ext>
              </a:extLst>
            </p:cNvPr>
            <p:cNvSpPr/>
            <p:nvPr/>
          </p:nvSpPr>
          <p:spPr>
            <a:xfrm>
              <a:off x="5864760" y="45147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4" name="Freeform 2363">
              <a:extLst>
                <a:ext uri="{FF2B5EF4-FFF2-40B4-BE49-F238E27FC236}">
                  <a16:creationId xmlns:a16="http://schemas.microsoft.com/office/drawing/2014/main" id="{12973CF4-E660-8E43-9E92-8620C1168529}"/>
                </a:ext>
              </a:extLst>
            </p:cNvPr>
            <p:cNvSpPr/>
            <p:nvPr/>
          </p:nvSpPr>
          <p:spPr>
            <a:xfrm>
              <a:off x="5851080" y="4402440"/>
              <a:ext cx="80280" cy="111960"/>
            </a:xfrm>
            <a:custGeom>
              <a:avLst/>
              <a:gdLst/>
              <a:ahLst/>
              <a:cxnLst>
                <a:cxn ang="3cd4">
                  <a:pos x="hc" y="t"/>
                </a:cxn>
                <a:cxn ang="cd2">
                  <a:pos x="l" y="vc"/>
                </a:cxn>
                <a:cxn ang="cd4">
                  <a:pos x="hc" y="b"/>
                </a:cxn>
                <a:cxn ang="0">
                  <a:pos x="r" y="vc"/>
                </a:cxn>
              </a:cxnLst>
              <a:rect l="l" t="t" r="r" b="b"/>
              <a:pathLst>
                <a:path w="224" h="312">
                  <a:moveTo>
                    <a:pt x="39" y="312"/>
                  </a:moveTo>
                  <a:cubicBezTo>
                    <a:pt x="-62" y="178"/>
                    <a:pt x="46" y="0"/>
                    <a:pt x="22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365" name="Freeform 2364">
              <a:extLst>
                <a:ext uri="{FF2B5EF4-FFF2-40B4-BE49-F238E27FC236}">
                  <a16:creationId xmlns:a16="http://schemas.microsoft.com/office/drawing/2014/main" id="{AF671386-A323-EF4C-B596-31C6BD70929F}"/>
                </a:ext>
              </a:extLst>
            </p:cNvPr>
            <p:cNvSpPr/>
            <p:nvPr/>
          </p:nvSpPr>
          <p:spPr>
            <a:xfrm>
              <a:off x="5931360" y="4402440"/>
              <a:ext cx="80640" cy="111960"/>
            </a:xfrm>
            <a:custGeom>
              <a:avLst/>
              <a:gdLst/>
              <a:ahLst/>
              <a:cxnLst>
                <a:cxn ang="3cd4">
                  <a:pos x="hc" y="t"/>
                </a:cxn>
                <a:cxn ang="cd2">
                  <a:pos x="l" y="vc"/>
                </a:cxn>
                <a:cxn ang="cd4">
                  <a:pos x="hc" y="b"/>
                </a:cxn>
                <a:cxn ang="0">
                  <a:pos x="r" y="vc"/>
                </a:cxn>
              </a:cxnLst>
              <a:rect l="l" t="t" r="r" b="b"/>
              <a:pathLst>
                <a:path w="225" h="312">
                  <a:moveTo>
                    <a:pt x="0" y="0"/>
                  </a:moveTo>
                  <a:cubicBezTo>
                    <a:pt x="179" y="0"/>
                    <a:pt x="286" y="178"/>
                    <a:pt x="187" y="31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10" name="Group 1709">
            <a:extLst>
              <a:ext uri="{FF2B5EF4-FFF2-40B4-BE49-F238E27FC236}">
                <a16:creationId xmlns:a16="http://schemas.microsoft.com/office/drawing/2014/main" id="{8E2CB3AC-A3EE-8442-85E5-61A50531ECD1}"/>
              </a:ext>
            </a:extLst>
          </p:cNvPr>
          <p:cNvGrpSpPr/>
          <p:nvPr/>
        </p:nvGrpSpPr>
        <p:grpSpPr>
          <a:xfrm>
            <a:off x="6130837" y="2751915"/>
            <a:ext cx="799730" cy="747314"/>
            <a:chOff x="3446280" y="4940639"/>
            <a:chExt cx="620639" cy="579961"/>
          </a:xfrm>
        </p:grpSpPr>
        <p:sp>
          <p:nvSpPr>
            <p:cNvPr id="1745" name="Straight Connector 1744">
              <a:extLst>
                <a:ext uri="{FF2B5EF4-FFF2-40B4-BE49-F238E27FC236}">
                  <a16:creationId xmlns:a16="http://schemas.microsoft.com/office/drawing/2014/main" id="{C73E0AB0-619D-E841-BB5C-A4108D80E50F}"/>
                </a:ext>
              </a:extLst>
            </p:cNvPr>
            <p:cNvSpPr/>
            <p:nvPr/>
          </p:nvSpPr>
          <p:spPr>
            <a:xfrm>
              <a:off x="3754079" y="5225040"/>
              <a:ext cx="44641" cy="1054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6" name="Straight Connector 1745">
              <a:extLst>
                <a:ext uri="{FF2B5EF4-FFF2-40B4-BE49-F238E27FC236}">
                  <a16:creationId xmlns:a16="http://schemas.microsoft.com/office/drawing/2014/main" id="{F6615001-4EBF-9D47-B85D-9BC113DF2C3E}"/>
                </a:ext>
              </a:extLst>
            </p:cNvPr>
            <p:cNvSpPr/>
            <p:nvPr/>
          </p:nvSpPr>
          <p:spPr>
            <a:xfrm>
              <a:off x="3798720" y="5330520"/>
              <a:ext cx="113040" cy="792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7" name="Straight Connector 1746">
              <a:extLst>
                <a:ext uri="{FF2B5EF4-FFF2-40B4-BE49-F238E27FC236}">
                  <a16:creationId xmlns:a16="http://schemas.microsoft.com/office/drawing/2014/main" id="{B447EFBF-1B04-BE42-8CB4-F53E2B6EF17E}"/>
                </a:ext>
              </a:extLst>
            </p:cNvPr>
            <p:cNvSpPr/>
            <p:nvPr/>
          </p:nvSpPr>
          <p:spPr>
            <a:xfrm flipH="1">
              <a:off x="3827879" y="5338440"/>
              <a:ext cx="83881" cy="766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8" name="Straight Connector 1747">
              <a:extLst>
                <a:ext uri="{FF2B5EF4-FFF2-40B4-BE49-F238E27FC236}">
                  <a16:creationId xmlns:a16="http://schemas.microsoft.com/office/drawing/2014/main" id="{6A17A32A-E4FF-284C-8A0C-204ADD5C75B8}"/>
                </a:ext>
              </a:extLst>
            </p:cNvPr>
            <p:cNvSpPr/>
            <p:nvPr/>
          </p:nvSpPr>
          <p:spPr>
            <a:xfrm>
              <a:off x="3827879" y="5415120"/>
              <a:ext cx="23761" cy="1054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9" name="Straight Connector 1748">
              <a:extLst>
                <a:ext uri="{FF2B5EF4-FFF2-40B4-BE49-F238E27FC236}">
                  <a16:creationId xmlns:a16="http://schemas.microsoft.com/office/drawing/2014/main" id="{8A9131BD-1CCA-E642-A1AF-58EE3F8C6037}"/>
                </a:ext>
              </a:extLst>
            </p:cNvPr>
            <p:cNvSpPr/>
            <p:nvPr/>
          </p:nvSpPr>
          <p:spPr>
            <a:xfrm flipH="1" flipV="1">
              <a:off x="3754079" y="5468040"/>
              <a:ext cx="97561" cy="525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0" name="Straight Connector 1749">
              <a:extLst>
                <a:ext uri="{FF2B5EF4-FFF2-40B4-BE49-F238E27FC236}">
                  <a16:creationId xmlns:a16="http://schemas.microsoft.com/office/drawing/2014/main" id="{693EC445-03C1-1140-BA78-075951DCE0D6}"/>
                </a:ext>
              </a:extLst>
            </p:cNvPr>
            <p:cNvSpPr/>
            <p:nvPr/>
          </p:nvSpPr>
          <p:spPr>
            <a:xfrm flipH="1">
              <a:off x="3659400" y="5468040"/>
              <a:ext cx="94679" cy="525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1" name="Straight Connector 1750">
              <a:extLst>
                <a:ext uri="{FF2B5EF4-FFF2-40B4-BE49-F238E27FC236}">
                  <a16:creationId xmlns:a16="http://schemas.microsoft.com/office/drawing/2014/main" id="{423E077D-BD68-2E4C-906D-508A42189BAF}"/>
                </a:ext>
              </a:extLst>
            </p:cNvPr>
            <p:cNvSpPr/>
            <p:nvPr/>
          </p:nvSpPr>
          <p:spPr>
            <a:xfrm flipV="1">
              <a:off x="3659400" y="5415120"/>
              <a:ext cx="26639" cy="1054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2" name="Straight Connector 1751">
              <a:extLst>
                <a:ext uri="{FF2B5EF4-FFF2-40B4-BE49-F238E27FC236}">
                  <a16:creationId xmlns:a16="http://schemas.microsoft.com/office/drawing/2014/main" id="{F9CC6CA5-E93A-BE4A-9AF9-7615B7D65A8F}"/>
                </a:ext>
              </a:extLst>
            </p:cNvPr>
            <p:cNvSpPr/>
            <p:nvPr/>
          </p:nvSpPr>
          <p:spPr>
            <a:xfrm flipH="1" flipV="1">
              <a:off x="3601800" y="5338440"/>
              <a:ext cx="84239" cy="766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3" name="Straight Connector 1752">
              <a:extLst>
                <a:ext uri="{FF2B5EF4-FFF2-40B4-BE49-F238E27FC236}">
                  <a16:creationId xmlns:a16="http://schemas.microsoft.com/office/drawing/2014/main" id="{62A36C25-2099-6F44-9322-96B35884BA5A}"/>
                </a:ext>
              </a:extLst>
            </p:cNvPr>
            <p:cNvSpPr/>
            <p:nvPr/>
          </p:nvSpPr>
          <p:spPr>
            <a:xfrm flipV="1">
              <a:off x="3601800" y="5330520"/>
              <a:ext cx="110160" cy="792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4" name="Straight Connector 1753">
              <a:extLst>
                <a:ext uri="{FF2B5EF4-FFF2-40B4-BE49-F238E27FC236}">
                  <a16:creationId xmlns:a16="http://schemas.microsoft.com/office/drawing/2014/main" id="{11F80296-87DF-0549-A9C5-CF1411380D0A}"/>
                </a:ext>
              </a:extLst>
            </p:cNvPr>
            <p:cNvSpPr/>
            <p:nvPr/>
          </p:nvSpPr>
          <p:spPr>
            <a:xfrm flipV="1">
              <a:off x="3711960" y="5225040"/>
              <a:ext cx="42119" cy="1054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5" name="Straight Connector 1754">
              <a:extLst>
                <a:ext uri="{FF2B5EF4-FFF2-40B4-BE49-F238E27FC236}">
                  <a16:creationId xmlns:a16="http://schemas.microsoft.com/office/drawing/2014/main" id="{6D76ADDF-49DB-C54E-9020-41C1712EDCD7}"/>
                </a:ext>
              </a:extLst>
            </p:cNvPr>
            <p:cNvSpPr/>
            <p:nvPr/>
          </p:nvSpPr>
          <p:spPr>
            <a:xfrm flipV="1">
              <a:off x="3859920" y="5284800"/>
              <a:ext cx="36000" cy="5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6" name="Straight Connector 1755">
              <a:extLst>
                <a:ext uri="{FF2B5EF4-FFF2-40B4-BE49-F238E27FC236}">
                  <a16:creationId xmlns:a16="http://schemas.microsoft.com/office/drawing/2014/main" id="{0087E612-8A19-104E-932E-AB54B98F5788}"/>
                </a:ext>
              </a:extLst>
            </p:cNvPr>
            <p:cNvSpPr/>
            <p:nvPr/>
          </p:nvSpPr>
          <p:spPr>
            <a:xfrm flipV="1">
              <a:off x="3895920" y="5195520"/>
              <a:ext cx="38880" cy="89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7" name="Straight Connector 1756">
              <a:extLst>
                <a:ext uri="{FF2B5EF4-FFF2-40B4-BE49-F238E27FC236}">
                  <a16:creationId xmlns:a16="http://schemas.microsoft.com/office/drawing/2014/main" id="{8569C3CC-4DAF-E64C-AF88-19DDF3641EF6}"/>
                </a:ext>
              </a:extLst>
            </p:cNvPr>
            <p:cNvSpPr/>
            <p:nvPr/>
          </p:nvSpPr>
          <p:spPr>
            <a:xfrm>
              <a:off x="3934800" y="5195520"/>
              <a:ext cx="38519" cy="89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8" name="Straight Connector 1757">
              <a:extLst>
                <a:ext uri="{FF2B5EF4-FFF2-40B4-BE49-F238E27FC236}">
                  <a16:creationId xmlns:a16="http://schemas.microsoft.com/office/drawing/2014/main" id="{B1023D9A-4AD4-C045-A022-3612317547E0}"/>
                </a:ext>
              </a:extLst>
            </p:cNvPr>
            <p:cNvSpPr/>
            <p:nvPr/>
          </p:nvSpPr>
          <p:spPr>
            <a:xfrm>
              <a:off x="3973319" y="5284800"/>
              <a:ext cx="93600" cy="79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59" name="Straight Connector 1758">
              <a:extLst>
                <a:ext uri="{FF2B5EF4-FFF2-40B4-BE49-F238E27FC236}">
                  <a16:creationId xmlns:a16="http://schemas.microsoft.com/office/drawing/2014/main" id="{5B8A2ED4-8EFA-AE4B-9455-8ECAE048652F}"/>
                </a:ext>
              </a:extLst>
            </p:cNvPr>
            <p:cNvSpPr/>
            <p:nvPr/>
          </p:nvSpPr>
          <p:spPr>
            <a:xfrm flipH="1">
              <a:off x="3995640" y="5292720"/>
              <a:ext cx="71279" cy="64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0" name="Straight Connector 1759">
              <a:extLst>
                <a:ext uri="{FF2B5EF4-FFF2-40B4-BE49-F238E27FC236}">
                  <a16:creationId xmlns:a16="http://schemas.microsoft.com/office/drawing/2014/main" id="{D3FDEC89-6A4B-F14C-9D21-B3BA125314DB}"/>
                </a:ext>
              </a:extLst>
            </p:cNvPr>
            <p:cNvSpPr/>
            <p:nvPr/>
          </p:nvSpPr>
          <p:spPr>
            <a:xfrm>
              <a:off x="3995640" y="5357520"/>
              <a:ext cx="21600" cy="89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1" name="Straight Connector 1760">
              <a:extLst>
                <a:ext uri="{FF2B5EF4-FFF2-40B4-BE49-F238E27FC236}">
                  <a16:creationId xmlns:a16="http://schemas.microsoft.com/office/drawing/2014/main" id="{6D057A47-F604-AE46-A825-04B097DEFEEA}"/>
                </a:ext>
              </a:extLst>
            </p:cNvPr>
            <p:cNvSpPr/>
            <p:nvPr/>
          </p:nvSpPr>
          <p:spPr>
            <a:xfrm flipH="1" flipV="1">
              <a:off x="3934800" y="5403600"/>
              <a:ext cx="82440" cy="432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2" name="Straight Connector 1761">
              <a:extLst>
                <a:ext uri="{FF2B5EF4-FFF2-40B4-BE49-F238E27FC236}">
                  <a16:creationId xmlns:a16="http://schemas.microsoft.com/office/drawing/2014/main" id="{1173EB91-1226-184C-B063-D36787FEBAE4}"/>
                </a:ext>
              </a:extLst>
            </p:cNvPr>
            <p:cNvSpPr/>
            <p:nvPr/>
          </p:nvSpPr>
          <p:spPr>
            <a:xfrm flipH="1">
              <a:off x="3887640" y="5403600"/>
              <a:ext cx="47160" cy="241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3" name="Straight Connector 1762">
              <a:extLst>
                <a:ext uri="{FF2B5EF4-FFF2-40B4-BE49-F238E27FC236}">
                  <a16:creationId xmlns:a16="http://schemas.microsoft.com/office/drawing/2014/main" id="{48BE7989-FB07-7741-88AA-B899165041DA}"/>
                </a:ext>
              </a:extLst>
            </p:cNvPr>
            <p:cNvSpPr/>
            <p:nvPr/>
          </p:nvSpPr>
          <p:spPr>
            <a:xfrm flipH="1" flipV="1">
              <a:off x="3615839" y="5284800"/>
              <a:ext cx="37440" cy="5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4" name="Straight Connector 1763">
              <a:extLst>
                <a:ext uri="{FF2B5EF4-FFF2-40B4-BE49-F238E27FC236}">
                  <a16:creationId xmlns:a16="http://schemas.microsoft.com/office/drawing/2014/main" id="{42E39797-5245-3E42-B107-67495F283601}"/>
                </a:ext>
              </a:extLst>
            </p:cNvPr>
            <p:cNvSpPr/>
            <p:nvPr/>
          </p:nvSpPr>
          <p:spPr>
            <a:xfrm flipH="1" flipV="1">
              <a:off x="3578040" y="5195520"/>
              <a:ext cx="37799" cy="89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5" name="Straight Connector 1764">
              <a:extLst>
                <a:ext uri="{FF2B5EF4-FFF2-40B4-BE49-F238E27FC236}">
                  <a16:creationId xmlns:a16="http://schemas.microsoft.com/office/drawing/2014/main" id="{BAD55E3E-A5F7-7D49-9FD3-4F9E3C29502F}"/>
                </a:ext>
              </a:extLst>
            </p:cNvPr>
            <p:cNvSpPr/>
            <p:nvPr/>
          </p:nvSpPr>
          <p:spPr>
            <a:xfrm flipH="1">
              <a:off x="3540600" y="5195520"/>
              <a:ext cx="37440" cy="89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6" name="Straight Connector 1765">
              <a:extLst>
                <a:ext uri="{FF2B5EF4-FFF2-40B4-BE49-F238E27FC236}">
                  <a16:creationId xmlns:a16="http://schemas.microsoft.com/office/drawing/2014/main" id="{902C646B-4E27-BD43-84D8-40150BBF8059}"/>
                </a:ext>
              </a:extLst>
            </p:cNvPr>
            <p:cNvSpPr/>
            <p:nvPr/>
          </p:nvSpPr>
          <p:spPr>
            <a:xfrm flipH="1">
              <a:off x="3446280" y="5284800"/>
              <a:ext cx="94320" cy="79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7" name="Straight Connector 1766">
              <a:extLst>
                <a:ext uri="{FF2B5EF4-FFF2-40B4-BE49-F238E27FC236}">
                  <a16:creationId xmlns:a16="http://schemas.microsoft.com/office/drawing/2014/main" id="{F8D367DF-0593-4346-9959-FB0E8C6A2B41}"/>
                </a:ext>
              </a:extLst>
            </p:cNvPr>
            <p:cNvSpPr/>
            <p:nvPr/>
          </p:nvSpPr>
          <p:spPr>
            <a:xfrm>
              <a:off x="3446280" y="5292720"/>
              <a:ext cx="72720" cy="64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8" name="Straight Connector 1767">
              <a:extLst>
                <a:ext uri="{FF2B5EF4-FFF2-40B4-BE49-F238E27FC236}">
                  <a16:creationId xmlns:a16="http://schemas.microsoft.com/office/drawing/2014/main" id="{86CB91BE-D5D6-BF41-B609-4AB1C2E49556}"/>
                </a:ext>
              </a:extLst>
            </p:cNvPr>
            <p:cNvSpPr/>
            <p:nvPr/>
          </p:nvSpPr>
          <p:spPr>
            <a:xfrm flipH="1">
              <a:off x="3497759" y="5357520"/>
              <a:ext cx="21241" cy="89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69" name="Straight Connector 1768">
              <a:extLst>
                <a:ext uri="{FF2B5EF4-FFF2-40B4-BE49-F238E27FC236}">
                  <a16:creationId xmlns:a16="http://schemas.microsoft.com/office/drawing/2014/main" id="{3BC2EEF9-3EC8-5441-80AD-B61E0B12433D}"/>
                </a:ext>
              </a:extLst>
            </p:cNvPr>
            <p:cNvSpPr/>
            <p:nvPr/>
          </p:nvSpPr>
          <p:spPr>
            <a:xfrm flipV="1">
              <a:off x="3497759" y="5403600"/>
              <a:ext cx="80281" cy="432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0" name="Straight Connector 1769">
              <a:extLst>
                <a:ext uri="{FF2B5EF4-FFF2-40B4-BE49-F238E27FC236}">
                  <a16:creationId xmlns:a16="http://schemas.microsoft.com/office/drawing/2014/main" id="{A217A855-0691-9344-A2C0-377D6DC10914}"/>
                </a:ext>
              </a:extLst>
            </p:cNvPr>
            <p:cNvSpPr/>
            <p:nvPr/>
          </p:nvSpPr>
          <p:spPr>
            <a:xfrm>
              <a:off x="3578040" y="5403600"/>
              <a:ext cx="42840" cy="241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1" name="Straight Connector 1770">
              <a:extLst>
                <a:ext uri="{FF2B5EF4-FFF2-40B4-BE49-F238E27FC236}">
                  <a16:creationId xmlns:a16="http://schemas.microsoft.com/office/drawing/2014/main" id="{BFC27D78-B606-DC49-B8C5-B79663339678}"/>
                </a:ext>
              </a:extLst>
            </p:cNvPr>
            <p:cNvSpPr/>
            <p:nvPr/>
          </p:nvSpPr>
          <p:spPr>
            <a:xfrm>
              <a:off x="3822119" y="5004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2" name="Freeform 1771">
              <a:extLst>
                <a:ext uri="{FF2B5EF4-FFF2-40B4-BE49-F238E27FC236}">
                  <a16:creationId xmlns:a16="http://schemas.microsoft.com/office/drawing/2014/main" id="{969B4074-B18C-054F-A97B-B70A34D63F5D}"/>
                </a:ext>
              </a:extLst>
            </p:cNvPr>
            <p:cNvSpPr/>
            <p:nvPr/>
          </p:nvSpPr>
          <p:spPr>
            <a:xfrm>
              <a:off x="3758040" y="5004720"/>
              <a:ext cx="63720" cy="64080"/>
            </a:xfrm>
            <a:custGeom>
              <a:avLst/>
              <a:gdLst/>
              <a:ahLst/>
              <a:cxnLst>
                <a:cxn ang="3cd4">
                  <a:pos x="hc" y="t"/>
                </a:cxn>
                <a:cxn ang="cd2">
                  <a:pos x="l" y="vc"/>
                </a:cxn>
                <a:cxn ang="cd4">
                  <a:pos x="hc" y="b"/>
                </a:cxn>
                <a:cxn ang="0">
                  <a:pos x="r" y="vc"/>
                </a:cxn>
              </a:cxnLst>
              <a:rect l="l" t="t" r="r" b="b"/>
              <a:pathLst>
                <a:path w="178" h="179">
                  <a:moveTo>
                    <a:pt x="178" y="0"/>
                  </a:moveTo>
                  <a:cubicBezTo>
                    <a:pt x="178" y="100"/>
                    <a:pt x="98" y="179"/>
                    <a:pt x="0" y="17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3" name="Freeform 1772">
              <a:extLst>
                <a:ext uri="{FF2B5EF4-FFF2-40B4-BE49-F238E27FC236}">
                  <a16:creationId xmlns:a16="http://schemas.microsoft.com/office/drawing/2014/main" id="{36CC9DF2-A23A-F944-982F-FFF9D2BBB5FD}"/>
                </a:ext>
              </a:extLst>
            </p:cNvPr>
            <p:cNvSpPr/>
            <p:nvPr/>
          </p:nvSpPr>
          <p:spPr>
            <a:xfrm>
              <a:off x="3693240" y="5004720"/>
              <a:ext cx="64440" cy="64080"/>
            </a:xfrm>
            <a:custGeom>
              <a:avLst/>
              <a:gdLst/>
              <a:ahLst/>
              <a:cxnLst>
                <a:cxn ang="3cd4">
                  <a:pos x="hc" y="t"/>
                </a:cxn>
                <a:cxn ang="cd2">
                  <a:pos x="l" y="vc"/>
                </a:cxn>
                <a:cxn ang="cd4">
                  <a:pos x="hc" y="b"/>
                </a:cxn>
                <a:cxn ang="0">
                  <a:pos x="r" y="vc"/>
                </a:cxn>
              </a:cxnLst>
              <a:rect l="l" t="t" r="r" b="b"/>
              <a:pathLst>
                <a:path w="180" h="179">
                  <a:moveTo>
                    <a:pt x="180" y="179"/>
                  </a:moveTo>
                  <a:cubicBezTo>
                    <a:pt x="81" y="179"/>
                    <a:pt x="0" y="10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4" name="Freeform 1773">
              <a:extLst>
                <a:ext uri="{FF2B5EF4-FFF2-40B4-BE49-F238E27FC236}">
                  <a16:creationId xmlns:a16="http://schemas.microsoft.com/office/drawing/2014/main" id="{A58291CE-6BE2-F141-A3A7-5CC144926C7A}"/>
                </a:ext>
              </a:extLst>
            </p:cNvPr>
            <p:cNvSpPr/>
            <p:nvPr/>
          </p:nvSpPr>
          <p:spPr>
            <a:xfrm>
              <a:off x="3693240" y="4940639"/>
              <a:ext cx="64440" cy="63720"/>
            </a:xfrm>
            <a:custGeom>
              <a:avLst/>
              <a:gdLst/>
              <a:ahLst/>
              <a:cxnLst>
                <a:cxn ang="3cd4">
                  <a:pos x="hc" y="t"/>
                </a:cxn>
                <a:cxn ang="cd2">
                  <a:pos x="l" y="vc"/>
                </a:cxn>
                <a:cxn ang="cd4">
                  <a:pos x="hc" y="b"/>
                </a:cxn>
                <a:cxn ang="0">
                  <a:pos x="r" y="vc"/>
                </a:cxn>
              </a:cxnLst>
              <a:rect l="l" t="t" r="r" b="b"/>
              <a:pathLst>
                <a:path w="180" h="178">
                  <a:moveTo>
                    <a:pt x="0" y="178"/>
                  </a:moveTo>
                  <a:cubicBezTo>
                    <a:pt x="0" y="79"/>
                    <a:pt x="81" y="0"/>
                    <a:pt x="18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5" name="Freeform 1774">
              <a:extLst>
                <a:ext uri="{FF2B5EF4-FFF2-40B4-BE49-F238E27FC236}">
                  <a16:creationId xmlns:a16="http://schemas.microsoft.com/office/drawing/2014/main" id="{47796E02-2B6B-E845-AF0D-25EBB18184FD}"/>
                </a:ext>
              </a:extLst>
            </p:cNvPr>
            <p:cNvSpPr/>
            <p:nvPr/>
          </p:nvSpPr>
          <p:spPr>
            <a:xfrm>
              <a:off x="3758040" y="4940639"/>
              <a:ext cx="63720" cy="63720"/>
            </a:xfrm>
            <a:custGeom>
              <a:avLst/>
              <a:gdLst/>
              <a:ahLst/>
              <a:cxnLst>
                <a:cxn ang="3cd4">
                  <a:pos x="hc" y="t"/>
                </a:cxn>
                <a:cxn ang="cd2">
                  <a:pos x="l" y="vc"/>
                </a:cxn>
                <a:cxn ang="cd4">
                  <a:pos x="hc" y="b"/>
                </a:cxn>
                <a:cxn ang="0">
                  <a:pos x="r" y="vc"/>
                </a:cxn>
              </a:cxnLst>
              <a:rect l="l" t="t" r="r" b="b"/>
              <a:pathLst>
                <a:path w="178" h="178">
                  <a:moveTo>
                    <a:pt x="0" y="0"/>
                  </a:moveTo>
                  <a:cubicBezTo>
                    <a:pt x="98" y="0"/>
                    <a:pt x="178" y="79"/>
                    <a:pt x="178" y="17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6" name="Straight Connector 1775">
              <a:extLst>
                <a:ext uri="{FF2B5EF4-FFF2-40B4-BE49-F238E27FC236}">
                  <a16:creationId xmlns:a16="http://schemas.microsoft.com/office/drawing/2014/main" id="{4778F143-99C9-254F-9E62-58F96B561178}"/>
                </a:ext>
              </a:extLst>
            </p:cNvPr>
            <p:cNvSpPr/>
            <p:nvPr/>
          </p:nvSpPr>
          <p:spPr>
            <a:xfrm>
              <a:off x="3877559" y="5189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7" name="Freeform 1776">
              <a:extLst>
                <a:ext uri="{FF2B5EF4-FFF2-40B4-BE49-F238E27FC236}">
                  <a16:creationId xmlns:a16="http://schemas.microsoft.com/office/drawing/2014/main" id="{9C07A149-B7BC-FA42-AF0C-BED857A80724}"/>
                </a:ext>
              </a:extLst>
            </p:cNvPr>
            <p:cNvSpPr/>
            <p:nvPr/>
          </p:nvSpPr>
          <p:spPr>
            <a:xfrm>
              <a:off x="3758040" y="5120639"/>
              <a:ext cx="119160" cy="68040"/>
            </a:xfrm>
            <a:custGeom>
              <a:avLst/>
              <a:gdLst/>
              <a:ahLst/>
              <a:cxnLst>
                <a:cxn ang="3cd4">
                  <a:pos x="hc" y="t"/>
                </a:cxn>
                <a:cxn ang="cd2">
                  <a:pos x="l" y="vc"/>
                </a:cxn>
                <a:cxn ang="cd4">
                  <a:pos x="hc" y="b"/>
                </a:cxn>
                <a:cxn ang="0">
                  <a:pos x="r" y="vc"/>
                </a:cxn>
              </a:cxnLst>
              <a:rect l="l" t="t" r="r" b="b"/>
              <a:pathLst>
                <a:path w="332" h="190">
                  <a:moveTo>
                    <a:pt x="332" y="190"/>
                  </a:moveTo>
                  <a:cubicBezTo>
                    <a:pt x="265" y="76"/>
                    <a:pt x="142"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8" name="Straight Connector 1777">
              <a:extLst>
                <a:ext uri="{FF2B5EF4-FFF2-40B4-BE49-F238E27FC236}">
                  <a16:creationId xmlns:a16="http://schemas.microsoft.com/office/drawing/2014/main" id="{3468BFC9-F8B9-A34C-98E1-BCF53FCDDFEF}"/>
                </a:ext>
              </a:extLst>
            </p:cNvPr>
            <p:cNvSpPr/>
            <p:nvPr/>
          </p:nvSpPr>
          <p:spPr>
            <a:xfrm>
              <a:off x="3758040" y="512063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79" name="Freeform 1778">
              <a:extLst>
                <a:ext uri="{FF2B5EF4-FFF2-40B4-BE49-F238E27FC236}">
                  <a16:creationId xmlns:a16="http://schemas.microsoft.com/office/drawing/2014/main" id="{DCD31B8E-111B-9B45-8953-08E46A7D20E5}"/>
                </a:ext>
              </a:extLst>
            </p:cNvPr>
            <p:cNvSpPr/>
            <p:nvPr/>
          </p:nvSpPr>
          <p:spPr>
            <a:xfrm>
              <a:off x="3635640" y="5120639"/>
              <a:ext cx="122040" cy="72000"/>
            </a:xfrm>
            <a:custGeom>
              <a:avLst/>
              <a:gdLst/>
              <a:ahLst/>
              <a:cxnLst>
                <a:cxn ang="3cd4">
                  <a:pos x="hc" y="t"/>
                </a:cxn>
                <a:cxn ang="cd2">
                  <a:pos x="l" y="vc"/>
                </a:cxn>
                <a:cxn ang="cd4">
                  <a:pos x="hc" y="b"/>
                </a:cxn>
                <a:cxn ang="0">
                  <a:pos x="r" y="vc"/>
                </a:cxn>
              </a:cxnLst>
              <a:rect l="l" t="t" r="r" b="b"/>
              <a:pathLst>
                <a:path w="340" h="201">
                  <a:moveTo>
                    <a:pt x="340" y="0"/>
                  </a:moveTo>
                  <a:cubicBezTo>
                    <a:pt x="193" y="0"/>
                    <a:pt x="66" y="81"/>
                    <a:pt x="0" y="20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11" name="Group 1710">
            <a:extLst>
              <a:ext uri="{FF2B5EF4-FFF2-40B4-BE49-F238E27FC236}">
                <a16:creationId xmlns:a16="http://schemas.microsoft.com/office/drawing/2014/main" id="{4E574888-A2AF-A54F-965F-BCF6CE316493}"/>
              </a:ext>
            </a:extLst>
          </p:cNvPr>
          <p:cNvGrpSpPr/>
          <p:nvPr/>
        </p:nvGrpSpPr>
        <p:grpSpPr>
          <a:xfrm>
            <a:off x="3308859" y="2924246"/>
            <a:ext cx="722727" cy="402649"/>
            <a:chOff x="1305360" y="5815080"/>
            <a:chExt cx="560880" cy="312480"/>
          </a:xfrm>
        </p:grpSpPr>
        <p:sp>
          <p:nvSpPr>
            <p:cNvPr id="1735" name="Straight Connector 1734">
              <a:extLst>
                <a:ext uri="{FF2B5EF4-FFF2-40B4-BE49-F238E27FC236}">
                  <a16:creationId xmlns:a16="http://schemas.microsoft.com/office/drawing/2014/main" id="{6B315B41-5526-C545-980F-9BB909AD137A}"/>
                </a:ext>
              </a:extLst>
            </p:cNvPr>
            <p:cNvSpPr/>
            <p:nvPr/>
          </p:nvSpPr>
          <p:spPr>
            <a:xfrm>
              <a:off x="1305360" y="6005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6" name="Freeform 1735">
              <a:extLst>
                <a:ext uri="{FF2B5EF4-FFF2-40B4-BE49-F238E27FC236}">
                  <a16:creationId xmlns:a16="http://schemas.microsoft.com/office/drawing/2014/main" id="{2630EF97-D127-1D42-8F3F-E44BE9792A8E}"/>
                </a:ext>
              </a:extLst>
            </p:cNvPr>
            <p:cNvSpPr/>
            <p:nvPr/>
          </p:nvSpPr>
          <p:spPr>
            <a:xfrm>
              <a:off x="1305360" y="6005160"/>
              <a:ext cx="275040" cy="122400"/>
            </a:xfrm>
            <a:custGeom>
              <a:avLst/>
              <a:gdLst/>
              <a:ahLst/>
              <a:cxnLst>
                <a:cxn ang="3cd4">
                  <a:pos x="hc" y="t"/>
                </a:cxn>
                <a:cxn ang="cd2">
                  <a:pos x="l" y="vc"/>
                </a:cxn>
                <a:cxn ang="cd4">
                  <a:pos x="hc" y="b"/>
                </a:cxn>
                <a:cxn ang="0">
                  <a:pos x="r" y="vc"/>
                </a:cxn>
              </a:cxnLst>
              <a:rect l="l" t="t" r="r" b="b"/>
              <a:pathLst>
                <a:path w="765" h="341">
                  <a:moveTo>
                    <a:pt x="0" y="0"/>
                  </a:moveTo>
                  <a:cubicBezTo>
                    <a:pt x="145" y="203"/>
                    <a:pt x="432" y="341"/>
                    <a:pt x="765" y="34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7" name="Freeform 1736">
              <a:extLst>
                <a:ext uri="{FF2B5EF4-FFF2-40B4-BE49-F238E27FC236}">
                  <a16:creationId xmlns:a16="http://schemas.microsoft.com/office/drawing/2014/main" id="{BC10EE0F-7332-E141-BCF3-2D848D9D3170}"/>
                </a:ext>
              </a:extLst>
            </p:cNvPr>
            <p:cNvSpPr/>
            <p:nvPr/>
          </p:nvSpPr>
          <p:spPr>
            <a:xfrm>
              <a:off x="1580760" y="5989320"/>
              <a:ext cx="285480" cy="138240"/>
            </a:xfrm>
            <a:custGeom>
              <a:avLst/>
              <a:gdLst/>
              <a:ahLst/>
              <a:cxnLst>
                <a:cxn ang="3cd4">
                  <a:pos x="hc" y="t"/>
                </a:cxn>
                <a:cxn ang="cd2">
                  <a:pos x="l" y="vc"/>
                </a:cxn>
                <a:cxn ang="cd4">
                  <a:pos x="hc" y="b"/>
                </a:cxn>
                <a:cxn ang="0">
                  <a:pos x="r" y="vc"/>
                </a:cxn>
              </a:cxnLst>
              <a:rect l="l" t="t" r="r" b="b"/>
              <a:pathLst>
                <a:path w="794" h="385">
                  <a:moveTo>
                    <a:pt x="0" y="385"/>
                  </a:moveTo>
                  <a:cubicBezTo>
                    <a:pt x="356" y="385"/>
                    <a:pt x="661" y="226"/>
                    <a:pt x="79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8" name="Freeform 1737">
              <a:extLst>
                <a:ext uri="{FF2B5EF4-FFF2-40B4-BE49-F238E27FC236}">
                  <a16:creationId xmlns:a16="http://schemas.microsoft.com/office/drawing/2014/main" id="{3CB7725F-E835-5A41-9A71-A01C39DC2913}"/>
                </a:ext>
              </a:extLst>
            </p:cNvPr>
            <p:cNvSpPr/>
            <p:nvPr/>
          </p:nvSpPr>
          <p:spPr>
            <a:xfrm>
              <a:off x="1588320" y="5815080"/>
              <a:ext cx="277920" cy="173880"/>
            </a:xfrm>
            <a:custGeom>
              <a:avLst/>
              <a:gdLst/>
              <a:ahLst/>
              <a:cxnLst>
                <a:cxn ang="3cd4">
                  <a:pos x="hc" y="t"/>
                </a:cxn>
                <a:cxn ang="cd2">
                  <a:pos x="l" y="vc"/>
                </a:cxn>
                <a:cxn ang="cd4">
                  <a:pos x="hc" y="b"/>
                </a:cxn>
                <a:cxn ang="0">
                  <a:pos x="r" y="vc"/>
                </a:cxn>
              </a:cxnLst>
              <a:rect l="l" t="t" r="r" b="b"/>
              <a:pathLst>
                <a:path w="773" h="484">
                  <a:moveTo>
                    <a:pt x="773" y="484"/>
                  </a:moveTo>
                  <a:cubicBezTo>
                    <a:pt x="687" y="207"/>
                    <a:pt x="373"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9" name="Freeform 1738">
              <a:extLst>
                <a:ext uri="{FF2B5EF4-FFF2-40B4-BE49-F238E27FC236}">
                  <a16:creationId xmlns:a16="http://schemas.microsoft.com/office/drawing/2014/main" id="{BA50C548-E40B-904B-B29A-4F01201BEE36}"/>
                </a:ext>
              </a:extLst>
            </p:cNvPr>
            <p:cNvSpPr/>
            <p:nvPr/>
          </p:nvSpPr>
          <p:spPr>
            <a:xfrm>
              <a:off x="1305360" y="5815080"/>
              <a:ext cx="282600" cy="189720"/>
            </a:xfrm>
            <a:custGeom>
              <a:avLst/>
              <a:gdLst/>
              <a:ahLst/>
              <a:cxnLst>
                <a:cxn ang="3cd4">
                  <a:pos x="hc" y="t"/>
                </a:cxn>
                <a:cxn ang="cd2">
                  <a:pos x="l" y="vc"/>
                </a:cxn>
                <a:cxn ang="cd4">
                  <a:pos x="hc" y="b"/>
                </a:cxn>
                <a:cxn ang="0">
                  <a:pos x="r" y="vc"/>
                </a:cxn>
              </a:cxnLst>
              <a:rect l="l" t="t" r="r" b="b"/>
              <a:pathLst>
                <a:path w="786" h="528">
                  <a:moveTo>
                    <a:pt x="786" y="0"/>
                  </a:moveTo>
                  <a:cubicBezTo>
                    <a:pt x="391" y="0"/>
                    <a:pt x="64" y="228"/>
                    <a:pt x="0" y="52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0" name="Straight Connector 1739">
              <a:extLst>
                <a:ext uri="{FF2B5EF4-FFF2-40B4-BE49-F238E27FC236}">
                  <a16:creationId xmlns:a16="http://schemas.microsoft.com/office/drawing/2014/main" id="{8E5D7A02-0B32-8E49-B931-CB886B38795A}"/>
                </a:ext>
              </a:extLst>
            </p:cNvPr>
            <p:cNvSpPr/>
            <p:nvPr/>
          </p:nvSpPr>
          <p:spPr>
            <a:xfrm>
              <a:off x="1712880" y="59338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1" name="Freeform 1740">
              <a:extLst>
                <a:ext uri="{FF2B5EF4-FFF2-40B4-BE49-F238E27FC236}">
                  <a16:creationId xmlns:a16="http://schemas.microsoft.com/office/drawing/2014/main" id="{5ADC03D5-C4B8-CA43-B883-2859D1D7E58E}"/>
                </a:ext>
              </a:extLst>
            </p:cNvPr>
            <p:cNvSpPr/>
            <p:nvPr/>
          </p:nvSpPr>
          <p:spPr>
            <a:xfrm>
              <a:off x="1582199" y="5933879"/>
              <a:ext cx="130320" cy="118440"/>
            </a:xfrm>
            <a:custGeom>
              <a:avLst/>
              <a:gdLst/>
              <a:ahLst/>
              <a:cxnLst>
                <a:cxn ang="3cd4">
                  <a:pos x="hc" y="t"/>
                </a:cxn>
                <a:cxn ang="cd2">
                  <a:pos x="l" y="vc"/>
                </a:cxn>
                <a:cxn ang="cd4">
                  <a:pos x="hc" y="b"/>
                </a:cxn>
                <a:cxn ang="0">
                  <a:pos x="r" y="vc"/>
                </a:cxn>
              </a:cxnLst>
              <a:rect l="l" t="t" r="r" b="b"/>
              <a:pathLst>
                <a:path w="363" h="330">
                  <a:moveTo>
                    <a:pt x="363" y="0"/>
                  </a:moveTo>
                  <a:cubicBezTo>
                    <a:pt x="363" y="182"/>
                    <a:pt x="200" y="330"/>
                    <a:pt x="0" y="3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2" name="Freeform 1741">
              <a:extLst>
                <a:ext uri="{FF2B5EF4-FFF2-40B4-BE49-F238E27FC236}">
                  <a16:creationId xmlns:a16="http://schemas.microsoft.com/office/drawing/2014/main" id="{605E6A55-6507-E647-B366-3A041BD54256}"/>
                </a:ext>
              </a:extLst>
            </p:cNvPr>
            <p:cNvSpPr/>
            <p:nvPr/>
          </p:nvSpPr>
          <p:spPr>
            <a:xfrm>
              <a:off x="1452240" y="5933879"/>
              <a:ext cx="129600" cy="118440"/>
            </a:xfrm>
            <a:custGeom>
              <a:avLst/>
              <a:gdLst/>
              <a:ahLst/>
              <a:cxnLst>
                <a:cxn ang="3cd4">
                  <a:pos x="hc" y="t"/>
                </a:cxn>
                <a:cxn ang="cd2">
                  <a:pos x="l" y="vc"/>
                </a:cxn>
                <a:cxn ang="cd4">
                  <a:pos x="hc" y="b"/>
                </a:cxn>
                <a:cxn ang="0">
                  <a:pos x="r" y="vc"/>
                </a:cxn>
              </a:cxnLst>
              <a:rect l="l" t="t" r="r" b="b"/>
              <a:pathLst>
                <a:path w="361" h="330">
                  <a:moveTo>
                    <a:pt x="361" y="330"/>
                  </a:moveTo>
                  <a:cubicBezTo>
                    <a:pt x="161" y="330"/>
                    <a:pt x="0" y="182"/>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3" name="Freeform 1742">
              <a:extLst>
                <a:ext uri="{FF2B5EF4-FFF2-40B4-BE49-F238E27FC236}">
                  <a16:creationId xmlns:a16="http://schemas.microsoft.com/office/drawing/2014/main" id="{2E4D1901-E0D4-B045-95F0-02FB1FAA8CF2}"/>
                </a:ext>
              </a:extLst>
            </p:cNvPr>
            <p:cNvSpPr/>
            <p:nvPr/>
          </p:nvSpPr>
          <p:spPr>
            <a:xfrm>
              <a:off x="1452240" y="5815080"/>
              <a:ext cx="129600" cy="118440"/>
            </a:xfrm>
            <a:custGeom>
              <a:avLst/>
              <a:gdLst/>
              <a:ahLst/>
              <a:cxnLst>
                <a:cxn ang="3cd4">
                  <a:pos x="hc" y="t"/>
                </a:cxn>
                <a:cxn ang="cd2">
                  <a:pos x="l" y="vc"/>
                </a:cxn>
                <a:cxn ang="cd4">
                  <a:pos x="hc" y="b"/>
                </a:cxn>
                <a:cxn ang="0">
                  <a:pos x="r" y="vc"/>
                </a:cxn>
              </a:cxnLst>
              <a:rect l="l" t="t" r="r" b="b"/>
              <a:pathLst>
                <a:path w="361" h="330">
                  <a:moveTo>
                    <a:pt x="0" y="330"/>
                  </a:moveTo>
                  <a:cubicBezTo>
                    <a:pt x="0" y="148"/>
                    <a:pt x="161" y="0"/>
                    <a:pt x="36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44" name="Freeform 1743">
              <a:extLst>
                <a:ext uri="{FF2B5EF4-FFF2-40B4-BE49-F238E27FC236}">
                  <a16:creationId xmlns:a16="http://schemas.microsoft.com/office/drawing/2014/main" id="{5B7BBC7C-1451-E94B-8803-E8C4689BA846}"/>
                </a:ext>
              </a:extLst>
            </p:cNvPr>
            <p:cNvSpPr/>
            <p:nvPr/>
          </p:nvSpPr>
          <p:spPr>
            <a:xfrm>
              <a:off x="1582199" y="5815080"/>
              <a:ext cx="130320" cy="118440"/>
            </a:xfrm>
            <a:custGeom>
              <a:avLst/>
              <a:gdLst/>
              <a:ahLst/>
              <a:cxnLst>
                <a:cxn ang="3cd4">
                  <a:pos x="hc" y="t"/>
                </a:cxn>
                <a:cxn ang="cd2">
                  <a:pos x="l" y="vc"/>
                </a:cxn>
                <a:cxn ang="cd4">
                  <a:pos x="hc" y="b"/>
                </a:cxn>
                <a:cxn ang="0">
                  <a:pos x="r" y="vc"/>
                </a:cxn>
              </a:cxnLst>
              <a:rect l="l" t="t" r="r" b="b"/>
              <a:pathLst>
                <a:path w="363" h="330">
                  <a:moveTo>
                    <a:pt x="0" y="0"/>
                  </a:moveTo>
                  <a:cubicBezTo>
                    <a:pt x="200" y="0"/>
                    <a:pt x="363" y="148"/>
                    <a:pt x="363" y="3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712" name="Group 1711">
            <a:extLst>
              <a:ext uri="{FF2B5EF4-FFF2-40B4-BE49-F238E27FC236}">
                <a16:creationId xmlns:a16="http://schemas.microsoft.com/office/drawing/2014/main" id="{82201DF0-6452-8B41-BFE1-2D537998E3E9}"/>
              </a:ext>
            </a:extLst>
          </p:cNvPr>
          <p:cNvGrpSpPr/>
          <p:nvPr/>
        </p:nvGrpSpPr>
        <p:grpSpPr>
          <a:xfrm>
            <a:off x="1426824" y="2809667"/>
            <a:ext cx="743602" cy="631807"/>
            <a:chOff x="612360" y="5726160"/>
            <a:chExt cx="577080" cy="490320"/>
          </a:xfrm>
        </p:grpSpPr>
        <p:sp>
          <p:nvSpPr>
            <p:cNvPr id="1713" name="Straight Connector 1712">
              <a:extLst>
                <a:ext uri="{FF2B5EF4-FFF2-40B4-BE49-F238E27FC236}">
                  <a16:creationId xmlns:a16="http://schemas.microsoft.com/office/drawing/2014/main" id="{6CE1293C-2528-0748-82CA-A53498C4B59C}"/>
                </a:ext>
              </a:extLst>
            </p:cNvPr>
            <p:cNvSpPr/>
            <p:nvPr/>
          </p:nvSpPr>
          <p:spPr>
            <a:xfrm>
              <a:off x="929520" y="60292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4" name="Freeform 1713">
              <a:extLst>
                <a:ext uri="{FF2B5EF4-FFF2-40B4-BE49-F238E27FC236}">
                  <a16:creationId xmlns:a16="http://schemas.microsoft.com/office/drawing/2014/main" id="{C4880434-38AB-E94F-90E1-DA9C11B593B9}"/>
                </a:ext>
              </a:extLst>
            </p:cNvPr>
            <p:cNvSpPr/>
            <p:nvPr/>
          </p:nvSpPr>
          <p:spPr>
            <a:xfrm>
              <a:off x="857159" y="6029279"/>
              <a:ext cx="72000" cy="34920"/>
            </a:xfrm>
            <a:custGeom>
              <a:avLst/>
              <a:gdLst/>
              <a:ahLst/>
              <a:cxnLst>
                <a:cxn ang="3cd4">
                  <a:pos x="hc" y="t"/>
                </a:cxn>
                <a:cxn ang="cd2">
                  <a:pos x="l" y="vc"/>
                </a:cxn>
                <a:cxn ang="cd4">
                  <a:pos x="hc" y="b"/>
                </a:cxn>
                <a:cxn ang="0">
                  <a:pos x="r" y="vc"/>
                </a:cxn>
              </a:cxnLst>
              <a:rect l="l" t="t" r="r" b="b"/>
              <a:pathLst>
                <a:path w="201" h="98">
                  <a:moveTo>
                    <a:pt x="201" y="0"/>
                  </a:moveTo>
                  <a:cubicBezTo>
                    <a:pt x="155" y="59"/>
                    <a:pt x="82" y="98"/>
                    <a:pt x="0" y="9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5" name="Freeform 1714">
              <a:extLst>
                <a:ext uri="{FF2B5EF4-FFF2-40B4-BE49-F238E27FC236}">
                  <a16:creationId xmlns:a16="http://schemas.microsoft.com/office/drawing/2014/main" id="{0EE50CDB-1EBD-934A-BEED-21B2E12F7F57}"/>
                </a:ext>
              </a:extLst>
            </p:cNvPr>
            <p:cNvSpPr/>
            <p:nvPr/>
          </p:nvSpPr>
          <p:spPr>
            <a:xfrm>
              <a:off x="763920" y="5971320"/>
              <a:ext cx="92880" cy="92880"/>
            </a:xfrm>
            <a:custGeom>
              <a:avLst/>
              <a:gdLst/>
              <a:ahLst/>
              <a:cxnLst>
                <a:cxn ang="3cd4">
                  <a:pos x="hc" y="t"/>
                </a:cxn>
                <a:cxn ang="cd2">
                  <a:pos x="l" y="vc"/>
                </a:cxn>
                <a:cxn ang="cd4">
                  <a:pos x="hc" y="b"/>
                </a:cxn>
                <a:cxn ang="0">
                  <a:pos x="r" y="vc"/>
                </a:cxn>
              </a:cxnLst>
              <a:rect l="l" t="t" r="r" b="b"/>
              <a:pathLst>
                <a:path w="259" h="259">
                  <a:moveTo>
                    <a:pt x="259" y="259"/>
                  </a:moveTo>
                  <a:cubicBezTo>
                    <a:pt x="117" y="259"/>
                    <a:pt x="0" y="14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6" name="Freeform 1715">
              <a:extLst>
                <a:ext uri="{FF2B5EF4-FFF2-40B4-BE49-F238E27FC236}">
                  <a16:creationId xmlns:a16="http://schemas.microsoft.com/office/drawing/2014/main" id="{7C8817BD-0A87-CE45-8257-26BD76B38792}"/>
                </a:ext>
              </a:extLst>
            </p:cNvPr>
            <p:cNvSpPr/>
            <p:nvPr/>
          </p:nvSpPr>
          <p:spPr>
            <a:xfrm>
              <a:off x="763920" y="5878440"/>
              <a:ext cx="92880" cy="92520"/>
            </a:xfrm>
            <a:custGeom>
              <a:avLst/>
              <a:gdLst/>
              <a:ahLst/>
              <a:cxnLst>
                <a:cxn ang="3cd4">
                  <a:pos x="hc" y="t"/>
                </a:cxn>
                <a:cxn ang="cd2">
                  <a:pos x="l" y="vc"/>
                </a:cxn>
                <a:cxn ang="cd4">
                  <a:pos x="hc" y="b"/>
                </a:cxn>
                <a:cxn ang="0">
                  <a:pos x="r" y="vc"/>
                </a:cxn>
              </a:cxnLst>
              <a:rect l="l" t="t" r="r" b="b"/>
              <a:pathLst>
                <a:path w="259" h="258">
                  <a:moveTo>
                    <a:pt x="0" y="258"/>
                  </a:moveTo>
                  <a:cubicBezTo>
                    <a:pt x="0" y="115"/>
                    <a:pt x="117" y="0"/>
                    <a:pt x="25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7" name="Freeform 1716">
              <a:extLst>
                <a:ext uri="{FF2B5EF4-FFF2-40B4-BE49-F238E27FC236}">
                  <a16:creationId xmlns:a16="http://schemas.microsoft.com/office/drawing/2014/main" id="{8AFBC247-6C2D-2645-8B9B-74B45E1E7376}"/>
                </a:ext>
              </a:extLst>
            </p:cNvPr>
            <p:cNvSpPr/>
            <p:nvPr/>
          </p:nvSpPr>
          <p:spPr>
            <a:xfrm>
              <a:off x="857159" y="5878440"/>
              <a:ext cx="72000" cy="34200"/>
            </a:xfrm>
            <a:custGeom>
              <a:avLst/>
              <a:gdLst/>
              <a:ahLst/>
              <a:cxnLst>
                <a:cxn ang="3cd4">
                  <a:pos x="hc" y="t"/>
                </a:cxn>
                <a:cxn ang="cd2">
                  <a:pos x="l" y="vc"/>
                </a:cxn>
                <a:cxn ang="cd4">
                  <a:pos x="hc" y="b"/>
                </a:cxn>
                <a:cxn ang="0">
                  <a:pos x="r" y="vc"/>
                </a:cxn>
              </a:cxnLst>
              <a:rect l="l" t="t" r="r" b="b"/>
              <a:pathLst>
                <a:path w="201" h="96">
                  <a:moveTo>
                    <a:pt x="0" y="0"/>
                  </a:moveTo>
                  <a:cubicBezTo>
                    <a:pt x="81" y="0"/>
                    <a:pt x="153" y="39"/>
                    <a:pt x="201"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8" name="Straight Connector 1717">
              <a:extLst>
                <a:ext uri="{FF2B5EF4-FFF2-40B4-BE49-F238E27FC236}">
                  <a16:creationId xmlns:a16="http://schemas.microsoft.com/office/drawing/2014/main" id="{D390CD9D-0734-2741-A3E1-E61D3CFE6736}"/>
                </a:ext>
              </a:extLst>
            </p:cNvPr>
            <p:cNvSpPr/>
            <p:nvPr/>
          </p:nvSpPr>
          <p:spPr>
            <a:xfrm>
              <a:off x="1014479" y="60292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19" name="Freeform 1718">
              <a:extLst>
                <a:ext uri="{FF2B5EF4-FFF2-40B4-BE49-F238E27FC236}">
                  <a16:creationId xmlns:a16="http://schemas.microsoft.com/office/drawing/2014/main" id="{8B7B4166-A0B3-D346-B8A5-DCC0C5E65201}"/>
                </a:ext>
              </a:extLst>
            </p:cNvPr>
            <p:cNvSpPr/>
            <p:nvPr/>
          </p:nvSpPr>
          <p:spPr>
            <a:xfrm>
              <a:off x="857159" y="6029279"/>
              <a:ext cx="156960" cy="109080"/>
            </a:xfrm>
            <a:custGeom>
              <a:avLst/>
              <a:gdLst/>
              <a:ahLst/>
              <a:cxnLst>
                <a:cxn ang="3cd4">
                  <a:pos x="hc" y="t"/>
                </a:cxn>
                <a:cxn ang="cd2">
                  <a:pos x="l" y="vc"/>
                </a:cxn>
                <a:cxn ang="cd4">
                  <a:pos x="hc" y="b"/>
                </a:cxn>
                <a:cxn ang="0">
                  <a:pos x="r" y="vc"/>
                </a:cxn>
              </a:cxnLst>
              <a:rect l="l" t="t" r="r" b="b"/>
              <a:pathLst>
                <a:path w="437" h="304">
                  <a:moveTo>
                    <a:pt x="437" y="0"/>
                  </a:moveTo>
                  <a:cubicBezTo>
                    <a:pt x="371" y="178"/>
                    <a:pt x="200" y="304"/>
                    <a:pt x="0" y="3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0" name="Freeform 1719">
              <a:extLst>
                <a:ext uri="{FF2B5EF4-FFF2-40B4-BE49-F238E27FC236}">
                  <a16:creationId xmlns:a16="http://schemas.microsoft.com/office/drawing/2014/main" id="{1E976AC1-0C70-7240-8DAD-88708ACD523B}"/>
                </a:ext>
              </a:extLst>
            </p:cNvPr>
            <p:cNvSpPr/>
            <p:nvPr/>
          </p:nvSpPr>
          <p:spPr>
            <a:xfrm>
              <a:off x="689399" y="5971320"/>
              <a:ext cx="167400" cy="167040"/>
            </a:xfrm>
            <a:custGeom>
              <a:avLst/>
              <a:gdLst/>
              <a:ahLst/>
              <a:cxnLst>
                <a:cxn ang="3cd4">
                  <a:pos x="hc" y="t"/>
                </a:cxn>
                <a:cxn ang="cd2">
                  <a:pos x="l" y="vc"/>
                </a:cxn>
                <a:cxn ang="cd4">
                  <a:pos x="hc" y="b"/>
                </a:cxn>
                <a:cxn ang="0">
                  <a:pos x="r" y="vc"/>
                </a:cxn>
              </a:cxnLst>
              <a:rect l="l" t="t" r="r" b="b"/>
              <a:pathLst>
                <a:path w="466" h="465">
                  <a:moveTo>
                    <a:pt x="466" y="465"/>
                  </a:moveTo>
                  <a:cubicBezTo>
                    <a:pt x="209" y="465"/>
                    <a:pt x="0" y="25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1" name="Freeform 1720">
              <a:extLst>
                <a:ext uri="{FF2B5EF4-FFF2-40B4-BE49-F238E27FC236}">
                  <a16:creationId xmlns:a16="http://schemas.microsoft.com/office/drawing/2014/main" id="{59DB36D9-8DB2-F74A-8DEC-FE69B2EAC096}"/>
                </a:ext>
              </a:extLst>
            </p:cNvPr>
            <p:cNvSpPr/>
            <p:nvPr/>
          </p:nvSpPr>
          <p:spPr>
            <a:xfrm>
              <a:off x="689399" y="5804280"/>
              <a:ext cx="167400" cy="166680"/>
            </a:xfrm>
            <a:custGeom>
              <a:avLst/>
              <a:gdLst/>
              <a:ahLst/>
              <a:cxnLst>
                <a:cxn ang="3cd4">
                  <a:pos x="hc" y="t"/>
                </a:cxn>
                <a:cxn ang="cd2">
                  <a:pos x="l" y="vc"/>
                </a:cxn>
                <a:cxn ang="cd4">
                  <a:pos x="hc" y="b"/>
                </a:cxn>
                <a:cxn ang="0">
                  <a:pos x="r" y="vc"/>
                </a:cxn>
              </a:cxnLst>
              <a:rect l="l" t="t" r="r" b="b"/>
              <a:pathLst>
                <a:path w="466" h="464">
                  <a:moveTo>
                    <a:pt x="0" y="464"/>
                  </a:moveTo>
                  <a:cubicBezTo>
                    <a:pt x="0" y="208"/>
                    <a:pt x="209" y="0"/>
                    <a:pt x="4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2" name="Freeform 1721">
              <a:extLst>
                <a:ext uri="{FF2B5EF4-FFF2-40B4-BE49-F238E27FC236}">
                  <a16:creationId xmlns:a16="http://schemas.microsoft.com/office/drawing/2014/main" id="{8CA5045C-1510-9A45-A83D-7A468E4E9652}"/>
                </a:ext>
              </a:extLst>
            </p:cNvPr>
            <p:cNvSpPr/>
            <p:nvPr/>
          </p:nvSpPr>
          <p:spPr>
            <a:xfrm>
              <a:off x="857159" y="5804280"/>
              <a:ext cx="156240" cy="108360"/>
            </a:xfrm>
            <a:custGeom>
              <a:avLst/>
              <a:gdLst/>
              <a:ahLst/>
              <a:cxnLst>
                <a:cxn ang="3cd4">
                  <a:pos x="hc" y="t"/>
                </a:cxn>
                <a:cxn ang="cd2">
                  <a:pos x="l" y="vc"/>
                </a:cxn>
                <a:cxn ang="cd4">
                  <a:pos x="hc" y="b"/>
                </a:cxn>
                <a:cxn ang="0">
                  <a:pos x="r" y="vc"/>
                </a:cxn>
              </a:cxnLst>
              <a:rect l="l" t="t" r="r" b="b"/>
              <a:pathLst>
                <a:path w="435" h="302">
                  <a:moveTo>
                    <a:pt x="0" y="0"/>
                  </a:moveTo>
                  <a:cubicBezTo>
                    <a:pt x="200" y="0"/>
                    <a:pt x="370" y="126"/>
                    <a:pt x="435" y="30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3" name="Straight Connector 1722">
              <a:extLst>
                <a:ext uri="{FF2B5EF4-FFF2-40B4-BE49-F238E27FC236}">
                  <a16:creationId xmlns:a16="http://schemas.microsoft.com/office/drawing/2014/main" id="{C566F51D-1BD7-3B41-8794-590F5DEFBBD7}"/>
                </a:ext>
              </a:extLst>
            </p:cNvPr>
            <p:cNvSpPr/>
            <p:nvPr/>
          </p:nvSpPr>
          <p:spPr>
            <a:xfrm>
              <a:off x="1095120" y="60292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4" name="Freeform 1723">
              <a:extLst>
                <a:ext uri="{FF2B5EF4-FFF2-40B4-BE49-F238E27FC236}">
                  <a16:creationId xmlns:a16="http://schemas.microsoft.com/office/drawing/2014/main" id="{CFA8775E-0E17-804E-934B-FA7AD98A08E0}"/>
                </a:ext>
              </a:extLst>
            </p:cNvPr>
            <p:cNvSpPr/>
            <p:nvPr/>
          </p:nvSpPr>
          <p:spPr>
            <a:xfrm>
              <a:off x="857159" y="6029279"/>
              <a:ext cx="237600" cy="187200"/>
            </a:xfrm>
            <a:custGeom>
              <a:avLst/>
              <a:gdLst/>
              <a:ahLst/>
              <a:cxnLst>
                <a:cxn ang="3cd4">
                  <a:pos x="hc" y="t"/>
                </a:cxn>
                <a:cxn ang="cd2">
                  <a:pos x="l" y="vc"/>
                </a:cxn>
                <a:cxn ang="cd4">
                  <a:pos x="hc" y="b"/>
                </a:cxn>
                <a:cxn ang="0">
                  <a:pos x="r" y="vc"/>
                </a:cxn>
              </a:cxnLst>
              <a:rect l="l" t="t" r="r" b="b"/>
              <a:pathLst>
                <a:path w="661" h="521">
                  <a:moveTo>
                    <a:pt x="661" y="0"/>
                  </a:moveTo>
                  <a:cubicBezTo>
                    <a:pt x="589" y="299"/>
                    <a:pt x="320" y="521"/>
                    <a:pt x="0" y="52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5" name="Freeform 1724">
              <a:extLst>
                <a:ext uri="{FF2B5EF4-FFF2-40B4-BE49-F238E27FC236}">
                  <a16:creationId xmlns:a16="http://schemas.microsoft.com/office/drawing/2014/main" id="{4AE368AC-6C0E-AE49-A5A3-6F188DC0E932}"/>
                </a:ext>
              </a:extLst>
            </p:cNvPr>
            <p:cNvSpPr/>
            <p:nvPr/>
          </p:nvSpPr>
          <p:spPr>
            <a:xfrm>
              <a:off x="612360" y="5971320"/>
              <a:ext cx="244440" cy="245160"/>
            </a:xfrm>
            <a:custGeom>
              <a:avLst/>
              <a:gdLst/>
              <a:ahLst/>
              <a:cxnLst>
                <a:cxn ang="3cd4">
                  <a:pos x="hc" y="t"/>
                </a:cxn>
                <a:cxn ang="cd2">
                  <a:pos x="l" y="vc"/>
                </a:cxn>
                <a:cxn ang="cd4">
                  <a:pos x="hc" y="b"/>
                </a:cxn>
                <a:cxn ang="0">
                  <a:pos x="r" y="vc"/>
                </a:cxn>
              </a:cxnLst>
              <a:rect l="l" t="t" r="r" b="b"/>
              <a:pathLst>
                <a:path w="680" h="682">
                  <a:moveTo>
                    <a:pt x="680" y="682"/>
                  </a:moveTo>
                  <a:cubicBezTo>
                    <a:pt x="303" y="682"/>
                    <a:pt x="0" y="37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6" name="Freeform 1725">
              <a:extLst>
                <a:ext uri="{FF2B5EF4-FFF2-40B4-BE49-F238E27FC236}">
                  <a16:creationId xmlns:a16="http://schemas.microsoft.com/office/drawing/2014/main" id="{3CE4D4F3-281F-2F48-8929-29AF6C579FFA}"/>
                </a:ext>
              </a:extLst>
            </p:cNvPr>
            <p:cNvSpPr/>
            <p:nvPr/>
          </p:nvSpPr>
          <p:spPr>
            <a:xfrm>
              <a:off x="612360" y="5726160"/>
              <a:ext cx="244440" cy="244800"/>
            </a:xfrm>
            <a:custGeom>
              <a:avLst/>
              <a:gdLst/>
              <a:ahLst/>
              <a:cxnLst>
                <a:cxn ang="3cd4">
                  <a:pos x="hc" y="t"/>
                </a:cxn>
                <a:cxn ang="cd2">
                  <a:pos x="l" y="vc"/>
                </a:cxn>
                <a:cxn ang="cd4">
                  <a:pos x="hc" y="b"/>
                </a:cxn>
                <a:cxn ang="0">
                  <a:pos x="r" y="vc"/>
                </a:cxn>
              </a:cxnLst>
              <a:rect l="l" t="t" r="r" b="b"/>
              <a:pathLst>
                <a:path w="680" h="681">
                  <a:moveTo>
                    <a:pt x="0" y="681"/>
                  </a:moveTo>
                  <a:cubicBezTo>
                    <a:pt x="0" y="306"/>
                    <a:pt x="303" y="0"/>
                    <a:pt x="68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7" name="Freeform 1726">
              <a:extLst>
                <a:ext uri="{FF2B5EF4-FFF2-40B4-BE49-F238E27FC236}">
                  <a16:creationId xmlns:a16="http://schemas.microsoft.com/office/drawing/2014/main" id="{C6682492-EB76-E444-95A9-3227892A3E46}"/>
                </a:ext>
              </a:extLst>
            </p:cNvPr>
            <p:cNvSpPr/>
            <p:nvPr/>
          </p:nvSpPr>
          <p:spPr>
            <a:xfrm>
              <a:off x="857159" y="5726160"/>
              <a:ext cx="237600" cy="186480"/>
            </a:xfrm>
            <a:custGeom>
              <a:avLst/>
              <a:gdLst/>
              <a:ahLst/>
              <a:cxnLst>
                <a:cxn ang="3cd4">
                  <a:pos x="hc" y="t"/>
                </a:cxn>
                <a:cxn ang="cd2">
                  <a:pos x="l" y="vc"/>
                </a:cxn>
                <a:cxn ang="cd4">
                  <a:pos x="hc" y="b"/>
                </a:cxn>
                <a:cxn ang="0">
                  <a:pos x="r" y="vc"/>
                </a:cxn>
              </a:cxnLst>
              <a:rect l="l" t="t" r="r" b="b"/>
              <a:pathLst>
                <a:path w="661" h="519">
                  <a:moveTo>
                    <a:pt x="0" y="0"/>
                  </a:moveTo>
                  <a:cubicBezTo>
                    <a:pt x="320" y="0"/>
                    <a:pt x="589" y="222"/>
                    <a:pt x="661" y="51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8" name="Straight Connector 1727">
              <a:extLst>
                <a:ext uri="{FF2B5EF4-FFF2-40B4-BE49-F238E27FC236}">
                  <a16:creationId xmlns:a16="http://schemas.microsoft.com/office/drawing/2014/main" id="{94540BCF-2F04-6D41-BA19-1074459759A9}"/>
                </a:ext>
              </a:extLst>
            </p:cNvPr>
            <p:cNvSpPr/>
            <p:nvPr/>
          </p:nvSpPr>
          <p:spPr>
            <a:xfrm>
              <a:off x="853559" y="5971320"/>
              <a:ext cx="32832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29" name="Straight Connector 1728">
              <a:extLst>
                <a:ext uri="{FF2B5EF4-FFF2-40B4-BE49-F238E27FC236}">
                  <a16:creationId xmlns:a16="http://schemas.microsoft.com/office/drawing/2014/main" id="{7D7E49DE-103B-8F4E-A735-7C94E70389BB}"/>
                </a:ext>
              </a:extLst>
            </p:cNvPr>
            <p:cNvSpPr/>
            <p:nvPr/>
          </p:nvSpPr>
          <p:spPr>
            <a:xfrm flipV="1">
              <a:off x="1105919" y="5933879"/>
              <a:ext cx="36721" cy="3636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0" name="Straight Connector 1729">
              <a:extLst>
                <a:ext uri="{FF2B5EF4-FFF2-40B4-BE49-F238E27FC236}">
                  <a16:creationId xmlns:a16="http://schemas.microsoft.com/office/drawing/2014/main" id="{CCF05468-BBDF-E045-A5ED-5DEBB78C3561}"/>
                </a:ext>
              </a:extLst>
            </p:cNvPr>
            <p:cNvSpPr/>
            <p:nvPr/>
          </p:nvSpPr>
          <p:spPr>
            <a:xfrm flipV="1">
              <a:off x="1152720" y="5933879"/>
              <a:ext cx="36720" cy="3636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1" name="Straight Connector 1730">
              <a:extLst>
                <a:ext uri="{FF2B5EF4-FFF2-40B4-BE49-F238E27FC236}">
                  <a16:creationId xmlns:a16="http://schemas.microsoft.com/office/drawing/2014/main" id="{AAA9C400-1647-BE4D-911C-C2002A61A8B1}"/>
                </a:ext>
              </a:extLst>
            </p:cNvPr>
            <p:cNvSpPr/>
            <p:nvPr/>
          </p:nvSpPr>
          <p:spPr>
            <a:xfrm>
              <a:off x="1105919" y="5972760"/>
              <a:ext cx="36721" cy="36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2" name="Straight Connector 1731">
              <a:extLst>
                <a:ext uri="{FF2B5EF4-FFF2-40B4-BE49-F238E27FC236}">
                  <a16:creationId xmlns:a16="http://schemas.microsoft.com/office/drawing/2014/main" id="{C6F0530B-1882-E643-B23E-83CF1CE5FEEE}"/>
                </a:ext>
              </a:extLst>
            </p:cNvPr>
            <p:cNvSpPr/>
            <p:nvPr/>
          </p:nvSpPr>
          <p:spPr>
            <a:xfrm>
              <a:off x="1021319" y="6158880"/>
              <a:ext cx="36361" cy="36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3" name="Straight Connector 1732">
              <a:extLst>
                <a:ext uri="{FF2B5EF4-FFF2-40B4-BE49-F238E27FC236}">
                  <a16:creationId xmlns:a16="http://schemas.microsoft.com/office/drawing/2014/main" id="{78528B2C-A42F-424F-8244-C642853D9C73}"/>
                </a:ext>
              </a:extLst>
            </p:cNvPr>
            <p:cNvSpPr/>
            <p:nvPr/>
          </p:nvSpPr>
          <p:spPr>
            <a:xfrm flipH="1">
              <a:off x="660960" y="6158880"/>
              <a:ext cx="36359" cy="36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734" name="Straight Connector 1733">
              <a:extLst>
                <a:ext uri="{FF2B5EF4-FFF2-40B4-BE49-F238E27FC236}">
                  <a16:creationId xmlns:a16="http://schemas.microsoft.com/office/drawing/2014/main" id="{43BE3DED-8FD2-CF4A-979B-AF874864817C}"/>
                </a:ext>
              </a:extLst>
            </p:cNvPr>
            <p:cNvSpPr/>
            <p:nvPr/>
          </p:nvSpPr>
          <p:spPr>
            <a:xfrm>
              <a:off x="1152720" y="5972760"/>
              <a:ext cx="36720" cy="36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397" name="Group 1396">
            <a:extLst>
              <a:ext uri="{FF2B5EF4-FFF2-40B4-BE49-F238E27FC236}">
                <a16:creationId xmlns:a16="http://schemas.microsoft.com/office/drawing/2014/main" id="{411FE8A5-62E5-9D4D-81FB-6F152858B81C}"/>
              </a:ext>
            </a:extLst>
          </p:cNvPr>
          <p:cNvGrpSpPr/>
          <p:nvPr/>
        </p:nvGrpSpPr>
        <p:grpSpPr>
          <a:xfrm>
            <a:off x="3452663" y="1994177"/>
            <a:ext cx="383168" cy="378526"/>
            <a:chOff x="6497279" y="1487880"/>
            <a:chExt cx="297361" cy="293759"/>
          </a:xfrm>
        </p:grpSpPr>
        <p:sp>
          <p:nvSpPr>
            <p:cNvPr id="1674" name="Straight Connector 1673">
              <a:extLst>
                <a:ext uri="{FF2B5EF4-FFF2-40B4-BE49-F238E27FC236}">
                  <a16:creationId xmlns:a16="http://schemas.microsoft.com/office/drawing/2014/main" id="{DF11C601-D6EF-044F-8D76-1BF7E684DDF4}"/>
                </a:ext>
              </a:extLst>
            </p:cNvPr>
            <p:cNvSpPr/>
            <p:nvPr/>
          </p:nvSpPr>
          <p:spPr>
            <a:xfrm>
              <a:off x="6501960" y="167219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5" name="Freeform 1674">
              <a:extLst>
                <a:ext uri="{FF2B5EF4-FFF2-40B4-BE49-F238E27FC236}">
                  <a16:creationId xmlns:a16="http://schemas.microsoft.com/office/drawing/2014/main" id="{C8979514-8493-384E-85C1-B2CDB214F3CF}"/>
                </a:ext>
              </a:extLst>
            </p:cNvPr>
            <p:cNvSpPr/>
            <p:nvPr/>
          </p:nvSpPr>
          <p:spPr>
            <a:xfrm>
              <a:off x="6497279" y="1633680"/>
              <a:ext cx="4320" cy="38160"/>
            </a:xfrm>
            <a:custGeom>
              <a:avLst/>
              <a:gdLst/>
              <a:ahLst/>
              <a:cxnLst>
                <a:cxn ang="3cd4">
                  <a:pos x="hc" y="t"/>
                </a:cxn>
                <a:cxn ang="cd2">
                  <a:pos x="l" y="vc"/>
                </a:cxn>
                <a:cxn ang="cd4">
                  <a:pos x="hc" y="b"/>
                </a:cxn>
                <a:cxn ang="0">
                  <a:pos x="r" y="vc"/>
                </a:cxn>
              </a:cxnLst>
              <a:rect l="l" t="t" r="r" b="b"/>
              <a:pathLst>
                <a:path w="13" h="107">
                  <a:moveTo>
                    <a:pt x="13" y="107"/>
                  </a:moveTo>
                  <a:cubicBezTo>
                    <a:pt x="4" y="73"/>
                    <a:pt x="0" y="3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6" name="Freeform 1675">
              <a:extLst>
                <a:ext uri="{FF2B5EF4-FFF2-40B4-BE49-F238E27FC236}">
                  <a16:creationId xmlns:a16="http://schemas.microsoft.com/office/drawing/2014/main" id="{55D51FF3-2CA9-7345-A5BF-E30406288AB3}"/>
                </a:ext>
              </a:extLst>
            </p:cNvPr>
            <p:cNvSpPr/>
            <p:nvPr/>
          </p:nvSpPr>
          <p:spPr>
            <a:xfrm>
              <a:off x="6497279" y="1499399"/>
              <a:ext cx="88200" cy="133920"/>
            </a:xfrm>
            <a:custGeom>
              <a:avLst/>
              <a:gdLst/>
              <a:ahLst/>
              <a:cxnLst>
                <a:cxn ang="3cd4">
                  <a:pos x="hc" y="t"/>
                </a:cxn>
                <a:cxn ang="cd2">
                  <a:pos x="l" y="vc"/>
                </a:cxn>
                <a:cxn ang="cd4">
                  <a:pos x="hc" y="b"/>
                </a:cxn>
                <a:cxn ang="0">
                  <a:pos x="r" y="vc"/>
                </a:cxn>
              </a:cxnLst>
              <a:rect l="l" t="t" r="r" b="b"/>
              <a:pathLst>
                <a:path w="246" h="373">
                  <a:moveTo>
                    <a:pt x="0" y="373"/>
                  </a:moveTo>
                  <a:cubicBezTo>
                    <a:pt x="0" y="206"/>
                    <a:pt x="101" y="61"/>
                    <a:pt x="246" y="0"/>
                  </a:cubicBezTo>
                </a:path>
              </a:pathLst>
            </a:custGeom>
            <a:noFill/>
            <a:ln w="25400" cap="rnd">
              <a:solidFill>
                <a:srgbClr val="000000"/>
              </a:solidFill>
              <a:prstDash val="solid"/>
              <a:round/>
              <a:tailEnd type="triangle"/>
            </a:ln>
          </p:spPr>
          <p:txBody>
            <a:bodyPr vert="horz" wrap="none" lIns="7298" tIns="7298" rIns="7298" bIns="7298" anchor="ctr" anchorCtr="1" compatLnSpc="0"/>
            <a:lstStyle/>
            <a:p>
              <a:pPr marL="0" indent="0">
                <a:spcBef>
                  <a:spcPts val="0"/>
                </a:spcBef>
                <a:buNone/>
              </a:pPr>
              <a:endParaRPr lang="en-AU" sz="1352" kern="1200" dirty="0">
                <a:latin typeface="Arial" pitchFamily="18"/>
                <a:ea typeface="SimSun" pitchFamily="2"/>
                <a:cs typeface="Lucida Sans" pitchFamily="2"/>
              </a:endParaRPr>
            </a:p>
          </p:txBody>
        </p:sp>
        <p:sp>
          <p:nvSpPr>
            <p:cNvPr id="1680" name="Straight Connector 1679">
              <a:extLst>
                <a:ext uri="{FF2B5EF4-FFF2-40B4-BE49-F238E27FC236}">
                  <a16:creationId xmlns:a16="http://schemas.microsoft.com/office/drawing/2014/main" id="{10FCDCEA-1EA9-6749-8EC9-0B7C31A40563}"/>
                </a:ext>
              </a:extLst>
            </p:cNvPr>
            <p:cNvSpPr/>
            <p:nvPr/>
          </p:nvSpPr>
          <p:spPr>
            <a:xfrm>
              <a:off x="6684120" y="14878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81" name="Freeform 1680">
              <a:extLst>
                <a:ext uri="{FF2B5EF4-FFF2-40B4-BE49-F238E27FC236}">
                  <a16:creationId xmlns:a16="http://schemas.microsoft.com/office/drawing/2014/main" id="{61B191D1-1588-F349-8AA3-E9B4905BB22F}"/>
                </a:ext>
              </a:extLst>
            </p:cNvPr>
            <p:cNvSpPr/>
            <p:nvPr/>
          </p:nvSpPr>
          <p:spPr>
            <a:xfrm>
              <a:off x="6684120" y="1487880"/>
              <a:ext cx="40320" cy="16920"/>
            </a:xfrm>
            <a:custGeom>
              <a:avLst/>
              <a:gdLst/>
              <a:ahLst/>
              <a:cxnLst>
                <a:cxn ang="3cd4">
                  <a:pos x="hc" y="t"/>
                </a:cxn>
                <a:cxn ang="cd2">
                  <a:pos x="l" y="vc"/>
                </a:cxn>
                <a:cxn ang="cd4">
                  <a:pos x="hc" y="b"/>
                </a:cxn>
                <a:cxn ang="0">
                  <a:pos x="r" y="vc"/>
                </a:cxn>
              </a:cxnLst>
              <a:rect l="l" t="t" r="r" b="b"/>
              <a:pathLst>
                <a:path w="113" h="48">
                  <a:moveTo>
                    <a:pt x="0" y="0"/>
                  </a:moveTo>
                  <a:cubicBezTo>
                    <a:pt x="38" y="10"/>
                    <a:pt x="76" y="26"/>
                    <a:pt x="113" y="4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82" name="Freeform 1681">
              <a:extLst>
                <a:ext uri="{FF2B5EF4-FFF2-40B4-BE49-F238E27FC236}">
                  <a16:creationId xmlns:a16="http://schemas.microsoft.com/office/drawing/2014/main" id="{05714E5D-AB6E-F843-87BD-5CD72A55A560}"/>
                </a:ext>
              </a:extLst>
            </p:cNvPr>
            <p:cNvSpPr/>
            <p:nvPr/>
          </p:nvSpPr>
          <p:spPr>
            <a:xfrm>
              <a:off x="6724800" y="1505160"/>
              <a:ext cx="69840" cy="145440"/>
            </a:xfrm>
            <a:custGeom>
              <a:avLst/>
              <a:gdLst/>
              <a:ahLst/>
              <a:cxnLst>
                <a:cxn ang="3cd4">
                  <a:pos x="hc" y="t"/>
                </a:cxn>
                <a:cxn ang="cd2">
                  <a:pos x="l" y="vc"/>
                </a:cxn>
                <a:cxn ang="cd4">
                  <a:pos x="hc" y="b"/>
                </a:cxn>
                <a:cxn ang="0">
                  <a:pos x="r" y="vc"/>
                </a:cxn>
              </a:cxnLst>
              <a:rect l="l" t="t" r="r" b="b"/>
              <a:pathLst>
                <a:path w="195" h="405">
                  <a:moveTo>
                    <a:pt x="0" y="0"/>
                  </a:moveTo>
                  <a:cubicBezTo>
                    <a:pt x="143" y="88"/>
                    <a:pt x="212" y="249"/>
                    <a:pt x="191" y="405"/>
                  </a:cubicBezTo>
                </a:path>
              </a:pathLst>
            </a:custGeom>
            <a:noFill/>
            <a:ln w="25400" cap="rnd">
              <a:solidFill>
                <a:srgbClr val="000000"/>
              </a:solidFill>
              <a:prstDash val="solid"/>
              <a:round/>
              <a:tailEnd type="triangle"/>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86" name="Straight Connector 1685">
              <a:extLst>
                <a:ext uri="{FF2B5EF4-FFF2-40B4-BE49-F238E27FC236}">
                  <a16:creationId xmlns:a16="http://schemas.microsoft.com/office/drawing/2014/main" id="{0E96CDF4-42DB-A74E-898E-6D7445993D17}"/>
                </a:ext>
              </a:extLst>
            </p:cNvPr>
            <p:cNvSpPr/>
            <p:nvPr/>
          </p:nvSpPr>
          <p:spPr>
            <a:xfrm>
              <a:off x="6751440" y="17373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87" name="Freeform 1686">
              <a:extLst>
                <a:ext uri="{FF2B5EF4-FFF2-40B4-BE49-F238E27FC236}">
                  <a16:creationId xmlns:a16="http://schemas.microsoft.com/office/drawing/2014/main" id="{7A253A13-EC47-4644-87CB-A4F3DA0575A2}"/>
                </a:ext>
              </a:extLst>
            </p:cNvPr>
            <p:cNvSpPr/>
            <p:nvPr/>
          </p:nvSpPr>
          <p:spPr>
            <a:xfrm>
              <a:off x="6719040" y="1737359"/>
              <a:ext cx="32040" cy="24840"/>
            </a:xfrm>
            <a:custGeom>
              <a:avLst/>
              <a:gdLst/>
              <a:ahLst/>
              <a:cxnLst>
                <a:cxn ang="3cd4">
                  <a:pos x="hc" y="t"/>
                </a:cxn>
                <a:cxn ang="cd2">
                  <a:pos x="l" y="vc"/>
                </a:cxn>
                <a:cxn ang="cd4">
                  <a:pos x="hc" y="b"/>
                </a:cxn>
                <a:cxn ang="0">
                  <a:pos x="r" y="vc"/>
                </a:cxn>
              </a:cxnLst>
              <a:rect l="l" t="t" r="r" b="b"/>
              <a:pathLst>
                <a:path w="90" h="70">
                  <a:moveTo>
                    <a:pt x="90" y="0"/>
                  </a:moveTo>
                  <a:cubicBezTo>
                    <a:pt x="64" y="27"/>
                    <a:pt x="34" y="50"/>
                    <a:pt x="0" y="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88" name="Freeform 1687">
              <a:extLst>
                <a:ext uri="{FF2B5EF4-FFF2-40B4-BE49-F238E27FC236}">
                  <a16:creationId xmlns:a16="http://schemas.microsoft.com/office/drawing/2014/main" id="{08C5E9C4-9307-414B-83A8-97BDE2374E37}"/>
                </a:ext>
              </a:extLst>
            </p:cNvPr>
            <p:cNvSpPr/>
            <p:nvPr/>
          </p:nvSpPr>
          <p:spPr>
            <a:xfrm>
              <a:off x="6557760" y="1752119"/>
              <a:ext cx="160920" cy="29520"/>
            </a:xfrm>
            <a:custGeom>
              <a:avLst/>
              <a:gdLst/>
              <a:ahLst/>
              <a:cxnLst>
                <a:cxn ang="3cd4">
                  <a:pos x="hc" y="t"/>
                </a:cxn>
                <a:cxn ang="cd2">
                  <a:pos x="l" y="vc"/>
                </a:cxn>
                <a:cxn ang="cd4">
                  <a:pos x="hc" y="b"/>
                </a:cxn>
                <a:cxn ang="0">
                  <a:pos x="r" y="vc"/>
                </a:cxn>
              </a:cxnLst>
              <a:rect l="l" t="t" r="r" b="b"/>
              <a:pathLst>
                <a:path w="448" h="83">
                  <a:moveTo>
                    <a:pt x="448" y="29"/>
                  </a:moveTo>
                  <a:cubicBezTo>
                    <a:pt x="303" y="112"/>
                    <a:pt x="126" y="96"/>
                    <a:pt x="0" y="0"/>
                  </a:cubicBezTo>
                </a:path>
              </a:pathLst>
            </a:custGeom>
            <a:noFill/>
            <a:ln w="25400" cap="rnd">
              <a:solidFill>
                <a:srgbClr val="000000"/>
              </a:solidFill>
              <a:prstDash val="solid"/>
              <a:round/>
              <a:tailEnd type="triangle"/>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398" name="Group 1397">
            <a:extLst>
              <a:ext uri="{FF2B5EF4-FFF2-40B4-BE49-F238E27FC236}">
                <a16:creationId xmlns:a16="http://schemas.microsoft.com/office/drawing/2014/main" id="{96D5D818-8038-4748-96D8-223E063F837F}"/>
              </a:ext>
            </a:extLst>
          </p:cNvPr>
          <p:cNvGrpSpPr/>
          <p:nvPr/>
        </p:nvGrpSpPr>
        <p:grpSpPr>
          <a:xfrm>
            <a:off x="6138405" y="3705846"/>
            <a:ext cx="789990" cy="744065"/>
            <a:chOff x="8510760" y="2068560"/>
            <a:chExt cx="613080" cy="577440"/>
          </a:xfrm>
        </p:grpSpPr>
        <p:sp>
          <p:nvSpPr>
            <p:cNvPr id="1658" name="Straight Connector 1657">
              <a:extLst>
                <a:ext uri="{FF2B5EF4-FFF2-40B4-BE49-F238E27FC236}">
                  <a16:creationId xmlns:a16="http://schemas.microsoft.com/office/drawing/2014/main" id="{24CECF28-3D51-6948-A17A-B97DE53C513D}"/>
                </a:ext>
              </a:extLst>
            </p:cNvPr>
            <p:cNvSpPr/>
            <p:nvPr/>
          </p:nvSpPr>
          <p:spPr>
            <a:xfrm flipH="1">
              <a:off x="8510760" y="2646000"/>
              <a:ext cx="6130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9" name="Straight Connector 1658">
              <a:extLst>
                <a:ext uri="{FF2B5EF4-FFF2-40B4-BE49-F238E27FC236}">
                  <a16:creationId xmlns:a16="http://schemas.microsoft.com/office/drawing/2014/main" id="{A23AF164-4BE4-3A4A-9F05-3FF220715E24}"/>
                </a:ext>
              </a:extLst>
            </p:cNvPr>
            <p:cNvSpPr/>
            <p:nvPr/>
          </p:nvSpPr>
          <p:spPr>
            <a:xfrm flipV="1">
              <a:off x="8510760" y="2068560"/>
              <a:ext cx="0" cy="577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0" name="Straight Connector 1659">
              <a:extLst>
                <a:ext uri="{FF2B5EF4-FFF2-40B4-BE49-F238E27FC236}">
                  <a16:creationId xmlns:a16="http://schemas.microsoft.com/office/drawing/2014/main" id="{AD8B82F2-8C72-FA4A-A00E-89E6525ECC49}"/>
                </a:ext>
              </a:extLst>
            </p:cNvPr>
            <p:cNvSpPr/>
            <p:nvPr/>
          </p:nvSpPr>
          <p:spPr>
            <a:xfrm>
              <a:off x="9102599" y="260063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1" name="Freeform 1660">
              <a:extLst>
                <a:ext uri="{FF2B5EF4-FFF2-40B4-BE49-F238E27FC236}">
                  <a16:creationId xmlns:a16="http://schemas.microsoft.com/office/drawing/2014/main" id="{8D0ECC0E-29AC-F842-8F15-DD20EB61A60C}"/>
                </a:ext>
              </a:extLst>
            </p:cNvPr>
            <p:cNvSpPr/>
            <p:nvPr/>
          </p:nvSpPr>
          <p:spPr>
            <a:xfrm>
              <a:off x="8903160" y="2333160"/>
              <a:ext cx="199080" cy="267120"/>
            </a:xfrm>
            <a:custGeom>
              <a:avLst/>
              <a:gdLst/>
              <a:ahLst/>
              <a:cxnLst>
                <a:cxn ang="3cd4">
                  <a:pos x="hc" y="t"/>
                </a:cxn>
                <a:cxn ang="cd2">
                  <a:pos x="l" y="vc"/>
                </a:cxn>
                <a:cxn ang="cd4">
                  <a:pos x="hc" y="b"/>
                </a:cxn>
                <a:cxn ang="0">
                  <a:pos x="r" y="vc"/>
                </a:cxn>
              </a:cxnLst>
              <a:rect l="l" t="t" r="r" b="b"/>
              <a:pathLst>
                <a:path w="554" h="743">
                  <a:moveTo>
                    <a:pt x="554" y="743"/>
                  </a:moveTo>
                  <a:cubicBezTo>
                    <a:pt x="554" y="743"/>
                    <a:pt x="74" y="49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2" name="Freeform 1661">
              <a:extLst>
                <a:ext uri="{FF2B5EF4-FFF2-40B4-BE49-F238E27FC236}">
                  <a16:creationId xmlns:a16="http://schemas.microsoft.com/office/drawing/2014/main" id="{B40915B1-21B8-0847-8FE6-91AAF7BA2FDB}"/>
                </a:ext>
              </a:extLst>
            </p:cNvPr>
            <p:cNvSpPr/>
            <p:nvPr/>
          </p:nvSpPr>
          <p:spPr>
            <a:xfrm>
              <a:off x="8814240" y="2165039"/>
              <a:ext cx="88560" cy="167760"/>
            </a:xfrm>
            <a:custGeom>
              <a:avLst/>
              <a:gdLst/>
              <a:ahLst/>
              <a:cxnLst>
                <a:cxn ang="3cd4">
                  <a:pos x="hc" y="t"/>
                </a:cxn>
                <a:cxn ang="cd2">
                  <a:pos x="l" y="vc"/>
                </a:cxn>
                <a:cxn ang="cd4">
                  <a:pos x="hc" y="b"/>
                </a:cxn>
                <a:cxn ang="0">
                  <a:pos x="r" y="vc"/>
                </a:cxn>
              </a:cxnLst>
              <a:rect l="l" t="t" r="r" b="b"/>
              <a:pathLst>
                <a:path w="247" h="467">
                  <a:moveTo>
                    <a:pt x="247" y="467"/>
                  </a:moveTo>
                  <a:cubicBezTo>
                    <a:pt x="174" y="-22"/>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3" name="Freeform 1662">
              <a:extLst>
                <a:ext uri="{FF2B5EF4-FFF2-40B4-BE49-F238E27FC236}">
                  <a16:creationId xmlns:a16="http://schemas.microsoft.com/office/drawing/2014/main" id="{0A32D36B-DE47-0245-96C0-CFAAAB385585}"/>
                </a:ext>
              </a:extLst>
            </p:cNvPr>
            <p:cNvSpPr/>
            <p:nvPr/>
          </p:nvSpPr>
          <p:spPr>
            <a:xfrm>
              <a:off x="8808479" y="2165039"/>
              <a:ext cx="5400" cy="0"/>
            </a:xfrm>
            <a:custGeom>
              <a:avLst/>
              <a:gdLst/>
              <a:ahLst/>
              <a:cxnLst>
                <a:cxn ang="3cd4">
                  <a:pos x="hc" y="t"/>
                </a:cxn>
                <a:cxn ang="cd2">
                  <a:pos x="l" y="vc"/>
                </a:cxn>
                <a:cxn ang="cd4">
                  <a:pos x="hc" y="b"/>
                </a:cxn>
                <a:cxn ang="0">
                  <a:pos x="r" y="vc"/>
                </a:cxn>
              </a:cxnLst>
              <a:rect l="l" t="t" r="r" b="b"/>
              <a:pathLst>
                <a:path w="16">
                  <a:moveTo>
                    <a:pt x="1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4" name="Freeform 1663">
              <a:extLst>
                <a:ext uri="{FF2B5EF4-FFF2-40B4-BE49-F238E27FC236}">
                  <a16:creationId xmlns:a16="http://schemas.microsoft.com/office/drawing/2014/main" id="{CF410C88-D7AD-9A42-876A-950F62ADA7D5}"/>
                </a:ext>
              </a:extLst>
            </p:cNvPr>
            <p:cNvSpPr/>
            <p:nvPr/>
          </p:nvSpPr>
          <p:spPr>
            <a:xfrm>
              <a:off x="8719560" y="2165039"/>
              <a:ext cx="88560" cy="167760"/>
            </a:xfrm>
            <a:custGeom>
              <a:avLst/>
              <a:gdLst/>
              <a:ahLst/>
              <a:cxnLst>
                <a:cxn ang="3cd4">
                  <a:pos x="hc" y="t"/>
                </a:cxn>
                <a:cxn ang="cd2">
                  <a:pos x="l" y="vc"/>
                </a:cxn>
                <a:cxn ang="cd4">
                  <a:pos x="hc" y="b"/>
                </a:cxn>
                <a:cxn ang="0">
                  <a:pos x="r" y="vc"/>
                </a:cxn>
              </a:cxnLst>
              <a:rect l="l" t="t" r="r" b="b"/>
              <a:pathLst>
                <a:path w="247" h="467">
                  <a:moveTo>
                    <a:pt x="247" y="0"/>
                  </a:moveTo>
                  <a:cubicBezTo>
                    <a:pt x="247" y="0"/>
                    <a:pt x="73" y="-22"/>
                    <a:pt x="0" y="46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5" name="Freeform 1664">
              <a:extLst>
                <a:ext uri="{FF2B5EF4-FFF2-40B4-BE49-F238E27FC236}">
                  <a16:creationId xmlns:a16="http://schemas.microsoft.com/office/drawing/2014/main" id="{C92E34BA-03FE-3A45-8E2C-B896B95AAEDC}"/>
                </a:ext>
              </a:extLst>
            </p:cNvPr>
            <p:cNvSpPr/>
            <p:nvPr/>
          </p:nvSpPr>
          <p:spPr>
            <a:xfrm>
              <a:off x="8520120" y="2333160"/>
              <a:ext cx="199080" cy="267120"/>
            </a:xfrm>
            <a:custGeom>
              <a:avLst/>
              <a:gdLst/>
              <a:ahLst/>
              <a:cxnLst>
                <a:cxn ang="3cd4">
                  <a:pos x="hc" y="t"/>
                </a:cxn>
                <a:cxn ang="cd2">
                  <a:pos x="l" y="vc"/>
                </a:cxn>
                <a:cxn ang="cd4">
                  <a:pos x="hc" y="b"/>
                </a:cxn>
                <a:cxn ang="0">
                  <a:pos x="r" y="vc"/>
                </a:cxn>
              </a:cxnLst>
              <a:rect l="l" t="t" r="r" b="b"/>
              <a:pathLst>
                <a:path w="554" h="743">
                  <a:moveTo>
                    <a:pt x="554" y="0"/>
                  </a:moveTo>
                  <a:cubicBezTo>
                    <a:pt x="480" y="498"/>
                    <a:pt x="0" y="743"/>
                    <a:pt x="0" y="74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6" name="Straight Connector 1665">
              <a:extLst>
                <a:ext uri="{FF2B5EF4-FFF2-40B4-BE49-F238E27FC236}">
                  <a16:creationId xmlns:a16="http://schemas.microsoft.com/office/drawing/2014/main" id="{4A0A1236-E2A8-2741-B14F-CA017B000E0C}"/>
                </a:ext>
              </a:extLst>
            </p:cNvPr>
            <p:cNvSpPr/>
            <p:nvPr/>
          </p:nvSpPr>
          <p:spPr>
            <a:xfrm flipV="1">
              <a:off x="8816400" y="2595240"/>
              <a:ext cx="0" cy="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7" name="Straight Connector 1666">
              <a:extLst>
                <a:ext uri="{FF2B5EF4-FFF2-40B4-BE49-F238E27FC236}">
                  <a16:creationId xmlns:a16="http://schemas.microsoft.com/office/drawing/2014/main" id="{24E71FDE-D6E6-7447-A324-A0AFAC8E217D}"/>
                </a:ext>
              </a:extLst>
            </p:cNvPr>
            <p:cNvSpPr/>
            <p:nvPr/>
          </p:nvSpPr>
          <p:spPr>
            <a:xfrm flipV="1">
              <a:off x="8816400" y="2542680"/>
              <a:ext cx="0" cy="35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8" name="Straight Connector 1667">
              <a:extLst>
                <a:ext uri="{FF2B5EF4-FFF2-40B4-BE49-F238E27FC236}">
                  <a16:creationId xmlns:a16="http://schemas.microsoft.com/office/drawing/2014/main" id="{B06E8807-E9BA-1245-A5C2-5B37C042E87F}"/>
                </a:ext>
              </a:extLst>
            </p:cNvPr>
            <p:cNvSpPr/>
            <p:nvPr/>
          </p:nvSpPr>
          <p:spPr>
            <a:xfrm flipV="1">
              <a:off x="8816400" y="2489400"/>
              <a:ext cx="0" cy="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69" name="Straight Connector 1668">
              <a:extLst>
                <a:ext uri="{FF2B5EF4-FFF2-40B4-BE49-F238E27FC236}">
                  <a16:creationId xmlns:a16="http://schemas.microsoft.com/office/drawing/2014/main" id="{3BC31C4E-9381-F049-BCE0-5450760C7148}"/>
                </a:ext>
              </a:extLst>
            </p:cNvPr>
            <p:cNvSpPr/>
            <p:nvPr/>
          </p:nvSpPr>
          <p:spPr>
            <a:xfrm flipV="1">
              <a:off x="8816400" y="2436120"/>
              <a:ext cx="0" cy="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0" name="Straight Connector 1669">
              <a:extLst>
                <a:ext uri="{FF2B5EF4-FFF2-40B4-BE49-F238E27FC236}">
                  <a16:creationId xmlns:a16="http://schemas.microsoft.com/office/drawing/2014/main" id="{081CEC30-25DD-CE45-A27A-814CD099D3B9}"/>
                </a:ext>
              </a:extLst>
            </p:cNvPr>
            <p:cNvSpPr/>
            <p:nvPr/>
          </p:nvSpPr>
          <p:spPr>
            <a:xfrm flipV="1">
              <a:off x="8816400" y="2382840"/>
              <a:ext cx="0" cy="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1" name="Straight Connector 1670">
              <a:extLst>
                <a:ext uri="{FF2B5EF4-FFF2-40B4-BE49-F238E27FC236}">
                  <a16:creationId xmlns:a16="http://schemas.microsoft.com/office/drawing/2014/main" id="{E27AD156-7AF4-F844-B780-22120EBEC058}"/>
                </a:ext>
              </a:extLst>
            </p:cNvPr>
            <p:cNvSpPr/>
            <p:nvPr/>
          </p:nvSpPr>
          <p:spPr>
            <a:xfrm flipV="1">
              <a:off x="8816400" y="2329560"/>
              <a:ext cx="0" cy="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2" name="Straight Connector 1671">
              <a:extLst>
                <a:ext uri="{FF2B5EF4-FFF2-40B4-BE49-F238E27FC236}">
                  <a16:creationId xmlns:a16="http://schemas.microsoft.com/office/drawing/2014/main" id="{1C9705AD-D3D0-4240-8E91-B111E96E0445}"/>
                </a:ext>
              </a:extLst>
            </p:cNvPr>
            <p:cNvSpPr/>
            <p:nvPr/>
          </p:nvSpPr>
          <p:spPr>
            <a:xfrm flipV="1">
              <a:off x="8816400" y="2276639"/>
              <a:ext cx="0" cy="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73" name="Straight Connector 1672">
              <a:extLst>
                <a:ext uri="{FF2B5EF4-FFF2-40B4-BE49-F238E27FC236}">
                  <a16:creationId xmlns:a16="http://schemas.microsoft.com/office/drawing/2014/main" id="{6988C432-67AF-E940-BFFA-082F941D1788}"/>
                </a:ext>
              </a:extLst>
            </p:cNvPr>
            <p:cNvSpPr/>
            <p:nvPr/>
          </p:nvSpPr>
          <p:spPr>
            <a:xfrm flipV="1">
              <a:off x="8816400" y="2221920"/>
              <a:ext cx="0" cy="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399" name="Group 1398">
            <a:extLst>
              <a:ext uri="{FF2B5EF4-FFF2-40B4-BE49-F238E27FC236}">
                <a16:creationId xmlns:a16="http://schemas.microsoft.com/office/drawing/2014/main" id="{FF9514C9-5DBC-C94B-9109-4012D4650026}"/>
              </a:ext>
            </a:extLst>
          </p:cNvPr>
          <p:cNvGrpSpPr/>
          <p:nvPr/>
        </p:nvGrpSpPr>
        <p:grpSpPr>
          <a:xfrm>
            <a:off x="4207150" y="1800222"/>
            <a:ext cx="833131" cy="735716"/>
            <a:chOff x="7027560" y="1333440"/>
            <a:chExt cx="646560" cy="570960"/>
          </a:xfrm>
        </p:grpSpPr>
        <p:sp>
          <p:nvSpPr>
            <p:cNvPr id="1623" name="Straight Connector 1622">
              <a:extLst>
                <a:ext uri="{FF2B5EF4-FFF2-40B4-BE49-F238E27FC236}">
                  <a16:creationId xmlns:a16="http://schemas.microsoft.com/office/drawing/2014/main" id="{04445041-1B6D-2942-9F38-931B3627642F}"/>
                </a:ext>
              </a:extLst>
            </p:cNvPr>
            <p:cNvSpPr/>
            <p:nvPr/>
          </p:nvSpPr>
          <p:spPr>
            <a:xfrm>
              <a:off x="7103520" y="1752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4" name="Freeform 1623">
              <a:extLst>
                <a:ext uri="{FF2B5EF4-FFF2-40B4-BE49-F238E27FC236}">
                  <a16:creationId xmlns:a16="http://schemas.microsoft.com/office/drawing/2014/main" id="{3FB749C4-F961-1846-A576-DEC7F9913426}"/>
                </a:ext>
              </a:extLst>
            </p:cNvPr>
            <p:cNvSpPr/>
            <p:nvPr/>
          </p:nvSpPr>
          <p:spPr>
            <a:xfrm>
              <a:off x="7065360" y="1752479"/>
              <a:ext cx="37800" cy="37800"/>
            </a:xfrm>
            <a:custGeom>
              <a:avLst/>
              <a:gdLst/>
              <a:ahLst/>
              <a:cxnLst>
                <a:cxn ang="3cd4">
                  <a:pos x="hc" y="t"/>
                </a:cxn>
                <a:cxn ang="cd2">
                  <a:pos x="l" y="vc"/>
                </a:cxn>
                <a:cxn ang="cd4">
                  <a:pos x="hc" y="b"/>
                </a:cxn>
                <a:cxn ang="0">
                  <a:pos x="r" y="vc"/>
                </a:cxn>
              </a:cxnLst>
              <a:rect l="l" t="t" r="r" b="b"/>
              <a:pathLst>
                <a:path w="106" h="106">
                  <a:moveTo>
                    <a:pt x="106" y="0"/>
                  </a:moveTo>
                  <a:cubicBezTo>
                    <a:pt x="106" y="58"/>
                    <a:pt x="59" y="106"/>
                    <a:pt x="0" y="10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5" name="Freeform 1624">
              <a:extLst>
                <a:ext uri="{FF2B5EF4-FFF2-40B4-BE49-F238E27FC236}">
                  <a16:creationId xmlns:a16="http://schemas.microsoft.com/office/drawing/2014/main" id="{136FE42C-0D35-8E4B-891A-5A7066A08A62}"/>
                </a:ext>
              </a:extLst>
            </p:cNvPr>
            <p:cNvSpPr/>
            <p:nvPr/>
          </p:nvSpPr>
          <p:spPr>
            <a:xfrm>
              <a:off x="7027560" y="1752479"/>
              <a:ext cx="37440" cy="37800"/>
            </a:xfrm>
            <a:custGeom>
              <a:avLst/>
              <a:gdLst/>
              <a:ahLst/>
              <a:cxnLst>
                <a:cxn ang="3cd4">
                  <a:pos x="hc" y="t"/>
                </a:cxn>
                <a:cxn ang="cd2">
                  <a:pos x="l" y="vc"/>
                </a:cxn>
                <a:cxn ang="cd4">
                  <a:pos x="hc" y="b"/>
                </a:cxn>
                <a:cxn ang="0">
                  <a:pos x="r" y="vc"/>
                </a:cxn>
              </a:cxnLst>
              <a:rect l="l" t="t" r="r" b="b"/>
              <a:pathLst>
                <a:path w="105" h="106">
                  <a:moveTo>
                    <a:pt x="105" y="106"/>
                  </a:moveTo>
                  <a:cubicBezTo>
                    <a:pt x="46" y="106"/>
                    <a:pt x="0" y="5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6" name="Freeform 1625">
              <a:extLst>
                <a:ext uri="{FF2B5EF4-FFF2-40B4-BE49-F238E27FC236}">
                  <a16:creationId xmlns:a16="http://schemas.microsoft.com/office/drawing/2014/main" id="{A79034AA-0A2D-C243-904F-0497E9EAE8B7}"/>
                </a:ext>
              </a:extLst>
            </p:cNvPr>
            <p:cNvSpPr/>
            <p:nvPr/>
          </p:nvSpPr>
          <p:spPr>
            <a:xfrm>
              <a:off x="7027560" y="1714680"/>
              <a:ext cx="37440" cy="37440"/>
            </a:xfrm>
            <a:custGeom>
              <a:avLst/>
              <a:gdLst/>
              <a:ahLst/>
              <a:cxnLst>
                <a:cxn ang="3cd4">
                  <a:pos x="hc" y="t"/>
                </a:cxn>
                <a:cxn ang="cd2">
                  <a:pos x="l" y="vc"/>
                </a:cxn>
                <a:cxn ang="cd4">
                  <a:pos x="hc" y="b"/>
                </a:cxn>
                <a:cxn ang="0">
                  <a:pos x="r" y="vc"/>
                </a:cxn>
              </a:cxnLst>
              <a:rect l="l" t="t" r="r" b="b"/>
              <a:pathLst>
                <a:path w="105" h="105">
                  <a:moveTo>
                    <a:pt x="0" y="105"/>
                  </a:moveTo>
                  <a:cubicBezTo>
                    <a:pt x="0" y="46"/>
                    <a:pt x="46" y="0"/>
                    <a:pt x="10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7" name="Freeform 1626">
              <a:extLst>
                <a:ext uri="{FF2B5EF4-FFF2-40B4-BE49-F238E27FC236}">
                  <a16:creationId xmlns:a16="http://schemas.microsoft.com/office/drawing/2014/main" id="{26155FF3-3B25-BE40-91CA-C9504765C117}"/>
                </a:ext>
              </a:extLst>
            </p:cNvPr>
            <p:cNvSpPr/>
            <p:nvPr/>
          </p:nvSpPr>
          <p:spPr>
            <a:xfrm>
              <a:off x="7065360" y="1714680"/>
              <a:ext cx="37800" cy="37440"/>
            </a:xfrm>
            <a:custGeom>
              <a:avLst/>
              <a:gdLst/>
              <a:ahLst/>
              <a:cxnLst>
                <a:cxn ang="3cd4">
                  <a:pos x="hc" y="t"/>
                </a:cxn>
                <a:cxn ang="cd2">
                  <a:pos x="l" y="vc"/>
                </a:cxn>
                <a:cxn ang="cd4">
                  <a:pos x="hc" y="b"/>
                </a:cxn>
                <a:cxn ang="0">
                  <a:pos x="r" y="vc"/>
                </a:cxn>
              </a:cxnLst>
              <a:rect l="l" t="t" r="r" b="b"/>
              <a:pathLst>
                <a:path w="106" h="105">
                  <a:moveTo>
                    <a:pt x="0" y="0"/>
                  </a:moveTo>
                  <a:cubicBezTo>
                    <a:pt x="59" y="0"/>
                    <a:pt x="106" y="46"/>
                    <a:pt x="106" y="1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8" name="Straight Connector 1627">
              <a:extLst>
                <a:ext uri="{FF2B5EF4-FFF2-40B4-BE49-F238E27FC236}">
                  <a16:creationId xmlns:a16="http://schemas.microsoft.com/office/drawing/2014/main" id="{B9CFDA98-D822-174B-A47C-6376B74E7E37}"/>
                </a:ext>
              </a:extLst>
            </p:cNvPr>
            <p:cNvSpPr/>
            <p:nvPr/>
          </p:nvSpPr>
          <p:spPr>
            <a:xfrm>
              <a:off x="7193519" y="15922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9" name="Freeform 1628">
              <a:extLst>
                <a:ext uri="{FF2B5EF4-FFF2-40B4-BE49-F238E27FC236}">
                  <a16:creationId xmlns:a16="http://schemas.microsoft.com/office/drawing/2014/main" id="{953E004B-AA94-3A43-8432-361F519ADC44}"/>
                </a:ext>
              </a:extLst>
            </p:cNvPr>
            <p:cNvSpPr/>
            <p:nvPr/>
          </p:nvSpPr>
          <p:spPr>
            <a:xfrm>
              <a:off x="7155720" y="1592280"/>
              <a:ext cx="37440" cy="38160"/>
            </a:xfrm>
            <a:custGeom>
              <a:avLst/>
              <a:gdLst/>
              <a:ahLst/>
              <a:cxnLst>
                <a:cxn ang="3cd4">
                  <a:pos x="hc" y="t"/>
                </a:cxn>
                <a:cxn ang="cd2">
                  <a:pos x="l" y="vc"/>
                </a:cxn>
                <a:cxn ang="cd4">
                  <a:pos x="hc" y="b"/>
                </a:cxn>
                <a:cxn ang="0">
                  <a:pos x="r" y="vc"/>
                </a:cxn>
              </a:cxnLst>
              <a:rect l="l" t="t" r="r" b="b"/>
              <a:pathLst>
                <a:path w="105" h="107">
                  <a:moveTo>
                    <a:pt x="105" y="0"/>
                  </a:moveTo>
                  <a:cubicBezTo>
                    <a:pt x="105" y="59"/>
                    <a:pt x="57" y="107"/>
                    <a:pt x="0"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0" name="Freeform 1629">
              <a:extLst>
                <a:ext uri="{FF2B5EF4-FFF2-40B4-BE49-F238E27FC236}">
                  <a16:creationId xmlns:a16="http://schemas.microsoft.com/office/drawing/2014/main" id="{911A9A20-8A8F-A145-A732-D0D7F7FAD14A}"/>
                </a:ext>
              </a:extLst>
            </p:cNvPr>
            <p:cNvSpPr/>
            <p:nvPr/>
          </p:nvSpPr>
          <p:spPr>
            <a:xfrm>
              <a:off x="7117560" y="1592280"/>
              <a:ext cx="37800" cy="38160"/>
            </a:xfrm>
            <a:custGeom>
              <a:avLst/>
              <a:gdLst/>
              <a:ahLst/>
              <a:cxnLst>
                <a:cxn ang="3cd4">
                  <a:pos x="hc" y="t"/>
                </a:cxn>
                <a:cxn ang="cd2">
                  <a:pos x="l" y="vc"/>
                </a:cxn>
                <a:cxn ang="cd4">
                  <a:pos x="hc" y="b"/>
                </a:cxn>
                <a:cxn ang="0">
                  <a:pos x="r" y="vc"/>
                </a:cxn>
              </a:cxnLst>
              <a:rect l="l" t="t" r="r" b="b"/>
              <a:pathLst>
                <a:path w="106" h="107">
                  <a:moveTo>
                    <a:pt x="106" y="107"/>
                  </a:moveTo>
                  <a:cubicBezTo>
                    <a:pt x="47" y="107"/>
                    <a:pt x="0" y="5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1" name="Freeform 1630">
              <a:extLst>
                <a:ext uri="{FF2B5EF4-FFF2-40B4-BE49-F238E27FC236}">
                  <a16:creationId xmlns:a16="http://schemas.microsoft.com/office/drawing/2014/main" id="{89058F44-9EF6-1140-997E-3918014219F9}"/>
                </a:ext>
              </a:extLst>
            </p:cNvPr>
            <p:cNvSpPr/>
            <p:nvPr/>
          </p:nvSpPr>
          <p:spPr>
            <a:xfrm>
              <a:off x="7117560" y="1554479"/>
              <a:ext cx="37800" cy="37440"/>
            </a:xfrm>
            <a:custGeom>
              <a:avLst/>
              <a:gdLst/>
              <a:ahLst/>
              <a:cxnLst>
                <a:cxn ang="3cd4">
                  <a:pos x="hc" y="t"/>
                </a:cxn>
                <a:cxn ang="cd2">
                  <a:pos x="l" y="vc"/>
                </a:cxn>
                <a:cxn ang="cd4">
                  <a:pos x="hc" y="b"/>
                </a:cxn>
                <a:cxn ang="0">
                  <a:pos x="r" y="vc"/>
                </a:cxn>
              </a:cxnLst>
              <a:rect l="l" t="t" r="r" b="b"/>
              <a:pathLst>
                <a:path w="106" h="105">
                  <a:moveTo>
                    <a:pt x="0" y="105"/>
                  </a:moveTo>
                  <a:cubicBezTo>
                    <a:pt x="0" y="48"/>
                    <a:pt x="47" y="0"/>
                    <a:pt x="10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2" name="Freeform 1631">
              <a:extLst>
                <a:ext uri="{FF2B5EF4-FFF2-40B4-BE49-F238E27FC236}">
                  <a16:creationId xmlns:a16="http://schemas.microsoft.com/office/drawing/2014/main" id="{C4C30DC3-52B2-024E-A9F4-566FF5801F2F}"/>
                </a:ext>
              </a:extLst>
            </p:cNvPr>
            <p:cNvSpPr/>
            <p:nvPr/>
          </p:nvSpPr>
          <p:spPr>
            <a:xfrm>
              <a:off x="7155720" y="1554479"/>
              <a:ext cx="37440" cy="37440"/>
            </a:xfrm>
            <a:custGeom>
              <a:avLst/>
              <a:gdLst/>
              <a:ahLst/>
              <a:cxnLst>
                <a:cxn ang="3cd4">
                  <a:pos x="hc" y="t"/>
                </a:cxn>
                <a:cxn ang="cd2">
                  <a:pos x="l" y="vc"/>
                </a:cxn>
                <a:cxn ang="cd4">
                  <a:pos x="hc" y="b"/>
                </a:cxn>
                <a:cxn ang="0">
                  <a:pos x="r" y="vc"/>
                </a:cxn>
              </a:cxnLst>
              <a:rect l="l" t="t" r="r" b="b"/>
              <a:pathLst>
                <a:path w="105" h="105">
                  <a:moveTo>
                    <a:pt x="0" y="0"/>
                  </a:moveTo>
                  <a:cubicBezTo>
                    <a:pt x="57" y="0"/>
                    <a:pt x="105" y="48"/>
                    <a:pt x="105" y="1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3" name="Straight Connector 1632">
              <a:extLst>
                <a:ext uri="{FF2B5EF4-FFF2-40B4-BE49-F238E27FC236}">
                  <a16:creationId xmlns:a16="http://schemas.microsoft.com/office/drawing/2014/main" id="{533A4424-FC6B-4D45-98BD-0F4F2DC1C7A9}"/>
                </a:ext>
              </a:extLst>
            </p:cNvPr>
            <p:cNvSpPr/>
            <p:nvPr/>
          </p:nvSpPr>
          <p:spPr>
            <a:xfrm>
              <a:off x="7404479" y="1866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4" name="Freeform 1633">
              <a:extLst>
                <a:ext uri="{FF2B5EF4-FFF2-40B4-BE49-F238E27FC236}">
                  <a16:creationId xmlns:a16="http://schemas.microsoft.com/office/drawing/2014/main" id="{5B720E43-BAB3-F940-811C-05887493CDD5}"/>
                </a:ext>
              </a:extLst>
            </p:cNvPr>
            <p:cNvSpPr/>
            <p:nvPr/>
          </p:nvSpPr>
          <p:spPr>
            <a:xfrm>
              <a:off x="7366679" y="1866960"/>
              <a:ext cx="37440" cy="37440"/>
            </a:xfrm>
            <a:custGeom>
              <a:avLst/>
              <a:gdLst/>
              <a:ahLst/>
              <a:cxnLst>
                <a:cxn ang="3cd4">
                  <a:pos x="hc" y="t"/>
                </a:cxn>
                <a:cxn ang="cd2">
                  <a:pos x="l" y="vc"/>
                </a:cxn>
                <a:cxn ang="cd4">
                  <a:pos x="hc" y="b"/>
                </a:cxn>
                <a:cxn ang="0">
                  <a:pos x="r" y="vc"/>
                </a:cxn>
              </a:cxnLst>
              <a:rect l="l" t="t" r="r" b="b"/>
              <a:pathLst>
                <a:path w="105" h="105">
                  <a:moveTo>
                    <a:pt x="105" y="0"/>
                  </a:moveTo>
                  <a:cubicBezTo>
                    <a:pt x="105" y="57"/>
                    <a:pt x="57" y="105"/>
                    <a:pt x="0" y="1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5" name="Freeform 1634">
              <a:extLst>
                <a:ext uri="{FF2B5EF4-FFF2-40B4-BE49-F238E27FC236}">
                  <a16:creationId xmlns:a16="http://schemas.microsoft.com/office/drawing/2014/main" id="{460859AF-7975-8A47-B2AD-78BE08BC48DB}"/>
                </a:ext>
              </a:extLst>
            </p:cNvPr>
            <p:cNvSpPr/>
            <p:nvPr/>
          </p:nvSpPr>
          <p:spPr>
            <a:xfrm>
              <a:off x="7328160" y="1866960"/>
              <a:ext cx="38160" cy="37440"/>
            </a:xfrm>
            <a:custGeom>
              <a:avLst/>
              <a:gdLst/>
              <a:ahLst/>
              <a:cxnLst>
                <a:cxn ang="3cd4">
                  <a:pos x="hc" y="t"/>
                </a:cxn>
                <a:cxn ang="cd2">
                  <a:pos x="l" y="vc"/>
                </a:cxn>
                <a:cxn ang="cd4">
                  <a:pos x="hc" y="b"/>
                </a:cxn>
                <a:cxn ang="0">
                  <a:pos x="r" y="vc"/>
                </a:cxn>
              </a:cxnLst>
              <a:rect l="l" t="t" r="r" b="b"/>
              <a:pathLst>
                <a:path w="107" h="105">
                  <a:moveTo>
                    <a:pt x="107" y="105"/>
                  </a:moveTo>
                  <a:cubicBezTo>
                    <a:pt x="48" y="105"/>
                    <a:pt x="0" y="5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6" name="Freeform 1635">
              <a:extLst>
                <a:ext uri="{FF2B5EF4-FFF2-40B4-BE49-F238E27FC236}">
                  <a16:creationId xmlns:a16="http://schemas.microsoft.com/office/drawing/2014/main" id="{A5485A03-8C55-3C46-A8B0-C6D570604D29}"/>
                </a:ext>
              </a:extLst>
            </p:cNvPr>
            <p:cNvSpPr/>
            <p:nvPr/>
          </p:nvSpPr>
          <p:spPr>
            <a:xfrm>
              <a:off x="7328160" y="1828440"/>
              <a:ext cx="38160" cy="38160"/>
            </a:xfrm>
            <a:custGeom>
              <a:avLst/>
              <a:gdLst/>
              <a:ahLst/>
              <a:cxnLst>
                <a:cxn ang="3cd4">
                  <a:pos x="hc" y="t"/>
                </a:cxn>
                <a:cxn ang="cd2">
                  <a:pos x="l" y="vc"/>
                </a:cxn>
                <a:cxn ang="cd4">
                  <a:pos x="hc" y="b"/>
                </a:cxn>
                <a:cxn ang="0">
                  <a:pos x="r" y="vc"/>
                </a:cxn>
              </a:cxnLst>
              <a:rect l="l" t="t" r="r" b="b"/>
              <a:pathLst>
                <a:path w="107" h="107">
                  <a:moveTo>
                    <a:pt x="0" y="107"/>
                  </a:moveTo>
                  <a:cubicBezTo>
                    <a:pt x="0" y="48"/>
                    <a:pt x="48" y="0"/>
                    <a:pt x="10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7" name="Freeform 1636">
              <a:extLst>
                <a:ext uri="{FF2B5EF4-FFF2-40B4-BE49-F238E27FC236}">
                  <a16:creationId xmlns:a16="http://schemas.microsoft.com/office/drawing/2014/main" id="{8B6734CF-74AA-8B40-8260-97184F89C0FE}"/>
                </a:ext>
              </a:extLst>
            </p:cNvPr>
            <p:cNvSpPr/>
            <p:nvPr/>
          </p:nvSpPr>
          <p:spPr>
            <a:xfrm>
              <a:off x="7366679" y="1828440"/>
              <a:ext cx="37440" cy="38160"/>
            </a:xfrm>
            <a:custGeom>
              <a:avLst/>
              <a:gdLst/>
              <a:ahLst/>
              <a:cxnLst>
                <a:cxn ang="3cd4">
                  <a:pos x="hc" y="t"/>
                </a:cxn>
                <a:cxn ang="cd2">
                  <a:pos x="l" y="vc"/>
                </a:cxn>
                <a:cxn ang="cd4">
                  <a:pos x="hc" y="b"/>
                </a:cxn>
                <a:cxn ang="0">
                  <a:pos x="r" y="vc"/>
                </a:cxn>
              </a:cxnLst>
              <a:rect l="l" t="t" r="r" b="b"/>
              <a:pathLst>
                <a:path w="105" h="107">
                  <a:moveTo>
                    <a:pt x="0" y="0"/>
                  </a:moveTo>
                  <a:cubicBezTo>
                    <a:pt x="57" y="0"/>
                    <a:pt x="105" y="48"/>
                    <a:pt x="105"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8" name="Straight Connector 1637">
              <a:extLst>
                <a:ext uri="{FF2B5EF4-FFF2-40B4-BE49-F238E27FC236}">
                  <a16:creationId xmlns:a16="http://schemas.microsoft.com/office/drawing/2014/main" id="{E7A502D5-F9F9-B640-B262-1AA3D387E4D1}"/>
                </a:ext>
              </a:extLst>
            </p:cNvPr>
            <p:cNvSpPr/>
            <p:nvPr/>
          </p:nvSpPr>
          <p:spPr>
            <a:xfrm>
              <a:off x="7427160" y="149471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39" name="Freeform 1638">
              <a:extLst>
                <a:ext uri="{FF2B5EF4-FFF2-40B4-BE49-F238E27FC236}">
                  <a16:creationId xmlns:a16="http://schemas.microsoft.com/office/drawing/2014/main" id="{76280205-A6B7-0243-8BCD-B0223849D308}"/>
                </a:ext>
              </a:extLst>
            </p:cNvPr>
            <p:cNvSpPr/>
            <p:nvPr/>
          </p:nvSpPr>
          <p:spPr>
            <a:xfrm>
              <a:off x="7389360" y="1494719"/>
              <a:ext cx="37440" cy="37800"/>
            </a:xfrm>
            <a:custGeom>
              <a:avLst/>
              <a:gdLst/>
              <a:ahLst/>
              <a:cxnLst>
                <a:cxn ang="3cd4">
                  <a:pos x="hc" y="t"/>
                </a:cxn>
                <a:cxn ang="cd2">
                  <a:pos x="l" y="vc"/>
                </a:cxn>
                <a:cxn ang="cd4">
                  <a:pos x="hc" y="b"/>
                </a:cxn>
                <a:cxn ang="0">
                  <a:pos x="r" y="vc"/>
                </a:cxn>
              </a:cxnLst>
              <a:rect l="l" t="t" r="r" b="b"/>
              <a:pathLst>
                <a:path w="105" h="106">
                  <a:moveTo>
                    <a:pt x="105" y="0"/>
                  </a:moveTo>
                  <a:cubicBezTo>
                    <a:pt x="105" y="59"/>
                    <a:pt x="59" y="106"/>
                    <a:pt x="0" y="10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0" name="Freeform 1639">
              <a:extLst>
                <a:ext uri="{FF2B5EF4-FFF2-40B4-BE49-F238E27FC236}">
                  <a16:creationId xmlns:a16="http://schemas.microsoft.com/office/drawing/2014/main" id="{F3741310-B794-2A4E-9CD1-675D52AD9479}"/>
                </a:ext>
              </a:extLst>
            </p:cNvPr>
            <p:cNvSpPr/>
            <p:nvPr/>
          </p:nvSpPr>
          <p:spPr>
            <a:xfrm>
              <a:off x="7351199" y="1494719"/>
              <a:ext cx="37800" cy="37800"/>
            </a:xfrm>
            <a:custGeom>
              <a:avLst/>
              <a:gdLst/>
              <a:ahLst/>
              <a:cxnLst>
                <a:cxn ang="3cd4">
                  <a:pos x="hc" y="t"/>
                </a:cxn>
                <a:cxn ang="cd2">
                  <a:pos x="l" y="vc"/>
                </a:cxn>
                <a:cxn ang="cd4">
                  <a:pos x="hc" y="b"/>
                </a:cxn>
                <a:cxn ang="0">
                  <a:pos x="r" y="vc"/>
                </a:cxn>
              </a:cxnLst>
              <a:rect l="l" t="t" r="r" b="b"/>
              <a:pathLst>
                <a:path w="106" h="106">
                  <a:moveTo>
                    <a:pt x="106" y="106"/>
                  </a:moveTo>
                  <a:cubicBezTo>
                    <a:pt x="48" y="106"/>
                    <a:pt x="0" y="5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1" name="Freeform 1640">
              <a:extLst>
                <a:ext uri="{FF2B5EF4-FFF2-40B4-BE49-F238E27FC236}">
                  <a16:creationId xmlns:a16="http://schemas.microsoft.com/office/drawing/2014/main" id="{67ACBD01-056E-3948-B36A-6864229A815F}"/>
                </a:ext>
              </a:extLst>
            </p:cNvPr>
            <p:cNvSpPr/>
            <p:nvPr/>
          </p:nvSpPr>
          <p:spPr>
            <a:xfrm>
              <a:off x="7351199" y="1456920"/>
              <a:ext cx="37800" cy="37440"/>
            </a:xfrm>
            <a:custGeom>
              <a:avLst/>
              <a:gdLst/>
              <a:ahLst/>
              <a:cxnLst>
                <a:cxn ang="3cd4">
                  <a:pos x="hc" y="t"/>
                </a:cxn>
                <a:cxn ang="cd2">
                  <a:pos x="l" y="vc"/>
                </a:cxn>
                <a:cxn ang="cd4">
                  <a:pos x="hc" y="b"/>
                </a:cxn>
                <a:cxn ang="0">
                  <a:pos x="r" y="vc"/>
                </a:cxn>
              </a:cxnLst>
              <a:rect l="l" t="t" r="r" b="b"/>
              <a:pathLst>
                <a:path w="106" h="105">
                  <a:moveTo>
                    <a:pt x="0" y="105"/>
                  </a:moveTo>
                  <a:cubicBezTo>
                    <a:pt x="0" y="46"/>
                    <a:pt x="48" y="0"/>
                    <a:pt x="10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2" name="Freeform 1641">
              <a:extLst>
                <a:ext uri="{FF2B5EF4-FFF2-40B4-BE49-F238E27FC236}">
                  <a16:creationId xmlns:a16="http://schemas.microsoft.com/office/drawing/2014/main" id="{38B29EE6-54B9-364E-8AF8-51F6ED6EC4EB}"/>
                </a:ext>
              </a:extLst>
            </p:cNvPr>
            <p:cNvSpPr/>
            <p:nvPr/>
          </p:nvSpPr>
          <p:spPr>
            <a:xfrm>
              <a:off x="7389360" y="1456920"/>
              <a:ext cx="37440" cy="37440"/>
            </a:xfrm>
            <a:custGeom>
              <a:avLst/>
              <a:gdLst/>
              <a:ahLst/>
              <a:cxnLst>
                <a:cxn ang="3cd4">
                  <a:pos x="hc" y="t"/>
                </a:cxn>
                <a:cxn ang="cd2">
                  <a:pos x="l" y="vc"/>
                </a:cxn>
                <a:cxn ang="cd4">
                  <a:pos x="hc" y="b"/>
                </a:cxn>
                <a:cxn ang="0">
                  <a:pos x="r" y="vc"/>
                </a:cxn>
              </a:cxnLst>
              <a:rect l="l" t="t" r="r" b="b"/>
              <a:pathLst>
                <a:path w="105" h="105">
                  <a:moveTo>
                    <a:pt x="0" y="0"/>
                  </a:moveTo>
                  <a:cubicBezTo>
                    <a:pt x="59" y="0"/>
                    <a:pt x="105" y="46"/>
                    <a:pt x="105" y="1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3" name="Straight Connector 1642">
              <a:extLst>
                <a:ext uri="{FF2B5EF4-FFF2-40B4-BE49-F238E27FC236}">
                  <a16:creationId xmlns:a16="http://schemas.microsoft.com/office/drawing/2014/main" id="{CB08DFDD-DC20-3045-9569-135845CF6B9E}"/>
                </a:ext>
              </a:extLst>
            </p:cNvPr>
            <p:cNvSpPr/>
            <p:nvPr/>
          </p:nvSpPr>
          <p:spPr>
            <a:xfrm>
              <a:off x="7553879" y="1542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4" name="Freeform 1643">
              <a:extLst>
                <a:ext uri="{FF2B5EF4-FFF2-40B4-BE49-F238E27FC236}">
                  <a16:creationId xmlns:a16="http://schemas.microsoft.com/office/drawing/2014/main" id="{024EDB7B-E178-B046-88B1-1955C4922DED}"/>
                </a:ext>
              </a:extLst>
            </p:cNvPr>
            <p:cNvSpPr/>
            <p:nvPr/>
          </p:nvSpPr>
          <p:spPr>
            <a:xfrm>
              <a:off x="7516080" y="1542960"/>
              <a:ext cx="37440" cy="38160"/>
            </a:xfrm>
            <a:custGeom>
              <a:avLst/>
              <a:gdLst/>
              <a:ahLst/>
              <a:cxnLst>
                <a:cxn ang="3cd4">
                  <a:pos x="hc" y="t"/>
                </a:cxn>
                <a:cxn ang="cd2">
                  <a:pos x="l" y="vc"/>
                </a:cxn>
                <a:cxn ang="cd4">
                  <a:pos x="hc" y="b"/>
                </a:cxn>
                <a:cxn ang="0">
                  <a:pos x="r" y="vc"/>
                </a:cxn>
              </a:cxnLst>
              <a:rect l="l" t="t" r="r" b="b"/>
              <a:pathLst>
                <a:path w="105" h="107">
                  <a:moveTo>
                    <a:pt x="105" y="0"/>
                  </a:moveTo>
                  <a:cubicBezTo>
                    <a:pt x="105" y="59"/>
                    <a:pt x="57" y="107"/>
                    <a:pt x="0"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5" name="Freeform 1644">
              <a:extLst>
                <a:ext uri="{FF2B5EF4-FFF2-40B4-BE49-F238E27FC236}">
                  <a16:creationId xmlns:a16="http://schemas.microsoft.com/office/drawing/2014/main" id="{4CAB4E52-6931-324B-B532-765B214D5D0E}"/>
                </a:ext>
              </a:extLst>
            </p:cNvPr>
            <p:cNvSpPr/>
            <p:nvPr/>
          </p:nvSpPr>
          <p:spPr>
            <a:xfrm>
              <a:off x="7477919" y="1542960"/>
              <a:ext cx="37800" cy="38160"/>
            </a:xfrm>
            <a:custGeom>
              <a:avLst/>
              <a:gdLst/>
              <a:ahLst/>
              <a:cxnLst>
                <a:cxn ang="3cd4">
                  <a:pos x="hc" y="t"/>
                </a:cxn>
                <a:cxn ang="cd2">
                  <a:pos x="l" y="vc"/>
                </a:cxn>
                <a:cxn ang="cd4">
                  <a:pos x="hc" y="b"/>
                </a:cxn>
                <a:cxn ang="0">
                  <a:pos x="r" y="vc"/>
                </a:cxn>
              </a:cxnLst>
              <a:rect l="l" t="t" r="r" b="b"/>
              <a:pathLst>
                <a:path w="106" h="107">
                  <a:moveTo>
                    <a:pt x="106" y="107"/>
                  </a:moveTo>
                  <a:cubicBezTo>
                    <a:pt x="47" y="107"/>
                    <a:pt x="0" y="5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6" name="Freeform 1645">
              <a:extLst>
                <a:ext uri="{FF2B5EF4-FFF2-40B4-BE49-F238E27FC236}">
                  <a16:creationId xmlns:a16="http://schemas.microsoft.com/office/drawing/2014/main" id="{47612A65-CFC7-0A4B-AAAD-38094C684939}"/>
                </a:ext>
              </a:extLst>
            </p:cNvPr>
            <p:cNvSpPr/>
            <p:nvPr/>
          </p:nvSpPr>
          <p:spPr>
            <a:xfrm>
              <a:off x="7477919" y="1505160"/>
              <a:ext cx="37800" cy="37440"/>
            </a:xfrm>
            <a:custGeom>
              <a:avLst/>
              <a:gdLst/>
              <a:ahLst/>
              <a:cxnLst>
                <a:cxn ang="3cd4">
                  <a:pos x="hc" y="t"/>
                </a:cxn>
                <a:cxn ang="cd2">
                  <a:pos x="l" y="vc"/>
                </a:cxn>
                <a:cxn ang="cd4">
                  <a:pos x="hc" y="b"/>
                </a:cxn>
                <a:cxn ang="0">
                  <a:pos x="r" y="vc"/>
                </a:cxn>
              </a:cxnLst>
              <a:rect l="l" t="t" r="r" b="b"/>
              <a:pathLst>
                <a:path w="106" h="105">
                  <a:moveTo>
                    <a:pt x="0" y="105"/>
                  </a:moveTo>
                  <a:cubicBezTo>
                    <a:pt x="0" y="48"/>
                    <a:pt x="47" y="0"/>
                    <a:pt x="10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7" name="Freeform 1646">
              <a:extLst>
                <a:ext uri="{FF2B5EF4-FFF2-40B4-BE49-F238E27FC236}">
                  <a16:creationId xmlns:a16="http://schemas.microsoft.com/office/drawing/2014/main" id="{2C4D9EAE-CB31-E342-B0C6-56BA2F1D5BAF}"/>
                </a:ext>
              </a:extLst>
            </p:cNvPr>
            <p:cNvSpPr/>
            <p:nvPr/>
          </p:nvSpPr>
          <p:spPr>
            <a:xfrm>
              <a:off x="7516080" y="1505160"/>
              <a:ext cx="37440" cy="37440"/>
            </a:xfrm>
            <a:custGeom>
              <a:avLst/>
              <a:gdLst/>
              <a:ahLst/>
              <a:cxnLst>
                <a:cxn ang="3cd4">
                  <a:pos x="hc" y="t"/>
                </a:cxn>
                <a:cxn ang="cd2">
                  <a:pos x="l" y="vc"/>
                </a:cxn>
                <a:cxn ang="cd4">
                  <a:pos x="hc" y="b"/>
                </a:cxn>
                <a:cxn ang="0">
                  <a:pos x="r" y="vc"/>
                </a:cxn>
              </a:cxnLst>
              <a:rect l="l" t="t" r="r" b="b"/>
              <a:pathLst>
                <a:path w="105" h="105">
                  <a:moveTo>
                    <a:pt x="0" y="0"/>
                  </a:moveTo>
                  <a:cubicBezTo>
                    <a:pt x="57" y="0"/>
                    <a:pt x="105" y="48"/>
                    <a:pt x="105" y="1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8" name="Straight Connector 1647">
              <a:extLst>
                <a:ext uri="{FF2B5EF4-FFF2-40B4-BE49-F238E27FC236}">
                  <a16:creationId xmlns:a16="http://schemas.microsoft.com/office/drawing/2014/main" id="{B11587C5-9455-A747-AB2F-4E03C622ECD1}"/>
                </a:ext>
              </a:extLst>
            </p:cNvPr>
            <p:cNvSpPr/>
            <p:nvPr/>
          </p:nvSpPr>
          <p:spPr>
            <a:xfrm>
              <a:off x="7674120" y="137159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49" name="Freeform 1648">
              <a:extLst>
                <a:ext uri="{FF2B5EF4-FFF2-40B4-BE49-F238E27FC236}">
                  <a16:creationId xmlns:a16="http://schemas.microsoft.com/office/drawing/2014/main" id="{72B10B77-581B-2F47-A4D3-1E5425296922}"/>
                </a:ext>
              </a:extLst>
            </p:cNvPr>
            <p:cNvSpPr/>
            <p:nvPr/>
          </p:nvSpPr>
          <p:spPr>
            <a:xfrm>
              <a:off x="7636320" y="1371599"/>
              <a:ext cx="37440" cy="38160"/>
            </a:xfrm>
            <a:custGeom>
              <a:avLst/>
              <a:gdLst/>
              <a:ahLst/>
              <a:cxnLst>
                <a:cxn ang="3cd4">
                  <a:pos x="hc" y="t"/>
                </a:cxn>
                <a:cxn ang="cd2">
                  <a:pos x="l" y="vc"/>
                </a:cxn>
                <a:cxn ang="cd4">
                  <a:pos x="hc" y="b"/>
                </a:cxn>
                <a:cxn ang="0">
                  <a:pos x="r" y="vc"/>
                </a:cxn>
              </a:cxnLst>
              <a:rect l="l" t="t" r="r" b="b"/>
              <a:pathLst>
                <a:path w="105" h="107">
                  <a:moveTo>
                    <a:pt x="105" y="0"/>
                  </a:moveTo>
                  <a:cubicBezTo>
                    <a:pt x="105" y="59"/>
                    <a:pt x="59" y="107"/>
                    <a:pt x="0"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0" name="Freeform 1649">
              <a:extLst>
                <a:ext uri="{FF2B5EF4-FFF2-40B4-BE49-F238E27FC236}">
                  <a16:creationId xmlns:a16="http://schemas.microsoft.com/office/drawing/2014/main" id="{A3C239B0-62B0-324F-B75F-DD696FD43077}"/>
                </a:ext>
              </a:extLst>
            </p:cNvPr>
            <p:cNvSpPr/>
            <p:nvPr/>
          </p:nvSpPr>
          <p:spPr>
            <a:xfrm>
              <a:off x="7598160" y="1371599"/>
              <a:ext cx="37800" cy="38160"/>
            </a:xfrm>
            <a:custGeom>
              <a:avLst/>
              <a:gdLst/>
              <a:ahLst/>
              <a:cxnLst>
                <a:cxn ang="3cd4">
                  <a:pos x="hc" y="t"/>
                </a:cxn>
                <a:cxn ang="cd2">
                  <a:pos x="l" y="vc"/>
                </a:cxn>
                <a:cxn ang="cd4">
                  <a:pos x="hc" y="b"/>
                </a:cxn>
                <a:cxn ang="0">
                  <a:pos x="r" y="vc"/>
                </a:cxn>
              </a:cxnLst>
              <a:rect l="l" t="t" r="r" b="b"/>
              <a:pathLst>
                <a:path w="106" h="107">
                  <a:moveTo>
                    <a:pt x="106" y="107"/>
                  </a:moveTo>
                  <a:cubicBezTo>
                    <a:pt x="47" y="107"/>
                    <a:pt x="0" y="5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1" name="Freeform 1650">
              <a:extLst>
                <a:ext uri="{FF2B5EF4-FFF2-40B4-BE49-F238E27FC236}">
                  <a16:creationId xmlns:a16="http://schemas.microsoft.com/office/drawing/2014/main" id="{37770FE7-5886-A148-9321-3087FA7C1441}"/>
                </a:ext>
              </a:extLst>
            </p:cNvPr>
            <p:cNvSpPr/>
            <p:nvPr/>
          </p:nvSpPr>
          <p:spPr>
            <a:xfrm>
              <a:off x="7598160" y="1333440"/>
              <a:ext cx="37800" cy="37800"/>
            </a:xfrm>
            <a:custGeom>
              <a:avLst/>
              <a:gdLst/>
              <a:ahLst/>
              <a:cxnLst>
                <a:cxn ang="3cd4">
                  <a:pos x="hc" y="t"/>
                </a:cxn>
                <a:cxn ang="cd2">
                  <a:pos x="l" y="vc"/>
                </a:cxn>
                <a:cxn ang="cd4">
                  <a:pos x="hc" y="b"/>
                </a:cxn>
                <a:cxn ang="0">
                  <a:pos x="r" y="vc"/>
                </a:cxn>
              </a:cxnLst>
              <a:rect l="l" t="t" r="r" b="b"/>
              <a:pathLst>
                <a:path w="106" h="106">
                  <a:moveTo>
                    <a:pt x="0" y="106"/>
                  </a:moveTo>
                  <a:cubicBezTo>
                    <a:pt x="0" y="48"/>
                    <a:pt x="47" y="0"/>
                    <a:pt x="10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2" name="Freeform 1651">
              <a:extLst>
                <a:ext uri="{FF2B5EF4-FFF2-40B4-BE49-F238E27FC236}">
                  <a16:creationId xmlns:a16="http://schemas.microsoft.com/office/drawing/2014/main" id="{5CCB6A07-5A3A-4342-975B-7E41BB7BAD80}"/>
                </a:ext>
              </a:extLst>
            </p:cNvPr>
            <p:cNvSpPr/>
            <p:nvPr/>
          </p:nvSpPr>
          <p:spPr>
            <a:xfrm>
              <a:off x="7636320" y="1333440"/>
              <a:ext cx="37440" cy="37800"/>
            </a:xfrm>
            <a:custGeom>
              <a:avLst/>
              <a:gdLst/>
              <a:ahLst/>
              <a:cxnLst>
                <a:cxn ang="3cd4">
                  <a:pos x="hc" y="t"/>
                </a:cxn>
                <a:cxn ang="cd2">
                  <a:pos x="l" y="vc"/>
                </a:cxn>
                <a:cxn ang="cd4">
                  <a:pos x="hc" y="b"/>
                </a:cxn>
                <a:cxn ang="0">
                  <a:pos x="r" y="vc"/>
                </a:cxn>
              </a:cxnLst>
              <a:rect l="l" t="t" r="r" b="b"/>
              <a:pathLst>
                <a:path w="105" h="106">
                  <a:moveTo>
                    <a:pt x="0" y="0"/>
                  </a:moveTo>
                  <a:cubicBezTo>
                    <a:pt x="59" y="0"/>
                    <a:pt x="105" y="48"/>
                    <a:pt x="105" y="10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3" name="Straight Connector 1652">
              <a:extLst>
                <a:ext uri="{FF2B5EF4-FFF2-40B4-BE49-F238E27FC236}">
                  <a16:creationId xmlns:a16="http://schemas.microsoft.com/office/drawing/2014/main" id="{4DEB07C6-0447-524D-803D-B2866B01C8C5}"/>
                </a:ext>
              </a:extLst>
            </p:cNvPr>
            <p:cNvSpPr/>
            <p:nvPr/>
          </p:nvSpPr>
          <p:spPr>
            <a:xfrm flipV="1">
              <a:off x="7537680" y="1403280"/>
              <a:ext cx="77040" cy="108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4" name="Straight Connector 1653">
              <a:extLst>
                <a:ext uri="{FF2B5EF4-FFF2-40B4-BE49-F238E27FC236}">
                  <a16:creationId xmlns:a16="http://schemas.microsoft.com/office/drawing/2014/main" id="{36372A4D-D9C0-9440-90C4-EE4D693AD572}"/>
                </a:ext>
              </a:extLst>
            </p:cNvPr>
            <p:cNvSpPr/>
            <p:nvPr/>
          </p:nvSpPr>
          <p:spPr>
            <a:xfrm>
              <a:off x="7424640" y="1508399"/>
              <a:ext cx="55800" cy="212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5" name="Straight Connector 1654">
              <a:extLst>
                <a:ext uri="{FF2B5EF4-FFF2-40B4-BE49-F238E27FC236}">
                  <a16:creationId xmlns:a16="http://schemas.microsoft.com/office/drawing/2014/main" id="{60BEAEC3-C40B-8A44-AD54-F99E1C879DE7}"/>
                </a:ext>
              </a:extLst>
            </p:cNvPr>
            <p:cNvSpPr/>
            <p:nvPr/>
          </p:nvSpPr>
          <p:spPr>
            <a:xfrm flipV="1">
              <a:off x="7368479" y="1532880"/>
              <a:ext cx="18361" cy="2959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6" name="Straight Connector 1655">
              <a:extLst>
                <a:ext uri="{FF2B5EF4-FFF2-40B4-BE49-F238E27FC236}">
                  <a16:creationId xmlns:a16="http://schemas.microsoft.com/office/drawing/2014/main" id="{F7668035-9B9B-E84C-B8D4-0C16D8789009}"/>
                </a:ext>
              </a:extLst>
            </p:cNvPr>
            <p:cNvSpPr/>
            <p:nvPr/>
          </p:nvSpPr>
          <p:spPr>
            <a:xfrm>
              <a:off x="7178760" y="1622880"/>
              <a:ext cx="164160" cy="213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57" name="Straight Connector 1656">
              <a:extLst>
                <a:ext uri="{FF2B5EF4-FFF2-40B4-BE49-F238E27FC236}">
                  <a16:creationId xmlns:a16="http://schemas.microsoft.com/office/drawing/2014/main" id="{13748953-9133-3645-91D8-33A6AE3D80D5}"/>
                </a:ext>
              </a:extLst>
            </p:cNvPr>
            <p:cNvSpPr/>
            <p:nvPr/>
          </p:nvSpPr>
          <p:spPr>
            <a:xfrm flipV="1">
              <a:off x="7084080" y="1625760"/>
              <a:ext cx="52920" cy="936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0" name="Group 1399">
            <a:extLst>
              <a:ext uri="{FF2B5EF4-FFF2-40B4-BE49-F238E27FC236}">
                <a16:creationId xmlns:a16="http://schemas.microsoft.com/office/drawing/2014/main" id="{E04EAAC3-E5DF-EC4C-A3AD-CEEF0404C553}"/>
              </a:ext>
            </a:extLst>
          </p:cNvPr>
          <p:cNvGrpSpPr/>
          <p:nvPr/>
        </p:nvGrpSpPr>
        <p:grpSpPr>
          <a:xfrm>
            <a:off x="5255971" y="1858957"/>
            <a:ext cx="642476" cy="626241"/>
            <a:chOff x="7835040" y="1415519"/>
            <a:chExt cx="498600" cy="486001"/>
          </a:xfrm>
        </p:grpSpPr>
        <p:sp>
          <p:nvSpPr>
            <p:cNvPr id="1613" name="Straight Connector 1612">
              <a:extLst>
                <a:ext uri="{FF2B5EF4-FFF2-40B4-BE49-F238E27FC236}">
                  <a16:creationId xmlns:a16="http://schemas.microsoft.com/office/drawing/2014/main" id="{85D70746-5A4E-B942-8FA5-4EA218043F09}"/>
                </a:ext>
              </a:extLst>
            </p:cNvPr>
            <p:cNvSpPr/>
            <p:nvPr/>
          </p:nvSpPr>
          <p:spPr>
            <a:xfrm flipV="1">
              <a:off x="7947360" y="1624319"/>
              <a:ext cx="0" cy="208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4" name="Straight Connector 1613">
              <a:extLst>
                <a:ext uri="{FF2B5EF4-FFF2-40B4-BE49-F238E27FC236}">
                  <a16:creationId xmlns:a16="http://schemas.microsoft.com/office/drawing/2014/main" id="{161BD838-26FB-8047-8FC1-7FD578BE1BFD}"/>
                </a:ext>
              </a:extLst>
            </p:cNvPr>
            <p:cNvSpPr/>
            <p:nvPr/>
          </p:nvSpPr>
          <p:spPr>
            <a:xfrm flipH="1">
              <a:off x="7835040" y="1624319"/>
              <a:ext cx="1123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5" name="Straight Connector 1614">
              <a:extLst>
                <a:ext uri="{FF2B5EF4-FFF2-40B4-BE49-F238E27FC236}">
                  <a16:creationId xmlns:a16="http://schemas.microsoft.com/office/drawing/2014/main" id="{ECF6C025-5884-C54B-83E4-8F4956238150}"/>
                </a:ext>
              </a:extLst>
            </p:cNvPr>
            <p:cNvSpPr/>
            <p:nvPr/>
          </p:nvSpPr>
          <p:spPr>
            <a:xfrm>
              <a:off x="7835040" y="1624319"/>
              <a:ext cx="0" cy="208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6" name="Straight Connector 1615">
              <a:extLst>
                <a:ext uri="{FF2B5EF4-FFF2-40B4-BE49-F238E27FC236}">
                  <a16:creationId xmlns:a16="http://schemas.microsoft.com/office/drawing/2014/main" id="{D7028C17-61C8-B740-B25D-1A0D77A60D36}"/>
                </a:ext>
              </a:extLst>
            </p:cNvPr>
            <p:cNvSpPr/>
            <p:nvPr/>
          </p:nvSpPr>
          <p:spPr>
            <a:xfrm flipV="1">
              <a:off x="8142840" y="1516320"/>
              <a:ext cx="0" cy="316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7" name="Straight Connector 1616">
              <a:extLst>
                <a:ext uri="{FF2B5EF4-FFF2-40B4-BE49-F238E27FC236}">
                  <a16:creationId xmlns:a16="http://schemas.microsoft.com/office/drawing/2014/main" id="{377852A5-FA4F-3343-9181-CACE1D56B80A}"/>
                </a:ext>
              </a:extLst>
            </p:cNvPr>
            <p:cNvSpPr/>
            <p:nvPr/>
          </p:nvSpPr>
          <p:spPr>
            <a:xfrm flipH="1">
              <a:off x="8030520" y="1516320"/>
              <a:ext cx="1123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8" name="Straight Connector 1617">
              <a:extLst>
                <a:ext uri="{FF2B5EF4-FFF2-40B4-BE49-F238E27FC236}">
                  <a16:creationId xmlns:a16="http://schemas.microsoft.com/office/drawing/2014/main" id="{ADB49B6F-9198-884F-910C-E54209C31B98}"/>
                </a:ext>
              </a:extLst>
            </p:cNvPr>
            <p:cNvSpPr/>
            <p:nvPr/>
          </p:nvSpPr>
          <p:spPr>
            <a:xfrm>
              <a:off x="8030520" y="1516320"/>
              <a:ext cx="0" cy="316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9" name="Straight Connector 1618">
              <a:extLst>
                <a:ext uri="{FF2B5EF4-FFF2-40B4-BE49-F238E27FC236}">
                  <a16:creationId xmlns:a16="http://schemas.microsoft.com/office/drawing/2014/main" id="{6F9BF6B3-4CA9-3D44-8B48-C8A4C7C6A94E}"/>
                </a:ext>
              </a:extLst>
            </p:cNvPr>
            <p:cNvSpPr/>
            <p:nvPr/>
          </p:nvSpPr>
          <p:spPr>
            <a:xfrm flipV="1">
              <a:off x="8333640" y="1415519"/>
              <a:ext cx="0" cy="4172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0" name="Straight Connector 1619">
              <a:extLst>
                <a:ext uri="{FF2B5EF4-FFF2-40B4-BE49-F238E27FC236}">
                  <a16:creationId xmlns:a16="http://schemas.microsoft.com/office/drawing/2014/main" id="{78F62D87-D93B-C94A-ABD8-139165ED4A12}"/>
                </a:ext>
              </a:extLst>
            </p:cNvPr>
            <p:cNvSpPr/>
            <p:nvPr/>
          </p:nvSpPr>
          <p:spPr>
            <a:xfrm flipH="1">
              <a:off x="8221320" y="1415519"/>
              <a:ext cx="1123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1" name="Straight Connector 1620">
              <a:extLst>
                <a:ext uri="{FF2B5EF4-FFF2-40B4-BE49-F238E27FC236}">
                  <a16:creationId xmlns:a16="http://schemas.microsoft.com/office/drawing/2014/main" id="{1271C957-359D-974E-B3F7-C2C075809CBE}"/>
                </a:ext>
              </a:extLst>
            </p:cNvPr>
            <p:cNvSpPr/>
            <p:nvPr/>
          </p:nvSpPr>
          <p:spPr>
            <a:xfrm>
              <a:off x="8221320" y="1415519"/>
              <a:ext cx="0" cy="4172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22" name="Straight Connector 1621">
              <a:extLst>
                <a:ext uri="{FF2B5EF4-FFF2-40B4-BE49-F238E27FC236}">
                  <a16:creationId xmlns:a16="http://schemas.microsoft.com/office/drawing/2014/main" id="{0002F27D-7992-AA4F-9822-769B95614688}"/>
                </a:ext>
              </a:extLst>
            </p:cNvPr>
            <p:cNvSpPr/>
            <p:nvPr/>
          </p:nvSpPr>
          <p:spPr>
            <a:xfrm>
              <a:off x="7835040" y="1901520"/>
              <a:ext cx="4986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1" name="Group 1400">
            <a:extLst>
              <a:ext uri="{FF2B5EF4-FFF2-40B4-BE49-F238E27FC236}">
                <a16:creationId xmlns:a16="http://schemas.microsoft.com/office/drawing/2014/main" id="{6478F385-E8E1-C84F-A68E-46FDF4984064}"/>
              </a:ext>
            </a:extLst>
          </p:cNvPr>
          <p:cNvGrpSpPr/>
          <p:nvPr/>
        </p:nvGrpSpPr>
        <p:grpSpPr>
          <a:xfrm>
            <a:off x="7080155" y="1765391"/>
            <a:ext cx="808081" cy="807154"/>
            <a:chOff x="9218520" y="1321200"/>
            <a:chExt cx="627120" cy="626400"/>
          </a:xfrm>
        </p:grpSpPr>
        <p:sp>
          <p:nvSpPr>
            <p:cNvPr id="1598" name="Straight Connector 1597">
              <a:extLst>
                <a:ext uri="{FF2B5EF4-FFF2-40B4-BE49-F238E27FC236}">
                  <a16:creationId xmlns:a16="http://schemas.microsoft.com/office/drawing/2014/main" id="{15FDF6FB-D8A7-BC46-8CC9-6A579359F065}"/>
                </a:ext>
              </a:extLst>
            </p:cNvPr>
            <p:cNvSpPr/>
            <p:nvPr/>
          </p:nvSpPr>
          <p:spPr>
            <a:xfrm>
              <a:off x="9845640" y="16344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99" name="Freeform 1598">
              <a:extLst>
                <a:ext uri="{FF2B5EF4-FFF2-40B4-BE49-F238E27FC236}">
                  <a16:creationId xmlns:a16="http://schemas.microsoft.com/office/drawing/2014/main" id="{4A732E59-9D1B-D543-9790-AD5D0F107DDD}"/>
                </a:ext>
              </a:extLst>
            </p:cNvPr>
            <p:cNvSpPr/>
            <p:nvPr/>
          </p:nvSpPr>
          <p:spPr>
            <a:xfrm>
              <a:off x="9532080" y="1634400"/>
              <a:ext cx="313200" cy="312840"/>
            </a:xfrm>
            <a:custGeom>
              <a:avLst/>
              <a:gdLst/>
              <a:ahLst/>
              <a:cxnLst>
                <a:cxn ang="3cd4">
                  <a:pos x="hc" y="t"/>
                </a:cxn>
                <a:cxn ang="cd2">
                  <a:pos x="l" y="vc"/>
                </a:cxn>
                <a:cxn ang="cd4">
                  <a:pos x="hc" y="b"/>
                </a:cxn>
                <a:cxn ang="0">
                  <a:pos x="r" y="vc"/>
                </a:cxn>
              </a:cxnLst>
              <a:rect l="l" t="t" r="r" b="b"/>
              <a:pathLst>
                <a:path w="871" h="870">
                  <a:moveTo>
                    <a:pt x="871" y="0"/>
                  </a:moveTo>
                  <a:cubicBezTo>
                    <a:pt x="871" y="482"/>
                    <a:pt x="480" y="870"/>
                    <a:pt x="0" y="8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0" name="Freeform 1599">
              <a:extLst>
                <a:ext uri="{FF2B5EF4-FFF2-40B4-BE49-F238E27FC236}">
                  <a16:creationId xmlns:a16="http://schemas.microsoft.com/office/drawing/2014/main" id="{E53751C3-1A1E-7541-B10C-61366F3A49A9}"/>
                </a:ext>
              </a:extLst>
            </p:cNvPr>
            <p:cNvSpPr/>
            <p:nvPr/>
          </p:nvSpPr>
          <p:spPr>
            <a:xfrm>
              <a:off x="9218520" y="1634400"/>
              <a:ext cx="313200" cy="312840"/>
            </a:xfrm>
            <a:custGeom>
              <a:avLst/>
              <a:gdLst/>
              <a:ahLst/>
              <a:cxnLst>
                <a:cxn ang="3cd4">
                  <a:pos x="hc" y="t"/>
                </a:cxn>
                <a:cxn ang="cd2">
                  <a:pos x="l" y="vc"/>
                </a:cxn>
                <a:cxn ang="cd4">
                  <a:pos x="hc" y="b"/>
                </a:cxn>
                <a:cxn ang="0">
                  <a:pos x="r" y="vc"/>
                </a:cxn>
              </a:cxnLst>
              <a:rect l="l" t="t" r="r" b="b"/>
              <a:pathLst>
                <a:path w="871" h="870">
                  <a:moveTo>
                    <a:pt x="871" y="870"/>
                  </a:moveTo>
                  <a:cubicBezTo>
                    <a:pt x="390" y="870"/>
                    <a:pt x="0" y="482"/>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1" name="Freeform 1600">
              <a:extLst>
                <a:ext uri="{FF2B5EF4-FFF2-40B4-BE49-F238E27FC236}">
                  <a16:creationId xmlns:a16="http://schemas.microsoft.com/office/drawing/2014/main" id="{A4A6B9BE-7BBE-3B4A-AA61-22D262A2019A}"/>
                </a:ext>
              </a:extLst>
            </p:cNvPr>
            <p:cNvSpPr/>
            <p:nvPr/>
          </p:nvSpPr>
          <p:spPr>
            <a:xfrm>
              <a:off x="9218520" y="1321200"/>
              <a:ext cx="313200" cy="312840"/>
            </a:xfrm>
            <a:custGeom>
              <a:avLst/>
              <a:gdLst/>
              <a:ahLst/>
              <a:cxnLst>
                <a:cxn ang="3cd4">
                  <a:pos x="hc" y="t"/>
                </a:cxn>
                <a:cxn ang="cd2">
                  <a:pos x="l" y="vc"/>
                </a:cxn>
                <a:cxn ang="cd4">
                  <a:pos x="hc" y="b"/>
                </a:cxn>
                <a:cxn ang="0">
                  <a:pos x="r" y="vc"/>
                </a:cxn>
              </a:cxnLst>
              <a:rect l="l" t="t" r="r" b="b"/>
              <a:pathLst>
                <a:path w="871" h="870">
                  <a:moveTo>
                    <a:pt x="0" y="870"/>
                  </a:moveTo>
                  <a:cubicBezTo>
                    <a:pt x="0" y="389"/>
                    <a:pt x="390" y="0"/>
                    <a:pt x="87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2" name="Freeform 1601">
              <a:extLst>
                <a:ext uri="{FF2B5EF4-FFF2-40B4-BE49-F238E27FC236}">
                  <a16:creationId xmlns:a16="http://schemas.microsoft.com/office/drawing/2014/main" id="{BC3A0456-6A77-B44B-B843-95443956AF96}"/>
                </a:ext>
              </a:extLst>
            </p:cNvPr>
            <p:cNvSpPr/>
            <p:nvPr/>
          </p:nvSpPr>
          <p:spPr>
            <a:xfrm>
              <a:off x="9532080" y="1321200"/>
              <a:ext cx="313200" cy="312840"/>
            </a:xfrm>
            <a:custGeom>
              <a:avLst/>
              <a:gdLst/>
              <a:ahLst/>
              <a:cxnLst>
                <a:cxn ang="3cd4">
                  <a:pos x="hc" y="t"/>
                </a:cxn>
                <a:cxn ang="cd2">
                  <a:pos x="l" y="vc"/>
                </a:cxn>
                <a:cxn ang="cd4">
                  <a:pos x="hc" y="b"/>
                </a:cxn>
                <a:cxn ang="0">
                  <a:pos x="r" y="vc"/>
                </a:cxn>
              </a:cxnLst>
              <a:rect l="l" t="t" r="r" b="b"/>
              <a:pathLst>
                <a:path w="871" h="870">
                  <a:moveTo>
                    <a:pt x="0" y="0"/>
                  </a:moveTo>
                  <a:cubicBezTo>
                    <a:pt x="480" y="0"/>
                    <a:pt x="871" y="389"/>
                    <a:pt x="871" y="8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3" name="Straight Connector 1602">
              <a:extLst>
                <a:ext uri="{FF2B5EF4-FFF2-40B4-BE49-F238E27FC236}">
                  <a16:creationId xmlns:a16="http://schemas.microsoft.com/office/drawing/2014/main" id="{BBC93D77-1308-9F45-9F4D-D1A99917853D}"/>
                </a:ext>
              </a:extLst>
            </p:cNvPr>
            <p:cNvSpPr/>
            <p:nvPr/>
          </p:nvSpPr>
          <p:spPr>
            <a:xfrm>
              <a:off x="9218520" y="1634400"/>
              <a:ext cx="6156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4" name="Straight Connector 1603">
              <a:extLst>
                <a:ext uri="{FF2B5EF4-FFF2-40B4-BE49-F238E27FC236}">
                  <a16:creationId xmlns:a16="http://schemas.microsoft.com/office/drawing/2014/main" id="{319175F7-7E26-584F-84B9-0494668D66FD}"/>
                </a:ext>
              </a:extLst>
            </p:cNvPr>
            <p:cNvSpPr/>
            <p:nvPr/>
          </p:nvSpPr>
          <p:spPr>
            <a:xfrm>
              <a:off x="9532080" y="1321200"/>
              <a:ext cx="0" cy="626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5" name="Straight Connector 1604">
              <a:extLst>
                <a:ext uri="{FF2B5EF4-FFF2-40B4-BE49-F238E27FC236}">
                  <a16:creationId xmlns:a16="http://schemas.microsoft.com/office/drawing/2014/main" id="{C698BBA8-A24A-C249-82CB-F2AE02D6D2C3}"/>
                </a:ext>
              </a:extLst>
            </p:cNvPr>
            <p:cNvSpPr/>
            <p:nvPr/>
          </p:nvSpPr>
          <p:spPr>
            <a:xfrm>
              <a:off x="9446040" y="1333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6" name="Freeform 1605">
              <a:extLst>
                <a:ext uri="{FF2B5EF4-FFF2-40B4-BE49-F238E27FC236}">
                  <a16:creationId xmlns:a16="http://schemas.microsoft.com/office/drawing/2014/main" id="{E1CE39B7-3333-FE4A-AC2F-5E4B571F4B35}"/>
                </a:ext>
              </a:extLst>
            </p:cNvPr>
            <p:cNvSpPr/>
            <p:nvPr/>
          </p:nvSpPr>
          <p:spPr>
            <a:xfrm>
              <a:off x="9375480" y="1333080"/>
              <a:ext cx="70200" cy="602640"/>
            </a:xfrm>
            <a:custGeom>
              <a:avLst/>
              <a:gdLst/>
              <a:ahLst/>
              <a:cxnLst>
                <a:cxn ang="3cd4">
                  <a:pos x="hc" y="t"/>
                </a:cxn>
                <a:cxn ang="cd2">
                  <a:pos x="l" y="vc"/>
                </a:cxn>
                <a:cxn ang="cd4">
                  <a:pos x="hc" y="b"/>
                </a:cxn>
                <a:cxn ang="0">
                  <a:pos x="r" y="vc"/>
                </a:cxn>
              </a:cxnLst>
              <a:rect l="l" t="t" r="r" b="b"/>
              <a:pathLst>
                <a:path w="196" h="1675">
                  <a:moveTo>
                    <a:pt x="196" y="0"/>
                  </a:moveTo>
                  <a:cubicBezTo>
                    <a:pt x="196" y="0"/>
                    <a:pt x="-246" y="717"/>
                    <a:pt x="196" y="167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7" name="Straight Connector 1606">
              <a:extLst>
                <a:ext uri="{FF2B5EF4-FFF2-40B4-BE49-F238E27FC236}">
                  <a16:creationId xmlns:a16="http://schemas.microsoft.com/office/drawing/2014/main" id="{6BBED1FB-0F00-064D-9AB9-F53EE0839B4C}"/>
                </a:ext>
              </a:extLst>
            </p:cNvPr>
            <p:cNvSpPr/>
            <p:nvPr/>
          </p:nvSpPr>
          <p:spPr>
            <a:xfrm>
              <a:off x="9617400" y="1333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8" name="Freeform 1607">
              <a:extLst>
                <a:ext uri="{FF2B5EF4-FFF2-40B4-BE49-F238E27FC236}">
                  <a16:creationId xmlns:a16="http://schemas.microsoft.com/office/drawing/2014/main" id="{5E5C0878-1266-1047-B542-C9F6821FCE61}"/>
                </a:ext>
              </a:extLst>
            </p:cNvPr>
            <p:cNvSpPr/>
            <p:nvPr/>
          </p:nvSpPr>
          <p:spPr>
            <a:xfrm>
              <a:off x="9617400" y="1333080"/>
              <a:ext cx="70200" cy="602640"/>
            </a:xfrm>
            <a:custGeom>
              <a:avLst/>
              <a:gdLst/>
              <a:ahLst/>
              <a:cxnLst>
                <a:cxn ang="3cd4">
                  <a:pos x="hc" y="t"/>
                </a:cxn>
                <a:cxn ang="cd2">
                  <a:pos x="l" y="vc"/>
                </a:cxn>
                <a:cxn ang="cd4">
                  <a:pos x="hc" y="b"/>
                </a:cxn>
                <a:cxn ang="0">
                  <a:pos x="r" y="vc"/>
                </a:cxn>
              </a:cxnLst>
              <a:rect l="l" t="t" r="r" b="b"/>
              <a:pathLst>
                <a:path w="196" h="1675">
                  <a:moveTo>
                    <a:pt x="0" y="0"/>
                  </a:moveTo>
                  <a:cubicBezTo>
                    <a:pt x="0" y="0"/>
                    <a:pt x="442" y="717"/>
                    <a:pt x="0" y="167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09" name="Straight Connector 1608">
              <a:extLst>
                <a:ext uri="{FF2B5EF4-FFF2-40B4-BE49-F238E27FC236}">
                  <a16:creationId xmlns:a16="http://schemas.microsoft.com/office/drawing/2014/main" id="{DBEF5D88-A5B1-0044-A4AC-5460259C7FA3}"/>
                </a:ext>
              </a:extLst>
            </p:cNvPr>
            <p:cNvSpPr/>
            <p:nvPr/>
          </p:nvSpPr>
          <p:spPr>
            <a:xfrm>
              <a:off x="9774360" y="1436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0" name="Freeform 1609">
              <a:extLst>
                <a:ext uri="{FF2B5EF4-FFF2-40B4-BE49-F238E27FC236}">
                  <a16:creationId xmlns:a16="http://schemas.microsoft.com/office/drawing/2014/main" id="{8A9D7618-597A-9545-A159-B05AFC134B4A}"/>
                </a:ext>
              </a:extLst>
            </p:cNvPr>
            <p:cNvSpPr/>
            <p:nvPr/>
          </p:nvSpPr>
          <p:spPr>
            <a:xfrm>
              <a:off x="9291600" y="1433520"/>
              <a:ext cx="482400" cy="45360"/>
            </a:xfrm>
            <a:custGeom>
              <a:avLst/>
              <a:gdLst/>
              <a:ahLst/>
              <a:cxnLst>
                <a:cxn ang="3cd4">
                  <a:pos x="hc" y="t"/>
                </a:cxn>
                <a:cxn ang="cd2">
                  <a:pos x="l" y="vc"/>
                </a:cxn>
                <a:cxn ang="cd4">
                  <a:pos x="hc" y="b"/>
                </a:cxn>
                <a:cxn ang="0">
                  <a:pos x="r" y="vc"/>
                </a:cxn>
              </a:cxnLst>
              <a:rect l="l" t="t" r="r" b="b"/>
              <a:pathLst>
                <a:path w="1341" h="127">
                  <a:moveTo>
                    <a:pt x="1341" y="7"/>
                  </a:moveTo>
                  <a:cubicBezTo>
                    <a:pt x="1099" y="102"/>
                    <a:pt x="608" y="22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1" name="Straight Connector 1610">
              <a:extLst>
                <a:ext uri="{FF2B5EF4-FFF2-40B4-BE49-F238E27FC236}">
                  <a16:creationId xmlns:a16="http://schemas.microsoft.com/office/drawing/2014/main" id="{FC8DCC09-3AD4-F04F-A056-BAB3AD8F91A1}"/>
                </a:ext>
              </a:extLst>
            </p:cNvPr>
            <p:cNvSpPr/>
            <p:nvPr/>
          </p:nvSpPr>
          <p:spPr>
            <a:xfrm>
              <a:off x="9774360" y="18327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612" name="Freeform 1611">
              <a:extLst>
                <a:ext uri="{FF2B5EF4-FFF2-40B4-BE49-F238E27FC236}">
                  <a16:creationId xmlns:a16="http://schemas.microsoft.com/office/drawing/2014/main" id="{FA93D6E6-EC09-1349-AAF2-2CB608ECAF80}"/>
                </a:ext>
              </a:extLst>
            </p:cNvPr>
            <p:cNvSpPr/>
            <p:nvPr/>
          </p:nvSpPr>
          <p:spPr>
            <a:xfrm>
              <a:off x="9293760" y="1789920"/>
              <a:ext cx="480240" cy="44280"/>
            </a:xfrm>
            <a:custGeom>
              <a:avLst/>
              <a:gdLst/>
              <a:ahLst/>
              <a:cxnLst>
                <a:cxn ang="3cd4">
                  <a:pos x="hc" y="t"/>
                </a:cxn>
                <a:cxn ang="cd2">
                  <a:pos x="l" y="vc"/>
                </a:cxn>
                <a:cxn ang="cd4">
                  <a:pos x="hc" y="b"/>
                </a:cxn>
                <a:cxn ang="0">
                  <a:pos x="r" y="vc"/>
                </a:cxn>
              </a:cxnLst>
              <a:rect l="l" t="t" r="r" b="b"/>
              <a:pathLst>
                <a:path w="1335" h="124">
                  <a:moveTo>
                    <a:pt x="1335" y="119"/>
                  </a:moveTo>
                  <a:cubicBezTo>
                    <a:pt x="1094" y="25"/>
                    <a:pt x="606" y="-96"/>
                    <a:pt x="0" y="12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2" name="Group 1401">
            <a:extLst>
              <a:ext uri="{FF2B5EF4-FFF2-40B4-BE49-F238E27FC236}">
                <a16:creationId xmlns:a16="http://schemas.microsoft.com/office/drawing/2014/main" id="{A5EE5F85-F72A-A040-ACB3-69D2533BBCFE}"/>
              </a:ext>
            </a:extLst>
          </p:cNvPr>
          <p:cNvGrpSpPr/>
          <p:nvPr/>
        </p:nvGrpSpPr>
        <p:grpSpPr>
          <a:xfrm>
            <a:off x="3324691" y="3700463"/>
            <a:ext cx="643403" cy="745922"/>
            <a:chOff x="6391080" y="2048399"/>
            <a:chExt cx="499320" cy="578881"/>
          </a:xfrm>
        </p:grpSpPr>
        <p:sp>
          <p:nvSpPr>
            <p:cNvPr id="1584" name="Straight Connector 1583">
              <a:extLst>
                <a:ext uri="{FF2B5EF4-FFF2-40B4-BE49-F238E27FC236}">
                  <a16:creationId xmlns:a16="http://schemas.microsoft.com/office/drawing/2014/main" id="{500C1BBE-47D6-D642-B4A3-507926CCC349}"/>
                </a:ext>
              </a:extLst>
            </p:cNvPr>
            <p:cNvSpPr/>
            <p:nvPr/>
          </p:nvSpPr>
          <p:spPr>
            <a:xfrm flipV="1">
              <a:off x="6503399" y="2350800"/>
              <a:ext cx="0" cy="208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5" name="Straight Connector 1584">
              <a:extLst>
                <a:ext uri="{FF2B5EF4-FFF2-40B4-BE49-F238E27FC236}">
                  <a16:creationId xmlns:a16="http://schemas.microsoft.com/office/drawing/2014/main" id="{2516CB76-01BB-5B42-AA33-44D2A5B39552}"/>
                </a:ext>
              </a:extLst>
            </p:cNvPr>
            <p:cNvSpPr/>
            <p:nvPr/>
          </p:nvSpPr>
          <p:spPr>
            <a:xfrm flipH="1">
              <a:off x="6391080" y="2350800"/>
              <a:ext cx="11231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6" name="Straight Connector 1585">
              <a:extLst>
                <a:ext uri="{FF2B5EF4-FFF2-40B4-BE49-F238E27FC236}">
                  <a16:creationId xmlns:a16="http://schemas.microsoft.com/office/drawing/2014/main" id="{DEEBADE3-AE20-3A4C-B57F-93A86F547A2E}"/>
                </a:ext>
              </a:extLst>
            </p:cNvPr>
            <p:cNvSpPr/>
            <p:nvPr/>
          </p:nvSpPr>
          <p:spPr>
            <a:xfrm>
              <a:off x="6391080" y="2350800"/>
              <a:ext cx="0" cy="208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7" name="Straight Connector 1586">
              <a:extLst>
                <a:ext uri="{FF2B5EF4-FFF2-40B4-BE49-F238E27FC236}">
                  <a16:creationId xmlns:a16="http://schemas.microsoft.com/office/drawing/2014/main" id="{9FDAFF23-2EB9-0A43-A2CE-45B3450F70FA}"/>
                </a:ext>
              </a:extLst>
            </p:cNvPr>
            <p:cNvSpPr/>
            <p:nvPr/>
          </p:nvSpPr>
          <p:spPr>
            <a:xfrm flipV="1">
              <a:off x="6699240" y="2242800"/>
              <a:ext cx="0" cy="316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8" name="Straight Connector 1587">
              <a:extLst>
                <a:ext uri="{FF2B5EF4-FFF2-40B4-BE49-F238E27FC236}">
                  <a16:creationId xmlns:a16="http://schemas.microsoft.com/office/drawing/2014/main" id="{CC3DD9D6-98BE-F64D-8DA7-7F081D48B070}"/>
                </a:ext>
              </a:extLst>
            </p:cNvPr>
            <p:cNvSpPr/>
            <p:nvPr/>
          </p:nvSpPr>
          <p:spPr>
            <a:xfrm flipH="1">
              <a:off x="6586920" y="2242800"/>
              <a:ext cx="1123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9" name="Straight Connector 1588">
              <a:extLst>
                <a:ext uri="{FF2B5EF4-FFF2-40B4-BE49-F238E27FC236}">
                  <a16:creationId xmlns:a16="http://schemas.microsoft.com/office/drawing/2014/main" id="{CD1F28D9-41CD-BD4F-84DE-3C669FEB693B}"/>
                </a:ext>
              </a:extLst>
            </p:cNvPr>
            <p:cNvSpPr/>
            <p:nvPr/>
          </p:nvSpPr>
          <p:spPr>
            <a:xfrm>
              <a:off x="6586920" y="2242800"/>
              <a:ext cx="0" cy="316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90" name="Straight Connector 1589">
              <a:extLst>
                <a:ext uri="{FF2B5EF4-FFF2-40B4-BE49-F238E27FC236}">
                  <a16:creationId xmlns:a16="http://schemas.microsoft.com/office/drawing/2014/main" id="{FCDC3A4B-8DBA-1441-83A2-D7D5EE469E92}"/>
                </a:ext>
              </a:extLst>
            </p:cNvPr>
            <p:cNvSpPr/>
            <p:nvPr/>
          </p:nvSpPr>
          <p:spPr>
            <a:xfrm flipV="1">
              <a:off x="6890400" y="2142000"/>
              <a:ext cx="0" cy="417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91" name="Straight Connector 1590">
              <a:extLst>
                <a:ext uri="{FF2B5EF4-FFF2-40B4-BE49-F238E27FC236}">
                  <a16:creationId xmlns:a16="http://schemas.microsoft.com/office/drawing/2014/main" id="{A99084F3-6258-E147-A321-42788C446410}"/>
                </a:ext>
              </a:extLst>
            </p:cNvPr>
            <p:cNvSpPr/>
            <p:nvPr/>
          </p:nvSpPr>
          <p:spPr>
            <a:xfrm flipH="1">
              <a:off x="6778080" y="2142000"/>
              <a:ext cx="1123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92" name="Straight Connector 1591">
              <a:extLst>
                <a:ext uri="{FF2B5EF4-FFF2-40B4-BE49-F238E27FC236}">
                  <a16:creationId xmlns:a16="http://schemas.microsoft.com/office/drawing/2014/main" id="{937B55D8-E74B-3244-B5DD-DFA3CC6812F0}"/>
                </a:ext>
              </a:extLst>
            </p:cNvPr>
            <p:cNvSpPr/>
            <p:nvPr/>
          </p:nvSpPr>
          <p:spPr>
            <a:xfrm>
              <a:off x="6778080" y="2142000"/>
              <a:ext cx="0" cy="417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93" name="Straight Connector 1592">
              <a:extLst>
                <a:ext uri="{FF2B5EF4-FFF2-40B4-BE49-F238E27FC236}">
                  <a16:creationId xmlns:a16="http://schemas.microsoft.com/office/drawing/2014/main" id="{4A371D27-D965-ED40-9E76-29DB86C45B04}"/>
                </a:ext>
              </a:extLst>
            </p:cNvPr>
            <p:cNvSpPr/>
            <p:nvPr/>
          </p:nvSpPr>
          <p:spPr>
            <a:xfrm>
              <a:off x="6391080" y="2627280"/>
              <a:ext cx="49932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94" name="Straight Connector 1593">
              <a:extLst>
                <a:ext uri="{FF2B5EF4-FFF2-40B4-BE49-F238E27FC236}">
                  <a16:creationId xmlns:a16="http://schemas.microsoft.com/office/drawing/2014/main" id="{8736D941-A7DF-8249-A23E-22BE456600FE}"/>
                </a:ext>
              </a:extLst>
            </p:cNvPr>
            <p:cNvSpPr/>
            <p:nvPr/>
          </p:nvSpPr>
          <p:spPr>
            <a:xfrm flipV="1">
              <a:off x="6391080" y="2048399"/>
              <a:ext cx="447479" cy="250921"/>
            </a:xfrm>
            <a:prstGeom prst="line">
              <a:avLst/>
            </a:prstGeom>
            <a:noFill/>
            <a:ln w="25400" cap="rnd">
              <a:solidFill>
                <a:srgbClr val="000000"/>
              </a:solidFill>
              <a:prstDash val="solid"/>
              <a:round/>
              <a:tailEnd type="triangle"/>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3" name="Group 1402">
            <a:extLst>
              <a:ext uri="{FF2B5EF4-FFF2-40B4-BE49-F238E27FC236}">
                <a16:creationId xmlns:a16="http://schemas.microsoft.com/office/drawing/2014/main" id="{DF8EF3C8-D066-9646-B322-A9E582C33688}"/>
              </a:ext>
            </a:extLst>
          </p:cNvPr>
          <p:cNvGrpSpPr/>
          <p:nvPr/>
        </p:nvGrpSpPr>
        <p:grpSpPr>
          <a:xfrm>
            <a:off x="4249555" y="3707608"/>
            <a:ext cx="754733" cy="753807"/>
            <a:chOff x="7076160" y="2064600"/>
            <a:chExt cx="585719" cy="585000"/>
          </a:xfrm>
        </p:grpSpPr>
        <p:sp>
          <p:nvSpPr>
            <p:cNvPr id="1570" name="Straight Connector 1569">
              <a:extLst>
                <a:ext uri="{FF2B5EF4-FFF2-40B4-BE49-F238E27FC236}">
                  <a16:creationId xmlns:a16="http://schemas.microsoft.com/office/drawing/2014/main" id="{4354EE7B-C014-2949-8FBC-765A4D7A9D06}"/>
                </a:ext>
              </a:extLst>
            </p:cNvPr>
            <p:cNvSpPr/>
            <p:nvPr/>
          </p:nvSpPr>
          <p:spPr>
            <a:xfrm>
              <a:off x="7369200" y="2367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1" name="Freeform 1570">
              <a:extLst>
                <a:ext uri="{FF2B5EF4-FFF2-40B4-BE49-F238E27FC236}">
                  <a16:creationId xmlns:a16="http://schemas.microsoft.com/office/drawing/2014/main" id="{CBEF5CA5-596D-F24F-865B-0F1547512B5A}"/>
                </a:ext>
              </a:extLst>
            </p:cNvPr>
            <p:cNvSpPr/>
            <p:nvPr/>
          </p:nvSpPr>
          <p:spPr>
            <a:xfrm>
              <a:off x="7286399" y="2285280"/>
              <a:ext cx="82440" cy="82080"/>
            </a:xfrm>
            <a:custGeom>
              <a:avLst/>
              <a:gdLst/>
              <a:ahLst/>
              <a:cxnLst>
                <a:cxn ang="3cd4">
                  <a:pos x="hc" y="t"/>
                </a:cxn>
                <a:cxn ang="cd2">
                  <a:pos x="l" y="vc"/>
                </a:cxn>
                <a:cxn ang="cd4">
                  <a:pos x="hc" y="b"/>
                </a:cxn>
                <a:cxn ang="0">
                  <a:pos x="r" y="vc"/>
                </a:cxn>
              </a:cxnLst>
              <a:rect l="l" t="t" r="r" b="b"/>
              <a:pathLst>
                <a:path w="230" h="229">
                  <a:moveTo>
                    <a:pt x="230" y="229"/>
                  </a:moveTo>
                  <a:cubicBezTo>
                    <a:pt x="102" y="229"/>
                    <a:pt x="0" y="12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2" name="Freeform 1571">
              <a:extLst>
                <a:ext uri="{FF2B5EF4-FFF2-40B4-BE49-F238E27FC236}">
                  <a16:creationId xmlns:a16="http://schemas.microsoft.com/office/drawing/2014/main" id="{6EF956EE-04A5-344D-8AFB-1DE7DC3B367B}"/>
                </a:ext>
              </a:extLst>
            </p:cNvPr>
            <p:cNvSpPr/>
            <p:nvPr/>
          </p:nvSpPr>
          <p:spPr>
            <a:xfrm>
              <a:off x="7286399" y="2202480"/>
              <a:ext cx="82440" cy="82440"/>
            </a:xfrm>
            <a:custGeom>
              <a:avLst/>
              <a:gdLst/>
              <a:ahLst/>
              <a:cxnLst>
                <a:cxn ang="3cd4">
                  <a:pos x="hc" y="t"/>
                </a:cxn>
                <a:cxn ang="cd2">
                  <a:pos x="l" y="vc"/>
                </a:cxn>
                <a:cxn ang="cd4">
                  <a:pos x="hc" y="b"/>
                </a:cxn>
                <a:cxn ang="0">
                  <a:pos x="r" y="vc"/>
                </a:cxn>
              </a:cxnLst>
              <a:rect l="l" t="t" r="r" b="b"/>
              <a:pathLst>
                <a:path w="230" h="230">
                  <a:moveTo>
                    <a:pt x="0" y="230"/>
                  </a:moveTo>
                  <a:cubicBezTo>
                    <a:pt x="0" y="103"/>
                    <a:pt x="102" y="0"/>
                    <a:pt x="23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3" name="Freeform 1572">
              <a:extLst>
                <a:ext uri="{FF2B5EF4-FFF2-40B4-BE49-F238E27FC236}">
                  <a16:creationId xmlns:a16="http://schemas.microsoft.com/office/drawing/2014/main" id="{48F751A1-2DBA-B348-B063-41837368579F}"/>
                </a:ext>
              </a:extLst>
            </p:cNvPr>
            <p:cNvSpPr/>
            <p:nvPr/>
          </p:nvSpPr>
          <p:spPr>
            <a:xfrm>
              <a:off x="7369200" y="2202480"/>
              <a:ext cx="70200" cy="39600"/>
            </a:xfrm>
            <a:custGeom>
              <a:avLst/>
              <a:gdLst/>
              <a:ahLst/>
              <a:cxnLst>
                <a:cxn ang="3cd4">
                  <a:pos x="hc" y="t"/>
                </a:cxn>
                <a:cxn ang="cd2">
                  <a:pos x="l" y="vc"/>
                </a:cxn>
                <a:cxn ang="cd4">
                  <a:pos x="hc" y="b"/>
                </a:cxn>
                <a:cxn ang="0">
                  <a:pos x="r" y="vc"/>
                </a:cxn>
              </a:cxnLst>
              <a:rect l="l" t="t" r="r" b="b"/>
              <a:pathLst>
                <a:path w="196" h="111">
                  <a:moveTo>
                    <a:pt x="0" y="0"/>
                  </a:moveTo>
                  <a:cubicBezTo>
                    <a:pt x="83" y="0"/>
                    <a:pt x="156" y="45"/>
                    <a:pt x="196" y="11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4" name="Straight Connector 1573">
              <a:extLst>
                <a:ext uri="{FF2B5EF4-FFF2-40B4-BE49-F238E27FC236}">
                  <a16:creationId xmlns:a16="http://schemas.microsoft.com/office/drawing/2014/main" id="{EBD6F90C-B650-814E-9857-7E4325DB8FC4}"/>
                </a:ext>
              </a:extLst>
            </p:cNvPr>
            <p:cNvSpPr/>
            <p:nvPr/>
          </p:nvSpPr>
          <p:spPr>
            <a:xfrm>
              <a:off x="7369200" y="2368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5" name="Freeform 1574">
              <a:extLst>
                <a:ext uri="{FF2B5EF4-FFF2-40B4-BE49-F238E27FC236}">
                  <a16:creationId xmlns:a16="http://schemas.microsoft.com/office/drawing/2014/main" id="{1B139B1B-8EC3-4544-920A-3143CFEF49FA}"/>
                </a:ext>
              </a:extLst>
            </p:cNvPr>
            <p:cNvSpPr/>
            <p:nvPr/>
          </p:nvSpPr>
          <p:spPr>
            <a:xfrm>
              <a:off x="7369200" y="2368080"/>
              <a:ext cx="81720" cy="82080"/>
            </a:xfrm>
            <a:custGeom>
              <a:avLst/>
              <a:gdLst/>
              <a:ahLst/>
              <a:cxnLst>
                <a:cxn ang="3cd4">
                  <a:pos x="hc" y="t"/>
                </a:cxn>
                <a:cxn ang="cd2">
                  <a:pos x="l" y="vc"/>
                </a:cxn>
                <a:cxn ang="cd4">
                  <a:pos x="hc" y="b"/>
                </a:cxn>
                <a:cxn ang="0">
                  <a:pos x="r" y="vc"/>
                </a:cxn>
              </a:cxnLst>
              <a:rect l="l" t="t" r="r" b="b"/>
              <a:pathLst>
                <a:path w="228" h="229">
                  <a:moveTo>
                    <a:pt x="0" y="0"/>
                  </a:moveTo>
                  <a:cubicBezTo>
                    <a:pt x="126" y="0"/>
                    <a:pt x="228" y="103"/>
                    <a:pt x="228" y="22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6" name="Freeform 1575">
              <a:extLst>
                <a:ext uri="{FF2B5EF4-FFF2-40B4-BE49-F238E27FC236}">
                  <a16:creationId xmlns:a16="http://schemas.microsoft.com/office/drawing/2014/main" id="{FAE50A7F-E85C-9343-9C38-659E5866A810}"/>
                </a:ext>
              </a:extLst>
            </p:cNvPr>
            <p:cNvSpPr/>
            <p:nvPr/>
          </p:nvSpPr>
          <p:spPr>
            <a:xfrm>
              <a:off x="7369200" y="2450520"/>
              <a:ext cx="81720" cy="82440"/>
            </a:xfrm>
            <a:custGeom>
              <a:avLst/>
              <a:gdLst/>
              <a:ahLst/>
              <a:cxnLst>
                <a:cxn ang="3cd4">
                  <a:pos x="hc" y="t"/>
                </a:cxn>
                <a:cxn ang="cd2">
                  <a:pos x="l" y="vc"/>
                </a:cxn>
                <a:cxn ang="cd4">
                  <a:pos x="hc" y="b"/>
                </a:cxn>
                <a:cxn ang="0">
                  <a:pos x="r" y="vc"/>
                </a:cxn>
              </a:cxnLst>
              <a:rect l="l" t="t" r="r" b="b"/>
              <a:pathLst>
                <a:path w="228" h="230">
                  <a:moveTo>
                    <a:pt x="228" y="0"/>
                  </a:moveTo>
                  <a:cubicBezTo>
                    <a:pt x="228" y="127"/>
                    <a:pt x="126" y="230"/>
                    <a:pt x="0" y="2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7" name="Freeform 1576">
              <a:extLst>
                <a:ext uri="{FF2B5EF4-FFF2-40B4-BE49-F238E27FC236}">
                  <a16:creationId xmlns:a16="http://schemas.microsoft.com/office/drawing/2014/main" id="{48ABD3B9-E543-E24D-9AF6-1D5CB90F60AE}"/>
                </a:ext>
              </a:extLst>
            </p:cNvPr>
            <p:cNvSpPr/>
            <p:nvPr/>
          </p:nvSpPr>
          <p:spPr>
            <a:xfrm>
              <a:off x="7298280" y="2493360"/>
              <a:ext cx="70560" cy="39600"/>
            </a:xfrm>
            <a:custGeom>
              <a:avLst/>
              <a:gdLst/>
              <a:ahLst/>
              <a:cxnLst>
                <a:cxn ang="3cd4">
                  <a:pos x="hc" y="t"/>
                </a:cxn>
                <a:cxn ang="cd2">
                  <a:pos x="l" y="vc"/>
                </a:cxn>
                <a:cxn ang="cd4">
                  <a:pos x="hc" y="b"/>
                </a:cxn>
                <a:cxn ang="0">
                  <a:pos x="r" y="vc"/>
                </a:cxn>
              </a:cxnLst>
              <a:rect l="l" t="t" r="r" b="b"/>
              <a:pathLst>
                <a:path w="197" h="111">
                  <a:moveTo>
                    <a:pt x="197" y="111"/>
                  </a:moveTo>
                  <a:cubicBezTo>
                    <a:pt x="113" y="111"/>
                    <a:pt x="41" y="6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8" name="Straight Connector 1577">
              <a:extLst>
                <a:ext uri="{FF2B5EF4-FFF2-40B4-BE49-F238E27FC236}">
                  <a16:creationId xmlns:a16="http://schemas.microsoft.com/office/drawing/2014/main" id="{3B5D5360-6218-DF4A-81DF-B2A525AC143A}"/>
                </a:ext>
              </a:extLst>
            </p:cNvPr>
            <p:cNvSpPr/>
            <p:nvPr/>
          </p:nvSpPr>
          <p:spPr>
            <a:xfrm>
              <a:off x="7369200" y="2157840"/>
              <a:ext cx="0" cy="4201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79" name="Straight Connector 1578">
              <a:extLst>
                <a:ext uri="{FF2B5EF4-FFF2-40B4-BE49-F238E27FC236}">
                  <a16:creationId xmlns:a16="http://schemas.microsoft.com/office/drawing/2014/main" id="{B81D2288-C895-2B40-9DCB-7A4992656428}"/>
                </a:ext>
              </a:extLst>
            </p:cNvPr>
            <p:cNvSpPr/>
            <p:nvPr/>
          </p:nvSpPr>
          <p:spPr>
            <a:xfrm>
              <a:off x="7661879" y="23572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0" name="Freeform 1579">
              <a:extLst>
                <a:ext uri="{FF2B5EF4-FFF2-40B4-BE49-F238E27FC236}">
                  <a16:creationId xmlns:a16="http://schemas.microsoft.com/office/drawing/2014/main" id="{E142D119-7120-5045-9044-49B0F4BFD1D6}"/>
                </a:ext>
              </a:extLst>
            </p:cNvPr>
            <p:cNvSpPr/>
            <p:nvPr/>
          </p:nvSpPr>
          <p:spPr>
            <a:xfrm>
              <a:off x="7369200" y="2357280"/>
              <a:ext cx="292320" cy="292320"/>
            </a:xfrm>
            <a:custGeom>
              <a:avLst/>
              <a:gdLst/>
              <a:ahLst/>
              <a:cxnLst>
                <a:cxn ang="3cd4">
                  <a:pos x="hc" y="t"/>
                </a:cxn>
                <a:cxn ang="cd2">
                  <a:pos x="l" y="vc"/>
                </a:cxn>
                <a:cxn ang="cd4">
                  <a:pos x="hc" y="b"/>
                </a:cxn>
                <a:cxn ang="0">
                  <a:pos x="r" y="vc"/>
                </a:cxn>
              </a:cxnLst>
              <a:rect l="l" t="t" r="r" b="b"/>
              <a:pathLst>
                <a:path w="813" h="813">
                  <a:moveTo>
                    <a:pt x="813" y="0"/>
                  </a:moveTo>
                  <a:cubicBezTo>
                    <a:pt x="813" y="449"/>
                    <a:pt x="449" y="813"/>
                    <a:pt x="0" y="81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1" name="Freeform 1580">
              <a:extLst>
                <a:ext uri="{FF2B5EF4-FFF2-40B4-BE49-F238E27FC236}">
                  <a16:creationId xmlns:a16="http://schemas.microsoft.com/office/drawing/2014/main" id="{3AE6150D-8CBA-FE4A-8652-5199159E4D6E}"/>
                </a:ext>
              </a:extLst>
            </p:cNvPr>
            <p:cNvSpPr/>
            <p:nvPr/>
          </p:nvSpPr>
          <p:spPr>
            <a:xfrm>
              <a:off x="7076160" y="2357280"/>
              <a:ext cx="292680" cy="292320"/>
            </a:xfrm>
            <a:custGeom>
              <a:avLst/>
              <a:gdLst/>
              <a:ahLst/>
              <a:cxnLst>
                <a:cxn ang="3cd4">
                  <a:pos x="hc" y="t"/>
                </a:cxn>
                <a:cxn ang="cd2">
                  <a:pos x="l" y="vc"/>
                </a:cxn>
                <a:cxn ang="cd4">
                  <a:pos x="hc" y="b"/>
                </a:cxn>
                <a:cxn ang="0">
                  <a:pos x="r" y="vc"/>
                </a:cxn>
              </a:cxnLst>
              <a:rect l="l" t="t" r="r" b="b"/>
              <a:pathLst>
                <a:path w="814" h="813">
                  <a:moveTo>
                    <a:pt x="814" y="813"/>
                  </a:moveTo>
                  <a:cubicBezTo>
                    <a:pt x="365" y="813"/>
                    <a:pt x="0" y="44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2" name="Freeform 1581">
              <a:extLst>
                <a:ext uri="{FF2B5EF4-FFF2-40B4-BE49-F238E27FC236}">
                  <a16:creationId xmlns:a16="http://schemas.microsoft.com/office/drawing/2014/main" id="{6C17263B-8C0D-3445-8BC4-3B9B43CB8879}"/>
                </a:ext>
              </a:extLst>
            </p:cNvPr>
            <p:cNvSpPr/>
            <p:nvPr/>
          </p:nvSpPr>
          <p:spPr>
            <a:xfrm>
              <a:off x="7076160" y="2064600"/>
              <a:ext cx="292680" cy="292320"/>
            </a:xfrm>
            <a:custGeom>
              <a:avLst/>
              <a:gdLst/>
              <a:ahLst/>
              <a:cxnLst>
                <a:cxn ang="3cd4">
                  <a:pos x="hc" y="t"/>
                </a:cxn>
                <a:cxn ang="cd2">
                  <a:pos x="l" y="vc"/>
                </a:cxn>
                <a:cxn ang="cd4">
                  <a:pos x="hc" y="b"/>
                </a:cxn>
                <a:cxn ang="0">
                  <a:pos x="r" y="vc"/>
                </a:cxn>
              </a:cxnLst>
              <a:rect l="l" t="t" r="r" b="b"/>
              <a:pathLst>
                <a:path w="814" h="813">
                  <a:moveTo>
                    <a:pt x="0" y="813"/>
                  </a:moveTo>
                  <a:cubicBezTo>
                    <a:pt x="0" y="364"/>
                    <a:pt x="365" y="0"/>
                    <a:pt x="81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83" name="Freeform 1582">
              <a:extLst>
                <a:ext uri="{FF2B5EF4-FFF2-40B4-BE49-F238E27FC236}">
                  <a16:creationId xmlns:a16="http://schemas.microsoft.com/office/drawing/2014/main" id="{ED802B30-46CA-F447-BDE4-72740D828914}"/>
                </a:ext>
              </a:extLst>
            </p:cNvPr>
            <p:cNvSpPr/>
            <p:nvPr/>
          </p:nvSpPr>
          <p:spPr>
            <a:xfrm>
              <a:off x="7369200" y="2064600"/>
              <a:ext cx="292320" cy="292320"/>
            </a:xfrm>
            <a:custGeom>
              <a:avLst/>
              <a:gdLst/>
              <a:ahLst/>
              <a:cxnLst>
                <a:cxn ang="3cd4">
                  <a:pos x="hc" y="t"/>
                </a:cxn>
                <a:cxn ang="cd2">
                  <a:pos x="l" y="vc"/>
                </a:cxn>
                <a:cxn ang="cd4">
                  <a:pos x="hc" y="b"/>
                </a:cxn>
                <a:cxn ang="0">
                  <a:pos x="r" y="vc"/>
                </a:cxn>
              </a:cxnLst>
              <a:rect l="l" t="t" r="r" b="b"/>
              <a:pathLst>
                <a:path w="813" h="813">
                  <a:moveTo>
                    <a:pt x="0" y="0"/>
                  </a:moveTo>
                  <a:cubicBezTo>
                    <a:pt x="449" y="0"/>
                    <a:pt x="813" y="364"/>
                    <a:pt x="813" y="81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4" name="Group 1403">
            <a:extLst>
              <a:ext uri="{FF2B5EF4-FFF2-40B4-BE49-F238E27FC236}">
                <a16:creationId xmlns:a16="http://schemas.microsoft.com/office/drawing/2014/main" id="{D1BF9368-A89E-6043-B819-F3CE746B4BF1}"/>
              </a:ext>
            </a:extLst>
          </p:cNvPr>
          <p:cNvGrpSpPr/>
          <p:nvPr/>
        </p:nvGrpSpPr>
        <p:grpSpPr>
          <a:xfrm>
            <a:off x="7172396" y="3823764"/>
            <a:ext cx="578459" cy="524186"/>
            <a:chOff x="9313200" y="2165400"/>
            <a:chExt cx="448919" cy="406800"/>
          </a:xfrm>
        </p:grpSpPr>
        <p:sp>
          <p:nvSpPr>
            <p:cNvPr id="1560" name="Straight Connector 1559">
              <a:extLst>
                <a:ext uri="{FF2B5EF4-FFF2-40B4-BE49-F238E27FC236}">
                  <a16:creationId xmlns:a16="http://schemas.microsoft.com/office/drawing/2014/main" id="{082935D4-344C-4748-A4A2-50136401554B}"/>
                </a:ext>
              </a:extLst>
            </p:cNvPr>
            <p:cNvSpPr/>
            <p:nvPr/>
          </p:nvSpPr>
          <p:spPr>
            <a:xfrm>
              <a:off x="9478800" y="21996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1" name="Freeform 1560">
              <a:extLst>
                <a:ext uri="{FF2B5EF4-FFF2-40B4-BE49-F238E27FC236}">
                  <a16:creationId xmlns:a16="http://schemas.microsoft.com/office/drawing/2014/main" id="{86FBA515-8B38-1441-9689-2B6188EFB998}"/>
                </a:ext>
              </a:extLst>
            </p:cNvPr>
            <p:cNvSpPr/>
            <p:nvPr/>
          </p:nvSpPr>
          <p:spPr>
            <a:xfrm>
              <a:off x="9322560" y="2199600"/>
              <a:ext cx="155880" cy="270360"/>
            </a:xfrm>
            <a:custGeom>
              <a:avLst/>
              <a:gdLst/>
              <a:ahLst/>
              <a:cxnLst>
                <a:cxn ang="3cd4">
                  <a:pos x="hc" y="t"/>
                </a:cxn>
                <a:cxn ang="cd2">
                  <a:pos x="l" y="vc"/>
                </a:cxn>
                <a:cxn ang="cd4">
                  <a:pos x="hc" y="b"/>
                </a:cxn>
                <a:cxn ang="0">
                  <a:pos x="r" y="vc"/>
                </a:cxn>
              </a:cxnLst>
              <a:rect l="l" t="t" r="r" b="b"/>
              <a:pathLst>
                <a:path w="434" h="752">
                  <a:moveTo>
                    <a:pt x="434" y="0"/>
                  </a:moveTo>
                  <a:cubicBezTo>
                    <a:pt x="0" y="752"/>
                    <a:pt x="0" y="752"/>
                    <a:pt x="0" y="75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2" name="Freeform 1561">
              <a:extLst>
                <a:ext uri="{FF2B5EF4-FFF2-40B4-BE49-F238E27FC236}">
                  <a16:creationId xmlns:a16="http://schemas.microsoft.com/office/drawing/2014/main" id="{8FDE09EB-0F73-8249-9A7D-CE6289814452}"/>
                </a:ext>
              </a:extLst>
            </p:cNvPr>
            <p:cNvSpPr/>
            <p:nvPr/>
          </p:nvSpPr>
          <p:spPr>
            <a:xfrm>
              <a:off x="9313200" y="2470319"/>
              <a:ext cx="68040" cy="101520"/>
            </a:xfrm>
            <a:custGeom>
              <a:avLst/>
              <a:gdLst/>
              <a:ahLst/>
              <a:cxnLst>
                <a:cxn ang="3cd4">
                  <a:pos x="hc" y="t"/>
                </a:cxn>
                <a:cxn ang="cd2">
                  <a:pos x="l" y="vc"/>
                </a:cxn>
                <a:cxn ang="cd4">
                  <a:pos x="hc" y="b"/>
                </a:cxn>
                <a:cxn ang="0">
                  <a:pos x="r" y="vc"/>
                </a:cxn>
              </a:cxnLst>
              <a:rect l="l" t="t" r="r" b="b"/>
              <a:pathLst>
                <a:path w="190" h="283">
                  <a:moveTo>
                    <a:pt x="26" y="0"/>
                  </a:moveTo>
                  <a:cubicBezTo>
                    <a:pt x="-47" y="126"/>
                    <a:pt x="44" y="283"/>
                    <a:pt x="190" y="28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3" name="Freeform 1562">
              <a:extLst>
                <a:ext uri="{FF2B5EF4-FFF2-40B4-BE49-F238E27FC236}">
                  <a16:creationId xmlns:a16="http://schemas.microsoft.com/office/drawing/2014/main" id="{02E6E327-3EDA-5F4A-8867-65C25EB4939E}"/>
                </a:ext>
              </a:extLst>
            </p:cNvPr>
            <p:cNvSpPr/>
            <p:nvPr/>
          </p:nvSpPr>
          <p:spPr>
            <a:xfrm>
              <a:off x="9381600" y="2572200"/>
              <a:ext cx="312120" cy="0"/>
            </a:xfrm>
            <a:custGeom>
              <a:avLst/>
              <a:gdLst/>
              <a:ahLst/>
              <a:cxnLst>
                <a:cxn ang="3cd4">
                  <a:pos x="hc" y="t"/>
                </a:cxn>
                <a:cxn ang="cd2">
                  <a:pos x="l" y="vc"/>
                </a:cxn>
                <a:cxn ang="cd4">
                  <a:pos x="hc" y="b"/>
                </a:cxn>
                <a:cxn ang="0">
                  <a:pos x="r" y="vc"/>
                </a:cxn>
              </a:cxnLst>
              <a:rect l="l" t="t" r="r" b="b"/>
              <a:pathLst>
                <a:path w="868">
                  <a:moveTo>
                    <a:pt x="0" y="0"/>
                  </a:moveTo>
                  <a:cubicBezTo>
                    <a:pt x="868" y="0"/>
                    <a:pt x="868" y="0"/>
                    <a:pt x="86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4" name="Freeform 1563">
              <a:extLst>
                <a:ext uri="{FF2B5EF4-FFF2-40B4-BE49-F238E27FC236}">
                  <a16:creationId xmlns:a16="http://schemas.microsoft.com/office/drawing/2014/main" id="{CB0062C3-F3F9-2941-95BC-E3ED749CAEB0}"/>
                </a:ext>
              </a:extLst>
            </p:cNvPr>
            <p:cNvSpPr/>
            <p:nvPr/>
          </p:nvSpPr>
          <p:spPr>
            <a:xfrm>
              <a:off x="9694079" y="2470319"/>
              <a:ext cx="68040" cy="101520"/>
            </a:xfrm>
            <a:custGeom>
              <a:avLst/>
              <a:gdLst/>
              <a:ahLst/>
              <a:cxnLst>
                <a:cxn ang="3cd4">
                  <a:pos x="hc" y="t"/>
                </a:cxn>
                <a:cxn ang="cd2">
                  <a:pos x="l" y="vc"/>
                </a:cxn>
                <a:cxn ang="cd4">
                  <a:pos x="hc" y="b"/>
                </a:cxn>
                <a:cxn ang="0">
                  <a:pos x="r" y="vc"/>
                </a:cxn>
              </a:cxnLst>
              <a:rect l="l" t="t" r="r" b="b"/>
              <a:pathLst>
                <a:path w="190" h="283">
                  <a:moveTo>
                    <a:pt x="0" y="283"/>
                  </a:moveTo>
                  <a:cubicBezTo>
                    <a:pt x="145" y="283"/>
                    <a:pt x="237" y="126"/>
                    <a:pt x="16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5" name="Freeform 1564">
              <a:extLst>
                <a:ext uri="{FF2B5EF4-FFF2-40B4-BE49-F238E27FC236}">
                  <a16:creationId xmlns:a16="http://schemas.microsoft.com/office/drawing/2014/main" id="{E52569DA-E9F6-5B43-9B60-4BAB9A5DCD57}"/>
                </a:ext>
              </a:extLst>
            </p:cNvPr>
            <p:cNvSpPr/>
            <p:nvPr/>
          </p:nvSpPr>
          <p:spPr>
            <a:xfrm>
              <a:off x="9596520" y="2199600"/>
              <a:ext cx="156600" cy="270360"/>
            </a:xfrm>
            <a:custGeom>
              <a:avLst/>
              <a:gdLst/>
              <a:ahLst/>
              <a:cxnLst>
                <a:cxn ang="3cd4">
                  <a:pos x="hc" y="t"/>
                </a:cxn>
                <a:cxn ang="cd2">
                  <a:pos x="l" y="vc"/>
                </a:cxn>
                <a:cxn ang="cd4">
                  <a:pos x="hc" y="b"/>
                </a:cxn>
                <a:cxn ang="0">
                  <a:pos x="r" y="vc"/>
                </a:cxn>
              </a:cxnLst>
              <a:rect l="l" t="t" r="r" b="b"/>
              <a:pathLst>
                <a:path w="436" h="752">
                  <a:moveTo>
                    <a:pt x="436" y="75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6" name="Freeform 1565">
              <a:extLst>
                <a:ext uri="{FF2B5EF4-FFF2-40B4-BE49-F238E27FC236}">
                  <a16:creationId xmlns:a16="http://schemas.microsoft.com/office/drawing/2014/main" id="{78AAC28C-348A-DA46-8367-55D7DD4FE250}"/>
                </a:ext>
              </a:extLst>
            </p:cNvPr>
            <p:cNvSpPr/>
            <p:nvPr/>
          </p:nvSpPr>
          <p:spPr>
            <a:xfrm>
              <a:off x="9478800" y="2165400"/>
              <a:ext cx="117360" cy="33480"/>
            </a:xfrm>
            <a:custGeom>
              <a:avLst/>
              <a:gdLst/>
              <a:ahLst/>
              <a:cxnLst>
                <a:cxn ang="3cd4">
                  <a:pos x="hc" y="t"/>
                </a:cxn>
                <a:cxn ang="cd2">
                  <a:pos x="l" y="vc"/>
                </a:cxn>
                <a:cxn ang="cd4">
                  <a:pos x="hc" y="b"/>
                </a:cxn>
                <a:cxn ang="0">
                  <a:pos x="r" y="vc"/>
                </a:cxn>
              </a:cxnLst>
              <a:rect l="l" t="t" r="r" b="b"/>
              <a:pathLst>
                <a:path w="327" h="94">
                  <a:moveTo>
                    <a:pt x="327" y="94"/>
                  </a:moveTo>
                  <a:cubicBezTo>
                    <a:pt x="255" y="-31"/>
                    <a:pt x="72" y="-31"/>
                    <a:pt x="0"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7" name="Straight Connector 1566">
              <a:extLst>
                <a:ext uri="{FF2B5EF4-FFF2-40B4-BE49-F238E27FC236}">
                  <a16:creationId xmlns:a16="http://schemas.microsoft.com/office/drawing/2014/main" id="{A69E0074-9297-464D-A432-4BE7B07DC85E}"/>
                </a:ext>
              </a:extLst>
            </p:cNvPr>
            <p:cNvSpPr/>
            <p:nvPr/>
          </p:nvSpPr>
          <p:spPr>
            <a:xfrm flipV="1">
              <a:off x="9537840" y="2301120"/>
              <a:ext cx="0" cy="1346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8" name="Straight Connector 1567">
              <a:extLst>
                <a:ext uri="{FF2B5EF4-FFF2-40B4-BE49-F238E27FC236}">
                  <a16:creationId xmlns:a16="http://schemas.microsoft.com/office/drawing/2014/main" id="{AE8A0FF8-D30E-4B46-9B5A-89EFB5FE9AD7}"/>
                </a:ext>
              </a:extLst>
            </p:cNvPr>
            <p:cNvSpPr/>
            <p:nvPr/>
          </p:nvSpPr>
          <p:spPr>
            <a:xfrm flipV="1">
              <a:off x="9537840" y="2478960"/>
              <a:ext cx="0" cy="287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69" name="Straight Connector 1568">
              <a:extLst>
                <a:ext uri="{FF2B5EF4-FFF2-40B4-BE49-F238E27FC236}">
                  <a16:creationId xmlns:a16="http://schemas.microsoft.com/office/drawing/2014/main" id="{27CD0175-640C-ED47-A14B-F33C02EB8475}"/>
                </a:ext>
              </a:extLst>
            </p:cNvPr>
            <p:cNvSpPr/>
            <p:nvPr/>
          </p:nvSpPr>
          <p:spPr>
            <a:xfrm>
              <a:off x="9537840" y="2478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5" name="Group 1404">
            <a:extLst>
              <a:ext uri="{FF2B5EF4-FFF2-40B4-BE49-F238E27FC236}">
                <a16:creationId xmlns:a16="http://schemas.microsoft.com/office/drawing/2014/main" id="{AD71FC99-64DF-6E42-891B-312FFF17D0F0}"/>
              </a:ext>
            </a:extLst>
          </p:cNvPr>
          <p:cNvGrpSpPr/>
          <p:nvPr/>
        </p:nvGrpSpPr>
        <p:grpSpPr>
          <a:xfrm>
            <a:off x="2532105" y="3725587"/>
            <a:ext cx="369250" cy="706955"/>
            <a:chOff x="7225560" y="2799000"/>
            <a:chExt cx="286560" cy="548640"/>
          </a:xfrm>
        </p:grpSpPr>
        <p:sp>
          <p:nvSpPr>
            <p:cNvPr id="1545" name="Straight Connector 1544">
              <a:extLst>
                <a:ext uri="{FF2B5EF4-FFF2-40B4-BE49-F238E27FC236}">
                  <a16:creationId xmlns:a16="http://schemas.microsoft.com/office/drawing/2014/main" id="{AFE5DF5A-D236-8C48-8EBA-0CB98837DFE3}"/>
                </a:ext>
              </a:extLst>
            </p:cNvPr>
            <p:cNvSpPr/>
            <p:nvPr/>
          </p:nvSpPr>
          <p:spPr>
            <a:xfrm>
              <a:off x="7447320" y="31233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46" name="Freeform 1545">
              <a:extLst>
                <a:ext uri="{FF2B5EF4-FFF2-40B4-BE49-F238E27FC236}">
                  <a16:creationId xmlns:a16="http://schemas.microsoft.com/office/drawing/2014/main" id="{87CFCCC3-D383-954B-8A1C-76FE4C98A3FB}"/>
                </a:ext>
              </a:extLst>
            </p:cNvPr>
            <p:cNvSpPr/>
            <p:nvPr/>
          </p:nvSpPr>
          <p:spPr>
            <a:xfrm>
              <a:off x="7447320" y="3032640"/>
              <a:ext cx="33840" cy="90360"/>
            </a:xfrm>
            <a:custGeom>
              <a:avLst/>
              <a:gdLst/>
              <a:ahLst/>
              <a:cxnLst>
                <a:cxn ang="3cd4">
                  <a:pos x="hc" y="t"/>
                </a:cxn>
                <a:cxn ang="cd2">
                  <a:pos x="l" y="vc"/>
                </a:cxn>
                <a:cxn ang="cd4">
                  <a:pos x="hc" y="b"/>
                </a:cxn>
                <a:cxn ang="0">
                  <a:pos x="r" y="vc"/>
                </a:cxn>
              </a:cxnLst>
              <a:rect l="l" t="t" r="r" b="b"/>
              <a:pathLst>
                <a:path w="95" h="252">
                  <a:moveTo>
                    <a:pt x="0" y="252"/>
                  </a:moveTo>
                  <a:cubicBezTo>
                    <a:pt x="0" y="120"/>
                    <a:pt x="95" y="0"/>
                    <a:pt x="9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47" name="Freeform 1546">
              <a:extLst>
                <a:ext uri="{FF2B5EF4-FFF2-40B4-BE49-F238E27FC236}">
                  <a16:creationId xmlns:a16="http://schemas.microsoft.com/office/drawing/2014/main" id="{FBCD1E5B-A795-BF46-A2A7-7E607F9962C7}"/>
                </a:ext>
              </a:extLst>
            </p:cNvPr>
            <p:cNvSpPr/>
            <p:nvPr/>
          </p:nvSpPr>
          <p:spPr>
            <a:xfrm>
              <a:off x="7481519" y="2943000"/>
              <a:ext cx="30600" cy="89280"/>
            </a:xfrm>
            <a:custGeom>
              <a:avLst/>
              <a:gdLst/>
              <a:ahLst/>
              <a:cxnLst>
                <a:cxn ang="3cd4">
                  <a:pos x="hc" y="t"/>
                </a:cxn>
                <a:cxn ang="cd2">
                  <a:pos x="l" y="vc"/>
                </a:cxn>
                <a:cxn ang="cd4">
                  <a:pos x="hc" y="b"/>
                </a:cxn>
                <a:cxn ang="0">
                  <a:pos x="r" y="vc"/>
                </a:cxn>
              </a:cxnLst>
              <a:rect l="l" t="t" r="r" b="b"/>
              <a:pathLst>
                <a:path w="86" h="249">
                  <a:moveTo>
                    <a:pt x="0" y="249"/>
                  </a:moveTo>
                  <a:cubicBezTo>
                    <a:pt x="53" y="180"/>
                    <a:pt x="86" y="94"/>
                    <a:pt x="8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48" name="Freeform 1547">
              <a:extLst>
                <a:ext uri="{FF2B5EF4-FFF2-40B4-BE49-F238E27FC236}">
                  <a16:creationId xmlns:a16="http://schemas.microsoft.com/office/drawing/2014/main" id="{096A4343-5301-224E-A5C7-E100311DFDA0}"/>
                </a:ext>
              </a:extLst>
            </p:cNvPr>
            <p:cNvSpPr/>
            <p:nvPr/>
          </p:nvSpPr>
          <p:spPr>
            <a:xfrm>
              <a:off x="7369560" y="2799000"/>
              <a:ext cx="142560" cy="143640"/>
            </a:xfrm>
            <a:custGeom>
              <a:avLst/>
              <a:gdLst/>
              <a:ahLst/>
              <a:cxnLst>
                <a:cxn ang="3cd4">
                  <a:pos x="hc" y="t"/>
                </a:cxn>
                <a:cxn ang="cd2">
                  <a:pos x="l" y="vc"/>
                </a:cxn>
                <a:cxn ang="cd4">
                  <a:pos x="hc" y="b"/>
                </a:cxn>
                <a:cxn ang="0">
                  <a:pos x="r" y="vc"/>
                </a:cxn>
              </a:cxnLst>
              <a:rect l="l" t="t" r="r" b="b"/>
              <a:pathLst>
                <a:path w="397" h="400">
                  <a:moveTo>
                    <a:pt x="397" y="400"/>
                  </a:moveTo>
                  <a:cubicBezTo>
                    <a:pt x="397" y="181"/>
                    <a:pt x="219" y="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49" name="Straight Connector 1548">
              <a:extLst>
                <a:ext uri="{FF2B5EF4-FFF2-40B4-BE49-F238E27FC236}">
                  <a16:creationId xmlns:a16="http://schemas.microsoft.com/office/drawing/2014/main" id="{F25761AF-6A3D-684E-906E-2589113E6033}"/>
                </a:ext>
              </a:extLst>
            </p:cNvPr>
            <p:cNvSpPr/>
            <p:nvPr/>
          </p:nvSpPr>
          <p:spPr>
            <a:xfrm>
              <a:off x="7369560" y="2799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0" name="Freeform 1549">
              <a:extLst>
                <a:ext uri="{FF2B5EF4-FFF2-40B4-BE49-F238E27FC236}">
                  <a16:creationId xmlns:a16="http://schemas.microsoft.com/office/drawing/2014/main" id="{2CD1F966-AC49-2D43-8D97-33003A947CF3}"/>
                </a:ext>
              </a:extLst>
            </p:cNvPr>
            <p:cNvSpPr/>
            <p:nvPr/>
          </p:nvSpPr>
          <p:spPr>
            <a:xfrm>
              <a:off x="7369200" y="2799000"/>
              <a:ext cx="0" cy="0"/>
            </a:xfrm>
            <a:custGeom>
              <a:avLst/>
              <a:gdLst/>
              <a:ahLst/>
              <a:cxnLst>
                <a:cxn ang="3cd4">
                  <a:pos x="hc" y="t"/>
                </a:cxn>
                <a:cxn ang="cd2">
                  <a:pos x="l" y="vc"/>
                </a:cxn>
                <a:cxn ang="cd4">
                  <a:pos x="hc" y="b"/>
                </a:cxn>
                <a:cxn ang="0">
                  <a:pos x="r" y="vc"/>
                </a:cxn>
              </a:cxnLst>
              <a:rect l="l" t="t" r="r" b="b"/>
              <a:pathLst>
                <a:path w="1">
                  <a:moveTo>
                    <a:pt x="1"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1" name="Freeform 1550">
              <a:extLst>
                <a:ext uri="{FF2B5EF4-FFF2-40B4-BE49-F238E27FC236}">
                  <a16:creationId xmlns:a16="http://schemas.microsoft.com/office/drawing/2014/main" id="{7FB6D171-BC2B-CF4F-8488-30872A0BC80E}"/>
                </a:ext>
              </a:extLst>
            </p:cNvPr>
            <p:cNvSpPr/>
            <p:nvPr/>
          </p:nvSpPr>
          <p:spPr>
            <a:xfrm>
              <a:off x="7368120" y="2799000"/>
              <a:ext cx="720" cy="0"/>
            </a:xfrm>
            <a:custGeom>
              <a:avLst/>
              <a:gdLst/>
              <a:ahLst/>
              <a:cxnLst>
                <a:cxn ang="3cd4">
                  <a:pos x="hc" y="t"/>
                </a:cxn>
                <a:cxn ang="cd2">
                  <a:pos x="l" y="vc"/>
                </a:cxn>
                <a:cxn ang="cd4">
                  <a:pos x="hc" y="b"/>
                </a:cxn>
                <a:cxn ang="0">
                  <a:pos x="r" y="vc"/>
                </a:cxn>
              </a:cxnLst>
              <a:rect l="l" t="t" r="r" b="b"/>
              <a:pathLst>
                <a:path w="3">
                  <a:moveTo>
                    <a:pt x="3" y="0"/>
                  </a:moveTo>
                  <a:cubicBezTo>
                    <a:pt x="1" y="0"/>
                    <a:pt x="1"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2" name="Straight Connector 1551">
              <a:extLst>
                <a:ext uri="{FF2B5EF4-FFF2-40B4-BE49-F238E27FC236}">
                  <a16:creationId xmlns:a16="http://schemas.microsoft.com/office/drawing/2014/main" id="{E4F72D49-D38C-594A-B008-36899F7C8296}"/>
                </a:ext>
              </a:extLst>
            </p:cNvPr>
            <p:cNvSpPr/>
            <p:nvPr/>
          </p:nvSpPr>
          <p:spPr>
            <a:xfrm>
              <a:off x="7368120" y="2799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3" name="Freeform 1552">
              <a:extLst>
                <a:ext uri="{FF2B5EF4-FFF2-40B4-BE49-F238E27FC236}">
                  <a16:creationId xmlns:a16="http://schemas.microsoft.com/office/drawing/2014/main" id="{471D44AB-3CD4-A642-BF60-89DAD45E7139}"/>
                </a:ext>
              </a:extLst>
            </p:cNvPr>
            <p:cNvSpPr/>
            <p:nvPr/>
          </p:nvSpPr>
          <p:spPr>
            <a:xfrm>
              <a:off x="7225560" y="2799000"/>
              <a:ext cx="142200" cy="143640"/>
            </a:xfrm>
            <a:custGeom>
              <a:avLst/>
              <a:gdLst/>
              <a:ahLst/>
              <a:cxnLst>
                <a:cxn ang="3cd4">
                  <a:pos x="hc" y="t"/>
                </a:cxn>
                <a:cxn ang="cd2">
                  <a:pos x="l" y="vc"/>
                </a:cxn>
                <a:cxn ang="cd4">
                  <a:pos x="hc" y="b"/>
                </a:cxn>
                <a:cxn ang="0">
                  <a:pos x="r" y="vc"/>
                </a:cxn>
              </a:cxnLst>
              <a:rect l="l" t="t" r="r" b="b"/>
              <a:pathLst>
                <a:path w="396" h="400">
                  <a:moveTo>
                    <a:pt x="396" y="0"/>
                  </a:moveTo>
                  <a:cubicBezTo>
                    <a:pt x="177" y="1"/>
                    <a:pt x="0" y="181"/>
                    <a:pt x="0" y="40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4" name="Freeform 1553">
              <a:extLst>
                <a:ext uri="{FF2B5EF4-FFF2-40B4-BE49-F238E27FC236}">
                  <a16:creationId xmlns:a16="http://schemas.microsoft.com/office/drawing/2014/main" id="{83BD1A2E-A8EB-2145-B13F-B539E0E37E1F}"/>
                </a:ext>
              </a:extLst>
            </p:cNvPr>
            <p:cNvSpPr/>
            <p:nvPr/>
          </p:nvSpPr>
          <p:spPr>
            <a:xfrm>
              <a:off x="7225560" y="2943000"/>
              <a:ext cx="30960" cy="89280"/>
            </a:xfrm>
            <a:custGeom>
              <a:avLst/>
              <a:gdLst/>
              <a:ahLst/>
              <a:cxnLst>
                <a:cxn ang="3cd4">
                  <a:pos x="hc" y="t"/>
                </a:cxn>
                <a:cxn ang="cd2">
                  <a:pos x="l" y="vc"/>
                </a:cxn>
                <a:cxn ang="cd4">
                  <a:pos x="hc" y="b"/>
                </a:cxn>
                <a:cxn ang="0">
                  <a:pos x="r" y="vc"/>
                </a:cxn>
              </a:cxnLst>
              <a:rect l="l" t="t" r="r" b="b"/>
              <a:pathLst>
                <a:path w="87" h="249">
                  <a:moveTo>
                    <a:pt x="0" y="0"/>
                  </a:moveTo>
                  <a:cubicBezTo>
                    <a:pt x="0" y="94"/>
                    <a:pt x="32" y="180"/>
                    <a:pt x="87" y="24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5" name="Freeform 1554">
              <a:extLst>
                <a:ext uri="{FF2B5EF4-FFF2-40B4-BE49-F238E27FC236}">
                  <a16:creationId xmlns:a16="http://schemas.microsoft.com/office/drawing/2014/main" id="{370ABBEC-9215-8548-BBC6-98DDD155EC16}"/>
                </a:ext>
              </a:extLst>
            </p:cNvPr>
            <p:cNvSpPr/>
            <p:nvPr/>
          </p:nvSpPr>
          <p:spPr>
            <a:xfrm>
              <a:off x="7256880" y="3032640"/>
              <a:ext cx="33120" cy="90360"/>
            </a:xfrm>
            <a:custGeom>
              <a:avLst/>
              <a:gdLst/>
              <a:ahLst/>
              <a:cxnLst>
                <a:cxn ang="3cd4">
                  <a:pos x="hc" y="t"/>
                </a:cxn>
                <a:cxn ang="cd2">
                  <a:pos x="l" y="vc"/>
                </a:cxn>
                <a:cxn ang="cd4">
                  <a:pos x="hc" y="b"/>
                </a:cxn>
                <a:cxn ang="0">
                  <a:pos x="r" y="vc"/>
                </a:cxn>
              </a:cxnLst>
              <a:rect l="l" t="t" r="r" b="b"/>
              <a:pathLst>
                <a:path w="93" h="252">
                  <a:moveTo>
                    <a:pt x="0" y="0"/>
                  </a:moveTo>
                  <a:cubicBezTo>
                    <a:pt x="0" y="0"/>
                    <a:pt x="93" y="120"/>
                    <a:pt x="93" y="25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6" name="Straight Connector 1555">
              <a:extLst>
                <a:ext uri="{FF2B5EF4-FFF2-40B4-BE49-F238E27FC236}">
                  <a16:creationId xmlns:a16="http://schemas.microsoft.com/office/drawing/2014/main" id="{9E255ACF-7947-AA47-A314-F26D084938AB}"/>
                </a:ext>
              </a:extLst>
            </p:cNvPr>
            <p:cNvSpPr/>
            <p:nvPr/>
          </p:nvSpPr>
          <p:spPr>
            <a:xfrm>
              <a:off x="7269120" y="3178800"/>
              <a:ext cx="20015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7" name="Straight Connector 1556">
              <a:extLst>
                <a:ext uri="{FF2B5EF4-FFF2-40B4-BE49-F238E27FC236}">
                  <a16:creationId xmlns:a16="http://schemas.microsoft.com/office/drawing/2014/main" id="{C3DD7186-29CF-394E-A381-E6D1DD454A3D}"/>
                </a:ext>
              </a:extLst>
            </p:cNvPr>
            <p:cNvSpPr/>
            <p:nvPr/>
          </p:nvSpPr>
          <p:spPr>
            <a:xfrm>
              <a:off x="7269120" y="3235320"/>
              <a:ext cx="20015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8" name="Straight Connector 1557">
              <a:extLst>
                <a:ext uri="{FF2B5EF4-FFF2-40B4-BE49-F238E27FC236}">
                  <a16:creationId xmlns:a16="http://schemas.microsoft.com/office/drawing/2014/main" id="{067F403D-E902-154B-8085-F2C510B11656}"/>
                </a:ext>
              </a:extLst>
            </p:cNvPr>
            <p:cNvSpPr/>
            <p:nvPr/>
          </p:nvSpPr>
          <p:spPr>
            <a:xfrm>
              <a:off x="7269120" y="3291479"/>
              <a:ext cx="20015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559" name="Straight Connector 1558">
              <a:extLst>
                <a:ext uri="{FF2B5EF4-FFF2-40B4-BE49-F238E27FC236}">
                  <a16:creationId xmlns:a16="http://schemas.microsoft.com/office/drawing/2014/main" id="{6488BBEA-85E5-5D4B-BAA9-FA9E11C15588}"/>
                </a:ext>
              </a:extLst>
            </p:cNvPr>
            <p:cNvSpPr/>
            <p:nvPr/>
          </p:nvSpPr>
          <p:spPr>
            <a:xfrm>
              <a:off x="7311960" y="3347640"/>
              <a:ext cx="1144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8" name="Group 1407">
            <a:extLst>
              <a:ext uri="{FF2B5EF4-FFF2-40B4-BE49-F238E27FC236}">
                <a16:creationId xmlns:a16="http://schemas.microsoft.com/office/drawing/2014/main" id="{C29A2090-4CD8-0E40-AACD-F24E9D93DA63}"/>
              </a:ext>
            </a:extLst>
          </p:cNvPr>
          <p:cNvGrpSpPr/>
          <p:nvPr/>
        </p:nvGrpSpPr>
        <p:grpSpPr>
          <a:xfrm>
            <a:off x="4261424" y="2756320"/>
            <a:ext cx="724583" cy="738500"/>
            <a:chOff x="6359760" y="2793600"/>
            <a:chExt cx="562320" cy="573120"/>
          </a:xfrm>
        </p:grpSpPr>
        <p:sp>
          <p:nvSpPr>
            <p:cNvPr id="1468" name="Straight Connector 1467">
              <a:extLst>
                <a:ext uri="{FF2B5EF4-FFF2-40B4-BE49-F238E27FC236}">
                  <a16:creationId xmlns:a16="http://schemas.microsoft.com/office/drawing/2014/main" id="{2E39DD9F-A7E7-B246-A139-A17A4B1BB7C6}"/>
                </a:ext>
              </a:extLst>
            </p:cNvPr>
            <p:cNvSpPr/>
            <p:nvPr/>
          </p:nvSpPr>
          <p:spPr>
            <a:xfrm>
              <a:off x="6640920" y="3366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9" name="Freeform 1468">
              <a:extLst>
                <a:ext uri="{FF2B5EF4-FFF2-40B4-BE49-F238E27FC236}">
                  <a16:creationId xmlns:a16="http://schemas.microsoft.com/office/drawing/2014/main" id="{8B46F6C3-D5C1-4041-B797-A24FB04A8089}"/>
                </a:ext>
              </a:extLst>
            </p:cNvPr>
            <p:cNvSpPr/>
            <p:nvPr/>
          </p:nvSpPr>
          <p:spPr>
            <a:xfrm>
              <a:off x="6359760" y="2871720"/>
              <a:ext cx="281160" cy="494640"/>
            </a:xfrm>
            <a:custGeom>
              <a:avLst/>
              <a:gdLst/>
              <a:ahLst/>
              <a:cxnLst>
                <a:cxn ang="3cd4">
                  <a:pos x="hc" y="t"/>
                </a:cxn>
                <a:cxn ang="cd2">
                  <a:pos x="l" y="vc"/>
                </a:cxn>
                <a:cxn ang="cd4">
                  <a:pos x="hc" y="b"/>
                </a:cxn>
                <a:cxn ang="0">
                  <a:pos x="r" y="vc"/>
                </a:cxn>
              </a:cxnLst>
              <a:rect l="l" t="t" r="r" b="b"/>
              <a:pathLst>
                <a:path w="782" h="1375">
                  <a:moveTo>
                    <a:pt x="782" y="1375"/>
                  </a:moveTo>
                  <a:cubicBezTo>
                    <a:pt x="-71" y="841"/>
                    <a:pt x="2" y="0"/>
                    <a:pt x="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0" name="Freeform 1469">
              <a:extLst>
                <a:ext uri="{FF2B5EF4-FFF2-40B4-BE49-F238E27FC236}">
                  <a16:creationId xmlns:a16="http://schemas.microsoft.com/office/drawing/2014/main" id="{BAAB2D5F-73CE-DF4B-BD95-06E376988709}"/>
                </a:ext>
              </a:extLst>
            </p:cNvPr>
            <p:cNvSpPr/>
            <p:nvPr/>
          </p:nvSpPr>
          <p:spPr>
            <a:xfrm>
              <a:off x="6360120" y="2793600"/>
              <a:ext cx="280440" cy="77760"/>
            </a:xfrm>
            <a:custGeom>
              <a:avLst/>
              <a:gdLst/>
              <a:ahLst/>
              <a:cxnLst>
                <a:cxn ang="3cd4">
                  <a:pos x="hc" y="t"/>
                </a:cxn>
                <a:cxn ang="cd2">
                  <a:pos x="l" y="vc"/>
                </a:cxn>
                <a:cxn ang="cd4">
                  <a:pos x="hc" y="b"/>
                </a:cxn>
                <a:cxn ang="0">
                  <a:pos x="r" y="vc"/>
                </a:cxn>
              </a:cxnLst>
              <a:rect l="l" t="t" r="r" b="b"/>
              <a:pathLst>
                <a:path w="780" h="217">
                  <a:moveTo>
                    <a:pt x="0" y="217"/>
                  </a:moveTo>
                  <a:cubicBezTo>
                    <a:pt x="780" y="0"/>
                    <a:pt x="780" y="0"/>
                    <a:pt x="78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1" name="Freeform 1470">
              <a:extLst>
                <a:ext uri="{FF2B5EF4-FFF2-40B4-BE49-F238E27FC236}">
                  <a16:creationId xmlns:a16="http://schemas.microsoft.com/office/drawing/2014/main" id="{5CF37CF9-B21D-F346-A5C1-17AA64451AA1}"/>
                </a:ext>
              </a:extLst>
            </p:cNvPr>
            <p:cNvSpPr/>
            <p:nvPr/>
          </p:nvSpPr>
          <p:spPr>
            <a:xfrm>
              <a:off x="6640920" y="2793600"/>
              <a:ext cx="280800" cy="77760"/>
            </a:xfrm>
            <a:custGeom>
              <a:avLst/>
              <a:gdLst/>
              <a:ahLst/>
              <a:cxnLst>
                <a:cxn ang="3cd4">
                  <a:pos x="hc" y="t"/>
                </a:cxn>
                <a:cxn ang="cd2">
                  <a:pos x="l" y="vc"/>
                </a:cxn>
                <a:cxn ang="cd4">
                  <a:pos x="hc" y="b"/>
                </a:cxn>
                <a:cxn ang="0">
                  <a:pos x="r" y="vc"/>
                </a:cxn>
              </a:cxnLst>
              <a:rect l="l" t="t" r="r" b="b"/>
              <a:pathLst>
                <a:path w="781" h="217">
                  <a:moveTo>
                    <a:pt x="0" y="0"/>
                  </a:moveTo>
                  <a:cubicBezTo>
                    <a:pt x="781" y="217"/>
                    <a:pt x="781" y="217"/>
                    <a:pt x="781" y="21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2" name="Freeform 1471">
              <a:extLst>
                <a:ext uri="{FF2B5EF4-FFF2-40B4-BE49-F238E27FC236}">
                  <a16:creationId xmlns:a16="http://schemas.microsoft.com/office/drawing/2014/main" id="{B25EFCDC-E167-1047-94EE-5B15B921D4C5}"/>
                </a:ext>
              </a:extLst>
            </p:cNvPr>
            <p:cNvSpPr/>
            <p:nvPr/>
          </p:nvSpPr>
          <p:spPr>
            <a:xfrm>
              <a:off x="6640920" y="2871720"/>
              <a:ext cx="281160" cy="494640"/>
            </a:xfrm>
            <a:custGeom>
              <a:avLst/>
              <a:gdLst/>
              <a:ahLst/>
              <a:cxnLst>
                <a:cxn ang="3cd4">
                  <a:pos x="hc" y="t"/>
                </a:cxn>
                <a:cxn ang="cd2">
                  <a:pos x="l" y="vc"/>
                </a:cxn>
                <a:cxn ang="cd4">
                  <a:pos x="hc" y="b"/>
                </a:cxn>
                <a:cxn ang="0">
                  <a:pos x="r" y="vc"/>
                </a:cxn>
              </a:cxnLst>
              <a:rect l="l" t="t" r="r" b="b"/>
              <a:pathLst>
                <a:path w="782" h="1375">
                  <a:moveTo>
                    <a:pt x="781" y="0"/>
                  </a:moveTo>
                  <a:cubicBezTo>
                    <a:pt x="781" y="0"/>
                    <a:pt x="852" y="841"/>
                    <a:pt x="0" y="137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3" name="Straight Connector 1472">
              <a:extLst>
                <a:ext uri="{FF2B5EF4-FFF2-40B4-BE49-F238E27FC236}">
                  <a16:creationId xmlns:a16="http://schemas.microsoft.com/office/drawing/2014/main" id="{E34477CF-DE61-EF47-8C8F-609D335F8CEB}"/>
                </a:ext>
              </a:extLst>
            </p:cNvPr>
            <p:cNvSpPr/>
            <p:nvPr/>
          </p:nvSpPr>
          <p:spPr>
            <a:xfrm>
              <a:off x="6639479" y="30016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4" name="Freeform 1473">
              <a:extLst>
                <a:ext uri="{FF2B5EF4-FFF2-40B4-BE49-F238E27FC236}">
                  <a16:creationId xmlns:a16="http://schemas.microsoft.com/office/drawing/2014/main" id="{93B1D7EC-F550-AC41-9710-72CAC104BFC5}"/>
                </a:ext>
              </a:extLst>
            </p:cNvPr>
            <p:cNvSpPr/>
            <p:nvPr/>
          </p:nvSpPr>
          <p:spPr>
            <a:xfrm>
              <a:off x="6598080" y="3001679"/>
              <a:ext cx="41040" cy="47160"/>
            </a:xfrm>
            <a:custGeom>
              <a:avLst/>
              <a:gdLst/>
              <a:ahLst/>
              <a:cxnLst>
                <a:cxn ang="3cd4">
                  <a:pos x="hc" y="t"/>
                </a:cxn>
                <a:cxn ang="cd2">
                  <a:pos x="l" y="vc"/>
                </a:cxn>
                <a:cxn ang="cd4">
                  <a:pos x="hc" y="b"/>
                </a:cxn>
                <a:cxn ang="0">
                  <a:pos x="r" y="vc"/>
                </a:cxn>
              </a:cxnLst>
              <a:rect l="l" t="t" r="r" b="b"/>
              <a:pathLst>
                <a:path w="115" h="132">
                  <a:moveTo>
                    <a:pt x="115" y="0"/>
                  </a:moveTo>
                  <a:cubicBezTo>
                    <a:pt x="115" y="0"/>
                    <a:pt x="0" y="2"/>
                    <a:pt x="0" y="13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5" name="Freeform 1474">
              <a:extLst>
                <a:ext uri="{FF2B5EF4-FFF2-40B4-BE49-F238E27FC236}">
                  <a16:creationId xmlns:a16="http://schemas.microsoft.com/office/drawing/2014/main" id="{031CFEC1-B075-344B-9BDE-A23F2333D75F}"/>
                </a:ext>
              </a:extLst>
            </p:cNvPr>
            <p:cNvSpPr/>
            <p:nvPr/>
          </p:nvSpPr>
          <p:spPr>
            <a:xfrm>
              <a:off x="6598080" y="3049200"/>
              <a:ext cx="42480" cy="47520"/>
            </a:xfrm>
            <a:custGeom>
              <a:avLst/>
              <a:gdLst/>
              <a:ahLst/>
              <a:cxnLst>
                <a:cxn ang="3cd4">
                  <a:pos x="hc" y="t"/>
                </a:cxn>
                <a:cxn ang="cd2">
                  <a:pos x="l" y="vc"/>
                </a:cxn>
                <a:cxn ang="cd4">
                  <a:pos x="hc" y="b"/>
                </a:cxn>
                <a:cxn ang="0">
                  <a:pos x="r" y="vc"/>
                </a:cxn>
              </a:cxnLst>
              <a:rect l="l" t="t" r="r" b="b"/>
              <a:pathLst>
                <a:path w="119" h="133">
                  <a:moveTo>
                    <a:pt x="0" y="0"/>
                  </a:moveTo>
                  <a:cubicBezTo>
                    <a:pt x="0" y="137"/>
                    <a:pt x="119" y="133"/>
                    <a:pt x="119" y="13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6" name="Freeform 1475">
              <a:extLst>
                <a:ext uri="{FF2B5EF4-FFF2-40B4-BE49-F238E27FC236}">
                  <a16:creationId xmlns:a16="http://schemas.microsoft.com/office/drawing/2014/main" id="{A8F66E8B-AE6F-AE48-976D-76034BB004CB}"/>
                </a:ext>
              </a:extLst>
            </p:cNvPr>
            <p:cNvSpPr/>
            <p:nvPr/>
          </p:nvSpPr>
          <p:spPr>
            <a:xfrm>
              <a:off x="6640920" y="3049200"/>
              <a:ext cx="43560" cy="47520"/>
            </a:xfrm>
            <a:custGeom>
              <a:avLst/>
              <a:gdLst/>
              <a:ahLst/>
              <a:cxnLst>
                <a:cxn ang="3cd4">
                  <a:pos x="hc" y="t"/>
                </a:cxn>
                <a:cxn ang="cd2">
                  <a:pos x="l" y="vc"/>
                </a:cxn>
                <a:cxn ang="cd4">
                  <a:pos x="hc" y="b"/>
                </a:cxn>
                <a:cxn ang="0">
                  <a:pos x="r" y="vc"/>
                </a:cxn>
              </a:cxnLst>
              <a:rect l="l" t="t" r="r" b="b"/>
              <a:pathLst>
                <a:path w="122" h="133">
                  <a:moveTo>
                    <a:pt x="0" y="133"/>
                  </a:moveTo>
                  <a:cubicBezTo>
                    <a:pt x="0" y="133"/>
                    <a:pt x="122" y="133"/>
                    <a:pt x="12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7" name="Freeform 1476">
              <a:extLst>
                <a:ext uri="{FF2B5EF4-FFF2-40B4-BE49-F238E27FC236}">
                  <a16:creationId xmlns:a16="http://schemas.microsoft.com/office/drawing/2014/main" id="{5A1188B1-ED0F-1243-A2A9-A3E24D784335}"/>
                </a:ext>
              </a:extLst>
            </p:cNvPr>
            <p:cNvSpPr/>
            <p:nvPr/>
          </p:nvSpPr>
          <p:spPr>
            <a:xfrm>
              <a:off x="6639479" y="3001320"/>
              <a:ext cx="45000" cy="47160"/>
            </a:xfrm>
            <a:custGeom>
              <a:avLst/>
              <a:gdLst/>
              <a:ahLst/>
              <a:cxnLst>
                <a:cxn ang="3cd4">
                  <a:pos x="hc" y="t"/>
                </a:cxn>
                <a:cxn ang="cd2">
                  <a:pos x="l" y="vc"/>
                </a:cxn>
                <a:cxn ang="cd4">
                  <a:pos x="hc" y="b"/>
                </a:cxn>
                <a:cxn ang="0">
                  <a:pos x="r" y="vc"/>
                </a:cxn>
              </a:cxnLst>
              <a:rect l="l" t="t" r="r" b="b"/>
              <a:pathLst>
                <a:path w="126" h="132">
                  <a:moveTo>
                    <a:pt x="126" y="132"/>
                  </a:moveTo>
                  <a:cubicBezTo>
                    <a:pt x="126" y="27"/>
                    <a:pt x="39" y="-4"/>
                    <a:pt x="0" y="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8" name="Straight Connector 1477">
              <a:extLst>
                <a:ext uri="{FF2B5EF4-FFF2-40B4-BE49-F238E27FC236}">
                  <a16:creationId xmlns:a16="http://schemas.microsoft.com/office/drawing/2014/main" id="{21E1DEAE-F513-5D4F-B1D3-1961D7D0A048}"/>
                </a:ext>
              </a:extLst>
            </p:cNvPr>
            <p:cNvSpPr/>
            <p:nvPr/>
          </p:nvSpPr>
          <p:spPr>
            <a:xfrm>
              <a:off x="6544440" y="30070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79" name="Freeform 1478">
              <a:extLst>
                <a:ext uri="{FF2B5EF4-FFF2-40B4-BE49-F238E27FC236}">
                  <a16:creationId xmlns:a16="http://schemas.microsoft.com/office/drawing/2014/main" id="{17704410-642D-1740-ABFB-0AFD87EB01D1}"/>
                </a:ext>
              </a:extLst>
            </p:cNvPr>
            <p:cNvSpPr/>
            <p:nvPr/>
          </p:nvSpPr>
          <p:spPr>
            <a:xfrm>
              <a:off x="6514920" y="3001679"/>
              <a:ext cx="29160" cy="4680"/>
            </a:xfrm>
            <a:custGeom>
              <a:avLst/>
              <a:gdLst/>
              <a:ahLst/>
              <a:cxnLst>
                <a:cxn ang="3cd4">
                  <a:pos x="hc" y="t"/>
                </a:cxn>
                <a:cxn ang="cd2">
                  <a:pos x="l" y="vc"/>
                </a:cxn>
                <a:cxn ang="cd4">
                  <a:pos x="hc" y="b"/>
                </a:cxn>
                <a:cxn ang="0">
                  <a:pos x="r" y="vc"/>
                </a:cxn>
              </a:cxnLst>
              <a:rect l="l" t="t" r="r" b="b"/>
              <a:pathLst>
                <a:path w="82" h="14">
                  <a:moveTo>
                    <a:pt x="82" y="14"/>
                  </a:moveTo>
                  <a:cubicBezTo>
                    <a:pt x="57" y="0"/>
                    <a:pt x="27" y="-4"/>
                    <a:pt x="0" y="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0" name="Freeform 1479">
              <a:extLst>
                <a:ext uri="{FF2B5EF4-FFF2-40B4-BE49-F238E27FC236}">
                  <a16:creationId xmlns:a16="http://schemas.microsoft.com/office/drawing/2014/main" id="{34428844-45A8-3747-AA98-4E118B24E166}"/>
                </a:ext>
              </a:extLst>
            </p:cNvPr>
            <p:cNvSpPr/>
            <p:nvPr/>
          </p:nvSpPr>
          <p:spPr>
            <a:xfrm>
              <a:off x="6498720" y="3003120"/>
              <a:ext cx="15840" cy="10800"/>
            </a:xfrm>
            <a:custGeom>
              <a:avLst/>
              <a:gdLst/>
              <a:ahLst/>
              <a:cxnLst>
                <a:cxn ang="3cd4">
                  <a:pos x="hc" y="t"/>
                </a:cxn>
                <a:cxn ang="cd2">
                  <a:pos x="l" y="vc"/>
                </a:cxn>
                <a:cxn ang="cd4">
                  <a:pos x="hc" y="b"/>
                </a:cxn>
                <a:cxn ang="0">
                  <a:pos x="r" y="vc"/>
                </a:cxn>
              </a:cxnLst>
              <a:rect l="l" t="t" r="r" b="b"/>
              <a:pathLst>
                <a:path w="45" h="31">
                  <a:moveTo>
                    <a:pt x="45" y="0"/>
                  </a:moveTo>
                  <a:cubicBezTo>
                    <a:pt x="27" y="4"/>
                    <a:pt x="9" y="15"/>
                    <a:pt x="0" y="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1" name="Freeform 1480">
              <a:extLst>
                <a:ext uri="{FF2B5EF4-FFF2-40B4-BE49-F238E27FC236}">
                  <a16:creationId xmlns:a16="http://schemas.microsoft.com/office/drawing/2014/main" id="{E278AC05-4660-5D42-AC20-0CDAAC6BC387}"/>
                </a:ext>
              </a:extLst>
            </p:cNvPr>
            <p:cNvSpPr/>
            <p:nvPr/>
          </p:nvSpPr>
          <p:spPr>
            <a:xfrm>
              <a:off x="6496920" y="3014280"/>
              <a:ext cx="3240" cy="20520"/>
            </a:xfrm>
            <a:custGeom>
              <a:avLst/>
              <a:gdLst/>
              <a:ahLst/>
              <a:cxnLst>
                <a:cxn ang="3cd4">
                  <a:pos x="hc" y="t"/>
                </a:cxn>
                <a:cxn ang="cd2">
                  <a:pos x="l" y="vc"/>
                </a:cxn>
                <a:cxn ang="cd4">
                  <a:pos x="hc" y="b"/>
                </a:cxn>
                <a:cxn ang="0">
                  <a:pos x="r" y="vc"/>
                </a:cxn>
              </a:cxnLst>
              <a:rect l="l" t="t" r="r" b="b"/>
              <a:pathLst>
                <a:path w="10" h="58">
                  <a:moveTo>
                    <a:pt x="5" y="0"/>
                  </a:moveTo>
                  <a:cubicBezTo>
                    <a:pt x="-3" y="18"/>
                    <a:pt x="-2" y="43"/>
                    <a:pt x="10" y="5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2" name="Freeform 1481">
              <a:extLst>
                <a:ext uri="{FF2B5EF4-FFF2-40B4-BE49-F238E27FC236}">
                  <a16:creationId xmlns:a16="http://schemas.microsoft.com/office/drawing/2014/main" id="{324741A1-4E42-BD49-8469-038FD47E0440}"/>
                </a:ext>
              </a:extLst>
            </p:cNvPr>
            <p:cNvSpPr/>
            <p:nvPr/>
          </p:nvSpPr>
          <p:spPr>
            <a:xfrm>
              <a:off x="6500520" y="3035159"/>
              <a:ext cx="17280" cy="9000"/>
            </a:xfrm>
            <a:custGeom>
              <a:avLst/>
              <a:gdLst/>
              <a:ahLst/>
              <a:cxnLst>
                <a:cxn ang="3cd4">
                  <a:pos x="hc" y="t"/>
                </a:cxn>
                <a:cxn ang="cd2">
                  <a:pos x="l" y="vc"/>
                </a:cxn>
                <a:cxn ang="cd4">
                  <a:pos x="hc" y="b"/>
                </a:cxn>
                <a:cxn ang="0">
                  <a:pos x="r" y="vc"/>
                </a:cxn>
              </a:cxnLst>
              <a:rect l="l" t="t" r="r" b="b"/>
              <a:pathLst>
                <a:path w="49" h="26">
                  <a:moveTo>
                    <a:pt x="0" y="0"/>
                  </a:moveTo>
                  <a:cubicBezTo>
                    <a:pt x="13" y="16"/>
                    <a:pt x="32" y="22"/>
                    <a:pt x="49" y="2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3" name="Freeform 1482">
              <a:extLst>
                <a:ext uri="{FF2B5EF4-FFF2-40B4-BE49-F238E27FC236}">
                  <a16:creationId xmlns:a16="http://schemas.microsoft.com/office/drawing/2014/main" id="{6A0B124E-E967-944F-966C-8319BAF1DC5A}"/>
                </a:ext>
              </a:extLst>
            </p:cNvPr>
            <p:cNvSpPr/>
            <p:nvPr/>
          </p:nvSpPr>
          <p:spPr>
            <a:xfrm>
              <a:off x="6518160" y="3044520"/>
              <a:ext cx="23040" cy="7920"/>
            </a:xfrm>
            <a:custGeom>
              <a:avLst/>
              <a:gdLst/>
              <a:ahLst/>
              <a:cxnLst>
                <a:cxn ang="3cd4">
                  <a:pos x="hc" y="t"/>
                </a:cxn>
                <a:cxn ang="cd2">
                  <a:pos x="l" y="vc"/>
                </a:cxn>
                <a:cxn ang="cd4">
                  <a:pos x="hc" y="b"/>
                </a:cxn>
                <a:cxn ang="0">
                  <a:pos x="r" y="vc"/>
                </a:cxn>
              </a:cxnLst>
              <a:rect l="l" t="t" r="r" b="b"/>
              <a:pathLst>
                <a:path w="65" h="23">
                  <a:moveTo>
                    <a:pt x="0" y="0"/>
                  </a:moveTo>
                  <a:cubicBezTo>
                    <a:pt x="22" y="5"/>
                    <a:pt x="46" y="11"/>
                    <a:pt x="65" y="2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4" name="Freeform 1483">
              <a:extLst>
                <a:ext uri="{FF2B5EF4-FFF2-40B4-BE49-F238E27FC236}">
                  <a16:creationId xmlns:a16="http://schemas.microsoft.com/office/drawing/2014/main" id="{4C0B2B19-AE2B-0B40-89B3-3CACD1AF507A}"/>
                </a:ext>
              </a:extLst>
            </p:cNvPr>
            <p:cNvSpPr/>
            <p:nvPr/>
          </p:nvSpPr>
          <p:spPr>
            <a:xfrm>
              <a:off x="6541560" y="3052800"/>
              <a:ext cx="7560" cy="26280"/>
            </a:xfrm>
            <a:custGeom>
              <a:avLst/>
              <a:gdLst/>
              <a:ahLst/>
              <a:cxnLst>
                <a:cxn ang="3cd4">
                  <a:pos x="hc" y="t"/>
                </a:cxn>
                <a:cxn ang="cd2">
                  <a:pos x="l" y="vc"/>
                </a:cxn>
                <a:cxn ang="cd4">
                  <a:pos x="hc" y="b"/>
                </a:cxn>
                <a:cxn ang="0">
                  <a:pos x="r" y="vc"/>
                </a:cxn>
              </a:cxnLst>
              <a:rect l="l" t="t" r="r" b="b"/>
              <a:pathLst>
                <a:path w="22" h="74">
                  <a:moveTo>
                    <a:pt x="0" y="0"/>
                  </a:moveTo>
                  <a:cubicBezTo>
                    <a:pt x="23" y="15"/>
                    <a:pt x="27" y="49"/>
                    <a:pt x="18" y="7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5" name="Freeform 1484">
              <a:extLst>
                <a:ext uri="{FF2B5EF4-FFF2-40B4-BE49-F238E27FC236}">
                  <a16:creationId xmlns:a16="http://schemas.microsoft.com/office/drawing/2014/main" id="{D1D637B8-F364-A74E-B5E9-57E6B839726F}"/>
                </a:ext>
              </a:extLst>
            </p:cNvPr>
            <p:cNvSpPr/>
            <p:nvPr/>
          </p:nvSpPr>
          <p:spPr>
            <a:xfrm>
              <a:off x="6519240" y="3079440"/>
              <a:ext cx="28440" cy="15840"/>
            </a:xfrm>
            <a:custGeom>
              <a:avLst/>
              <a:gdLst/>
              <a:ahLst/>
              <a:cxnLst>
                <a:cxn ang="3cd4">
                  <a:pos x="hc" y="t"/>
                </a:cxn>
                <a:cxn ang="cd2">
                  <a:pos x="l" y="vc"/>
                </a:cxn>
                <a:cxn ang="cd4">
                  <a:pos x="hc" y="b"/>
                </a:cxn>
                <a:cxn ang="0">
                  <a:pos x="r" y="vc"/>
                </a:cxn>
              </a:cxnLst>
              <a:rect l="l" t="t" r="r" b="b"/>
              <a:pathLst>
                <a:path w="80" h="45">
                  <a:moveTo>
                    <a:pt x="80" y="0"/>
                  </a:moveTo>
                  <a:cubicBezTo>
                    <a:pt x="69" y="30"/>
                    <a:pt x="33" y="49"/>
                    <a:pt x="0" y="4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6" name="Freeform 1485">
              <a:extLst>
                <a:ext uri="{FF2B5EF4-FFF2-40B4-BE49-F238E27FC236}">
                  <a16:creationId xmlns:a16="http://schemas.microsoft.com/office/drawing/2014/main" id="{2224A1FE-7FF8-974F-AF6C-5EB614AFBFE3}"/>
                </a:ext>
              </a:extLst>
            </p:cNvPr>
            <p:cNvSpPr/>
            <p:nvPr/>
          </p:nvSpPr>
          <p:spPr>
            <a:xfrm>
              <a:off x="6495119" y="3089880"/>
              <a:ext cx="23760" cy="5040"/>
            </a:xfrm>
            <a:custGeom>
              <a:avLst/>
              <a:gdLst/>
              <a:ahLst/>
              <a:cxnLst>
                <a:cxn ang="3cd4">
                  <a:pos x="hc" y="t"/>
                </a:cxn>
                <a:cxn ang="cd2">
                  <a:pos x="l" y="vc"/>
                </a:cxn>
                <a:cxn ang="cd4">
                  <a:pos x="hc" y="b"/>
                </a:cxn>
                <a:cxn ang="0">
                  <a:pos x="r" y="vc"/>
                </a:cxn>
              </a:cxnLst>
              <a:rect l="l" t="t" r="r" b="b"/>
              <a:pathLst>
                <a:path w="67" h="15">
                  <a:moveTo>
                    <a:pt x="67" y="15"/>
                  </a:moveTo>
                  <a:cubicBezTo>
                    <a:pt x="17" y="5"/>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7" name="Straight Connector 1486">
              <a:extLst>
                <a:ext uri="{FF2B5EF4-FFF2-40B4-BE49-F238E27FC236}">
                  <a16:creationId xmlns:a16="http://schemas.microsoft.com/office/drawing/2014/main" id="{56C86CF1-023D-8B43-9781-0C6054D9BE71}"/>
                </a:ext>
              </a:extLst>
            </p:cNvPr>
            <p:cNvSpPr/>
            <p:nvPr/>
          </p:nvSpPr>
          <p:spPr>
            <a:xfrm>
              <a:off x="6793920" y="3007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8" name="Freeform 1487">
              <a:extLst>
                <a:ext uri="{FF2B5EF4-FFF2-40B4-BE49-F238E27FC236}">
                  <a16:creationId xmlns:a16="http://schemas.microsoft.com/office/drawing/2014/main" id="{3838A11C-D1A4-544D-AEAB-67E650FC5139}"/>
                </a:ext>
              </a:extLst>
            </p:cNvPr>
            <p:cNvSpPr/>
            <p:nvPr/>
          </p:nvSpPr>
          <p:spPr>
            <a:xfrm>
              <a:off x="6753599" y="3002040"/>
              <a:ext cx="39960" cy="5040"/>
            </a:xfrm>
            <a:custGeom>
              <a:avLst/>
              <a:gdLst/>
              <a:ahLst/>
              <a:cxnLst>
                <a:cxn ang="3cd4">
                  <a:pos x="hc" y="t"/>
                </a:cxn>
                <a:cxn ang="cd2">
                  <a:pos x="l" y="vc"/>
                </a:cxn>
                <a:cxn ang="cd4">
                  <a:pos x="hc" y="b"/>
                </a:cxn>
                <a:cxn ang="0">
                  <a:pos x="r" y="vc"/>
                </a:cxn>
              </a:cxnLst>
              <a:rect l="l" t="t" r="r" b="b"/>
              <a:pathLst>
                <a:path w="112" h="15">
                  <a:moveTo>
                    <a:pt x="112" y="15"/>
                  </a:moveTo>
                  <a:cubicBezTo>
                    <a:pt x="112" y="15"/>
                    <a:pt x="54" y="-15"/>
                    <a:pt x="0" y="1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89" name="Freeform 1488">
              <a:extLst>
                <a:ext uri="{FF2B5EF4-FFF2-40B4-BE49-F238E27FC236}">
                  <a16:creationId xmlns:a16="http://schemas.microsoft.com/office/drawing/2014/main" id="{551C8E32-3D67-7748-A07D-C6D7BC81ADED}"/>
                </a:ext>
              </a:extLst>
            </p:cNvPr>
            <p:cNvSpPr/>
            <p:nvPr/>
          </p:nvSpPr>
          <p:spPr>
            <a:xfrm>
              <a:off x="6729840" y="3006000"/>
              <a:ext cx="23400" cy="34560"/>
            </a:xfrm>
            <a:custGeom>
              <a:avLst/>
              <a:gdLst/>
              <a:ahLst/>
              <a:cxnLst>
                <a:cxn ang="3cd4">
                  <a:pos x="hc" y="t"/>
                </a:cxn>
                <a:cxn ang="cd2">
                  <a:pos x="l" y="vc"/>
                </a:cxn>
                <a:cxn ang="cd4">
                  <a:pos x="hc" y="b"/>
                </a:cxn>
                <a:cxn ang="0">
                  <a:pos x="r" y="vc"/>
                </a:cxn>
              </a:cxnLst>
              <a:rect l="l" t="t" r="r" b="b"/>
              <a:pathLst>
                <a:path w="66" h="97">
                  <a:moveTo>
                    <a:pt x="66" y="0"/>
                  </a:moveTo>
                  <a:cubicBezTo>
                    <a:pt x="11" y="25"/>
                    <a:pt x="0" y="97"/>
                    <a:pt x="0" y="9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90" name="Freeform 1489">
              <a:extLst>
                <a:ext uri="{FF2B5EF4-FFF2-40B4-BE49-F238E27FC236}">
                  <a16:creationId xmlns:a16="http://schemas.microsoft.com/office/drawing/2014/main" id="{1DAFD2C2-136C-204B-9E38-3524F4E0E857}"/>
                </a:ext>
              </a:extLst>
            </p:cNvPr>
            <p:cNvSpPr/>
            <p:nvPr/>
          </p:nvSpPr>
          <p:spPr>
            <a:xfrm>
              <a:off x="6729120" y="3040919"/>
              <a:ext cx="19080" cy="48960"/>
            </a:xfrm>
            <a:custGeom>
              <a:avLst/>
              <a:gdLst/>
              <a:ahLst/>
              <a:cxnLst>
                <a:cxn ang="3cd4">
                  <a:pos x="hc" y="t"/>
                </a:cxn>
                <a:cxn ang="cd2">
                  <a:pos x="l" y="vc"/>
                </a:cxn>
                <a:cxn ang="cd4">
                  <a:pos x="hc" y="b"/>
                </a:cxn>
                <a:cxn ang="0">
                  <a:pos x="r" y="vc"/>
                </a:cxn>
              </a:cxnLst>
              <a:rect l="l" t="t" r="r" b="b"/>
              <a:pathLst>
                <a:path w="54" h="137">
                  <a:moveTo>
                    <a:pt x="2" y="0"/>
                  </a:moveTo>
                  <a:cubicBezTo>
                    <a:pt x="2" y="0"/>
                    <a:pt x="-15" y="90"/>
                    <a:pt x="54" y="1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91" name="Freeform 1490">
              <a:extLst>
                <a:ext uri="{FF2B5EF4-FFF2-40B4-BE49-F238E27FC236}">
                  <a16:creationId xmlns:a16="http://schemas.microsoft.com/office/drawing/2014/main" id="{388D356D-F84E-8144-9871-3409ED47644B}"/>
                </a:ext>
              </a:extLst>
            </p:cNvPr>
            <p:cNvSpPr/>
            <p:nvPr/>
          </p:nvSpPr>
          <p:spPr>
            <a:xfrm>
              <a:off x="6748559" y="3090240"/>
              <a:ext cx="46440" cy="7200"/>
            </a:xfrm>
            <a:custGeom>
              <a:avLst/>
              <a:gdLst/>
              <a:ahLst/>
              <a:cxnLst>
                <a:cxn ang="3cd4">
                  <a:pos x="hc" y="t"/>
                </a:cxn>
                <a:cxn ang="cd2">
                  <a:pos x="l" y="vc"/>
                </a:cxn>
                <a:cxn ang="cd4">
                  <a:pos x="hc" y="b"/>
                </a:cxn>
                <a:cxn ang="0">
                  <a:pos x="r" y="vc"/>
                </a:cxn>
              </a:cxnLst>
              <a:rect l="l" t="t" r="r" b="b"/>
              <a:pathLst>
                <a:path w="130" h="21">
                  <a:moveTo>
                    <a:pt x="0" y="0"/>
                  </a:moveTo>
                  <a:cubicBezTo>
                    <a:pt x="68" y="47"/>
                    <a:pt x="130" y="0"/>
                    <a:pt x="13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09" name="Group 1408">
            <a:extLst>
              <a:ext uri="{FF2B5EF4-FFF2-40B4-BE49-F238E27FC236}">
                <a16:creationId xmlns:a16="http://schemas.microsoft.com/office/drawing/2014/main" id="{A90A4655-DBF1-5041-B271-89F44B5B555E}"/>
              </a:ext>
            </a:extLst>
          </p:cNvPr>
          <p:cNvGrpSpPr/>
          <p:nvPr/>
        </p:nvGrpSpPr>
        <p:grpSpPr>
          <a:xfrm>
            <a:off x="6189750" y="1820854"/>
            <a:ext cx="681905" cy="675411"/>
            <a:chOff x="8544240" y="1364760"/>
            <a:chExt cx="529200" cy="524160"/>
          </a:xfrm>
        </p:grpSpPr>
        <p:sp>
          <p:nvSpPr>
            <p:cNvPr id="1443" name="Straight Connector 1442">
              <a:extLst>
                <a:ext uri="{FF2B5EF4-FFF2-40B4-BE49-F238E27FC236}">
                  <a16:creationId xmlns:a16="http://schemas.microsoft.com/office/drawing/2014/main" id="{8548CB66-214E-D04F-B36F-19F2D147566B}"/>
                </a:ext>
              </a:extLst>
            </p:cNvPr>
            <p:cNvSpPr/>
            <p:nvPr/>
          </p:nvSpPr>
          <p:spPr>
            <a:xfrm flipH="1">
              <a:off x="8544240" y="1522800"/>
              <a:ext cx="52920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4" name="Straight Connector 1443">
              <a:extLst>
                <a:ext uri="{FF2B5EF4-FFF2-40B4-BE49-F238E27FC236}">
                  <a16:creationId xmlns:a16="http://schemas.microsoft.com/office/drawing/2014/main" id="{50438476-5F56-994C-8B29-88288A17EC8F}"/>
                </a:ext>
              </a:extLst>
            </p:cNvPr>
            <p:cNvSpPr/>
            <p:nvPr/>
          </p:nvSpPr>
          <p:spPr>
            <a:xfrm flipV="1">
              <a:off x="8544240" y="1364760"/>
              <a:ext cx="0" cy="1580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5" name="Straight Connector 1444">
              <a:extLst>
                <a:ext uri="{FF2B5EF4-FFF2-40B4-BE49-F238E27FC236}">
                  <a16:creationId xmlns:a16="http://schemas.microsoft.com/office/drawing/2014/main" id="{8A693E37-557D-3C45-8633-454EF7ECA4EC}"/>
                </a:ext>
              </a:extLst>
            </p:cNvPr>
            <p:cNvSpPr/>
            <p:nvPr/>
          </p:nvSpPr>
          <p:spPr>
            <a:xfrm>
              <a:off x="8544240" y="1364760"/>
              <a:ext cx="52920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6" name="Straight Connector 1445">
              <a:extLst>
                <a:ext uri="{FF2B5EF4-FFF2-40B4-BE49-F238E27FC236}">
                  <a16:creationId xmlns:a16="http://schemas.microsoft.com/office/drawing/2014/main" id="{9427D9E4-3285-074F-8152-56926FEAF81D}"/>
                </a:ext>
              </a:extLst>
            </p:cNvPr>
            <p:cNvSpPr/>
            <p:nvPr/>
          </p:nvSpPr>
          <p:spPr>
            <a:xfrm>
              <a:off x="9073440" y="1364760"/>
              <a:ext cx="0" cy="1580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7" name="Straight Connector 1446">
              <a:extLst>
                <a:ext uri="{FF2B5EF4-FFF2-40B4-BE49-F238E27FC236}">
                  <a16:creationId xmlns:a16="http://schemas.microsoft.com/office/drawing/2014/main" id="{62340A11-7280-6946-9513-695F546F7E34}"/>
                </a:ext>
              </a:extLst>
            </p:cNvPr>
            <p:cNvSpPr/>
            <p:nvPr/>
          </p:nvSpPr>
          <p:spPr>
            <a:xfrm>
              <a:off x="8708760" y="1442519"/>
              <a:ext cx="2001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8" name="Straight Connector 1447">
              <a:extLst>
                <a:ext uri="{FF2B5EF4-FFF2-40B4-BE49-F238E27FC236}">
                  <a16:creationId xmlns:a16="http://schemas.microsoft.com/office/drawing/2014/main" id="{4A2B7830-A672-FB48-B484-74E0BDC45F2E}"/>
                </a:ext>
              </a:extLst>
            </p:cNvPr>
            <p:cNvSpPr/>
            <p:nvPr/>
          </p:nvSpPr>
          <p:spPr>
            <a:xfrm>
              <a:off x="9073440" y="15732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9" name="Freeform 1448">
              <a:extLst>
                <a:ext uri="{FF2B5EF4-FFF2-40B4-BE49-F238E27FC236}">
                  <a16:creationId xmlns:a16="http://schemas.microsoft.com/office/drawing/2014/main" id="{D81FAF92-EA75-F542-B595-7779DCD41F2A}"/>
                </a:ext>
              </a:extLst>
            </p:cNvPr>
            <p:cNvSpPr/>
            <p:nvPr/>
          </p:nvSpPr>
          <p:spPr>
            <a:xfrm>
              <a:off x="9073440" y="1573200"/>
              <a:ext cx="0" cy="253440"/>
            </a:xfrm>
            <a:custGeom>
              <a:avLst/>
              <a:gdLst/>
              <a:ahLst/>
              <a:cxnLst>
                <a:cxn ang="3cd4">
                  <a:pos x="hc" y="t"/>
                </a:cxn>
                <a:cxn ang="cd2">
                  <a:pos x="l" y="vc"/>
                </a:cxn>
                <a:cxn ang="cd4">
                  <a:pos x="hc" y="b"/>
                </a:cxn>
                <a:cxn ang="0">
                  <a:pos x="r" y="vc"/>
                </a:cxn>
              </a:cxnLst>
              <a:rect l="l" t="t" r="r" b="b"/>
              <a:pathLst>
                <a:path h="705">
                  <a:moveTo>
                    <a:pt x="0" y="0"/>
                  </a:moveTo>
                  <a:cubicBezTo>
                    <a:pt x="0" y="705"/>
                    <a:pt x="0" y="705"/>
                    <a:pt x="0" y="7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0" name="Freeform 1449">
              <a:extLst>
                <a:ext uri="{FF2B5EF4-FFF2-40B4-BE49-F238E27FC236}">
                  <a16:creationId xmlns:a16="http://schemas.microsoft.com/office/drawing/2014/main" id="{8F38B5DF-4603-1B48-B79C-30A39D9D75BD}"/>
                </a:ext>
              </a:extLst>
            </p:cNvPr>
            <p:cNvSpPr/>
            <p:nvPr/>
          </p:nvSpPr>
          <p:spPr>
            <a:xfrm>
              <a:off x="9011520" y="1827000"/>
              <a:ext cx="61560" cy="61560"/>
            </a:xfrm>
            <a:custGeom>
              <a:avLst/>
              <a:gdLst/>
              <a:ahLst/>
              <a:cxnLst>
                <a:cxn ang="3cd4">
                  <a:pos x="hc" y="t"/>
                </a:cxn>
                <a:cxn ang="cd2">
                  <a:pos x="l" y="vc"/>
                </a:cxn>
                <a:cxn ang="cd4">
                  <a:pos x="hc" y="b"/>
                </a:cxn>
                <a:cxn ang="0">
                  <a:pos x="r" y="vc"/>
                </a:cxn>
              </a:cxnLst>
              <a:rect l="l" t="t" r="r" b="b"/>
              <a:pathLst>
                <a:path w="172" h="172">
                  <a:moveTo>
                    <a:pt x="172" y="0"/>
                  </a:moveTo>
                  <a:cubicBezTo>
                    <a:pt x="172" y="96"/>
                    <a:pt x="96" y="172"/>
                    <a:pt x="0" y="17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1" name="Freeform 1450">
              <a:extLst>
                <a:ext uri="{FF2B5EF4-FFF2-40B4-BE49-F238E27FC236}">
                  <a16:creationId xmlns:a16="http://schemas.microsoft.com/office/drawing/2014/main" id="{7C090BDB-A8CE-AC4C-957F-56E1B47DB7A4}"/>
                </a:ext>
              </a:extLst>
            </p:cNvPr>
            <p:cNvSpPr/>
            <p:nvPr/>
          </p:nvSpPr>
          <p:spPr>
            <a:xfrm>
              <a:off x="8606160" y="1888920"/>
              <a:ext cx="405000" cy="0"/>
            </a:xfrm>
            <a:custGeom>
              <a:avLst/>
              <a:gdLst/>
              <a:ahLst/>
              <a:cxnLst>
                <a:cxn ang="3cd4">
                  <a:pos x="hc" y="t"/>
                </a:cxn>
                <a:cxn ang="cd2">
                  <a:pos x="l" y="vc"/>
                </a:cxn>
                <a:cxn ang="cd4">
                  <a:pos x="hc" y="b"/>
                </a:cxn>
                <a:cxn ang="0">
                  <a:pos x="r" y="vc"/>
                </a:cxn>
              </a:cxnLst>
              <a:rect l="l" t="t" r="r" b="b"/>
              <a:pathLst>
                <a:path w="1126">
                  <a:moveTo>
                    <a:pt x="112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2" name="Freeform 1451">
              <a:extLst>
                <a:ext uri="{FF2B5EF4-FFF2-40B4-BE49-F238E27FC236}">
                  <a16:creationId xmlns:a16="http://schemas.microsoft.com/office/drawing/2014/main" id="{49830320-4C32-BD41-A02C-545F1BEBCF16}"/>
                </a:ext>
              </a:extLst>
            </p:cNvPr>
            <p:cNvSpPr/>
            <p:nvPr/>
          </p:nvSpPr>
          <p:spPr>
            <a:xfrm>
              <a:off x="8544240" y="1827000"/>
              <a:ext cx="61560" cy="61560"/>
            </a:xfrm>
            <a:custGeom>
              <a:avLst/>
              <a:gdLst/>
              <a:ahLst/>
              <a:cxnLst>
                <a:cxn ang="3cd4">
                  <a:pos x="hc" y="t"/>
                </a:cxn>
                <a:cxn ang="cd2">
                  <a:pos x="l" y="vc"/>
                </a:cxn>
                <a:cxn ang="cd4">
                  <a:pos x="hc" y="b"/>
                </a:cxn>
                <a:cxn ang="0">
                  <a:pos x="r" y="vc"/>
                </a:cxn>
              </a:cxnLst>
              <a:rect l="l" t="t" r="r" b="b"/>
              <a:pathLst>
                <a:path w="172" h="172">
                  <a:moveTo>
                    <a:pt x="172" y="172"/>
                  </a:moveTo>
                  <a:cubicBezTo>
                    <a:pt x="78" y="172"/>
                    <a:pt x="0" y="9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3" name="Freeform 1452">
              <a:extLst>
                <a:ext uri="{FF2B5EF4-FFF2-40B4-BE49-F238E27FC236}">
                  <a16:creationId xmlns:a16="http://schemas.microsoft.com/office/drawing/2014/main" id="{9AF68655-23FC-7342-8028-D170CDFAE78F}"/>
                </a:ext>
              </a:extLst>
            </p:cNvPr>
            <p:cNvSpPr/>
            <p:nvPr/>
          </p:nvSpPr>
          <p:spPr>
            <a:xfrm>
              <a:off x="8544240" y="1573200"/>
              <a:ext cx="0" cy="253440"/>
            </a:xfrm>
            <a:custGeom>
              <a:avLst/>
              <a:gdLst/>
              <a:ahLst/>
              <a:cxnLst>
                <a:cxn ang="3cd4">
                  <a:pos x="hc" y="t"/>
                </a:cxn>
                <a:cxn ang="cd2">
                  <a:pos x="l" y="vc"/>
                </a:cxn>
                <a:cxn ang="cd4">
                  <a:pos x="hc" y="b"/>
                </a:cxn>
                <a:cxn ang="0">
                  <a:pos x="r" y="vc"/>
                </a:cxn>
              </a:cxnLst>
              <a:rect l="l" t="t" r="r" b="b"/>
              <a:pathLst>
                <a:path h="705">
                  <a:moveTo>
                    <a:pt x="0" y="705"/>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4" name="Straight Connector 1453">
              <a:extLst>
                <a:ext uri="{FF2B5EF4-FFF2-40B4-BE49-F238E27FC236}">
                  <a16:creationId xmlns:a16="http://schemas.microsoft.com/office/drawing/2014/main" id="{2BC4565D-5332-DA46-ADFE-99777C82C6B9}"/>
                </a:ext>
              </a:extLst>
            </p:cNvPr>
            <p:cNvSpPr/>
            <p:nvPr/>
          </p:nvSpPr>
          <p:spPr>
            <a:xfrm>
              <a:off x="8690040" y="16736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5" name="Freeform 1454">
              <a:extLst>
                <a:ext uri="{FF2B5EF4-FFF2-40B4-BE49-F238E27FC236}">
                  <a16:creationId xmlns:a16="http://schemas.microsoft.com/office/drawing/2014/main" id="{B4A61BDA-EE3C-EC46-BCB0-7F03F88D1B17}"/>
                </a:ext>
              </a:extLst>
            </p:cNvPr>
            <p:cNvSpPr/>
            <p:nvPr/>
          </p:nvSpPr>
          <p:spPr>
            <a:xfrm>
              <a:off x="8690040" y="1626480"/>
              <a:ext cx="27720" cy="46800"/>
            </a:xfrm>
            <a:custGeom>
              <a:avLst/>
              <a:gdLst/>
              <a:ahLst/>
              <a:cxnLst>
                <a:cxn ang="3cd4">
                  <a:pos x="hc" y="t"/>
                </a:cxn>
                <a:cxn ang="cd2">
                  <a:pos x="l" y="vc"/>
                </a:cxn>
                <a:cxn ang="cd4">
                  <a:pos x="hc" y="b"/>
                </a:cxn>
                <a:cxn ang="0">
                  <a:pos x="r" y="vc"/>
                </a:cxn>
              </a:cxnLst>
              <a:rect l="l" t="t" r="r" b="b"/>
              <a:pathLst>
                <a:path w="78" h="131">
                  <a:moveTo>
                    <a:pt x="0" y="131"/>
                  </a:moveTo>
                  <a:cubicBezTo>
                    <a:pt x="0" y="131"/>
                    <a:pt x="-3" y="34"/>
                    <a:pt x="7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6" name="Freeform 1455">
              <a:extLst>
                <a:ext uri="{FF2B5EF4-FFF2-40B4-BE49-F238E27FC236}">
                  <a16:creationId xmlns:a16="http://schemas.microsoft.com/office/drawing/2014/main" id="{06CCF2AE-634C-DB43-B0AB-81DE3B14B492}"/>
                </a:ext>
              </a:extLst>
            </p:cNvPr>
            <p:cNvSpPr/>
            <p:nvPr/>
          </p:nvSpPr>
          <p:spPr>
            <a:xfrm>
              <a:off x="8718120" y="1621439"/>
              <a:ext cx="46080" cy="7560"/>
            </a:xfrm>
            <a:custGeom>
              <a:avLst/>
              <a:gdLst/>
              <a:ahLst/>
              <a:cxnLst>
                <a:cxn ang="3cd4">
                  <a:pos x="hc" y="t"/>
                </a:cxn>
                <a:cxn ang="cd2">
                  <a:pos x="l" y="vc"/>
                </a:cxn>
                <a:cxn ang="cd4">
                  <a:pos x="hc" y="b"/>
                </a:cxn>
                <a:cxn ang="0">
                  <a:pos x="r" y="vc"/>
                </a:cxn>
              </a:cxnLst>
              <a:rect l="l" t="t" r="r" b="b"/>
              <a:pathLst>
                <a:path w="129" h="22">
                  <a:moveTo>
                    <a:pt x="0" y="14"/>
                  </a:moveTo>
                  <a:cubicBezTo>
                    <a:pt x="81" y="-21"/>
                    <a:pt x="129" y="22"/>
                    <a:pt x="129" y="2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7" name="Freeform 1456">
              <a:extLst>
                <a:ext uri="{FF2B5EF4-FFF2-40B4-BE49-F238E27FC236}">
                  <a16:creationId xmlns:a16="http://schemas.microsoft.com/office/drawing/2014/main" id="{8C793EC5-3546-A944-AEBA-8AE9163C217D}"/>
                </a:ext>
              </a:extLst>
            </p:cNvPr>
            <p:cNvSpPr/>
            <p:nvPr/>
          </p:nvSpPr>
          <p:spPr>
            <a:xfrm>
              <a:off x="8764560" y="1629360"/>
              <a:ext cx="15840" cy="35640"/>
            </a:xfrm>
            <a:custGeom>
              <a:avLst/>
              <a:gdLst/>
              <a:ahLst/>
              <a:cxnLst>
                <a:cxn ang="3cd4">
                  <a:pos x="hc" y="t"/>
                </a:cxn>
                <a:cxn ang="cd2">
                  <a:pos x="l" y="vc"/>
                </a:cxn>
                <a:cxn ang="cd4">
                  <a:pos x="hc" y="b"/>
                </a:cxn>
                <a:cxn ang="0">
                  <a:pos x="r" y="vc"/>
                </a:cxn>
              </a:cxnLst>
              <a:rect l="l" t="t" r="r" b="b"/>
              <a:pathLst>
                <a:path w="45" h="100">
                  <a:moveTo>
                    <a:pt x="0" y="0"/>
                  </a:moveTo>
                  <a:cubicBezTo>
                    <a:pt x="0" y="0"/>
                    <a:pt x="48" y="30"/>
                    <a:pt x="45" y="10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8" name="Freeform 1457">
              <a:extLst>
                <a:ext uri="{FF2B5EF4-FFF2-40B4-BE49-F238E27FC236}">
                  <a16:creationId xmlns:a16="http://schemas.microsoft.com/office/drawing/2014/main" id="{5E09766A-07D6-DA4D-BF27-6C10658E5BD7}"/>
                </a:ext>
              </a:extLst>
            </p:cNvPr>
            <p:cNvSpPr/>
            <p:nvPr/>
          </p:nvSpPr>
          <p:spPr>
            <a:xfrm>
              <a:off x="8767080" y="1665359"/>
              <a:ext cx="13320" cy="34920"/>
            </a:xfrm>
            <a:custGeom>
              <a:avLst/>
              <a:gdLst/>
              <a:ahLst/>
              <a:cxnLst>
                <a:cxn ang="3cd4">
                  <a:pos x="hc" y="t"/>
                </a:cxn>
                <a:cxn ang="cd2">
                  <a:pos x="l" y="vc"/>
                </a:cxn>
                <a:cxn ang="cd4">
                  <a:pos x="hc" y="b"/>
                </a:cxn>
                <a:cxn ang="0">
                  <a:pos x="r" y="vc"/>
                </a:cxn>
              </a:cxnLst>
              <a:rect l="l" t="t" r="r" b="b"/>
              <a:pathLst>
                <a:path w="38" h="98">
                  <a:moveTo>
                    <a:pt x="38" y="0"/>
                  </a:moveTo>
                  <a:cubicBezTo>
                    <a:pt x="35" y="57"/>
                    <a:pt x="0" y="98"/>
                    <a:pt x="0" y="9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59" name="Freeform 1458">
              <a:extLst>
                <a:ext uri="{FF2B5EF4-FFF2-40B4-BE49-F238E27FC236}">
                  <a16:creationId xmlns:a16="http://schemas.microsoft.com/office/drawing/2014/main" id="{9C258CBB-D664-7745-9191-1D5B329D09E5}"/>
                </a:ext>
              </a:extLst>
            </p:cNvPr>
            <p:cNvSpPr/>
            <p:nvPr/>
          </p:nvSpPr>
          <p:spPr>
            <a:xfrm>
              <a:off x="8696520" y="1700639"/>
              <a:ext cx="70200" cy="95040"/>
            </a:xfrm>
            <a:custGeom>
              <a:avLst/>
              <a:gdLst/>
              <a:ahLst/>
              <a:cxnLst>
                <a:cxn ang="3cd4">
                  <a:pos x="hc" y="t"/>
                </a:cxn>
                <a:cxn ang="cd2">
                  <a:pos x="l" y="vc"/>
                </a:cxn>
                <a:cxn ang="cd4">
                  <a:pos x="hc" y="b"/>
                </a:cxn>
                <a:cxn ang="0">
                  <a:pos x="r" y="vc"/>
                </a:cxn>
              </a:cxnLst>
              <a:rect l="l" t="t" r="r" b="b"/>
              <a:pathLst>
                <a:path w="196" h="265">
                  <a:moveTo>
                    <a:pt x="196" y="0"/>
                  </a:moveTo>
                  <a:cubicBezTo>
                    <a:pt x="0" y="265"/>
                    <a:pt x="0" y="265"/>
                    <a:pt x="0" y="26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0" name="Freeform 1459">
              <a:extLst>
                <a:ext uri="{FF2B5EF4-FFF2-40B4-BE49-F238E27FC236}">
                  <a16:creationId xmlns:a16="http://schemas.microsoft.com/office/drawing/2014/main" id="{A6F1B28B-A1DA-DC43-96A7-6144CBC33370}"/>
                </a:ext>
              </a:extLst>
            </p:cNvPr>
            <p:cNvSpPr/>
            <p:nvPr/>
          </p:nvSpPr>
          <p:spPr>
            <a:xfrm>
              <a:off x="8696520" y="1796040"/>
              <a:ext cx="92160" cy="0"/>
            </a:xfrm>
            <a:custGeom>
              <a:avLst/>
              <a:gdLst/>
              <a:ahLst/>
              <a:cxnLst>
                <a:cxn ang="3cd4">
                  <a:pos x="hc" y="t"/>
                </a:cxn>
                <a:cxn ang="cd2">
                  <a:pos x="l" y="vc"/>
                </a:cxn>
                <a:cxn ang="cd4">
                  <a:pos x="hc" y="b"/>
                </a:cxn>
                <a:cxn ang="0">
                  <a:pos x="r" y="vc"/>
                </a:cxn>
              </a:cxnLst>
              <a:rect l="l" t="t" r="r" b="b"/>
              <a:pathLst>
                <a:path w="257">
                  <a:moveTo>
                    <a:pt x="0" y="0"/>
                  </a:moveTo>
                  <a:cubicBezTo>
                    <a:pt x="257" y="0"/>
                    <a:pt x="257" y="0"/>
                    <a:pt x="25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1" name="Straight Connector 1460">
              <a:extLst>
                <a:ext uri="{FF2B5EF4-FFF2-40B4-BE49-F238E27FC236}">
                  <a16:creationId xmlns:a16="http://schemas.microsoft.com/office/drawing/2014/main" id="{BFC2D1E8-5CB3-F54F-A064-B40ED760D3D0}"/>
                </a:ext>
              </a:extLst>
            </p:cNvPr>
            <p:cNvSpPr/>
            <p:nvPr/>
          </p:nvSpPr>
          <p:spPr>
            <a:xfrm>
              <a:off x="8926560" y="16236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2" name="Freeform 1461">
              <a:extLst>
                <a:ext uri="{FF2B5EF4-FFF2-40B4-BE49-F238E27FC236}">
                  <a16:creationId xmlns:a16="http://schemas.microsoft.com/office/drawing/2014/main" id="{1CC51169-E514-4245-9ABC-63AF349F6D73}"/>
                </a:ext>
              </a:extLst>
            </p:cNvPr>
            <p:cNvSpPr/>
            <p:nvPr/>
          </p:nvSpPr>
          <p:spPr>
            <a:xfrm>
              <a:off x="8861040" y="1623600"/>
              <a:ext cx="65160" cy="0"/>
            </a:xfrm>
            <a:custGeom>
              <a:avLst/>
              <a:gdLst/>
              <a:ahLst/>
              <a:cxnLst>
                <a:cxn ang="3cd4">
                  <a:pos x="hc" y="t"/>
                </a:cxn>
                <a:cxn ang="cd2">
                  <a:pos x="l" y="vc"/>
                </a:cxn>
                <a:cxn ang="cd4">
                  <a:pos x="hc" y="b"/>
                </a:cxn>
                <a:cxn ang="0">
                  <a:pos x="r" y="vc"/>
                </a:cxn>
              </a:cxnLst>
              <a:rect l="l" t="t" r="r" b="b"/>
              <a:pathLst>
                <a:path w="182">
                  <a:moveTo>
                    <a:pt x="182"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3" name="Straight Connector 1462">
              <a:extLst>
                <a:ext uri="{FF2B5EF4-FFF2-40B4-BE49-F238E27FC236}">
                  <a16:creationId xmlns:a16="http://schemas.microsoft.com/office/drawing/2014/main" id="{F2FC2414-F876-8449-BC55-76DE3A3EE75A}"/>
                </a:ext>
              </a:extLst>
            </p:cNvPr>
            <p:cNvSpPr/>
            <p:nvPr/>
          </p:nvSpPr>
          <p:spPr>
            <a:xfrm flipH="1">
              <a:off x="8849880" y="1623600"/>
              <a:ext cx="11160" cy="748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4" name="Freeform 1463">
              <a:extLst>
                <a:ext uri="{FF2B5EF4-FFF2-40B4-BE49-F238E27FC236}">
                  <a16:creationId xmlns:a16="http://schemas.microsoft.com/office/drawing/2014/main" id="{92339497-B8D6-9F41-9AB8-ABEE6F2F5334}"/>
                </a:ext>
              </a:extLst>
            </p:cNvPr>
            <p:cNvSpPr/>
            <p:nvPr/>
          </p:nvSpPr>
          <p:spPr>
            <a:xfrm>
              <a:off x="8849880" y="1692360"/>
              <a:ext cx="32760" cy="5760"/>
            </a:xfrm>
            <a:custGeom>
              <a:avLst/>
              <a:gdLst/>
              <a:ahLst/>
              <a:cxnLst>
                <a:cxn ang="3cd4">
                  <a:pos x="hc" y="t"/>
                </a:cxn>
                <a:cxn ang="cd2">
                  <a:pos x="l" y="vc"/>
                </a:cxn>
                <a:cxn ang="cd4">
                  <a:pos x="hc" y="b"/>
                </a:cxn>
                <a:cxn ang="0">
                  <a:pos x="r" y="vc"/>
                </a:cxn>
              </a:cxnLst>
              <a:rect l="l" t="t" r="r" b="b"/>
              <a:pathLst>
                <a:path w="92" h="17">
                  <a:moveTo>
                    <a:pt x="0" y="17"/>
                  </a:moveTo>
                  <a:cubicBezTo>
                    <a:pt x="33" y="13"/>
                    <a:pt x="72" y="0"/>
                    <a:pt x="9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5" name="Freeform 1464">
              <a:extLst>
                <a:ext uri="{FF2B5EF4-FFF2-40B4-BE49-F238E27FC236}">
                  <a16:creationId xmlns:a16="http://schemas.microsoft.com/office/drawing/2014/main" id="{B6E10CE3-6BAF-3845-ABCD-D459BB3E42F3}"/>
                </a:ext>
              </a:extLst>
            </p:cNvPr>
            <p:cNvSpPr/>
            <p:nvPr/>
          </p:nvSpPr>
          <p:spPr>
            <a:xfrm>
              <a:off x="8883000" y="1692360"/>
              <a:ext cx="30960" cy="14040"/>
            </a:xfrm>
            <a:custGeom>
              <a:avLst/>
              <a:gdLst/>
              <a:ahLst/>
              <a:cxnLst>
                <a:cxn ang="3cd4">
                  <a:pos x="hc" y="t"/>
                </a:cxn>
                <a:cxn ang="cd2">
                  <a:pos x="l" y="vc"/>
                </a:cxn>
                <a:cxn ang="cd4">
                  <a:pos x="hc" y="b"/>
                </a:cxn>
                <a:cxn ang="0">
                  <a:pos x="r" y="vc"/>
                </a:cxn>
              </a:cxnLst>
              <a:rect l="l" t="t" r="r" b="b"/>
              <a:pathLst>
                <a:path w="87" h="40">
                  <a:moveTo>
                    <a:pt x="0" y="0"/>
                  </a:moveTo>
                  <a:cubicBezTo>
                    <a:pt x="32" y="3"/>
                    <a:pt x="64" y="15"/>
                    <a:pt x="87" y="4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6" name="Freeform 1465">
              <a:extLst>
                <a:ext uri="{FF2B5EF4-FFF2-40B4-BE49-F238E27FC236}">
                  <a16:creationId xmlns:a16="http://schemas.microsoft.com/office/drawing/2014/main" id="{BD04F7C6-163E-8C45-8074-0C95C04560BB}"/>
                </a:ext>
              </a:extLst>
            </p:cNvPr>
            <p:cNvSpPr/>
            <p:nvPr/>
          </p:nvSpPr>
          <p:spPr>
            <a:xfrm>
              <a:off x="8914319" y="1706760"/>
              <a:ext cx="11160" cy="68760"/>
            </a:xfrm>
            <a:custGeom>
              <a:avLst/>
              <a:gdLst/>
              <a:ahLst/>
              <a:cxnLst>
                <a:cxn ang="3cd4">
                  <a:pos x="hc" y="t"/>
                </a:cxn>
                <a:cxn ang="cd2">
                  <a:pos x="l" y="vc"/>
                </a:cxn>
                <a:cxn ang="cd4">
                  <a:pos x="hc" y="b"/>
                </a:cxn>
                <a:cxn ang="0">
                  <a:pos x="r" y="vc"/>
                </a:cxn>
              </a:cxnLst>
              <a:rect l="l" t="t" r="r" b="b"/>
              <a:pathLst>
                <a:path w="32" h="192">
                  <a:moveTo>
                    <a:pt x="0" y="0"/>
                  </a:moveTo>
                  <a:cubicBezTo>
                    <a:pt x="47" y="49"/>
                    <a:pt x="37" y="135"/>
                    <a:pt x="6" y="1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67" name="Freeform 1466">
              <a:extLst>
                <a:ext uri="{FF2B5EF4-FFF2-40B4-BE49-F238E27FC236}">
                  <a16:creationId xmlns:a16="http://schemas.microsoft.com/office/drawing/2014/main" id="{A9B08F40-960A-894F-AA91-CADE222476DD}"/>
                </a:ext>
              </a:extLst>
            </p:cNvPr>
            <p:cNvSpPr/>
            <p:nvPr/>
          </p:nvSpPr>
          <p:spPr>
            <a:xfrm>
              <a:off x="8831160" y="1775880"/>
              <a:ext cx="84960" cy="22680"/>
            </a:xfrm>
            <a:custGeom>
              <a:avLst/>
              <a:gdLst/>
              <a:ahLst/>
              <a:cxnLst>
                <a:cxn ang="3cd4">
                  <a:pos x="hc" y="t"/>
                </a:cxn>
                <a:cxn ang="cd2">
                  <a:pos x="l" y="vc"/>
                </a:cxn>
                <a:cxn ang="cd4">
                  <a:pos x="hc" y="b"/>
                </a:cxn>
                <a:cxn ang="0">
                  <a:pos x="r" y="vc"/>
                </a:cxn>
              </a:cxnLst>
              <a:rect l="l" t="t" r="r" b="b"/>
              <a:pathLst>
                <a:path w="237" h="64">
                  <a:moveTo>
                    <a:pt x="237" y="0"/>
                  </a:moveTo>
                  <a:cubicBezTo>
                    <a:pt x="189" y="83"/>
                    <a:pt x="61" y="84"/>
                    <a:pt x="0" y="1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1410" name="Group 1409">
            <a:extLst>
              <a:ext uri="{FF2B5EF4-FFF2-40B4-BE49-F238E27FC236}">
                <a16:creationId xmlns:a16="http://schemas.microsoft.com/office/drawing/2014/main" id="{2525C84A-C737-4C42-81F3-EB73FD47D659}"/>
              </a:ext>
            </a:extLst>
          </p:cNvPr>
          <p:cNvGrpSpPr/>
          <p:nvPr/>
        </p:nvGrpSpPr>
        <p:grpSpPr>
          <a:xfrm>
            <a:off x="5159525" y="3662798"/>
            <a:ext cx="822461" cy="821999"/>
            <a:chOff x="7772400" y="2040479"/>
            <a:chExt cx="638280" cy="637921"/>
          </a:xfrm>
        </p:grpSpPr>
        <p:sp>
          <p:nvSpPr>
            <p:cNvPr id="1411" name="Straight Connector 1410">
              <a:extLst>
                <a:ext uri="{FF2B5EF4-FFF2-40B4-BE49-F238E27FC236}">
                  <a16:creationId xmlns:a16="http://schemas.microsoft.com/office/drawing/2014/main" id="{F85CE81A-2D7F-FF42-A9ED-F30E24F5947E}"/>
                </a:ext>
              </a:extLst>
            </p:cNvPr>
            <p:cNvSpPr/>
            <p:nvPr/>
          </p:nvSpPr>
          <p:spPr>
            <a:xfrm>
              <a:off x="8410680" y="2359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2" name="Freeform 1411">
              <a:extLst>
                <a:ext uri="{FF2B5EF4-FFF2-40B4-BE49-F238E27FC236}">
                  <a16:creationId xmlns:a16="http://schemas.microsoft.com/office/drawing/2014/main" id="{9C386E7C-C5B6-364D-85C2-76DAB5E6EF1A}"/>
                </a:ext>
              </a:extLst>
            </p:cNvPr>
            <p:cNvSpPr/>
            <p:nvPr/>
          </p:nvSpPr>
          <p:spPr>
            <a:xfrm>
              <a:off x="8091720" y="2359440"/>
              <a:ext cx="318600" cy="318960"/>
            </a:xfrm>
            <a:custGeom>
              <a:avLst/>
              <a:gdLst/>
              <a:ahLst/>
              <a:cxnLst>
                <a:cxn ang="3cd4">
                  <a:pos x="hc" y="t"/>
                </a:cxn>
                <a:cxn ang="cd2">
                  <a:pos x="l" y="vc"/>
                </a:cxn>
                <a:cxn ang="cd4">
                  <a:pos x="hc" y="b"/>
                </a:cxn>
                <a:cxn ang="0">
                  <a:pos x="r" y="vc"/>
                </a:cxn>
              </a:cxnLst>
              <a:rect l="l" t="t" r="r" b="b"/>
              <a:pathLst>
                <a:path w="886" h="887">
                  <a:moveTo>
                    <a:pt x="886" y="0"/>
                  </a:moveTo>
                  <a:cubicBezTo>
                    <a:pt x="886" y="490"/>
                    <a:pt x="489" y="887"/>
                    <a:pt x="0" y="88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3" name="Freeform 1412">
              <a:extLst>
                <a:ext uri="{FF2B5EF4-FFF2-40B4-BE49-F238E27FC236}">
                  <a16:creationId xmlns:a16="http://schemas.microsoft.com/office/drawing/2014/main" id="{76D4CA52-B518-7041-85CF-456563FA77AC}"/>
                </a:ext>
              </a:extLst>
            </p:cNvPr>
            <p:cNvSpPr/>
            <p:nvPr/>
          </p:nvSpPr>
          <p:spPr>
            <a:xfrm>
              <a:off x="7772400" y="2359440"/>
              <a:ext cx="318960" cy="318960"/>
            </a:xfrm>
            <a:custGeom>
              <a:avLst/>
              <a:gdLst/>
              <a:ahLst/>
              <a:cxnLst>
                <a:cxn ang="3cd4">
                  <a:pos x="hc" y="t"/>
                </a:cxn>
                <a:cxn ang="cd2">
                  <a:pos x="l" y="vc"/>
                </a:cxn>
                <a:cxn ang="cd4">
                  <a:pos x="hc" y="b"/>
                </a:cxn>
                <a:cxn ang="0">
                  <a:pos x="r" y="vc"/>
                </a:cxn>
              </a:cxnLst>
              <a:rect l="l" t="t" r="r" b="b"/>
              <a:pathLst>
                <a:path w="887" h="887">
                  <a:moveTo>
                    <a:pt x="887" y="887"/>
                  </a:moveTo>
                  <a:cubicBezTo>
                    <a:pt x="397" y="887"/>
                    <a:pt x="0" y="49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4" name="Freeform 1413">
              <a:extLst>
                <a:ext uri="{FF2B5EF4-FFF2-40B4-BE49-F238E27FC236}">
                  <a16:creationId xmlns:a16="http://schemas.microsoft.com/office/drawing/2014/main" id="{D3211F54-6BBB-C244-95F6-1397C8FD168E}"/>
                </a:ext>
              </a:extLst>
            </p:cNvPr>
            <p:cNvSpPr/>
            <p:nvPr/>
          </p:nvSpPr>
          <p:spPr>
            <a:xfrm>
              <a:off x="7772400" y="2040479"/>
              <a:ext cx="318960" cy="318600"/>
            </a:xfrm>
            <a:custGeom>
              <a:avLst/>
              <a:gdLst/>
              <a:ahLst/>
              <a:cxnLst>
                <a:cxn ang="3cd4">
                  <a:pos x="hc" y="t"/>
                </a:cxn>
                <a:cxn ang="cd2">
                  <a:pos x="l" y="vc"/>
                </a:cxn>
                <a:cxn ang="cd4">
                  <a:pos x="hc" y="b"/>
                </a:cxn>
                <a:cxn ang="0">
                  <a:pos x="r" y="vc"/>
                </a:cxn>
              </a:cxnLst>
              <a:rect l="l" t="t" r="r" b="b"/>
              <a:pathLst>
                <a:path w="887" h="886">
                  <a:moveTo>
                    <a:pt x="0" y="886"/>
                  </a:moveTo>
                  <a:cubicBezTo>
                    <a:pt x="0" y="397"/>
                    <a:pt x="397" y="0"/>
                    <a:pt x="88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5" name="Freeform 1414">
              <a:extLst>
                <a:ext uri="{FF2B5EF4-FFF2-40B4-BE49-F238E27FC236}">
                  <a16:creationId xmlns:a16="http://schemas.microsoft.com/office/drawing/2014/main" id="{04EA81C1-A346-FE4C-A606-4981C528849D}"/>
                </a:ext>
              </a:extLst>
            </p:cNvPr>
            <p:cNvSpPr/>
            <p:nvPr/>
          </p:nvSpPr>
          <p:spPr>
            <a:xfrm>
              <a:off x="8091720" y="2040479"/>
              <a:ext cx="318600" cy="318600"/>
            </a:xfrm>
            <a:custGeom>
              <a:avLst/>
              <a:gdLst/>
              <a:ahLst/>
              <a:cxnLst>
                <a:cxn ang="3cd4">
                  <a:pos x="hc" y="t"/>
                </a:cxn>
                <a:cxn ang="cd2">
                  <a:pos x="l" y="vc"/>
                </a:cxn>
                <a:cxn ang="cd4">
                  <a:pos x="hc" y="b"/>
                </a:cxn>
                <a:cxn ang="0">
                  <a:pos x="r" y="vc"/>
                </a:cxn>
              </a:cxnLst>
              <a:rect l="l" t="t" r="r" b="b"/>
              <a:pathLst>
                <a:path w="886" h="886">
                  <a:moveTo>
                    <a:pt x="0" y="0"/>
                  </a:moveTo>
                  <a:cubicBezTo>
                    <a:pt x="489" y="0"/>
                    <a:pt x="886" y="397"/>
                    <a:pt x="886" y="88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6" name="Straight Connector 1415">
              <a:extLst>
                <a:ext uri="{FF2B5EF4-FFF2-40B4-BE49-F238E27FC236}">
                  <a16:creationId xmlns:a16="http://schemas.microsoft.com/office/drawing/2014/main" id="{82DF099F-B6F5-AE4A-B16C-76EEE5F2AD32}"/>
                </a:ext>
              </a:extLst>
            </p:cNvPr>
            <p:cNvSpPr/>
            <p:nvPr/>
          </p:nvSpPr>
          <p:spPr>
            <a:xfrm>
              <a:off x="8128799" y="2359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7" name="Freeform 1416">
              <a:extLst>
                <a:ext uri="{FF2B5EF4-FFF2-40B4-BE49-F238E27FC236}">
                  <a16:creationId xmlns:a16="http://schemas.microsoft.com/office/drawing/2014/main" id="{466E132A-BD36-A44E-AB7E-FB3115F598AF}"/>
                </a:ext>
              </a:extLst>
            </p:cNvPr>
            <p:cNvSpPr/>
            <p:nvPr/>
          </p:nvSpPr>
          <p:spPr>
            <a:xfrm>
              <a:off x="8091720" y="2359440"/>
              <a:ext cx="36720" cy="36360"/>
            </a:xfrm>
            <a:custGeom>
              <a:avLst/>
              <a:gdLst/>
              <a:ahLst/>
              <a:cxnLst>
                <a:cxn ang="3cd4">
                  <a:pos x="hc" y="t"/>
                </a:cxn>
                <a:cxn ang="cd2">
                  <a:pos x="l" y="vc"/>
                </a:cxn>
                <a:cxn ang="cd4">
                  <a:pos x="hc" y="b"/>
                </a:cxn>
                <a:cxn ang="0">
                  <a:pos x="r" y="vc"/>
                </a:cxn>
              </a:cxnLst>
              <a:rect l="l" t="t" r="r" b="b"/>
              <a:pathLst>
                <a:path w="103" h="102">
                  <a:moveTo>
                    <a:pt x="103" y="0"/>
                  </a:moveTo>
                  <a:cubicBezTo>
                    <a:pt x="103" y="57"/>
                    <a:pt x="56" y="102"/>
                    <a:pt x="0" y="10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8" name="Freeform 1417">
              <a:extLst>
                <a:ext uri="{FF2B5EF4-FFF2-40B4-BE49-F238E27FC236}">
                  <a16:creationId xmlns:a16="http://schemas.microsoft.com/office/drawing/2014/main" id="{867B1508-314B-B849-B33D-87FB8546ACFB}"/>
                </a:ext>
              </a:extLst>
            </p:cNvPr>
            <p:cNvSpPr/>
            <p:nvPr/>
          </p:nvSpPr>
          <p:spPr>
            <a:xfrm>
              <a:off x="8054640" y="2359440"/>
              <a:ext cx="36720" cy="36360"/>
            </a:xfrm>
            <a:custGeom>
              <a:avLst/>
              <a:gdLst/>
              <a:ahLst/>
              <a:cxnLst>
                <a:cxn ang="3cd4">
                  <a:pos x="hc" y="t"/>
                </a:cxn>
                <a:cxn ang="cd2">
                  <a:pos x="l" y="vc"/>
                </a:cxn>
                <a:cxn ang="cd4">
                  <a:pos x="hc" y="b"/>
                </a:cxn>
                <a:cxn ang="0">
                  <a:pos x="r" y="vc"/>
                </a:cxn>
              </a:cxnLst>
              <a:rect l="l" t="t" r="r" b="b"/>
              <a:pathLst>
                <a:path w="103" h="102">
                  <a:moveTo>
                    <a:pt x="103" y="102"/>
                  </a:moveTo>
                  <a:cubicBezTo>
                    <a:pt x="45" y="102"/>
                    <a:pt x="0" y="5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19" name="Freeform 1418">
              <a:extLst>
                <a:ext uri="{FF2B5EF4-FFF2-40B4-BE49-F238E27FC236}">
                  <a16:creationId xmlns:a16="http://schemas.microsoft.com/office/drawing/2014/main" id="{F7A31B45-A35A-0B4A-A86D-7A2A71D64539}"/>
                </a:ext>
              </a:extLst>
            </p:cNvPr>
            <p:cNvSpPr/>
            <p:nvPr/>
          </p:nvSpPr>
          <p:spPr>
            <a:xfrm>
              <a:off x="8054640" y="2322720"/>
              <a:ext cx="36720" cy="36360"/>
            </a:xfrm>
            <a:custGeom>
              <a:avLst/>
              <a:gdLst/>
              <a:ahLst/>
              <a:cxnLst>
                <a:cxn ang="3cd4">
                  <a:pos x="hc" y="t"/>
                </a:cxn>
                <a:cxn ang="cd2">
                  <a:pos x="l" y="vc"/>
                </a:cxn>
                <a:cxn ang="cd4">
                  <a:pos x="hc" y="b"/>
                </a:cxn>
                <a:cxn ang="0">
                  <a:pos x="r" y="vc"/>
                </a:cxn>
              </a:cxnLst>
              <a:rect l="l" t="t" r="r" b="b"/>
              <a:pathLst>
                <a:path w="103" h="102">
                  <a:moveTo>
                    <a:pt x="0" y="102"/>
                  </a:moveTo>
                  <a:cubicBezTo>
                    <a:pt x="0" y="45"/>
                    <a:pt x="45" y="0"/>
                    <a:pt x="10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0" name="Freeform 1419">
              <a:extLst>
                <a:ext uri="{FF2B5EF4-FFF2-40B4-BE49-F238E27FC236}">
                  <a16:creationId xmlns:a16="http://schemas.microsoft.com/office/drawing/2014/main" id="{1B48430A-D9B8-EA46-B7AB-A24F7827CC34}"/>
                </a:ext>
              </a:extLst>
            </p:cNvPr>
            <p:cNvSpPr/>
            <p:nvPr/>
          </p:nvSpPr>
          <p:spPr>
            <a:xfrm>
              <a:off x="8091720" y="2322720"/>
              <a:ext cx="36720" cy="36360"/>
            </a:xfrm>
            <a:custGeom>
              <a:avLst/>
              <a:gdLst/>
              <a:ahLst/>
              <a:cxnLst>
                <a:cxn ang="3cd4">
                  <a:pos x="hc" y="t"/>
                </a:cxn>
                <a:cxn ang="cd2">
                  <a:pos x="l" y="vc"/>
                </a:cxn>
                <a:cxn ang="cd4">
                  <a:pos x="hc" y="b"/>
                </a:cxn>
                <a:cxn ang="0">
                  <a:pos x="r" y="vc"/>
                </a:cxn>
              </a:cxnLst>
              <a:rect l="l" t="t" r="r" b="b"/>
              <a:pathLst>
                <a:path w="103" h="102">
                  <a:moveTo>
                    <a:pt x="0" y="0"/>
                  </a:moveTo>
                  <a:cubicBezTo>
                    <a:pt x="56" y="0"/>
                    <a:pt x="103" y="45"/>
                    <a:pt x="103" y="10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1" name="Straight Connector 1420">
              <a:extLst>
                <a:ext uri="{FF2B5EF4-FFF2-40B4-BE49-F238E27FC236}">
                  <a16:creationId xmlns:a16="http://schemas.microsoft.com/office/drawing/2014/main" id="{15C92D47-727E-C94B-94A1-6941227A6A55}"/>
                </a:ext>
              </a:extLst>
            </p:cNvPr>
            <p:cNvSpPr/>
            <p:nvPr/>
          </p:nvSpPr>
          <p:spPr>
            <a:xfrm>
              <a:off x="8091720" y="2191680"/>
              <a:ext cx="0" cy="1270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2" name="Straight Connector 1421">
              <a:extLst>
                <a:ext uri="{FF2B5EF4-FFF2-40B4-BE49-F238E27FC236}">
                  <a16:creationId xmlns:a16="http://schemas.microsoft.com/office/drawing/2014/main" id="{E66672BD-89FC-5443-B754-B43D8B91BD8A}"/>
                </a:ext>
              </a:extLst>
            </p:cNvPr>
            <p:cNvSpPr/>
            <p:nvPr/>
          </p:nvSpPr>
          <p:spPr>
            <a:xfrm flipH="1">
              <a:off x="8136000" y="2359800"/>
              <a:ext cx="946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3" name="Straight Connector 1422">
              <a:extLst>
                <a:ext uri="{FF2B5EF4-FFF2-40B4-BE49-F238E27FC236}">
                  <a16:creationId xmlns:a16="http://schemas.microsoft.com/office/drawing/2014/main" id="{3EC17706-E797-664B-8ACD-EE716A22DFA8}"/>
                </a:ext>
              </a:extLst>
            </p:cNvPr>
            <p:cNvSpPr/>
            <p:nvPr/>
          </p:nvSpPr>
          <p:spPr>
            <a:xfrm>
              <a:off x="8091720" y="2092680"/>
              <a:ext cx="0" cy="33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4" name="Straight Connector 1423">
              <a:extLst>
                <a:ext uri="{FF2B5EF4-FFF2-40B4-BE49-F238E27FC236}">
                  <a16:creationId xmlns:a16="http://schemas.microsoft.com/office/drawing/2014/main" id="{CEBE9412-E7A6-994A-BCDD-EE3415501F13}"/>
                </a:ext>
              </a:extLst>
            </p:cNvPr>
            <p:cNvSpPr/>
            <p:nvPr/>
          </p:nvSpPr>
          <p:spPr>
            <a:xfrm>
              <a:off x="8091720" y="2592360"/>
              <a:ext cx="0" cy="334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5" name="Straight Connector 1424">
              <a:extLst>
                <a:ext uri="{FF2B5EF4-FFF2-40B4-BE49-F238E27FC236}">
                  <a16:creationId xmlns:a16="http://schemas.microsoft.com/office/drawing/2014/main" id="{B68EB6AA-CD76-974D-B1DE-CF8089797659}"/>
                </a:ext>
              </a:extLst>
            </p:cNvPr>
            <p:cNvSpPr/>
            <p:nvPr/>
          </p:nvSpPr>
          <p:spPr>
            <a:xfrm flipH="1">
              <a:off x="8321040" y="2359800"/>
              <a:ext cx="3383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6" name="Straight Connector 1425">
              <a:extLst>
                <a:ext uri="{FF2B5EF4-FFF2-40B4-BE49-F238E27FC236}">
                  <a16:creationId xmlns:a16="http://schemas.microsoft.com/office/drawing/2014/main" id="{5867B980-29AD-864F-A0CC-3622F15FA7C1}"/>
                </a:ext>
              </a:extLst>
            </p:cNvPr>
            <p:cNvSpPr/>
            <p:nvPr/>
          </p:nvSpPr>
          <p:spPr>
            <a:xfrm flipH="1">
              <a:off x="7827840" y="2359800"/>
              <a:ext cx="342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7" name="Straight Connector 1426">
              <a:extLst>
                <a:ext uri="{FF2B5EF4-FFF2-40B4-BE49-F238E27FC236}">
                  <a16:creationId xmlns:a16="http://schemas.microsoft.com/office/drawing/2014/main" id="{0E0D30EE-D06D-0446-A82C-CABC166EBE51}"/>
                </a:ext>
              </a:extLst>
            </p:cNvPr>
            <p:cNvSpPr/>
            <p:nvPr/>
          </p:nvSpPr>
          <p:spPr>
            <a:xfrm>
              <a:off x="8219520" y="213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8" name="Straight Connector 1427">
              <a:extLst>
                <a:ext uri="{FF2B5EF4-FFF2-40B4-BE49-F238E27FC236}">
                  <a16:creationId xmlns:a16="http://schemas.microsoft.com/office/drawing/2014/main" id="{A4896A91-BBC0-AC44-9DD9-30796B12196A}"/>
                </a:ext>
              </a:extLst>
            </p:cNvPr>
            <p:cNvSpPr/>
            <p:nvPr/>
          </p:nvSpPr>
          <p:spPr>
            <a:xfrm>
              <a:off x="8219520" y="2137320"/>
              <a:ext cx="0" cy="2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29" name="Straight Connector 1428">
              <a:extLst>
                <a:ext uri="{FF2B5EF4-FFF2-40B4-BE49-F238E27FC236}">
                  <a16:creationId xmlns:a16="http://schemas.microsoft.com/office/drawing/2014/main" id="{D3E1AA7D-EE90-7042-9B31-0A7CEBD52C8A}"/>
                </a:ext>
              </a:extLst>
            </p:cNvPr>
            <p:cNvSpPr/>
            <p:nvPr/>
          </p:nvSpPr>
          <p:spPr>
            <a:xfrm>
              <a:off x="8313840" y="223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0" name="Straight Connector 1429">
              <a:extLst>
                <a:ext uri="{FF2B5EF4-FFF2-40B4-BE49-F238E27FC236}">
                  <a16:creationId xmlns:a16="http://schemas.microsoft.com/office/drawing/2014/main" id="{F7CCF64A-EF85-9340-A793-B0078CA810C8}"/>
                </a:ext>
              </a:extLst>
            </p:cNvPr>
            <p:cNvSpPr/>
            <p:nvPr/>
          </p:nvSpPr>
          <p:spPr>
            <a:xfrm>
              <a:off x="8313840" y="2232000"/>
              <a:ext cx="0" cy="2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1" name="Straight Connector 1430">
              <a:extLst>
                <a:ext uri="{FF2B5EF4-FFF2-40B4-BE49-F238E27FC236}">
                  <a16:creationId xmlns:a16="http://schemas.microsoft.com/office/drawing/2014/main" id="{F8F6C323-48A1-6D44-BF17-5C275178A388}"/>
                </a:ext>
              </a:extLst>
            </p:cNvPr>
            <p:cNvSpPr/>
            <p:nvPr/>
          </p:nvSpPr>
          <p:spPr>
            <a:xfrm>
              <a:off x="8313840" y="2488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2" name="Straight Connector 1431">
              <a:extLst>
                <a:ext uri="{FF2B5EF4-FFF2-40B4-BE49-F238E27FC236}">
                  <a16:creationId xmlns:a16="http://schemas.microsoft.com/office/drawing/2014/main" id="{46A89F15-F6B2-3E45-AF65-68D09146964A}"/>
                </a:ext>
              </a:extLst>
            </p:cNvPr>
            <p:cNvSpPr/>
            <p:nvPr/>
          </p:nvSpPr>
          <p:spPr>
            <a:xfrm flipV="1">
              <a:off x="8313840" y="24865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3" name="Straight Connector 1432">
              <a:extLst>
                <a:ext uri="{FF2B5EF4-FFF2-40B4-BE49-F238E27FC236}">
                  <a16:creationId xmlns:a16="http://schemas.microsoft.com/office/drawing/2014/main" id="{83FD185A-7928-E645-A6A1-16CE2BE5FE90}"/>
                </a:ext>
              </a:extLst>
            </p:cNvPr>
            <p:cNvSpPr/>
            <p:nvPr/>
          </p:nvSpPr>
          <p:spPr>
            <a:xfrm>
              <a:off x="8219520" y="2581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4" name="Straight Connector 1433">
              <a:extLst>
                <a:ext uri="{FF2B5EF4-FFF2-40B4-BE49-F238E27FC236}">
                  <a16:creationId xmlns:a16="http://schemas.microsoft.com/office/drawing/2014/main" id="{D6DBE5CB-79A8-4947-A567-3DE1EFF570C8}"/>
                </a:ext>
              </a:extLst>
            </p:cNvPr>
            <p:cNvSpPr/>
            <p:nvPr/>
          </p:nvSpPr>
          <p:spPr>
            <a:xfrm flipV="1">
              <a:off x="8219520" y="2580479"/>
              <a:ext cx="0" cy="1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5" name="Straight Connector 1434">
              <a:extLst>
                <a:ext uri="{FF2B5EF4-FFF2-40B4-BE49-F238E27FC236}">
                  <a16:creationId xmlns:a16="http://schemas.microsoft.com/office/drawing/2014/main" id="{934BCFB1-5A12-5E42-AD81-881FAE22C7C8}"/>
                </a:ext>
              </a:extLst>
            </p:cNvPr>
            <p:cNvSpPr/>
            <p:nvPr/>
          </p:nvSpPr>
          <p:spPr>
            <a:xfrm>
              <a:off x="7963560" y="2581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6" name="Straight Connector 1435">
              <a:extLst>
                <a:ext uri="{FF2B5EF4-FFF2-40B4-BE49-F238E27FC236}">
                  <a16:creationId xmlns:a16="http://schemas.microsoft.com/office/drawing/2014/main" id="{3455AFC2-D025-854D-86B4-81901DA86688}"/>
                </a:ext>
              </a:extLst>
            </p:cNvPr>
            <p:cNvSpPr/>
            <p:nvPr/>
          </p:nvSpPr>
          <p:spPr>
            <a:xfrm flipV="1">
              <a:off x="7963560" y="2580479"/>
              <a:ext cx="0" cy="1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7" name="Freeform 1436">
              <a:extLst>
                <a:ext uri="{FF2B5EF4-FFF2-40B4-BE49-F238E27FC236}">
                  <a16:creationId xmlns:a16="http://schemas.microsoft.com/office/drawing/2014/main" id="{7181D882-AF5F-2C4B-8E50-BE90983617F6}"/>
                </a:ext>
              </a:extLst>
            </p:cNvPr>
            <p:cNvSpPr/>
            <p:nvPr/>
          </p:nvSpPr>
          <p:spPr>
            <a:xfrm>
              <a:off x="7869240" y="2488320"/>
              <a:ext cx="0" cy="0"/>
            </a:xfrm>
            <a:custGeom>
              <a:avLst/>
              <a:gdLst/>
              <a:ahLst/>
              <a:cxnLst>
                <a:cxn ang="3cd4">
                  <a:pos x="hc" y="t"/>
                </a:cxn>
                <a:cxn ang="cd2">
                  <a:pos x="l" y="vc"/>
                </a:cxn>
                <a:cxn ang="cd4">
                  <a:pos x="hc" y="b"/>
                </a:cxn>
                <a:cxn ang="0">
                  <a:pos x="r" y="vc"/>
                </a:cxn>
              </a:cxnLst>
              <a:rect l="l" t="t" r="r" b="b"/>
              <a:pathLst>
                <a:path>
                  <a:moveTo>
                    <a:pt x="0" y="0"/>
                  </a:moveTo>
                  <a:close/>
                </a:path>
              </a:pathLst>
            </a:cu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8" name="Straight Connector 1437">
              <a:extLst>
                <a:ext uri="{FF2B5EF4-FFF2-40B4-BE49-F238E27FC236}">
                  <a16:creationId xmlns:a16="http://schemas.microsoft.com/office/drawing/2014/main" id="{C8557DFD-106D-864E-986C-A6B2752D8CA3}"/>
                </a:ext>
              </a:extLst>
            </p:cNvPr>
            <p:cNvSpPr/>
            <p:nvPr/>
          </p:nvSpPr>
          <p:spPr>
            <a:xfrm>
              <a:off x="7869240" y="223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39" name="Straight Connector 1438">
              <a:extLst>
                <a:ext uri="{FF2B5EF4-FFF2-40B4-BE49-F238E27FC236}">
                  <a16:creationId xmlns:a16="http://schemas.microsoft.com/office/drawing/2014/main" id="{097A93A2-D0B6-3442-9D5A-99A04D75A873}"/>
                </a:ext>
              </a:extLst>
            </p:cNvPr>
            <p:cNvSpPr/>
            <p:nvPr/>
          </p:nvSpPr>
          <p:spPr>
            <a:xfrm>
              <a:off x="7869240" y="2232000"/>
              <a:ext cx="0" cy="2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0" name="Straight Connector 1439">
              <a:extLst>
                <a:ext uri="{FF2B5EF4-FFF2-40B4-BE49-F238E27FC236}">
                  <a16:creationId xmlns:a16="http://schemas.microsoft.com/office/drawing/2014/main" id="{447A5951-3FC0-7B4F-AB9D-91971D57D8B4}"/>
                </a:ext>
              </a:extLst>
            </p:cNvPr>
            <p:cNvSpPr/>
            <p:nvPr/>
          </p:nvSpPr>
          <p:spPr>
            <a:xfrm>
              <a:off x="7963560" y="2137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1" name="Straight Connector 1440">
              <a:extLst>
                <a:ext uri="{FF2B5EF4-FFF2-40B4-BE49-F238E27FC236}">
                  <a16:creationId xmlns:a16="http://schemas.microsoft.com/office/drawing/2014/main" id="{33546DCE-8338-5E45-8D7E-073D3DE5AF18}"/>
                </a:ext>
              </a:extLst>
            </p:cNvPr>
            <p:cNvSpPr/>
            <p:nvPr/>
          </p:nvSpPr>
          <p:spPr>
            <a:xfrm>
              <a:off x="7963560" y="2137320"/>
              <a:ext cx="0" cy="2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442" name="Straight Connector 1441">
              <a:extLst>
                <a:ext uri="{FF2B5EF4-FFF2-40B4-BE49-F238E27FC236}">
                  <a16:creationId xmlns:a16="http://schemas.microsoft.com/office/drawing/2014/main" id="{B70D288D-DEF4-164E-B3EE-BE4A08E8874A}"/>
                </a:ext>
              </a:extLst>
            </p:cNvPr>
            <p:cNvSpPr/>
            <p:nvPr/>
          </p:nvSpPr>
          <p:spPr>
            <a:xfrm>
              <a:off x="7869240" y="2486520"/>
              <a:ext cx="0" cy="1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2810" name="Group 2809">
            <a:extLst>
              <a:ext uri="{FF2B5EF4-FFF2-40B4-BE49-F238E27FC236}">
                <a16:creationId xmlns:a16="http://schemas.microsoft.com/office/drawing/2014/main" id="{7B02D545-0A5D-2F4E-9E3A-19CDF08E1FE7}"/>
              </a:ext>
            </a:extLst>
          </p:cNvPr>
          <p:cNvGrpSpPr/>
          <p:nvPr/>
        </p:nvGrpSpPr>
        <p:grpSpPr>
          <a:xfrm>
            <a:off x="607816" y="3786214"/>
            <a:ext cx="397547" cy="608612"/>
            <a:chOff x="7937279" y="2841839"/>
            <a:chExt cx="308521" cy="472320"/>
          </a:xfrm>
        </p:grpSpPr>
        <p:sp>
          <p:nvSpPr>
            <p:cNvPr id="2811" name="Straight Connector 2810">
              <a:extLst>
                <a:ext uri="{FF2B5EF4-FFF2-40B4-BE49-F238E27FC236}">
                  <a16:creationId xmlns:a16="http://schemas.microsoft.com/office/drawing/2014/main" id="{82AD77E8-5483-2F4F-8736-3C0437B285EC}"/>
                </a:ext>
              </a:extLst>
            </p:cNvPr>
            <p:cNvSpPr/>
            <p:nvPr/>
          </p:nvSpPr>
          <p:spPr>
            <a:xfrm>
              <a:off x="8088120" y="3242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2" name="Freeform 2811">
              <a:extLst>
                <a:ext uri="{FF2B5EF4-FFF2-40B4-BE49-F238E27FC236}">
                  <a16:creationId xmlns:a16="http://schemas.microsoft.com/office/drawing/2014/main" id="{80446500-7366-BA42-8FF9-B2D9E2AAC45D}"/>
                </a:ext>
              </a:extLst>
            </p:cNvPr>
            <p:cNvSpPr/>
            <p:nvPr/>
          </p:nvSpPr>
          <p:spPr>
            <a:xfrm>
              <a:off x="7937279" y="2984759"/>
              <a:ext cx="150480" cy="257040"/>
            </a:xfrm>
            <a:custGeom>
              <a:avLst/>
              <a:gdLst/>
              <a:ahLst/>
              <a:cxnLst>
                <a:cxn ang="3cd4">
                  <a:pos x="hc" y="t"/>
                </a:cxn>
                <a:cxn ang="cd2">
                  <a:pos x="l" y="vc"/>
                </a:cxn>
                <a:cxn ang="cd4">
                  <a:pos x="hc" y="b"/>
                </a:cxn>
                <a:cxn ang="0">
                  <a:pos x="r" y="vc"/>
                </a:cxn>
              </a:cxnLst>
              <a:rect l="l" t="t" r="r" b="b"/>
              <a:pathLst>
                <a:path w="419" h="715">
                  <a:moveTo>
                    <a:pt x="419" y="715"/>
                  </a:moveTo>
                  <a:cubicBezTo>
                    <a:pt x="419" y="715"/>
                    <a:pt x="0" y="37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3" name="Freeform 2812">
              <a:extLst>
                <a:ext uri="{FF2B5EF4-FFF2-40B4-BE49-F238E27FC236}">
                  <a16:creationId xmlns:a16="http://schemas.microsoft.com/office/drawing/2014/main" id="{1BE9AB93-8C53-C748-A398-3DB781864CB1}"/>
                </a:ext>
              </a:extLst>
            </p:cNvPr>
            <p:cNvSpPr/>
            <p:nvPr/>
          </p:nvSpPr>
          <p:spPr>
            <a:xfrm>
              <a:off x="7937279" y="2841839"/>
              <a:ext cx="213840" cy="142560"/>
            </a:xfrm>
            <a:custGeom>
              <a:avLst/>
              <a:gdLst/>
              <a:ahLst/>
              <a:cxnLst>
                <a:cxn ang="3cd4">
                  <a:pos x="hc" y="t"/>
                </a:cxn>
                <a:cxn ang="cd2">
                  <a:pos x="l" y="vc"/>
                </a:cxn>
                <a:cxn ang="cd4">
                  <a:pos x="hc" y="b"/>
                </a:cxn>
                <a:cxn ang="0">
                  <a:pos x="r" y="vc"/>
                </a:cxn>
              </a:cxnLst>
              <a:rect l="l" t="t" r="r" b="b"/>
              <a:pathLst>
                <a:path w="595" h="397">
                  <a:moveTo>
                    <a:pt x="0" y="397"/>
                  </a:moveTo>
                  <a:cubicBezTo>
                    <a:pt x="0" y="100"/>
                    <a:pt x="336" y="-71"/>
                    <a:pt x="595" y="2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4" name="Freeform 2813">
              <a:extLst>
                <a:ext uri="{FF2B5EF4-FFF2-40B4-BE49-F238E27FC236}">
                  <a16:creationId xmlns:a16="http://schemas.microsoft.com/office/drawing/2014/main" id="{864201F6-A3C9-5149-B14A-5D309D4D541F}"/>
                </a:ext>
              </a:extLst>
            </p:cNvPr>
            <p:cNvSpPr/>
            <p:nvPr/>
          </p:nvSpPr>
          <p:spPr>
            <a:xfrm>
              <a:off x="8151480" y="2852280"/>
              <a:ext cx="87120" cy="85320"/>
            </a:xfrm>
            <a:custGeom>
              <a:avLst/>
              <a:gdLst/>
              <a:ahLst/>
              <a:cxnLst>
                <a:cxn ang="3cd4">
                  <a:pos x="hc" y="t"/>
                </a:cxn>
                <a:cxn ang="cd2">
                  <a:pos x="l" y="vc"/>
                </a:cxn>
                <a:cxn ang="cd4">
                  <a:pos x="hc" y="b"/>
                </a:cxn>
                <a:cxn ang="0">
                  <a:pos x="r" y="vc"/>
                </a:cxn>
              </a:cxnLst>
              <a:rect l="l" t="t" r="r" b="b"/>
              <a:pathLst>
                <a:path w="243" h="238">
                  <a:moveTo>
                    <a:pt x="0" y="0"/>
                  </a:moveTo>
                  <a:cubicBezTo>
                    <a:pt x="108" y="41"/>
                    <a:pt x="208" y="126"/>
                    <a:pt x="243" y="2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5" name="Freeform 2814">
              <a:extLst>
                <a:ext uri="{FF2B5EF4-FFF2-40B4-BE49-F238E27FC236}">
                  <a16:creationId xmlns:a16="http://schemas.microsoft.com/office/drawing/2014/main" id="{9467DA53-6E53-DF44-9526-C10E31476F26}"/>
                </a:ext>
              </a:extLst>
            </p:cNvPr>
            <p:cNvSpPr/>
            <p:nvPr/>
          </p:nvSpPr>
          <p:spPr>
            <a:xfrm>
              <a:off x="8238960" y="2937960"/>
              <a:ext cx="6840" cy="46440"/>
            </a:xfrm>
            <a:custGeom>
              <a:avLst/>
              <a:gdLst/>
              <a:ahLst/>
              <a:cxnLst>
                <a:cxn ang="3cd4">
                  <a:pos x="hc" y="t"/>
                </a:cxn>
                <a:cxn ang="cd2">
                  <a:pos x="l" y="vc"/>
                </a:cxn>
                <a:cxn ang="cd4">
                  <a:pos x="hc" y="b"/>
                </a:cxn>
                <a:cxn ang="0">
                  <a:pos x="r" y="vc"/>
                </a:cxn>
              </a:cxnLst>
              <a:rect l="l" t="t" r="r" b="b"/>
              <a:pathLst>
                <a:path w="20" h="130">
                  <a:moveTo>
                    <a:pt x="0" y="0"/>
                  </a:moveTo>
                  <a:cubicBezTo>
                    <a:pt x="14" y="42"/>
                    <a:pt x="20" y="86"/>
                    <a:pt x="20" y="1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6" name="Freeform 2815">
              <a:extLst>
                <a:ext uri="{FF2B5EF4-FFF2-40B4-BE49-F238E27FC236}">
                  <a16:creationId xmlns:a16="http://schemas.microsoft.com/office/drawing/2014/main" id="{D0F97F45-ADBC-6347-880A-715B6E4DB621}"/>
                </a:ext>
              </a:extLst>
            </p:cNvPr>
            <p:cNvSpPr/>
            <p:nvPr/>
          </p:nvSpPr>
          <p:spPr>
            <a:xfrm>
              <a:off x="8095679" y="2984759"/>
              <a:ext cx="150120" cy="257040"/>
            </a:xfrm>
            <a:custGeom>
              <a:avLst/>
              <a:gdLst/>
              <a:ahLst/>
              <a:cxnLst>
                <a:cxn ang="3cd4">
                  <a:pos x="hc" y="t"/>
                </a:cxn>
                <a:cxn ang="cd2">
                  <a:pos x="l" y="vc"/>
                </a:cxn>
                <a:cxn ang="cd4">
                  <a:pos x="hc" y="b"/>
                </a:cxn>
                <a:cxn ang="0">
                  <a:pos x="r" y="vc"/>
                </a:cxn>
              </a:cxnLst>
              <a:rect l="l" t="t" r="r" b="b"/>
              <a:pathLst>
                <a:path w="418" h="715">
                  <a:moveTo>
                    <a:pt x="418" y="0"/>
                  </a:moveTo>
                  <a:cubicBezTo>
                    <a:pt x="418" y="379"/>
                    <a:pt x="0" y="715"/>
                    <a:pt x="0" y="71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7" name="Freeform 2816">
              <a:extLst>
                <a:ext uri="{FF2B5EF4-FFF2-40B4-BE49-F238E27FC236}">
                  <a16:creationId xmlns:a16="http://schemas.microsoft.com/office/drawing/2014/main" id="{50C5D825-4A96-C04A-9495-38594F0244A7}"/>
                </a:ext>
              </a:extLst>
            </p:cNvPr>
            <p:cNvSpPr/>
            <p:nvPr/>
          </p:nvSpPr>
          <p:spPr>
            <a:xfrm>
              <a:off x="8091720" y="3242160"/>
              <a:ext cx="3600" cy="2160"/>
            </a:xfrm>
            <a:custGeom>
              <a:avLst/>
              <a:gdLst/>
              <a:ahLst/>
              <a:cxnLst>
                <a:cxn ang="3cd4">
                  <a:pos x="hc" y="t"/>
                </a:cxn>
                <a:cxn ang="cd2">
                  <a:pos x="l" y="vc"/>
                </a:cxn>
                <a:cxn ang="cd4">
                  <a:pos x="hc" y="b"/>
                </a:cxn>
                <a:cxn ang="0">
                  <a:pos x="r" y="vc"/>
                </a:cxn>
              </a:cxnLst>
              <a:rect l="l" t="t" r="r" b="b"/>
              <a:pathLst>
                <a:path w="11" h="7">
                  <a:moveTo>
                    <a:pt x="11" y="0"/>
                  </a:moveTo>
                  <a:cubicBezTo>
                    <a:pt x="0" y="7"/>
                    <a:pt x="0" y="7"/>
                    <a:pt x="0" y="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8" name="Straight Connector 2817">
              <a:extLst>
                <a:ext uri="{FF2B5EF4-FFF2-40B4-BE49-F238E27FC236}">
                  <a16:creationId xmlns:a16="http://schemas.microsoft.com/office/drawing/2014/main" id="{C8F12CA0-E437-CE40-BA57-A4E0FBD37F74}"/>
                </a:ext>
              </a:extLst>
            </p:cNvPr>
            <p:cNvSpPr/>
            <p:nvPr/>
          </p:nvSpPr>
          <p:spPr>
            <a:xfrm flipH="1" flipV="1">
              <a:off x="8088120" y="3242160"/>
              <a:ext cx="3600" cy="2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19" name="Straight Connector 2818">
              <a:extLst>
                <a:ext uri="{FF2B5EF4-FFF2-40B4-BE49-F238E27FC236}">
                  <a16:creationId xmlns:a16="http://schemas.microsoft.com/office/drawing/2014/main" id="{8713F255-D5EC-F443-9067-13BD4F930E13}"/>
                </a:ext>
              </a:extLst>
            </p:cNvPr>
            <p:cNvSpPr/>
            <p:nvPr/>
          </p:nvSpPr>
          <p:spPr>
            <a:xfrm>
              <a:off x="8167680" y="29926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0" name="Freeform 2819">
              <a:extLst>
                <a:ext uri="{FF2B5EF4-FFF2-40B4-BE49-F238E27FC236}">
                  <a16:creationId xmlns:a16="http://schemas.microsoft.com/office/drawing/2014/main" id="{BC4FE4CE-D70D-FD43-83F7-5CAD92A22B77}"/>
                </a:ext>
              </a:extLst>
            </p:cNvPr>
            <p:cNvSpPr/>
            <p:nvPr/>
          </p:nvSpPr>
          <p:spPr>
            <a:xfrm>
              <a:off x="8091720" y="2992680"/>
              <a:ext cx="75600" cy="75600"/>
            </a:xfrm>
            <a:custGeom>
              <a:avLst/>
              <a:gdLst/>
              <a:ahLst/>
              <a:cxnLst>
                <a:cxn ang="3cd4">
                  <a:pos x="hc" y="t"/>
                </a:cxn>
                <a:cxn ang="cd2">
                  <a:pos x="l" y="vc"/>
                </a:cxn>
                <a:cxn ang="cd4">
                  <a:pos x="hc" y="b"/>
                </a:cxn>
                <a:cxn ang="0">
                  <a:pos x="r" y="vc"/>
                </a:cxn>
              </a:cxnLst>
              <a:rect l="l" t="t" r="r" b="b"/>
              <a:pathLst>
                <a:path w="211" h="211">
                  <a:moveTo>
                    <a:pt x="211" y="0"/>
                  </a:moveTo>
                  <a:cubicBezTo>
                    <a:pt x="211" y="116"/>
                    <a:pt x="116" y="211"/>
                    <a:pt x="0" y="21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1" name="Freeform 2820">
              <a:extLst>
                <a:ext uri="{FF2B5EF4-FFF2-40B4-BE49-F238E27FC236}">
                  <a16:creationId xmlns:a16="http://schemas.microsoft.com/office/drawing/2014/main" id="{6E5BE32B-C8FF-0449-8821-A60F8E5D98D2}"/>
                </a:ext>
              </a:extLst>
            </p:cNvPr>
            <p:cNvSpPr/>
            <p:nvPr/>
          </p:nvSpPr>
          <p:spPr>
            <a:xfrm>
              <a:off x="8016120" y="2992680"/>
              <a:ext cx="75240" cy="75600"/>
            </a:xfrm>
            <a:custGeom>
              <a:avLst/>
              <a:gdLst/>
              <a:ahLst/>
              <a:cxnLst>
                <a:cxn ang="3cd4">
                  <a:pos x="hc" y="t"/>
                </a:cxn>
                <a:cxn ang="cd2">
                  <a:pos x="l" y="vc"/>
                </a:cxn>
                <a:cxn ang="cd4">
                  <a:pos x="hc" y="b"/>
                </a:cxn>
                <a:cxn ang="0">
                  <a:pos x="r" y="vc"/>
                </a:cxn>
              </a:cxnLst>
              <a:rect l="l" t="t" r="r" b="b"/>
              <a:pathLst>
                <a:path w="210" h="211">
                  <a:moveTo>
                    <a:pt x="210" y="211"/>
                  </a:moveTo>
                  <a:cubicBezTo>
                    <a:pt x="95" y="211"/>
                    <a:pt x="0" y="116"/>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2" name="Freeform 2821">
              <a:extLst>
                <a:ext uri="{FF2B5EF4-FFF2-40B4-BE49-F238E27FC236}">
                  <a16:creationId xmlns:a16="http://schemas.microsoft.com/office/drawing/2014/main" id="{B76902E0-0488-744F-BA41-B50CB18CAE42}"/>
                </a:ext>
              </a:extLst>
            </p:cNvPr>
            <p:cNvSpPr/>
            <p:nvPr/>
          </p:nvSpPr>
          <p:spPr>
            <a:xfrm>
              <a:off x="8016120" y="2917080"/>
              <a:ext cx="75240" cy="75240"/>
            </a:xfrm>
            <a:custGeom>
              <a:avLst/>
              <a:gdLst/>
              <a:ahLst/>
              <a:cxnLst>
                <a:cxn ang="3cd4">
                  <a:pos x="hc" y="t"/>
                </a:cxn>
                <a:cxn ang="cd2">
                  <a:pos x="l" y="vc"/>
                </a:cxn>
                <a:cxn ang="cd4">
                  <a:pos x="hc" y="b"/>
                </a:cxn>
                <a:cxn ang="0">
                  <a:pos x="r" y="vc"/>
                </a:cxn>
              </a:cxnLst>
              <a:rect l="l" t="t" r="r" b="b"/>
              <a:pathLst>
                <a:path w="210" h="210">
                  <a:moveTo>
                    <a:pt x="0" y="210"/>
                  </a:moveTo>
                  <a:cubicBezTo>
                    <a:pt x="0" y="95"/>
                    <a:pt x="95" y="0"/>
                    <a:pt x="21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3" name="Freeform 2822">
              <a:extLst>
                <a:ext uri="{FF2B5EF4-FFF2-40B4-BE49-F238E27FC236}">
                  <a16:creationId xmlns:a16="http://schemas.microsoft.com/office/drawing/2014/main" id="{D96FE6AA-F787-2242-AE09-114EC739E33F}"/>
                </a:ext>
              </a:extLst>
            </p:cNvPr>
            <p:cNvSpPr/>
            <p:nvPr/>
          </p:nvSpPr>
          <p:spPr>
            <a:xfrm>
              <a:off x="8091720" y="2917080"/>
              <a:ext cx="75600" cy="75240"/>
            </a:xfrm>
            <a:custGeom>
              <a:avLst/>
              <a:gdLst/>
              <a:ahLst/>
              <a:cxnLst>
                <a:cxn ang="3cd4">
                  <a:pos x="hc" y="t"/>
                </a:cxn>
                <a:cxn ang="cd2">
                  <a:pos x="l" y="vc"/>
                </a:cxn>
                <a:cxn ang="cd4">
                  <a:pos x="hc" y="b"/>
                </a:cxn>
                <a:cxn ang="0">
                  <a:pos x="r" y="vc"/>
                </a:cxn>
              </a:cxnLst>
              <a:rect l="l" t="t" r="r" b="b"/>
              <a:pathLst>
                <a:path w="211" h="210">
                  <a:moveTo>
                    <a:pt x="0" y="0"/>
                  </a:moveTo>
                  <a:cubicBezTo>
                    <a:pt x="116" y="0"/>
                    <a:pt x="211" y="95"/>
                    <a:pt x="211" y="21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4" name="Straight Connector 2823">
              <a:extLst>
                <a:ext uri="{FF2B5EF4-FFF2-40B4-BE49-F238E27FC236}">
                  <a16:creationId xmlns:a16="http://schemas.microsoft.com/office/drawing/2014/main" id="{4AC795A1-8BCD-754D-9209-17D4899FA144}"/>
                </a:ext>
              </a:extLst>
            </p:cNvPr>
            <p:cNvSpPr/>
            <p:nvPr/>
          </p:nvSpPr>
          <p:spPr>
            <a:xfrm>
              <a:off x="8212320" y="322091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5" name="Freeform 2824">
              <a:extLst>
                <a:ext uri="{FF2B5EF4-FFF2-40B4-BE49-F238E27FC236}">
                  <a16:creationId xmlns:a16="http://schemas.microsoft.com/office/drawing/2014/main" id="{F8171330-E3AA-EC41-BBFC-DDA8D1C13B8A}"/>
                </a:ext>
              </a:extLst>
            </p:cNvPr>
            <p:cNvSpPr/>
            <p:nvPr/>
          </p:nvSpPr>
          <p:spPr>
            <a:xfrm>
              <a:off x="8212320" y="3220919"/>
              <a:ext cx="23040" cy="32040"/>
            </a:xfrm>
            <a:custGeom>
              <a:avLst/>
              <a:gdLst/>
              <a:ahLst/>
              <a:cxnLst>
                <a:cxn ang="3cd4">
                  <a:pos x="hc" y="t"/>
                </a:cxn>
                <a:cxn ang="cd2">
                  <a:pos x="l" y="vc"/>
                </a:cxn>
                <a:cxn ang="cd4">
                  <a:pos x="hc" y="b"/>
                </a:cxn>
                <a:cxn ang="0">
                  <a:pos x="r" y="vc"/>
                </a:cxn>
              </a:cxnLst>
              <a:rect l="l" t="t" r="r" b="b"/>
              <a:pathLst>
                <a:path w="65" h="90">
                  <a:moveTo>
                    <a:pt x="0" y="0"/>
                  </a:moveTo>
                  <a:cubicBezTo>
                    <a:pt x="41" y="26"/>
                    <a:pt x="65" y="57"/>
                    <a:pt x="65" y="9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6" name="Freeform 2825">
              <a:extLst>
                <a:ext uri="{FF2B5EF4-FFF2-40B4-BE49-F238E27FC236}">
                  <a16:creationId xmlns:a16="http://schemas.microsoft.com/office/drawing/2014/main" id="{246B7053-4190-6F4B-A482-02C6B39DCB3F}"/>
                </a:ext>
              </a:extLst>
            </p:cNvPr>
            <p:cNvSpPr/>
            <p:nvPr/>
          </p:nvSpPr>
          <p:spPr>
            <a:xfrm>
              <a:off x="8091720" y="3253319"/>
              <a:ext cx="143640" cy="60840"/>
            </a:xfrm>
            <a:custGeom>
              <a:avLst/>
              <a:gdLst/>
              <a:ahLst/>
              <a:cxnLst>
                <a:cxn ang="3cd4">
                  <a:pos x="hc" y="t"/>
                </a:cxn>
                <a:cxn ang="cd2">
                  <a:pos x="l" y="vc"/>
                </a:cxn>
                <a:cxn ang="cd4">
                  <a:pos x="hc" y="b"/>
                </a:cxn>
                <a:cxn ang="0">
                  <a:pos x="r" y="vc"/>
                </a:cxn>
              </a:cxnLst>
              <a:rect l="l" t="t" r="r" b="b"/>
              <a:pathLst>
                <a:path w="400" h="170">
                  <a:moveTo>
                    <a:pt x="400" y="0"/>
                  </a:moveTo>
                  <a:cubicBezTo>
                    <a:pt x="400" y="93"/>
                    <a:pt x="220" y="170"/>
                    <a:pt x="0" y="1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7" name="Freeform 2826">
              <a:extLst>
                <a:ext uri="{FF2B5EF4-FFF2-40B4-BE49-F238E27FC236}">
                  <a16:creationId xmlns:a16="http://schemas.microsoft.com/office/drawing/2014/main" id="{33B7A522-58D0-AA4F-8351-9F3BF78D1843}"/>
                </a:ext>
              </a:extLst>
            </p:cNvPr>
            <p:cNvSpPr/>
            <p:nvPr/>
          </p:nvSpPr>
          <p:spPr>
            <a:xfrm>
              <a:off x="7948440" y="3253319"/>
              <a:ext cx="142920" cy="60840"/>
            </a:xfrm>
            <a:custGeom>
              <a:avLst/>
              <a:gdLst/>
              <a:ahLst/>
              <a:cxnLst>
                <a:cxn ang="3cd4">
                  <a:pos x="hc" y="t"/>
                </a:cxn>
                <a:cxn ang="cd2">
                  <a:pos x="l" y="vc"/>
                </a:cxn>
                <a:cxn ang="cd4">
                  <a:pos x="hc" y="b"/>
                </a:cxn>
                <a:cxn ang="0">
                  <a:pos x="r" y="vc"/>
                </a:cxn>
              </a:cxnLst>
              <a:rect l="l" t="t" r="r" b="b"/>
              <a:pathLst>
                <a:path w="398" h="170">
                  <a:moveTo>
                    <a:pt x="398" y="170"/>
                  </a:moveTo>
                  <a:cubicBezTo>
                    <a:pt x="179" y="170"/>
                    <a:pt x="0" y="9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28" name="Freeform 2827">
              <a:extLst>
                <a:ext uri="{FF2B5EF4-FFF2-40B4-BE49-F238E27FC236}">
                  <a16:creationId xmlns:a16="http://schemas.microsoft.com/office/drawing/2014/main" id="{127D599F-770C-6A49-A17F-AFD7D9420936}"/>
                </a:ext>
              </a:extLst>
            </p:cNvPr>
            <p:cNvSpPr/>
            <p:nvPr/>
          </p:nvSpPr>
          <p:spPr>
            <a:xfrm>
              <a:off x="7948440" y="3217320"/>
              <a:ext cx="28080" cy="35640"/>
            </a:xfrm>
            <a:custGeom>
              <a:avLst/>
              <a:gdLst/>
              <a:ahLst/>
              <a:cxnLst>
                <a:cxn ang="3cd4">
                  <a:pos x="hc" y="t"/>
                </a:cxn>
                <a:cxn ang="cd2">
                  <a:pos x="l" y="vc"/>
                </a:cxn>
                <a:cxn ang="cd4">
                  <a:pos x="hc" y="b"/>
                </a:cxn>
                <a:cxn ang="0">
                  <a:pos x="r" y="vc"/>
                </a:cxn>
              </a:cxnLst>
              <a:rect l="l" t="t" r="r" b="b"/>
              <a:pathLst>
                <a:path w="79" h="100">
                  <a:moveTo>
                    <a:pt x="0" y="100"/>
                  </a:moveTo>
                  <a:cubicBezTo>
                    <a:pt x="0" y="63"/>
                    <a:pt x="30" y="28"/>
                    <a:pt x="7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2829" name="Group 2828">
            <a:extLst>
              <a:ext uri="{FF2B5EF4-FFF2-40B4-BE49-F238E27FC236}">
                <a16:creationId xmlns:a16="http://schemas.microsoft.com/office/drawing/2014/main" id="{4DB394E6-4B41-8F4F-8E75-B931CBCA0237}"/>
              </a:ext>
            </a:extLst>
          </p:cNvPr>
          <p:cNvGrpSpPr/>
          <p:nvPr/>
        </p:nvGrpSpPr>
        <p:grpSpPr>
          <a:xfrm>
            <a:off x="1503109" y="3730457"/>
            <a:ext cx="491250" cy="697214"/>
            <a:chOff x="8594640" y="2809800"/>
            <a:chExt cx="381240" cy="541080"/>
          </a:xfrm>
        </p:grpSpPr>
        <p:sp>
          <p:nvSpPr>
            <p:cNvPr id="2830" name="Straight Connector 2829">
              <a:extLst>
                <a:ext uri="{FF2B5EF4-FFF2-40B4-BE49-F238E27FC236}">
                  <a16:creationId xmlns:a16="http://schemas.microsoft.com/office/drawing/2014/main" id="{9D7C1078-44AB-8E49-BB2F-9B4382324CA8}"/>
                </a:ext>
              </a:extLst>
            </p:cNvPr>
            <p:cNvSpPr/>
            <p:nvPr/>
          </p:nvSpPr>
          <p:spPr>
            <a:xfrm>
              <a:off x="8748360" y="29260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1" name="Freeform 2830">
              <a:extLst>
                <a:ext uri="{FF2B5EF4-FFF2-40B4-BE49-F238E27FC236}">
                  <a16:creationId xmlns:a16="http://schemas.microsoft.com/office/drawing/2014/main" id="{F23568E0-D8B3-884A-BCF1-0C2C88682C8A}"/>
                </a:ext>
              </a:extLst>
            </p:cNvPr>
            <p:cNvSpPr/>
            <p:nvPr/>
          </p:nvSpPr>
          <p:spPr>
            <a:xfrm>
              <a:off x="8711280" y="2889000"/>
              <a:ext cx="36720" cy="36720"/>
            </a:xfrm>
            <a:custGeom>
              <a:avLst/>
              <a:gdLst/>
              <a:ahLst/>
              <a:cxnLst>
                <a:cxn ang="3cd4">
                  <a:pos x="hc" y="t"/>
                </a:cxn>
                <a:cxn ang="cd2">
                  <a:pos x="l" y="vc"/>
                </a:cxn>
                <a:cxn ang="cd4">
                  <a:pos x="hc" y="b"/>
                </a:cxn>
                <a:cxn ang="0">
                  <a:pos x="r" y="vc"/>
                </a:cxn>
              </a:cxnLst>
              <a:rect l="l" t="t" r="r" b="b"/>
              <a:pathLst>
                <a:path w="103" h="103">
                  <a:moveTo>
                    <a:pt x="103" y="103"/>
                  </a:moveTo>
                  <a:cubicBezTo>
                    <a:pt x="103" y="47"/>
                    <a:pt x="56"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2" name="Freeform 2831">
              <a:extLst>
                <a:ext uri="{FF2B5EF4-FFF2-40B4-BE49-F238E27FC236}">
                  <a16:creationId xmlns:a16="http://schemas.microsoft.com/office/drawing/2014/main" id="{4C6E08D0-E9C2-CD45-B078-CEDFFBD0899A}"/>
                </a:ext>
              </a:extLst>
            </p:cNvPr>
            <p:cNvSpPr/>
            <p:nvPr/>
          </p:nvSpPr>
          <p:spPr>
            <a:xfrm>
              <a:off x="8673840" y="2889000"/>
              <a:ext cx="37080" cy="36720"/>
            </a:xfrm>
            <a:custGeom>
              <a:avLst/>
              <a:gdLst/>
              <a:ahLst/>
              <a:cxnLst>
                <a:cxn ang="3cd4">
                  <a:pos x="hc" y="t"/>
                </a:cxn>
                <a:cxn ang="cd2">
                  <a:pos x="l" y="vc"/>
                </a:cxn>
                <a:cxn ang="cd4">
                  <a:pos x="hc" y="b"/>
                </a:cxn>
                <a:cxn ang="0">
                  <a:pos x="r" y="vc"/>
                </a:cxn>
              </a:cxnLst>
              <a:rect l="l" t="t" r="r" b="b"/>
              <a:pathLst>
                <a:path w="104" h="103">
                  <a:moveTo>
                    <a:pt x="104" y="0"/>
                  </a:moveTo>
                  <a:cubicBezTo>
                    <a:pt x="47" y="0"/>
                    <a:pt x="0" y="47"/>
                    <a:pt x="0" y="10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3" name="Freeform 2832">
              <a:extLst>
                <a:ext uri="{FF2B5EF4-FFF2-40B4-BE49-F238E27FC236}">
                  <a16:creationId xmlns:a16="http://schemas.microsoft.com/office/drawing/2014/main" id="{C7B6518A-D574-854D-B841-D502B237C187}"/>
                </a:ext>
              </a:extLst>
            </p:cNvPr>
            <p:cNvSpPr/>
            <p:nvPr/>
          </p:nvSpPr>
          <p:spPr>
            <a:xfrm>
              <a:off x="8673840" y="2926079"/>
              <a:ext cx="0" cy="213120"/>
            </a:xfrm>
            <a:custGeom>
              <a:avLst/>
              <a:gdLst/>
              <a:ahLst/>
              <a:cxnLst>
                <a:cxn ang="3cd4">
                  <a:pos x="hc" y="t"/>
                </a:cxn>
                <a:cxn ang="cd2">
                  <a:pos x="l" y="vc"/>
                </a:cxn>
                <a:cxn ang="cd4">
                  <a:pos x="hc" y="b"/>
                </a:cxn>
                <a:cxn ang="0">
                  <a:pos x="r" y="vc"/>
                </a:cxn>
              </a:cxnLst>
              <a:rect l="l" t="t" r="r" b="b"/>
              <a:pathLst>
                <a:path h="593">
                  <a:moveTo>
                    <a:pt x="0" y="0"/>
                  </a:moveTo>
                  <a:cubicBezTo>
                    <a:pt x="0" y="593"/>
                    <a:pt x="0" y="593"/>
                    <a:pt x="0" y="59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4" name="Straight Connector 2833">
              <a:extLst>
                <a:ext uri="{FF2B5EF4-FFF2-40B4-BE49-F238E27FC236}">
                  <a16:creationId xmlns:a16="http://schemas.microsoft.com/office/drawing/2014/main" id="{B761657C-767A-534C-9312-5298E95410DC}"/>
                </a:ext>
              </a:extLst>
            </p:cNvPr>
            <p:cNvSpPr/>
            <p:nvPr/>
          </p:nvSpPr>
          <p:spPr>
            <a:xfrm>
              <a:off x="8673840" y="3043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5" name="Freeform 2834">
              <a:extLst>
                <a:ext uri="{FF2B5EF4-FFF2-40B4-BE49-F238E27FC236}">
                  <a16:creationId xmlns:a16="http://schemas.microsoft.com/office/drawing/2014/main" id="{EB372B03-1A52-0049-9A11-AB822F6CA427}"/>
                </a:ext>
              </a:extLst>
            </p:cNvPr>
            <p:cNvSpPr/>
            <p:nvPr/>
          </p:nvSpPr>
          <p:spPr>
            <a:xfrm>
              <a:off x="8596080" y="3042720"/>
              <a:ext cx="77400" cy="50760"/>
            </a:xfrm>
            <a:custGeom>
              <a:avLst/>
              <a:gdLst/>
              <a:ahLst/>
              <a:cxnLst>
                <a:cxn ang="3cd4">
                  <a:pos x="hc" y="t"/>
                </a:cxn>
                <a:cxn ang="cd2">
                  <a:pos x="l" y="vc"/>
                </a:cxn>
                <a:cxn ang="cd4">
                  <a:pos x="hc" y="b"/>
                </a:cxn>
                <a:cxn ang="0">
                  <a:pos x="r" y="vc"/>
                </a:cxn>
              </a:cxnLst>
              <a:rect l="l" t="t" r="r" b="b"/>
              <a:pathLst>
                <a:path w="216" h="142">
                  <a:moveTo>
                    <a:pt x="216" y="1"/>
                  </a:moveTo>
                  <a:cubicBezTo>
                    <a:pt x="216" y="1"/>
                    <a:pt x="0" y="-24"/>
                    <a:pt x="0" y="14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6" name="Freeform 2835">
              <a:extLst>
                <a:ext uri="{FF2B5EF4-FFF2-40B4-BE49-F238E27FC236}">
                  <a16:creationId xmlns:a16="http://schemas.microsoft.com/office/drawing/2014/main" id="{B6728DAC-1562-9542-96CD-E52A10EADEF3}"/>
                </a:ext>
              </a:extLst>
            </p:cNvPr>
            <p:cNvSpPr/>
            <p:nvPr/>
          </p:nvSpPr>
          <p:spPr>
            <a:xfrm>
              <a:off x="8596080" y="3094200"/>
              <a:ext cx="0" cy="82800"/>
            </a:xfrm>
            <a:custGeom>
              <a:avLst/>
              <a:gdLst/>
              <a:ahLst/>
              <a:cxnLst>
                <a:cxn ang="3cd4">
                  <a:pos x="hc" y="t"/>
                </a:cxn>
                <a:cxn ang="cd2">
                  <a:pos x="l" y="vc"/>
                </a:cxn>
                <a:cxn ang="cd4">
                  <a:pos x="hc" y="b"/>
                </a:cxn>
                <a:cxn ang="0">
                  <a:pos x="r" y="vc"/>
                </a:cxn>
              </a:cxnLst>
              <a:rect l="l" t="t" r="r" b="b"/>
              <a:pathLst>
                <a:path h="231">
                  <a:moveTo>
                    <a:pt x="0" y="0"/>
                  </a:moveTo>
                  <a:cubicBezTo>
                    <a:pt x="0" y="167"/>
                    <a:pt x="0" y="231"/>
                    <a:pt x="0" y="2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7" name="Freeform 2836">
              <a:extLst>
                <a:ext uri="{FF2B5EF4-FFF2-40B4-BE49-F238E27FC236}">
                  <a16:creationId xmlns:a16="http://schemas.microsoft.com/office/drawing/2014/main" id="{3E3F9B61-D6CF-B94C-AA9B-4FBEEF0E8AA9}"/>
                </a:ext>
              </a:extLst>
            </p:cNvPr>
            <p:cNvSpPr/>
            <p:nvPr/>
          </p:nvSpPr>
          <p:spPr>
            <a:xfrm>
              <a:off x="8596080" y="3177360"/>
              <a:ext cx="12960" cy="51120"/>
            </a:xfrm>
            <a:custGeom>
              <a:avLst/>
              <a:gdLst/>
              <a:ahLst/>
              <a:cxnLst>
                <a:cxn ang="3cd4">
                  <a:pos x="hc" y="t"/>
                </a:cxn>
                <a:cxn ang="cd2">
                  <a:pos x="l" y="vc"/>
                </a:cxn>
                <a:cxn ang="cd4">
                  <a:pos x="hc" y="b"/>
                </a:cxn>
                <a:cxn ang="0">
                  <a:pos x="r" y="vc"/>
                </a:cxn>
              </a:cxnLst>
              <a:rect l="l" t="t" r="r" b="b"/>
              <a:pathLst>
                <a:path w="37" h="143">
                  <a:moveTo>
                    <a:pt x="0" y="0"/>
                  </a:moveTo>
                  <a:cubicBezTo>
                    <a:pt x="0" y="50"/>
                    <a:pt x="11" y="99"/>
                    <a:pt x="37" y="14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8" name="Freeform 2837">
              <a:extLst>
                <a:ext uri="{FF2B5EF4-FFF2-40B4-BE49-F238E27FC236}">
                  <a16:creationId xmlns:a16="http://schemas.microsoft.com/office/drawing/2014/main" id="{CC0BE381-2C66-664A-B5AC-988C98B50DB7}"/>
                </a:ext>
              </a:extLst>
            </p:cNvPr>
            <p:cNvSpPr/>
            <p:nvPr/>
          </p:nvSpPr>
          <p:spPr>
            <a:xfrm>
              <a:off x="8609400" y="3228840"/>
              <a:ext cx="36000" cy="34200"/>
            </a:xfrm>
            <a:custGeom>
              <a:avLst/>
              <a:gdLst/>
              <a:ahLst/>
              <a:cxnLst>
                <a:cxn ang="3cd4">
                  <a:pos x="hc" y="t"/>
                </a:cxn>
                <a:cxn ang="cd2">
                  <a:pos x="l" y="vc"/>
                </a:cxn>
                <a:cxn ang="cd4">
                  <a:pos x="hc" y="b"/>
                </a:cxn>
                <a:cxn ang="0">
                  <a:pos x="r" y="vc"/>
                </a:cxn>
              </a:cxnLst>
              <a:rect l="l" t="t" r="r" b="b"/>
              <a:pathLst>
                <a:path w="101" h="96">
                  <a:moveTo>
                    <a:pt x="0" y="0"/>
                  </a:moveTo>
                  <a:cubicBezTo>
                    <a:pt x="24" y="41"/>
                    <a:pt x="63" y="68"/>
                    <a:pt x="101"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39" name="Freeform 2838">
              <a:extLst>
                <a:ext uri="{FF2B5EF4-FFF2-40B4-BE49-F238E27FC236}">
                  <a16:creationId xmlns:a16="http://schemas.microsoft.com/office/drawing/2014/main" id="{BC1A12DD-C7D2-CA4E-8F18-DCE5FEB77D2D}"/>
                </a:ext>
              </a:extLst>
            </p:cNvPr>
            <p:cNvSpPr/>
            <p:nvPr/>
          </p:nvSpPr>
          <p:spPr>
            <a:xfrm>
              <a:off x="8645760" y="3263400"/>
              <a:ext cx="38520" cy="46800"/>
            </a:xfrm>
            <a:custGeom>
              <a:avLst/>
              <a:gdLst/>
              <a:ahLst/>
              <a:cxnLst>
                <a:cxn ang="3cd4">
                  <a:pos x="hc" y="t"/>
                </a:cxn>
                <a:cxn ang="cd2">
                  <a:pos x="l" y="vc"/>
                </a:cxn>
                <a:cxn ang="cd4">
                  <a:pos x="hc" y="b"/>
                </a:cxn>
                <a:cxn ang="0">
                  <a:pos x="r" y="vc"/>
                </a:cxn>
              </a:cxnLst>
              <a:rect l="l" t="t" r="r" b="b"/>
              <a:pathLst>
                <a:path w="108" h="131">
                  <a:moveTo>
                    <a:pt x="0" y="0"/>
                  </a:moveTo>
                  <a:cubicBezTo>
                    <a:pt x="48" y="34"/>
                    <a:pt x="86" y="76"/>
                    <a:pt x="108" y="1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0" name="Freeform 2839">
              <a:extLst>
                <a:ext uri="{FF2B5EF4-FFF2-40B4-BE49-F238E27FC236}">
                  <a16:creationId xmlns:a16="http://schemas.microsoft.com/office/drawing/2014/main" id="{7DA1A333-F8E6-724A-9210-B399E79617B3}"/>
                </a:ext>
              </a:extLst>
            </p:cNvPr>
            <p:cNvSpPr/>
            <p:nvPr/>
          </p:nvSpPr>
          <p:spPr>
            <a:xfrm>
              <a:off x="8684640" y="3310560"/>
              <a:ext cx="6120" cy="38160"/>
            </a:xfrm>
            <a:custGeom>
              <a:avLst/>
              <a:gdLst/>
              <a:ahLst/>
              <a:cxnLst>
                <a:cxn ang="3cd4">
                  <a:pos x="hc" y="t"/>
                </a:cxn>
                <a:cxn ang="cd2">
                  <a:pos x="l" y="vc"/>
                </a:cxn>
                <a:cxn ang="cd4">
                  <a:pos x="hc" y="b"/>
                </a:cxn>
                <a:cxn ang="0">
                  <a:pos x="r" y="vc"/>
                </a:cxn>
              </a:cxnLst>
              <a:rect l="l" t="t" r="r" b="b"/>
              <a:pathLst>
                <a:path w="18" h="107">
                  <a:moveTo>
                    <a:pt x="0" y="0"/>
                  </a:moveTo>
                  <a:cubicBezTo>
                    <a:pt x="12" y="34"/>
                    <a:pt x="18" y="71"/>
                    <a:pt x="18"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1" name="Straight Connector 2840">
              <a:extLst>
                <a:ext uri="{FF2B5EF4-FFF2-40B4-BE49-F238E27FC236}">
                  <a16:creationId xmlns:a16="http://schemas.microsoft.com/office/drawing/2014/main" id="{8A3F02D4-68FB-1544-97DB-4A47211DE50A}"/>
                </a:ext>
              </a:extLst>
            </p:cNvPr>
            <p:cNvSpPr/>
            <p:nvPr/>
          </p:nvSpPr>
          <p:spPr>
            <a:xfrm>
              <a:off x="8767440" y="33508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2" name="Freeform 2841">
              <a:extLst>
                <a:ext uri="{FF2B5EF4-FFF2-40B4-BE49-F238E27FC236}">
                  <a16:creationId xmlns:a16="http://schemas.microsoft.com/office/drawing/2014/main" id="{857DC0B7-4C5D-934A-BD2E-CF90F929379A}"/>
                </a:ext>
              </a:extLst>
            </p:cNvPr>
            <p:cNvSpPr/>
            <p:nvPr/>
          </p:nvSpPr>
          <p:spPr>
            <a:xfrm>
              <a:off x="8767440" y="3350880"/>
              <a:ext cx="83520" cy="0"/>
            </a:xfrm>
            <a:custGeom>
              <a:avLst/>
              <a:gdLst/>
              <a:ahLst/>
              <a:cxnLst>
                <a:cxn ang="3cd4">
                  <a:pos x="hc" y="t"/>
                </a:cxn>
                <a:cxn ang="cd2">
                  <a:pos x="l" y="vc"/>
                </a:cxn>
                <a:cxn ang="cd4">
                  <a:pos x="hc" y="b"/>
                </a:cxn>
                <a:cxn ang="0">
                  <a:pos x="r" y="vc"/>
                </a:cxn>
              </a:cxnLst>
              <a:rect l="l" t="t" r="r" b="b"/>
              <a:pathLst>
                <a:path w="233">
                  <a:moveTo>
                    <a:pt x="0" y="0"/>
                  </a:moveTo>
                  <a:cubicBezTo>
                    <a:pt x="233" y="0"/>
                    <a:pt x="233" y="0"/>
                    <a:pt x="23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3" name="Freeform 2842">
              <a:extLst>
                <a:ext uri="{FF2B5EF4-FFF2-40B4-BE49-F238E27FC236}">
                  <a16:creationId xmlns:a16="http://schemas.microsoft.com/office/drawing/2014/main" id="{3385A9C7-4EB5-8F48-8D69-8DC1EFA7A41E}"/>
                </a:ext>
              </a:extLst>
            </p:cNvPr>
            <p:cNvSpPr/>
            <p:nvPr/>
          </p:nvSpPr>
          <p:spPr>
            <a:xfrm>
              <a:off x="8851320" y="3227760"/>
              <a:ext cx="124200" cy="122760"/>
            </a:xfrm>
            <a:custGeom>
              <a:avLst/>
              <a:gdLst/>
              <a:ahLst/>
              <a:cxnLst>
                <a:cxn ang="3cd4">
                  <a:pos x="hc" y="t"/>
                </a:cxn>
                <a:cxn ang="cd2">
                  <a:pos x="l" y="vc"/>
                </a:cxn>
                <a:cxn ang="cd4">
                  <a:pos x="hc" y="b"/>
                </a:cxn>
                <a:cxn ang="0">
                  <a:pos x="r" y="vc"/>
                </a:cxn>
              </a:cxnLst>
              <a:rect l="l" t="t" r="r" b="b"/>
              <a:pathLst>
                <a:path w="346" h="342">
                  <a:moveTo>
                    <a:pt x="0" y="342"/>
                  </a:moveTo>
                  <a:cubicBezTo>
                    <a:pt x="0" y="342"/>
                    <a:pt x="346" y="320"/>
                    <a:pt x="34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4" name="Freeform 2843">
              <a:extLst>
                <a:ext uri="{FF2B5EF4-FFF2-40B4-BE49-F238E27FC236}">
                  <a16:creationId xmlns:a16="http://schemas.microsoft.com/office/drawing/2014/main" id="{31223F0D-8486-3C4F-8BD2-32A6FF4262AE}"/>
                </a:ext>
              </a:extLst>
            </p:cNvPr>
            <p:cNvSpPr/>
            <p:nvPr/>
          </p:nvSpPr>
          <p:spPr>
            <a:xfrm>
              <a:off x="8975880" y="3044520"/>
              <a:ext cx="0" cy="182880"/>
            </a:xfrm>
            <a:custGeom>
              <a:avLst/>
              <a:gdLst/>
              <a:ahLst/>
              <a:cxnLst>
                <a:cxn ang="3cd4">
                  <a:pos x="hc" y="t"/>
                </a:cxn>
                <a:cxn ang="cd2">
                  <a:pos x="l" y="vc"/>
                </a:cxn>
                <a:cxn ang="cd4">
                  <a:pos x="hc" y="b"/>
                </a:cxn>
                <a:cxn ang="0">
                  <a:pos x="r" y="vc"/>
                </a:cxn>
              </a:cxnLst>
              <a:rect l="l" t="t" r="r" b="b"/>
              <a:pathLst>
                <a:path h="509">
                  <a:moveTo>
                    <a:pt x="0" y="509"/>
                  </a:moveTo>
                  <a:cubicBezTo>
                    <a:pt x="0" y="187"/>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5" name="Freeform 2844">
              <a:extLst>
                <a:ext uri="{FF2B5EF4-FFF2-40B4-BE49-F238E27FC236}">
                  <a16:creationId xmlns:a16="http://schemas.microsoft.com/office/drawing/2014/main" id="{F07F09C0-94A8-7D47-89DF-8F5EA1532E22}"/>
                </a:ext>
              </a:extLst>
            </p:cNvPr>
            <p:cNvSpPr/>
            <p:nvPr/>
          </p:nvSpPr>
          <p:spPr>
            <a:xfrm>
              <a:off x="8939160" y="3007080"/>
              <a:ext cx="36360" cy="37080"/>
            </a:xfrm>
            <a:custGeom>
              <a:avLst/>
              <a:gdLst/>
              <a:ahLst/>
              <a:cxnLst>
                <a:cxn ang="3cd4">
                  <a:pos x="hc" y="t"/>
                </a:cxn>
                <a:cxn ang="cd2">
                  <a:pos x="l" y="vc"/>
                </a:cxn>
                <a:cxn ang="cd4">
                  <a:pos x="hc" y="b"/>
                </a:cxn>
                <a:cxn ang="0">
                  <a:pos x="r" y="vc"/>
                </a:cxn>
              </a:cxnLst>
              <a:rect l="l" t="t" r="r" b="b"/>
              <a:pathLst>
                <a:path w="102" h="104">
                  <a:moveTo>
                    <a:pt x="102" y="104"/>
                  </a:moveTo>
                  <a:cubicBezTo>
                    <a:pt x="102" y="46"/>
                    <a:pt x="57"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6" name="Freeform 2845">
              <a:extLst>
                <a:ext uri="{FF2B5EF4-FFF2-40B4-BE49-F238E27FC236}">
                  <a16:creationId xmlns:a16="http://schemas.microsoft.com/office/drawing/2014/main" id="{3D804258-1EF6-2E4B-95FC-1F95438AA12C}"/>
                </a:ext>
              </a:extLst>
            </p:cNvPr>
            <p:cNvSpPr/>
            <p:nvPr/>
          </p:nvSpPr>
          <p:spPr>
            <a:xfrm>
              <a:off x="8901720" y="3007080"/>
              <a:ext cx="37080" cy="37080"/>
            </a:xfrm>
            <a:custGeom>
              <a:avLst/>
              <a:gdLst/>
              <a:ahLst/>
              <a:cxnLst>
                <a:cxn ang="3cd4">
                  <a:pos x="hc" y="t"/>
                </a:cxn>
                <a:cxn ang="cd2">
                  <a:pos x="l" y="vc"/>
                </a:cxn>
                <a:cxn ang="cd4">
                  <a:pos x="hc" y="b"/>
                </a:cxn>
                <a:cxn ang="0">
                  <a:pos x="r" y="vc"/>
                </a:cxn>
              </a:cxnLst>
              <a:rect l="l" t="t" r="r" b="b"/>
              <a:pathLst>
                <a:path w="104" h="104">
                  <a:moveTo>
                    <a:pt x="104" y="0"/>
                  </a:moveTo>
                  <a:cubicBezTo>
                    <a:pt x="46" y="0"/>
                    <a:pt x="0" y="46"/>
                    <a:pt x="0" y="1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7" name="Freeform 2846">
              <a:extLst>
                <a:ext uri="{FF2B5EF4-FFF2-40B4-BE49-F238E27FC236}">
                  <a16:creationId xmlns:a16="http://schemas.microsoft.com/office/drawing/2014/main" id="{33331588-8A9D-FB46-BEAA-C459509AEF69}"/>
                </a:ext>
              </a:extLst>
            </p:cNvPr>
            <p:cNvSpPr/>
            <p:nvPr/>
          </p:nvSpPr>
          <p:spPr>
            <a:xfrm>
              <a:off x="8901720" y="3044520"/>
              <a:ext cx="0" cy="20160"/>
            </a:xfrm>
            <a:custGeom>
              <a:avLst/>
              <a:gdLst/>
              <a:ahLst/>
              <a:cxnLst>
                <a:cxn ang="3cd4">
                  <a:pos x="hc" y="t"/>
                </a:cxn>
                <a:cxn ang="cd2">
                  <a:pos x="l" y="vc"/>
                </a:cxn>
                <a:cxn ang="cd4">
                  <a:pos x="hc" y="b"/>
                </a:cxn>
                <a:cxn ang="0">
                  <a:pos x="r" y="vc"/>
                </a:cxn>
              </a:cxnLst>
              <a:rect l="l" t="t" r="r" b="b"/>
              <a:pathLst>
                <a:path h="57">
                  <a:moveTo>
                    <a:pt x="0" y="0"/>
                  </a:moveTo>
                  <a:cubicBezTo>
                    <a:pt x="0" y="57"/>
                    <a:pt x="0" y="57"/>
                    <a:pt x="0" y="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8" name="Freeform 2847">
              <a:extLst>
                <a:ext uri="{FF2B5EF4-FFF2-40B4-BE49-F238E27FC236}">
                  <a16:creationId xmlns:a16="http://schemas.microsoft.com/office/drawing/2014/main" id="{D282AC49-80F4-A340-AD16-DAD1BDBA5AE0}"/>
                </a:ext>
              </a:extLst>
            </p:cNvPr>
            <p:cNvSpPr/>
            <p:nvPr/>
          </p:nvSpPr>
          <p:spPr>
            <a:xfrm>
              <a:off x="8899920" y="3065039"/>
              <a:ext cx="1440" cy="0"/>
            </a:xfrm>
            <a:custGeom>
              <a:avLst/>
              <a:gdLst/>
              <a:ahLst/>
              <a:cxnLst>
                <a:cxn ang="3cd4">
                  <a:pos x="hc" y="t"/>
                </a:cxn>
                <a:cxn ang="cd2">
                  <a:pos x="l" y="vc"/>
                </a:cxn>
                <a:cxn ang="cd4">
                  <a:pos x="hc" y="b"/>
                </a:cxn>
                <a:cxn ang="0">
                  <a:pos x="r" y="vc"/>
                </a:cxn>
              </a:cxnLst>
              <a:rect l="l" t="t" r="r" b="b"/>
              <a:pathLst>
                <a:path w="5">
                  <a:moveTo>
                    <a:pt x="5"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49" name="Freeform 2848">
              <a:extLst>
                <a:ext uri="{FF2B5EF4-FFF2-40B4-BE49-F238E27FC236}">
                  <a16:creationId xmlns:a16="http://schemas.microsoft.com/office/drawing/2014/main" id="{9BB2553D-7709-1F46-AE53-27A836447936}"/>
                </a:ext>
              </a:extLst>
            </p:cNvPr>
            <p:cNvSpPr/>
            <p:nvPr/>
          </p:nvSpPr>
          <p:spPr>
            <a:xfrm>
              <a:off x="8899920" y="3044520"/>
              <a:ext cx="0" cy="20160"/>
            </a:xfrm>
            <a:custGeom>
              <a:avLst/>
              <a:gdLst/>
              <a:ahLst/>
              <a:cxnLst>
                <a:cxn ang="3cd4">
                  <a:pos x="hc" y="t"/>
                </a:cxn>
                <a:cxn ang="cd2">
                  <a:pos x="l" y="vc"/>
                </a:cxn>
                <a:cxn ang="cd4">
                  <a:pos x="hc" y="b"/>
                </a:cxn>
                <a:cxn ang="0">
                  <a:pos x="r" y="vc"/>
                </a:cxn>
              </a:cxnLst>
              <a:rect l="l" t="t" r="r" b="b"/>
              <a:pathLst>
                <a:path h="57">
                  <a:moveTo>
                    <a:pt x="0" y="5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0" name="Freeform 2849">
              <a:extLst>
                <a:ext uri="{FF2B5EF4-FFF2-40B4-BE49-F238E27FC236}">
                  <a16:creationId xmlns:a16="http://schemas.microsoft.com/office/drawing/2014/main" id="{8C55599E-26D2-6F44-8F8C-CA60C8117B80}"/>
                </a:ext>
              </a:extLst>
            </p:cNvPr>
            <p:cNvSpPr/>
            <p:nvPr/>
          </p:nvSpPr>
          <p:spPr>
            <a:xfrm>
              <a:off x="8863200" y="3007080"/>
              <a:ext cx="36360" cy="37080"/>
            </a:xfrm>
            <a:custGeom>
              <a:avLst/>
              <a:gdLst/>
              <a:ahLst/>
              <a:cxnLst>
                <a:cxn ang="3cd4">
                  <a:pos x="hc" y="t"/>
                </a:cxn>
                <a:cxn ang="cd2">
                  <a:pos x="l" y="vc"/>
                </a:cxn>
                <a:cxn ang="cd4">
                  <a:pos x="hc" y="b"/>
                </a:cxn>
                <a:cxn ang="0">
                  <a:pos x="r" y="vc"/>
                </a:cxn>
              </a:cxnLst>
              <a:rect l="l" t="t" r="r" b="b"/>
              <a:pathLst>
                <a:path w="102" h="104">
                  <a:moveTo>
                    <a:pt x="102" y="104"/>
                  </a:moveTo>
                  <a:cubicBezTo>
                    <a:pt x="102" y="46"/>
                    <a:pt x="56"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1" name="Freeform 2850">
              <a:extLst>
                <a:ext uri="{FF2B5EF4-FFF2-40B4-BE49-F238E27FC236}">
                  <a16:creationId xmlns:a16="http://schemas.microsoft.com/office/drawing/2014/main" id="{69F7627E-8AA8-B94F-8DE2-7C6C8B31E72C}"/>
                </a:ext>
              </a:extLst>
            </p:cNvPr>
            <p:cNvSpPr/>
            <p:nvPr/>
          </p:nvSpPr>
          <p:spPr>
            <a:xfrm>
              <a:off x="8825760" y="3007080"/>
              <a:ext cx="37080" cy="37080"/>
            </a:xfrm>
            <a:custGeom>
              <a:avLst/>
              <a:gdLst/>
              <a:ahLst/>
              <a:cxnLst>
                <a:cxn ang="3cd4">
                  <a:pos x="hc" y="t"/>
                </a:cxn>
                <a:cxn ang="cd2">
                  <a:pos x="l" y="vc"/>
                </a:cxn>
                <a:cxn ang="cd4">
                  <a:pos x="hc" y="b"/>
                </a:cxn>
                <a:cxn ang="0">
                  <a:pos x="r" y="vc"/>
                </a:cxn>
              </a:cxnLst>
              <a:rect l="l" t="t" r="r" b="b"/>
              <a:pathLst>
                <a:path w="104" h="104">
                  <a:moveTo>
                    <a:pt x="104" y="0"/>
                  </a:moveTo>
                  <a:cubicBezTo>
                    <a:pt x="46" y="0"/>
                    <a:pt x="0" y="46"/>
                    <a:pt x="0" y="1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2" name="Freeform 2851">
              <a:extLst>
                <a:ext uri="{FF2B5EF4-FFF2-40B4-BE49-F238E27FC236}">
                  <a16:creationId xmlns:a16="http://schemas.microsoft.com/office/drawing/2014/main" id="{D5BA437E-3878-714E-A3D6-4AC9A6E774EB}"/>
                </a:ext>
              </a:extLst>
            </p:cNvPr>
            <p:cNvSpPr/>
            <p:nvPr/>
          </p:nvSpPr>
          <p:spPr>
            <a:xfrm>
              <a:off x="8825760" y="3044520"/>
              <a:ext cx="0" cy="20160"/>
            </a:xfrm>
            <a:custGeom>
              <a:avLst/>
              <a:gdLst/>
              <a:ahLst/>
              <a:cxnLst>
                <a:cxn ang="3cd4">
                  <a:pos x="hc" y="t"/>
                </a:cxn>
                <a:cxn ang="cd2">
                  <a:pos x="l" y="vc"/>
                </a:cxn>
                <a:cxn ang="cd4">
                  <a:pos x="hc" y="b"/>
                </a:cxn>
                <a:cxn ang="0">
                  <a:pos x="r" y="vc"/>
                </a:cxn>
              </a:cxnLst>
              <a:rect l="l" t="t" r="r" b="b"/>
              <a:pathLst>
                <a:path h="57">
                  <a:moveTo>
                    <a:pt x="0" y="0"/>
                  </a:moveTo>
                  <a:cubicBezTo>
                    <a:pt x="0" y="57"/>
                    <a:pt x="0" y="57"/>
                    <a:pt x="0" y="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3" name="Freeform 2852">
              <a:extLst>
                <a:ext uri="{FF2B5EF4-FFF2-40B4-BE49-F238E27FC236}">
                  <a16:creationId xmlns:a16="http://schemas.microsoft.com/office/drawing/2014/main" id="{ECC237AA-95A3-7E4F-BEB2-1DCA568E7D72}"/>
                </a:ext>
              </a:extLst>
            </p:cNvPr>
            <p:cNvSpPr/>
            <p:nvPr/>
          </p:nvSpPr>
          <p:spPr>
            <a:xfrm>
              <a:off x="8824320" y="3065039"/>
              <a:ext cx="1080" cy="0"/>
            </a:xfrm>
            <a:custGeom>
              <a:avLst/>
              <a:gdLst/>
              <a:ahLst/>
              <a:cxnLst>
                <a:cxn ang="3cd4">
                  <a:pos x="hc" y="t"/>
                </a:cxn>
                <a:cxn ang="cd2">
                  <a:pos x="l" y="vc"/>
                </a:cxn>
                <a:cxn ang="cd4">
                  <a:pos x="hc" y="b"/>
                </a:cxn>
                <a:cxn ang="0">
                  <a:pos x="r" y="vc"/>
                </a:cxn>
              </a:cxnLst>
              <a:rect l="l" t="t" r="r" b="b"/>
              <a:pathLst>
                <a:path w="4">
                  <a:moveTo>
                    <a:pt x="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4" name="Freeform 2853">
              <a:extLst>
                <a:ext uri="{FF2B5EF4-FFF2-40B4-BE49-F238E27FC236}">
                  <a16:creationId xmlns:a16="http://schemas.microsoft.com/office/drawing/2014/main" id="{DE333970-43F8-A740-9278-7F67FF052E6C}"/>
                </a:ext>
              </a:extLst>
            </p:cNvPr>
            <p:cNvSpPr/>
            <p:nvPr/>
          </p:nvSpPr>
          <p:spPr>
            <a:xfrm>
              <a:off x="8824320" y="3044520"/>
              <a:ext cx="0" cy="20160"/>
            </a:xfrm>
            <a:custGeom>
              <a:avLst/>
              <a:gdLst/>
              <a:ahLst/>
              <a:cxnLst>
                <a:cxn ang="3cd4">
                  <a:pos x="hc" y="t"/>
                </a:cxn>
                <a:cxn ang="cd2">
                  <a:pos x="l" y="vc"/>
                </a:cxn>
                <a:cxn ang="cd4">
                  <a:pos x="hc" y="b"/>
                </a:cxn>
                <a:cxn ang="0">
                  <a:pos x="r" y="vc"/>
                </a:cxn>
              </a:cxnLst>
              <a:rect l="l" t="t" r="r" b="b"/>
              <a:pathLst>
                <a:path h="57">
                  <a:moveTo>
                    <a:pt x="0" y="5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5" name="Freeform 2854">
              <a:extLst>
                <a:ext uri="{FF2B5EF4-FFF2-40B4-BE49-F238E27FC236}">
                  <a16:creationId xmlns:a16="http://schemas.microsoft.com/office/drawing/2014/main" id="{2AFC8E4F-7CCC-5846-9297-73D76BA5C77F}"/>
                </a:ext>
              </a:extLst>
            </p:cNvPr>
            <p:cNvSpPr/>
            <p:nvPr/>
          </p:nvSpPr>
          <p:spPr>
            <a:xfrm>
              <a:off x="8787240" y="3007080"/>
              <a:ext cx="36720" cy="37080"/>
            </a:xfrm>
            <a:custGeom>
              <a:avLst/>
              <a:gdLst/>
              <a:ahLst/>
              <a:cxnLst>
                <a:cxn ang="3cd4">
                  <a:pos x="hc" y="t"/>
                </a:cxn>
                <a:cxn ang="cd2">
                  <a:pos x="l" y="vc"/>
                </a:cxn>
                <a:cxn ang="cd4">
                  <a:pos x="hc" y="b"/>
                </a:cxn>
                <a:cxn ang="0">
                  <a:pos x="r" y="vc"/>
                </a:cxn>
              </a:cxnLst>
              <a:rect l="l" t="t" r="r" b="b"/>
              <a:pathLst>
                <a:path w="103" h="104">
                  <a:moveTo>
                    <a:pt x="103" y="104"/>
                  </a:moveTo>
                  <a:cubicBezTo>
                    <a:pt x="103" y="46"/>
                    <a:pt x="56"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6" name="Freeform 2855">
              <a:extLst>
                <a:ext uri="{FF2B5EF4-FFF2-40B4-BE49-F238E27FC236}">
                  <a16:creationId xmlns:a16="http://schemas.microsoft.com/office/drawing/2014/main" id="{2A3D6EBB-500D-0E4E-9433-D3A554104539}"/>
                </a:ext>
              </a:extLst>
            </p:cNvPr>
            <p:cNvSpPr/>
            <p:nvPr/>
          </p:nvSpPr>
          <p:spPr>
            <a:xfrm>
              <a:off x="8749800" y="3007080"/>
              <a:ext cx="37080" cy="37080"/>
            </a:xfrm>
            <a:custGeom>
              <a:avLst/>
              <a:gdLst/>
              <a:ahLst/>
              <a:cxnLst>
                <a:cxn ang="3cd4">
                  <a:pos x="hc" y="t"/>
                </a:cxn>
                <a:cxn ang="cd2">
                  <a:pos x="l" y="vc"/>
                </a:cxn>
                <a:cxn ang="cd4">
                  <a:pos x="hc" y="b"/>
                </a:cxn>
                <a:cxn ang="0">
                  <a:pos x="r" y="vc"/>
                </a:cxn>
              </a:cxnLst>
              <a:rect l="l" t="t" r="r" b="b"/>
              <a:pathLst>
                <a:path w="104" h="104">
                  <a:moveTo>
                    <a:pt x="104" y="0"/>
                  </a:moveTo>
                  <a:cubicBezTo>
                    <a:pt x="46" y="0"/>
                    <a:pt x="0" y="46"/>
                    <a:pt x="0" y="1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7" name="Freeform 2856">
              <a:extLst>
                <a:ext uri="{FF2B5EF4-FFF2-40B4-BE49-F238E27FC236}">
                  <a16:creationId xmlns:a16="http://schemas.microsoft.com/office/drawing/2014/main" id="{AEC0F2C0-5D95-994A-9E29-01EA45ACC0F4}"/>
                </a:ext>
              </a:extLst>
            </p:cNvPr>
            <p:cNvSpPr/>
            <p:nvPr/>
          </p:nvSpPr>
          <p:spPr>
            <a:xfrm>
              <a:off x="8749800" y="3044520"/>
              <a:ext cx="0" cy="20160"/>
            </a:xfrm>
            <a:custGeom>
              <a:avLst/>
              <a:gdLst/>
              <a:ahLst/>
              <a:cxnLst>
                <a:cxn ang="3cd4">
                  <a:pos x="hc" y="t"/>
                </a:cxn>
                <a:cxn ang="cd2">
                  <a:pos x="l" y="vc"/>
                </a:cxn>
                <a:cxn ang="cd4">
                  <a:pos x="hc" y="b"/>
                </a:cxn>
                <a:cxn ang="0">
                  <a:pos x="r" y="vc"/>
                </a:cxn>
              </a:cxnLst>
              <a:rect l="l" t="t" r="r" b="b"/>
              <a:pathLst>
                <a:path h="57">
                  <a:moveTo>
                    <a:pt x="0" y="0"/>
                  </a:moveTo>
                  <a:cubicBezTo>
                    <a:pt x="0" y="57"/>
                    <a:pt x="0" y="57"/>
                    <a:pt x="0" y="5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8" name="Freeform 2857">
              <a:extLst>
                <a:ext uri="{FF2B5EF4-FFF2-40B4-BE49-F238E27FC236}">
                  <a16:creationId xmlns:a16="http://schemas.microsoft.com/office/drawing/2014/main" id="{65D01D14-07D9-194A-B0D9-138EA7A656AA}"/>
                </a:ext>
              </a:extLst>
            </p:cNvPr>
            <p:cNvSpPr/>
            <p:nvPr/>
          </p:nvSpPr>
          <p:spPr>
            <a:xfrm>
              <a:off x="8748360" y="3065039"/>
              <a:ext cx="1080" cy="0"/>
            </a:xfrm>
            <a:custGeom>
              <a:avLst/>
              <a:gdLst/>
              <a:ahLst/>
              <a:cxnLst>
                <a:cxn ang="3cd4">
                  <a:pos x="hc" y="t"/>
                </a:cxn>
                <a:cxn ang="cd2">
                  <a:pos x="l" y="vc"/>
                </a:cxn>
                <a:cxn ang="cd4">
                  <a:pos x="hc" y="b"/>
                </a:cxn>
                <a:cxn ang="0">
                  <a:pos x="r" y="vc"/>
                </a:cxn>
              </a:cxnLst>
              <a:rect l="l" t="t" r="r" b="b"/>
              <a:pathLst>
                <a:path w="4">
                  <a:moveTo>
                    <a:pt x="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59" name="Freeform 2858">
              <a:extLst>
                <a:ext uri="{FF2B5EF4-FFF2-40B4-BE49-F238E27FC236}">
                  <a16:creationId xmlns:a16="http://schemas.microsoft.com/office/drawing/2014/main" id="{FB7167C6-5382-634F-8A56-78D1775794A5}"/>
                </a:ext>
              </a:extLst>
            </p:cNvPr>
            <p:cNvSpPr/>
            <p:nvPr/>
          </p:nvSpPr>
          <p:spPr>
            <a:xfrm>
              <a:off x="8748360" y="2926079"/>
              <a:ext cx="0" cy="138600"/>
            </a:xfrm>
            <a:custGeom>
              <a:avLst/>
              <a:gdLst/>
              <a:ahLst/>
              <a:cxnLst>
                <a:cxn ang="3cd4">
                  <a:pos x="hc" y="t"/>
                </a:cxn>
                <a:cxn ang="cd2">
                  <a:pos x="l" y="vc"/>
                </a:cxn>
                <a:cxn ang="cd4">
                  <a:pos x="hc" y="b"/>
                </a:cxn>
                <a:cxn ang="0">
                  <a:pos x="r" y="vc"/>
                </a:cxn>
              </a:cxnLst>
              <a:rect l="l" t="t" r="r" b="b"/>
              <a:pathLst>
                <a:path h="386">
                  <a:moveTo>
                    <a:pt x="0" y="38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0" name="Straight Connector 2859">
              <a:extLst>
                <a:ext uri="{FF2B5EF4-FFF2-40B4-BE49-F238E27FC236}">
                  <a16:creationId xmlns:a16="http://schemas.microsoft.com/office/drawing/2014/main" id="{4B063233-1336-7447-93B8-B4F62C048F2A}"/>
                </a:ext>
              </a:extLst>
            </p:cNvPr>
            <p:cNvSpPr/>
            <p:nvPr/>
          </p:nvSpPr>
          <p:spPr>
            <a:xfrm>
              <a:off x="8598960" y="29595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1" name="Freeform 2860">
              <a:extLst>
                <a:ext uri="{FF2B5EF4-FFF2-40B4-BE49-F238E27FC236}">
                  <a16:creationId xmlns:a16="http://schemas.microsoft.com/office/drawing/2014/main" id="{CB7F5744-4986-8647-A625-146B56BB971A}"/>
                </a:ext>
              </a:extLst>
            </p:cNvPr>
            <p:cNvSpPr/>
            <p:nvPr/>
          </p:nvSpPr>
          <p:spPr>
            <a:xfrm>
              <a:off x="8594640" y="2926079"/>
              <a:ext cx="3960" cy="33120"/>
            </a:xfrm>
            <a:custGeom>
              <a:avLst/>
              <a:gdLst/>
              <a:ahLst/>
              <a:cxnLst>
                <a:cxn ang="3cd4">
                  <a:pos x="hc" y="t"/>
                </a:cxn>
                <a:cxn ang="cd2">
                  <a:pos x="l" y="vc"/>
                </a:cxn>
                <a:cxn ang="cd4">
                  <a:pos x="hc" y="b"/>
                </a:cxn>
                <a:cxn ang="0">
                  <a:pos x="r" y="vc"/>
                </a:cxn>
              </a:cxnLst>
              <a:rect l="l" t="t" r="r" b="b"/>
              <a:pathLst>
                <a:path w="12" h="93">
                  <a:moveTo>
                    <a:pt x="12" y="93"/>
                  </a:moveTo>
                  <a:cubicBezTo>
                    <a:pt x="4" y="63"/>
                    <a:pt x="0" y="3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2" name="Freeform 2861">
              <a:extLst>
                <a:ext uri="{FF2B5EF4-FFF2-40B4-BE49-F238E27FC236}">
                  <a16:creationId xmlns:a16="http://schemas.microsoft.com/office/drawing/2014/main" id="{3777E969-FD50-7A4F-8371-0309A3E71171}"/>
                </a:ext>
              </a:extLst>
            </p:cNvPr>
            <p:cNvSpPr/>
            <p:nvPr/>
          </p:nvSpPr>
          <p:spPr>
            <a:xfrm>
              <a:off x="8594640" y="2809800"/>
              <a:ext cx="116280" cy="115920"/>
            </a:xfrm>
            <a:custGeom>
              <a:avLst/>
              <a:gdLst/>
              <a:ahLst/>
              <a:cxnLst>
                <a:cxn ang="3cd4">
                  <a:pos x="hc" y="t"/>
                </a:cxn>
                <a:cxn ang="cd2">
                  <a:pos x="l" y="vc"/>
                </a:cxn>
                <a:cxn ang="cd4">
                  <a:pos x="hc" y="b"/>
                </a:cxn>
                <a:cxn ang="0">
                  <a:pos x="r" y="vc"/>
                </a:cxn>
              </a:cxnLst>
              <a:rect l="l" t="t" r="r" b="b"/>
              <a:pathLst>
                <a:path w="324" h="323">
                  <a:moveTo>
                    <a:pt x="0" y="323"/>
                  </a:moveTo>
                  <a:cubicBezTo>
                    <a:pt x="0" y="145"/>
                    <a:pt x="145" y="0"/>
                    <a:pt x="32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3" name="Freeform 2862">
              <a:extLst>
                <a:ext uri="{FF2B5EF4-FFF2-40B4-BE49-F238E27FC236}">
                  <a16:creationId xmlns:a16="http://schemas.microsoft.com/office/drawing/2014/main" id="{0595AB74-E021-5D44-9816-A16CE940B398}"/>
                </a:ext>
              </a:extLst>
            </p:cNvPr>
            <p:cNvSpPr/>
            <p:nvPr/>
          </p:nvSpPr>
          <p:spPr>
            <a:xfrm>
              <a:off x="8711280" y="2809800"/>
              <a:ext cx="116640" cy="115920"/>
            </a:xfrm>
            <a:custGeom>
              <a:avLst/>
              <a:gdLst/>
              <a:ahLst/>
              <a:cxnLst>
                <a:cxn ang="3cd4">
                  <a:pos x="hc" y="t"/>
                </a:cxn>
                <a:cxn ang="cd2">
                  <a:pos x="l" y="vc"/>
                </a:cxn>
                <a:cxn ang="cd4">
                  <a:pos x="hc" y="b"/>
                </a:cxn>
                <a:cxn ang="0">
                  <a:pos x="r" y="vc"/>
                </a:cxn>
              </a:cxnLst>
              <a:rect l="l" t="t" r="r" b="b"/>
              <a:pathLst>
                <a:path w="325" h="323">
                  <a:moveTo>
                    <a:pt x="0" y="0"/>
                  </a:moveTo>
                  <a:cubicBezTo>
                    <a:pt x="179" y="0"/>
                    <a:pt x="325" y="145"/>
                    <a:pt x="325" y="32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4" name="Freeform 2863">
              <a:extLst>
                <a:ext uri="{FF2B5EF4-FFF2-40B4-BE49-F238E27FC236}">
                  <a16:creationId xmlns:a16="http://schemas.microsoft.com/office/drawing/2014/main" id="{6BEA537B-37A2-7B4C-BD84-836E9C31B092}"/>
                </a:ext>
              </a:extLst>
            </p:cNvPr>
            <p:cNvSpPr/>
            <p:nvPr/>
          </p:nvSpPr>
          <p:spPr>
            <a:xfrm>
              <a:off x="8794440" y="2926079"/>
              <a:ext cx="33480" cy="81360"/>
            </a:xfrm>
            <a:custGeom>
              <a:avLst/>
              <a:gdLst/>
              <a:ahLst/>
              <a:cxnLst>
                <a:cxn ang="3cd4">
                  <a:pos x="hc" y="t"/>
                </a:cxn>
                <a:cxn ang="cd2">
                  <a:pos x="l" y="vc"/>
                </a:cxn>
                <a:cxn ang="cd4">
                  <a:pos x="hc" y="b"/>
                </a:cxn>
                <a:cxn ang="0">
                  <a:pos x="r" y="vc"/>
                </a:cxn>
              </a:cxnLst>
              <a:rect l="l" t="t" r="r" b="b"/>
              <a:pathLst>
                <a:path w="94" h="227">
                  <a:moveTo>
                    <a:pt x="94" y="0"/>
                  </a:moveTo>
                  <a:cubicBezTo>
                    <a:pt x="94" y="89"/>
                    <a:pt x="58" y="168"/>
                    <a:pt x="0" y="22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2865" name="Group 2864">
            <a:extLst>
              <a:ext uri="{FF2B5EF4-FFF2-40B4-BE49-F238E27FC236}">
                <a16:creationId xmlns:a16="http://schemas.microsoft.com/office/drawing/2014/main" id="{1BEC4BE8-1880-5842-8DDD-4FAC19F8FCD0}"/>
              </a:ext>
            </a:extLst>
          </p:cNvPr>
          <p:cNvGrpSpPr/>
          <p:nvPr/>
        </p:nvGrpSpPr>
        <p:grpSpPr>
          <a:xfrm>
            <a:off x="8097643" y="3747198"/>
            <a:ext cx="680978" cy="680513"/>
            <a:chOff x="9273600" y="4984560"/>
            <a:chExt cx="528480" cy="528120"/>
          </a:xfrm>
        </p:grpSpPr>
        <p:sp>
          <p:nvSpPr>
            <p:cNvPr id="2866" name="Straight Connector 2865">
              <a:extLst>
                <a:ext uri="{FF2B5EF4-FFF2-40B4-BE49-F238E27FC236}">
                  <a16:creationId xmlns:a16="http://schemas.microsoft.com/office/drawing/2014/main" id="{A6BF736B-3BD4-A142-83DF-A1468D5676CD}"/>
                </a:ext>
              </a:extLst>
            </p:cNvPr>
            <p:cNvSpPr/>
            <p:nvPr/>
          </p:nvSpPr>
          <p:spPr>
            <a:xfrm>
              <a:off x="9579960" y="51372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7" name="Freeform 2866">
              <a:extLst>
                <a:ext uri="{FF2B5EF4-FFF2-40B4-BE49-F238E27FC236}">
                  <a16:creationId xmlns:a16="http://schemas.microsoft.com/office/drawing/2014/main" id="{289A8DBD-3064-2D40-AAF3-5AA0341AAAD4}"/>
                </a:ext>
              </a:extLst>
            </p:cNvPr>
            <p:cNvSpPr/>
            <p:nvPr/>
          </p:nvSpPr>
          <p:spPr>
            <a:xfrm>
              <a:off x="9500400" y="5137200"/>
              <a:ext cx="79200" cy="46080"/>
            </a:xfrm>
            <a:custGeom>
              <a:avLst/>
              <a:gdLst/>
              <a:ahLst/>
              <a:cxnLst>
                <a:cxn ang="3cd4">
                  <a:pos x="hc" y="t"/>
                </a:cxn>
                <a:cxn ang="cd2">
                  <a:pos x="l" y="vc"/>
                </a:cxn>
                <a:cxn ang="cd4">
                  <a:pos x="hc" y="b"/>
                </a:cxn>
                <a:cxn ang="0">
                  <a:pos x="r" y="vc"/>
                </a:cxn>
              </a:cxnLst>
              <a:rect l="l" t="t" r="r" b="b"/>
              <a:pathLst>
                <a:path w="221" h="129">
                  <a:moveTo>
                    <a:pt x="221" y="0"/>
                  </a:moveTo>
                  <a:cubicBezTo>
                    <a:pt x="221" y="115"/>
                    <a:pt x="80" y="171"/>
                    <a:pt x="0" y="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8" name="Freeform 2867">
              <a:extLst>
                <a:ext uri="{FF2B5EF4-FFF2-40B4-BE49-F238E27FC236}">
                  <a16:creationId xmlns:a16="http://schemas.microsoft.com/office/drawing/2014/main" id="{78F6267E-632D-DE40-A4ED-5B53E3B114B2}"/>
                </a:ext>
              </a:extLst>
            </p:cNvPr>
            <p:cNvSpPr/>
            <p:nvPr/>
          </p:nvSpPr>
          <p:spPr>
            <a:xfrm>
              <a:off x="9486720" y="5090040"/>
              <a:ext cx="46440" cy="79920"/>
            </a:xfrm>
            <a:custGeom>
              <a:avLst/>
              <a:gdLst/>
              <a:ahLst/>
              <a:cxnLst>
                <a:cxn ang="3cd4">
                  <a:pos x="hc" y="t"/>
                </a:cxn>
                <a:cxn ang="cd2">
                  <a:pos x="l" y="vc"/>
                </a:cxn>
                <a:cxn ang="cd4">
                  <a:pos x="hc" y="b"/>
                </a:cxn>
                <a:cxn ang="0">
                  <a:pos x="r" y="vc"/>
                </a:cxn>
              </a:cxnLst>
              <a:rect l="l" t="t" r="r" b="b"/>
              <a:pathLst>
                <a:path w="130" h="223">
                  <a:moveTo>
                    <a:pt x="38" y="223"/>
                  </a:moveTo>
                  <a:cubicBezTo>
                    <a:pt x="-44" y="140"/>
                    <a:pt x="15" y="0"/>
                    <a:pt x="13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69" name="Freeform 2868">
              <a:extLst>
                <a:ext uri="{FF2B5EF4-FFF2-40B4-BE49-F238E27FC236}">
                  <a16:creationId xmlns:a16="http://schemas.microsoft.com/office/drawing/2014/main" id="{C0FA56B2-FED1-B74A-9F55-3B5125FBD20C}"/>
                </a:ext>
              </a:extLst>
            </p:cNvPr>
            <p:cNvSpPr/>
            <p:nvPr/>
          </p:nvSpPr>
          <p:spPr>
            <a:xfrm>
              <a:off x="9533519" y="5090040"/>
              <a:ext cx="46080" cy="46800"/>
            </a:xfrm>
            <a:custGeom>
              <a:avLst/>
              <a:gdLst/>
              <a:ahLst/>
              <a:cxnLst>
                <a:cxn ang="3cd4">
                  <a:pos x="hc" y="t"/>
                </a:cxn>
                <a:cxn ang="cd2">
                  <a:pos x="l" y="vc"/>
                </a:cxn>
                <a:cxn ang="cd4">
                  <a:pos x="hc" y="b"/>
                </a:cxn>
                <a:cxn ang="0">
                  <a:pos x="r" y="vc"/>
                </a:cxn>
              </a:cxnLst>
              <a:rect l="l" t="t" r="r" b="b"/>
              <a:pathLst>
                <a:path w="129" h="131">
                  <a:moveTo>
                    <a:pt x="0" y="0"/>
                  </a:moveTo>
                  <a:cubicBezTo>
                    <a:pt x="70" y="0"/>
                    <a:pt x="129" y="60"/>
                    <a:pt x="129" y="1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0" name="Straight Connector 2869">
              <a:extLst>
                <a:ext uri="{FF2B5EF4-FFF2-40B4-BE49-F238E27FC236}">
                  <a16:creationId xmlns:a16="http://schemas.microsoft.com/office/drawing/2014/main" id="{721F2412-A3A0-1345-84AA-4A4D73DE7263}"/>
                </a:ext>
              </a:extLst>
            </p:cNvPr>
            <p:cNvSpPr/>
            <p:nvPr/>
          </p:nvSpPr>
          <p:spPr>
            <a:xfrm>
              <a:off x="9652680" y="53733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1" name="Freeform 2870">
              <a:extLst>
                <a:ext uri="{FF2B5EF4-FFF2-40B4-BE49-F238E27FC236}">
                  <a16:creationId xmlns:a16="http://schemas.microsoft.com/office/drawing/2014/main" id="{11C8A9AD-5780-4B40-9344-A890EE075285}"/>
                </a:ext>
              </a:extLst>
            </p:cNvPr>
            <p:cNvSpPr/>
            <p:nvPr/>
          </p:nvSpPr>
          <p:spPr>
            <a:xfrm>
              <a:off x="9572760" y="5373360"/>
              <a:ext cx="79560" cy="46080"/>
            </a:xfrm>
            <a:custGeom>
              <a:avLst/>
              <a:gdLst/>
              <a:ahLst/>
              <a:cxnLst>
                <a:cxn ang="3cd4">
                  <a:pos x="hc" y="t"/>
                </a:cxn>
                <a:cxn ang="cd2">
                  <a:pos x="l" y="vc"/>
                </a:cxn>
                <a:cxn ang="cd4">
                  <a:pos x="hc" y="b"/>
                </a:cxn>
                <a:cxn ang="0">
                  <a:pos x="r" y="vc"/>
                </a:cxn>
              </a:cxnLst>
              <a:rect l="l" t="t" r="r" b="b"/>
              <a:pathLst>
                <a:path w="222" h="129">
                  <a:moveTo>
                    <a:pt x="222" y="0"/>
                  </a:moveTo>
                  <a:cubicBezTo>
                    <a:pt x="222" y="115"/>
                    <a:pt x="80" y="171"/>
                    <a:pt x="0" y="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2" name="Freeform 2871">
              <a:extLst>
                <a:ext uri="{FF2B5EF4-FFF2-40B4-BE49-F238E27FC236}">
                  <a16:creationId xmlns:a16="http://schemas.microsoft.com/office/drawing/2014/main" id="{467CEA83-5534-3947-963A-80B93BEC868D}"/>
                </a:ext>
              </a:extLst>
            </p:cNvPr>
            <p:cNvSpPr/>
            <p:nvPr/>
          </p:nvSpPr>
          <p:spPr>
            <a:xfrm>
              <a:off x="9559080" y="5326200"/>
              <a:ext cx="46440" cy="79920"/>
            </a:xfrm>
            <a:custGeom>
              <a:avLst/>
              <a:gdLst/>
              <a:ahLst/>
              <a:cxnLst>
                <a:cxn ang="3cd4">
                  <a:pos x="hc" y="t"/>
                </a:cxn>
                <a:cxn ang="cd2">
                  <a:pos x="l" y="vc"/>
                </a:cxn>
                <a:cxn ang="cd4">
                  <a:pos x="hc" y="b"/>
                </a:cxn>
                <a:cxn ang="0">
                  <a:pos x="r" y="vc"/>
                </a:cxn>
              </a:cxnLst>
              <a:rect l="l" t="t" r="r" b="b"/>
              <a:pathLst>
                <a:path w="130" h="223">
                  <a:moveTo>
                    <a:pt x="38" y="223"/>
                  </a:moveTo>
                  <a:cubicBezTo>
                    <a:pt x="-44" y="139"/>
                    <a:pt x="15" y="0"/>
                    <a:pt x="13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3" name="Freeform 2872">
              <a:extLst>
                <a:ext uri="{FF2B5EF4-FFF2-40B4-BE49-F238E27FC236}">
                  <a16:creationId xmlns:a16="http://schemas.microsoft.com/office/drawing/2014/main" id="{042BC0B2-BE04-4F4A-A62F-748D26DA66A2}"/>
                </a:ext>
              </a:extLst>
            </p:cNvPr>
            <p:cNvSpPr/>
            <p:nvPr/>
          </p:nvSpPr>
          <p:spPr>
            <a:xfrm>
              <a:off x="9605880" y="5326200"/>
              <a:ext cx="46440" cy="46800"/>
            </a:xfrm>
            <a:custGeom>
              <a:avLst/>
              <a:gdLst/>
              <a:ahLst/>
              <a:cxnLst>
                <a:cxn ang="3cd4">
                  <a:pos x="hc" y="t"/>
                </a:cxn>
                <a:cxn ang="cd2">
                  <a:pos x="l" y="vc"/>
                </a:cxn>
                <a:cxn ang="cd4">
                  <a:pos x="hc" y="b"/>
                </a:cxn>
                <a:cxn ang="0">
                  <a:pos x="r" y="vc"/>
                </a:cxn>
              </a:cxnLst>
              <a:rect l="l" t="t" r="r" b="b"/>
              <a:pathLst>
                <a:path w="130" h="131">
                  <a:moveTo>
                    <a:pt x="0" y="0"/>
                  </a:moveTo>
                  <a:cubicBezTo>
                    <a:pt x="71" y="0"/>
                    <a:pt x="130" y="60"/>
                    <a:pt x="130" y="1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4" name="Straight Connector 2873">
              <a:extLst>
                <a:ext uri="{FF2B5EF4-FFF2-40B4-BE49-F238E27FC236}">
                  <a16:creationId xmlns:a16="http://schemas.microsoft.com/office/drawing/2014/main" id="{B6259805-23AA-C144-993C-B6D622069B85}"/>
                </a:ext>
              </a:extLst>
            </p:cNvPr>
            <p:cNvSpPr/>
            <p:nvPr/>
          </p:nvSpPr>
          <p:spPr>
            <a:xfrm>
              <a:off x="9567000" y="51048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5" name="Freeform 2874">
              <a:extLst>
                <a:ext uri="{FF2B5EF4-FFF2-40B4-BE49-F238E27FC236}">
                  <a16:creationId xmlns:a16="http://schemas.microsoft.com/office/drawing/2014/main" id="{AA2381CD-379A-EC4B-8848-AD964D770D1E}"/>
                </a:ext>
              </a:extLst>
            </p:cNvPr>
            <p:cNvSpPr/>
            <p:nvPr/>
          </p:nvSpPr>
          <p:spPr>
            <a:xfrm>
              <a:off x="9567000" y="5035680"/>
              <a:ext cx="121320" cy="68760"/>
            </a:xfrm>
            <a:custGeom>
              <a:avLst/>
              <a:gdLst/>
              <a:ahLst/>
              <a:cxnLst>
                <a:cxn ang="3cd4">
                  <a:pos x="hc" y="t"/>
                </a:cxn>
                <a:cxn ang="cd2">
                  <a:pos x="l" y="vc"/>
                </a:cxn>
                <a:cxn ang="cd4">
                  <a:pos x="hc" y="b"/>
                </a:cxn>
                <a:cxn ang="0">
                  <a:pos x="r" y="vc"/>
                </a:cxn>
              </a:cxnLst>
              <a:rect l="l" t="t" r="r" b="b"/>
              <a:pathLst>
                <a:path w="338" h="192">
                  <a:moveTo>
                    <a:pt x="0" y="192"/>
                  </a:moveTo>
                  <a:cubicBezTo>
                    <a:pt x="105" y="117"/>
                    <a:pt x="219" y="52"/>
                    <a:pt x="33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6" name="Straight Connector 2875">
              <a:extLst>
                <a:ext uri="{FF2B5EF4-FFF2-40B4-BE49-F238E27FC236}">
                  <a16:creationId xmlns:a16="http://schemas.microsoft.com/office/drawing/2014/main" id="{4DCFD26D-A09C-BE4D-9A28-4AAC1ECB1AB8}"/>
                </a:ext>
              </a:extLst>
            </p:cNvPr>
            <p:cNvSpPr/>
            <p:nvPr/>
          </p:nvSpPr>
          <p:spPr>
            <a:xfrm>
              <a:off x="9416160" y="52534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7" name="Freeform 2876">
              <a:extLst>
                <a:ext uri="{FF2B5EF4-FFF2-40B4-BE49-F238E27FC236}">
                  <a16:creationId xmlns:a16="http://schemas.microsoft.com/office/drawing/2014/main" id="{B09F0C4F-D33E-644E-B7B6-27FE07E11367}"/>
                </a:ext>
              </a:extLst>
            </p:cNvPr>
            <p:cNvSpPr/>
            <p:nvPr/>
          </p:nvSpPr>
          <p:spPr>
            <a:xfrm>
              <a:off x="9416160" y="5169240"/>
              <a:ext cx="82800" cy="83880"/>
            </a:xfrm>
            <a:custGeom>
              <a:avLst/>
              <a:gdLst/>
              <a:ahLst/>
              <a:cxnLst>
                <a:cxn ang="3cd4">
                  <a:pos x="hc" y="t"/>
                </a:cxn>
                <a:cxn ang="cd2">
                  <a:pos x="l" y="vc"/>
                </a:cxn>
                <a:cxn ang="cd4">
                  <a:pos x="hc" y="b"/>
                </a:cxn>
                <a:cxn ang="0">
                  <a:pos x="r" y="vc"/>
                </a:cxn>
              </a:cxnLst>
              <a:rect l="l" t="t" r="r" b="b"/>
              <a:pathLst>
                <a:path w="231" h="234">
                  <a:moveTo>
                    <a:pt x="0" y="234"/>
                  </a:moveTo>
                  <a:cubicBezTo>
                    <a:pt x="70" y="150"/>
                    <a:pt x="148" y="71"/>
                    <a:pt x="23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8" name="Straight Connector 2877">
              <a:extLst>
                <a:ext uri="{FF2B5EF4-FFF2-40B4-BE49-F238E27FC236}">
                  <a16:creationId xmlns:a16="http://schemas.microsoft.com/office/drawing/2014/main" id="{6D4F6B40-BC49-7D46-A1F7-613496852F26}"/>
                </a:ext>
              </a:extLst>
            </p:cNvPr>
            <p:cNvSpPr/>
            <p:nvPr/>
          </p:nvSpPr>
          <p:spPr>
            <a:xfrm>
              <a:off x="9325440" y="5398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79" name="Freeform 2878">
              <a:extLst>
                <a:ext uri="{FF2B5EF4-FFF2-40B4-BE49-F238E27FC236}">
                  <a16:creationId xmlns:a16="http://schemas.microsoft.com/office/drawing/2014/main" id="{B6B36E82-96C3-AC48-AA88-18D1516D16D8}"/>
                </a:ext>
              </a:extLst>
            </p:cNvPr>
            <p:cNvSpPr/>
            <p:nvPr/>
          </p:nvSpPr>
          <p:spPr>
            <a:xfrm>
              <a:off x="9325440" y="5326200"/>
              <a:ext cx="36000" cy="72360"/>
            </a:xfrm>
            <a:custGeom>
              <a:avLst/>
              <a:gdLst/>
              <a:ahLst/>
              <a:cxnLst>
                <a:cxn ang="3cd4">
                  <a:pos x="hc" y="t"/>
                </a:cxn>
                <a:cxn ang="cd2">
                  <a:pos x="l" y="vc"/>
                </a:cxn>
                <a:cxn ang="cd4">
                  <a:pos x="hc" y="b"/>
                </a:cxn>
                <a:cxn ang="0">
                  <a:pos x="r" y="vc"/>
                </a:cxn>
              </a:cxnLst>
              <a:rect l="l" t="t" r="r" b="b"/>
              <a:pathLst>
                <a:path w="101" h="202">
                  <a:moveTo>
                    <a:pt x="0" y="202"/>
                  </a:moveTo>
                  <a:cubicBezTo>
                    <a:pt x="30" y="131"/>
                    <a:pt x="63" y="65"/>
                    <a:pt x="10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0" name="Straight Connector 2879">
              <a:extLst>
                <a:ext uri="{FF2B5EF4-FFF2-40B4-BE49-F238E27FC236}">
                  <a16:creationId xmlns:a16="http://schemas.microsoft.com/office/drawing/2014/main" id="{995CAA71-BD8B-7244-A3ED-E20F8BC90E04}"/>
                </a:ext>
              </a:extLst>
            </p:cNvPr>
            <p:cNvSpPr/>
            <p:nvPr/>
          </p:nvSpPr>
          <p:spPr>
            <a:xfrm>
              <a:off x="9361800" y="527183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1" name="Freeform 2880">
              <a:extLst>
                <a:ext uri="{FF2B5EF4-FFF2-40B4-BE49-F238E27FC236}">
                  <a16:creationId xmlns:a16="http://schemas.microsoft.com/office/drawing/2014/main" id="{9FAD6446-AC32-2B42-BFCA-10A126AC27D1}"/>
                </a:ext>
              </a:extLst>
            </p:cNvPr>
            <p:cNvSpPr/>
            <p:nvPr/>
          </p:nvSpPr>
          <p:spPr>
            <a:xfrm>
              <a:off x="9281160" y="5211360"/>
              <a:ext cx="80280" cy="60120"/>
            </a:xfrm>
            <a:custGeom>
              <a:avLst/>
              <a:gdLst/>
              <a:ahLst/>
              <a:cxnLst>
                <a:cxn ang="3cd4">
                  <a:pos x="hc" y="t"/>
                </a:cxn>
                <a:cxn ang="cd2">
                  <a:pos x="l" y="vc"/>
                </a:cxn>
                <a:cxn ang="cd4">
                  <a:pos x="hc" y="b"/>
                </a:cxn>
                <a:cxn ang="0">
                  <a:pos x="r" y="vc"/>
                </a:cxn>
              </a:cxnLst>
              <a:rect l="l" t="t" r="r" b="b"/>
              <a:pathLst>
                <a:path w="224" h="168">
                  <a:moveTo>
                    <a:pt x="224" y="168"/>
                  </a:moveTo>
                  <a:cubicBezTo>
                    <a:pt x="145" y="117"/>
                    <a:pt x="68" y="6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2" name="Straight Connector 2881">
              <a:extLst>
                <a:ext uri="{FF2B5EF4-FFF2-40B4-BE49-F238E27FC236}">
                  <a16:creationId xmlns:a16="http://schemas.microsoft.com/office/drawing/2014/main" id="{873B9CE1-0FD2-1641-BD28-0FB1491A88BB}"/>
                </a:ext>
              </a:extLst>
            </p:cNvPr>
            <p:cNvSpPr/>
            <p:nvPr/>
          </p:nvSpPr>
          <p:spPr>
            <a:xfrm>
              <a:off x="9556200" y="53604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3" name="Freeform 2882">
              <a:extLst>
                <a:ext uri="{FF2B5EF4-FFF2-40B4-BE49-F238E27FC236}">
                  <a16:creationId xmlns:a16="http://schemas.microsoft.com/office/drawing/2014/main" id="{800EB717-7942-F94E-BE3A-968AEB870D1D}"/>
                </a:ext>
              </a:extLst>
            </p:cNvPr>
            <p:cNvSpPr/>
            <p:nvPr/>
          </p:nvSpPr>
          <p:spPr>
            <a:xfrm>
              <a:off x="9434520" y="5307839"/>
              <a:ext cx="121320" cy="52200"/>
            </a:xfrm>
            <a:custGeom>
              <a:avLst/>
              <a:gdLst/>
              <a:ahLst/>
              <a:cxnLst>
                <a:cxn ang="3cd4">
                  <a:pos x="hc" y="t"/>
                </a:cxn>
                <a:cxn ang="cd2">
                  <a:pos x="l" y="vc"/>
                </a:cxn>
                <a:cxn ang="cd4">
                  <a:pos x="hc" y="b"/>
                </a:cxn>
                <a:cxn ang="0">
                  <a:pos x="r" y="vc"/>
                </a:cxn>
              </a:cxnLst>
              <a:rect l="l" t="t" r="r" b="b"/>
              <a:pathLst>
                <a:path w="338" h="146">
                  <a:moveTo>
                    <a:pt x="338" y="146"/>
                  </a:moveTo>
                  <a:cubicBezTo>
                    <a:pt x="221" y="107"/>
                    <a:pt x="109" y="5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4" name="Straight Connector 2883">
              <a:extLst>
                <a:ext uri="{FF2B5EF4-FFF2-40B4-BE49-F238E27FC236}">
                  <a16:creationId xmlns:a16="http://schemas.microsoft.com/office/drawing/2014/main" id="{733D0732-2503-8C49-920C-BD345360C964}"/>
                </a:ext>
              </a:extLst>
            </p:cNvPr>
            <p:cNvSpPr/>
            <p:nvPr/>
          </p:nvSpPr>
          <p:spPr>
            <a:xfrm>
              <a:off x="9743400" y="53989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5" name="Freeform 2884">
              <a:extLst>
                <a:ext uri="{FF2B5EF4-FFF2-40B4-BE49-F238E27FC236}">
                  <a16:creationId xmlns:a16="http://schemas.microsoft.com/office/drawing/2014/main" id="{75ABD392-8B8E-0341-A8EA-B7C0E79F33C2}"/>
                </a:ext>
              </a:extLst>
            </p:cNvPr>
            <p:cNvSpPr/>
            <p:nvPr/>
          </p:nvSpPr>
          <p:spPr>
            <a:xfrm>
              <a:off x="9651240" y="5385240"/>
              <a:ext cx="91800" cy="13320"/>
            </a:xfrm>
            <a:custGeom>
              <a:avLst/>
              <a:gdLst/>
              <a:ahLst/>
              <a:cxnLst>
                <a:cxn ang="3cd4">
                  <a:pos x="hc" y="t"/>
                </a:cxn>
                <a:cxn ang="cd2">
                  <a:pos x="l" y="vc"/>
                </a:cxn>
                <a:cxn ang="cd4">
                  <a:pos x="hc" y="b"/>
                </a:cxn>
                <a:cxn ang="0">
                  <a:pos x="r" y="vc"/>
                </a:cxn>
              </a:cxnLst>
              <a:rect l="l" t="t" r="r" b="b"/>
              <a:pathLst>
                <a:path w="256" h="38">
                  <a:moveTo>
                    <a:pt x="256" y="38"/>
                  </a:moveTo>
                  <a:cubicBezTo>
                    <a:pt x="169" y="31"/>
                    <a:pt x="84" y="1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6" name="Straight Connector 2885">
              <a:extLst>
                <a:ext uri="{FF2B5EF4-FFF2-40B4-BE49-F238E27FC236}">
                  <a16:creationId xmlns:a16="http://schemas.microsoft.com/office/drawing/2014/main" id="{A5903377-939A-B84F-842D-C84CD8C722E9}"/>
                </a:ext>
              </a:extLst>
            </p:cNvPr>
            <p:cNvSpPr/>
            <p:nvPr/>
          </p:nvSpPr>
          <p:spPr>
            <a:xfrm>
              <a:off x="9525599" y="5090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7" name="Freeform 2886">
              <a:extLst>
                <a:ext uri="{FF2B5EF4-FFF2-40B4-BE49-F238E27FC236}">
                  <a16:creationId xmlns:a16="http://schemas.microsoft.com/office/drawing/2014/main" id="{2079936A-BCD7-AB49-A1BD-2CE8DCE293EB}"/>
                </a:ext>
              </a:extLst>
            </p:cNvPr>
            <p:cNvSpPr/>
            <p:nvPr/>
          </p:nvSpPr>
          <p:spPr>
            <a:xfrm>
              <a:off x="9525599" y="5059440"/>
              <a:ext cx="0" cy="30240"/>
            </a:xfrm>
            <a:custGeom>
              <a:avLst/>
              <a:gdLst/>
              <a:ahLst/>
              <a:cxnLst>
                <a:cxn ang="3cd4">
                  <a:pos x="hc" y="t"/>
                </a:cxn>
                <a:cxn ang="cd2">
                  <a:pos x="l" y="vc"/>
                </a:cxn>
                <a:cxn ang="cd4">
                  <a:pos x="hc" y="b"/>
                </a:cxn>
                <a:cxn ang="0">
                  <a:pos x="r" y="vc"/>
                </a:cxn>
              </a:cxnLst>
              <a:rect l="l" t="t" r="r" b="b"/>
              <a:pathLst>
                <a:path h="85">
                  <a:moveTo>
                    <a:pt x="0" y="85"/>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8" name="Freeform 2887">
              <a:extLst>
                <a:ext uri="{FF2B5EF4-FFF2-40B4-BE49-F238E27FC236}">
                  <a16:creationId xmlns:a16="http://schemas.microsoft.com/office/drawing/2014/main" id="{7B1415A9-9067-6F47-87BF-290512147015}"/>
                </a:ext>
              </a:extLst>
            </p:cNvPr>
            <p:cNvSpPr/>
            <p:nvPr/>
          </p:nvSpPr>
          <p:spPr>
            <a:xfrm>
              <a:off x="9525599" y="4990320"/>
              <a:ext cx="14040" cy="68760"/>
            </a:xfrm>
            <a:custGeom>
              <a:avLst/>
              <a:gdLst/>
              <a:ahLst/>
              <a:cxnLst>
                <a:cxn ang="3cd4">
                  <a:pos x="hc" y="t"/>
                </a:cxn>
                <a:cxn ang="cd2">
                  <a:pos x="l" y="vc"/>
                </a:cxn>
                <a:cxn ang="cd4">
                  <a:pos x="hc" y="b"/>
                </a:cxn>
                <a:cxn ang="0">
                  <a:pos x="r" y="vc"/>
                </a:cxn>
              </a:cxnLst>
              <a:rect l="l" t="t" r="r" b="b"/>
              <a:pathLst>
                <a:path w="40" h="192">
                  <a:moveTo>
                    <a:pt x="0" y="192"/>
                  </a:moveTo>
                  <a:cubicBezTo>
                    <a:pt x="0" y="128"/>
                    <a:pt x="15" y="63"/>
                    <a:pt x="4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89" name="Straight Connector 2888">
              <a:extLst>
                <a:ext uri="{FF2B5EF4-FFF2-40B4-BE49-F238E27FC236}">
                  <a16:creationId xmlns:a16="http://schemas.microsoft.com/office/drawing/2014/main" id="{AE4D0246-36AE-C346-AC98-824FB02D61C3}"/>
                </a:ext>
              </a:extLst>
            </p:cNvPr>
            <p:cNvSpPr/>
            <p:nvPr/>
          </p:nvSpPr>
          <p:spPr>
            <a:xfrm>
              <a:off x="9576720" y="53344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0" name="Freeform 2889">
              <a:extLst>
                <a:ext uri="{FF2B5EF4-FFF2-40B4-BE49-F238E27FC236}">
                  <a16:creationId xmlns:a16="http://schemas.microsoft.com/office/drawing/2014/main" id="{04576AF7-1067-E947-B027-D3F01A84611F}"/>
                </a:ext>
              </a:extLst>
            </p:cNvPr>
            <p:cNvSpPr/>
            <p:nvPr/>
          </p:nvSpPr>
          <p:spPr>
            <a:xfrm>
              <a:off x="9544320" y="5186520"/>
              <a:ext cx="32040" cy="147600"/>
            </a:xfrm>
            <a:custGeom>
              <a:avLst/>
              <a:gdLst/>
              <a:ahLst/>
              <a:cxnLst>
                <a:cxn ang="3cd4">
                  <a:pos x="hc" y="t"/>
                </a:cxn>
                <a:cxn ang="cd2">
                  <a:pos x="l" y="vc"/>
                </a:cxn>
                <a:cxn ang="cd4">
                  <a:pos x="hc" y="b"/>
                </a:cxn>
                <a:cxn ang="0">
                  <a:pos x="r" y="vc"/>
                </a:cxn>
              </a:cxnLst>
              <a:rect l="l" t="t" r="r" b="b"/>
              <a:pathLst>
                <a:path w="90" h="411">
                  <a:moveTo>
                    <a:pt x="90" y="411"/>
                  </a:moveTo>
                  <a:cubicBezTo>
                    <a:pt x="48" y="278"/>
                    <a:pt x="19" y="14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1" name="Straight Connector 2890">
              <a:extLst>
                <a:ext uri="{FF2B5EF4-FFF2-40B4-BE49-F238E27FC236}">
                  <a16:creationId xmlns:a16="http://schemas.microsoft.com/office/drawing/2014/main" id="{0294752C-F5AC-1C4F-877D-2C640D4D3087}"/>
                </a:ext>
              </a:extLst>
            </p:cNvPr>
            <p:cNvSpPr/>
            <p:nvPr/>
          </p:nvSpPr>
          <p:spPr>
            <a:xfrm>
              <a:off x="9652680" y="54716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2" name="Freeform 2891">
              <a:extLst>
                <a:ext uri="{FF2B5EF4-FFF2-40B4-BE49-F238E27FC236}">
                  <a16:creationId xmlns:a16="http://schemas.microsoft.com/office/drawing/2014/main" id="{0433F0DF-0AEC-404C-90F2-0E8D483029A2}"/>
                </a:ext>
              </a:extLst>
            </p:cNvPr>
            <p:cNvSpPr/>
            <p:nvPr/>
          </p:nvSpPr>
          <p:spPr>
            <a:xfrm>
              <a:off x="9619560" y="5422680"/>
              <a:ext cx="32760" cy="48600"/>
            </a:xfrm>
            <a:custGeom>
              <a:avLst/>
              <a:gdLst/>
              <a:ahLst/>
              <a:cxnLst>
                <a:cxn ang="3cd4">
                  <a:pos x="hc" y="t"/>
                </a:cxn>
                <a:cxn ang="cd2">
                  <a:pos x="l" y="vc"/>
                </a:cxn>
                <a:cxn ang="cd4">
                  <a:pos x="hc" y="b"/>
                </a:cxn>
                <a:cxn ang="0">
                  <a:pos x="r" y="vc"/>
                </a:cxn>
              </a:cxnLst>
              <a:rect l="l" t="t" r="r" b="b"/>
              <a:pathLst>
                <a:path w="92" h="136">
                  <a:moveTo>
                    <a:pt x="92" y="136"/>
                  </a:moveTo>
                  <a:cubicBezTo>
                    <a:pt x="61" y="90"/>
                    <a:pt x="29" y="4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3" name="Straight Connector 2892">
              <a:extLst>
                <a:ext uri="{FF2B5EF4-FFF2-40B4-BE49-F238E27FC236}">
                  <a16:creationId xmlns:a16="http://schemas.microsoft.com/office/drawing/2014/main" id="{27E43830-E490-164F-A95C-6B2F8CF13215}"/>
                </a:ext>
              </a:extLst>
            </p:cNvPr>
            <p:cNvSpPr/>
            <p:nvPr/>
          </p:nvSpPr>
          <p:spPr>
            <a:xfrm>
              <a:off x="9802080" y="52488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4" name="Freeform 2893">
              <a:extLst>
                <a:ext uri="{FF2B5EF4-FFF2-40B4-BE49-F238E27FC236}">
                  <a16:creationId xmlns:a16="http://schemas.microsoft.com/office/drawing/2014/main" id="{3A162D4C-DF64-2147-A61B-8AEE07C85149}"/>
                </a:ext>
              </a:extLst>
            </p:cNvPr>
            <p:cNvSpPr/>
            <p:nvPr/>
          </p:nvSpPr>
          <p:spPr>
            <a:xfrm>
              <a:off x="9537840" y="5248800"/>
              <a:ext cx="263880" cy="263880"/>
            </a:xfrm>
            <a:custGeom>
              <a:avLst/>
              <a:gdLst/>
              <a:ahLst/>
              <a:cxnLst>
                <a:cxn ang="3cd4">
                  <a:pos x="hc" y="t"/>
                </a:cxn>
                <a:cxn ang="cd2">
                  <a:pos x="l" y="vc"/>
                </a:cxn>
                <a:cxn ang="cd4">
                  <a:pos x="hc" y="b"/>
                </a:cxn>
                <a:cxn ang="0">
                  <a:pos x="r" y="vc"/>
                </a:cxn>
              </a:cxnLst>
              <a:rect l="l" t="t" r="r" b="b"/>
              <a:pathLst>
                <a:path w="734" h="734">
                  <a:moveTo>
                    <a:pt x="734" y="0"/>
                  </a:moveTo>
                  <a:cubicBezTo>
                    <a:pt x="734" y="405"/>
                    <a:pt x="405" y="734"/>
                    <a:pt x="0" y="7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5" name="Freeform 2894">
              <a:extLst>
                <a:ext uri="{FF2B5EF4-FFF2-40B4-BE49-F238E27FC236}">
                  <a16:creationId xmlns:a16="http://schemas.microsoft.com/office/drawing/2014/main" id="{6857AFA7-70FE-7949-A8B7-9D5588AB3327}"/>
                </a:ext>
              </a:extLst>
            </p:cNvPr>
            <p:cNvSpPr/>
            <p:nvPr/>
          </p:nvSpPr>
          <p:spPr>
            <a:xfrm>
              <a:off x="9273600" y="5248800"/>
              <a:ext cx="263880" cy="263880"/>
            </a:xfrm>
            <a:custGeom>
              <a:avLst/>
              <a:gdLst/>
              <a:ahLst/>
              <a:cxnLst>
                <a:cxn ang="3cd4">
                  <a:pos x="hc" y="t"/>
                </a:cxn>
                <a:cxn ang="cd2">
                  <a:pos x="l" y="vc"/>
                </a:cxn>
                <a:cxn ang="cd4">
                  <a:pos x="hc" y="b"/>
                </a:cxn>
                <a:cxn ang="0">
                  <a:pos x="r" y="vc"/>
                </a:cxn>
              </a:cxnLst>
              <a:rect l="l" t="t" r="r" b="b"/>
              <a:pathLst>
                <a:path w="734" h="734">
                  <a:moveTo>
                    <a:pt x="734" y="734"/>
                  </a:moveTo>
                  <a:cubicBezTo>
                    <a:pt x="329" y="734"/>
                    <a:pt x="0" y="40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6" name="Freeform 2895">
              <a:extLst>
                <a:ext uri="{FF2B5EF4-FFF2-40B4-BE49-F238E27FC236}">
                  <a16:creationId xmlns:a16="http://schemas.microsoft.com/office/drawing/2014/main" id="{52072644-8D2D-6440-AFD0-4B88BD3D0FF4}"/>
                </a:ext>
              </a:extLst>
            </p:cNvPr>
            <p:cNvSpPr/>
            <p:nvPr/>
          </p:nvSpPr>
          <p:spPr>
            <a:xfrm>
              <a:off x="9273600" y="4984560"/>
              <a:ext cx="263880" cy="263880"/>
            </a:xfrm>
            <a:custGeom>
              <a:avLst/>
              <a:gdLst/>
              <a:ahLst/>
              <a:cxnLst>
                <a:cxn ang="3cd4">
                  <a:pos x="hc" y="t"/>
                </a:cxn>
                <a:cxn ang="cd2">
                  <a:pos x="l" y="vc"/>
                </a:cxn>
                <a:cxn ang="cd4">
                  <a:pos x="hc" y="b"/>
                </a:cxn>
                <a:cxn ang="0">
                  <a:pos x="r" y="vc"/>
                </a:cxn>
              </a:cxnLst>
              <a:rect l="l" t="t" r="r" b="b"/>
              <a:pathLst>
                <a:path w="734" h="734">
                  <a:moveTo>
                    <a:pt x="0" y="734"/>
                  </a:moveTo>
                  <a:cubicBezTo>
                    <a:pt x="0" y="328"/>
                    <a:pt x="329" y="0"/>
                    <a:pt x="73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7" name="Freeform 2896">
              <a:extLst>
                <a:ext uri="{FF2B5EF4-FFF2-40B4-BE49-F238E27FC236}">
                  <a16:creationId xmlns:a16="http://schemas.microsoft.com/office/drawing/2014/main" id="{D0ECED09-2D56-304B-962C-9093264F006C}"/>
                </a:ext>
              </a:extLst>
            </p:cNvPr>
            <p:cNvSpPr/>
            <p:nvPr/>
          </p:nvSpPr>
          <p:spPr>
            <a:xfrm>
              <a:off x="9537840" y="4984560"/>
              <a:ext cx="263880" cy="263880"/>
            </a:xfrm>
            <a:custGeom>
              <a:avLst/>
              <a:gdLst/>
              <a:ahLst/>
              <a:cxnLst>
                <a:cxn ang="3cd4">
                  <a:pos x="hc" y="t"/>
                </a:cxn>
                <a:cxn ang="cd2">
                  <a:pos x="l" y="vc"/>
                </a:cxn>
                <a:cxn ang="cd4">
                  <a:pos x="hc" y="b"/>
                </a:cxn>
                <a:cxn ang="0">
                  <a:pos x="r" y="vc"/>
                </a:cxn>
              </a:cxnLst>
              <a:rect l="l" t="t" r="r" b="b"/>
              <a:pathLst>
                <a:path w="734" h="734">
                  <a:moveTo>
                    <a:pt x="0" y="0"/>
                  </a:moveTo>
                  <a:cubicBezTo>
                    <a:pt x="405" y="0"/>
                    <a:pt x="734" y="328"/>
                    <a:pt x="734" y="7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8" name="Straight Connector 2897">
              <a:extLst>
                <a:ext uri="{FF2B5EF4-FFF2-40B4-BE49-F238E27FC236}">
                  <a16:creationId xmlns:a16="http://schemas.microsoft.com/office/drawing/2014/main" id="{87F198C9-4547-7E46-9343-B4B311079EE8}"/>
                </a:ext>
              </a:extLst>
            </p:cNvPr>
            <p:cNvSpPr/>
            <p:nvPr/>
          </p:nvSpPr>
          <p:spPr>
            <a:xfrm>
              <a:off x="9427320" y="52902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899" name="Freeform 2898">
              <a:extLst>
                <a:ext uri="{FF2B5EF4-FFF2-40B4-BE49-F238E27FC236}">
                  <a16:creationId xmlns:a16="http://schemas.microsoft.com/office/drawing/2014/main" id="{AA247B7E-C2AB-D045-98CC-1A1E1F45AA2B}"/>
                </a:ext>
              </a:extLst>
            </p:cNvPr>
            <p:cNvSpPr/>
            <p:nvPr/>
          </p:nvSpPr>
          <p:spPr>
            <a:xfrm>
              <a:off x="9393480" y="5290200"/>
              <a:ext cx="33480" cy="34200"/>
            </a:xfrm>
            <a:custGeom>
              <a:avLst/>
              <a:gdLst/>
              <a:ahLst/>
              <a:cxnLst>
                <a:cxn ang="3cd4">
                  <a:pos x="hc" y="t"/>
                </a:cxn>
                <a:cxn ang="cd2">
                  <a:pos x="l" y="vc"/>
                </a:cxn>
                <a:cxn ang="cd4">
                  <a:pos x="hc" y="b"/>
                </a:cxn>
                <a:cxn ang="0">
                  <a:pos x="r" y="vc"/>
                </a:cxn>
              </a:cxnLst>
              <a:rect l="l" t="t" r="r" b="b"/>
              <a:pathLst>
                <a:path w="94" h="96">
                  <a:moveTo>
                    <a:pt x="94" y="0"/>
                  </a:moveTo>
                  <a:cubicBezTo>
                    <a:pt x="94" y="53"/>
                    <a:pt x="52" y="96"/>
                    <a:pt x="0"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00" name="Freeform 2899">
              <a:extLst>
                <a:ext uri="{FF2B5EF4-FFF2-40B4-BE49-F238E27FC236}">
                  <a16:creationId xmlns:a16="http://schemas.microsoft.com/office/drawing/2014/main" id="{DCC3A997-6892-9B4F-8575-ADB065342BAB}"/>
                </a:ext>
              </a:extLst>
            </p:cNvPr>
            <p:cNvSpPr/>
            <p:nvPr/>
          </p:nvSpPr>
          <p:spPr>
            <a:xfrm>
              <a:off x="9358920" y="5290200"/>
              <a:ext cx="34200" cy="34200"/>
            </a:xfrm>
            <a:custGeom>
              <a:avLst/>
              <a:gdLst/>
              <a:ahLst/>
              <a:cxnLst>
                <a:cxn ang="3cd4">
                  <a:pos x="hc" y="t"/>
                </a:cxn>
                <a:cxn ang="cd2">
                  <a:pos x="l" y="vc"/>
                </a:cxn>
                <a:cxn ang="cd4">
                  <a:pos x="hc" y="b"/>
                </a:cxn>
                <a:cxn ang="0">
                  <a:pos x="r" y="vc"/>
                </a:cxn>
              </a:cxnLst>
              <a:rect l="l" t="t" r="r" b="b"/>
              <a:pathLst>
                <a:path w="96" h="96">
                  <a:moveTo>
                    <a:pt x="96" y="96"/>
                  </a:moveTo>
                  <a:cubicBezTo>
                    <a:pt x="43" y="96"/>
                    <a:pt x="0" y="5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01" name="Freeform 2900">
              <a:extLst>
                <a:ext uri="{FF2B5EF4-FFF2-40B4-BE49-F238E27FC236}">
                  <a16:creationId xmlns:a16="http://schemas.microsoft.com/office/drawing/2014/main" id="{0C11B766-4F74-624F-82AB-2F1205805EC9}"/>
                </a:ext>
              </a:extLst>
            </p:cNvPr>
            <p:cNvSpPr/>
            <p:nvPr/>
          </p:nvSpPr>
          <p:spPr>
            <a:xfrm>
              <a:off x="9358920" y="5255640"/>
              <a:ext cx="34200" cy="34200"/>
            </a:xfrm>
            <a:custGeom>
              <a:avLst/>
              <a:gdLst/>
              <a:ahLst/>
              <a:cxnLst>
                <a:cxn ang="3cd4">
                  <a:pos x="hc" y="t"/>
                </a:cxn>
                <a:cxn ang="cd2">
                  <a:pos x="l" y="vc"/>
                </a:cxn>
                <a:cxn ang="cd4">
                  <a:pos x="hc" y="b"/>
                </a:cxn>
                <a:cxn ang="0">
                  <a:pos x="r" y="vc"/>
                </a:cxn>
              </a:cxnLst>
              <a:rect l="l" t="t" r="r" b="b"/>
              <a:pathLst>
                <a:path w="96" h="96">
                  <a:moveTo>
                    <a:pt x="0" y="96"/>
                  </a:moveTo>
                  <a:cubicBezTo>
                    <a:pt x="0" y="44"/>
                    <a:pt x="43" y="0"/>
                    <a:pt x="9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2902" name="Freeform 2901">
              <a:extLst>
                <a:ext uri="{FF2B5EF4-FFF2-40B4-BE49-F238E27FC236}">
                  <a16:creationId xmlns:a16="http://schemas.microsoft.com/office/drawing/2014/main" id="{75EDA21B-C1AF-4047-B157-9D5FF76208BF}"/>
                </a:ext>
              </a:extLst>
            </p:cNvPr>
            <p:cNvSpPr/>
            <p:nvPr/>
          </p:nvSpPr>
          <p:spPr>
            <a:xfrm>
              <a:off x="9393480" y="5255640"/>
              <a:ext cx="33480" cy="34200"/>
            </a:xfrm>
            <a:custGeom>
              <a:avLst/>
              <a:gdLst/>
              <a:ahLst/>
              <a:cxnLst>
                <a:cxn ang="3cd4">
                  <a:pos x="hc" y="t"/>
                </a:cxn>
                <a:cxn ang="cd2">
                  <a:pos x="l" y="vc"/>
                </a:cxn>
                <a:cxn ang="cd4">
                  <a:pos x="hc" y="b"/>
                </a:cxn>
                <a:cxn ang="0">
                  <a:pos x="r" y="vc"/>
                </a:cxn>
              </a:cxnLst>
              <a:rect l="l" t="t" r="r" b="b"/>
              <a:pathLst>
                <a:path w="94" h="96">
                  <a:moveTo>
                    <a:pt x="0" y="0"/>
                  </a:moveTo>
                  <a:cubicBezTo>
                    <a:pt x="52" y="0"/>
                    <a:pt x="94" y="44"/>
                    <a:pt x="94"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
        <p:nvSpPr>
          <p:cNvPr id="2" name="Text Placeholder 1"/>
          <p:cNvSpPr>
            <a:spLocks noGrp="1"/>
          </p:cNvSpPr>
          <p:nvPr>
            <p:ph type="body" sz="quarter" idx="21"/>
          </p:nvPr>
        </p:nvSpPr>
        <p:spPr/>
        <p:txBody>
          <a:bodyPr>
            <a:normAutofit lnSpcReduction="10000"/>
          </a:bodyPr>
          <a:lstStyle/>
          <a:p>
            <a:r>
              <a:rPr lang="en-AU" dirty="0"/>
              <a:t>Icons</a:t>
            </a:r>
          </a:p>
        </p:txBody>
      </p:sp>
    </p:spTree>
    <p:extLst>
      <p:ext uri="{BB962C8B-B14F-4D97-AF65-F5344CB8AC3E}">
        <p14:creationId xmlns:p14="http://schemas.microsoft.com/office/powerpoint/2010/main" val="91189271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 name="Group 900">
            <a:extLst>
              <a:ext uri="{FF2B5EF4-FFF2-40B4-BE49-F238E27FC236}">
                <a16:creationId xmlns:a16="http://schemas.microsoft.com/office/drawing/2014/main" id="{AD994C2C-C23D-DA4C-88C0-C8A871931BA5}"/>
              </a:ext>
            </a:extLst>
          </p:cNvPr>
          <p:cNvGrpSpPr/>
          <p:nvPr/>
        </p:nvGrpSpPr>
        <p:grpSpPr>
          <a:xfrm>
            <a:off x="1339018" y="938399"/>
            <a:ext cx="848438" cy="560369"/>
            <a:chOff x="7039800" y="3582000"/>
            <a:chExt cx="658440" cy="434880"/>
          </a:xfrm>
        </p:grpSpPr>
        <p:sp>
          <p:nvSpPr>
            <p:cNvPr id="1829" name="Straight Connector 1828">
              <a:extLst>
                <a:ext uri="{FF2B5EF4-FFF2-40B4-BE49-F238E27FC236}">
                  <a16:creationId xmlns:a16="http://schemas.microsoft.com/office/drawing/2014/main" id="{156D2B41-503A-ED4A-8FF1-A645151B4066}"/>
                </a:ext>
              </a:extLst>
            </p:cNvPr>
            <p:cNvSpPr/>
            <p:nvPr/>
          </p:nvSpPr>
          <p:spPr>
            <a:xfrm>
              <a:off x="7596360" y="3902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0" name="Freeform 1829">
              <a:extLst>
                <a:ext uri="{FF2B5EF4-FFF2-40B4-BE49-F238E27FC236}">
                  <a16:creationId xmlns:a16="http://schemas.microsoft.com/office/drawing/2014/main" id="{13E951D0-A177-C943-957E-6CF5B9D503B2}"/>
                </a:ext>
              </a:extLst>
            </p:cNvPr>
            <p:cNvSpPr/>
            <p:nvPr/>
          </p:nvSpPr>
          <p:spPr>
            <a:xfrm>
              <a:off x="7596360" y="3843360"/>
              <a:ext cx="0" cy="58320"/>
            </a:xfrm>
            <a:custGeom>
              <a:avLst/>
              <a:gdLst/>
              <a:ahLst/>
              <a:cxnLst>
                <a:cxn ang="3cd4">
                  <a:pos x="hc" y="t"/>
                </a:cxn>
                <a:cxn ang="cd2">
                  <a:pos x="l" y="vc"/>
                </a:cxn>
                <a:cxn ang="cd4">
                  <a:pos x="hc" y="b"/>
                </a:cxn>
                <a:cxn ang="0">
                  <a:pos x="r" y="vc"/>
                </a:cxn>
              </a:cxnLst>
              <a:rect l="l" t="t" r="r" b="b"/>
              <a:pathLst>
                <a:path h="163">
                  <a:moveTo>
                    <a:pt x="0" y="16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1" name="Freeform 1830">
              <a:extLst>
                <a:ext uri="{FF2B5EF4-FFF2-40B4-BE49-F238E27FC236}">
                  <a16:creationId xmlns:a16="http://schemas.microsoft.com/office/drawing/2014/main" id="{0DAB2211-892B-8A4C-A242-5045519ADEEE}"/>
                </a:ext>
              </a:extLst>
            </p:cNvPr>
            <p:cNvSpPr/>
            <p:nvPr/>
          </p:nvSpPr>
          <p:spPr>
            <a:xfrm>
              <a:off x="7550640" y="3843360"/>
              <a:ext cx="45360" cy="0"/>
            </a:xfrm>
            <a:custGeom>
              <a:avLst/>
              <a:gdLst/>
              <a:ahLst/>
              <a:cxnLst>
                <a:cxn ang="3cd4">
                  <a:pos x="hc" y="t"/>
                </a:cxn>
                <a:cxn ang="cd2">
                  <a:pos x="l" y="vc"/>
                </a:cxn>
                <a:cxn ang="cd4">
                  <a:pos x="hc" y="b"/>
                </a:cxn>
                <a:cxn ang="0">
                  <a:pos x="r" y="vc"/>
                </a:cxn>
              </a:cxnLst>
              <a:rect l="l" t="t" r="r" b="b"/>
              <a:pathLst>
                <a:path w="127">
                  <a:moveTo>
                    <a:pt x="127"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2" name="Freeform 1831">
              <a:extLst>
                <a:ext uri="{FF2B5EF4-FFF2-40B4-BE49-F238E27FC236}">
                  <a16:creationId xmlns:a16="http://schemas.microsoft.com/office/drawing/2014/main" id="{CEFDD2B9-48EF-904C-A3F2-A8185532DCDE}"/>
                </a:ext>
              </a:extLst>
            </p:cNvPr>
            <p:cNvSpPr/>
            <p:nvPr/>
          </p:nvSpPr>
          <p:spPr>
            <a:xfrm>
              <a:off x="7525440" y="3788639"/>
              <a:ext cx="24840" cy="54360"/>
            </a:xfrm>
            <a:custGeom>
              <a:avLst/>
              <a:gdLst/>
              <a:ahLst/>
              <a:cxnLst>
                <a:cxn ang="3cd4">
                  <a:pos x="hc" y="t"/>
                </a:cxn>
                <a:cxn ang="cd2">
                  <a:pos x="l" y="vc"/>
                </a:cxn>
                <a:cxn ang="cd4">
                  <a:pos x="hc" y="b"/>
                </a:cxn>
                <a:cxn ang="0">
                  <a:pos x="r" y="vc"/>
                </a:cxn>
              </a:cxnLst>
              <a:rect l="l" t="t" r="r" b="b"/>
              <a:pathLst>
                <a:path w="70" h="152">
                  <a:moveTo>
                    <a:pt x="70" y="152"/>
                  </a:moveTo>
                  <a:cubicBezTo>
                    <a:pt x="49" y="102"/>
                    <a:pt x="30" y="4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3" name="Freeform 1832">
              <a:extLst>
                <a:ext uri="{FF2B5EF4-FFF2-40B4-BE49-F238E27FC236}">
                  <a16:creationId xmlns:a16="http://schemas.microsoft.com/office/drawing/2014/main" id="{DB22515C-B6CA-5147-BD34-971F13742D2C}"/>
                </a:ext>
              </a:extLst>
            </p:cNvPr>
            <p:cNvSpPr/>
            <p:nvPr/>
          </p:nvSpPr>
          <p:spPr>
            <a:xfrm>
              <a:off x="7525440" y="3752640"/>
              <a:ext cx="34920" cy="36000"/>
            </a:xfrm>
            <a:custGeom>
              <a:avLst/>
              <a:gdLst/>
              <a:ahLst/>
              <a:cxnLst>
                <a:cxn ang="3cd4">
                  <a:pos x="hc" y="t"/>
                </a:cxn>
                <a:cxn ang="cd2">
                  <a:pos x="l" y="vc"/>
                </a:cxn>
                <a:cxn ang="cd4">
                  <a:pos x="hc" y="b"/>
                </a:cxn>
                <a:cxn ang="0">
                  <a:pos x="r" y="vc"/>
                </a:cxn>
              </a:cxnLst>
              <a:rect l="l" t="t" r="r" b="b"/>
              <a:pathLst>
                <a:path w="98" h="101">
                  <a:moveTo>
                    <a:pt x="0" y="101"/>
                  </a:moveTo>
                  <a:cubicBezTo>
                    <a:pt x="98" y="0"/>
                    <a:pt x="98" y="0"/>
                    <a:pt x="9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4" name="Freeform 1833">
              <a:extLst>
                <a:ext uri="{FF2B5EF4-FFF2-40B4-BE49-F238E27FC236}">
                  <a16:creationId xmlns:a16="http://schemas.microsoft.com/office/drawing/2014/main" id="{845BF414-47FE-5942-AE7F-11D94AC415F7}"/>
                </a:ext>
              </a:extLst>
            </p:cNvPr>
            <p:cNvSpPr/>
            <p:nvPr/>
          </p:nvSpPr>
          <p:spPr>
            <a:xfrm>
              <a:off x="7500600" y="3690000"/>
              <a:ext cx="59760" cy="62280"/>
            </a:xfrm>
            <a:custGeom>
              <a:avLst/>
              <a:gdLst/>
              <a:ahLst/>
              <a:cxnLst>
                <a:cxn ang="3cd4">
                  <a:pos x="hc" y="t"/>
                </a:cxn>
                <a:cxn ang="cd2">
                  <a:pos x="l" y="vc"/>
                </a:cxn>
                <a:cxn ang="cd4">
                  <a:pos x="hc" y="b"/>
                </a:cxn>
                <a:cxn ang="0">
                  <a:pos x="r" y="vc"/>
                </a:cxn>
              </a:cxnLst>
              <a:rect l="l" t="t" r="r" b="b"/>
              <a:pathLst>
                <a:path w="167" h="174">
                  <a:moveTo>
                    <a:pt x="167" y="17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5" name="Freeform 1834">
              <a:extLst>
                <a:ext uri="{FF2B5EF4-FFF2-40B4-BE49-F238E27FC236}">
                  <a16:creationId xmlns:a16="http://schemas.microsoft.com/office/drawing/2014/main" id="{A1013F62-01AA-904F-82ED-1942F7247637}"/>
                </a:ext>
              </a:extLst>
            </p:cNvPr>
            <p:cNvSpPr/>
            <p:nvPr/>
          </p:nvSpPr>
          <p:spPr>
            <a:xfrm>
              <a:off x="7465320" y="3690000"/>
              <a:ext cx="34920" cy="36720"/>
            </a:xfrm>
            <a:custGeom>
              <a:avLst/>
              <a:gdLst/>
              <a:ahLst/>
              <a:cxnLst>
                <a:cxn ang="3cd4">
                  <a:pos x="hc" y="t"/>
                </a:cxn>
                <a:cxn ang="cd2">
                  <a:pos x="l" y="vc"/>
                </a:cxn>
                <a:cxn ang="cd4">
                  <a:pos x="hc" y="b"/>
                </a:cxn>
                <a:cxn ang="0">
                  <a:pos x="r" y="vc"/>
                </a:cxn>
              </a:cxnLst>
              <a:rect l="l" t="t" r="r" b="b"/>
              <a:pathLst>
                <a:path w="98" h="103">
                  <a:moveTo>
                    <a:pt x="98" y="0"/>
                  </a:moveTo>
                  <a:cubicBezTo>
                    <a:pt x="0" y="103"/>
                    <a:pt x="0" y="103"/>
                    <a:pt x="0" y="10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6" name="Freeform 1835">
              <a:extLst>
                <a:ext uri="{FF2B5EF4-FFF2-40B4-BE49-F238E27FC236}">
                  <a16:creationId xmlns:a16="http://schemas.microsoft.com/office/drawing/2014/main" id="{C7B135EC-D42A-4C44-AA2D-88732EDD7583}"/>
                </a:ext>
              </a:extLst>
            </p:cNvPr>
            <p:cNvSpPr/>
            <p:nvPr/>
          </p:nvSpPr>
          <p:spPr>
            <a:xfrm>
              <a:off x="7411320" y="3701520"/>
              <a:ext cx="53640" cy="25200"/>
            </a:xfrm>
            <a:custGeom>
              <a:avLst/>
              <a:gdLst/>
              <a:ahLst/>
              <a:cxnLst>
                <a:cxn ang="3cd4">
                  <a:pos x="hc" y="t"/>
                </a:cxn>
                <a:cxn ang="cd2">
                  <a:pos x="l" y="vc"/>
                </a:cxn>
                <a:cxn ang="cd4">
                  <a:pos x="hc" y="b"/>
                </a:cxn>
                <a:cxn ang="0">
                  <a:pos x="r" y="vc"/>
                </a:cxn>
              </a:cxnLst>
              <a:rect l="l" t="t" r="r" b="b"/>
              <a:pathLst>
                <a:path w="150" h="71">
                  <a:moveTo>
                    <a:pt x="150" y="71"/>
                  </a:moveTo>
                  <a:cubicBezTo>
                    <a:pt x="110" y="39"/>
                    <a:pt x="40" y="1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7" name="Freeform 1836">
              <a:extLst>
                <a:ext uri="{FF2B5EF4-FFF2-40B4-BE49-F238E27FC236}">
                  <a16:creationId xmlns:a16="http://schemas.microsoft.com/office/drawing/2014/main" id="{DB9499A9-6225-F140-AC23-7B17955AB957}"/>
                </a:ext>
              </a:extLst>
            </p:cNvPr>
            <p:cNvSpPr/>
            <p:nvPr/>
          </p:nvSpPr>
          <p:spPr>
            <a:xfrm>
              <a:off x="7411320" y="3653639"/>
              <a:ext cx="0" cy="47520"/>
            </a:xfrm>
            <a:custGeom>
              <a:avLst/>
              <a:gdLst/>
              <a:ahLst/>
              <a:cxnLst>
                <a:cxn ang="3cd4">
                  <a:pos x="hc" y="t"/>
                </a:cxn>
                <a:cxn ang="cd2">
                  <a:pos x="l" y="vc"/>
                </a:cxn>
                <a:cxn ang="cd4">
                  <a:pos x="hc" y="b"/>
                </a:cxn>
                <a:cxn ang="0">
                  <a:pos x="r" y="vc"/>
                </a:cxn>
              </a:cxnLst>
              <a:rect l="l" t="t" r="r" b="b"/>
              <a:pathLst>
                <a:path h="133">
                  <a:moveTo>
                    <a:pt x="0" y="13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8" name="Freeform 1837">
              <a:extLst>
                <a:ext uri="{FF2B5EF4-FFF2-40B4-BE49-F238E27FC236}">
                  <a16:creationId xmlns:a16="http://schemas.microsoft.com/office/drawing/2014/main" id="{0C1F7CB7-2841-7340-94A0-2434964516AE}"/>
                </a:ext>
              </a:extLst>
            </p:cNvPr>
            <p:cNvSpPr/>
            <p:nvPr/>
          </p:nvSpPr>
          <p:spPr>
            <a:xfrm>
              <a:off x="7326360" y="3653639"/>
              <a:ext cx="84600" cy="0"/>
            </a:xfrm>
            <a:custGeom>
              <a:avLst/>
              <a:gdLst/>
              <a:ahLst/>
              <a:cxnLst>
                <a:cxn ang="3cd4">
                  <a:pos x="hc" y="t"/>
                </a:cxn>
                <a:cxn ang="cd2">
                  <a:pos x="l" y="vc"/>
                </a:cxn>
                <a:cxn ang="cd4">
                  <a:pos x="hc" y="b"/>
                </a:cxn>
                <a:cxn ang="0">
                  <a:pos x="r" y="vc"/>
                </a:cxn>
              </a:cxnLst>
              <a:rect l="l" t="t" r="r" b="b"/>
              <a:pathLst>
                <a:path w="236">
                  <a:moveTo>
                    <a:pt x="23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39" name="Freeform 1838">
              <a:extLst>
                <a:ext uri="{FF2B5EF4-FFF2-40B4-BE49-F238E27FC236}">
                  <a16:creationId xmlns:a16="http://schemas.microsoft.com/office/drawing/2014/main" id="{67F449EB-F813-0446-85CA-CCAC09F3B4A2}"/>
                </a:ext>
              </a:extLst>
            </p:cNvPr>
            <p:cNvSpPr/>
            <p:nvPr/>
          </p:nvSpPr>
          <p:spPr>
            <a:xfrm>
              <a:off x="7326360" y="3653639"/>
              <a:ext cx="0" cy="47520"/>
            </a:xfrm>
            <a:custGeom>
              <a:avLst/>
              <a:gdLst/>
              <a:ahLst/>
              <a:cxnLst>
                <a:cxn ang="3cd4">
                  <a:pos x="hc" y="t"/>
                </a:cxn>
                <a:cxn ang="cd2">
                  <a:pos x="l" y="vc"/>
                </a:cxn>
                <a:cxn ang="cd4">
                  <a:pos x="hc" y="b"/>
                </a:cxn>
                <a:cxn ang="0">
                  <a:pos x="r" y="vc"/>
                </a:cxn>
              </a:cxnLst>
              <a:rect l="l" t="t" r="r" b="b"/>
              <a:pathLst>
                <a:path h="133">
                  <a:moveTo>
                    <a:pt x="0" y="0"/>
                  </a:moveTo>
                  <a:cubicBezTo>
                    <a:pt x="0" y="133"/>
                    <a:pt x="0" y="133"/>
                    <a:pt x="0" y="13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0" name="Freeform 1839">
              <a:extLst>
                <a:ext uri="{FF2B5EF4-FFF2-40B4-BE49-F238E27FC236}">
                  <a16:creationId xmlns:a16="http://schemas.microsoft.com/office/drawing/2014/main" id="{FE95AA34-5B39-0A41-BD2B-970030A38C81}"/>
                </a:ext>
              </a:extLst>
            </p:cNvPr>
            <p:cNvSpPr/>
            <p:nvPr/>
          </p:nvSpPr>
          <p:spPr>
            <a:xfrm>
              <a:off x="7273080" y="3701520"/>
              <a:ext cx="52920" cy="25200"/>
            </a:xfrm>
            <a:custGeom>
              <a:avLst/>
              <a:gdLst/>
              <a:ahLst/>
              <a:cxnLst>
                <a:cxn ang="3cd4">
                  <a:pos x="hc" y="t"/>
                </a:cxn>
                <a:cxn ang="cd2">
                  <a:pos x="l" y="vc"/>
                </a:cxn>
                <a:cxn ang="cd4">
                  <a:pos x="hc" y="b"/>
                </a:cxn>
                <a:cxn ang="0">
                  <a:pos x="r" y="vc"/>
                </a:cxn>
              </a:cxnLst>
              <a:rect l="l" t="t" r="r" b="b"/>
              <a:pathLst>
                <a:path w="148" h="71">
                  <a:moveTo>
                    <a:pt x="148" y="0"/>
                  </a:moveTo>
                  <a:cubicBezTo>
                    <a:pt x="98" y="19"/>
                    <a:pt x="39" y="39"/>
                    <a:pt x="0" y="7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1" name="Freeform 1840">
              <a:extLst>
                <a:ext uri="{FF2B5EF4-FFF2-40B4-BE49-F238E27FC236}">
                  <a16:creationId xmlns:a16="http://schemas.microsoft.com/office/drawing/2014/main" id="{A0DD895C-AAC5-4A40-B514-E7AB18714061}"/>
                </a:ext>
              </a:extLst>
            </p:cNvPr>
            <p:cNvSpPr/>
            <p:nvPr/>
          </p:nvSpPr>
          <p:spPr>
            <a:xfrm>
              <a:off x="7237440" y="3690000"/>
              <a:ext cx="35280" cy="36720"/>
            </a:xfrm>
            <a:custGeom>
              <a:avLst/>
              <a:gdLst/>
              <a:ahLst/>
              <a:cxnLst>
                <a:cxn ang="3cd4">
                  <a:pos x="hc" y="t"/>
                </a:cxn>
                <a:cxn ang="cd2">
                  <a:pos x="l" y="vc"/>
                </a:cxn>
                <a:cxn ang="cd4">
                  <a:pos x="hc" y="b"/>
                </a:cxn>
                <a:cxn ang="0">
                  <a:pos x="r" y="vc"/>
                </a:cxn>
              </a:cxnLst>
              <a:rect l="l" t="t" r="r" b="b"/>
              <a:pathLst>
                <a:path w="99" h="103">
                  <a:moveTo>
                    <a:pt x="99" y="10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2" name="Freeform 1841">
              <a:extLst>
                <a:ext uri="{FF2B5EF4-FFF2-40B4-BE49-F238E27FC236}">
                  <a16:creationId xmlns:a16="http://schemas.microsoft.com/office/drawing/2014/main" id="{BFEB296F-317D-F04C-B32A-FD135ACF818B}"/>
                </a:ext>
              </a:extLst>
            </p:cNvPr>
            <p:cNvSpPr/>
            <p:nvPr/>
          </p:nvSpPr>
          <p:spPr>
            <a:xfrm>
              <a:off x="7176960" y="3690000"/>
              <a:ext cx="60120" cy="62280"/>
            </a:xfrm>
            <a:custGeom>
              <a:avLst/>
              <a:gdLst/>
              <a:ahLst/>
              <a:cxnLst>
                <a:cxn ang="3cd4">
                  <a:pos x="hc" y="t"/>
                </a:cxn>
                <a:cxn ang="cd2">
                  <a:pos x="l" y="vc"/>
                </a:cxn>
                <a:cxn ang="cd4">
                  <a:pos x="hc" y="b"/>
                </a:cxn>
                <a:cxn ang="0">
                  <a:pos x="r" y="vc"/>
                </a:cxn>
              </a:cxnLst>
              <a:rect l="l" t="t" r="r" b="b"/>
              <a:pathLst>
                <a:path w="168" h="174">
                  <a:moveTo>
                    <a:pt x="168" y="0"/>
                  </a:moveTo>
                  <a:cubicBezTo>
                    <a:pt x="0" y="174"/>
                    <a:pt x="0" y="174"/>
                    <a:pt x="0" y="17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3" name="Freeform 1842">
              <a:extLst>
                <a:ext uri="{FF2B5EF4-FFF2-40B4-BE49-F238E27FC236}">
                  <a16:creationId xmlns:a16="http://schemas.microsoft.com/office/drawing/2014/main" id="{FBF76A15-B86B-7A47-B8D5-860087DDB3D5}"/>
                </a:ext>
              </a:extLst>
            </p:cNvPr>
            <p:cNvSpPr/>
            <p:nvPr/>
          </p:nvSpPr>
          <p:spPr>
            <a:xfrm>
              <a:off x="7176960" y="3752640"/>
              <a:ext cx="34920" cy="36000"/>
            </a:xfrm>
            <a:custGeom>
              <a:avLst/>
              <a:gdLst/>
              <a:ahLst/>
              <a:cxnLst>
                <a:cxn ang="3cd4">
                  <a:pos x="hc" y="t"/>
                </a:cxn>
                <a:cxn ang="cd2">
                  <a:pos x="l" y="vc"/>
                </a:cxn>
                <a:cxn ang="cd4">
                  <a:pos x="hc" y="b"/>
                </a:cxn>
                <a:cxn ang="0">
                  <a:pos x="r" y="vc"/>
                </a:cxn>
              </a:cxnLst>
              <a:rect l="l" t="t" r="r" b="b"/>
              <a:pathLst>
                <a:path w="98" h="101">
                  <a:moveTo>
                    <a:pt x="0" y="0"/>
                  </a:moveTo>
                  <a:cubicBezTo>
                    <a:pt x="98" y="101"/>
                    <a:pt x="98" y="101"/>
                    <a:pt x="98" y="10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4" name="Freeform 1843">
              <a:extLst>
                <a:ext uri="{FF2B5EF4-FFF2-40B4-BE49-F238E27FC236}">
                  <a16:creationId xmlns:a16="http://schemas.microsoft.com/office/drawing/2014/main" id="{CD4AD84A-A669-494C-9494-0135ABC2C2EB}"/>
                </a:ext>
              </a:extLst>
            </p:cNvPr>
            <p:cNvSpPr/>
            <p:nvPr/>
          </p:nvSpPr>
          <p:spPr>
            <a:xfrm>
              <a:off x="7187759" y="3788639"/>
              <a:ext cx="24120" cy="54360"/>
            </a:xfrm>
            <a:custGeom>
              <a:avLst/>
              <a:gdLst/>
              <a:ahLst/>
              <a:cxnLst>
                <a:cxn ang="3cd4">
                  <a:pos x="hc" y="t"/>
                </a:cxn>
                <a:cxn ang="cd2">
                  <a:pos x="l" y="vc"/>
                </a:cxn>
                <a:cxn ang="cd4">
                  <a:pos x="hc" y="b"/>
                </a:cxn>
                <a:cxn ang="0">
                  <a:pos x="r" y="vc"/>
                </a:cxn>
              </a:cxnLst>
              <a:rect l="l" t="t" r="r" b="b"/>
              <a:pathLst>
                <a:path w="68" h="152">
                  <a:moveTo>
                    <a:pt x="68" y="0"/>
                  </a:moveTo>
                  <a:cubicBezTo>
                    <a:pt x="40" y="41"/>
                    <a:pt x="19" y="102"/>
                    <a:pt x="0" y="15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5" name="Freeform 1844">
              <a:extLst>
                <a:ext uri="{FF2B5EF4-FFF2-40B4-BE49-F238E27FC236}">
                  <a16:creationId xmlns:a16="http://schemas.microsoft.com/office/drawing/2014/main" id="{910F3231-72E1-2B49-9DC8-17A94CC628B6}"/>
                </a:ext>
              </a:extLst>
            </p:cNvPr>
            <p:cNvSpPr/>
            <p:nvPr/>
          </p:nvSpPr>
          <p:spPr>
            <a:xfrm>
              <a:off x="7141320" y="3843360"/>
              <a:ext cx="46080" cy="0"/>
            </a:xfrm>
            <a:custGeom>
              <a:avLst/>
              <a:gdLst/>
              <a:ahLst/>
              <a:cxnLst>
                <a:cxn ang="3cd4">
                  <a:pos x="hc" y="t"/>
                </a:cxn>
                <a:cxn ang="cd2">
                  <a:pos x="l" y="vc"/>
                </a:cxn>
                <a:cxn ang="cd4">
                  <a:pos x="hc" y="b"/>
                </a:cxn>
                <a:cxn ang="0">
                  <a:pos x="r" y="vc"/>
                </a:cxn>
              </a:cxnLst>
              <a:rect l="l" t="t" r="r" b="b"/>
              <a:pathLst>
                <a:path w="129">
                  <a:moveTo>
                    <a:pt x="129"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6" name="Freeform 1845">
              <a:extLst>
                <a:ext uri="{FF2B5EF4-FFF2-40B4-BE49-F238E27FC236}">
                  <a16:creationId xmlns:a16="http://schemas.microsoft.com/office/drawing/2014/main" id="{49B653F8-8E74-3D4A-987D-0EECD7E013CE}"/>
                </a:ext>
              </a:extLst>
            </p:cNvPr>
            <p:cNvSpPr/>
            <p:nvPr/>
          </p:nvSpPr>
          <p:spPr>
            <a:xfrm>
              <a:off x="7141320" y="3843360"/>
              <a:ext cx="0" cy="58320"/>
            </a:xfrm>
            <a:custGeom>
              <a:avLst/>
              <a:gdLst/>
              <a:ahLst/>
              <a:cxnLst>
                <a:cxn ang="3cd4">
                  <a:pos x="hc" y="t"/>
                </a:cxn>
                <a:cxn ang="cd2">
                  <a:pos x="l" y="vc"/>
                </a:cxn>
                <a:cxn ang="cd4">
                  <a:pos x="hc" y="b"/>
                </a:cxn>
                <a:cxn ang="0">
                  <a:pos x="r" y="vc"/>
                </a:cxn>
              </a:cxnLst>
              <a:rect l="l" t="t" r="r" b="b"/>
              <a:pathLst>
                <a:path h="163">
                  <a:moveTo>
                    <a:pt x="0" y="0"/>
                  </a:moveTo>
                  <a:cubicBezTo>
                    <a:pt x="0" y="163"/>
                    <a:pt x="0" y="163"/>
                    <a:pt x="0" y="16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7" name="Straight Connector 1846">
              <a:extLst>
                <a:ext uri="{FF2B5EF4-FFF2-40B4-BE49-F238E27FC236}">
                  <a16:creationId xmlns:a16="http://schemas.microsoft.com/office/drawing/2014/main" id="{ABE97C77-9C4E-294E-BC50-E78DEDBE7DA1}"/>
                </a:ext>
              </a:extLst>
            </p:cNvPr>
            <p:cNvSpPr/>
            <p:nvPr/>
          </p:nvSpPr>
          <p:spPr>
            <a:xfrm>
              <a:off x="7477560" y="3902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8" name="Freeform 1847">
              <a:extLst>
                <a:ext uri="{FF2B5EF4-FFF2-40B4-BE49-F238E27FC236}">
                  <a16:creationId xmlns:a16="http://schemas.microsoft.com/office/drawing/2014/main" id="{707363F7-7064-5244-8B41-B2BDA12BF7B2}"/>
                </a:ext>
              </a:extLst>
            </p:cNvPr>
            <p:cNvSpPr/>
            <p:nvPr/>
          </p:nvSpPr>
          <p:spPr>
            <a:xfrm>
              <a:off x="7363799" y="3783240"/>
              <a:ext cx="113400" cy="118440"/>
            </a:xfrm>
            <a:custGeom>
              <a:avLst/>
              <a:gdLst/>
              <a:ahLst/>
              <a:cxnLst>
                <a:cxn ang="3cd4">
                  <a:pos x="hc" y="t"/>
                </a:cxn>
                <a:cxn ang="cd2">
                  <a:pos x="l" y="vc"/>
                </a:cxn>
                <a:cxn ang="cd4">
                  <a:pos x="hc" y="b"/>
                </a:cxn>
                <a:cxn ang="0">
                  <a:pos x="r" y="vc"/>
                </a:cxn>
              </a:cxnLst>
              <a:rect l="l" t="t" r="r" b="b"/>
              <a:pathLst>
                <a:path w="316" h="330">
                  <a:moveTo>
                    <a:pt x="316" y="330"/>
                  </a:moveTo>
                  <a:cubicBezTo>
                    <a:pt x="316" y="144"/>
                    <a:pt x="178"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49" name="Freeform 1848">
              <a:extLst>
                <a:ext uri="{FF2B5EF4-FFF2-40B4-BE49-F238E27FC236}">
                  <a16:creationId xmlns:a16="http://schemas.microsoft.com/office/drawing/2014/main" id="{17AD4FA2-825A-094C-8893-D75F65975542}"/>
                </a:ext>
              </a:extLst>
            </p:cNvPr>
            <p:cNvSpPr/>
            <p:nvPr/>
          </p:nvSpPr>
          <p:spPr>
            <a:xfrm>
              <a:off x="7249680" y="3783240"/>
              <a:ext cx="113760" cy="118440"/>
            </a:xfrm>
            <a:custGeom>
              <a:avLst/>
              <a:gdLst/>
              <a:ahLst/>
              <a:cxnLst>
                <a:cxn ang="3cd4">
                  <a:pos x="hc" y="t"/>
                </a:cxn>
                <a:cxn ang="cd2">
                  <a:pos x="l" y="vc"/>
                </a:cxn>
                <a:cxn ang="cd4">
                  <a:pos x="hc" y="b"/>
                </a:cxn>
                <a:cxn ang="0">
                  <a:pos x="r" y="vc"/>
                </a:cxn>
              </a:cxnLst>
              <a:rect l="l" t="t" r="r" b="b"/>
              <a:pathLst>
                <a:path w="317" h="330">
                  <a:moveTo>
                    <a:pt x="317" y="0"/>
                  </a:moveTo>
                  <a:cubicBezTo>
                    <a:pt x="139" y="0"/>
                    <a:pt x="0" y="144"/>
                    <a:pt x="0" y="3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0" name="Straight Connector 1849">
              <a:extLst>
                <a:ext uri="{FF2B5EF4-FFF2-40B4-BE49-F238E27FC236}">
                  <a16:creationId xmlns:a16="http://schemas.microsoft.com/office/drawing/2014/main" id="{DE4BFDDE-D008-6645-AE3F-E15BB2B0A441}"/>
                </a:ext>
              </a:extLst>
            </p:cNvPr>
            <p:cNvSpPr/>
            <p:nvPr/>
          </p:nvSpPr>
          <p:spPr>
            <a:xfrm>
              <a:off x="7635240" y="39592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1" name="Freeform 1850">
              <a:extLst>
                <a:ext uri="{FF2B5EF4-FFF2-40B4-BE49-F238E27FC236}">
                  <a16:creationId xmlns:a16="http://schemas.microsoft.com/office/drawing/2014/main" id="{410A4203-4C77-5A4D-8D5B-E11B37BC454A}"/>
                </a:ext>
              </a:extLst>
            </p:cNvPr>
            <p:cNvSpPr/>
            <p:nvPr/>
          </p:nvSpPr>
          <p:spPr>
            <a:xfrm>
              <a:off x="7102800" y="3959279"/>
              <a:ext cx="532080" cy="0"/>
            </a:xfrm>
            <a:custGeom>
              <a:avLst/>
              <a:gdLst/>
              <a:ahLst/>
              <a:cxnLst>
                <a:cxn ang="3cd4">
                  <a:pos x="hc" y="t"/>
                </a:cxn>
                <a:cxn ang="cd2">
                  <a:pos x="l" y="vc"/>
                </a:cxn>
                <a:cxn ang="cd4">
                  <a:pos x="hc" y="b"/>
                </a:cxn>
                <a:cxn ang="0">
                  <a:pos x="r" y="vc"/>
                </a:cxn>
              </a:cxnLst>
              <a:rect l="l" t="t" r="r" b="b"/>
              <a:pathLst>
                <a:path w="1479">
                  <a:moveTo>
                    <a:pt x="1479"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2" name="Freeform 1851">
              <a:extLst>
                <a:ext uri="{FF2B5EF4-FFF2-40B4-BE49-F238E27FC236}">
                  <a16:creationId xmlns:a16="http://schemas.microsoft.com/office/drawing/2014/main" id="{0CE9FF1E-4452-1340-B5EA-8D93159D6ADE}"/>
                </a:ext>
              </a:extLst>
            </p:cNvPr>
            <p:cNvSpPr/>
            <p:nvPr/>
          </p:nvSpPr>
          <p:spPr>
            <a:xfrm>
              <a:off x="7089480" y="3946680"/>
              <a:ext cx="12960" cy="12240"/>
            </a:xfrm>
            <a:custGeom>
              <a:avLst/>
              <a:gdLst/>
              <a:ahLst/>
              <a:cxnLst>
                <a:cxn ang="3cd4">
                  <a:pos x="hc" y="t"/>
                </a:cxn>
                <a:cxn ang="cd2">
                  <a:pos x="l" y="vc"/>
                </a:cxn>
                <a:cxn ang="cd4">
                  <a:pos x="hc" y="b"/>
                </a:cxn>
                <a:cxn ang="0">
                  <a:pos x="r" y="vc"/>
                </a:cxn>
              </a:cxnLst>
              <a:rect l="l" t="t" r="r" b="b"/>
              <a:pathLst>
                <a:path w="37" h="35">
                  <a:moveTo>
                    <a:pt x="37" y="35"/>
                  </a:moveTo>
                  <a:cubicBezTo>
                    <a:pt x="17" y="35"/>
                    <a:pt x="0" y="1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3" name="Freeform 1852">
              <a:extLst>
                <a:ext uri="{FF2B5EF4-FFF2-40B4-BE49-F238E27FC236}">
                  <a16:creationId xmlns:a16="http://schemas.microsoft.com/office/drawing/2014/main" id="{7491A36C-026D-B342-A7B2-D7B8A08815D1}"/>
                </a:ext>
              </a:extLst>
            </p:cNvPr>
            <p:cNvSpPr/>
            <p:nvPr/>
          </p:nvSpPr>
          <p:spPr>
            <a:xfrm>
              <a:off x="7089480" y="3595320"/>
              <a:ext cx="0" cy="351360"/>
            </a:xfrm>
            <a:custGeom>
              <a:avLst/>
              <a:gdLst/>
              <a:ahLst/>
              <a:cxnLst>
                <a:cxn ang="3cd4">
                  <a:pos x="hc" y="t"/>
                </a:cxn>
                <a:cxn ang="cd2">
                  <a:pos x="l" y="vc"/>
                </a:cxn>
                <a:cxn ang="cd4">
                  <a:pos x="hc" y="b"/>
                </a:cxn>
                <a:cxn ang="0">
                  <a:pos x="r" y="vc"/>
                </a:cxn>
              </a:cxnLst>
              <a:rect l="l" t="t" r="r" b="b"/>
              <a:pathLst>
                <a:path h="977">
                  <a:moveTo>
                    <a:pt x="0" y="97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4" name="Freeform 1853">
              <a:extLst>
                <a:ext uri="{FF2B5EF4-FFF2-40B4-BE49-F238E27FC236}">
                  <a16:creationId xmlns:a16="http://schemas.microsoft.com/office/drawing/2014/main" id="{ED6DD5C9-A365-7B49-A2FC-D7BEB5133D20}"/>
                </a:ext>
              </a:extLst>
            </p:cNvPr>
            <p:cNvSpPr/>
            <p:nvPr/>
          </p:nvSpPr>
          <p:spPr>
            <a:xfrm>
              <a:off x="7089480" y="3582000"/>
              <a:ext cx="12960" cy="12960"/>
            </a:xfrm>
            <a:custGeom>
              <a:avLst/>
              <a:gdLst/>
              <a:ahLst/>
              <a:cxnLst>
                <a:cxn ang="3cd4">
                  <a:pos x="hc" y="t"/>
                </a:cxn>
                <a:cxn ang="cd2">
                  <a:pos x="l" y="vc"/>
                </a:cxn>
                <a:cxn ang="cd4">
                  <a:pos x="hc" y="b"/>
                </a:cxn>
                <a:cxn ang="0">
                  <a:pos x="r" y="vc"/>
                </a:cxn>
              </a:cxnLst>
              <a:rect l="l" t="t" r="r" b="b"/>
              <a:pathLst>
                <a:path w="37" h="37">
                  <a:moveTo>
                    <a:pt x="0" y="37"/>
                  </a:moveTo>
                  <a:cubicBezTo>
                    <a:pt x="0" y="17"/>
                    <a:pt x="17" y="0"/>
                    <a:pt x="3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5" name="Freeform 1854">
              <a:extLst>
                <a:ext uri="{FF2B5EF4-FFF2-40B4-BE49-F238E27FC236}">
                  <a16:creationId xmlns:a16="http://schemas.microsoft.com/office/drawing/2014/main" id="{0E7797CE-B075-BE4E-A4E2-9B61111193A8}"/>
                </a:ext>
              </a:extLst>
            </p:cNvPr>
            <p:cNvSpPr/>
            <p:nvPr/>
          </p:nvSpPr>
          <p:spPr>
            <a:xfrm>
              <a:off x="7102800" y="3582000"/>
              <a:ext cx="532080" cy="0"/>
            </a:xfrm>
            <a:custGeom>
              <a:avLst/>
              <a:gdLst/>
              <a:ahLst/>
              <a:cxnLst>
                <a:cxn ang="3cd4">
                  <a:pos x="hc" y="t"/>
                </a:cxn>
                <a:cxn ang="cd2">
                  <a:pos x="l" y="vc"/>
                </a:cxn>
                <a:cxn ang="cd4">
                  <a:pos x="hc" y="b"/>
                </a:cxn>
                <a:cxn ang="0">
                  <a:pos x="r" y="vc"/>
                </a:cxn>
              </a:cxnLst>
              <a:rect l="l" t="t" r="r" b="b"/>
              <a:pathLst>
                <a:path w="1479">
                  <a:moveTo>
                    <a:pt x="0" y="0"/>
                  </a:moveTo>
                  <a:cubicBezTo>
                    <a:pt x="1479" y="0"/>
                    <a:pt x="1479" y="0"/>
                    <a:pt x="147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6" name="Freeform 1855">
              <a:extLst>
                <a:ext uri="{FF2B5EF4-FFF2-40B4-BE49-F238E27FC236}">
                  <a16:creationId xmlns:a16="http://schemas.microsoft.com/office/drawing/2014/main" id="{3F50B587-CCDC-234C-8E62-EC13123411C7}"/>
                </a:ext>
              </a:extLst>
            </p:cNvPr>
            <p:cNvSpPr/>
            <p:nvPr/>
          </p:nvSpPr>
          <p:spPr>
            <a:xfrm>
              <a:off x="7635240" y="3582000"/>
              <a:ext cx="12600" cy="12960"/>
            </a:xfrm>
            <a:custGeom>
              <a:avLst/>
              <a:gdLst/>
              <a:ahLst/>
              <a:cxnLst>
                <a:cxn ang="3cd4">
                  <a:pos x="hc" y="t"/>
                </a:cxn>
                <a:cxn ang="cd2">
                  <a:pos x="l" y="vc"/>
                </a:cxn>
                <a:cxn ang="cd4">
                  <a:pos x="hc" y="b"/>
                </a:cxn>
                <a:cxn ang="0">
                  <a:pos x="r" y="vc"/>
                </a:cxn>
              </a:cxnLst>
              <a:rect l="l" t="t" r="r" b="b"/>
              <a:pathLst>
                <a:path w="36" h="37">
                  <a:moveTo>
                    <a:pt x="0" y="0"/>
                  </a:moveTo>
                  <a:cubicBezTo>
                    <a:pt x="19" y="0"/>
                    <a:pt x="36" y="17"/>
                    <a:pt x="36"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7" name="Freeform 1856">
              <a:extLst>
                <a:ext uri="{FF2B5EF4-FFF2-40B4-BE49-F238E27FC236}">
                  <a16:creationId xmlns:a16="http://schemas.microsoft.com/office/drawing/2014/main" id="{40048022-5330-6D42-A91D-2FC13139BA6C}"/>
                </a:ext>
              </a:extLst>
            </p:cNvPr>
            <p:cNvSpPr/>
            <p:nvPr/>
          </p:nvSpPr>
          <p:spPr>
            <a:xfrm>
              <a:off x="7648199" y="3595320"/>
              <a:ext cx="0" cy="351360"/>
            </a:xfrm>
            <a:custGeom>
              <a:avLst/>
              <a:gdLst/>
              <a:ahLst/>
              <a:cxnLst>
                <a:cxn ang="3cd4">
                  <a:pos x="hc" y="t"/>
                </a:cxn>
                <a:cxn ang="cd2">
                  <a:pos x="l" y="vc"/>
                </a:cxn>
                <a:cxn ang="cd4">
                  <a:pos x="hc" y="b"/>
                </a:cxn>
                <a:cxn ang="0">
                  <a:pos x="r" y="vc"/>
                </a:cxn>
              </a:cxnLst>
              <a:rect l="l" t="t" r="r" b="b"/>
              <a:pathLst>
                <a:path h="977">
                  <a:moveTo>
                    <a:pt x="0" y="0"/>
                  </a:moveTo>
                  <a:cubicBezTo>
                    <a:pt x="0" y="977"/>
                    <a:pt x="0" y="977"/>
                    <a:pt x="0" y="97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8" name="Freeform 1857">
              <a:extLst>
                <a:ext uri="{FF2B5EF4-FFF2-40B4-BE49-F238E27FC236}">
                  <a16:creationId xmlns:a16="http://schemas.microsoft.com/office/drawing/2014/main" id="{84C50355-73E5-BC48-BA10-833B89C93413}"/>
                </a:ext>
              </a:extLst>
            </p:cNvPr>
            <p:cNvSpPr/>
            <p:nvPr/>
          </p:nvSpPr>
          <p:spPr>
            <a:xfrm>
              <a:off x="7635240" y="3946680"/>
              <a:ext cx="12600" cy="12240"/>
            </a:xfrm>
            <a:custGeom>
              <a:avLst/>
              <a:gdLst/>
              <a:ahLst/>
              <a:cxnLst>
                <a:cxn ang="3cd4">
                  <a:pos x="hc" y="t"/>
                </a:cxn>
                <a:cxn ang="cd2">
                  <a:pos x="l" y="vc"/>
                </a:cxn>
                <a:cxn ang="cd4">
                  <a:pos x="hc" y="b"/>
                </a:cxn>
                <a:cxn ang="0">
                  <a:pos x="r" y="vc"/>
                </a:cxn>
              </a:cxnLst>
              <a:rect l="l" t="t" r="r" b="b"/>
              <a:pathLst>
                <a:path w="36" h="35">
                  <a:moveTo>
                    <a:pt x="36" y="0"/>
                  </a:moveTo>
                  <a:cubicBezTo>
                    <a:pt x="36" y="19"/>
                    <a:pt x="19" y="35"/>
                    <a:pt x="0" y="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59" name="Straight Connector 1858">
              <a:extLst>
                <a:ext uri="{FF2B5EF4-FFF2-40B4-BE49-F238E27FC236}">
                  <a16:creationId xmlns:a16="http://schemas.microsoft.com/office/drawing/2014/main" id="{D83EC632-0982-EA41-8443-92264E74F94A}"/>
                </a:ext>
              </a:extLst>
            </p:cNvPr>
            <p:cNvSpPr/>
            <p:nvPr/>
          </p:nvSpPr>
          <p:spPr>
            <a:xfrm>
              <a:off x="7698240" y="3975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60" name="Freeform 1859">
              <a:extLst>
                <a:ext uri="{FF2B5EF4-FFF2-40B4-BE49-F238E27FC236}">
                  <a16:creationId xmlns:a16="http://schemas.microsoft.com/office/drawing/2014/main" id="{C3BF04AA-3859-7341-9783-F6F1BF6F884C}"/>
                </a:ext>
              </a:extLst>
            </p:cNvPr>
            <p:cNvSpPr/>
            <p:nvPr/>
          </p:nvSpPr>
          <p:spPr>
            <a:xfrm>
              <a:off x="7698240" y="3975479"/>
              <a:ext cx="0" cy="27720"/>
            </a:xfrm>
            <a:custGeom>
              <a:avLst/>
              <a:gdLst/>
              <a:ahLst/>
              <a:cxnLst>
                <a:cxn ang="3cd4">
                  <a:pos x="hc" y="t"/>
                </a:cxn>
                <a:cxn ang="cd2">
                  <a:pos x="l" y="vc"/>
                </a:cxn>
                <a:cxn ang="cd4">
                  <a:pos x="hc" y="b"/>
                </a:cxn>
                <a:cxn ang="0">
                  <a:pos x="r" y="vc"/>
                </a:cxn>
              </a:cxnLst>
              <a:rect l="l" t="t" r="r" b="b"/>
              <a:pathLst>
                <a:path h="78">
                  <a:moveTo>
                    <a:pt x="0" y="0"/>
                  </a:moveTo>
                  <a:cubicBezTo>
                    <a:pt x="0" y="78"/>
                    <a:pt x="0" y="78"/>
                    <a:pt x="0" y="7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61" name="Freeform 1860">
              <a:extLst>
                <a:ext uri="{FF2B5EF4-FFF2-40B4-BE49-F238E27FC236}">
                  <a16:creationId xmlns:a16="http://schemas.microsoft.com/office/drawing/2014/main" id="{F12A4521-9698-094D-9E9C-82B513CD8C55}"/>
                </a:ext>
              </a:extLst>
            </p:cNvPr>
            <p:cNvSpPr/>
            <p:nvPr/>
          </p:nvSpPr>
          <p:spPr>
            <a:xfrm>
              <a:off x="7684920" y="4003559"/>
              <a:ext cx="12960" cy="12960"/>
            </a:xfrm>
            <a:custGeom>
              <a:avLst/>
              <a:gdLst/>
              <a:ahLst/>
              <a:cxnLst>
                <a:cxn ang="3cd4">
                  <a:pos x="hc" y="t"/>
                </a:cxn>
                <a:cxn ang="cd2">
                  <a:pos x="l" y="vc"/>
                </a:cxn>
                <a:cxn ang="cd4">
                  <a:pos x="hc" y="b"/>
                </a:cxn>
                <a:cxn ang="0">
                  <a:pos x="r" y="vc"/>
                </a:cxn>
              </a:cxnLst>
              <a:rect l="l" t="t" r="r" b="b"/>
              <a:pathLst>
                <a:path w="37" h="37">
                  <a:moveTo>
                    <a:pt x="37" y="0"/>
                  </a:moveTo>
                  <a:cubicBezTo>
                    <a:pt x="37" y="21"/>
                    <a:pt x="21" y="37"/>
                    <a:pt x="0"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62" name="Freeform 1861">
              <a:extLst>
                <a:ext uri="{FF2B5EF4-FFF2-40B4-BE49-F238E27FC236}">
                  <a16:creationId xmlns:a16="http://schemas.microsoft.com/office/drawing/2014/main" id="{23483D44-FB01-C94B-85B3-856773EA6DB3}"/>
                </a:ext>
              </a:extLst>
            </p:cNvPr>
            <p:cNvSpPr/>
            <p:nvPr/>
          </p:nvSpPr>
          <p:spPr>
            <a:xfrm>
              <a:off x="7053120" y="4016880"/>
              <a:ext cx="631440" cy="0"/>
            </a:xfrm>
            <a:custGeom>
              <a:avLst/>
              <a:gdLst/>
              <a:ahLst/>
              <a:cxnLst>
                <a:cxn ang="3cd4">
                  <a:pos x="hc" y="t"/>
                </a:cxn>
                <a:cxn ang="cd2">
                  <a:pos x="l" y="vc"/>
                </a:cxn>
                <a:cxn ang="cd4">
                  <a:pos x="hc" y="b"/>
                </a:cxn>
                <a:cxn ang="0">
                  <a:pos x="r" y="vc"/>
                </a:cxn>
              </a:cxnLst>
              <a:rect l="l" t="t" r="r" b="b"/>
              <a:pathLst>
                <a:path w="1755">
                  <a:moveTo>
                    <a:pt x="1755"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63" name="Freeform 1862">
              <a:extLst>
                <a:ext uri="{FF2B5EF4-FFF2-40B4-BE49-F238E27FC236}">
                  <a16:creationId xmlns:a16="http://schemas.microsoft.com/office/drawing/2014/main" id="{E4D93D33-BD2E-3543-8DA8-51D6854B4823}"/>
                </a:ext>
              </a:extLst>
            </p:cNvPr>
            <p:cNvSpPr/>
            <p:nvPr/>
          </p:nvSpPr>
          <p:spPr>
            <a:xfrm>
              <a:off x="7039800" y="4003559"/>
              <a:ext cx="12960" cy="12960"/>
            </a:xfrm>
            <a:custGeom>
              <a:avLst/>
              <a:gdLst/>
              <a:ahLst/>
              <a:cxnLst>
                <a:cxn ang="3cd4">
                  <a:pos x="hc" y="t"/>
                </a:cxn>
                <a:cxn ang="cd2">
                  <a:pos x="l" y="vc"/>
                </a:cxn>
                <a:cxn ang="cd4">
                  <a:pos x="hc" y="b"/>
                </a:cxn>
                <a:cxn ang="0">
                  <a:pos x="r" y="vc"/>
                </a:cxn>
              </a:cxnLst>
              <a:rect l="l" t="t" r="r" b="b"/>
              <a:pathLst>
                <a:path w="37" h="37">
                  <a:moveTo>
                    <a:pt x="37" y="37"/>
                  </a:moveTo>
                  <a:cubicBezTo>
                    <a:pt x="17" y="37"/>
                    <a:pt x="0" y="2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64" name="Freeform 1863">
              <a:extLst>
                <a:ext uri="{FF2B5EF4-FFF2-40B4-BE49-F238E27FC236}">
                  <a16:creationId xmlns:a16="http://schemas.microsoft.com/office/drawing/2014/main" id="{D8B65BF0-491D-2E42-B023-E3AB2B941867}"/>
                </a:ext>
              </a:extLst>
            </p:cNvPr>
            <p:cNvSpPr/>
            <p:nvPr/>
          </p:nvSpPr>
          <p:spPr>
            <a:xfrm>
              <a:off x="7039800" y="3975479"/>
              <a:ext cx="0" cy="27720"/>
            </a:xfrm>
            <a:custGeom>
              <a:avLst/>
              <a:gdLst/>
              <a:ahLst/>
              <a:cxnLst>
                <a:cxn ang="3cd4">
                  <a:pos x="hc" y="t"/>
                </a:cxn>
                <a:cxn ang="cd2">
                  <a:pos x="l" y="vc"/>
                </a:cxn>
                <a:cxn ang="cd4">
                  <a:pos x="hc" y="b"/>
                </a:cxn>
                <a:cxn ang="0">
                  <a:pos x="r" y="vc"/>
                </a:cxn>
              </a:cxnLst>
              <a:rect l="l" t="t" r="r" b="b"/>
              <a:pathLst>
                <a:path h="78">
                  <a:moveTo>
                    <a:pt x="0" y="7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2" name="Group 901">
            <a:extLst>
              <a:ext uri="{FF2B5EF4-FFF2-40B4-BE49-F238E27FC236}">
                <a16:creationId xmlns:a16="http://schemas.microsoft.com/office/drawing/2014/main" id="{83AA2370-F2F1-3345-BE72-D0E07664E7D3}"/>
              </a:ext>
            </a:extLst>
          </p:cNvPr>
          <p:cNvGrpSpPr/>
          <p:nvPr/>
        </p:nvGrpSpPr>
        <p:grpSpPr>
          <a:xfrm>
            <a:off x="3265022" y="833330"/>
            <a:ext cx="810401" cy="770507"/>
            <a:chOff x="9233280" y="2781360"/>
            <a:chExt cx="628920" cy="597960"/>
          </a:xfrm>
        </p:grpSpPr>
        <p:sp>
          <p:nvSpPr>
            <p:cNvPr id="1810" name="Straight Connector 1809">
              <a:extLst>
                <a:ext uri="{FF2B5EF4-FFF2-40B4-BE49-F238E27FC236}">
                  <a16:creationId xmlns:a16="http://schemas.microsoft.com/office/drawing/2014/main" id="{0F040AFF-E18D-8249-8851-BBB0EA312266}"/>
                </a:ext>
              </a:extLst>
            </p:cNvPr>
            <p:cNvSpPr/>
            <p:nvPr/>
          </p:nvSpPr>
          <p:spPr>
            <a:xfrm>
              <a:off x="9621360" y="315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1" name="Freeform 1810">
              <a:extLst>
                <a:ext uri="{FF2B5EF4-FFF2-40B4-BE49-F238E27FC236}">
                  <a16:creationId xmlns:a16="http://schemas.microsoft.com/office/drawing/2014/main" id="{F0973847-0335-6D4D-9FB7-18773C09AA8A}"/>
                </a:ext>
              </a:extLst>
            </p:cNvPr>
            <p:cNvSpPr/>
            <p:nvPr/>
          </p:nvSpPr>
          <p:spPr>
            <a:xfrm>
              <a:off x="9532440" y="3150720"/>
              <a:ext cx="88560" cy="42840"/>
            </a:xfrm>
            <a:custGeom>
              <a:avLst/>
              <a:gdLst/>
              <a:ahLst/>
              <a:cxnLst>
                <a:cxn ang="3cd4">
                  <a:pos x="hc" y="t"/>
                </a:cxn>
                <a:cxn ang="cd2">
                  <a:pos x="l" y="vc"/>
                </a:cxn>
                <a:cxn ang="cd4">
                  <a:pos x="hc" y="b"/>
                </a:cxn>
                <a:cxn ang="0">
                  <a:pos x="r" y="vc"/>
                </a:cxn>
              </a:cxnLst>
              <a:rect l="l" t="t" r="r" b="b"/>
              <a:pathLst>
                <a:path w="247" h="120">
                  <a:moveTo>
                    <a:pt x="247" y="0"/>
                  </a:moveTo>
                  <a:cubicBezTo>
                    <a:pt x="189" y="73"/>
                    <a:pt x="100" y="120"/>
                    <a:pt x="0" y="12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2" name="Freeform 1811">
              <a:extLst>
                <a:ext uri="{FF2B5EF4-FFF2-40B4-BE49-F238E27FC236}">
                  <a16:creationId xmlns:a16="http://schemas.microsoft.com/office/drawing/2014/main" id="{36EDD38F-7FF0-B444-8309-8FE447059127}"/>
                </a:ext>
              </a:extLst>
            </p:cNvPr>
            <p:cNvSpPr/>
            <p:nvPr/>
          </p:nvSpPr>
          <p:spPr>
            <a:xfrm>
              <a:off x="9419040" y="3080520"/>
              <a:ext cx="113040" cy="113040"/>
            </a:xfrm>
            <a:custGeom>
              <a:avLst/>
              <a:gdLst/>
              <a:ahLst/>
              <a:cxnLst>
                <a:cxn ang="3cd4">
                  <a:pos x="hc" y="t"/>
                </a:cxn>
                <a:cxn ang="cd2">
                  <a:pos x="l" y="vc"/>
                </a:cxn>
                <a:cxn ang="cd4">
                  <a:pos x="hc" y="b"/>
                </a:cxn>
                <a:cxn ang="0">
                  <a:pos x="r" y="vc"/>
                </a:cxn>
              </a:cxnLst>
              <a:rect l="l" t="t" r="r" b="b"/>
              <a:pathLst>
                <a:path w="315" h="315">
                  <a:moveTo>
                    <a:pt x="315" y="315"/>
                  </a:moveTo>
                  <a:cubicBezTo>
                    <a:pt x="141" y="315"/>
                    <a:pt x="0" y="17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3" name="Freeform 1812">
              <a:extLst>
                <a:ext uri="{FF2B5EF4-FFF2-40B4-BE49-F238E27FC236}">
                  <a16:creationId xmlns:a16="http://schemas.microsoft.com/office/drawing/2014/main" id="{B9BD2CC2-D565-D547-A3D9-DC5DC4BEFBDF}"/>
                </a:ext>
              </a:extLst>
            </p:cNvPr>
            <p:cNvSpPr/>
            <p:nvPr/>
          </p:nvSpPr>
          <p:spPr>
            <a:xfrm>
              <a:off x="9419040" y="2967119"/>
              <a:ext cx="113040" cy="113040"/>
            </a:xfrm>
            <a:custGeom>
              <a:avLst/>
              <a:gdLst/>
              <a:ahLst/>
              <a:cxnLst>
                <a:cxn ang="3cd4">
                  <a:pos x="hc" y="t"/>
                </a:cxn>
                <a:cxn ang="cd2">
                  <a:pos x="l" y="vc"/>
                </a:cxn>
                <a:cxn ang="cd4">
                  <a:pos x="hc" y="b"/>
                </a:cxn>
                <a:cxn ang="0">
                  <a:pos x="r" y="vc"/>
                </a:cxn>
              </a:cxnLst>
              <a:rect l="l" t="t" r="r" b="b"/>
              <a:pathLst>
                <a:path w="315" h="315">
                  <a:moveTo>
                    <a:pt x="0" y="315"/>
                  </a:moveTo>
                  <a:cubicBezTo>
                    <a:pt x="0" y="141"/>
                    <a:pt x="141" y="0"/>
                    <a:pt x="31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4" name="Freeform 1813">
              <a:extLst>
                <a:ext uri="{FF2B5EF4-FFF2-40B4-BE49-F238E27FC236}">
                  <a16:creationId xmlns:a16="http://schemas.microsoft.com/office/drawing/2014/main" id="{6F0F1F83-FBF0-D74D-A327-2998DECD1FB2}"/>
                </a:ext>
              </a:extLst>
            </p:cNvPr>
            <p:cNvSpPr/>
            <p:nvPr/>
          </p:nvSpPr>
          <p:spPr>
            <a:xfrm>
              <a:off x="9532440" y="2967119"/>
              <a:ext cx="88560" cy="41760"/>
            </a:xfrm>
            <a:custGeom>
              <a:avLst/>
              <a:gdLst/>
              <a:ahLst/>
              <a:cxnLst>
                <a:cxn ang="3cd4">
                  <a:pos x="hc" y="t"/>
                </a:cxn>
                <a:cxn ang="cd2">
                  <a:pos x="l" y="vc"/>
                </a:cxn>
                <a:cxn ang="cd4">
                  <a:pos x="hc" y="b"/>
                </a:cxn>
                <a:cxn ang="0">
                  <a:pos x="r" y="vc"/>
                </a:cxn>
              </a:cxnLst>
              <a:rect l="l" t="t" r="r" b="b"/>
              <a:pathLst>
                <a:path w="247" h="117">
                  <a:moveTo>
                    <a:pt x="0" y="0"/>
                  </a:moveTo>
                  <a:cubicBezTo>
                    <a:pt x="100" y="0"/>
                    <a:pt x="188" y="45"/>
                    <a:pt x="247" y="11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5" name="Straight Connector 1814">
              <a:extLst>
                <a:ext uri="{FF2B5EF4-FFF2-40B4-BE49-F238E27FC236}">
                  <a16:creationId xmlns:a16="http://schemas.microsoft.com/office/drawing/2014/main" id="{1C52CC00-04B1-7B40-8954-2A21A8A4E9C3}"/>
                </a:ext>
              </a:extLst>
            </p:cNvPr>
            <p:cNvSpPr/>
            <p:nvPr/>
          </p:nvSpPr>
          <p:spPr>
            <a:xfrm>
              <a:off x="9724680" y="315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6" name="Freeform 1815">
              <a:extLst>
                <a:ext uri="{FF2B5EF4-FFF2-40B4-BE49-F238E27FC236}">
                  <a16:creationId xmlns:a16="http://schemas.microsoft.com/office/drawing/2014/main" id="{E652FC68-1A27-7C44-AC6B-FB9047975526}"/>
                </a:ext>
              </a:extLst>
            </p:cNvPr>
            <p:cNvSpPr/>
            <p:nvPr/>
          </p:nvSpPr>
          <p:spPr>
            <a:xfrm>
              <a:off x="9532440" y="3150720"/>
              <a:ext cx="191880" cy="133920"/>
            </a:xfrm>
            <a:custGeom>
              <a:avLst/>
              <a:gdLst/>
              <a:ahLst/>
              <a:cxnLst>
                <a:cxn ang="3cd4">
                  <a:pos x="hc" y="t"/>
                </a:cxn>
                <a:cxn ang="cd2">
                  <a:pos x="l" y="vc"/>
                </a:cxn>
                <a:cxn ang="cd4">
                  <a:pos x="hc" y="b"/>
                </a:cxn>
                <a:cxn ang="0">
                  <a:pos x="r" y="vc"/>
                </a:cxn>
              </a:cxnLst>
              <a:rect l="l" t="t" r="r" b="b"/>
              <a:pathLst>
                <a:path w="534" h="373">
                  <a:moveTo>
                    <a:pt x="534" y="0"/>
                  </a:moveTo>
                  <a:cubicBezTo>
                    <a:pt x="453" y="217"/>
                    <a:pt x="245" y="373"/>
                    <a:pt x="0" y="37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7" name="Freeform 1816">
              <a:extLst>
                <a:ext uri="{FF2B5EF4-FFF2-40B4-BE49-F238E27FC236}">
                  <a16:creationId xmlns:a16="http://schemas.microsoft.com/office/drawing/2014/main" id="{ECDCB65F-69E7-4D4F-8FEB-CB8A7A28B37B}"/>
                </a:ext>
              </a:extLst>
            </p:cNvPr>
            <p:cNvSpPr/>
            <p:nvPr/>
          </p:nvSpPr>
          <p:spPr>
            <a:xfrm>
              <a:off x="9328320" y="3080520"/>
              <a:ext cx="203760" cy="204120"/>
            </a:xfrm>
            <a:custGeom>
              <a:avLst/>
              <a:gdLst/>
              <a:ahLst/>
              <a:cxnLst>
                <a:cxn ang="3cd4">
                  <a:pos x="hc" y="t"/>
                </a:cxn>
                <a:cxn ang="cd2">
                  <a:pos x="l" y="vc"/>
                </a:cxn>
                <a:cxn ang="cd4">
                  <a:pos x="hc" y="b"/>
                </a:cxn>
                <a:cxn ang="0">
                  <a:pos x="r" y="vc"/>
                </a:cxn>
              </a:cxnLst>
              <a:rect l="l" t="t" r="r" b="b"/>
              <a:pathLst>
                <a:path w="567" h="568">
                  <a:moveTo>
                    <a:pt x="567" y="568"/>
                  </a:moveTo>
                  <a:cubicBezTo>
                    <a:pt x="254" y="568"/>
                    <a:pt x="0" y="31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8" name="Freeform 1817">
              <a:extLst>
                <a:ext uri="{FF2B5EF4-FFF2-40B4-BE49-F238E27FC236}">
                  <a16:creationId xmlns:a16="http://schemas.microsoft.com/office/drawing/2014/main" id="{4982F613-F97E-D74E-8D72-6D6EBE0FC213}"/>
                </a:ext>
              </a:extLst>
            </p:cNvPr>
            <p:cNvSpPr/>
            <p:nvPr/>
          </p:nvSpPr>
          <p:spPr>
            <a:xfrm>
              <a:off x="9328320" y="2875680"/>
              <a:ext cx="203760" cy="204480"/>
            </a:xfrm>
            <a:custGeom>
              <a:avLst/>
              <a:gdLst/>
              <a:ahLst/>
              <a:cxnLst>
                <a:cxn ang="3cd4">
                  <a:pos x="hc" y="t"/>
                </a:cxn>
                <a:cxn ang="cd2">
                  <a:pos x="l" y="vc"/>
                </a:cxn>
                <a:cxn ang="cd4">
                  <a:pos x="hc" y="b"/>
                </a:cxn>
                <a:cxn ang="0">
                  <a:pos x="r" y="vc"/>
                </a:cxn>
              </a:cxnLst>
              <a:rect l="l" t="t" r="r" b="b"/>
              <a:pathLst>
                <a:path w="567" h="569">
                  <a:moveTo>
                    <a:pt x="0" y="569"/>
                  </a:moveTo>
                  <a:cubicBezTo>
                    <a:pt x="0" y="255"/>
                    <a:pt x="254" y="0"/>
                    <a:pt x="56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19" name="Freeform 1818">
              <a:extLst>
                <a:ext uri="{FF2B5EF4-FFF2-40B4-BE49-F238E27FC236}">
                  <a16:creationId xmlns:a16="http://schemas.microsoft.com/office/drawing/2014/main" id="{5F5CA277-961C-894A-B34E-76545112FC00}"/>
                </a:ext>
              </a:extLst>
            </p:cNvPr>
            <p:cNvSpPr/>
            <p:nvPr/>
          </p:nvSpPr>
          <p:spPr>
            <a:xfrm>
              <a:off x="9532440" y="2875680"/>
              <a:ext cx="191520" cy="133200"/>
            </a:xfrm>
            <a:custGeom>
              <a:avLst/>
              <a:gdLst/>
              <a:ahLst/>
              <a:cxnLst>
                <a:cxn ang="3cd4">
                  <a:pos x="hc" y="t"/>
                </a:cxn>
                <a:cxn ang="cd2">
                  <a:pos x="l" y="vc"/>
                </a:cxn>
                <a:cxn ang="cd4">
                  <a:pos x="hc" y="b"/>
                </a:cxn>
                <a:cxn ang="0">
                  <a:pos x="r" y="vc"/>
                </a:cxn>
              </a:cxnLst>
              <a:rect l="l" t="t" r="r" b="b"/>
              <a:pathLst>
                <a:path w="533" h="371">
                  <a:moveTo>
                    <a:pt x="0" y="0"/>
                  </a:moveTo>
                  <a:cubicBezTo>
                    <a:pt x="245" y="0"/>
                    <a:pt x="453" y="155"/>
                    <a:pt x="533" y="37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0" name="Straight Connector 1819">
              <a:extLst>
                <a:ext uri="{FF2B5EF4-FFF2-40B4-BE49-F238E27FC236}">
                  <a16:creationId xmlns:a16="http://schemas.microsoft.com/office/drawing/2014/main" id="{7A6CB310-07DA-6B4E-BE4A-696F787A4CC5}"/>
                </a:ext>
              </a:extLst>
            </p:cNvPr>
            <p:cNvSpPr/>
            <p:nvPr/>
          </p:nvSpPr>
          <p:spPr>
            <a:xfrm>
              <a:off x="9823320" y="3150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1" name="Freeform 1820">
              <a:extLst>
                <a:ext uri="{FF2B5EF4-FFF2-40B4-BE49-F238E27FC236}">
                  <a16:creationId xmlns:a16="http://schemas.microsoft.com/office/drawing/2014/main" id="{8F9038AE-8F97-2344-B253-62C88236D9CA}"/>
                </a:ext>
              </a:extLst>
            </p:cNvPr>
            <p:cNvSpPr/>
            <p:nvPr/>
          </p:nvSpPr>
          <p:spPr>
            <a:xfrm>
              <a:off x="9532440" y="3150720"/>
              <a:ext cx="290520" cy="228600"/>
            </a:xfrm>
            <a:custGeom>
              <a:avLst/>
              <a:gdLst/>
              <a:ahLst/>
              <a:cxnLst>
                <a:cxn ang="3cd4">
                  <a:pos x="hc" y="t"/>
                </a:cxn>
                <a:cxn ang="cd2">
                  <a:pos x="l" y="vc"/>
                </a:cxn>
                <a:cxn ang="cd4">
                  <a:pos x="hc" y="b"/>
                </a:cxn>
                <a:cxn ang="0">
                  <a:pos x="r" y="vc"/>
                </a:cxn>
              </a:cxnLst>
              <a:rect l="l" t="t" r="r" b="b"/>
              <a:pathLst>
                <a:path w="808" h="636">
                  <a:moveTo>
                    <a:pt x="808" y="0"/>
                  </a:moveTo>
                  <a:cubicBezTo>
                    <a:pt x="720" y="365"/>
                    <a:pt x="392" y="636"/>
                    <a:pt x="0" y="6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2" name="Freeform 1821">
              <a:extLst>
                <a:ext uri="{FF2B5EF4-FFF2-40B4-BE49-F238E27FC236}">
                  <a16:creationId xmlns:a16="http://schemas.microsoft.com/office/drawing/2014/main" id="{70245B2D-0ECE-2544-A4B8-333882EDF7F2}"/>
                </a:ext>
              </a:extLst>
            </p:cNvPr>
            <p:cNvSpPr/>
            <p:nvPr/>
          </p:nvSpPr>
          <p:spPr>
            <a:xfrm>
              <a:off x="9233280" y="3080520"/>
              <a:ext cx="298800" cy="298800"/>
            </a:xfrm>
            <a:custGeom>
              <a:avLst/>
              <a:gdLst/>
              <a:ahLst/>
              <a:cxnLst>
                <a:cxn ang="3cd4">
                  <a:pos x="hc" y="t"/>
                </a:cxn>
                <a:cxn ang="cd2">
                  <a:pos x="l" y="vc"/>
                </a:cxn>
                <a:cxn ang="cd4">
                  <a:pos x="hc" y="b"/>
                </a:cxn>
                <a:cxn ang="0">
                  <a:pos x="r" y="vc"/>
                </a:cxn>
              </a:cxnLst>
              <a:rect l="l" t="t" r="r" b="b"/>
              <a:pathLst>
                <a:path w="831" h="831">
                  <a:moveTo>
                    <a:pt x="831" y="831"/>
                  </a:moveTo>
                  <a:cubicBezTo>
                    <a:pt x="372" y="831"/>
                    <a:pt x="0" y="45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3" name="Freeform 1822">
              <a:extLst>
                <a:ext uri="{FF2B5EF4-FFF2-40B4-BE49-F238E27FC236}">
                  <a16:creationId xmlns:a16="http://schemas.microsoft.com/office/drawing/2014/main" id="{378EF104-C2E0-1B46-BD4C-0EA601E902C3}"/>
                </a:ext>
              </a:extLst>
            </p:cNvPr>
            <p:cNvSpPr/>
            <p:nvPr/>
          </p:nvSpPr>
          <p:spPr>
            <a:xfrm>
              <a:off x="9233280" y="2781360"/>
              <a:ext cx="298800" cy="298800"/>
            </a:xfrm>
            <a:custGeom>
              <a:avLst/>
              <a:gdLst/>
              <a:ahLst/>
              <a:cxnLst>
                <a:cxn ang="3cd4">
                  <a:pos x="hc" y="t"/>
                </a:cxn>
                <a:cxn ang="cd2">
                  <a:pos x="l" y="vc"/>
                </a:cxn>
                <a:cxn ang="cd4">
                  <a:pos x="hc" y="b"/>
                </a:cxn>
                <a:cxn ang="0">
                  <a:pos x="r" y="vc"/>
                </a:cxn>
              </a:cxnLst>
              <a:rect l="l" t="t" r="r" b="b"/>
              <a:pathLst>
                <a:path w="831" h="831">
                  <a:moveTo>
                    <a:pt x="0" y="831"/>
                  </a:moveTo>
                  <a:cubicBezTo>
                    <a:pt x="0" y="372"/>
                    <a:pt x="372" y="0"/>
                    <a:pt x="83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4" name="Freeform 1823">
              <a:extLst>
                <a:ext uri="{FF2B5EF4-FFF2-40B4-BE49-F238E27FC236}">
                  <a16:creationId xmlns:a16="http://schemas.microsoft.com/office/drawing/2014/main" id="{C25A8F4B-38B1-7F47-85AB-160DA53CC61B}"/>
                </a:ext>
              </a:extLst>
            </p:cNvPr>
            <p:cNvSpPr/>
            <p:nvPr/>
          </p:nvSpPr>
          <p:spPr>
            <a:xfrm>
              <a:off x="9532440" y="2781360"/>
              <a:ext cx="290520" cy="227520"/>
            </a:xfrm>
            <a:custGeom>
              <a:avLst/>
              <a:gdLst/>
              <a:ahLst/>
              <a:cxnLst>
                <a:cxn ang="3cd4">
                  <a:pos x="hc" y="t"/>
                </a:cxn>
                <a:cxn ang="cd2">
                  <a:pos x="l" y="vc"/>
                </a:cxn>
                <a:cxn ang="cd4">
                  <a:pos x="hc" y="b"/>
                </a:cxn>
                <a:cxn ang="0">
                  <a:pos x="r" y="vc"/>
                </a:cxn>
              </a:cxnLst>
              <a:rect l="l" t="t" r="r" b="b"/>
              <a:pathLst>
                <a:path w="808" h="633">
                  <a:moveTo>
                    <a:pt x="0" y="0"/>
                  </a:moveTo>
                  <a:cubicBezTo>
                    <a:pt x="392" y="0"/>
                    <a:pt x="719" y="269"/>
                    <a:pt x="808" y="63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25" name="Straight Connector 1824">
              <a:extLst>
                <a:ext uri="{FF2B5EF4-FFF2-40B4-BE49-F238E27FC236}">
                  <a16:creationId xmlns:a16="http://schemas.microsoft.com/office/drawing/2014/main" id="{4F72C913-42D4-A444-96C2-43249A683CE5}"/>
                </a:ext>
              </a:extLst>
            </p:cNvPr>
            <p:cNvSpPr/>
            <p:nvPr/>
          </p:nvSpPr>
          <p:spPr>
            <a:xfrm>
              <a:off x="9536400" y="3080520"/>
              <a:ext cx="325800" cy="0"/>
            </a:xfrm>
            <a:prstGeom prst="line">
              <a:avLst/>
            </a:prstGeom>
            <a:noFill/>
            <a:ln w="25400" cap="rnd">
              <a:solidFill>
                <a:srgbClr val="000000"/>
              </a:solidFill>
              <a:prstDash val="solid"/>
              <a:round/>
              <a:headEnd type="arrow"/>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3" name="Group 902">
            <a:extLst>
              <a:ext uri="{FF2B5EF4-FFF2-40B4-BE49-F238E27FC236}">
                <a16:creationId xmlns:a16="http://schemas.microsoft.com/office/drawing/2014/main" id="{BEB8C7A1-0DF6-3942-80E4-15AB7F1DC956}"/>
              </a:ext>
            </a:extLst>
          </p:cNvPr>
          <p:cNvGrpSpPr/>
          <p:nvPr/>
        </p:nvGrpSpPr>
        <p:grpSpPr>
          <a:xfrm>
            <a:off x="4299463" y="895027"/>
            <a:ext cx="648506" cy="647114"/>
            <a:chOff x="9288000" y="3548160"/>
            <a:chExt cx="503280" cy="502200"/>
          </a:xfrm>
        </p:grpSpPr>
        <p:sp>
          <p:nvSpPr>
            <p:cNvPr id="1385" name="Straight Connector 1384">
              <a:extLst>
                <a:ext uri="{FF2B5EF4-FFF2-40B4-BE49-F238E27FC236}">
                  <a16:creationId xmlns:a16="http://schemas.microsoft.com/office/drawing/2014/main" id="{C619AF3D-8BB5-C743-AB03-D2DB47AC9FA4}"/>
                </a:ext>
              </a:extLst>
            </p:cNvPr>
            <p:cNvSpPr/>
            <p:nvPr/>
          </p:nvSpPr>
          <p:spPr>
            <a:xfrm>
              <a:off x="9623160" y="3548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6" name="Freeform 1385">
              <a:extLst>
                <a:ext uri="{FF2B5EF4-FFF2-40B4-BE49-F238E27FC236}">
                  <a16:creationId xmlns:a16="http://schemas.microsoft.com/office/drawing/2014/main" id="{ED775A52-50F0-004F-AC24-C98356DBD168}"/>
                </a:ext>
              </a:extLst>
            </p:cNvPr>
            <p:cNvSpPr/>
            <p:nvPr/>
          </p:nvSpPr>
          <p:spPr>
            <a:xfrm>
              <a:off x="9601200" y="3548160"/>
              <a:ext cx="37440" cy="221400"/>
            </a:xfrm>
            <a:custGeom>
              <a:avLst/>
              <a:gdLst/>
              <a:ahLst/>
              <a:cxnLst>
                <a:cxn ang="3cd4">
                  <a:pos x="hc" y="t"/>
                </a:cxn>
                <a:cxn ang="cd2">
                  <a:pos x="l" y="vc"/>
                </a:cxn>
                <a:cxn ang="cd4">
                  <a:pos x="hc" y="b"/>
                </a:cxn>
                <a:cxn ang="0">
                  <a:pos x="r" y="vc"/>
                </a:cxn>
              </a:cxnLst>
              <a:rect l="l" t="t" r="r" b="b"/>
              <a:pathLst>
                <a:path w="105" h="616">
                  <a:moveTo>
                    <a:pt x="61" y="0"/>
                  </a:moveTo>
                  <a:cubicBezTo>
                    <a:pt x="61" y="0"/>
                    <a:pt x="-102" y="148"/>
                    <a:pt x="105" y="61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7" name="Freeform 1386">
              <a:extLst>
                <a:ext uri="{FF2B5EF4-FFF2-40B4-BE49-F238E27FC236}">
                  <a16:creationId xmlns:a16="http://schemas.microsoft.com/office/drawing/2014/main" id="{62738E47-55F4-DC47-886D-6696ADB329D5}"/>
                </a:ext>
              </a:extLst>
            </p:cNvPr>
            <p:cNvSpPr/>
            <p:nvPr/>
          </p:nvSpPr>
          <p:spPr>
            <a:xfrm>
              <a:off x="9625320" y="3769920"/>
              <a:ext cx="23040" cy="111600"/>
            </a:xfrm>
            <a:custGeom>
              <a:avLst/>
              <a:gdLst/>
              <a:ahLst/>
              <a:cxnLst>
                <a:cxn ang="3cd4">
                  <a:pos x="hc" y="t"/>
                </a:cxn>
                <a:cxn ang="cd2">
                  <a:pos x="l" y="vc"/>
                </a:cxn>
                <a:cxn ang="cd4">
                  <a:pos x="hc" y="b"/>
                </a:cxn>
                <a:cxn ang="0">
                  <a:pos x="r" y="vc"/>
                </a:cxn>
              </a:cxnLst>
              <a:rect l="l" t="t" r="r" b="b"/>
              <a:pathLst>
                <a:path w="65" h="311">
                  <a:moveTo>
                    <a:pt x="38" y="0"/>
                  </a:moveTo>
                  <a:cubicBezTo>
                    <a:pt x="38" y="0"/>
                    <a:pt x="120" y="190"/>
                    <a:pt x="0" y="31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8" name="Freeform 1387">
              <a:extLst>
                <a:ext uri="{FF2B5EF4-FFF2-40B4-BE49-F238E27FC236}">
                  <a16:creationId xmlns:a16="http://schemas.microsoft.com/office/drawing/2014/main" id="{E97723B8-50F6-7D46-B109-90E9B994548B}"/>
                </a:ext>
              </a:extLst>
            </p:cNvPr>
            <p:cNvSpPr/>
            <p:nvPr/>
          </p:nvSpPr>
          <p:spPr>
            <a:xfrm>
              <a:off x="9512280" y="3881520"/>
              <a:ext cx="112680" cy="24480"/>
            </a:xfrm>
            <a:custGeom>
              <a:avLst/>
              <a:gdLst/>
              <a:ahLst/>
              <a:cxnLst>
                <a:cxn ang="3cd4">
                  <a:pos x="hc" y="t"/>
                </a:cxn>
                <a:cxn ang="cd2">
                  <a:pos x="l" y="vc"/>
                </a:cxn>
                <a:cxn ang="cd4">
                  <a:pos x="hc" y="b"/>
                </a:cxn>
                <a:cxn ang="0">
                  <a:pos x="r" y="vc"/>
                </a:cxn>
              </a:cxnLst>
              <a:rect l="l" t="t" r="r" b="b"/>
              <a:pathLst>
                <a:path w="314" h="69">
                  <a:moveTo>
                    <a:pt x="314" y="0"/>
                  </a:moveTo>
                  <a:cubicBezTo>
                    <a:pt x="193" y="122"/>
                    <a:pt x="0" y="46"/>
                    <a:pt x="0" y="4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9" name="Straight Connector 1388">
              <a:extLst>
                <a:ext uri="{FF2B5EF4-FFF2-40B4-BE49-F238E27FC236}">
                  <a16:creationId xmlns:a16="http://schemas.microsoft.com/office/drawing/2014/main" id="{1D0DAFA1-5EB6-AA44-8D88-E7CA256DA4B4}"/>
                </a:ext>
              </a:extLst>
            </p:cNvPr>
            <p:cNvSpPr/>
            <p:nvPr/>
          </p:nvSpPr>
          <p:spPr>
            <a:xfrm>
              <a:off x="9791280" y="37155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0" name="Freeform 1389">
              <a:extLst>
                <a:ext uri="{FF2B5EF4-FFF2-40B4-BE49-F238E27FC236}">
                  <a16:creationId xmlns:a16="http://schemas.microsoft.com/office/drawing/2014/main" id="{47AD0282-F2BC-DA46-8A27-C3F98CBA3E21}"/>
                </a:ext>
              </a:extLst>
            </p:cNvPr>
            <p:cNvSpPr/>
            <p:nvPr/>
          </p:nvSpPr>
          <p:spPr>
            <a:xfrm>
              <a:off x="9676800" y="3715560"/>
              <a:ext cx="114120" cy="23760"/>
            </a:xfrm>
            <a:custGeom>
              <a:avLst/>
              <a:gdLst/>
              <a:ahLst/>
              <a:cxnLst>
                <a:cxn ang="3cd4">
                  <a:pos x="hc" y="t"/>
                </a:cxn>
                <a:cxn ang="cd2">
                  <a:pos x="l" y="vc"/>
                </a:cxn>
                <a:cxn ang="cd4">
                  <a:pos x="hc" y="b"/>
                </a:cxn>
                <a:cxn ang="0">
                  <a:pos x="r" y="vc"/>
                </a:cxn>
              </a:cxnLst>
              <a:rect l="l" t="t" r="r" b="b"/>
              <a:pathLst>
                <a:path w="318" h="67">
                  <a:moveTo>
                    <a:pt x="318" y="0"/>
                  </a:moveTo>
                  <a:cubicBezTo>
                    <a:pt x="318" y="0"/>
                    <a:pt x="199" y="107"/>
                    <a:pt x="0" y="5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1" name="Straight Connector 1390">
              <a:extLst>
                <a:ext uri="{FF2B5EF4-FFF2-40B4-BE49-F238E27FC236}">
                  <a16:creationId xmlns:a16="http://schemas.microsoft.com/office/drawing/2014/main" id="{48D751E8-A93B-734F-B47F-33D63E257F7A}"/>
                </a:ext>
              </a:extLst>
            </p:cNvPr>
            <p:cNvSpPr/>
            <p:nvPr/>
          </p:nvSpPr>
          <p:spPr>
            <a:xfrm flipH="1" flipV="1">
              <a:off x="9669960" y="3549960"/>
              <a:ext cx="117360" cy="117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2" name="Straight Connector 1391">
              <a:extLst>
                <a:ext uri="{FF2B5EF4-FFF2-40B4-BE49-F238E27FC236}">
                  <a16:creationId xmlns:a16="http://schemas.microsoft.com/office/drawing/2014/main" id="{3FCB5D84-70FD-8E45-973F-DF70144E7F1F}"/>
                </a:ext>
              </a:extLst>
            </p:cNvPr>
            <p:cNvSpPr/>
            <p:nvPr/>
          </p:nvSpPr>
          <p:spPr>
            <a:xfrm flipH="1" flipV="1">
              <a:off x="9605880" y="3589560"/>
              <a:ext cx="144360" cy="1443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93" name="Straight Connector 1392">
              <a:extLst>
                <a:ext uri="{FF2B5EF4-FFF2-40B4-BE49-F238E27FC236}">
                  <a16:creationId xmlns:a16="http://schemas.microsoft.com/office/drawing/2014/main" id="{D0C85874-2A34-A64D-912A-B391F525ED0A}"/>
                </a:ext>
              </a:extLst>
            </p:cNvPr>
            <p:cNvSpPr/>
            <p:nvPr/>
          </p:nvSpPr>
          <p:spPr>
            <a:xfrm>
              <a:off x="9455760" y="40503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1" name="Freeform 1800">
              <a:extLst>
                <a:ext uri="{FF2B5EF4-FFF2-40B4-BE49-F238E27FC236}">
                  <a16:creationId xmlns:a16="http://schemas.microsoft.com/office/drawing/2014/main" id="{40EAB041-5BF3-1444-A700-E129EA530FF0}"/>
                </a:ext>
              </a:extLst>
            </p:cNvPr>
            <p:cNvSpPr/>
            <p:nvPr/>
          </p:nvSpPr>
          <p:spPr>
            <a:xfrm>
              <a:off x="9439920" y="3828600"/>
              <a:ext cx="39960" cy="221400"/>
            </a:xfrm>
            <a:custGeom>
              <a:avLst/>
              <a:gdLst/>
              <a:ahLst/>
              <a:cxnLst>
                <a:cxn ang="3cd4">
                  <a:pos x="hc" y="t"/>
                </a:cxn>
                <a:cxn ang="cd2">
                  <a:pos x="l" y="vc"/>
                </a:cxn>
                <a:cxn ang="cd4">
                  <a:pos x="hc" y="b"/>
                </a:cxn>
                <a:cxn ang="0">
                  <a:pos x="r" y="vc"/>
                </a:cxn>
              </a:cxnLst>
              <a:rect l="l" t="t" r="r" b="b"/>
              <a:pathLst>
                <a:path w="112" h="616">
                  <a:moveTo>
                    <a:pt x="44" y="616"/>
                  </a:moveTo>
                  <a:cubicBezTo>
                    <a:pt x="44" y="616"/>
                    <a:pt x="223" y="45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2" name="Freeform 1801">
              <a:extLst>
                <a:ext uri="{FF2B5EF4-FFF2-40B4-BE49-F238E27FC236}">
                  <a16:creationId xmlns:a16="http://schemas.microsoft.com/office/drawing/2014/main" id="{2DBF0C81-A1BB-7840-856C-4D7D4EE44A5A}"/>
                </a:ext>
              </a:extLst>
            </p:cNvPr>
            <p:cNvSpPr/>
            <p:nvPr/>
          </p:nvSpPr>
          <p:spPr>
            <a:xfrm>
              <a:off x="9430200" y="3716640"/>
              <a:ext cx="23400" cy="111960"/>
            </a:xfrm>
            <a:custGeom>
              <a:avLst/>
              <a:gdLst/>
              <a:ahLst/>
              <a:cxnLst>
                <a:cxn ang="3cd4">
                  <a:pos x="hc" y="t"/>
                </a:cxn>
                <a:cxn ang="cd2">
                  <a:pos x="l" y="vc"/>
                </a:cxn>
                <a:cxn ang="cd4">
                  <a:pos x="hc" y="b"/>
                </a:cxn>
                <a:cxn ang="0">
                  <a:pos x="r" y="vc"/>
                </a:cxn>
              </a:cxnLst>
              <a:rect l="l" t="t" r="r" b="b"/>
              <a:pathLst>
                <a:path w="66" h="312">
                  <a:moveTo>
                    <a:pt x="27" y="312"/>
                  </a:moveTo>
                  <a:cubicBezTo>
                    <a:pt x="27" y="312"/>
                    <a:pt x="-55" y="122"/>
                    <a:pt x="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3" name="Freeform 1802">
              <a:extLst>
                <a:ext uri="{FF2B5EF4-FFF2-40B4-BE49-F238E27FC236}">
                  <a16:creationId xmlns:a16="http://schemas.microsoft.com/office/drawing/2014/main" id="{E4B33C4B-AB1C-E446-B7EC-B25979EB8860}"/>
                </a:ext>
              </a:extLst>
            </p:cNvPr>
            <p:cNvSpPr/>
            <p:nvPr/>
          </p:nvSpPr>
          <p:spPr>
            <a:xfrm>
              <a:off x="9453960" y="3691800"/>
              <a:ext cx="112680" cy="24120"/>
            </a:xfrm>
            <a:custGeom>
              <a:avLst/>
              <a:gdLst/>
              <a:ahLst/>
              <a:cxnLst>
                <a:cxn ang="3cd4">
                  <a:pos x="hc" y="t"/>
                </a:cxn>
                <a:cxn ang="cd2">
                  <a:pos x="l" y="vc"/>
                </a:cxn>
                <a:cxn ang="cd4">
                  <a:pos x="hc" y="b"/>
                </a:cxn>
                <a:cxn ang="0">
                  <a:pos x="r" y="vc"/>
                </a:cxn>
              </a:cxnLst>
              <a:rect l="l" t="t" r="r" b="b"/>
              <a:pathLst>
                <a:path w="314" h="68">
                  <a:moveTo>
                    <a:pt x="0" y="68"/>
                  </a:moveTo>
                  <a:cubicBezTo>
                    <a:pt x="121" y="-52"/>
                    <a:pt x="314" y="23"/>
                    <a:pt x="314" y="2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4" name="Straight Connector 1803">
              <a:extLst>
                <a:ext uri="{FF2B5EF4-FFF2-40B4-BE49-F238E27FC236}">
                  <a16:creationId xmlns:a16="http://schemas.microsoft.com/office/drawing/2014/main" id="{B7137189-F000-B14C-9626-92EC6EFF2D2B}"/>
                </a:ext>
              </a:extLst>
            </p:cNvPr>
            <p:cNvSpPr/>
            <p:nvPr/>
          </p:nvSpPr>
          <p:spPr>
            <a:xfrm>
              <a:off x="9288000" y="38826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5" name="Freeform 1804">
              <a:extLst>
                <a:ext uri="{FF2B5EF4-FFF2-40B4-BE49-F238E27FC236}">
                  <a16:creationId xmlns:a16="http://schemas.microsoft.com/office/drawing/2014/main" id="{24F324E5-EDB0-194C-946A-68E517691F85}"/>
                </a:ext>
              </a:extLst>
            </p:cNvPr>
            <p:cNvSpPr/>
            <p:nvPr/>
          </p:nvSpPr>
          <p:spPr>
            <a:xfrm>
              <a:off x="9288000" y="3859199"/>
              <a:ext cx="113400" cy="23040"/>
            </a:xfrm>
            <a:custGeom>
              <a:avLst/>
              <a:gdLst/>
              <a:ahLst/>
              <a:cxnLst>
                <a:cxn ang="3cd4">
                  <a:pos x="hc" y="t"/>
                </a:cxn>
                <a:cxn ang="cd2">
                  <a:pos x="l" y="vc"/>
                </a:cxn>
                <a:cxn ang="cd4">
                  <a:pos x="hc" y="b"/>
                </a:cxn>
                <a:cxn ang="0">
                  <a:pos x="r" y="vc"/>
                </a:cxn>
              </a:cxnLst>
              <a:rect l="l" t="t" r="r" b="b"/>
              <a:pathLst>
                <a:path w="316" h="65">
                  <a:moveTo>
                    <a:pt x="0" y="65"/>
                  </a:moveTo>
                  <a:cubicBezTo>
                    <a:pt x="0" y="65"/>
                    <a:pt x="118" y="-41"/>
                    <a:pt x="316" y="1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6" name="Straight Connector 1805">
              <a:extLst>
                <a:ext uri="{FF2B5EF4-FFF2-40B4-BE49-F238E27FC236}">
                  <a16:creationId xmlns:a16="http://schemas.microsoft.com/office/drawing/2014/main" id="{19224874-2CDA-584E-83B4-343BFD293F94}"/>
                </a:ext>
              </a:extLst>
            </p:cNvPr>
            <p:cNvSpPr/>
            <p:nvPr/>
          </p:nvSpPr>
          <p:spPr>
            <a:xfrm>
              <a:off x="9291600" y="3930840"/>
              <a:ext cx="117000" cy="11735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7" name="Straight Connector 1806">
              <a:extLst>
                <a:ext uri="{FF2B5EF4-FFF2-40B4-BE49-F238E27FC236}">
                  <a16:creationId xmlns:a16="http://schemas.microsoft.com/office/drawing/2014/main" id="{17180AC6-0176-C042-BB1D-C873AF1569A3}"/>
                </a:ext>
              </a:extLst>
            </p:cNvPr>
            <p:cNvSpPr/>
            <p:nvPr/>
          </p:nvSpPr>
          <p:spPr>
            <a:xfrm>
              <a:off x="9328320" y="3864239"/>
              <a:ext cx="145080" cy="144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8" name="Straight Connector 1807">
              <a:extLst>
                <a:ext uri="{FF2B5EF4-FFF2-40B4-BE49-F238E27FC236}">
                  <a16:creationId xmlns:a16="http://schemas.microsoft.com/office/drawing/2014/main" id="{05A2D500-7C01-E74A-BEB4-DF8AA12753C5}"/>
                </a:ext>
              </a:extLst>
            </p:cNvPr>
            <p:cNvSpPr/>
            <p:nvPr/>
          </p:nvSpPr>
          <p:spPr>
            <a:xfrm>
              <a:off x="9437760" y="3755159"/>
              <a:ext cx="147600" cy="1472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809" name="Straight Connector 1808">
              <a:extLst>
                <a:ext uri="{FF2B5EF4-FFF2-40B4-BE49-F238E27FC236}">
                  <a16:creationId xmlns:a16="http://schemas.microsoft.com/office/drawing/2014/main" id="{69C8C48D-1ADB-8F47-B59A-16D641BFFA89}"/>
                </a:ext>
              </a:extLst>
            </p:cNvPr>
            <p:cNvSpPr/>
            <p:nvPr/>
          </p:nvSpPr>
          <p:spPr>
            <a:xfrm>
              <a:off x="9492480" y="3700440"/>
              <a:ext cx="147600" cy="1472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4" name="Group 903">
            <a:extLst>
              <a:ext uri="{FF2B5EF4-FFF2-40B4-BE49-F238E27FC236}">
                <a16:creationId xmlns:a16="http://schemas.microsoft.com/office/drawing/2014/main" id="{A1F48103-6175-AC45-85AF-8BCBE922BCD9}"/>
              </a:ext>
            </a:extLst>
          </p:cNvPr>
          <p:cNvGrpSpPr/>
          <p:nvPr/>
        </p:nvGrpSpPr>
        <p:grpSpPr>
          <a:xfrm>
            <a:off x="5254115" y="876650"/>
            <a:ext cx="646187" cy="645723"/>
            <a:chOff x="8564040" y="3552480"/>
            <a:chExt cx="501480" cy="501120"/>
          </a:xfrm>
        </p:grpSpPr>
        <p:sp>
          <p:nvSpPr>
            <p:cNvPr id="1373" name="Straight Connector 1372">
              <a:extLst>
                <a:ext uri="{FF2B5EF4-FFF2-40B4-BE49-F238E27FC236}">
                  <a16:creationId xmlns:a16="http://schemas.microsoft.com/office/drawing/2014/main" id="{E19FDF37-A29A-974B-85FB-6A2C538EB9EA}"/>
                </a:ext>
              </a:extLst>
            </p:cNvPr>
            <p:cNvSpPr/>
            <p:nvPr/>
          </p:nvSpPr>
          <p:spPr>
            <a:xfrm flipH="1">
              <a:off x="8612280" y="3600360"/>
              <a:ext cx="186120" cy="1868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4" name="Straight Connector 1373">
              <a:extLst>
                <a:ext uri="{FF2B5EF4-FFF2-40B4-BE49-F238E27FC236}">
                  <a16:creationId xmlns:a16="http://schemas.microsoft.com/office/drawing/2014/main" id="{DAB87FE7-235C-CD4D-B997-24793C8A07CC}"/>
                </a:ext>
              </a:extLst>
            </p:cNvPr>
            <p:cNvSpPr/>
            <p:nvPr/>
          </p:nvSpPr>
          <p:spPr>
            <a:xfrm flipH="1" flipV="1">
              <a:off x="8564040" y="3738960"/>
              <a:ext cx="48240" cy="482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5" name="Straight Connector 1374">
              <a:extLst>
                <a:ext uri="{FF2B5EF4-FFF2-40B4-BE49-F238E27FC236}">
                  <a16:creationId xmlns:a16="http://schemas.microsoft.com/office/drawing/2014/main" id="{A432D076-8E43-0B4D-8F25-C18B9FF89160}"/>
                </a:ext>
              </a:extLst>
            </p:cNvPr>
            <p:cNvSpPr/>
            <p:nvPr/>
          </p:nvSpPr>
          <p:spPr>
            <a:xfrm flipV="1">
              <a:off x="8564040" y="3552480"/>
              <a:ext cx="186120" cy="1864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6" name="Straight Connector 1375">
              <a:extLst>
                <a:ext uri="{FF2B5EF4-FFF2-40B4-BE49-F238E27FC236}">
                  <a16:creationId xmlns:a16="http://schemas.microsoft.com/office/drawing/2014/main" id="{F5BFBD62-1AA0-BB43-BBBB-B0AF64D6BAA6}"/>
                </a:ext>
              </a:extLst>
            </p:cNvPr>
            <p:cNvSpPr/>
            <p:nvPr/>
          </p:nvSpPr>
          <p:spPr>
            <a:xfrm>
              <a:off x="8750160" y="3552480"/>
              <a:ext cx="48240" cy="478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7" name="Straight Connector 1376">
              <a:extLst>
                <a:ext uri="{FF2B5EF4-FFF2-40B4-BE49-F238E27FC236}">
                  <a16:creationId xmlns:a16="http://schemas.microsoft.com/office/drawing/2014/main" id="{50D6BF59-0B90-9647-AAE0-8563B1270A36}"/>
                </a:ext>
              </a:extLst>
            </p:cNvPr>
            <p:cNvSpPr/>
            <p:nvPr/>
          </p:nvSpPr>
          <p:spPr>
            <a:xfrm flipH="1">
              <a:off x="8843040" y="3830759"/>
              <a:ext cx="213840" cy="21420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8" name="Straight Connector 1377">
              <a:extLst>
                <a:ext uri="{FF2B5EF4-FFF2-40B4-BE49-F238E27FC236}">
                  <a16:creationId xmlns:a16="http://schemas.microsoft.com/office/drawing/2014/main" id="{A04E3EA9-3D8C-A94E-924F-870E447F8056}"/>
                </a:ext>
              </a:extLst>
            </p:cNvPr>
            <p:cNvSpPr/>
            <p:nvPr/>
          </p:nvSpPr>
          <p:spPr>
            <a:xfrm flipH="1" flipV="1">
              <a:off x="8808479" y="3983040"/>
              <a:ext cx="34561" cy="61919"/>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9" name="Straight Connector 1378">
              <a:extLst>
                <a:ext uri="{FF2B5EF4-FFF2-40B4-BE49-F238E27FC236}">
                  <a16:creationId xmlns:a16="http://schemas.microsoft.com/office/drawing/2014/main" id="{A2F8C973-B00F-304A-BCC9-6FA38F4D9E39}"/>
                </a:ext>
              </a:extLst>
            </p:cNvPr>
            <p:cNvSpPr/>
            <p:nvPr/>
          </p:nvSpPr>
          <p:spPr>
            <a:xfrm flipV="1">
              <a:off x="8808479" y="3796200"/>
              <a:ext cx="186120" cy="1868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0" name="Straight Connector 1379">
              <a:extLst>
                <a:ext uri="{FF2B5EF4-FFF2-40B4-BE49-F238E27FC236}">
                  <a16:creationId xmlns:a16="http://schemas.microsoft.com/office/drawing/2014/main" id="{41B3831A-436A-4248-B8F3-4B7432A2DC50}"/>
                </a:ext>
              </a:extLst>
            </p:cNvPr>
            <p:cNvSpPr/>
            <p:nvPr/>
          </p:nvSpPr>
          <p:spPr>
            <a:xfrm>
              <a:off x="8994599" y="3796200"/>
              <a:ext cx="62281" cy="34559"/>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1" name="Straight Connector 1380">
              <a:extLst>
                <a:ext uri="{FF2B5EF4-FFF2-40B4-BE49-F238E27FC236}">
                  <a16:creationId xmlns:a16="http://schemas.microsoft.com/office/drawing/2014/main" id="{4F9369E2-E554-BB45-905B-BE824C518E13}"/>
                </a:ext>
              </a:extLst>
            </p:cNvPr>
            <p:cNvSpPr/>
            <p:nvPr/>
          </p:nvSpPr>
          <p:spPr>
            <a:xfrm flipH="1" flipV="1">
              <a:off x="8633879" y="3765600"/>
              <a:ext cx="159120" cy="1591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2" name="Straight Connector 1381">
              <a:extLst>
                <a:ext uri="{FF2B5EF4-FFF2-40B4-BE49-F238E27FC236}">
                  <a16:creationId xmlns:a16="http://schemas.microsoft.com/office/drawing/2014/main" id="{36C70CD3-4913-0844-895D-6F42CDC82100}"/>
                </a:ext>
              </a:extLst>
            </p:cNvPr>
            <p:cNvSpPr/>
            <p:nvPr/>
          </p:nvSpPr>
          <p:spPr>
            <a:xfrm flipV="1">
              <a:off x="8633879" y="3621960"/>
              <a:ext cx="142921" cy="1436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3" name="Straight Connector 1382">
              <a:extLst>
                <a:ext uri="{FF2B5EF4-FFF2-40B4-BE49-F238E27FC236}">
                  <a16:creationId xmlns:a16="http://schemas.microsoft.com/office/drawing/2014/main" id="{7A80CECE-6488-9046-B1BD-AAD8EBE3CFCC}"/>
                </a:ext>
              </a:extLst>
            </p:cNvPr>
            <p:cNvSpPr/>
            <p:nvPr/>
          </p:nvSpPr>
          <p:spPr>
            <a:xfrm>
              <a:off x="8776800" y="3621960"/>
              <a:ext cx="159840" cy="159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84" name="Straight Connector 1383">
              <a:extLst>
                <a:ext uri="{FF2B5EF4-FFF2-40B4-BE49-F238E27FC236}">
                  <a16:creationId xmlns:a16="http://schemas.microsoft.com/office/drawing/2014/main" id="{381FB6A3-3DAC-B248-986D-3E17B3A211CD}"/>
                </a:ext>
              </a:extLst>
            </p:cNvPr>
            <p:cNvSpPr/>
            <p:nvPr/>
          </p:nvSpPr>
          <p:spPr>
            <a:xfrm>
              <a:off x="8949960" y="3937679"/>
              <a:ext cx="115560" cy="11592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5" name="Group 904">
            <a:extLst>
              <a:ext uri="{FF2B5EF4-FFF2-40B4-BE49-F238E27FC236}">
                <a16:creationId xmlns:a16="http://schemas.microsoft.com/office/drawing/2014/main" id="{4FAECAB2-273B-EA42-812B-E579DF23C1AB}"/>
              </a:ext>
            </a:extLst>
          </p:cNvPr>
          <p:cNvGrpSpPr/>
          <p:nvPr/>
        </p:nvGrpSpPr>
        <p:grpSpPr>
          <a:xfrm>
            <a:off x="2332172" y="944075"/>
            <a:ext cx="769115" cy="608611"/>
            <a:chOff x="7793640" y="3573360"/>
            <a:chExt cx="596880" cy="472319"/>
          </a:xfrm>
        </p:grpSpPr>
        <p:sp>
          <p:nvSpPr>
            <p:cNvPr id="1324" name="Straight Connector 1323">
              <a:extLst>
                <a:ext uri="{FF2B5EF4-FFF2-40B4-BE49-F238E27FC236}">
                  <a16:creationId xmlns:a16="http://schemas.microsoft.com/office/drawing/2014/main" id="{30961A0A-E574-154C-A494-43D8DF8CFAA6}"/>
                </a:ext>
              </a:extLst>
            </p:cNvPr>
            <p:cNvSpPr/>
            <p:nvPr/>
          </p:nvSpPr>
          <p:spPr>
            <a:xfrm>
              <a:off x="8057160" y="38739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5" name="Freeform 1324">
              <a:extLst>
                <a:ext uri="{FF2B5EF4-FFF2-40B4-BE49-F238E27FC236}">
                  <a16:creationId xmlns:a16="http://schemas.microsoft.com/office/drawing/2014/main" id="{2DD50ECB-37EB-B343-BE9B-77111CC6F6B3}"/>
                </a:ext>
              </a:extLst>
            </p:cNvPr>
            <p:cNvSpPr/>
            <p:nvPr/>
          </p:nvSpPr>
          <p:spPr>
            <a:xfrm>
              <a:off x="8057160" y="3873959"/>
              <a:ext cx="7560" cy="2520"/>
            </a:xfrm>
            <a:custGeom>
              <a:avLst/>
              <a:gdLst/>
              <a:ahLst/>
              <a:cxnLst>
                <a:cxn ang="3cd4">
                  <a:pos x="hc" y="t"/>
                </a:cxn>
                <a:cxn ang="cd2">
                  <a:pos x="l" y="vc"/>
                </a:cxn>
                <a:cxn ang="cd4">
                  <a:pos x="hc" y="b"/>
                </a:cxn>
                <a:cxn ang="0">
                  <a:pos x="r" y="vc"/>
                </a:cxn>
              </a:cxnLst>
              <a:rect l="l" t="t" r="r" b="b"/>
              <a:pathLst>
                <a:path w="22" h="8">
                  <a:moveTo>
                    <a:pt x="0" y="0"/>
                  </a:moveTo>
                  <a:cubicBezTo>
                    <a:pt x="8" y="0"/>
                    <a:pt x="17" y="4"/>
                    <a:pt x="22" y="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6" name="Freeform 1325">
              <a:extLst>
                <a:ext uri="{FF2B5EF4-FFF2-40B4-BE49-F238E27FC236}">
                  <a16:creationId xmlns:a16="http://schemas.microsoft.com/office/drawing/2014/main" id="{F5DCFB0E-EAB9-4F48-8C96-89289679E99E}"/>
                </a:ext>
              </a:extLst>
            </p:cNvPr>
            <p:cNvSpPr/>
            <p:nvPr/>
          </p:nvSpPr>
          <p:spPr>
            <a:xfrm>
              <a:off x="8065079" y="3876840"/>
              <a:ext cx="28080" cy="35280"/>
            </a:xfrm>
            <a:custGeom>
              <a:avLst/>
              <a:gdLst/>
              <a:ahLst/>
              <a:cxnLst>
                <a:cxn ang="3cd4">
                  <a:pos x="hc" y="t"/>
                </a:cxn>
                <a:cxn ang="cd2">
                  <a:pos x="l" y="vc"/>
                </a:cxn>
                <a:cxn ang="cd4">
                  <a:pos x="hc" y="b"/>
                </a:cxn>
                <a:cxn ang="0">
                  <a:pos x="r" y="vc"/>
                </a:cxn>
              </a:cxnLst>
              <a:rect l="l" t="t" r="r" b="b"/>
              <a:pathLst>
                <a:path w="79" h="99">
                  <a:moveTo>
                    <a:pt x="0" y="0"/>
                  </a:moveTo>
                  <a:cubicBezTo>
                    <a:pt x="79" y="99"/>
                    <a:pt x="79" y="99"/>
                    <a:pt x="79" y="9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7" name="Freeform 1326">
              <a:extLst>
                <a:ext uri="{FF2B5EF4-FFF2-40B4-BE49-F238E27FC236}">
                  <a16:creationId xmlns:a16="http://schemas.microsoft.com/office/drawing/2014/main" id="{8457B5E9-B961-D44A-B551-E7BD10BC0F67}"/>
                </a:ext>
              </a:extLst>
            </p:cNvPr>
            <p:cNvSpPr/>
            <p:nvPr/>
          </p:nvSpPr>
          <p:spPr>
            <a:xfrm>
              <a:off x="8093519" y="3876840"/>
              <a:ext cx="26280" cy="35280"/>
            </a:xfrm>
            <a:custGeom>
              <a:avLst/>
              <a:gdLst/>
              <a:ahLst/>
              <a:cxnLst>
                <a:cxn ang="3cd4">
                  <a:pos x="hc" y="t"/>
                </a:cxn>
                <a:cxn ang="cd2">
                  <a:pos x="l" y="vc"/>
                </a:cxn>
                <a:cxn ang="cd4">
                  <a:pos x="hc" y="b"/>
                </a:cxn>
                <a:cxn ang="0">
                  <a:pos x="r" y="vc"/>
                </a:cxn>
              </a:cxnLst>
              <a:rect l="l" t="t" r="r" b="b"/>
              <a:pathLst>
                <a:path w="74" h="99">
                  <a:moveTo>
                    <a:pt x="0" y="99"/>
                  </a:moveTo>
                  <a:cubicBezTo>
                    <a:pt x="74" y="0"/>
                    <a:pt x="74" y="0"/>
                    <a:pt x="7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8" name="Freeform 1327">
              <a:extLst>
                <a:ext uri="{FF2B5EF4-FFF2-40B4-BE49-F238E27FC236}">
                  <a16:creationId xmlns:a16="http://schemas.microsoft.com/office/drawing/2014/main" id="{1370ABAB-7BDF-1147-B59F-10A8CF40857A}"/>
                </a:ext>
              </a:extLst>
            </p:cNvPr>
            <p:cNvSpPr/>
            <p:nvPr/>
          </p:nvSpPr>
          <p:spPr>
            <a:xfrm>
              <a:off x="8120160" y="3873600"/>
              <a:ext cx="11160" cy="3240"/>
            </a:xfrm>
            <a:custGeom>
              <a:avLst/>
              <a:gdLst/>
              <a:ahLst/>
              <a:cxnLst>
                <a:cxn ang="3cd4">
                  <a:pos x="hc" y="t"/>
                </a:cxn>
                <a:cxn ang="cd2">
                  <a:pos x="l" y="vc"/>
                </a:cxn>
                <a:cxn ang="cd4">
                  <a:pos x="hc" y="b"/>
                </a:cxn>
                <a:cxn ang="0">
                  <a:pos x="r" y="vc"/>
                </a:cxn>
              </a:cxnLst>
              <a:rect l="l" t="t" r="r" b="b"/>
              <a:pathLst>
                <a:path w="32" h="10">
                  <a:moveTo>
                    <a:pt x="0" y="10"/>
                  </a:moveTo>
                  <a:cubicBezTo>
                    <a:pt x="10" y="2"/>
                    <a:pt x="24" y="-2"/>
                    <a:pt x="32" y="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9" name="Freeform 1328">
              <a:extLst>
                <a:ext uri="{FF2B5EF4-FFF2-40B4-BE49-F238E27FC236}">
                  <a16:creationId xmlns:a16="http://schemas.microsoft.com/office/drawing/2014/main" id="{258F7305-0635-6748-9DAC-D1BC1F1FB439}"/>
                </a:ext>
              </a:extLst>
            </p:cNvPr>
            <p:cNvSpPr/>
            <p:nvPr/>
          </p:nvSpPr>
          <p:spPr>
            <a:xfrm>
              <a:off x="8131679" y="3873959"/>
              <a:ext cx="41040" cy="19080"/>
            </a:xfrm>
            <a:custGeom>
              <a:avLst/>
              <a:gdLst/>
              <a:ahLst/>
              <a:cxnLst>
                <a:cxn ang="3cd4">
                  <a:pos x="hc" y="t"/>
                </a:cxn>
                <a:cxn ang="cd2">
                  <a:pos x="l" y="vc"/>
                </a:cxn>
                <a:cxn ang="cd4">
                  <a:pos x="hc" y="b"/>
                </a:cxn>
                <a:cxn ang="0">
                  <a:pos x="r" y="vc"/>
                </a:cxn>
              </a:cxnLst>
              <a:rect l="l" t="t" r="r" b="b"/>
              <a:pathLst>
                <a:path w="115" h="54">
                  <a:moveTo>
                    <a:pt x="0" y="0"/>
                  </a:moveTo>
                  <a:cubicBezTo>
                    <a:pt x="115" y="54"/>
                    <a:pt x="115" y="54"/>
                    <a:pt x="115" y="5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0" name="Freeform 1329">
              <a:extLst>
                <a:ext uri="{FF2B5EF4-FFF2-40B4-BE49-F238E27FC236}">
                  <a16:creationId xmlns:a16="http://schemas.microsoft.com/office/drawing/2014/main" id="{8ED32F87-B18A-594F-9C91-D5323B0A3396}"/>
                </a:ext>
              </a:extLst>
            </p:cNvPr>
            <p:cNvSpPr/>
            <p:nvPr/>
          </p:nvSpPr>
          <p:spPr>
            <a:xfrm>
              <a:off x="8173080" y="3848400"/>
              <a:ext cx="7560" cy="44640"/>
            </a:xfrm>
            <a:custGeom>
              <a:avLst/>
              <a:gdLst/>
              <a:ahLst/>
              <a:cxnLst>
                <a:cxn ang="3cd4">
                  <a:pos x="hc" y="t"/>
                </a:cxn>
                <a:cxn ang="cd2">
                  <a:pos x="l" y="vc"/>
                </a:cxn>
                <a:cxn ang="cd4">
                  <a:pos x="hc" y="b"/>
                </a:cxn>
                <a:cxn ang="0">
                  <a:pos x="r" y="vc"/>
                </a:cxn>
              </a:cxnLst>
              <a:rect l="l" t="t" r="r" b="b"/>
              <a:pathLst>
                <a:path w="22" h="125">
                  <a:moveTo>
                    <a:pt x="0" y="125"/>
                  </a:moveTo>
                  <a:cubicBezTo>
                    <a:pt x="22" y="0"/>
                    <a:pt x="22" y="0"/>
                    <a:pt x="2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1" name="Freeform 1330">
              <a:extLst>
                <a:ext uri="{FF2B5EF4-FFF2-40B4-BE49-F238E27FC236}">
                  <a16:creationId xmlns:a16="http://schemas.microsoft.com/office/drawing/2014/main" id="{1E095DAD-AD04-6945-87A6-6ADB1282AE38}"/>
                </a:ext>
              </a:extLst>
            </p:cNvPr>
            <p:cNvSpPr/>
            <p:nvPr/>
          </p:nvSpPr>
          <p:spPr>
            <a:xfrm>
              <a:off x="8180999" y="3840479"/>
              <a:ext cx="7560" cy="7560"/>
            </a:xfrm>
            <a:custGeom>
              <a:avLst/>
              <a:gdLst/>
              <a:ahLst/>
              <a:cxnLst>
                <a:cxn ang="3cd4">
                  <a:pos x="hc" y="t"/>
                </a:cxn>
                <a:cxn ang="cd2">
                  <a:pos x="l" y="vc"/>
                </a:cxn>
                <a:cxn ang="cd4">
                  <a:pos x="hc" y="b"/>
                </a:cxn>
                <a:cxn ang="0">
                  <a:pos x="r" y="vc"/>
                </a:cxn>
              </a:cxnLst>
              <a:rect l="l" t="t" r="r" b="b"/>
              <a:pathLst>
                <a:path w="22" h="22">
                  <a:moveTo>
                    <a:pt x="0" y="22"/>
                  </a:moveTo>
                  <a:cubicBezTo>
                    <a:pt x="0" y="12"/>
                    <a:pt x="12" y="4"/>
                    <a:pt x="2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2" name="Freeform 1331">
              <a:extLst>
                <a:ext uri="{FF2B5EF4-FFF2-40B4-BE49-F238E27FC236}">
                  <a16:creationId xmlns:a16="http://schemas.microsoft.com/office/drawing/2014/main" id="{4822BB13-D31C-AF48-987C-21DC1D760EE9}"/>
                </a:ext>
              </a:extLst>
            </p:cNvPr>
            <p:cNvSpPr/>
            <p:nvPr/>
          </p:nvSpPr>
          <p:spPr>
            <a:xfrm>
              <a:off x="8188920" y="3837240"/>
              <a:ext cx="43920" cy="2880"/>
            </a:xfrm>
            <a:custGeom>
              <a:avLst/>
              <a:gdLst/>
              <a:ahLst/>
              <a:cxnLst>
                <a:cxn ang="3cd4">
                  <a:pos x="hc" y="t"/>
                </a:cxn>
                <a:cxn ang="cd2">
                  <a:pos x="l" y="vc"/>
                </a:cxn>
                <a:cxn ang="cd4">
                  <a:pos x="hc" y="b"/>
                </a:cxn>
                <a:cxn ang="0">
                  <a:pos x="r" y="vc"/>
                </a:cxn>
              </a:cxnLst>
              <a:rect l="l" t="t" r="r" b="b"/>
              <a:pathLst>
                <a:path w="123" h="9">
                  <a:moveTo>
                    <a:pt x="0" y="9"/>
                  </a:moveTo>
                  <a:cubicBezTo>
                    <a:pt x="123" y="0"/>
                    <a:pt x="123" y="0"/>
                    <a:pt x="12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3" name="Freeform 1332">
              <a:extLst>
                <a:ext uri="{FF2B5EF4-FFF2-40B4-BE49-F238E27FC236}">
                  <a16:creationId xmlns:a16="http://schemas.microsoft.com/office/drawing/2014/main" id="{28C3DB74-A895-6040-90E5-F34BB746C601}"/>
                </a:ext>
              </a:extLst>
            </p:cNvPr>
            <p:cNvSpPr/>
            <p:nvPr/>
          </p:nvSpPr>
          <p:spPr>
            <a:xfrm>
              <a:off x="8220240" y="3795839"/>
              <a:ext cx="12600" cy="41040"/>
            </a:xfrm>
            <a:custGeom>
              <a:avLst/>
              <a:gdLst/>
              <a:ahLst/>
              <a:cxnLst>
                <a:cxn ang="3cd4">
                  <a:pos x="hc" y="t"/>
                </a:cxn>
                <a:cxn ang="cd2">
                  <a:pos x="l" y="vc"/>
                </a:cxn>
                <a:cxn ang="cd4">
                  <a:pos x="hc" y="b"/>
                </a:cxn>
                <a:cxn ang="0">
                  <a:pos x="r" y="vc"/>
                </a:cxn>
              </a:cxnLst>
              <a:rect l="l" t="t" r="r" b="b"/>
              <a:pathLst>
                <a:path w="36" h="115">
                  <a:moveTo>
                    <a:pt x="36" y="115"/>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4" name="Freeform 1333">
              <a:extLst>
                <a:ext uri="{FF2B5EF4-FFF2-40B4-BE49-F238E27FC236}">
                  <a16:creationId xmlns:a16="http://schemas.microsoft.com/office/drawing/2014/main" id="{0838A9E9-E174-E842-8C36-820B2D60C140}"/>
                </a:ext>
              </a:extLst>
            </p:cNvPr>
            <p:cNvSpPr/>
            <p:nvPr/>
          </p:nvSpPr>
          <p:spPr>
            <a:xfrm>
              <a:off x="8219880" y="3784320"/>
              <a:ext cx="5040" cy="11160"/>
            </a:xfrm>
            <a:custGeom>
              <a:avLst/>
              <a:gdLst/>
              <a:ahLst/>
              <a:cxnLst>
                <a:cxn ang="3cd4">
                  <a:pos x="hc" y="t"/>
                </a:cxn>
                <a:cxn ang="cd2">
                  <a:pos x="l" y="vc"/>
                </a:cxn>
                <a:cxn ang="cd4">
                  <a:pos x="hc" y="b"/>
                </a:cxn>
                <a:cxn ang="0">
                  <a:pos x="r" y="vc"/>
                </a:cxn>
              </a:cxnLst>
              <a:rect l="l" t="t" r="r" b="b"/>
              <a:pathLst>
                <a:path w="15" h="32">
                  <a:moveTo>
                    <a:pt x="1" y="32"/>
                  </a:moveTo>
                  <a:cubicBezTo>
                    <a:pt x="-3" y="18"/>
                    <a:pt x="1" y="4"/>
                    <a:pt x="1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5" name="Freeform 1334">
              <a:extLst>
                <a:ext uri="{FF2B5EF4-FFF2-40B4-BE49-F238E27FC236}">
                  <a16:creationId xmlns:a16="http://schemas.microsoft.com/office/drawing/2014/main" id="{899DF7B2-3FDE-5D43-8F6C-A11BFD3534FF}"/>
                </a:ext>
              </a:extLst>
            </p:cNvPr>
            <p:cNvSpPr/>
            <p:nvPr/>
          </p:nvSpPr>
          <p:spPr>
            <a:xfrm>
              <a:off x="8225280" y="3760560"/>
              <a:ext cx="36000" cy="23760"/>
            </a:xfrm>
            <a:custGeom>
              <a:avLst/>
              <a:gdLst/>
              <a:ahLst/>
              <a:cxnLst>
                <a:cxn ang="3cd4">
                  <a:pos x="hc" y="t"/>
                </a:cxn>
                <a:cxn ang="cd2">
                  <a:pos x="l" y="vc"/>
                </a:cxn>
                <a:cxn ang="cd4">
                  <a:pos x="hc" y="b"/>
                </a:cxn>
                <a:cxn ang="0">
                  <a:pos x="r" y="vc"/>
                </a:cxn>
              </a:cxnLst>
              <a:rect l="l" t="t" r="r" b="b"/>
              <a:pathLst>
                <a:path w="101" h="67">
                  <a:moveTo>
                    <a:pt x="0" y="67"/>
                  </a:moveTo>
                  <a:cubicBezTo>
                    <a:pt x="101" y="0"/>
                    <a:pt x="101" y="0"/>
                    <a:pt x="10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6" name="Freeform 1335">
              <a:extLst>
                <a:ext uri="{FF2B5EF4-FFF2-40B4-BE49-F238E27FC236}">
                  <a16:creationId xmlns:a16="http://schemas.microsoft.com/office/drawing/2014/main" id="{9513FA91-82C6-A34F-B472-FA3098A23EA4}"/>
                </a:ext>
              </a:extLst>
            </p:cNvPr>
            <p:cNvSpPr/>
            <p:nvPr/>
          </p:nvSpPr>
          <p:spPr>
            <a:xfrm>
              <a:off x="8231760" y="3728520"/>
              <a:ext cx="29520" cy="31680"/>
            </a:xfrm>
            <a:custGeom>
              <a:avLst/>
              <a:gdLst/>
              <a:ahLst/>
              <a:cxnLst>
                <a:cxn ang="3cd4">
                  <a:pos x="hc" y="t"/>
                </a:cxn>
                <a:cxn ang="cd2">
                  <a:pos x="l" y="vc"/>
                </a:cxn>
                <a:cxn ang="cd4">
                  <a:pos x="hc" y="b"/>
                </a:cxn>
                <a:cxn ang="0">
                  <a:pos x="r" y="vc"/>
                </a:cxn>
              </a:cxnLst>
              <a:rect l="l" t="t" r="r" b="b"/>
              <a:pathLst>
                <a:path w="83" h="89">
                  <a:moveTo>
                    <a:pt x="83" y="8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7" name="Freeform 1336">
              <a:extLst>
                <a:ext uri="{FF2B5EF4-FFF2-40B4-BE49-F238E27FC236}">
                  <a16:creationId xmlns:a16="http://schemas.microsoft.com/office/drawing/2014/main" id="{33A568B8-788E-AC48-9397-BB89A6C91543}"/>
                </a:ext>
              </a:extLst>
            </p:cNvPr>
            <p:cNvSpPr/>
            <p:nvPr/>
          </p:nvSpPr>
          <p:spPr>
            <a:xfrm>
              <a:off x="8228160" y="3717720"/>
              <a:ext cx="3240" cy="10440"/>
            </a:xfrm>
            <a:custGeom>
              <a:avLst/>
              <a:gdLst/>
              <a:ahLst/>
              <a:cxnLst>
                <a:cxn ang="3cd4">
                  <a:pos x="hc" y="t"/>
                </a:cxn>
                <a:cxn ang="cd2">
                  <a:pos x="l" y="vc"/>
                </a:cxn>
                <a:cxn ang="cd4">
                  <a:pos x="hc" y="b"/>
                </a:cxn>
                <a:cxn ang="0">
                  <a:pos x="r" y="vc"/>
                </a:cxn>
              </a:cxnLst>
              <a:rect l="l" t="t" r="r" b="b"/>
              <a:pathLst>
                <a:path w="10" h="30">
                  <a:moveTo>
                    <a:pt x="10" y="30"/>
                  </a:moveTo>
                  <a:cubicBezTo>
                    <a:pt x="0" y="22"/>
                    <a:pt x="-4" y="8"/>
                    <a:pt x="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8" name="Freeform 1337">
              <a:extLst>
                <a:ext uri="{FF2B5EF4-FFF2-40B4-BE49-F238E27FC236}">
                  <a16:creationId xmlns:a16="http://schemas.microsoft.com/office/drawing/2014/main" id="{56FC690C-A24E-B345-9A94-2341C35708D0}"/>
                </a:ext>
              </a:extLst>
            </p:cNvPr>
            <p:cNvSpPr/>
            <p:nvPr/>
          </p:nvSpPr>
          <p:spPr>
            <a:xfrm>
              <a:off x="8230319" y="3679199"/>
              <a:ext cx="21600" cy="38160"/>
            </a:xfrm>
            <a:custGeom>
              <a:avLst/>
              <a:gdLst/>
              <a:ahLst/>
              <a:cxnLst>
                <a:cxn ang="3cd4">
                  <a:pos x="hc" y="t"/>
                </a:cxn>
                <a:cxn ang="cd2">
                  <a:pos x="l" y="vc"/>
                </a:cxn>
                <a:cxn ang="cd4">
                  <a:pos x="hc" y="b"/>
                </a:cxn>
                <a:cxn ang="0">
                  <a:pos x="r" y="vc"/>
                </a:cxn>
              </a:cxnLst>
              <a:rect l="l" t="t" r="r" b="b"/>
              <a:pathLst>
                <a:path w="61" h="107">
                  <a:moveTo>
                    <a:pt x="0" y="107"/>
                  </a:moveTo>
                  <a:cubicBezTo>
                    <a:pt x="61" y="0"/>
                    <a:pt x="61" y="0"/>
                    <a:pt x="6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39" name="Freeform 1338">
              <a:extLst>
                <a:ext uri="{FF2B5EF4-FFF2-40B4-BE49-F238E27FC236}">
                  <a16:creationId xmlns:a16="http://schemas.microsoft.com/office/drawing/2014/main" id="{17B66ECC-140E-EC4B-81BA-876A69CB97EC}"/>
                </a:ext>
              </a:extLst>
            </p:cNvPr>
            <p:cNvSpPr/>
            <p:nvPr/>
          </p:nvSpPr>
          <p:spPr>
            <a:xfrm>
              <a:off x="8209440" y="3664440"/>
              <a:ext cx="42480" cy="14400"/>
            </a:xfrm>
            <a:custGeom>
              <a:avLst/>
              <a:gdLst/>
              <a:ahLst/>
              <a:cxnLst>
                <a:cxn ang="3cd4">
                  <a:pos x="hc" y="t"/>
                </a:cxn>
                <a:cxn ang="cd2">
                  <a:pos x="l" y="vc"/>
                </a:cxn>
                <a:cxn ang="cd4">
                  <a:pos x="hc" y="b"/>
                </a:cxn>
                <a:cxn ang="0">
                  <a:pos x="r" y="vc"/>
                </a:cxn>
              </a:cxnLst>
              <a:rect l="l" t="t" r="r" b="b"/>
              <a:pathLst>
                <a:path w="119" h="41">
                  <a:moveTo>
                    <a:pt x="119" y="41"/>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0" name="Freeform 1339">
              <a:extLst>
                <a:ext uri="{FF2B5EF4-FFF2-40B4-BE49-F238E27FC236}">
                  <a16:creationId xmlns:a16="http://schemas.microsoft.com/office/drawing/2014/main" id="{FFFE7363-F41A-2B4C-9E5C-9A1CE541927E}"/>
                </a:ext>
              </a:extLst>
            </p:cNvPr>
            <p:cNvSpPr/>
            <p:nvPr/>
          </p:nvSpPr>
          <p:spPr>
            <a:xfrm>
              <a:off x="8202959" y="3655080"/>
              <a:ext cx="6120" cy="9000"/>
            </a:xfrm>
            <a:custGeom>
              <a:avLst/>
              <a:gdLst/>
              <a:ahLst/>
              <a:cxnLst>
                <a:cxn ang="3cd4">
                  <a:pos x="hc" y="t"/>
                </a:cxn>
                <a:cxn ang="cd2">
                  <a:pos x="l" y="vc"/>
                </a:cxn>
                <a:cxn ang="cd4">
                  <a:pos x="hc" y="b"/>
                </a:cxn>
                <a:cxn ang="0">
                  <a:pos x="r" y="vc"/>
                </a:cxn>
              </a:cxnLst>
              <a:rect l="l" t="t" r="r" b="b"/>
              <a:pathLst>
                <a:path w="18" h="26">
                  <a:moveTo>
                    <a:pt x="18" y="26"/>
                  </a:moveTo>
                  <a:cubicBezTo>
                    <a:pt x="9" y="26"/>
                    <a:pt x="0" y="1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1" name="Freeform 1340">
              <a:extLst>
                <a:ext uri="{FF2B5EF4-FFF2-40B4-BE49-F238E27FC236}">
                  <a16:creationId xmlns:a16="http://schemas.microsoft.com/office/drawing/2014/main" id="{8ACAF6AD-5EA0-C34C-AFA3-D2144FCABDCB}"/>
                </a:ext>
              </a:extLst>
            </p:cNvPr>
            <p:cNvSpPr/>
            <p:nvPr/>
          </p:nvSpPr>
          <p:spPr>
            <a:xfrm>
              <a:off x="8202959" y="3610079"/>
              <a:ext cx="2880" cy="44640"/>
            </a:xfrm>
            <a:custGeom>
              <a:avLst/>
              <a:gdLst/>
              <a:ahLst/>
              <a:cxnLst>
                <a:cxn ang="3cd4">
                  <a:pos x="hc" y="t"/>
                </a:cxn>
                <a:cxn ang="cd2">
                  <a:pos x="l" y="vc"/>
                </a:cxn>
                <a:cxn ang="cd4">
                  <a:pos x="hc" y="b"/>
                </a:cxn>
                <a:cxn ang="0">
                  <a:pos x="r" y="vc"/>
                </a:cxn>
              </a:cxnLst>
              <a:rect l="l" t="t" r="r" b="b"/>
              <a:pathLst>
                <a:path w="9" h="125">
                  <a:moveTo>
                    <a:pt x="0" y="125"/>
                  </a:moveTo>
                  <a:cubicBezTo>
                    <a:pt x="9" y="0"/>
                    <a:pt x="9" y="0"/>
                    <a:pt x="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2" name="Freeform 1341">
              <a:extLst>
                <a:ext uri="{FF2B5EF4-FFF2-40B4-BE49-F238E27FC236}">
                  <a16:creationId xmlns:a16="http://schemas.microsoft.com/office/drawing/2014/main" id="{CE2AC007-8CF7-C84C-A5A2-DE46B4728438}"/>
                </a:ext>
              </a:extLst>
            </p:cNvPr>
            <p:cNvSpPr/>
            <p:nvPr/>
          </p:nvSpPr>
          <p:spPr>
            <a:xfrm>
              <a:off x="8161560" y="3610079"/>
              <a:ext cx="44280" cy="7560"/>
            </a:xfrm>
            <a:custGeom>
              <a:avLst/>
              <a:gdLst/>
              <a:ahLst/>
              <a:cxnLst>
                <a:cxn ang="3cd4">
                  <a:pos x="hc" y="t"/>
                </a:cxn>
                <a:cxn ang="cd2">
                  <a:pos x="l" y="vc"/>
                </a:cxn>
                <a:cxn ang="cd4">
                  <a:pos x="hc" y="b"/>
                </a:cxn>
                <a:cxn ang="0">
                  <a:pos x="r" y="vc"/>
                </a:cxn>
              </a:cxnLst>
              <a:rect l="l" t="t" r="r" b="b"/>
              <a:pathLst>
                <a:path w="124" h="22">
                  <a:moveTo>
                    <a:pt x="124" y="0"/>
                  </a:moveTo>
                  <a:cubicBezTo>
                    <a:pt x="0" y="22"/>
                    <a:pt x="0" y="22"/>
                    <a:pt x="0" y="2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3" name="Freeform 1342">
              <a:extLst>
                <a:ext uri="{FF2B5EF4-FFF2-40B4-BE49-F238E27FC236}">
                  <a16:creationId xmlns:a16="http://schemas.microsoft.com/office/drawing/2014/main" id="{C905EF0B-3685-9C44-8EFC-7BAE895D465D}"/>
                </a:ext>
              </a:extLst>
            </p:cNvPr>
            <p:cNvSpPr/>
            <p:nvPr/>
          </p:nvSpPr>
          <p:spPr>
            <a:xfrm>
              <a:off x="8150760" y="3613679"/>
              <a:ext cx="10440" cy="4680"/>
            </a:xfrm>
            <a:custGeom>
              <a:avLst/>
              <a:gdLst/>
              <a:ahLst/>
              <a:cxnLst>
                <a:cxn ang="3cd4">
                  <a:pos x="hc" y="t"/>
                </a:cxn>
                <a:cxn ang="cd2">
                  <a:pos x="l" y="vc"/>
                </a:cxn>
                <a:cxn ang="cd4">
                  <a:pos x="hc" y="b"/>
                </a:cxn>
                <a:cxn ang="0">
                  <a:pos x="r" y="vc"/>
                </a:cxn>
              </a:cxnLst>
              <a:rect l="l" t="t" r="r" b="b"/>
              <a:pathLst>
                <a:path w="30" h="14">
                  <a:moveTo>
                    <a:pt x="30" y="12"/>
                  </a:moveTo>
                  <a:cubicBezTo>
                    <a:pt x="17" y="18"/>
                    <a:pt x="8" y="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4" name="Freeform 1343">
              <a:extLst>
                <a:ext uri="{FF2B5EF4-FFF2-40B4-BE49-F238E27FC236}">
                  <a16:creationId xmlns:a16="http://schemas.microsoft.com/office/drawing/2014/main" id="{391AD47E-4225-1542-9DE0-EA567D239134}"/>
                </a:ext>
              </a:extLst>
            </p:cNvPr>
            <p:cNvSpPr/>
            <p:nvPr/>
          </p:nvSpPr>
          <p:spPr>
            <a:xfrm>
              <a:off x="8133120" y="3573360"/>
              <a:ext cx="17280" cy="39960"/>
            </a:xfrm>
            <a:custGeom>
              <a:avLst/>
              <a:gdLst/>
              <a:ahLst/>
              <a:cxnLst>
                <a:cxn ang="3cd4">
                  <a:pos x="hc" y="t"/>
                </a:cxn>
                <a:cxn ang="cd2">
                  <a:pos x="l" y="vc"/>
                </a:cxn>
                <a:cxn ang="cd4">
                  <a:pos x="hc" y="b"/>
                </a:cxn>
                <a:cxn ang="0">
                  <a:pos x="r" y="vc"/>
                </a:cxn>
              </a:cxnLst>
              <a:rect l="l" t="t" r="r" b="b"/>
              <a:pathLst>
                <a:path w="49" h="112">
                  <a:moveTo>
                    <a:pt x="49" y="11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5" name="Freeform 1344">
              <a:extLst>
                <a:ext uri="{FF2B5EF4-FFF2-40B4-BE49-F238E27FC236}">
                  <a16:creationId xmlns:a16="http://schemas.microsoft.com/office/drawing/2014/main" id="{3CB24DBB-CA15-874C-9B12-ED185FD562B4}"/>
                </a:ext>
              </a:extLst>
            </p:cNvPr>
            <p:cNvSpPr/>
            <p:nvPr/>
          </p:nvSpPr>
          <p:spPr>
            <a:xfrm>
              <a:off x="8098199" y="3573360"/>
              <a:ext cx="34560" cy="27000"/>
            </a:xfrm>
            <a:custGeom>
              <a:avLst/>
              <a:gdLst/>
              <a:ahLst/>
              <a:cxnLst>
                <a:cxn ang="3cd4">
                  <a:pos x="hc" y="t"/>
                </a:cxn>
                <a:cxn ang="cd2">
                  <a:pos x="l" y="vc"/>
                </a:cxn>
                <a:cxn ang="cd4">
                  <a:pos x="hc" y="b"/>
                </a:cxn>
                <a:cxn ang="0">
                  <a:pos x="r" y="vc"/>
                </a:cxn>
              </a:cxnLst>
              <a:rect l="l" t="t" r="r" b="b"/>
              <a:pathLst>
                <a:path w="97" h="76">
                  <a:moveTo>
                    <a:pt x="97" y="0"/>
                  </a:moveTo>
                  <a:cubicBezTo>
                    <a:pt x="0" y="76"/>
                    <a:pt x="0" y="76"/>
                    <a:pt x="0" y="7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6" name="Freeform 1345">
              <a:extLst>
                <a:ext uri="{FF2B5EF4-FFF2-40B4-BE49-F238E27FC236}">
                  <a16:creationId xmlns:a16="http://schemas.microsoft.com/office/drawing/2014/main" id="{7382506A-3C02-2B40-9641-EDB790AEB7F3}"/>
                </a:ext>
              </a:extLst>
            </p:cNvPr>
            <p:cNvSpPr/>
            <p:nvPr/>
          </p:nvSpPr>
          <p:spPr>
            <a:xfrm>
              <a:off x="8085959" y="3600720"/>
              <a:ext cx="11880" cy="720"/>
            </a:xfrm>
            <a:custGeom>
              <a:avLst/>
              <a:gdLst/>
              <a:ahLst/>
              <a:cxnLst>
                <a:cxn ang="3cd4">
                  <a:pos x="hc" y="t"/>
                </a:cxn>
                <a:cxn ang="cd2">
                  <a:pos x="l" y="vc"/>
                </a:cxn>
                <a:cxn ang="cd4">
                  <a:pos x="hc" y="b"/>
                </a:cxn>
                <a:cxn ang="0">
                  <a:pos x="r" y="vc"/>
                </a:cxn>
              </a:cxnLst>
              <a:rect l="l" t="t" r="r" b="b"/>
              <a:pathLst>
                <a:path w="34" h="3">
                  <a:moveTo>
                    <a:pt x="34" y="0"/>
                  </a:moveTo>
                  <a:cubicBezTo>
                    <a:pt x="21" y="4"/>
                    <a:pt x="8" y="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7" name="Freeform 1346">
              <a:extLst>
                <a:ext uri="{FF2B5EF4-FFF2-40B4-BE49-F238E27FC236}">
                  <a16:creationId xmlns:a16="http://schemas.microsoft.com/office/drawing/2014/main" id="{DAA830D6-F03D-EB4C-90C4-E7B7E14C915B}"/>
                </a:ext>
              </a:extLst>
            </p:cNvPr>
            <p:cNvSpPr/>
            <p:nvPr/>
          </p:nvSpPr>
          <p:spPr>
            <a:xfrm>
              <a:off x="8050680" y="3573360"/>
              <a:ext cx="34920" cy="27000"/>
            </a:xfrm>
            <a:custGeom>
              <a:avLst/>
              <a:gdLst/>
              <a:ahLst/>
              <a:cxnLst>
                <a:cxn ang="3cd4">
                  <a:pos x="hc" y="t"/>
                </a:cxn>
                <a:cxn ang="cd2">
                  <a:pos x="l" y="vc"/>
                </a:cxn>
                <a:cxn ang="cd4">
                  <a:pos x="hc" y="b"/>
                </a:cxn>
                <a:cxn ang="0">
                  <a:pos x="r" y="vc"/>
                </a:cxn>
              </a:cxnLst>
              <a:rect l="l" t="t" r="r" b="b"/>
              <a:pathLst>
                <a:path w="98" h="76">
                  <a:moveTo>
                    <a:pt x="98" y="7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8" name="Freeform 1347">
              <a:extLst>
                <a:ext uri="{FF2B5EF4-FFF2-40B4-BE49-F238E27FC236}">
                  <a16:creationId xmlns:a16="http://schemas.microsoft.com/office/drawing/2014/main" id="{2935AB76-F1E7-3A44-BE06-FB71684D0EBC}"/>
                </a:ext>
              </a:extLst>
            </p:cNvPr>
            <p:cNvSpPr/>
            <p:nvPr/>
          </p:nvSpPr>
          <p:spPr>
            <a:xfrm>
              <a:off x="8033040" y="3573360"/>
              <a:ext cx="17280" cy="39960"/>
            </a:xfrm>
            <a:custGeom>
              <a:avLst/>
              <a:gdLst/>
              <a:ahLst/>
              <a:cxnLst>
                <a:cxn ang="3cd4">
                  <a:pos x="hc" y="t"/>
                </a:cxn>
                <a:cxn ang="cd2">
                  <a:pos x="l" y="vc"/>
                </a:cxn>
                <a:cxn ang="cd4">
                  <a:pos x="hc" y="b"/>
                </a:cxn>
                <a:cxn ang="0">
                  <a:pos x="r" y="vc"/>
                </a:cxn>
              </a:cxnLst>
              <a:rect l="l" t="t" r="r" b="b"/>
              <a:pathLst>
                <a:path w="49" h="112">
                  <a:moveTo>
                    <a:pt x="49" y="0"/>
                  </a:moveTo>
                  <a:cubicBezTo>
                    <a:pt x="0" y="112"/>
                    <a:pt x="0" y="112"/>
                    <a:pt x="0" y="11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49" name="Freeform 1348">
              <a:extLst>
                <a:ext uri="{FF2B5EF4-FFF2-40B4-BE49-F238E27FC236}">
                  <a16:creationId xmlns:a16="http://schemas.microsoft.com/office/drawing/2014/main" id="{4351FE7C-1D76-BD44-A696-13FC1F5DDBB8}"/>
                </a:ext>
              </a:extLst>
            </p:cNvPr>
            <p:cNvSpPr/>
            <p:nvPr/>
          </p:nvSpPr>
          <p:spPr>
            <a:xfrm>
              <a:off x="8022240" y="3613679"/>
              <a:ext cx="10440" cy="6120"/>
            </a:xfrm>
            <a:custGeom>
              <a:avLst/>
              <a:gdLst/>
              <a:ahLst/>
              <a:cxnLst>
                <a:cxn ang="3cd4">
                  <a:pos x="hc" y="t"/>
                </a:cxn>
                <a:cxn ang="cd2">
                  <a:pos x="l" y="vc"/>
                </a:cxn>
                <a:cxn ang="cd4">
                  <a:pos x="hc" y="b"/>
                </a:cxn>
                <a:cxn ang="0">
                  <a:pos x="r" y="vc"/>
                </a:cxn>
              </a:cxnLst>
              <a:rect l="l" t="t" r="r" b="b"/>
              <a:pathLst>
                <a:path w="30" h="18">
                  <a:moveTo>
                    <a:pt x="30" y="0"/>
                  </a:moveTo>
                  <a:cubicBezTo>
                    <a:pt x="22" y="12"/>
                    <a:pt x="12" y="18"/>
                    <a:pt x="0" y="1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0" name="Freeform 1349">
              <a:extLst>
                <a:ext uri="{FF2B5EF4-FFF2-40B4-BE49-F238E27FC236}">
                  <a16:creationId xmlns:a16="http://schemas.microsoft.com/office/drawing/2014/main" id="{E3E97D0A-1D96-C14E-880E-0C1BE9D6128B}"/>
                </a:ext>
              </a:extLst>
            </p:cNvPr>
            <p:cNvSpPr/>
            <p:nvPr/>
          </p:nvSpPr>
          <p:spPr>
            <a:xfrm>
              <a:off x="7977960" y="3611880"/>
              <a:ext cx="43920" cy="7920"/>
            </a:xfrm>
            <a:custGeom>
              <a:avLst/>
              <a:gdLst/>
              <a:ahLst/>
              <a:cxnLst>
                <a:cxn ang="3cd4">
                  <a:pos x="hc" y="t"/>
                </a:cxn>
                <a:cxn ang="cd2">
                  <a:pos x="l" y="vc"/>
                </a:cxn>
                <a:cxn ang="cd4">
                  <a:pos x="hc" y="b"/>
                </a:cxn>
                <a:cxn ang="0">
                  <a:pos x="r" y="vc"/>
                </a:cxn>
              </a:cxnLst>
              <a:rect l="l" t="t" r="r" b="b"/>
              <a:pathLst>
                <a:path w="123" h="23">
                  <a:moveTo>
                    <a:pt x="123" y="2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1" name="Freeform 1350">
              <a:extLst>
                <a:ext uri="{FF2B5EF4-FFF2-40B4-BE49-F238E27FC236}">
                  <a16:creationId xmlns:a16="http://schemas.microsoft.com/office/drawing/2014/main" id="{8B0DA694-C8D5-0044-A558-A900CA6F89CB}"/>
                </a:ext>
              </a:extLst>
            </p:cNvPr>
            <p:cNvSpPr/>
            <p:nvPr/>
          </p:nvSpPr>
          <p:spPr>
            <a:xfrm>
              <a:off x="7977960" y="3611880"/>
              <a:ext cx="2520" cy="44280"/>
            </a:xfrm>
            <a:custGeom>
              <a:avLst/>
              <a:gdLst/>
              <a:ahLst/>
              <a:cxnLst>
                <a:cxn ang="3cd4">
                  <a:pos x="hc" y="t"/>
                </a:cxn>
                <a:cxn ang="cd2">
                  <a:pos x="l" y="vc"/>
                </a:cxn>
                <a:cxn ang="cd4">
                  <a:pos x="hc" y="b"/>
                </a:cxn>
                <a:cxn ang="0">
                  <a:pos x="r" y="vc"/>
                </a:cxn>
              </a:cxnLst>
              <a:rect l="l" t="t" r="r" b="b"/>
              <a:pathLst>
                <a:path w="8" h="124">
                  <a:moveTo>
                    <a:pt x="0" y="0"/>
                  </a:moveTo>
                  <a:cubicBezTo>
                    <a:pt x="8" y="124"/>
                    <a:pt x="8" y="124"/>
                    <a:pt x="8" y="12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2" name="Freeform 1351">
              <a:extLst>
                <a:ext uri="{FF2B5EF4-FFF2-40B4-BE49-F238E27FC236}">
                  <a16:creationId xmlns:a16="http://schemas.microsoft.com/office/drawing/2014/main" id="{85B1E547-3E18-ED4C-893E-E4C3F72B5A64}"/>
                </a:ext>
              </a:extLst>
            </p:cNvPr>
            <p:cNvSpPr/>
            <p:nvPr/>
          </p:nvSpPr>
          <p:spPr>
            <a:xfrm>
              <a:off x="7974360" y="3656520"/>
              <a:ext cx="6120" cy="9360"/>
            </a:xfrm>
            <a:custGeom>
              <a:avLst/>
              <a:gdLst/>
              <a:ahLst/>
              <a:cxnLst>
                <a:cxn ang="3cd4">
                  <a:pos x="hc" y="t"/>
                </a:cxn>
                <a:cxn ang="cd2">
                  <a:pos x="l" y="vc"/>
                </a:cxn>
                <a:cxn ang="cd4">
                  <a:pos x="hc" y="b"/>
                </a:cxn>
                <a:cxn ang="0">
                  <a:pos x="r" y="vc"/>
                </a:cxn>
              </a:cxnLst>
              <a:rect l="l" t="t" r="r" b="b"/>
              <a:pathLst>
                <a:path w="18" h="27">
                  <a:moveTo>
                    <a:pt x="18" y="0"/>
                  </a:moveTo>
                  <a:cubicBezTo>
                    <a:pt x="18" y="14"/>
                    <a:pt x="10" y="22"/>
                    <a:pt x="0" y="2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3" name="Freeform 1352">
              <a:extLst>
                <a:ext uri="{FF2B5EF4-FFF2-40B4-BE49-F238E27FC236}">
                  <a16:creationId xmlns:a16="http://schemas.microsoft.com/office/drawing/2014/main" id="{3AD3CAAB-EE32-7845-BBE1-0FCC98A49A5D}"/>
                </a:ext>
              </a:extLst>
            </p:cNvPr>
            <p:cNvSpPr/>
            <p:nvPr/>
          </p:nvSpPr>
          <p:spPr>
            <a:xfrm>
              <a:off x="7931520" y="3666239"/>
              <a:ext cx="42480" cy="12600"/>
            </a:xfrm>
            <a:custGeom>
              <a:avLst/>
              <a:gdLst/>
              <a:ahLst/>
              <a:cxnLst>
                <a:cxn ang="3cd4">
                  <a:pos x="hc" y="t"/>
                </a:cxn>
                <a:cxn ang="cd2">
                  <a:pos x="l" y="vc"/>
                </a:cxn>
                <a:cxn ang="cd4">
                  <a:pos x="hc" y="b"/>
                </a:cxn>
                <a:cxn ang="0">
                  <a:pos x="r" y="vc"/>
                </a:cxn>
              </a:cxnLst>
              <a:rect l="l" t="t" r="r" b="b"/>
              <a:pathLst>
                <a:path w="119" h="36">
                  <a:moveTo>
                    <a:pt x="119" y="0"/>
                  </a:moveTo>
                  <a:cubicBezTo>
                    <a:pt x="0" y="36"/>
                    <a:pt x="0" y="36"/>
                    <a:pt x="0" y="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4" name="Freeform 1353">
              <a:extLst>
                <a:ext uri="{FF2B5EF4-FFF2-40B4-BE49-F238E27FC236}">
                  <a16:creationId xmlns:a16="http://schemas.microsoft.com/office/drawing/2014/main" id="{80348525-A9A8-3F46-9249-89A619954D15}"/>
                </a:ext>
              </a:extLst>
            </p:cNvPr>
            <p:cNvSpPr/>
            <p:nvPr/>
          </p:nvSpPr>
          <p:spPr>
            <a:xfrm>
              <a:off x="7931520" y="3679199"/>
              <a:ext cx="23400" cy="38160"/>
            </a:xfrm>
            <a:custGeom>
              <a:avLst/>
              <a:gdLst/>
              <a:ahLst/>
              <a:cxnLst>
                <a:cxn ang="3cd4">
                  <a:pos x="hc" y="t"/>
                </a:cxn>
                <a:cxn ang="cd2">
                  <a:pos x="l" y="vc"/>
                </a:cxn>
                <a:cxn ang="cd4">
                  <a:pos x="hc" y="b"/>
                </a:cxn>
                <a:cxn ang="0">
                  <a:pos x="r" y="vc"/>
                </a:cxn>
              </a:cxnLst>
              <a:rect l="l" t="t" r="r" b="b"/>
              <a:pathLst>
                <a:path w="66" h="107">
                  <a:moveTo>
                    <a:pt x="0" y="0"/>
                  </a:moveTo>
                  <a:cubicBezTo>
                    <a:pt x="66" y="107"/>
                    <a:pt x="66" y="107"/>
                    <a:pt x="66"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5" name="Freeform 1354">
              <a:extLst>
                <a:ext uri="{FF2B5EF4-FFF2-40B4-BE49-F238E27FC236}">
                  <a16:creationId xmlns:a16="http://schemas.microsoft.com/office/drawing/2014/main" id="{16272D05-EB16-724F-A350-C02F2536225A}"/>
                </a:ext>
              </a:extLst>
            </p:cNvPr>
            <p:cNvSpPr/>
            <p:nvPr/>
          </p:nvSpPr>
          <p:spPr>
            <a:xfrm>
              <a:off x="7953840" y="3717720"/>
              <a:ext cx="2160" cy="12240"/>
            </a:xfrm>
            <a:custGeom>
              <a:avLst/>
              <a:gdLst/>
              <a:ahLst/>
              <a:cxnLst>
                <a:cxn ang="3cd4">
                  <a:pos x="hc" y="t"/>
                </a:cxn>
                <a:cxn ang="cd2">
                  <a:pos x="l" y="vc"/>
                </a:cxn>
                <a:cxn ang="cd4">
                  <a:pos x="hc" y="b"/>
                </a:cxn>
                <a:cxn ang="0">
                  <a:pos x="r" y="vc"/>
                </a:cxn>
              </a:cxnLst>
              <a:rect l="l" t="t" r="r" b="b"/>
              <a:pathLst>
                <a:path w="7" h="35">
                  <a:moveTo>
                    <a:pt x="4" y="0"/>
                  </a:moveTo>
                  <a:cubicBezTo>
                    <a:pt x="9" y="12"/>
                    <a:pt x="9" y="26"/>
                    <a:pt x="0" y="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6" name="Freeform 1355">
              <a:extLst>
                <a:ext uri="{FF2B5EF4-FFF2-40B4-BE49-F238E27FC236}">
                  <a16:creationId xmlns:a16="http://schemas.microsoft.com/office/drawing/2014/main" id="{9958BA6D-D22A-C846-BAF2-665A2876E3D7}"/>
                </a:ext>
              </a:extLst>
            </p:cNvPr>
            <p:cNvSpPr/>
            <p:nvPr/>
          </p:nvSpPr>
          <p:spPr>
            <a:xfrm>
              <a:off x="7922160" y="3730320"/>
              <a:ext cx="31320" cy="31680"/>
            </a:xfrm>
            <a:custGeom>
              <a:avLst/>
              <a:gdLst/>
              <a:ahLst/>
              <a:cxnLst>
                <a:cxn ang="3cd4">
                  <a:pos x="hc" y="t"/>
                </a:cxn>
                <a:cxn ang="cd2">
                  <a:pos x="l" y="vc"/>
                </a:cxn>
                <a:cxn ang="cd4">
                  <a:pos x="hc" y="b"/>
                </a:cxn>
                <a:cxn ang="0">
                  <a:pos x="r" y="vc"/>
                </a:cxn>
              </a:cxnLst>
              <a:rect l="l" t="t" r="r" b="b"/>
              <a:pathLst>
                <a:path w="88" h="89">
                  <a:moveTo>
                    <a:pt x="88" y="0"/>
                  </a:moveTo>
                  <a:cubicBezTo>
                    <a:pt x="0" y="89"/>
                    <a:pt x="0" y="89"/>
                    <a:pt x="0" y="8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7" name="Freeform 1356">
              <a:extLst>
                <a:ext uri="{FF2B5EF4-FFF2-40B4-BE49-F238E27FC236}">
                  <a16:creationId xmlns:a16="http://schemas.microsoft.com/office/drawing/2014/main" id="{C4F6711F-6D9C-114C-9FC7-DB8A2C52DF26}"/>
                </a:ext>
              </a:extLst>
            </p:cNvPr>
            <p:cNvSpPr/>
            <p:nvPr/>
          </p:nvSpPr>
          <p:spPr>
            <a:xfrm>
              <a:off x="7922160" y="3762360"/>
              <a:ext cx="37440" cy="21960"/>
            </a:xfrm>
            <a:custGeom>
              <a:avLst/>
              <a:gdLst/>
              <a:ahLst/>
              <a:cxnLst>
                <a:cxn ang="3cd4">
                  <a:pos x="hc" y="t"/>
                </a:cxn>
                <a:cxn ang="cd2">
                  <a:pos x="l" y="vc"/>
                </a:cxn>
                <a:cxn ang="cd4">
                  <a:pos x="hc" y="b"/>
                </a:cxn>
                <a:cxn ang="0">
                  <a:pos x="r" y="vc"/>
                </a:cxn>
              </a:cxnLst>
              <a:rect l="l" t="t" r="r" b="b"/>
              <a:pathLst>
                <a:path w="105" h="62">
                  <a:moveTo>
                    <a:pt x="0" y="0"/>
                  </a:moveTo>
                  <a:cubicBezTo>
                    <a:pt x="105" y="62"/>
                    <a:pt x="105" y="62"/>
                    <a:pt x="105" y="6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8" name="Freeform 1357">
              <a:extLst>
                <a:ext uri="{FF2B5EF4-FFF2-40B4-BE49-F238E27FC236}">
                  <a16:creationId xmlns:a16="http://schemas.microsoft.com/office/drawing/2014/main" id="{AF9FE7AD-CC8A-0645-AF1E-A38140097CEF}"/>
                </a:ext>
              </a:extLst>
            </p:cNvPr>
            <p:cNvSpPr/>
            <p:nvPr/>
          </p:nvSpPr>
          <p:spPr>
            <a:xfrm>
              <a:off x="7959960" y="3784320"/>
              <a:ext cx="5040" cy="11160"/>
            </a:xfrm>
            <a:custGeom>
              <a:avLst/>
              <a:gdLst/>
              <a:ahLst/>
              <a:cxnLst>
                <a:cxn ang="3cd4">
                  <a:pos x="hc" y="t"/>
                </a:cxn>
                <a:cxn ang="cd2">
                  <a:pos x="l" y="vc"/>
                </a:cxn>
                <a:cxn ang="cd4">
                  <a:pos x="hc" y="b"/>
                </a:cxn>
                <a:cxn ang="0">
                  <a:pos x="r" y="vc"/>
                </a:cxn>
              </a:cxnLst>
              <a:rect l="l" t="t" r="r" b="b"/>
              <a:pathLst>
                <a:path w="15" h="32">
                  <a:moveTo>
                    <a:pt x="0" y="0"/>
                  </a:moveTo>
                  <a:cubicBezTo>
                    <a:pt x="10" y="10"/>
                    <a:pt x="18" y="22"/>
                    <a:pt x="14" y="3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59" name="Freeform 1358">
              <a:extLst>
                <a:ext uri="{FF2B5EF4-FFF2-40B4-BE49-F238E27FC236}">
                  <a16:creationId xmlns:a16="http://schemas.microsoft.com/office/drawing/2014/main" id="{E2A01D86-5B8E-CF4A-AEC3-75A8683D5F97}"/>
                </a:ext>
              </a:extLst>
            </p:cNvPr>
            <p:cNvSpPr/>
            <p:nvPr/>
          </p:nvSpPr>
          <p:spPr>
            <a:xfrm>
              <a:off x="7952400" y="3795839"/>
              <a:ext cx="12240" cy="42480"/>
            </a:xfrm>
            <a:custGeom>
              <a:avLst/>
              <a:gdLst/>
              <a:ahLst/>
              <a:cxnLst>
                <a:cxn ang="3cd4">
                  <a:pos x="hc" y="t"/>
                </a:cxn>
                <a:cxn ang="cd2">
                  <a:pos x="l" y="vc"/>
                </a:cxn>
                <a:cxn ang="cd4">
                  <a:pos x="hc" y="b"/>
                </a:cxn>
                <a:cxn ang="0">
                  <a:pos x="r" y="vc"/>
                </a:cxn>
              </a:cxnLst>
              <a:rect l="l" t="t" r="r" b="b"/>
              <a:pathLst>
                <a:path w="35" h="119">
                  <a:moveTo>
                    <a:pt x="35" y="0"/>
                  </a:moveTo>
                  <a:cubicBezTo>
                    <a:pt x="0" y="119"/>
                    <a:pt x="0" y="119"/>
                    <a:pt x="0" y="11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0" name="Freeform 1359">
              <a:extLst>
                <a:ext uri="{FF2B5EF4-FFF2-40B4-BE49-F238E27FC236}">
                  <a16:creationId xmlns:a16="http://schemas.microsoft.com/office/drawing/2014/main" id="{5ED356D8-0D3A-554C-8874-FCCBD61944F9}"/>
                </a:ext>
              </a:extLst>
            </p:cNvPr>
            <p:cNvSpPr/>
            <p:nvPr/>
          </p:nvSpPr>
          <p:spPr>
            <a:xfrm>
              <a:off x="7952400" y="3838680"/>
              <a:ext cx="43920" cy="2880"/>
            </a:xfrm>
            <a:custGeom>
              <a:avLst/>
              <a:gdLst/>
              <a:ahLst/>
              <a:cxnLst>
                <a:cxn ang="3cd4">
                  <a:pos x="hc" y="t"/>
                </a:cxn>
                <a:cxn ang="cd2">
                  <a:pos x="l" y="vc"/>
                </a:cxn>
                <a:cxn ang="cd4">
                  <a:pos x="hc" y="b"/>
                </a:cxn>
                <a:cxn ang="0">
                  <a:pos x="r" y="vc"/>
                </a:cxn>
              </a:cxnLst>
              <a:rect l="l" t="t" r="r" b="b"/>
              <a:pathLst>
                <a:path w="123" h="9">
                  <a:moveTo>
                    <a:pt x="0" y="0"/>
                  </a:moveTo>
                  <a:cubicBezTo>
                    <a:pt x="123" y="9"/>
                    <a:pt x="123" y="9"/>
                    <a:pt x="123" y="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1" name="Freeform 1360">
              <a:extLst>
                <a:ext uri="{FF2B5EF4-FFF2-40B4-BE49-F238E27FC236}">
                  <a16:creationId xmlns:a16="http://schemas.microsoft.com/office/drawing/2014/main" id="{104EA0ED-44D7-D541-93E2-7923B0BE7F75}"/>
                </a:ext>
              </a:extLst>
            </p:cNvPr>
            <p:cNvSpPr/>
            <p:nvPr/>
          </p:nvSpPr>
          <p:spPr>
            <a:xfrm>
              <a:off x="7996680" y="3841920"/>
              <a:ext cx="7560" cy="7560"/>
            </a:xfrm>
            <a:custGeom>
              <a:avLst/>
              <a:gdLst/>
              <a:ahLst/>
              <a:cxnLst>
                <a:cxn ang="3cd4">
                  <a:pos x="hc" y="t"/>
                </a:cxn>
                <a:cxn ang="cd2">
                  <a:pos x="l" y="vc"/>
                </a:cxn>
                <a:cxn ang="cd4">
                  <a:pos x="hc" y="b"/>
                </a:cxn>
                <a:cxn ang="0">
                  <a:pos x="r" y="vc"/>
                </a:cxn>
              </a:cxnLst>
              <a:rect l="l" t="t" r="r" b="b"/>
              <a:pathLst>
                <a:path w="22" h="22">
                  <a:moveTo>
                    <a:pt x="0" y="0"/>
                  </a:moveTo>
                  <a:cubicBezTo>
                    <a:pt x="9" y="0"/>
                    <a:pt x="22" y="8"/>
                    <a:pt x="22" y="2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2" name="Freeform 1361">
              <a:extLst>
                <a:ext uri="{FF2B5EF4-FFF2-40B4-BE49-F238E27FC236}">
                  <a16:creationId xmlns:a16="http://schemas.microsoft.com/office/drawing/2014/main" id="{BBBF4E15-D20E-4A45-9819-2E2892A1F958}"/>
                </a:ext>
              </a:extLst>
            </p:cNvPr>
            <p:cNvSpPr/>
            <p:nvPr/>
          </p:nvSpPr>
          <p:spPr>
            <a:xfrm>
              <a:off x="8004600" y="3849839"/>
              <a:ext cx="7560" cy="43200"/>
            </a:xfrm>
            <a:custGeom>
              <a:avLst/>
              <a:gdLst/>
              <a:ahLst/>
              <a:cxnLst>
                <a:cxn ang="3cd4">
                  <a:pos x="hc" y="t"/>
                </a:cxn>
                <a:cxn ang="cd2">
                  <a:pos x="l" y="vc"/>
                </a:cxn>
                <a:cxn ang="cd4">
                  <a:pos x="hc" y="b"/>
                </a:cxn>
                <a:cxn ang="0">
                  <a:pos x="r" y="vc"/>
                </a:cxn>
              </a:cxnLst>
              <a:rect l="l" t="t" r="r" b="b"/>
              <a:pathLst>
                <a:path w="22" h="121">
                  <a:moveTo>
                    <a:pt x="0" y="0"/>
                  </a:moveTo>
                  <a:cubicBezTo>
                    <a:pt x="22" y="121"/>
                    <a:pt x="22" y="121"/>
                    <a:pt x="22" y="12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3" name="Freeform 1362">
              <a:extLst>
                <a:ext uri="{FF2B5EF4-FFF2-40B4-BE49-F238E27FC236}">
                  <a16:creationId xmlns:a16="http://schemas.microsoft.com/office/drawing/2014/main" id="{1AE322E4-B98C-4340-BC1F-72470894481E}"/>
                </a:ext>
              </a:extLst>
            </p:cNvPr>
            <p:cNvSpPr/>
            <p:nvPr/>
          </p:nvSpPr>
          <p:spPr>
            <a:xfrm>
              <a:off x="8012520" y="3875400"/>
              <a:ext cx="41040" cy="17640"/>
            </a:xfrm>
            <a:custGeom>
              <a:avLst/>
              <a:gdLst/>
              <a:ahLst/>
              <a:cxnLst>
                <a:cxn ang="3cd4">
                  <a:pos x="hc" y="t"/>
                </a:cxn>
                <a:cxn ang="cd2">
                  <a:pos x="l" y="vc"/>
                </a:cxn>
                <a:cxn ang="cd4">
                  <a:pos x="hc" y="b"/>
                </a:cxn>
                <a:cxn ang="0">
                  <a:pos x="r" y="vc"/>
                </a:cxn>
              </a:cxnLst>
              <a:rect l="l" t="t" r="r" b="b"/>
              <a:pathLst>
                <a:path w="115" h="50">
                  <a:moveTo>
                    <a:pt x="0" y="50"/>
                  </a:moveTo>
                  <a:cubicBezTo>
                    <a:pt x="115" y="0"/>
                    <a:pt x="115" y="0"/>
                    <a:pt x="11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4" name="Freeform 1363">
              <a:extLst>
                <a:ext uri="{FF2B5EF4-FFF2-40B4-BE49-F238E27FC236}">
                  <a16:creationId xmlns:a16="http://schemas.microsoft.com/office/drawing/2014/main" id="{53CA1F5D-6663-084B-834E-FA528A32C1BB}"/>
                </a:ext>
              </a:extLst>
            </p:cNvPr>
            <p:cNvSpPr/>
            <p:nvPr/>
          </p:nvSpPr>
          <p:spPr>
            <a:xfrm>
              <a:off x="8053920" y="3873959"/>
              <a:ext cx="2880" cy="1080"/>
            </a:xfrm>
            <a:custGeom>
              <a:avLst/>
              <a:gdLst/>
              <a:ahLst/>
              <a:cxnLst>
                <a:cxn ang="3cd4">
                  <a:pos x="hc" y="t"/>
                </a:cxn>
                <a:cxn ang="cd2">
                  <a:pos x="l" y="vc"/>
                </a:cxn>
                <a:cxn ang="cd4">
                  <a:pos x="hc" y="b"/>
                </a:cxn>
                <a:cxn ang="0">
                  <a:pos x="r" y="vc"/>
                </a:cxn>
              </a:cxnLst>
              <a:rect l="l" t="t" r="r" b="b"/>
              <a:pathLst>
                <a:path w="9" h="4">
                  <a:moveTo>
                    <a:pt x="0" y="4"/>
                  </a:moveTo>
                  <a:cubicBezTo>
                    <a:pt x="4" y="0"/>
                    <a:pt x="9" y="0"/>
                    <a:pt x="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5" name="Straight Connector 1364">
              <a:extLst>
                <a:ext uri="{FF2B5EF4-FFF2-40B4-BE49-F238E27FC236}">
                  <a16:creationId xmlns:a16="http://schemas.microsoft.com/office/drawing/2014/main" id="{CA9D15DD-ED22-CE47-B415-BC41B0C2D873}"/>
                </a:ext>
              </a:extLst>
            </p:cNvPr>
            <p:cNvSpPr/>
            <p:nvPr/>
          </p:nvSpPr>
          <p:spPr>
            <a:xfrm flipH="1">
              <a:off x="7793640" y="3837240"/>
              <a:ext cx="99359" cy="93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6" name="Straight Connector 1365">
              <a:extLst>
                <a:ext uri="{FF2B5EF4-FFF2-40B4-BE49-F238E27FC236}">
                  <a16:creationId xmlns:a16="http://schemas.microsoft.com/office/drawing/2014/main" id="{77C620F3-9B7B-3C48-BAFB-49F9818CB441}"/>
                </a:ext>
              </a:extLst>
            </p:cNvPr>
            <p:cNvSpPr/>
            <p:nvPr/>
          </p:nvSpPr>
          <p:spPr>
            <a:xfrm>
              <a:off x="7793640" y="3931200"/>
              <a:ext cx="109440" cy="6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7" name="Straight Connector 1366">
              <a:extLst>
                <a:ext uri="{FF2B5EF4-FFF2-40B4-BE49-F238E27FC236}">
                  <a16:creationId xmlns:a16="http://schemas.microsoft.com/office/drawing/2014/main" id="{6A09F2BF-7FCF-3340-91D3-2CD68CF5BA43}"/>
                </a:ext>
              </a:extLst>
            </p:cNvPr>
            <p:cNvSpPr/>
            <p:nvPr/>
          </p:nvSpPr>
          <p:spPr>
            <a:xfrm>
              <a:off x="7903080" y="3938040"/>
              <a:ext cx="6839" cy="1076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8" name="Straight Connector 1367">
              <a:extLst>
                <a:ext uri="{FF2B5EF4-FFF2-40B4-BE49-F238E27FC236}">
                  <a16:creationId xmlns:a16="http://schemas.microsoft.com/office/drawing/2014/main" id="{30507802-6E7F-B146-923E-69C3CDB0D669}"/>
                </a:ext>
              </a:extLst>
            </p:cNvPr>
            <p:cNvSpPr/>
            <p:nvPr/>
          </p:nvSpPr>
          <p:spPr>
            <a:xfrm flipV="1">
              <a:off x="7909919" y="3951000"/>
              <a:ext cx="100081" cy="9467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69" name="Straight Connector 1368">
              <a:extLst>
                <a:ext uri="{FF2B5EF4-FFF2-40B4-BE49-F238E27FC236}">
                  <a16:creationId xmlns:a16="http://schemas.microsoft.com/office/drawing/2014/main" id="{5347E34F-9D42-0047-B233-217A9A955620}"/>
                </a:ext>
              </a:extLst>
            </p:cNvPr>
            <p:cNvSpPr/>
            <p:nvPr/>
          </p:nvSpPr>
          <p:spPr>
            <a:xfrm>
              <a:off x="8290800" y="3837240"/>
              <a:ext cx="99720" cy="93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0" name="Straight Connector 1369">
              <a:extLst>
                <a:ext uri="{FF2B5EF4-FFF2-40B4-BE49-F238E27FC236}">
                  <a16:creationId xmlns:a16="http://schemas.microsoft.com/office/drawing/2014/main" id="{119E75D7-19F2-D74D-BEDA-369329A4888E}"/>
                </a:ext>
              </a:extLst>
            </p:cNvPr>
            <p:cNvSpPr/>
            <p:nvPr/>
          </p:nvSpPr>
          <p:spPr>
            <a:xfrm flipH="1">
              <a:off x="8281080" y="3931200"/>
              <a:ext cx="109440" cy="68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1" name="Straight Connector 1370">
              <a:extLst>
                <a:ext uri="{FF2B5EF4-FFF2-40B4-BE49-F238E27FC236}">
                  <a16:creationId xmlns:a16="http://schemas.microsoft.com/office/drawing/2014/main" id="{E77D2811-0C58-7345-AAD0-E15E8EE53DCF}"/>
                </a:ext>
              </a:extLst>
            </p:cNvPr>
            <p:cNvSpPr/>
            <p:nvPr/>
          </p:nvSpPr>
          <p:spPr>
            <a:xfrm flipH="1">
              <a:off x="8274239" y="3938040"/>
              <a:ext cx="6841" cy="1076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72" name="Straight Connector 1371">
              <a:extLst>
                <a:ext uri="{FF2B5EF4-FFF2-40B4-BE49-F238E27FC236}">
                  <a16:creationId xmlns:a16="http://schemas.microsoft.com/office/drawing/2014/main" id="{A4878259-6598-3C40-81BE-4ADAF813FA46}"/>
                </a:ext>
              </a:extLst>
            </p:cNvPr>
            <p:cNvSpPr/>
            <p:nvPr/>
          </p:nvSpPr>
          <p:spPr>
            <a:xfrm flipH="1" flipV="1">
              <a:off x="8174160" y="3951000"/>
              <a:ext cx="100079" cy="9467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6" name="Group 905">
            <a:extLst>
              <a:ext uri="{FF2B5EF4-FFF2-40B4-BE49-F238E27FC236}">
                <a16:creationId xmlns:a16="http://schemas.microsoft.com/office/drawing/2014/main" id="{459EA4AC-C063-164E-9C6A-861CBBF49ABF}"/>
              </a:ext>
            </a:extLst>
          </p:cNvPr>
          <p:cNvGrpSpPr/>
          <p:nvPr/>
        </p:nvGrpSpPr>
        <p:grpSpPr>
          <a:xfrm>
            <a:off x="382371" y="938399"/>
            <a:ext cx="848438" cy="560369"/>
            <a:chOff x="6316920" y="3582000"/>
            <a:chExt cx="658440" cy="434880"/>
          </a:xfrm>
        </p:grpSpPr>
        <p:sp>
          <p:nvSpPr>
            <p:cNvPr id="1285" name="Straight Connector 1284">
              <a:extLst>
                <a:ext uri="{FF2B5EF4-FFF2-40B4-BE49-F238E27FC236}">
                  <a16:creationId xmlns:a16="http://schemas.microsoft.com/office/drawing/2014/main" id="{D1413353-90B6-7E4F-B58F-596CCD0CE229}"/>
                </a:ext>
              </a:extLst>
            </p:cNvPr>
            <p:cNvSpPr/>
            <p:nvPr/>
          </p:nvSpPr>
          <p:spPr>
            <a:xfrm>
              <a:off x="6912000" y="39592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6" name="Freeform 1285">
              <a:extLst>
                <a:ext uri="{FF2B5EF4-FFF2-40B4-BE49-F238E27FC236}">
                  <a16:creationId xmlns:a16="http://schemas.microsoft.com/office/drawing/2014/main" id="{471FCB53-0F6A-3449-8B26-987A5007BCAC}"/>
                </a:ext>
              </a:extLst>
            </p:cNvPr>
            <p:cNvSpPr/>
            <p:nvPr/>
          </p:nvSpPr>
          <p:spPr>
            <a:xfrm>
              <a:off x="6379919" y="3959279"/>
              <a:ext cx="531720" cy="0"/>
            </a:xfrm>
            <a:custGeom>
              <a:avLst/>
              <a:gdLst/>
              <a:ahLst/>
              <a:cxnLst>
                <a:cxn ang="3cd4">
                  <a:pos x="hc" y="t"/>
                </a:cxn>
                <a:cxn ang="cd2">
                  <a:pos x="l" y="vc"/>
                </a:cxn>
                <a:cxn ang="cd4">
                  <a:pos x="hc" y="b"/>
                </a:cxn>
                <a:cxn ang="0">
                  <a:pos x="r" y="vc"/>
                </a:cxn>
              </a:cxnLst>
              <a:rect l="l" t="t" r="r" b="b"/>
              <a:pathLst>
                <a:path w="1478">
                  <a:moveTo>
                    <a:pt x="1478"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7" name="Freeform 1286">
              <a:extLst>
                <a:ext uri="{FF2B5EF4-FFF2-40B4-BE49-F238E27FC236}">
                  <a16:creationId xmlns:a16="http://schemas.microsoft.com/office/drawing/2014/main" id="{E9D14D72-1059-D94D-9D13-A4B94ABAFA2D}"/>
                </a:ext>
              </a:extLst>
            </p:cNvPr>
            <p:cNvSpPr/>
            <p:nvPr/>
          </p:nvSpPr>
          <p:spPr>
            <a:xfrm>
              <a:off x="6366600" y="3946680"/>
              <a:ext cx="12960" cy="12240"/>
            </a:xfrm>
            <a:custGeom>
              <a:avLst/>
              <a:gdLst/>
              <a:ahLst/>
              <a:cxnLst>
                <a:cxn ang="3cd4">
                  <a:pos x="hc" y="t"/>
                </a:cxn>
                <a:cxn ang="cd2">
                  <a:pos x="l" y="vc"/>
                </a:cxn>
                <a:cxn ang="cd4">
                  <a:pos x="hc" y="b"/>
                </a:cxn>
                <a:cxn ang="0">
                  <a:pos x="r" y="vc"/>
                </a:cxn>
              </a:cxnLst>
              <a:rect l="l" t="t" r="r" b="b"/>
              <a:pathLst>
                <a:path w="37" h="35">
                  <a:moveTo>
                    <a:pt x="37" y="35"/>
                  </a:moveTo>
                  <a:cubicBezTo>
                    <a:pt x="16" y="35"/>
                    <a:pt x="0" y="1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8" name="Freeform 1287">
              <a:extLst>
                <a:ext uri="{FF2B5EF4-FFF2-40B4-BE49-F238E27FC236}">
                  <a16:creationId xmlns:a16="http://schemas.microsoft.com/office/drawing/2014/main" id="{C6ABA745-0F0E-B449-A12E-36F3018EBBDB}"/>
                </a:ext>
              </a:extLst>
            </p:cNvPr>
            <p:cNvSpPr/>
            <p:nvPr/>
          </p:nvSpPr>
          <p:spPr>
            <a:xfrm>
              <a:off x="6366600" y="3595320"/>
              <a:ext cx="0" cy="351360"/>
            </a:xfrm>
            <a:custGeom>
              <a:avLst/>
              <a:gdLst/>
              <a:ahLst/>
              <a:cxnLst>
                <a:cxn ang="3cd4">
                  <a:pos x="hc" y="t"/>
                </a:cxn>
                <a:cxn ang="cd2">
                  <a:pos x="l" y="vc"/>
                </a:cxn>
                <a:cxn ang="cd4">
                  <a:pos x="hc" y="b"/>
                </a:cxn>
                <a:cxn ang="0">
                  <a:pos x="r" y="vc"/>
                </a:cxn>
              </a:cxnLst>
              <a:rect l="l" t="t" r="r" b="b"/>
              <a:pathLst>
                <a:path h="977">
                  <a:moveTo>
                    <a:pt x="0" y="97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9" name="Freeform 1288">
              <a:extLst>
                <a:ext uri="{FF2B5EF4-FFF2-40B4-BE49-F238E27FC236}">
                  <a16:creationId xmlns:a16="http://schemas.microsoft.com/office/drawing/2014/main" id="{8798C0CC-776F-E542-81F6-C72DE3C5860B}"/>
                </a:ext>
              </a:extLst>
            </p:cNvPr>
            <p:cNvSpPr/>
            <p:nvPr/>
          </p:nvSpPr>
          <p:spPr>
            <a:xfrm>
              <a:off x="6366600" y="3582000"/>
              <a:ext cx="12960" cy="12960"/>
            </a:xfrm>
            <a:custGeom>
              <a:avLst/>
              <a:gdLst/>
              <a:ahLst/>
              <a:cxnLst>
                <a:cxn ang="3cd4">
                  <a:pos x="hc" y="t"/>
                </a:cxn>
                <a:cxn ang="cd2">
                  <a:pos x="l" y="vc"/>
                </a:cxn>
                <a:cxn ang="cd4">
                  <a:pos x="hc" y="b"/>
                </a:cxn>
                <a:cxn ang="0">
                  <a:pos x="r" y="vc"/>
                </a:cxn>
              </a:cxnLst>
              <a:rect l="l" t="t" r="r" b="b"/>
              <a:pathLst>
                <a:path w="37" h="37">
                  <a:moveTo>
                    <a:pt x="0" y="37"/>
                  </a:moveTo>
                  <a:cubicBezTo>
                    <a:pt x="0" y="17"/>
                    <a:pt x="16" y="0"/>
                    <a:pt x="3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0" name="Freeform 1289">
              <a:extLst>
                <a:ext uri="{FF2B5EF4-FFF2-40B4-BE49-F238E27FC236}">
                  <a16:creationId xmlns:a16="http://schemas.microsoft.com/office/drawing/2014/main" id="{029CB641-986A-BA43-80C6-99065ADD6D73}"/>
                </a:ext>
              </a:extLst>
            </p:cNvPr>
            <p:cNvSpPr/>
            <p:nvPr/>
          </p:nvSpPr>
          <p:spPr>
            <a:xfrm>
              <a:off x="6379919" y="3582000"/>
              <a:ext cx="531720" cy="0"/>
            </a:xfrm>
            <a:custGeom>
              <a:avLst/>
              <a:gdLst/>
              <a:ahLst/>
              <a:cxnLst>
                <a:cxn ang="3cd4">
                  <a:pos x="hc" y="t"/>
                </a:cxn>
                <a:cxn ang="cd2">
                  <a:pos x="l" y="vc"/>
                </a:cxn>
                <a:cxn ang="cd4">
                  <a:pos x="hc" y="b"/>
                </a:cxn>
                <a:cxn ang="0">
                  <a:pos x="r" y="vc"/>
                </a:cxn>
              </a:cxnLst>
              <a:rect l="l" t="t" r="r" b="b"/>
              <a:pathLst>
                <a:path w="1478">
                  <a:moveTo>
                    <a:pt x="0" y="0"/>
                  </a:moveTo>
                  <a:cubicBezTo>
                    <a:pt x="1478" y="0"/>
                    <a:pt x="1478" y="0"/>
                    <a:pt x="147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1" name="Freeform 1290">
              <a:extLst>
                <a:ext uri="{FF2B5EF4-FFF2-40B4-BE49-F238E27FC236}">
                  <a16:creationId xmlns:a16="http://schemas.microsoft.com/office/drawing/2014/main" id="{E736302B-839D-0547-9FD5-4902F0E62CF2}"/>
                </a:ext>
              </a:extLst>
            </p:cNvPr>
            <p:cNvSpPr/>
            <p:nvPr/>
          </p:nvSpPr>
          <p:spPr>
            <a:xfrm>
              <a:off x="6912000" y="3582000"/>
              <a:ext cx="12960" cy="12960"/>
            </a:xfrm>
            <a:custGeom>
              <a:avLst/>
              <a:gdLst/>
              <a:ahLst/>
              <a:cxnLst>
                <a:cxn ang="3cd4">
                  <a:pos x="hc" y="t"/>
                </a:cxn>
                <a:cxn ang="cd2">
                  <a:pos x="l" y="vc"/>
                </a:cxn>
                <a:cxn ang="cd4">
                  <a:pos x="hc" y="b"/>
                </a:cxn>
                <a:cxn ang="0">
                  <a:pos x="r" y="vc"/>
                </a:cxn>
              </a:cxnLst>
              <a:rect l="l" t="t" r="r" b="b"/>
              <a:pathLst>
                <a:path w="37" h="37">
                  <a:moveTo>
                    <a:pt x="0" y="0"/>
                  </a:moveTo>
                  <a:cubicBezTo>
                    <a:pt x="21" y="0"/>
                    <a:pt x="37" y="17"/>
                    <a:pt x="37"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2" name="Freeform 1291">
              <a:extLst>
                <a:ext uri="{FF2B5EF4-FFF2-40B4-BE49-F238E27FC236}">
                  <a16:creationId xmlns:a16="http://schemas.microsoft.com/office/drawing/2014/main" id="{A197C2ED-D8CF-F84F-A170-0009B1620979}"/>
                </a:ext>
              </a:extLst>
            </p:cNvPr>
            <p:cNvSpPr/>
            <p:nvPr/>
          </p:nvSpPr>
          <p:spPr>
            <a:xfrm>
              <a:off x="6925320" y="3595320"/>
              <a:ext cx="0" cy="351360"/>
            </a:xfrm>
            <a:custGeom>
              <a:avLst/>
              <a:gdLst/>
              <a:ahLst/>
              <a:cxnLst>
                <a:cxn ang="3cd4">
                  <a:pos x="hc" y="t"/>
                </a:cxn>
                <a:cxn ang="cd2">
                  <a:pos x="l" y="vc"/>
                </a:cxn>
                <a:cxn ang="cd4">
                  <a:pos x="hc" y="b"/>
                </a:cxn>
                <a:cxn ang="0">
                  <a:pos x="r" y="vc"/>
                </a:cxn>
              </a:cxnLst>
              <a:rect l="l" t="t" r="r" b="b"/>
              <a:pathLst>
                <a:path h="977">
                  <a:moveTo>
                    <a:pt x="0" y="0"/>
                  </a:moveTo>
                  <a:cubicBezTo>
                    <a:pt x="0" y="977"/>
                    <a:pt x="0" y="977"/>
                    <a:pt x="0" y="97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3" name="Freeform 1292">
              <a:extLst>
                <a:ext uri="{FF2B5EF4-FFF2-40B4-BE49-F238E27FC236}">
                  <a16:creationId xmlns:a16="http://schemas.microsoft.com/office/drawing/2014/main" id="{DC47223A-99D5-FF4A-A4CB-F1C75D8104C8}"/>
                </a:ext>
              </a:extLst>
            </p:cNvPr>
            <p:cNvSpPr/>
            <p:nvPr/>
          </p:nvSpPr>
          <p:spPr>
            <a:xfrm>
              <a:off x="6912000" y="3946680"/>
              <a:ext cx="12960" cy="12240"/>
            </a:xfrm>
            <a:custGeom>
              <a:avLst/>
              <a:gdLst/>
              <a:ahLst/>
              <a:cxnLst>
                <a:cxn ang="3cd4">
                  <a:pos x="hc" y="t"/>
                </a:cxn>
                <a:cxn ang="cd2">
                  <a:pos x="l" y="vc"/>
                </a:cxn>
                <a:cxn ang="cd4">
                  <a:pos x="hc" y="b"/>
                </a:cxn>
                <a:cxn ang="0">
                  <a:pos x="r" y="vc"/>
                </a:cxn>
              </a:cxnLst>
              <a:rect l="l" t="t" r="r" b="b"/>
              <a:pathLst>
                <a:path w="37" h="35">
                  <a:moveTo>
                    <a:pt x="37" y="0"/>
                  </a:moveTo>
                  <a:cubicBezTo>
                    <a:pt x="37" y="19"/>
                    <a:pt x="21" y="35"/>
                    <a:pt x="0" y="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4" name="Straight Connector 1293">
              <a:extLst>
                <a:ext uri="{FF2B5EF4-FFF2-40B4-BE49-F238E27FC236}">
                  <a16:creationId xmlns:a16="http://schemas.microsoft.com/office/drawing/2014/main" id="{A264EC13-2206-904E-B1E8-C4E69FF3ED82}"/>
                </a:ext>
              </a:extLst>
            </p:cNvPr>
            <p:cNvSpPr/>
            <p:nvPr/>
          </p:nvSpPr>
          <p:spPr>
            <a:xfrm>
              <a:off x="6975360" y="3975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5" name="Freeform 1294">
              <a:extLst>
                <a:ext uri="{FF2B5EF4-FFF2-40B4-BE49-F238E27FC236}">
                  <a16:creationId xmlns:a16="http://schemas.microsoft.com/office/drawing/2014/main" id="{9F376740-32B9-7D49-8F96-2B451CC4E709}"/>
                </a:ext>
              </a:extLst>
            </p:cNvPr>
            <p:cNvSpPr/>
            <p:nvPr/>
          </p:nvSpPr>
          <p:spPr>
            <a:xfrm>
              <a:off x="6975360" y="3975479"/>
              <a:ext cx="0" cy="27720"/>
            </a:xfrm>
            <a:custGeom>
              <a:avLst/>
              <a:gdLst/>
              <a:ahLst/>
              <a:cxnLst>
                <a:cxn ang="3cd4">
                  <a:pos x="hc" y="t"/>
                </a:cxn>
                <a:cxn ang="cd2">
                  <a:pos x="l" y="vc"/>
                </a:cxn>
                <a:cxn ang="cd4">
                  <a:pos x="hc" y="b"/>
                </a:cxn>
                <a:cxn ang="0">
                  <a:pos x="r" y="vc"/>
                </a:cxn>
              </a:cxnLst>
              <a:rect l="l" t="t" r="r" b="b"/>
              <a:pathLst>
                <a:path h="78">
                  <a:moveTo>
                    <a:pt x="0" y="0"/>
                  </a:moveTo>
                  <a:cubicBezTo>
                    <a:pt x="0" y="78"/>
                    <a:pt x="0" y="78"/>
                    <a:pt x="0" y="7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6" name="Freeform 1295">
              <a:extLst>
                <a:ext uri="{FF2B5EF4-FFF2-40B4-BE49-F238E27FC236}">
                  <a16:creationId xmlns:a16="http://schemas.microsoft.com/office/drawing/2014/main" id="{D8630DF0-2DC6-7342-BAF6-70035861C1AD}"/>
                </a:ext>
              </a:extLst>
            </p:cNvPr>
            <p:cNvSpPr/>
            <p:nvPr/>
          </p:nvSpPr>
          <p:spPr>
            <a:xfrm>
              <a:off x="6962040" y="4003559"/>
              <a:ext cx="12960" cy="12960"/>
            </a:xfrm>
            <a:custGeom>
              <a:avLst/>
              <a:gdLst/>
              <a:ahLst/>
              <a:cxnLst>
                <a:cxn ang="3cd4">
                  <a:pos x="hc" y="t"/>
                </a:cxn>
                <a:cxn ang="cd2">
                  <a:pos x="l" y="vc"/>
                </a:cxn>
                <a:cxn ang="cd4">
                  <a:pos x="hc" y="b"/>
                </a:cxn>
                <a:cxn ang="0">
                  <a:pos x="r" y="vc"/>
                </a:cxn>
              </a:cxnLst>
              <a:rect l="l" t="t" r="r" b="b"/>
              <a:pathLst>
                <a:path w="37" h="37">
                  <a:moveTo>
                    <a:pt x="37" y="0"/>
                  </a:moveTo>
                  <a:cubicBezTo>
                    <a:pt x="37" y="21"/>
                    <a:pt x="20" y="37"/>
                    <a:pt x="0"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7" name="Freeform 1296">
              <a:extLst>
                <a:ext uri="{FF2B5EF4-FFF2-40B4-BE49-F238E27FC236}">
                  <a16:creationId xmlns:a16="http://schemas.microsoft.com/office/drawing/2014/main" id="{14D79FF4-2846-7943-8FC9-B72AE352BF1E}"/>
                </a:ext>
              </a:extLst>
            </p:cNvPr>
            <p:cNvSpPr/>
            <p:nvPr/>
          </p:nvSpPr>
          <p:spPr>
            <a:xfrm>
              <a:off x="6329879" y="4016880"/>
              <a:ext cx="631800" cy="0"/>
            </a:xfrm>
            <a:custGeom>
              <a:avLst/>
              <a:gdLst/>
              <a:ahLst/>
              <a:cxnLst>
                <a:cxn ang="3cd4">
                  <a:pos x="hc" y="t"/>
                </a:cxn>
                <a:cxn ang="cd2">
                  <a:pos x="l" y="vc"/>
                </a:cxn>
                <a:cxn ang="cd4">
                  <a:pos x="hc" y="b"/>
                </a:cxn>
                <a:cxn ang="0">
                  <a:pos x="r" y="vc"/>
                </a:cxn>
              </a:cxnLst>
              <a:rect l="l" t="t" r="r" b="b"/>
              <a:pathLst>
                <a:path w="1756">
                  <a:moveTo>
                    <a:pt x="175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8" name="Freeform 1297">
              <a:extLst>
                <a:ext uri="{FF2B5EF4-FFF2-40B4-BE49-F238E27FC236}">
                  <a16:creationId xmlns:a16="http://schemas.microsoft.com/office/drawing/2014/main" id="{832AF1F2-5DCD-FE4B-BAA4-919B5DB64B1C}"/>
                </a:ext>
              </a:extLst>
            </p:cNvPr>
            <p:cNvSpPr/>
            <p:nvPr/>
          </p:nvSpPr>
          <p:spPr>
            <a:xfrm>
              <a:off x="6316920" y="4003559"/>
              <a:ext cx="12600" cy="12960"/>
            </a:xfrm>
            <a:custGeom>
              <a:avLst/>
              <a:gdLst/>
              <a:ahLst/>
              <a:cxnLst>
                <a:cxn ang="3cd4">
                  <a:pos x="hc" y="t"/>
                </a:cxn>
                <a:cxn ang="cd2">
                  <a:pos x="l" y="vc"/>
                </a:cxn>
                <a:cxn ang="cd4">
                  <a:pos x="hc" y="b"/>
                </a:cxn>
                <a:cxn ang="0">
                  <a:pos x="r" y="vc"/>
                </a:cxn>
              </a:cxnLst>
              <a:rect l="l" t="t" r="r" b="b"/>
              <a:pathLst>
                <a:path w="36" h="37">
                  <a:moveTo>
                    <a:pt x="36" y="37"/>
                  </a:moveTo>
                  <a:cubicBezTo>
                    <a:pt x="16" y="37"/>
                    <a:pt x="0" y="2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99" name="Freeform 1298">
              <a:extLst>
                <a:ext uri="{FF2B5EF4-FFF2-40B4-BE49-F238E27FC236}">
                  <a16:creationId xmlns:a16="http://schemas.microsoft.com/office/drawing/2014/main" id="{31DC37BA-D665-2049-A43F-16844B8D49CA}"/>
                </a:ext>
              </a:extLst>
            </p:cNvPr>
            <p:cNvSpPr/>
            <p:nvPr/>
          </p:nvSpPr>
          <p:spPr>
            <a:xfrm>
              <a:off x="6316920" y="3975479"/>
              <a:ext cx="0" cy="27720"/>
            </a:xfrm>
            <a:custGeom>
              <a:avLst/>
              <a:gdLst/>
              <a:ahLst/>
              <a:cxnLst>
                <a:cxn ang="3cd4">
                  <a:pos x="hc" y="t"/>
                </a:cxn>
                <a:cxn ang="cd2">
                  <a:pos x="l" y="vc"/>
                </a:cxn>
                <a:cxn ang="cd4">
                  <a:pos x="hc" y="b"/>
                </a:cxn>
                <a:cxn ang="0">
                  <a:pos x="r" y="vc"/>
                </a:cxn>
              </a:cxnLst>
              <a:rect l="l" t="t" r="r" b="b"/>
              <a:pathLst>
                <a:path h="78">
                  <a:moveTo>
                    <a:pt x="0" y="7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0" name="Straight Connector 1299">
              <a:extLst>
                <a:ext uri="{FF2B5EF4-FFF2-40B4-BE49-F238E27FC236}">
                  <a16:creationId xmlns:a16="http://schemas.microsoft.com/office/drawing/2014/main" id="{379DB63B-C0A6-9845-9C07-B945FD1C3012}"/>
                </a:ext>
              </a:extLst>
            </p:cNvPr>
            <p:cNvSpPr/>
            <p:nvPr/>
          </p:nvSpPr>
          <p:spPr>
            <a:xfrm>
              <a:off x="6540480" y="38538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1" name="Freeform 1300">
              <a:extLst>
                <a:ext uri="{FF2B5EF4-FFF2-40B4-BE49-F238E27FC236}">
                  <a16:creationId xmlns:a16="http://schemas.microsoft.com/office/drawing/2014/main" id="{1ACA191D-37AD-A444-9CBF-FA4AAD1E08F7}"/>
                </a:ext>
              </a:extLst>
            </p:cNvPr>
            <p:cNvSpPr/>
            <p:nvPr/>
          </p:nvSpPr>
          <p:spPr>
            <a:xfrm>
              <a:off x="6516720" y="3853800"/>
              <a:ext cx="23400" cy="23400"/>
            </a:xfrm>
            <a:custGeom>
              <a:avLst/>
              <a:gdLst/>
              <a:ahLst/>
              <a:cxnLst>
                <a:cxn ang="3cd4">
                  <a:pos x="hc" y="t"/>
                </a:cxn>
                <a:cxn ang="cd2">
                  <a:pos x="l" y="vc"/>
                </a:cxn>
                <a:cxn ang="cd4">
                  <a:pos x="hc" y="b"/>
                </a:cxn>
                <a:cxn ang="0">
                  <a:pos x="r" y="vc"/>
                </a:cxn>
              </a:cxnLst>
              <a:rect l="l" t="t" r="r" b="b"/>
              <a:pathLst>
                <a:path w="66" h="66">
                  <a:moveTo>
                    <a:pt x="66" y="0"/>
                  </a:moveTo>
                  <a:cubicBezTo>
                    <a:pt x="66" y="37"/>
                    <a:pt x="37" y="66"/>
                    <a:pt x="0" y="6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2" name="Freeform 1301">
              <a:extLst>
                <a:ext uri="{FF2B5EF4-FFF2-40B4-BE49-F238E27FC236}">
                  <a16:creationId xmlns:a16="http://schemas.microsoft.com/office/drawing/2014/main" id="{5187AE5F-A146-3F4D-B7D9-09874855682F}"/>
                </a:ext>
              </a:extLst>
            </p:cNvPr>
            <p:cNvSpPr/>
            <p:nvPr/>
          </p:nvSpPr>
          <p:spPr>
            <a:xfrm>
              <a:off x="6493320" y="3853800"/>
              <a:ext cx="23040" cy="23400"/>
            </a:xfrm>
            <a:custGeom>
              <a:avLst/>
              <a:gdLst/>
              <a:ahLst/>
              <a:cxnLst>
                <a:cxn ang="3cd4">
                  <a:pos x="hc" y="t"/>
                </a:cxn>
                <a:cxn ang="cd2">
                  <a:pos x="l" y="vc"/>
                </a:cxn>
                <a:cxn ang="cd4">
                  <a:pos x="hc" y="b"/>
                </a:cxn>
                <a:cxn ang="0">
                  <a:pos x="r" y="vc"/>
                </a:cxn>
              </a:cxnLst>
              <a:rect l="l" t="t" r="r" b="b"/>
              <a:pathLst>
                <a:path w="65" h="66">
                  <a:moveTo>
                    <a:pt x="65" y="66"/>
                  </a:moveTo>
                  <a:cubicBezTo>
                    <a:pt x="30" y="66"/>
                    <a:pt x="0" y="3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3" name="Freeform 1302">
              <a:extLst>
                <a:ext uri="{FF2B5EF4-FFF2-40B4-BE49-F238E27FC236}">
                  <a16:creationId xmlns:a16="http://schemas.microsoft.com/office/drawing/2014/main" id="{496BF3B9-A837-A746-B21B-3543489FDE72}"/>
                </a:ext>
              </a:extLst>
            </p:cNvPr>
            <p:cNvSpPr/>
            <p:nvPr/>
          </p:nvSpPr>
          <p:spPr>
            <a:xfrm>
              <a:off x="6493320" y="3830039"/>
              <a:ext cx="23040" cy="23400"/>
            </a:xfrm>
            <a:custGeom>
              <a:avLst/>
              <a:gdLst/>
              <a:ahLst/>
              <a:cxnLst>
                <a:cxn ang="3cd4">
                  <a:pos x="hc" y="t"/>
                </a:cxn>
                <a:cxn ang="cd2">
                  <a:pos x="l" y="vc"/>
                </a:cxn>
                <a:cxn ang="cd4">
                  <a:pos x="hc" y="b"/>
                </a:cxn>
                <a:cxn ang="0">
                  <a:pos x="r" y="vc"/>
                </a:cxn>
              </a:cxnLst>
              <a:rect l="l" t="t" r="r" b="b"/>
              <a:pathLst>
                <a:path w="65" h="66">
                  <a:moveTo>
                    <a:pt x="0" y="66"/>
                  </a:moveTo>
                  <a:cubicBezTo>
                    <a:pt x="0" y="31"/>
                    <a:pt x="30" y="0"/>
                    <a:pt x="6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4" name="Freeform 1303">
              <a:extLst>
                <a:ext uri="{FF2B5EF4-FFF2-40B4-BE49-F238E27FC236}">
                  <a16:creationId xmlns:a16="http://schemas.microsoft.com/office/drawing/2014/main" id="{D92D63FF-65F7-7943-8C46-2CD3C386F81B}"/>
                </a:ext>
              </a:extLst>
            </p:cNvPr>
            <p:cNvSpPr/>
            <p:nvPr/>
          </p:nvSpPr>
          <p:spPr>
            <a:xfrm>
              <a:off x="6516720" y="3830039"/>
              <a:ext cx="23400" cy="23400"/>
            </a:xfrm>
            <a:custGeom>
              <a:avLst/>
              <a:gdLst/>
              <a:ahLst/>
              <a:cxnLst>
                <a:cxn ang="3cd4">
                  <a:pos x="hc" y="t"/>
                </a:cxn>
                <a:cxn ang="cd2">
                  <a:pos x="l" y="vc"/>
                </a:cxn>
                <a:cxn ang="cd4">
                  <a:pos x="hc" y="b"/>
                </a:cxn>
                <a:cxn ang="0">
                  <a:pos x="r" y="vc"/>
                </a:cxn>
              </a:cxnLst>
              <a:rect l="l" t="t" r="r" b="b"/>
              <a:pathLst>
                <a:path w="66" h="66">
                  <a:moveTo>
                    <a:pt x="0" y="0"/>
                  </a:moveTo>
                  <a:cubicBezTo>
                    <a:pt x="37" y="0"/>
                    <a:pt x="66" y="31"/>
                    <a:pt x="66" y="6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5" name="Straight Connector 1304">
              <a:extLst>
                <a:ext uri="{FF2B5EF4-FFF2-40B4-BE49-F238E27FC236}">
                  <a16:creationId xmlns:a16="http://schemas.microsoft.com/office/drawing/2014/main" id="{0C823676-8CF1-7F49-9C06-EE56BA652200}"/>
                </a:ext>
              </a:extLst>
            </p:cNvPr>
            <p:cNvSpPr/>
            <p:nvPr/>
          </p:nvSpPr>
          <p:spPr>
            <a:xfrm>
              <a:off x="6620400" y="3728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6" name="Freeform 1305">
              <a:extLst>
                <a:ext uri="{FF2B5EF4-FFF2-40B4-BE49-F238E27FC236}">
                  <a16:creationId xmlns:a16="http://schemas.microsoft.com/office/drawing/2014/main" id="{4B143D2C-30EE-0A40-A1D7-D3BF87F8413D}"/>
                </a:ext>
              </a:extLst>
            </p:cNvPr>
            <p:cNvSpPr/>
            <p:nvPr/>
          </p:nvSpPr>
          <p:spPr>
            <a:xfrm>
              <a:off x="6590160" y="3728520"/>
              <a:ext cx="29880" cy="30240"/>
            </a:xfrm>
            <a:custGeom>
              <a:avLst/>
              <a:gdLst/>
              <a:ahLst/>
              <a:cxnLst>
                <a:cxn ang="3cd4">
                  <a:pos x="hc" y="t"/>
                </a:cxn>
                <a:cxn ang="cd2">
                  <a:pos x="l" y="vc"/>
                </a:cxn>
                <a:cxn ang="cd4">
                  <a:pos x="hc" y="b"/>
                </a:cxn>
                <a:cxn ang="0">
                  <a:pos x="r" y="vc"/>
                </a:cxn>
              </a:cxnLst>
              <a:rect l="l" t="t" r="r" b="b"/>
              <a:pathLst>
                <a:path w="84" h="85">
                  <a:moveTo>
                    <a:pt x="84" y="0"/>
                  </a:moveTo>
                  <a:cubicBezTo>
                    <a:pt x="84" y="47"/>
                    <a:pt x="47" y="85"/>
                    <a:pt x="0" y="8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7" name="Freeform 1306">
              <a:extLst>
                <a:ext uri="{FF2B5EF4-FFF2-40B4-BE49-F238E27FC236}">
                  <a16:creationId xmlns:a16="http://schemas.microsoft.com/office/drawing/2014/main" id="{4FCE4CA4-A13D-154C-817B-61A247CA6401}"/>
                </a:ext>
              </a:extLst>
            </p:cNvPr>
            <p:cNvSpPr/>
            <p:nvPr/>
          </p:nvSpPr>
          <p:spPr>
            <a:xfrm>
              <a:off x="6559919" y="3728520"/>
              <a:ext cx="29880" cy="30240"/>
            </a:xfrm>
            <a:custGeom>
              <a:avLst/>
              <a:gdLst/>
              <a:ahLst/>
              <a:cxnLst>
                <a:cxn ang="3cd4">
                  <a:pos x="hc" y="t"/>
                </a:cxn>
                <a:cxn ang="cd2">
                  <a:pos x="l" y="vc"/>
                </a:cxn>
                <a:cxn ang="cd4">
                  <a:pos x="hc" y="b"/>
                </a:cxn>
                <a:cxn ang="0">
                  <a:pos x="r" y="vc"/>
                </a:cxn>
              </a:cxnLst>
              <a:rect l="l" t="t" r="r" b="b"/>
              <a:pathLst>
                <a:path w="84" h="85">
                  <a:moveTo>
                    <a:pt x="84" y="85"/>
                  </a:moveTo>
                  <a:cubicBezTo>
                    <a:pt x="36" y="85"/>
                    <a:pt x="0" y="4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8" name="Freeform 1307">
              <a:extLst>
                <a:ext uri="{FF2B5EF4-FFF2-40B4-BE49-F238E27FC236}">
                  <a16:creationId xmlns:a16="http://schemas.microsoft.com/office/drawing/2014/main" id="{D95E4B86-9C9B-E143-AEA5-E22166402987}"/>
                </a:ext>
              </a:extLst>
            </p:cNvPr>
            <p:cNvSpPr/>
            <p:nvPr/>
          </p:nvSpPr>
          <p:spPr>
            <a:xfrm>
              <a:off x="6559919" y="3697920"/>
              <a:ext cx="29880" cy="30240"/>
            </a:xfrm>
            <a:custGeom>
              <a:avLst/>
              <a:gdLst/>
              <a:ahLst/>
              <a:cxnLst>
                <a:cxn ang="3cd4">
                  <a:pos x="hc" y="t"/>
                </a:cxn>
                <a:cxn ang="cd2">
                  <a:pos x="l" y="vc"/>
                </a:cxn>
                <a:cxn ang="cd4">
                  <a:pos x="hc" y="b"/>
                </a:cxn>
                <a:cxn ang="0">
                  <a:pos x="r" y="vc"/>
                </a:cxn>
              </a:cxnLst>
              <a:rect l="l" t="t" r="r" b="b"/>
              <a:pathLst>
                <a:path w="84" h="85">
                  <a:moveTo>
                    <a:pt x="0" y="85"/>
                  </a:moveTo>
                  <a:cubicBezTo>
                    <a:pt x="0" y="38"/>
                    <a:pt x="36" y="0"/>
                    <a:pt x="8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09" name="Freeform 1308">
              <a:extLst>
                <a:ext uri="{FF2B5EF4-FFF2-40B4-BE49-F238E27FC236}">
                  <a16:creationId xmlns:a16="http://schemas.microsoft.com/office/drawing/2014/main" id="{25AAF908-5CF8-3D43-941D-6887256EFC53}"/>
                </a:ext>
              </a:extLst>
            </p:cNvPr>
            <p:cNvSpPr/>
            <p:nvPr/>
          </p:nvSpPr>
          <p:spPr>
            <a:xfrm>
              <a:off x="6590160" y="3697920"/>
              <a:ext cx="29880" cy="30240"/>
            </a:xfrm>
            <a:custGeom>
              <a:avLst/>
              <a:gdLst/>
              <a:ahLst/>
              <a:cxnLst>
                <a:cxn ang="3cd4">
                  <a:pos x="hc" y="t"/>
                </a:cxn>
                <a:cxn ang="cd2">
                  <a:pos x="l" y="vc"/>
                </a:cxn>
                <a:cxn ang="cd4">
                  <a:pos x="hc" y="b"/>
                </a:cxn>
                <a:cxn ang="0">
                  <a:pos x="r" y="vc"/>
                </a:cxn>
              </a:cxnLst>
              <a:rect l="l" t="t" r="r" b="b"/>
              <a:pathLst>
                <a:path w="84" h="85">
                  <a:moveTo>
                    <a:pt x="0" y="0"/>
                  </a:moveTo>
                  <a:cubicBezTo>
                    <a:pt x="47" y="0"/>
                    <a:pt x="84" y="38"/>
                    <a:pt x="84" y="8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0" name="Straight Connector 1309">
              <a:extLst>
                <a:ext uri="{FF2B5EF4-FFF2-40B4-BE49-F238E27FC236}">
                  <a16:creationId xmlns:a16="http://schemas.microsoft.com/office/drawing/2014/main" id="{A62FAC31-8BDE-724A-912E-5A45A5A5F8E1}"/>
                </a:ext>
              </a:extLst>
            </p:cNvPr>
            <p:cNvSpPr/>
            <p:nvPr/>
          </p:nvSpPr>
          <p:spPr>
            <a:xfrm>
              <a:off x="6730200" y="37447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1" name="Freeform 1310">
              <a:extLst>
                <a:ext uri="{FF2B5EF4-FFF2-40B4-BE49-F238E27FC236}">
                  <a16:creationId xmlns:a16="http://schemas.microsoft.com/office/drawing/2014/main" id="{4A8DB9E7-8E47-7745-A779-48CACA2FA639}"/>
                </a:ext>
              </a:extLst>
            </p:cNvPr>
            <p:cNvSpPr/>
            <p:nvPr/>
          </p:nvSpPr>
          <p:spPr>
            <a:xfrm>
              <a:off x="6710040" y="3744720"/>
              <a:ext cx="19800" cy="19440"/>
            </a:xfrm>
            <a:custGeom>
              <a:avLst/>
              <a:gdLst/>
              <a:ahLst/>
              <a:cxnLst>
                <a:cxn ang="3cd4">
                  <a:pos x="hc" y="t"/>
                </a:cxn>
                <a:cxn ang="cd2">
                  <a:pos x="l" y="vc"/>
                </a:cxn>
                <a:cxn ang="cd4">
                  <a:pos x="hc" y="b"/>
                </a:cxn>
                <a:cxn ang="0">
                  <a:pos x="r" y="vc"/>
                </a:cxn>
              </a:cxnLst>
              <a:rect l="l" t="t" r="r" b="b"/>
              <a:pathLst>
                <a:path w="56" h="55">
                  <a:moveTo>
                    <a:pt x="56" y="0"/>
                  </a:moveTo>
                  <a:cubicBezTo>
                    <a:pt x="56" y="30"/>
                    <a:pt x="32" y="55"/>
                    <a:pt x="0" y="5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2" name="Freeform 1311">
              <a:extLst>
                <a:ext uri="{FF2B5EF4-FFF2-40B4-BE49-F238E27FC236}">
                  <a16:creationId xmlns:a16="http://schemas.microsoft.com/office/drawing/2014/main" id="{7E12F13A-E388-164A-BBE9-486778CFB182}"/>
                </a:ext>
              </a:extLst>
            </p:cNvPr>
            <p:cNvSpPr/>
            <p:nvPr/>
          </p:nvSpPr>
          <p:spPr>
            <a:xfrm>
              <a:off x="6690240" y="3744720"/>
              <a:ext cx="19440" cy="19440"/>
            </a:xfrm>
            <a:custGeom>
              <a:avLst/>
              <a:gdLst/>
              <a:ahLst/>
              <a:cxnLst>
                <a:cxn ang="3cd4">
                  <a:pos x="hc" y="t"/>
                </a:cxn>
                <a:cxn ang="cd2">
                  <a:pos x="l" y="vc"/>
                </a:cxn>
                <a:cxn ang="cd4">
                  <a:pos x="hc" y="b"/>
                </a:cxn>
                <a:cxn ang="0">
                  <a:pos x="r" y="vc"/>
                </a:cxn>
              </a:cxnLst>
              <a:rect l="l" t="t" r="r" b="b"/>
              <a:pathLst>
                <a:path w="55" h="55">
                  <a:moveTo>
                    <a:pt x="55" y="55"/>
                  </a:moveTo>
                  <a:cubicBezTo>
                    <a:pt x="25" y="55"/>
                    <a:pt x="0" y="3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3" name="Freeform 1312">
              <a:extLst>
                <a:ext uri="{FF2B5EF4-FFF2-40B4-BE49-F238E27FC236}">
                  <a16:creationId xmlns:a16="http://schemas.microsoft.com/office/drawing/2014/main" id="{FC22C538-D8F7-4849-BAEC-8E44438E51B6}"/>
                </a:ext>
              </a:extLst>
            </p:cNvPr>
            <p:cNvSpPr/>
            <p:nvPr/>
          </p:nvSpPr>
          <p:spPr>
            <a:xfrm>
              <a:off x="6690240" y="3724560"/>
              <a:ext cx="19440" cy="19800"/>
            </a:xfrm>
            <a:custGeom>
              <a:avLst/>
              <a:gdLst/>
              <a:ahLst/>
              <a:cxnLst>
                <a:cxn ang="3cd4">
                  <a:pos x="hc" y="t"/>
                </a:cxn>
                <a:cxn ang="cd2">
                  <a:pos x="l" y="vc"/>
                </a:cxn>
                <a:cxn ang="cd4">
                  <a:pos x="hc" y="b"/>
                </a:cxn>
                <a:cxn ang="0">
                  <a:pos x="r" y="vc"/>
                </a:cxn>
              </a:cxnLst>
              <a:rect l="l" t="t" r="r" b="b"/>
              <a:pathLst>
                <a:path w="55" h="56">
                  <a:moveTo>
                    <a:pt x="0" y="56"/>
                  </a:moveTo>
                  <a:cubicBezTo>
                    <a:pt x="0" y="25"/>
                    <a:pt x="25" y="0"/>
                    <a:pt x="5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4" name="Freeform 1313">
              <a:extLst>
                <a:ext uri="{FF2B5EF4-FFF2-40B4-BE49-F238E27FC236}">
                  <a16:creationId xmlns:a16="http://schemas.microsoft.com/office/drawing/2014/main" id="{0D3FE633-3154-3A47-A022-5D2598E30F1E}"/>
                </a:ext>
              </a:extLst>
            </p:cNvPr>
            <p:cNvSpPr/>
            <p:nvPr/>
          </p:nvSpPr>
          <p:spPr>
            <a:xfrm>
              <a:off x="6710040" y="3724560"/>
              <a:ext cx="19800" cy="19800"/>
            </a:xfrm>
            <a:custGeom>
              <a:avLst/>
              <a:gdLst/>
              <a:ahLst/>
              <a:cxnLst>
                <a:cxn ang="3cd4">
                  <a:pos x="hc" y="t"/>
                </a:cxn>
                <a:cxn ang="cd2">
                  <a:pos x="l" y="vc"/>
                </a:cxn>
                <a:cxn ang="cd4">
                  <a:pos x="hc" y="b"/>
                </a:cxn>
                <a:cxn ang="0">
                  <a:pos x="r" y="vc"/>
                </a:cxn>
              </a:cxnLst>
              <a:rect l="l" t="t" r="r" b="b"/>
              <a:pathLst>
                <a:path w="56" h="56">
                  <a:moveTo>
                    <a:pt x="0" y="0"/>
                  </a:moveTo>
                  <a:cubicBezTo>
                    <a:pt x="32" y="0"/>
                    <a:pt x="56" y="25"/>
                    <a:pt x="56"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5" name="Straight Connector 1314">
              <a:extLst>
                <a:ext uri="{FF2B5EF4-FFF2-40B4-BE49-F238E27FC236}">
                  <a16:creationId xmlns:a16="http://schemas.microsoft.com/office/drawing/2014/main" id="{422FAFAE-5A4C-B24B-8503-5FAA8B2C1D51}"/>
                </a:ext>
              </a:extLst>
            </p:cNvPr>
            <p:cNvSpPr/>
            <p:nvPr/>
          </p:nvSpPr>
          <p:spPr>
            <a:xfrm>
              <a:off x="6837119" y="36658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6" name="Freeform 1315">
              <a:extLst>
                <a:ext uri="{FF2B5EF4-FFF2-40B4-BE49-F238E27FC236}">
                  <a16:creationId xmlns:a16="http://schemas.microsoft.com/office/drawing/2014/main" id="{E6E1F203-24AF-3444-97EA-8F97B7CFAA56}"/>
                </a:ext>
              </a:extLst>
            </p:cNvPr>
            <p:cNvSpPr/>
            <p:nvPr/>
          </p:nvSpPr>
          <p:spPr>
            <a:xfrm>
              <a:off x="6816960" y="3665880"/>
              <a:ext cx="19800" cy="19440"/>
            </a:xfrm>
            <a:custGeom>
              <a:avLst/>
              <a:gdLst/>
              <a:ahLst/>
              <a:cxnLst>
                <a:cxn ang="3cd4">
                  <a:pos x="hc" y="t"/>
                </a:cxn>
                <a:cxn ang="cd2">
                  <a:pos x="l" y="vc"/>
                </a:cxn>
                <a:cxn ang="cd4">
                  <a:pos x="hc" y="b"/>
                </a:cxn>
                <a:cxn ang="0">
                  <a:pos x="r" y="vc"/>
                </a:cxn>
              </a:cxnLst>
              <a:rect l="l" t="t" r="r" b="b"/>
              <a:pathLst>
                <a:path w="56" h="55">
                  <a:moveTo>
                    <a:pt x="56" y="0"/>
                  </a:moveTo>
                  <a:cubicBezTo>
                    <a:pt x="56" y="30"/>
                    <a:pt x="32" y="55"/>
                    <a:pt x="0" y="5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7" name="Freeform 1316">
              <a:extLst>
                <a:ext uri="{FF2B5EF4-FFF2-40B4-BE49-F238E27FC236}">
                  <a16:creationId xmlns:a16="http://schemas.microsoft.com/office/drawing/2014/main" id="{2529848C-BCDA-064A-8ABB-49AB40632E14}"/>
                </a:ext>
              </a:extLst>
            </p:cNvPr>
            <p:cNvSpPr/>
            <p:nvPr/>
          </p:nvSpPr>
          <p:spPr>
            <a:xfrm>
              <a:off x="6797160" y="3665880"/>
              <a:ext cx="19440" cy="19440"/>
            </a:xfrm>
            <a:custGeom>
              <a:avLst/>
              <a:gdLst/>
              <a:ahLst/>
              <a:cxnLst>
                <a:cxn ang="3cd4">
                  <a:pos x="hc" y="t"/>
                </a:cxn>
                <a:cxn ang="cd2">
                  <a:pos x="l" y="vc"/>
                </a:cxn>
                <a:cxn ang="cd4">
                  <a:pos x="hc" y="b"/>
                </a:cxn>
                <a:cxn ang="0">
                  <a:pos x="r" y="vc"/>
                </a:cxn>
              </a:cxnLst>
              <a:rect l="l" t="t" r="r" b="b"/>
              <a:pathLst>
                <a:path w="55" h="55">
                  <a:moveTo>
                    <a:pt x="55" y="55"/>
                  </a:moveTo>
                  <a:cubicBezTo>
                    <a:pt x="25" y="55"/>
                    <a:pt x="0" y="3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8" name="Freeform 1317">
              <a:extLst>
                <a:ext uri="{FF2B5EF4-FFF2-40B4-BE49-F238E27FC236}">
                  <a16:creationId xmlns:a16="http://schemas.microsoft.com/office/drawing/2014/main" id="{40AE923A-91FA-7240-9B17-9849E79B96DC}"/>
                </a:ext>
              </a:extLst>
            </p:cNvPr>
            <p:cNvSpPr/>
            <p:nvPr/>
          </p:nvSpPr>
          <p:spPr>
            <a:xfrm>
              <a:off x="6797160" y="3645719"/>
              <a:ext cx="19440" cy="19800"/>
            </a:xfrm>
            <a:custGeom>
              <a:avLst/>
              <a:gdLst/>
              <a:ahLst/>
              <a:cxnLst>
                <a:cxn ang="3cd4">
                  <a:pos x="hc" y="t"/>
                </a:cxn>
                <a:cxn ang="cd2">
                  <a:pos x="l" y="vc"/>
                </a:cxn>
                <a:cxn ang="cd4">
                  <a:pos x="hc" y="b"/>
                </a:cxn>
                <a:cxn ang="0">
                  <a:pos x="r" y="vc"/>
                </a:cxn>
              </a:cxnLst>
              <a:rect l="l" t="t" r="r" b="b"/>
              <a:pathLst>
                <a:path w="55" h="56">
                  <a:moveTo>
                    <a:pt x="0" y="56"/>
                  </a:moveTo>
                  <a:cubicBezTo>
                    <a:pt x="0" y="25"/>
                    <a:pt x="25" y="0"/>
                    <a:pt x="5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19" name="Freeform 1318">
              <a:extLst>
                <a:ext uri="{FF2B5EF4-FFF2-40B4-BE49-F238E27FC236}">
                  <a16:creationId xmlns:a16="http://schemas.microsoft.com/office/drawing/2014/main" id="{D65D1B04-1A16-7042-A55D-AFC0DA0921D1}"/>
                </a:ext>
              </a:extLst>
            </p:cNvPr>
            <p:cNvSpPr/>
            <p:nvPr/>
          </p:nvSpPr>
          <p:spPr>
            <a:xfrm>
              <a:off x="6816960" y="3645719"/>
              <a:ext cx="19800" cy="19800"/>
            </a:xfrm>
            <a:custGeom>
              <a:avLst/>
              <a:gdLst/>
              <a:ahLst/>
              <a:cxnLst>
                <a:cxn ang="3cd4">
                  <a:pos x="hc" y="t"/>
                </a:cxn>
                <a:cxn ang="cd2">
                  <a:pos x="l" y="vc"/>
                </a:cxn>
                <a:cxn ang="cd4">
                  <a:pos x="hc" y="b"/>
                </a:cxn>
                <a:cxn ang="0">
                  <a:pos x="r" y="vc"/>
                </a:cxn>
              </a:cxnLst>
              <a:rect l="l" t="t" r="r" b="b"/>
              <a:pathLst>
                <a:path w="56" h="56">
                  <a:moveTo>
                    <a:pt x="0" y="0"/>
                  </a:moveTo>
                  <a:cubicBezTo>
                    <a:pt x="32" y="0"/>
                    <a:pt x="56" y="25"/>
                    <a:pt x="56"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0" name="Straight Connector 1319">
              <a:extLst>
                <a:ext uri="{FF2B5EF4-FFF2-40B4-BE49-F238E27FC236}">
                  <a16:creationId xmlns:a16="http://schemas.microsoft.com/office/drawing/2014/main" id="{0C9D4829-707C-3740-A71D-48AAB0276B1A}"/>
                </a:ext>
              </a:extLst>
            </p:cNvPr>
            <p:cNvSpPr/>
            <p:nvPr/>
          </p:nvSpPr>
          <p:spPr>
            <a:xfrm flipV="1">
              <a:off x="6454800" y="3867119"/>
              <a:ext cx="42840" cy="2772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1" name="Straight Connector 1320">
              <a:extLst>
                <a:ext uri="{FF2B5EF4-FFF2-40B4-BE49-F238E27FC236}">
                  <a16:creationId xmlns:a16="http://schemas.microsoft.com/office/drawing/2014/main" id="{00DE0163-D4DE-054F-934A-984DDA986532}"/>
                </a:ext>
              </a:extLst>
            </p:cNvPr>
            <p:cNvSpPr/>
            <p:nvPr/>
          </p:nvSpPr>
          <p:spPr>
            <a:xfrm flipV="1">
              <a:off x="6532200" y="3755159"/>
              <a:ext cx="43199" cy="75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2" name="Straight Connector 1321">
              <a:extLst>
                <a:ext uri="{FF2B5EF4-FFF2-40B4-BE49-F238E27FC236}">
                  <a16:creationId xmlns:a16="http://schemas.microsoft.com/office/drawing/2014/main" id="{41DD6AB5-E833-6D40-A626-710BB5450569}"/>
                </a:ext>
              </a:extLst>
            </p:cNvPr>
            <p:cNvSpPr/>
            <p:nvPr/>
          </p:nvSpPr>
          <p:spPr>
            <a:xfrm>
              <a:off x="6620400" y="3732480"/>
              <a:ext cx="69840" cy="8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323" name="Straight Connector 1322">
              <a:extLst>
                <a:ext uri="{FF2B5EF4-FFF2-40B4-BE49-F238E27FC236}">
                  <a16:creationId xmlns:a16="http://schemas.microsoft.com/office/drawing/2014/main" id="{E0B7FB37-74D0-DC46-8583-A85C06C0DE34}"/>
                </a:ext>
              </a:extLst>
            </p:cNvPr>
            <p:cNvSpPr/>
            <p:nvPr/>
          </p:nvSpPr>
          <p:spPr>
            <a:xfrm flipV="1">
              <a:off x="6727680" y="3679559"/>
              <a:ext cx="71640" cy="554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7" name="Group 906">
            <a:extLst>
              <a:ext uri="{FF2B5EF4-FFF2-40B4-BE49-F238E27FC236}">
                <a16:creationId xmlns:a16="http://schemas.microsoft.com/office/drawing/2014/main" id="{22E593FF-2231-3941-98EE-A508519E50DA}"/>
              </a:ext>
            </a:extLst>
          </p:cNvPr>
          <p:cNvGrpSpPr/>
          <p:nvPr/>
        </p:nvGrpSpPr>
        <p:grpSpPr>
          <a:xfrm>
            <a:off x="6150193" y="901986"/>
            <a:ext cx="706028" cy="633197"/>
            <a:chOff x="9263880" y="4280040"/>
            <a:chExt cx="547920" cy="491400"/>
          </a:xfrm>
        </p:grpSpPr>
        <p:sp>
          <p:nvSpPr>
            <p:cNvPr id="1266" name="Straight Connector 1265">
              <a:extLst>
                <a:ext uri="{FF2B5EF4-FFF2-40B4-BE49-F238E27FC236}">
                  <a16:creationId xmlns:a16="http://schemas.microsoft.com/office/drawing/2014/main" id="{FE986FBA-11BD-6A4D-BD95-1C3FA66F1D1A}"/>
                </a:ext>
              </a:extLst>
            </p:cNvPr>
            <p:cNvSpPr/>
            <p:nvPr/>
          </p:nvSpPr>
          <p:spPr>
            <a:xfrm>
              <a:off x="9439200" y="47484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7" name="Freeform 1266">
              <a:extLst>
                <a:ext uri="{FF2B5EF4-FFF2-40B4-BE49-F238E27FC236}">
                  <a16:creationId xmlns:a16="http://schemas.microsoft.com/office/drawing/2014/main" id="{F877E71F-2070-7343-BD07-330031E206C2}"/>
                </a:ext>
              </a:extLst>
            </p:cNvPr>
            <p:cNvSpPr/>
            <p:nvPr/>
          </p:nvSpPr>
          <p:spPr>
            <a:xfrm>
              <a:off x="9288000" y="4748400"/>
              <a:ext cx="150840" cy="0"/>
            </a:xfrm>
            <a:custGeom>
              <a:avLst/>
              <a:gdLst/>
              <a:ahLst/>
              <a:cxnLst>
                <a:cxn ang="3cd4">
                  <a:pos x="hc" y="t"/>
                </a:cxn>
                <a:cxn ang="cd2">
                  <a:pos x="l" y="vc"/>
                </a:cxn>
                <a:cxn ang="cd4">
                  <a:pos x="hc" y="b"/>
                </a:cxn>
                <a:cxn ang="0">
                  <a:pos x="r" y="vc"/>
                </a:cxn>
              </a:cxnLst>
              <a:rect l="l" t="t" r="r" b="b"/>
              <a:pathLst>
                <a:path w="420">
                  <a:moveTo>
                    <a:pt x="420"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8" name="Freeform 1267">
              <a:extLst>
                <a:ext uri="{FF2B5EF4-FFF2-40B4-BE49-F238E27FC236}">
                  <a16:creationId xmlns:a16="http://schemas.microsoft.com/office/drawing/2014/main" id="{E8B502CE-EAAF-B14A-8C20-60367FAABD64}"/>
                </a:ext>
              </a:extLst>
            </p:cNvPr>
            <p:cNvSpPr/>
            <p:nvPr/>
          </p:nvSpPr>
          <p:spPr>
            <a:xfrm>
              <a:off x="9263880" y="4709880"/>
              <a:ext cx="23760" cy="38160"/>
            </a:xfrm>
            <a:custGeom>
              <a:avLst/>
              <a:gdLst/>
              <a:ahLst/>
              <a:cxnLst>
                <a:cxn ang="3cd4">
                  <a:pos x="hc" y="t"/>
                </a:cxn>
                <a:cxn ang="cd2">
                  <a:pos x="l" y="vc"/>
                </a:cxn>
                <a:cxn ang="cd4">
                  <a:pos x="hc" y="b"/>
                </a:cxn>
                <a:cxn ang="0">
                  <a:pos x="r" y="vc"/>
                </a:cxn>
              </a:cxnLst>
              <a:rect l="l" t="t" r="r" b="b"/>
              <a:pathLst>
                <a:path w="67" h="107">
                  <a:moveTo>
                    <a:pt x="67" y="107"/>
                  </a:moveTo>
                  <a:cubicBezTo>
                    <a:pt x="14" y="107"/>
                    <a:pt x="-19" y="48"/>
                    <a:pt x="1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9" name="Freeform 1268">
              <a:extLst>
                <a:ext uri="{FF2B5EF4-FFF2-40B4-BE49-F238E27FC236}">
                  <a16:creationId xmlns:a16="http://schemas.microsoft.com/office/drawing/2014/main" id="{B78D0325-9CAE-2942-AE97-DB27CD745C55}"/>
                </a:ext>
              </a:extLst>
            </p:cNvPr>
            <p:cNvSpPr/>
            <p:nvPr/>
          </p:nvSpPr>
          <p:spPr>
            <a:xfrm>
              <a:off x="9267840" y="4291920"/>
              <a:ext cx="249120" cy="417600"/>
            </a:xfrm>
            <a:custGeom>
              <a:avLst/>
              <a:gdLst/>
              <a:ahLst/>
              <a:cxnLst>
                <a:cxn ang="3cd4">
                  <a:pos x="hc" y="t"/>
                </a:cxn>
                <a:cxn ang="cd2">
                  <a:pos x="l" y="vc"/>
                </a:cxn>
                <a:cxn ang="cd4">
                  <a:pos x="hc" y="b"/>
                </a:cxn>
                <a:cxn ang="0">
                  <a:pos x="r" y="vc"/>
                </a:cxn>
              </a:cxnLst>
              <a:rect l="l" t="t" r="r" b="b"/>
              <a:pathLst>
                <a:path w="693" h="1161">
                  <a:moveTo>
                    <a:pt x="0" y="1161"/>
                  </a:moveTo>
                  <a:cubicBezTo>
                    <a:pt x="693" y="0"/>
                    <a:pt x="693" y="0"/>
                    <a:pt x="69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0" name="Freeform 1269">
              <a:extLst>
                <a:ext uri="{FF2B5EF4-FFF2-40B4-BE49-F238E27FC236}">
                  <a16:creationId xmlns:a16="http://schemas.microsoft.com/office/drawing/2014/main" id="{399CDD5D-AA0A-0348-A8E9-8B71D7C8E9A5}"/>
                </a:ext>
              </a:extLst>
            </p:cNvPr>
            <p:cNvSpPr/>
            <p:nvPr/>
          </p:nvSpPr>
          <p:spPr>
            <a:xfrm>
              <a:off x="9517320" y="4280040"/>
              <a:ext cx="40320" cy="11880"/>
            </a:xfrm>
            <a:custGeom>
              <a:avLst/>
              <a:gdLst/>
              <a:ahLst/>
              <a:cxnLst>
                <a:cxn ang="3cd4">
                  <a:pos x="hc" y="t"/>
                </a:cxn>
                <a:cxn ang="cd2">
                  <a:pos x="l" y="vc"/>
                </a:cxn>
                <a:cxn ang="cd4">
                  <a:pos x="hc" y="b"/>
                </a:cxn>
                <a:cxn ang="0">
                  <a:pos x="r" y="vc"/>
                </a:cxn>
              </a:cxnLst>
              <a:rect l="l" t="t" r="r" b="b"/>
              <a:pathLst>
                <a:path w="113" h="34">
                  <a:moveTo>
                    <a:pt x="0" y="34"/>
                  </a:moveTo>
                  <a:cubicBezTo>
                    <a:pt x="27" y="-11"/>
                    <a:pt x="86" y="-11"/>
                    <a:pt x="113" y="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1" name="Freeform 1270">
              <a:extLst>
                <a:ext uri="{FF2B5EF4-FFF2-40B4-BE49-F238E27FC236}">
                  <a16:creationId xmlns:a16="http://schemas.microsoft.com/office/drawing/2014/main" id="{EB677205-D275-3548-85A2-EB7960F7848C}"/>
                </a:ext>
              </a:extLst>
            </p:cNvPr>
            <p:cNvSpPr/>
            <p:nvPr/>
          </p:nvSpPr>
          <p:spPr>
            <a:xfrm>
              <a:off x="9558000" y="4291920"/>
              <a:ext cx="250200" cy="418680"/>
            </a:xfrm>
            <a:custGeom>
              <a:avLst/>
              <a:gdLst/>
              <a:ahLst/>
              <a:cxnLst>
                <a:cxn ang="3cd4">
                  <a:pos x="hc" y="t"/>
                </a:cxn>
                <a:cxn ang="cd2">
                  <a:pos x="l" y="vc"/>
                </a:cxn>
                <a:cxn ang="cd4">
                  <a:pos x="hc" y="b"/>
                </a:cxn>
                <a:cxn ang="0">
                  <a:pos x="r" y="vc"/>
                </a:cxn>
              </a:cxnLst>
              <a:rect l="l" t="t" r="r" b="b"/>
              <a:pathLst>
                <a:path w="696" h="1164">
                  <a:moveTo>
                    <a:pt x="0" y="0"/>
                  </a:moveTo>
                  <a:cubicBezTo>
                    <a:pt x="696" y="1164"/>
                    <a:pt x="696" y="1164"/>
                    <a:pt x="696" y="116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2" name="Freeform 1271">
              <a:extLst>
                <a:ext uri="{FF2B5EF4-FFF2-40B4-BE49-F238E27FC236}">
                  <a16:creationId xmlns:a16="http://schemas.microsoft.com/office/drawing/2014/main" id="{E02207C2-EB80-064A-8E2D-310E51502F51}"/>
                </a:ext>
              </a:extLst>
            </p:cNvPr>
            <p:cNvSpPr/>
            <p:nvPr/>
          </p:nvSpPr>
          <p:spPr>
            <a:xfrm>
              <a:off x="9786960" y="4710960"/>
              <a:ext cx="24840" cy="38160"/>
            </a:xfrm>
            <a:custGeom>
              <a:avLst/>
              <a:gdLst/>
              <a:ahLst/>
              <a:cxnLst>
                <a:cxn ang="3cd4">
                  <a:pos x="hc" y="t"/>
                </a:cxn>
                <a:cxn ang="cd2">
                  <a:pos x="l" y="vc"/>
                </a:cxn>
                <a:cxn ang="cd4">
                  <a:pos x="hc" y="b"/>
                </a:cxn>
                <a:cxn ang="0">
                  <a:pos x="r" y="vc"/>
                </a:cxn>
              </a:cxnLst>
              <a:rect l="l" t="t" r="r" b="b"/>
              <a:pathLst>
                <a:path w="70" h="107">
                  <a:moveTo>
                    <a:pt x="60" y="0"/>
                  </a:moveTo>
                  <a:cubicBezTo>
                    <a:pt x="87" y="45"/>
                    <a:pt x="54" y="107"/>
                    <a:pt x="0"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3" name="Freeform 1272">
              <a:extLst>
                <a:ext uri="{FF2B5EF4-FFF2-40B4-BE49-F238E27FC236}">
                  <a16:creationId xmlns:a16="http://schemas.microsoft.com/office/drawing/2014/main" id="{039DE1D4-B30D-1845-BAF1-E095A480F363}"/>
                </a:ext>
              </a:extLst>
            </p:cNvPr>
            <p:cNvSpPr/>
            <p:nvPr/>
          </p:nvSpPr>
          <p:spPr>
            <a:xfrm>
              <a:off x="9630000" y="4749480"/>
              <a:ext cx="156600" cy="0"/>
            </a:xfrm>
            <a:custGeom>
              <a:avLst/>
              <a:gdLst/>
              <a:ahLst/>
              <a:cxnLst>
                <a:cxn ang="3cd4">
                  <a:pos x="hc" y="t"/>
                </a:cxn>
                <a:cxn ang="cd2">
                  <a:pos x="l" y="vc"/>
                </a:cxn>
                <a:cxn ang="cd4">
                  <a:pos x="hc" y="b"/>
                </a:cxn>
                <a:cxn ang="0">
                  <a:pos x="r" y="vc"/>
                </a:cxn>
              </a:cxnLst>
              <a:rect l="l" t="t" r="r" b="b"/>
              <a:pathLst>
                <a:path w="436">
                  <a:moveTo>
                    <a:pt x="436"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4" name="Straight Connector 1273">
              <a:extLst>
                <a:ext uri="{FF2B5EF4-FFF2-40B4-BE49-F238E27FC236}">
                  <a16:creationId xmlns:a16="http://schemas.microsoft.com/office/drawing/2014/main" id="{B96ABF37-35DB-844F-BFB6-6752FA94C864}"/>
                </a:ext>
              </a:extLst>
            </p:cNvPr>
            <p:cNvSpPr/>
            <p:nvPr/>
          </p:nvSpPr>
          <p:spPr>
            <a:xfrm>
              <a:off x="9534959" y="46965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5" name="Freeform 1274">
              <a:extLst>
                <a:ext uri="{FF2B5EF4-FFF2-40B4-BE49-F238E27FC236}">
                  <a16:creationId xmlns:a16="http://schemas.microsoft.com/office/drawing/2014/main" id="{B98D6DC8-3F45-6842-983A-0411B180F311}"/>
                </a:ext>
              </a:extLst>
            </p:cNvPr>
            <p:cNvSpPr/>
            <p:nvPr/>
          </p:nvSpPr>
          <p:spPr>
            <a:xfrm>
              <a:off x="9497520" y="4696560"/>
              <a:ext cx="37080" cy="63720"/>
            </a:xfrm>
            <a:custGeom>
              <a:avLst/>
              <a:gdLst/>
              <a:ahLst/>
              <a:cxnLst>
                <a:cxn ang="3cd4">
                  <a:pos x="hc" y="t"/>
                </a:cxn>
                <a:cxn ang="cd2">
                  <a:pos x="l" y="vc"/>
                </a:cxn>
                <a:cxn ang="cd4">
                  <a:pos x="hc" y="b"/>
                </a:cxn>
                <a:cxn ang="0">
                  <a:pos x="r" y="vc"/>
                </a:cxn>
              </a:cxnLst>
              <a:rect l="l" t="t" r="r" b="b"/>
              <a:pathLst>
                <a:path w="104" h="178">
                  <a:moveTo>
                    <a:pt x="104" y="0"/>
                  </a:moveTo>
                  <a:cubicBezTo>
                    <a:pt x="12" y="0"/>
                    <a:pt x="-34" y="114"/>
                    <a:pt x="29" y="17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6" name="Freeform 1275">
              <a:extLst>
                <a:ext uri="{FF2B5EF4-FFF2-40B4-BE49-F238E27FC236}">
                  <a16:creationId xmlns:a16="http://schemas.microsoft.com/office/drawing/2014/main" id="{C0A2937F-EC87-2742-910F-366B49DE273F}"/>
                </a:ext>
              </a:extLst>
            </p:cNvPr>
            <p:cNvSpPr/>
            <p:nvPr/>
          </p:nvSpPr>
          <p:spPr>
            <a:xfrm>
              <a:off x="9507960" y="4734720"/>
              <a:ext cx="64440" cy="36720"/>
            </a:xfrm>
            <a:custGeom>
              <a:avLst/>
              <a:gdLst/>
              <a:ahLst/>
              <a:cxnLst>
                <a:cxn ang="3cd4">
                  <a:pos x="hc" y="t"/>
                </a:cxn>
                <a:cxn ang="cd2">
                  <a:pos x="l" y="vc"/>
                </a:cxn>
                <a:cxn ang="cd4">
                  <a:pos x="hc" y="b"/>
                </a:cxn>
                <a:cxn ang="0">
                  <a:pos x="r" y="vc"/>
                </a:cxn>
              </a:cxnLst>
              <a:rect l="l" t="t" r="r" b="b"/>
              <a:pathLst>
                <a:path w="180" h="103">
                  <a:moveTo>
                    <a:pt x="0" y="72"/>
                  </a:moveTo>
                  <a:cubicBezTo>
                    <a:pt x="67" y="138"/>
                    <a:pt x="180" y="91"/>
                    <a:pt x="18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7" name="Freeform 1276">
              <a:extLst>
                <a:ext uri="{FF2B5EF4-FFF2-40B4-BE49-F238E27FC236}">
                  <a16:creationId xmlns:a16="http://schemas.microsoft.com/office/drawing/2014/main" id="{27EBCFFC-12A6-8E49-9D55-FB1AC3375E6F}"/>
                </a:ext>
              </a:extLst>
            </p:cNvPr>
            <p:cNvSpPr/>
            <p:nvPr/>
          </p:nvSpPr>
          <p:spPr>
            <a:xfrm>
              <a:off x="9534959" y="4696560"/>
              <a:ext cx="37440" cy="37800"/>
            </a:xfrm>
            <a:custGeom>
              <a:avLst/>
              <a:gdLst/>
              <a:ahLst/>
              <a:cxnLst>
                <a:cxn ang="3cd4">
                  <a:pos x="hc" y="t"/>
                </a:cxn>
                <a:cxn ang="cd2">
                  <a:pos x="l" y="vc"/>
                </a:cxn>
                <a:cxn ang="cd4">
                  <a:pos x="hc" y="b"/>
                </a:cxn>
                <a:cxn ang="0">
                  <a:pos x="r" y="vc"/>
                </a:cxn>
              </a:cxnLst>
              <a:rect l="l" t="t" r="r" b="b"/>
              <a:pathLst>
                <a:path w="105" h="106">
                  <a:moveTo>
                    <a:pt x="105" y="106"/>
                  </a:moveTo>
                  <a:cubicBezTo>
                    <a:pt x="105" y="48"/>
                    <a:pt x="57"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8" name="Straight Connector 1277">
              <a:extLst>
                <a:ext uri="{FF2B5EF4-FFF2-40B4-BE49-F238E27FC236}">
                  <a16:creationId xmlns:a16="http://schemas.microsoft.com/office/drawing/2014/main" id="{FFDD5728-611C-1B47-91FF-E0BD065F5A4A}"/>
                </a:ext>
              </a:extLst>
            </p:cNvPr>
            <p:cNvSpPr/>
            <p:nvPr/>
          </p:nvSpPr>
          <p:spPr>
            <a:xfrm>
              <a:off x="9537480" y="44161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79" name="Freeform 1278">
              <a:extLst>
                <a:ext uri="{FF2B5EF4-FFF2-40B4-BE49-F238E27FC236}">
                  <a16:creationId xmlns:a16="http://schemas.microsoft.com/office/drawing/2014/main" id="{33DCF498-D8AF-B14F-8A80-F667C63F2608}"/>
                </a:ext>
              </a:extLst>
            </p:cNvPr>
            <p:cNvSpPr/>
            <p:nvPr/>
          </p:nvSpPr>
          <p:spPr>
            <a:xfrm>
              <a:off x="9503280" y="4416120"/>
              <a:ext cx="33840" cy="39240"/>
            </a:xfrm>
            <a:custGeom>
              <a:avLst/>
              <a:gdLst/>
              <a:ahLst/>
              <a:cxnLst>
                <a:cxn ang="3cd4">
                  <a:pos x="hc" y="t"/>
                </a:cxn>
                <a:cxn ang="cd2">
                  <a:pos x="l" y="vc"/>
                </a:cxn>
                <a:cxn ang="cd4">
                  <a:pos x="hc" y="b"/>
                </a:cxn>
                <a:cxn ang="0">
                  <a:pos x="r" y="vc"/>
                </a:cxn>
              </a:cxnLst>
              <a:rect l="l" t="t" r="r" b="b"/>
              <a:pathLst>
                <a:path w="95" h="110">
                  <a:moveTo>
                    <a:pt x="95" y="0"/>
                  </a:moveTo>
                  <a:cubicBezTo>
                    <a:pt x="41" y="0"/>
                    <a:pt x="-2" y="51"/>
                    <a:pt x="0" y="11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0" name="Freeform 1279">
              <a:extLst>
                <a:ext uri="{FF2B5EF4-FFF2-40B4-BE49-F238E27FC236}">
                  <a16:creationId xmlns:a16="http://schemas.microsoft.com/office/drawing/2014/main" id="{AFDA27B4-538F-F543-ACD4-38E44AE2C5BF}"/>
                </a:ext>
              </a:extLst>
            </p:cNvPr>
            <p:cNvSpPr/>
            <p:nvPr/>
          </p:nvSpPr>
          <p:spPr>
            <a:xfrm>
              <a:off x="9503280" y="4455720"/>
              <a:ext cx="11160" cy="162720"/>
            </a:xfrm>
            <a:custGeom>
              <a:avLst/>
              <a:gdLst/>
              <a:ahLst/>
              <a:cxnLst>
                <a:cxn ang="3cd4">
                  <a:pos x="hc" y="t"/>
                </a:cxn>
                <a:cxn ang="cd2">
                  <a:pos x="l" y="vc"/>
                </a:cxn>
                <a:cxn ang="cd4">
                  <a:pos x="hc" y="b"/>
                </a:cxn>
                <a:cxn ang="0">
                  <a:pos x="r" y="vc"/>
                </a:cxn>
              </a:cxnLst>
              <a:rect l="l" t="t" r="r" b="b"/>
              <a:pathLst>
                <a:path w="32" h="453">
                  <a:moveTo>
                    <a:pt x="0" y="0"/>
                  </a:moveTo>
                  <a:cubicBezTo>
                    <a:pt x="0" y="109"/>
                    <a:pt x="24" y="421"/>
                    <a:pt x="32" y="45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1" name="Freeform 1280">
              <a:extLst>
                <a:ext uri="{FF2B5EF4-FFF2-40B4-BE49-F238E27FC236}">
                  <a16:creationId xmlns:a16="http://schemas.microsoft.com/office/drawing/2014/main" id="{4666F778-90CB-034E-BEC2-CB1C4B44B7BC}"/>
                </a:ext>
              </a:extLst>
            </p:cNvPr>
            <p:cNvSpPr/>
            <p:nvPr/>
          </p:nvSpPr>
          <p:spPr>
            <a:xfrm>
              <a:off x="9514800" y="4618800"/>
              <a:ext cx="22320" cy="24840"/>
            </a:xfrm>
            <a:custGeom>
              <a:avLst/>
              <a:gdLst/>
              <a:ahLst/>
              <a:cxnLst>
                <a:cxn ang="3cd4">
                  <a:pos x="hc" y="t"/>
                </a:cxn>
                <a:cxn ang="cd2">
                  <a:pos x="l" y="vc"/>
                </a:cxn>
                <a:cxn ang="cd4">
                  <a:pos x="hc" y="b"/>
                </a:cxn>
                <a:cxn ang="0">
                  <a:pos x="r" y="vc"/>
                </a:cxn>
              </a:cxnLst>
              <a:rect l="l" t="t" r="r" b="b"/>
              <a:pathLst>
                <a:path w="63" h="70">
                  <a:moveTo>
                    <a:pt x="0" y="0"/>
                  </a:moveTo>
                  <a:cubicBezTo>
                    <a:pt x="7" y="31"/>
                    <a:pt x="27" y="70"/>
                    <a:pt x="63" y="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2" name="Freeform 1281">
              <a:extLst>
                <a:ext uri="{FF2B5EF4-FFF2-40B4-BE49-F238E27FC236}">
                  <a16:creationId xmlns:a16="http://schemas.microsoft.com/office/drawing/2014/main" id="{8D400100-66AE-4843-A66F-332F0F7FD8BB}"/>
                </a:ext>
              </a:extLst>
            </p:cNvPr>
            <p:cNvSpPr/>
            <p:nvPr/>
          </p:nvSpPr>
          <p:spPr>
            <a:xfrm>
              <a:off x="9537480" y="4618800"/>
              <a:ext cx="22680" cy="24840"/>
            </a:xfrm>
            <a:custGeom>
              <a:avLst/>
              <a:gdLst/>
              <a:ahLst/>
              <a:cxnLst>
                <a:cxn ang="3cd4">
                  <a:pos x="hc" y="t"/>
                </a:cxn>
                <a:cxn ang="cd2">
                  <a:pos x="l" y="vc"/>
                </a:cxn>
                <a:cxn ang="cd4">
                  <a:pos x="hc" y="b"/>
                </a:cxn>
                <a:cxn ang="0">
                  <a:pos x="r" y="vc"/>
                </a:cxn>
              </a:cxnLst>
              <a:rect l="l" t="t" r="r" b="b"/>
              <a:pathLst>
                <a:path w="64" h="70">
                  <a:moveTo>
                    <a:pt x="0" y="70"/>
                  </a:moveTo>
                  <a:cubicBezTo>
                    <a:pt x="37" y="70"/>
                    <a:pt x="57" y="34"/>
                    <a:pt x="6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3" name="Freeform 1282">
              <a:extLst>
                <a:ext uri="{FF2B5EF4-FFF2-40B4-BE49-F238E27FC236}">
                  <a16:creationId xmlns:a16="http://schemas.microsoft.com/office/drawing/2014/main" id="{C7A049A8-F2E0-CE4C-B77E-F9BBFF262FA4}"/>
                </a:ext>
              </a:extLst>
            </p:cNvPr>
            <p:cNvSpPr/>
            <p:nvPr/>
          </p:nvSpPr>
          <p:spPr>
            <a:xfrm>
              <a:off x="9560520" y="4455720"/>
              <a:ext cx="11880" cy="162720"/>
            </a:xfrm>
            <a:custGeom>
              <a:avLst/>
              <a:gdLst/>
              <a:ahLst/>
              <a:cxnLst>
                <a:cxn ang="3cd4">
                  <a:pos x="hc" y="t"/>
                </a:cxn>
                <a:cxn ang="cd2">
                  <a:pos x="l" y="vc"/>
                </a:cxn>
                <a:cxn ang="cd4">
                  <a:pos x="hc" y="b"/>
                </a:cxn>
                <a:cxn ang="0">
                  <a:pos x="r" y="vc"/>
                </a:cxn>
              </a:cxnLst>
              <a:rect l="l" t="t" r="r" b="b"/>
              <a:pathLst>
                <a:path w="34" h="453">
                  <a:moveTo>
                    <a:pt x="0" y="453"/>
                  </a:moveTo>
                  <a:cubicBezTo>
                    <a:pt x="8" y="421"/>
                    <a:pt x="34" y="109"/>
                    <a:pt x="3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84" name="Freeform 1283">
              <a:extLst>
                <a:ext uri="{FF2B5EF4-FFF2-40B4-BE49-F238E27FC236}">
                  <a16:creationId xmlns:a16="http://schemas.microsoft.com/office/drawing/2014/main" id="{D51A6322-A518-7244-AEEF-A3D7B5D43C82}"/>
                </a:ext>
              </a:extLst>
            </p:cNvPr>
            <p:cNvSpPr/>
            <p:nvPr/>
          </p:nvSpPr>
          <p:spPr>
            <a:xfrm>
              <a:off x="9537480" y="4416120"/>
              <a:ext cx="34920" cy="39240"/>
            </a:xfrm>
            <a:custGeom>
              <a:avLst/>
              <a:gdLst/>
              <a:ahLst/>
              <a:cxnLst>
                <a:cxn ang="3cd4">
                  <a:pos x="hc" y="t"/>
                </a:cxn>
                <a:cxn ang="cd2">
                  <a:pos x="l" y="vc"/>
                </a:cxn>
                <a:cxn ang="cd4">
                  <a:pos x="hc" y="b"/>
                </a:cxn>
                <a:cxn ang="0">
                  <a:pos x="r" y="vc"/>
                </a:cxn>
              </a:cxnLst>
              <a:rect l="l" t="t" r="r" b="b"/>
              <a:pathLst>
                <a:path w="98" h="110">
                  <a:moveTo>
                    <a:pt x="98" y="110"/>
                  </a:moveTo>
                  <a:cubicBezTo>
                    <a:pt x="98" y="51"/>
                    <a:pt x="55"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8" name="Group 907">
            <a:extLst>
              <a:ext uri="{FF2B5EF4-FFF2-40B4-BE49-F238E27FC236}">
                <a16:creationId xmlns:a16="http://schemas.microsoft.com/office/drawing/2014/main" id="{EAC93E1D-CBFF-254E-A102-0230E4248884}"/>
              </a:ext>
            </a:extLst>
          </p:cNvPr>
          <p:cNvGrpSpPr/>
          <p:nvPr/>
        </p:nvGrpSpPr>
        <p:grpSpPr>
          <a:xfrm>
            <a:off x="4260968" y="1790303"/>
            <a:ext cx="622065" cy="763548"/>
            <a:chOff x="7845480" y="4952160"/>
            <a:chExt cx="482760" cy="592560"/>
          </a:xfrm>
        </p:grpSpPr>
        <p:sp>
          <p:nvSpPr>
            <p:cNvPr id="1237" name="Straight Connector 1236">
              <a:extLst>
                <a:ext uri="{FF2B5EF4-FFF2-40B4-BE49-F238E27FC236}">
                  <a16:creationId xmlns:a16="http://schemas.microsoft.com/office/drawing/2014/main" id="{48DC295B-816D-1D48-912B-3EF7AD9359B9}"/>
                </a:ext>
              </a:extLst>
            </p:cNvPr>
            <p:cNvSpPr/>
            <p:nvPr/>
          </p:nvSpPr>
          <p:spPr>
            <a:xfrm>
              <a:off x="8087759" y="5009760"/>
              <a:ext cx="6660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8" name="Straight Connector 1237">
              <a:extLst>
                <a:ext uri="{FF2B5EF4-FFF2-40B4-BE49-F238E27FC236}">
                  <a16:creationId xmlns:a16="http://schemas.microsoft.com/office/drawing/2014/main" id="{7F0C46BE-99B4-E54F-982C-0BF9D968CB87}"/>
                </a:ext>
              </a:extLst>
            </p:cNvPr>
            <p:cNvSpPr/>
            <p:nvPr/>
          </p:nvSpPr>
          <p:spPr>
            <a:xfrm flipV="1">
              <a:off x="8154360" y="4952160"/>
              <a:ext cx="0" cy="5760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9" name="Straight Connector 1238">
              <a:extLst>
                <a:ext uri="{FF2B5EF4-FFF2-40B4-BE49-F238E27FC236}">
                  <a16:creationId xmlns:a16="http://schemas.microsoft.com/office/drawing/2014/main" id="{DB8D312E-C2B3-6943-BF3A-F18C5A77310E}"/>
                </a:ext>
              </a:extLst>
            </p:cNvPr>
            <p:cNvSpPr/>
            <p:nvPr/>
          </p:nvSpPr>
          <p:spPr>
            <a:xfrm flipH="1">
              <a:off x="8020079" y="4952160"/>
              <a:ext cx="13428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0" name="Straight Connector 1239">
              <a:extLst>
                <a:ext uri="{FF2B5EF4-FFF2-40B4-BE49-F238E27FC236}">
                  <a16:creationId xmlns:a16="http://schemas.microsoft.com/office/drawing/2014/main" id="{6CF8F4B7-7BBA-F64A-8266-D4AFB9495883}"/>
                </a:ext>
              </a:extLst>
            </p:cNvPr>
            <p:cNvSpPr/>
            <p:nvPr/>
          </p:nvSpPr>
          <p:spPr>
            <a:xfrm>
              <a:off x="8020079" y="4952160"/>
              <a:ext cx="0" cy="5760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1" name="Straight Connector 1240">
              <a:extLst>
                <a:ext uri="{FF2B5EF4-FFF2-40B4-BE49-F238E27FC236}">
                  <a16:creationId xmlns:a16="http://schemas.microsoft.com/office/drawing/2014/main" id="{EF1180DA-0B3B-C94B-B533-AD61DA2E80AD}"/>
                </a:ext>
              </a:extLst>
            </p:cNvPr>
            <p:cNvSpPr/>
            <p:nvPr/>
          </p:nvSpPr>
          <p:spPr>
            <a:xfrm>
              <a:off x="8020079" y="5009760"/>
              <a:ext cx="4068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2" name="Straight Connector 1241">
              <a:extLst>
                <a:ext uri="{FF2B5EF4-FFF2-40B4-BE49-F238E27FC236}">
                  <a16:creationId xmlns:a16="http://schemas.microsoft.com/office/drawing/2014/main" id="{30F9F0B7-EE76-BB4F-8BEB-7A02B77249D1}"/>
                </a:ext>
              </a:extLst>
            </p:cNvPr>
            <p:cNvSpPr/>
            <p:nvPr/>
          </p:nvSpPr>
          <p:spPr>
            <a:xfrm>
              <a:off x="8060760" y="5009760"/>
              <a:ext cx="26999"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3" name="Straight Connector 1242">
              <a:extLst>
                <a:ext uri="{FF2B5EF4-FFF2-40B4-BE49-F238E27FC236}">
                  <a16:creationId xmlns:a16="http://schemas.microsoft.com/office/drawing/2014/main" id="{8AA4EED1-62E0-3248-8B26-59A4DEEADF2A}"/>
                </a:ext>
              </a:extLst>
            </p:cNvPr>
            <p:cNvSpPr/>
            <p:nvPr/>
          </p:nvSpPr>
          <p:spPr>
            <a:xfrm>
              <a:off x="8155800" y="51433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4" name="Freeform 1243">
              <a:extLst>
                <a:ext uri="{FF2B5EF4-FFF2-40B4-BE49-F238E27FC236}">
                  <a16:creationId xmlns:a16="http://schemas.microsoft.com/office/drawing/2014/main" id="{8CA6F17B-27F8-A041-A217-E577FBB468A3}"/>
                </a:ext>
              </a:extLst>
            </p:cNvPr>
            <p:cNvSpPr/>
            <p:nvPr/>
          </p:nvSpPr>
          <p:spPr>
            <a:xfrm>
              <a:off x="8155800" y="5143320"/>
              <a:ext cx="109080" cy="200520"/>
            </a:xfrm>
            <a:custGeom>
              <a:avLst/>
              <a:gdLst/>
              <a:ahLst/>
              <a:cxnLst>
                <a:cxn ang="3cd4">
                  <a:pos x="hc" y="t"/>
                </a:cxn>
                <a:cxn ang="cd2">
                  <a:pos x="l" y="vc"/>
                </a:cxn>
                <a:cxn ang="cd4">
                  <a:pos x="hc" y="b"/>
                </a:cxn>
                <a:cxn ang="0">
                  <a:pos x="r" y="vc"/>
                </a:cxn>
              </a:cxnLst>
              <a:rect l="l" t="t" r="r" b="b"/>
              <a:pathLst>
                <a:path w="304" h="558">
                  <a:moveTo>
                    <a:pt x="0" y="0"/>
                  </a:moveTo>
                  <a:cubicBezTo>
                    <a:pt x="219" y="93"/>
                    <a:pt x="341" y="326"/>
                    <a:pt x="294" y="55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5" name="Freeform 1244">
              <a:extLst>
                <a:ext uri="{FF2B5EF4-FFF2-40B4-BE49-F238E27FC236}">
                  <a16:creationId xmlns:a16="http://schemas.microsoft.com/office/drawing/2014/main" id="{EF30D949-6EF1-1545-B7E9-37ED34AA3A00}"/>
                </a:ext>
              </a:extLst>
            </p:cNvPr>
            <p:cNvSpPr/>
            <p:nvPr/>
          </p:nvSpPr>
          <p:spPr>
            <a:xfrm>
              <a:off x="8087759" y="5344200"/>
              <a:ext cx="173520" cy="143280"/>
            </a:xfrm>
            <a:custGeom>
              <a:avLst/>
              <a:gdLst/>
              <a:ahLst/>
              <a:cxnLst>
                <a:cxn ang="3cd4">
                  <a:pos x="hc" y="t"/>
                </a:cxn>
                <a:cxn ang="cd2">
                  <a:pos x="l" y="vc"/>
                </a:cxn>
                <a:cxn ang="cd4">
                  <a:pos x="hc" y="b"/>
                </a:cxn>
                <a:cxn ang="0">
                  <a:pos x="r" y="vc"/>
                </a:cxn>
              </a:cxnLst>
              <a:rect l="l" t="t" r="r" b="b"/>
              <a:pathLst>
                <a:path w="483" h="399">
                  <a:moveTo>
                    <a:pt x="483" y="0"/>
                  </a:moveTo>
                  <a:cubicBezTo>
                    <a:pt x="438" y="233"/>
                    <a:pt x="234" y="399"/>
                    <a:pt x="0" y="39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6" name="Freeform 1245">
              <a:extLst>
                <a:ext uri="{FF2B5EF4-FFF2-40B4-BE49-F238E27FC236}">
                  <a16:creationId xmlns:a16="http://schemas.microsoft.com/office/drawing/2014/main" id="{52DE78D8-C64A-644D-BEE6-0D24177F3CB7}"/>
                </a:ext>
              </a:extLst>
            </p:cNvPr>
            <p:cNvSpPr/>
            <p:nvPr/>
          </p:nvSpPr>
          <p:spPr>
            <a:xfrm>
              <a:off x="7912440" y="5344200"/>
              <a:ext cx="174960" cy="143280"/>
            </a:xfrm>
            <a:custGeom>
              <a:avLst/>
              <a:gdLst/>
              <a:ahLst/>
              <a:cxnLst>
                <a:cxn ang="3cd4">
                  <a:pos x="hc" y="t"/>
                </a:cxn>
                <a:cxn ang="cd2">
                  <a:pos x="l" y="vc"/>
                </a:cxn>
                <a:cxn ang="cd4">
                  <a:pos x="hc" y="b"/>
                </a:cxn>
                <a:cxn ang="0">
                  <a:pos x="r" y="vc"/>
                </a:cxn>
              </a:cxnLst>
              <a:rect l="l" t="t" r="r" b="b"/>
              <a:pathLst>
                <a:path w="487" h="399">
                  <a:moveTo>
                    <a:pt x="487" y="399"/>
                  </a:moveTo>
                  <a:cubicBezTo>
                    <a:pt x="249" y="399"/>
                    <a:pt x="49" y="23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7" name="Freeform 1246">
              <a:extLst>
                <a:ext uri="{FF2B5EF4-FFF2-40B4-BE49-F238E27FC236}">
                  <a16:creationId xmlns:a16="http://schemas.microsoft.com/office/drawing/2014/main" id="{FAFB909D-5D13-494B-84D8-A7A4A409DE7A}"/>
                </a:ext>
              </a:extLst>
            </p:cNvPr>
            <p:cNvSpPr/>
            <p:nvPr/>
          </p:nvSpPr>
          <p:spPr>
            <a:xfrm>
              <a:off x="7909200" y="5143320"/>
              <a:ext cx="109080" cy="200520"/>
            </a:xfrm>
            <a:custGeom>
              <a:avLst/>
              <a:gdLst/>
              <a:ahLst/>
              <a:cxnLst>
                <a:cxn ang="3cd4">
                  <a:pos x="hc" y="t"/>
                </a:cxn>
                <a:cxn ang="cd2">
                  <a:pos x="l" y="vc"/>
                </a:cxn>
                <a:cxn ang="cd4">
                  <a:pos x="hc" y="b"/>
                </a:cxn>
                <a:cxn ang="0">
                  <a:pos x="r" y="vc"/>
                </a:cxn>
              </a:cxnLst>
              <a:rect l="l" t="t" r="r" b="b"/>
              <a:pathLst>
                <a:path w="304" h="558">
                  <a:moveTo>
                    <a:pt x="9" y="558"/>
                  </a:moveTo>
                  <a:cubicBezTo>
                    <a:pt x="-37" y="326"/>
                    <a:pt x="88" y="93"/>
                    <a:pt x="30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8" name="Straight Connector 1247">
              <a:extLst>
                <a:ext uri="{FF2B5EF4-FFF2-40B4-BE49-F238E27FC236}">
                  <a16:creationId xmlns:a16="http://schemas.microsoft.com/office/drawing/2014/main" id="{A2DF62FB-0D1B-AD49-873B-B957AD8A7528}"/>
                </a:ext>
              </a:extLst>
            </p:cNvPr>
            <p:cNvSpPr/>
            <p:nvPr/>
          </p:nvSpPr>
          <p:spPr>
            <a:xfrm>
              <a:off x="8060760" y="50475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49" name="Freeform 1248">
              <a:extLst>
                <a:ext uri="{FF2B5EF4-FFF2-40B4-BE49-F238E27FC236}">
                  <a16:creationId xmlns:a16="http://schemas.microsoft.com/office/drawing/2014/main" id="{9D9872D2-907B-0047-A2B8-4011962D53C4}"/>
                </a:ext>
              </a:extLst>
            </p:cNvPr>
            <p:cNvSpPr/>
            <p:nvPr/>
          </p:nvSpPr>
          <p:spPr>
            <a:xfrm>
              <a:off x="8060760" y="5047560"/>
              <a:ext cx="0" cy="28440"/>
            </a:xfrm>
            <a:custGeom>
              <a:avLst/>
              <a:gdLst/>
              <a:ahLst/>
              <a:cxnLst>
                <a:cxn ang="3cd4">
                  <a:pos x="hc" y="t"/>
                </a:cxn>
                <a:cxn ang="cd2">
                  <a:pos x="l" y="vc"/>
                </a:cxn>
                <a:cxn ang="cd4">
                  <a:pos x="hc" y="b"/>
                </a:cxn>
                <a:cxn ang="0">
                  <a:pos x="r" y="vc"/>
                </a:cxn>
              </a:cxnLst>
              <a:rect l="l" t="t" r="r" b="b"/>
              <a:pathLst>
                <a:path h="80">
                  <a:moveTo>
                    <a:pt x="0" y="0"/>
                  </a:moveTo>
                  <a:cubicBezTo>
                    <a:pt x="0" y="80"/>
                    <a:pt x="0" y="80"/>
                    <a:pt x="0" y="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0" name="Freeform 1249">
              <a:extLst>
                <a:ext uri="{FF2B5EF4-FFF2-40B4-BE49-F238E27FC236}">
                  <a16:creationId xmlns:a16="http://schemas.microsoft.com/office/drawing/2014/main" id="{85894B3E-AF9B-3449-AEC2-8CE9EC21C645}"/>
                </a:ext>
              </a:extLst>
            </p:cNvPr>
            <p:cNvSpPr/>
            <p:nvPr/>
          </p:nvSpPr>
          <p:spPr>
            <a:xfrm>
              <a:off x="7845480" y="5076360"/>
              <a:ext cx="214920" cy="246240"/>
            </a:xfrm>
            <a:custGeom>
              <a:avLst/>
              <a:gdLst/>
              <a:ahLst/>
              <a:cxnLst>
                <a:cxn ang="3cd4">
                  <a:pos x="hc" y="t"/>
                </a:cxn>
                <a:cxn ang="cd2">
                  <a:pos x="l" y="vc"/>
                </a:cxn>
                <a:cxn ang="cd4">
                  <a:pos x="hc" y="b"/>
                </a:cxn>
                <a:cxn ang="0">
                  <a:pos x="r" y="vc"/>
                </a:cxn>
              </a:cxnLst>
              <a:rect l="l" t="t" r="r" b="b"/>
              <a:pathLst>
                <a:path w="598" h="685">
                  <a:moveTo>
                    <a:pt x="598" y="0"/>
                  </a:moveTo>
                  <a:cubicBezTo>
                    <a:pt x="243" y="37"/>
                    <a:pt x="-20" y="336"/>
                    <a:pt x="1" y="68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1" name="Freeform 1250">
              <a:extLst>
                <a:ext uri="{FF2B5EF4-FFF2-40B4-BE49-F238E27FC236}">
                  <a16:creationId xmlns:a16="http://schemas.microsoft.com/office/drawing/2014/main" id="{2E58F09E-06F0-EA42-90B4-BD7B42323EE2}"/>
                </a:ext>
              </a:extLst>
            </p:cNvPr>
            <p:cNvSpPr/>
            <p:nvPr/>
          </p:nvSpPr>
          <p:spPr>
            <a:xfrm>
              <a:off x="7845840" y="5322960"/>
              <a:ext cx="241560" cy="221760"/>
            </a:xfrm>
            <a:custGeom>
              <a:avLst/>
              <a:gdLst/>
              <a:ahLst/>
              <a:cxnLst>
                <a:cxn ang="3cd4">
                  <a:pos x="hc" y="t"/>
                </a:cxn>
                <a:cxn ang="cd2">
                  <a:pos x="l" y="vc"/>
                </a:cxn>
                <a:cxn ang="cd4">
                  <a:pos x="hc" y="b"/>
                </a:cxn>
                <a:cxn ang="0">
                  <a:pos x="r" y="vc"/>
                </a:cxn>
              </a:cxnLst>
              <a:rect l="l" t="t" r="r" b="b"/>
              <a:pathLst>
                <a:path w="672" h="617">
                  <a:moveTo>
                    <a:pt x="0" y="0"/>
                  </a:moveTo>
                  <a:cubicBezTo>
                    <a:pt x="22" y="347"/>
                    <a:pt x="313" y="617"/>
                    <a:pt x="672" y="61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2" name="Freeform 1251">
              <a:extLst>
                <a:ext uri="{FF2B5EF4-FFF2-40B4-BE49-F238E27FC236}">
                  <a16:creationId xmlns:a16="http://schemas.microsoft.com/office/drawing/2014/main" id="{B46B9F39-05E2-9246-91C1-AEC8B17AE821}"/>
                </a:ext>
              </a:extLst>
            </p:cNvPr>
            <p:cNvSpPr/>
            <p:nvPr/>
          </p:nvSpPr>
          <p:spPr>
            <a:xfrm>
              <a:off x="8087759" y="5322960"/>
              <a:ext cx="240120" cy="221760"/>
            </a:xfrm>
            <a:custGeom>
              <a:avLst/>
              <a:gdLst/>
              <a:ahLst/>
              <a:cxnLst>
                <a:cxn ang="3cd4">
                  <a:pos x="hc" y="t"/>
                </a:cxn>
                <a:cxn ang="cd2">
                  <a:pos x="l" y="vc"/>
                </a:cxn>
                <a:cxn ang="cd4">
                  <a:pos x="hc" y="b"/>
                </a:cxn>
                <a:cxn ang="0">
                  <a:pos x="r" y="vc"/>
                </a:cxn>
              </a:cxnLst>
              <a:rect l="l" t="t" r="r" b="b"/>
              <a:pathLst>
                <a:path w="668" h="617">
                  <a:moveTo>
                    <a:pt x="0" y="617"/>
                  </a:moveTo>
                  <a:cubicBezTo>
                    <a:pt x="355" y="617"/>
                    <a:pt x="650" y="347"/>
                    <a:pt x="66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3" name="Freeform 1252">
              <a:extLst>
                <a:ext uri="{FF2B5EF4-FFF2-40B4-BE49-F238E27FC236}">
                  <a16:creationId xmlns:a16="http://schemas.microsoft.com/office/drawing/2014/main" id="{7FBCA477-AEC0-444D-B205-AC0DD4C75F04}"/>
                </a:ext>
              </a:extLst>
            </p:cNvPr>
            <p:cNvSpPr/>
            <p:nvPr/>
          </p:nvSpPr>
          <p:spPr>
            <a:xfrm>
              <a:off x="8114400" y="5076360"/>
              <a:ext cx="213840" cy="246240"/>
            </a:xfrm>
            <a:custGeom>
              <a:avLst/>
              <a:gdLst/>
              <a:ahLst/>
              <a:cxnLst>
                <a:cxn ang="3cd4">
                  <a:pos x="hc" y="t"/>
                </a:cxn>
                <a:cxn ang="cd2">
                  <a:pos x="l" y="vc"/>
                </a:cxn>
                <a:cxn ang="cd4">
                  <a:pos x="hc" y="b"/>
                </a:cxn>
                <a:cxn ang="0">
                  <a:pos x="r" y="vc"/>
                </a:cxn>
              </a:cxnLst>
              <a:rect l="l" t="t" r="r" b="b"/>
              <a:pathLst>
                <a:path w="595" h="685">
                  <a:moveTo>
                    <a:pt x="594" y="685"/>
                  </a:moveTo>
                  <a:cubicBezTo>
                    <a:pt x="615" y="336"/>
                    <a:pt x="352" y="3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4" name="Freeform 1253">
              <a:extLst>
                <a:ext uri="{FF2B5EF4-FFF2-40B4-BE49-F238E27FC236}">
                  <a16:creationId xmlns:a16="http://schemas.microsoft.com/office/drawing/2014/main" id="{AD47F86A-1E8F-FA44-AED6-485B3A5FF7FF}"/>
                </a:ext>
              </a:extLst>
            </p:cNvPr>
            <p:cNvSpPr/>
            <p:nvPr/>
          </p:nvSpPr>
          <p:spPr>
            <a:xfrm>
              <a:off x="8114400" y="5047560"/>
              <a:ext cx="0" cy="28440"/>
            </a:xfrm>
            <a:custGeom>
              <a:avLst/>
              <a:gdLst/>
              <a:ahLst/>
              <a:cxnLst>
                <a:cxn ang="3cd4">
                  <a:pos x="hc" y="t"/>
                </a:cxn>
                <a:cxn ang="cd2">
                  <a:pos x="l" y="vc"/>
                </a:cxn>
                <a:cxn ang="cd4">
                  <a:pos x="hc" y="b"/>
                </a:cxn>
                <a:cxn ang="0">
                  <a:pos x="r" y="vc"/>
                </a:cxn>
              </a:cxnLst>
              <a:rect l="l" t="t" r="r" b="b"/>
              <a:pathLst>
                <a:path h="80">
                  <a:moveTo>
                    <a:pt x="0" y="8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5" name="Straight Connector 1254">
              <a:extLst>
                <a:ext uri="{FF2B5EF4-FFF2-40B4-BE49-F238E27FC236}">
                  <a16:creationId xmlns:a16="http://schemas.microsoft.com/office/drawing/2014/main" id="{906D5BDC-0633-3042-AACE-950A81A16E09}"/>
                </a:ext>
              </a:extLst>
            </p:cNvPr>
            <p:cNvSpPr/>
            <p:nvPr/>
          </p:nvSpPr>
          <p:spPr>
            <a:xfrm>
              <a:off x="8048880" y="53157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6" name="Freeform 1255">
              <a:extLst>
                <a:ext uri="{FF2B5EF4-FFF2-40B4-BE49-F238E27FC236}">
                  <a16:creationId xmlns:a16="http://schemas.microsoft.com/office/drawing/2014/main" id="{BEAB8EA5-7F10-8D43-ABCE-A58A2A927BBA}"/>
                </a:ext>
              </a:extLst>
            </p:cNvPr>
            <p:cNvSpPr/>
            <p:nvPr/>
          </p:nvSpPr>
          <p:spPr>
            <a:xfrm>
              <a:off x="8048880" y="5277240"/>
              <a:ext cx="38160" cy="38160"/>
            </a:xfrm>
            <a:custGeom>
              <a:avLst/>
              <a:gdLst/>
              <a:ahLst/>
              <a:cxnLst>
                <a:cxn ang="3cd4">
                  <a:pos x="hc" y="t"/>
                </a:cxn>
                <a:cxn ang="cd2">
                  <a:pos x="l" y="vc"/>
                </a:cxn>
                <a:cxn ang="cd4">
                  <a:pos x="hc" y="b"/>
                </a:cxn>
                <a:cxn ang="0">
                  <a:pos x="r" y="vc"/>
                </a:cxn>
              </a:cxnLst>
              <a:rect l="l" t="t" r="r" b="b"/>
              <a:pathLst>
                <a:path w="107" h="107">
                  <a:moveTo>
                    <a:pt x="0" y="107"/>
                  </a:moveTo>
                  <a:cubicBezTo>
                    <a:pt x="0" y="48"/>
                    <a:pt x="48" y="0"/>
                    <a:pt x="10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7" name="Freeform 1256">
              <a:extLst>
                <a:ext uri="{FF2B5EF4-FFF2-40B4-BE49-F238E27FC236}">
                  <a16:creationId xmlns:a16="http://schemas.microsoft.com/office/drawing/2014/main" id="{487DAA2F-501F-D24C-A709-54041F78902D}"/>
                </a:ext>
              </a:extLst>
            </p:cNvPr>
            <p:cNvSpPr/>
            <p:nvPr/>
          </p:nvSpPr>
          <p:spPr>
            <a:xfrm>
              <a:off x="8087399" y="5277240"/>
              <a:ext cx="37440" cy="38160"/>
            </a:xfrm>
            <a:custGeom>
              <a:avLst/>
              <a:gdLst/>
              <a:ahLst/>
              <a:cxnLst>
                <a:cxn ang="3cd4">
                  <a:pos x="hc" y="t"/>
                </a:cxn>
                <a:cxn ang="cd2">
                  <a:pos x="l" y="vc"/>
                </a:cxn>
                <a:cxn ang="cd4">
                  <a:pos x="hc" y="b"/>
                </a:cxn>
                <a:cxn ang="0">
                  <a:pos x="r" y="vc"/>
                </a:cxn>
              </a:cxnLst>
              <a:rect l="l" t="t" r="r" b="b"/>
              <a:pathLst>
                <a:path w="105" h="107">
                  <a:moveTo>
                    <a:pt x="0" y="0"/>
                  </a:moveTo>
                  <a:cubicBezTo>
                    <a:pt x="59" y="0"/>
                    <a:pt x="105" y="48"/>
                    <a:pt x="105" y="1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8" name="Freeform 1257">
              <a:extLst>
                <a:ext uri="{FF2B5EF4-FFF2-40B4-BE49-F238E27FC236}">
                  <a16:creationId xmlns:a16="http://schemas.microsoft.com/office/drawing/2014/main" id="{0C9F43FF-DE0B-3D45-9935-4A07A312411C}"/>
                </a:ext>
              </a:extLst>
            </p:cNvPr>
            <p:cNvSpPr/>
            <p:nvPr/>
          </p:nvSpPr>
          <p:spPr>
            <a:xfrm>
              <a:off x="8087399" y="5315760"/>
              <a:ext cx="37440" cy="37440"/>
            </a:xfrm>
            <a:custGeom>
              <a:avLst/>
              <a:gdLst/>
              <a:ahLst/>
              <a:cxnLst>
                <a:cxn ang="3cd4">
                  <a:pos x="hc" y="t"/>
                </a:cxn>
                <a:cxn ang="cd2">
                  <a:pos x="l" y="vc"/>
                </a:cxn>
                <a:cxn ang="cd4">
                  <a:pos x="hc" y="b"/>
                </a:cxn>
                <a:cxn ang="0">
                  <a:pos x="r" y="vc"/>
                </a:cxn>
              </a:cxnLst>
              <a:rect l="l" t="t" r="r" b="b"/>
              <a:pathLst>
                <a:path w="105" h="105">
                  <a:moveTo>
                    <a:pt x="105" y="0"/>
                  </a:moveTo>
                  <a:cubicBezTo>
                    <a:pt x="105" y="59"/>
                    <a:pt x="59" y="105"/>
                    <a:pt x="0" y="10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59" name="Freeform 1258">
              <a:extLst>
                <a:ext uri="{FF2B5EF4-FFF2-40B4-BE49-F238E27FC236}">
                  <a16:creationId xmlns:a16="http://schemas.microsoft.com/office/drawing/2014/main" id="{63F6342E-B15E-374E-B30F-3442FA12BEB6}"/>
                </a:ext>
              </a:extLst>
            </p:cNvPr>
            <p:cNvSpPr/>
            <p:nvPr/>
          </p:nvSpPr>
          <p:spPr>
            <a:xfrm>
              <a:off x="8048880" y="5315760"/>
              <a:ext cx="38160" cy="37440"/>
            </a:xfrm>
            <a:custGeom>
              <a:avLst/>
              <a:gdLst/>
              <a:ahLst/>
              <a:cxnLst>
                <a:cxn ang="3cd4">
                  <a:pos x="hc" y="t"/>
                </a:cxn>
                <a:cxn ang="cd2">
                  <a:pos x="l" y="vc"/>
                </a:cxn>
                <a:cxn ang="cd4">
                  <a:pos x="hc" y="b"/>
                </a:cxn>
                <a:cxn ang="0">
                  <a:pos x="r" y="vc"/>
                </a:cxn>
              </a:cxnLst>
              <a:rect l="l" t="t" r="r" b="b"/>
              <a:pathLst>
                <a:path w="107" h="105">
                  <a:moveTo>
                    <a:pt x="107" y="105"/>
                  </a:moveTo>
                  <a:cubicBezTo>
                    <a:pt x="48" y="105"/>
                    <a:pt x="0" y="59"/>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0" name="Straight Connector 1259">
              <a:extLst>
                <a:ext uri="{FF2B5EF4-FFF2-40B4-BE49-F238E27FC236}">
                  <a16:creationId xmlns:a16="http://schemas.microsoft.com/office/drawing/2014/main" id="{20E13E44-F7B1-5241-9185-2B22C46A7663}"/>
                </a:ext>
              </a:extLst>
            </p:cNvPr>
            <p:cNvSpPr/>
            <p:nvPr/>
          </p:nvSpPr>
          <p:spPr>
            <a:xfrm flipV="1">
              <a:off x="8087399" y="5124600"/>
              <a:ext cx="0" cy="1526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1" name="Straight Connector 1260">
              <a:extLst>
                <a:ext uri="{FF2B5EF4-FFF2-40B4-BE49-F238E27FC236}">
                  <a16:creationId xmlns:a16="http://schemas.microsoft.com/office/drawing/2014/main" id="{A10595C7-F5AB-A141-B39B-3733FC6D1A55}"/>
                </a:ext>
              </a:extLst>
            </p:cNvPr>
            <p:cNvSpPr/>
            <p:nvPr/>
          </p:nvSpPr>
          <p:spPr>
            <a:xfrm>
              <a:off x="8087399" y="5353560"/>
              <a:ext cx="0" cy="38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2" name="Straight Connector 1261">
              <a:extLst>
                <a:ext uri="{FF2B5EF4-FFF2-40B4-BE49-F238E27FC236}">
                  <a16:creationId xmlns:a16="http://schemas.microsoft.com/office/drawing/2014/main" id="{54C38D85-8D05-AF45-9053-3864ADC9D9E8}"/>
                </a:ext>
              </a:extLst>
            </p:cNvPr>
            <p:cNvSpPr/>
            <p:nvPr/>
          </p:nvSpPr>
          <p:spPr>
            <a:xfrm flipH="1" flipV="1">
              <a:off x="8250120" y="5058000"/>
              <a:ext cx="37799" cy="38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3" name="Straight Connector 1262">
              <a:extLst>
                <a:ext uri="{FF2B5EF4-FFF2-40B4-BE49-F238E27FC236}">
                  <a16:creationId xmlns:a16="http://schemas.microsoft.com/office/drawing/2014/main" id="{2BAB32B1-D28A-F844-AFB6-6ED47459DF3B}"/>
                </a:ext>
              </a:extLst>
            </p:cNvPr>
            <p:cNvSpPr/>
            <p:nvPr/>
          </p:nvSpPr>
          <p:spPr>
            <a:xfrm flipV="1">
              <a:off x="8240040" y="5086079"/>
              <a:ext cx="19079" cy="3852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4" name="Straight Connector 1263">
              <a:extLst>
                <a:ext uri="{FF2B5EF4-FFF2-40B4-BE49-F238E27FC236}">
                  <a16:creationId xmlns:a16="http://schemas.microsoft.com/office/drawing/2014/main" id="{E64CA4FF-906A-814E-B508-16CF626B7501}"/>
                </a:ext>
              </a:extLst>
            </p:cNvPr>
            <p:cNvSpPr/>
            <p:nvPr/>
          </p:nvSpPr>
          <p:spPr>
            <a:xfrm flipV="1">
              <a:off x="7889760" y="5058000"/>
              <a:ext cx="38159" cy="385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65" name="Straight Connector 1264">
              <a:extLst>
                <a:ext uri="{FF2B5EF4-FFF2-40B4-BE49-F238E27FC236}">
                  <a16:creationId xmlns:a16="http://schemas.microsoft.com/office/drawing/2014/main" id="{35F02355-3A53-E04A-9D03-E558E42D3475}"/>
                </a:ext>
              </a:extLst>
            </p:cNvPr>
            <p:cNvSpPr/>
            <p:nvPr/>
          </p:nvSpPr>
          <p:spPr>
            <a:xfrm flipH="1" flipV="1">
              <a:off x="7914599" y="5086079"/>
              <a:ext cx="19441" cy="3852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09" name="Group 908">
            <a:extLst>
              <a:ext uri="{FF2B5EF4-FFF2-40B4-BE49-F238E27FC236}">
                <a16:creationId xmlns:a16="http://schemas.microsoft.com/office/drawing/2014/main" id="{F02A615C-1B1B-B244-AE93-92102DC754E4}"/>
              </a:ext>
            </a:extLst>
          </p:cNvPr>
          <p:cNvGrpSpPr/>
          <p:nvPr/>
        </p:nvGrpSpPr>
        <p:grpSpPr>
          <a:xfrm>
            <a:off x="3365772" y="1796565"/>
            <a:ext cx="591913" cy="751024"/>
            <a:chOff x="7139520" y="4956840"/>
            <a:chExt cx="459360" cy="582840"/>
          </a:xfrm>
        </p:grpSpPr>
        <p:sp>
          <p:nvSpPr>
            <p:cNvPr id="1224" name="Straight Connector 1223">
              <a:extLst>
                <a:ext uri="{FF2B5EF4-FFF2-40B4-BE49-F238E27FC236}">
                  <a16:creationId xmlns:a16="http://schemas.microsoft.com/office/drawing/2014/main" id="{5AA7F371-6C84-6B4D-B93F-A9EFFE7E649D}"/>
                </a:ext>
              </a:extLst>
            </p:cNvPr>
            <p:cNvSpPr/>
            <p:nvPr/>
          </p:nvSpPr>
          <p:spPr>
            <a:xfrm>
              <a:off x="7368479" y="49568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5" name="Freeform 1224">
              <a:extLst>
                <a:ext uri="{FF2B5EF4-FFF2-40B4-BE49-F238E27FC236}">
                  <a16:creationId xmlns:a16="http://schemas.microsoft.com/office/drawing/2014/main" id="{8BA175FD-2D1B-9F4A-81B8-3582F8287F32}"/>
                </a:ext>
              </a:extLst>
            </p:cNvPr>
            <p:cNvSpPr/>
            <p:nvPr/>
          </p:nvSpPr>
          <p:spPr>
            <a:xfrm>
              <a:off x="7139520" y="4956840"/>
              <a:ext cx="228600" cy="101160"/>
            </a:xfrm>
            <a:custGeom>
              <a:avLst/>
              <a:gdLst/>
              <a:ahLst/>
              <a:cxnLst>
                <a:cxn ang="3cd4">
                  <a:pos x="hc" y="t"/>
                </a:cxn>
                <a:cxn ang="cd2">
                  <a:pos x="l" y="vc"/>
                </a:cxn>
                <a:cxn ang="cd4">
                  <a:pos x="hc" y="b"/>
                </a:cxn>
                <a:cxn ang="0">
                  <a:pos x="r" y="vc"/>
                </a:cxn>
              </a:cxnLst>
              <a:rect l="l" t="t" r="r" b="b"/>
              <a:pathLst>
                <a:path w="636" h="282">
                  <a:moveTo>
                    <a:pt x="636" y="0"/>
                  </a:moveTo>
                  <a:cubicBezTo>
                    <a:pt x="575" y="91"/>
                    <a:pt x="161" y="282"/>
                    <a:pt x="0" y="2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6" name="Freeform 1225">
              <a:extLst>
                <a:ext uri="{FF2B5EF4-FFF2-40B4-BE49-F238E27FC236}">
                  <a16:creationId xmlns:a16="http://schemas.microsoft.com/office/drawing/2014/main" id="{6D09BA61-68E6-764E-B555-117540B0B9D6}"/>
                </a:ext>
              </a:extLst>
            </p:cNvPr>
            <p:cNvSpPr/>
            <p:nvPr/>
          </p:nvSpPr>
          <p:spPr>
            <a:xfrm>
              <a:off x="7139520" y="5058360"/>
              <a:ext cx="0" cy="240120"/>
            </a:xfrm>
            <a:custGeom>
              <a:avLst/>
              <a:gdLst/>
              <a:ahLst/>
              <a:cxnLst>
                <a:cxn ang="3cd4">
                  <a:pos x="hc" y="t"/>
                </a:cxn>
                <a:cxn ang="cd2">
                  <a:pos x="l" y="vc"/>
                </a:cxn>
                <a:cxn ang="cd4">
                  <a:pos x="hc" y="b"/>
                </a:cxn>
                <a:cxn ang="0">
                  <a:pos x="r" y="vc"/>
                </a:cxn>
              </a:cxnLst>
              <a:rect l="l" t="t" r="r" b="b"/>
              <a:pathLst>
                <a:path h="668">
                  <a:moveTo>
                    <a:pt x="0" y="0"/>
                  </a:moveTo>
                  <a:cubicBezTo>
                    <a:pt x="0" y="668"/>
                    <a:pt x="0" y="668"/>
                    <a:pt x="0" y="66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7" name="Freeform 1226">
              <a:extLst>
                <a:ext uri="{FF2B5EF4-FFF2-40B4-BE49-F238E27FC236}">
                  <a16:creationId xmlns:a16="http://schemas.microsoft.com/office/drawing/2014/main" id="{28F87644-3D37-EE4C-9330-4AC2F2A3EAE7}"/>
                </a:ext>
              </a:extLst>
            </p:cNvPr>
            <p:cNvSpPr/>
            <p:nvPr/>
          </p:nvSpPr>
          <p:spPr>
            <a:xfrm>
              <a:off x="7139520" y="5298840"/>
              <a:ext cx="228600" cy="240840"/>
            </a:xfrm>
            <a:custGeom>
              <a:avLst/>
              <a:gdLst/>
              <a:ahLst/>
              <a:cxnLst>
                <a:cxn ang="3cd4">
                  <a:pos x="hc" y="t"/>
                </a:cxn>
                <a:cxn ang="cd2">
                  <a:pos x="l" y="vc"/>
                </a:cxn>
                <a:cxn ang="cd4">
                  <a:pos x="hc" y="b"/>
                </a:cxn>
                <a:cxn ang="0">
                  <a:pos x="r" y="vc"/>
                </a:cxn>
              </a:cxnLst>
              <a:rect l="l" t="t" r="r" b="b"/>
              <a:pathLst>
                <a:path w="636" h="670">
                  <a:moveTo>
                    <a:pt x="0" y="0"/>
                  </a:moveTo>
                  <a:cubicBezTo>
                    <a:pt x="0" y="315"/>
                    <a:pt x="601" y="659"/>
                    <a:pt x="636" y="6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8" name="Freeform 1227">
              <a:extLst>
                <a:ext uri="{FF2B5EF4-FFF2-40B4-BE49-F238E27FC236}">
                  <a16:creationId xmlns:a16="http://schemas.microsoft.com/office/drawing/2014/main" id="{1EA5488A-257C-8C40-902F-D4FA85FDD7CD}"/>
                </a:ext>
              </a:extLst>
            </p:cNvPr>
            <p:cNvSpPr/>
            <p:nvPr/>
          </p:nvSpPr>
          <p:spPr>
            <a:xfrm>
              <a:off x="7368479" y="5311800"/>
              <a:ext cx="230040" cy="227880"/>
            </a:xfrm>
            <a:custGeom>
              <a:avLst/>
              <a:gdLst/>
              <a:ahLst/>
              <a:cxnLst>
                <a:cxn ang="3cd4">
                  <a:pos x="hc" y="t"/>
                </a:cxn>
                <a:cxn ang="cd2">
                  <a:pos x="l" y="vc"/>
                </a:cxn>
                <a:cxn ang="cd4">
                  <a:pos x="hc" y="b"/>
                </a:cxn>
                <a:cxn ang="0">
                  <a:pos x="r" y="vc"/>
                </a:cxn>
              </a:cxnLst>
              <a:rect l="l" t="t" r="r" b="b"/>
              <a:pathLst>
                <a:path w="640" h="634">
                  <a:moveTo>
                    <a:pt x="0" y="634"/>
                  </a:moveTo>
                  <a:cubicBezTo>
                    <a:pt x="35" y="623"/>
                    <a:pt x="640" y="255"/>
                    <a:pt x="64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9" name="Freeform 1228">
              <a:extLst>
                <a:ext uri="{FF2B5EF4-FFF2-40B4-BE49-F238E27FC236}">
                  <a16:creationId xmlns:a16="http://schemas.microsoft.com/office/drawing/2014/main" id="{B821FE3A-C5BE-304F-BCCB-6830AE9C74CE}"/>
                </a:ext>
              </a:extLst>
            </p:cNvPr>
            <p:cNvSpPr/>
            <p:nvPr/>
          </p:nvSpPr>
          <p:spPr>
            <a:xfrm>
              <a:off x="7598880" y="5058360"/>
              <a:ext cx="0" cy="253080"/>
            </a:xfrm>
            <a:custGeom>
              <a:avLst/>
              <a:gdLst/>
              <a:ahLst/>
              <a:cxnLst>
                <a:cxn ang="3cd4">
                  <a:pos x="hc" y="t"/>
                </a:cxn>
                <a:cxn ang="cd2">
                  <a:pos x="l" y="vc"/>
                </a:cxn>
                <a:cxn ang="cd4">
                  <a:pos x="hc" y="b"/>
                </a:cxn>
                <a:cxn ang="0">
                  <a:pos x="r" y="vc"/>
                </a:cxn>
              </a:cxnLst>
              <a:rect l="l" t="t" r="r" b="b"/>
              <a:pathLst>
                <a:path h="704">
                  <a:moveTo>
                    <a:pt x="0" y="70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0" name="Freeform 1229">
              <a:extLst>
                <a:ext uri="{FF2B5EF4-FFF2-40B4-BE49-F238E27FC236}">
                  <a16:creationId xmlns:a16="http://schemas.microsoft.com/office/drawing/2014/main" id="{060F956F-04FA-7B47-A4F9-EE91010E68A1}"/>
                </a:ext>
              </a:extLst>
            </p:cNvPr>
            <p:cNvSpPr/>
            <p:nvPr/>
          </p:nvSpPr>
          <p:spPr>
            <a:xfrm>
              <a:off x="7368479" y="4956840"/>
              <a:ext cx="230040" cy="101160"/>
            </a:xfrm>
            <a:custGeom>
              <a:avLst/>
              <a:gdLst/>
              <a:ahLst/>
              <a:cxnLst>
                <a:cxn ang="3cd4">
                  <a:pos x="hc" y="t"/>
                </a:cxn>
                <a:cxn ang="cd2">
                  <a:pos x="l" y="vc"/>
                </a:cxn>
                <a:cxn ang="cd4">
                  <a:pos x="hc" y="b"/>
                </a:cxn>
                <a:cxn ang="0">
                  <a:pos x="r" y="vc"/>
                </a:cxn>
              </a:cxnLst>
              <a:rect l="l" t="t" r="r" b="b"/>
              <a:pathLst>
                <a:path w="640" h="282">
                  <a:moveTo>
                    <a:pt x="640" y="282"/>
                  </a:moveTo>
                  <a:cubicBezTo>
                    <a:pt x="462" y="282"/>
                    <a:pt x="62" y="9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1" name="Straight Connector 1230">
              <a:extLst>
                <a:ext uri="{FF2B5EF4-FFF2-40B4-BE49-F238E27FC236}">
                  <a16:creationId xmlns:a16="http://schemas.microsoft.com/office/drawing/2014/main" id="{E1C6DD49-2B2C-2F4E-B8D6-DFA0C6E162BA}"/>
                </a:ext>
              </a:extLst>
            </p:cNvPr>
            <p:cNvSpPr/>
            <p:nvPr/>
          </p:nvSpPr>
          <p:spPr>
            <a:xfrm flipH="1">
              <a:off x="7326720" y="5115959"/>
              <a:ext cx="167040" cy="162361"/>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2" name="Straight Connector 1231">
              <a:extLst>
                <a:ext uri="{FF2B5EF4-FFF2-40B4-BE49-F238E27FC236}">
                  <a16:creationId xmlns:a16="http://schemas.microsoft.com/office/drawing/2014/main" id="{8A0D751F-1533-1841-8378-1EA8A1A0FB70}"/>
                </a:ext>
              </a:extLst>
            </p:cNvPr>
            <p:cNvSpPr/>
            <p:nvPr/>
          </p:nvSpPr>
          <p:spPr>
            <a:xfrm flipH="1" flipV="1">
              <a:off x="7261560" y="5215680"/>
              <a:ext cx="65160" cy="626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3" name="Straight Connector 1232">
              <a:extLst>
                <a:ext uri="{FF2B5EF4-FFF2-40B4-BE49-F238E27FC236}">
                  <a16:creationId xmlns:a16="http://schemas.microsoft.com/office/drawing/2014/main" id="{2CD5B348-A5BF-6743-AB5C-6CA8649958A9}"/>
                </a:ext>
              </a:extLst>
            </p:cNvPr>
            <p:cNvSpPr/>
            <p:nvPr/>
          </p:nvSpPr>
          <p:spPr>
            <a:xfrm flipH="1">
              <a:off x="7209720" y="5215680"/>
              <a:ext cx="51840" cy="507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4" name="Straight Connector 1233">
              <a:extLst>
                <a:ext uri="{FF2B5EF4-FFF2-40B4-BE49-F238E27FC236}">
                  <a16:creationId xmlns:a16="http://schemas.microsoft.com/office/drawing/2014/main" id="{2D65050A-19F9-8440-A8D4-7C5AAA1BAF25}"/>
                </a:ext>
              </a:extLst>
            </p:cNvPr>
            <p:cNvSpPr/>
            <p:nvPr/>
          </p:nvSpPr>
          <p:spPr>
            <a:xfrm>
              <a:off x="7209720" y="5266440"/>
              <a:ext cx="114120" cy="114839"/>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5" name="Straight Connector 1234">
              <a:extLst>
                <a:ext uri="{FF2B5EF4-FFF2-40B4-BE49-F238E27FC236}">
                  <a16:creationId xmlns:a16="http://schemas.microsoft.com/office/drawing/2014/main" id="{1BE93875-1C1F-0C41-A8B0-613E5E37F29F}"/>
                </a:ext>
              </a:extLst>
            </p:cNvPr>
            <p:cNvSpPr/>
            <p:nvPr/>
          </p:nvSpPr>
          <p:spPr>
            <a:xfrm flipV="1">
              <a:off x="7323840" y="5166360"/>
              <a:ext cx="221759" cy="214919"/>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36" name="Straight Connector 1235">
              <a:extLst>
                <a:ext uri="{FF2B5EF4-FFF2-40B4-BE49-F238E27FC236}">
                  <a16:creationId xmlns:a16="http://schemas.microsoft.com/office/drawing/2014/main" id="{C636A562-6506-A048-98A0-1AE3969BADBC}"/>
                </a:ext>
              </a:extLst>
            </p:cNvPr>
            <p:cNvSpPr/>
            <p:nvPr/>
          </p:nvSpPr>
          <p:spPr>
            <a:xfrm flipH="1" flipV="1">
              <a:off x="7493760" y="5115959"/>
              <a:ext cx="51839" cy="50401"/>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0" name="Group 909">
            <a:extLst>
              <a:ext uri="{FF2B5EF4-FFF2-40B4-BE49-F238E27FC236}">
                <a16:creationId xmlns:a16="http://schemas.microsoft.com/office/drawing/2014/main" id="{E4CFF96D-B08F-C64C-9B49-93960A31D29C}"/>
              </a:ext>
            </a:extLst>
          </p:cNvPr>
          <p:cNvGrpSpPr/>
          <p:nvPr/>
        </p:nvGrpSpPr>
        <p:grpSpPr>
          <a:xfrm>
            <a:off x="1407439" y="1766182"/>
            <a:ext cx="711593" cy="811790"/>
            <a:chOff x="6369840" y="4210560"/>
            <a:chExt cx="552239" cy="629999"/>
          </a:xfrm>
        </p:grpSpPr>
        <p:sp>
          <p:nvSpPr>
            <p:cNvPr id="1189" name="Straight Connector 1188">
              <a:extLst>
                <a:ext uri="{FF2B5EF4-FFF2-40B4-BE49-F238E27FC236}">
                  <a16:creationId xmlns:a16="http://schemas.microsoft.com/office/drawing/2014/main" id="{16CB64EA-41CE-E345-9706-7120959ACE05}"/>
                </a:ext>
              </a:extLst>
            </p:cNvPr>
            <p:cNvSpPr/>
            <p:nvPr/>
          </p:nvSpPr>
          <p:spPr>
            <a:xfrm>
              <a:off x="6586920" y="4466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0" name="Freeform 1189">
              <a:extLst>
                <a:ext uri="{FF2B5EF4-FFF2-40B4-BE49-F238E27FC236}">
                  <a16:creationId xmlns:a16="http://schemas.microsoft.com/office/drawing/2014/main" id="{1F8930DB-89AB-DF4E-9E7F-EF53208DEA7D}"/>
                </a:ext>
              </a:extLst>
            </p:cNvPr>
            <p:cNvSpPr/>
            <p:nvPr/>
          </p:nvSpPr>
          <p:spPr>
            <a:xfrm>
              <a:off x="6586920" y="4466520"/>
              <a:ext cx="167040" cy="78480"/>
            </a:xfrm>
            <a:custGeom>
              <a:avLst/>
              <a:gdLst/>
              <a:ahLst/>
              <a:cxnLst>
                <a:cxn ang="3cd4">
                  <a:pos x="hc" y="t"/>
                </a:cxn>
                <a:cxn ang="cd2">
                  <a:pos x="l" y="vc"/>
                </a:cxn>
                <a:cxn ang="cd4">
                  <a:pos x="hc" y="b"/>
                </a:cxn>
                <a:cxn ang="0">
                  <a:pos x="r" y="vc"/>
                </a:cxn>
              </a:cxnLst>
              <a:rect l="l" t="t" r="r" b="b"/>
              <a:pathLst>
                <a:path w="465" h="219">
                  <a:moveTo>
                    <a:pt x="0" y="0"/>
                  </a:moveTo>
                  <a:cubicBezTo>
                    <a:pt x="0" y="122"/>
                    <a:pt x="208" y="219"/>
                    <a:pt x="465" y="21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1" name="Freeform 1190">
              <a:extLst>
                <a:ext uri="{FF2B5EF4-FFF2-40B4-BE49-F238E27FC236}">
                  <a16:creationId xmlns:a16="http://schemas.microsoft.com/office/drawing/2014/main" id="{F6C2891A-7694-0D43-862E-96D140D014C8}"/>
                </a:ext>
              </a:extLst>
            </p:cNvPr>
            <p:cNvSpPr/>
            <p:nvPr/>
          </p:nvSpPr>
          <p:spPr>
            <a:xfrm>
              <a:off x="6754319" y="4466520"/>
              <a:ext cx="167400" cy="78480"/>
            </a:xfrm>
            <a:custGeom>
              <a:avLst/>
              <a:gdLst/>
              <a:ahLst/>
              <a:cxnLst>
                <a:cxn ang="3cd4">
                  <a:pos x="hc" y="t"/>
                </a:cxn>
                <a:cxn ang="cd2">
                  <a:pos x="l" y="vc"/>
                </a:cxn>
                <a:cxn ang="cd4">
                  <a:pos x="hc" y="b"/>
                </a:cxn>
                <a:cxn ang="0">
                  <a:pos x="r" y="vc"/>
                </a:cxn>
              </a:cxnLst>
              <a:rect l="l" t="t" r="r" b="b"/>
              <a:pathLst>
                <a:path w="466" h="219">
                  <a:moveTo>
                    <a:pt x="0" y="219"/>
                  </a:moveTo>
                  <a:cubicBezTo>
                    <a:pt x="258" y="219"/>
                    <a:pt x="466" y="122"/>
                    <a:pt x="4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2" name="Straight Connector 1191">
              <a:extLst>
                <a:ext uri="{FF2B5EF4-FFF2-40B4-BE49-F238E27FC236}">
                  <a16:creationId xmlns:a16="http://schemas.microsoft.com/office/drawing/2014/main" id="{1576A923-E25A-D44A-BC06-080423E2D5AD}"/>
                </a:ext>
              </a:extLst>
            </p:cNvPr>
            <p:cNvSpPr/>
            <p:nvPr/>
          </p:nvSpPr>
          <p:spPr>
            <a:xfrm>
              <a:off x="6754319" y="4407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3" name="Freeform 1192">
              <a:extLst>
                <a:ext uri="{FF2B5EF4-FFF2-40B4-BE49-F238E27FC236}">
                  <a16:creationId xmlns:a16="http://schemas.microsoft.com/office/drawing/2014/main" id="{67C47B22-039C-A64F-BED2-D061501B1E81}"/>
                </a:ext>
              </a:extLst>
            </p:cNvPr>
            <p:cNvSpPr/>
            <p:nvPr/>
          </p:nvSpPr>
          <p:spPr>
            <a:xfrm>
              <a:off x="6586920" y="4407479"/>
              <a:ext cx="167040" cy="69120"/>
            </a:xfrm>
            <a:custGeom>
              <a:avLst/>
              <a:gdLst/>
              <a:ahLst/>
              <a:cxnLst>
                <a:cxn ang="3cd4">
                  <a:pos x="hc" y="t"/>
                </a:cxn>
                <a:cxn ang="cd2">
                  <a:pos x="l" y="vc"/>
                </a:cxn>
                <a:cxn ang="cd4">
                  <a:pos x="hc" y="b"/>
                </a:cxn>
                <a:cxn ang="0">
                  <a:pos x="r" y="vc"/>
                </a:cxn>
              </a:cxnLst>
              <a:rect l="l" t="t" r="r" b="b"/>
              <a:pathLst>
                <a:path w="465" h="193">
                  <a:moveTo>
                    <a:pt x="465" y="0"/>
                  </a:moveTo>
                  <a:cubicBezTo>
                    <a:pt x="208" y="0"/>
                    <a:pt x="0" y="87"/>
                    <a:pt x="0" y="19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4" name="Freeform 1193">
              <a:extLst>
                <a:ext uri="{FF2B5EF4-FFF2-40B4-BE49-F238E27FC236}">
                  <a16:creationId xmlns:a16="http://schemas.microsoft.com/office/drawing/2014/main" id="{1B1861D4-BCF4-D24C-8EE8-2BD11D8E08EE}"/>
                </a:ext>
              </a:extLst>
            </p:cNvPr>
            <p:cNvSpPr/>
            <p:nvPr/>
          </p:nvSpPr>
          <p:spPr>
            <a:xfrm>
              <a:off x="6586920" y="4476960"/>
              <a:ext cx="0" cy="97560"/>
            </a:xfrm>
            <a:custGeom>
              <a:avLst/>
              <a:gdLst/>
              <a:ahLst/>
              <a:cxnLst>
                <a:cxn ang="3cd4">
                  <a:pos x="hc" y="t"/>
                </a:cxn>
                <a:cxn ang="cd2">
                  <a:pos x="l" y="vc"/>
                </a:cxn>
                <a:cxn ang="cd4">
                  <a:pos x="hc" y="b"/>
                </a:cxn>
                <a:cxn ang="0">
                  <a:pos x="r" y="vc"/>
                </a:cxn>
              </a:cxnLst>
              <a:rect l="l" t="t" r="r" b="b"/>
              <a:pathLst>
                <a:path h="272">
                  <a:moveTo>
                    <a:pt x="0" y="0"/>
                  </a:moveTo>
                  <a:cubicBezTo>
                    <a:pt x="0" y="272"/>
                    <a:pt x="0" y="272"/>
                    <a:pt x="0" y="27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5" name="Freeform 1194">
              <a:extLst>
                <a:ext uri="{FF2B5EF4-FFF2-40B4-BE49-F238E27FC236}">
                  <a16:creationId xmlns:a16="http://schemas.microsoft.com/office/drawing/2014/main" id="{6354C709-949A-2045-B952-EEC9CE0A82E1}"/>
                </a:ext>
              </a:extLst>
            </p:cNvPr>
            <p:cNvSpPr/>
            <p:nvPr/>
          </p:nvSpPr>
          <p:spPr>
            <a:xfrm>
              <a:off x="6586920" y="4574879"/>
              <a:ext cx="167040" cy="68760"/>
            </a:xfrm>
            <a:custGeom>
              <a:avLst/>
              <a:gdLst/>
              <a:ahLst/>
              <a:cxnLst>
                <a:cxn ang="3cd4">
                  <a:pos x="hc" y="t"/>
                </a:cxn>
                <a:cxn ang="cd2">
                  <a:pos x="l" y="vc"/>
                </a:cxn>
                <a:cxn ang="cd4">
                  <a:pos x="hc" y="b"/>
                </a:cxn>
                <a:cxn ang="0">
                  <a:pos x="r" y="vc"/>
                </a:cxn>
              </a:cxnLst>
              <a:rect l="l" t="t" r="r" b="b"/>
              <a:pathLst>
                <a:path w="465" h="192">
                  <a:moveTo>
                    <a:pt x="0" y="0"/>
                  </a:moveTo>
                  <a:cubicBezTo>
                    <a:pt x="0" y="106"/>
                    <a:pt x="208" y="192"/>
                    <a:pt x="465" y="1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6" name="Freeform 1195">
              <a:extLst>
                <a:ext uri="{FF2B5EF4-FFF2-40B4-BE49-F238E27FC236}">
                  <a16:creationId xmlns:a16="http://schemas.microsoft.com/office/drawing/2014/main" id="{B668599C-EE1C-2A40-9711-638AA61A5BE4}"/>
                </a:ext>
              </a:extLst>
            </p:cNvPr>
            <p:cNvSpPr/>
            <p:nvPr/>
          </p:nvSpPr>
          <p:spPr>
            <a:xfrm>
              <a:off x="6754319" y="4574879"/>
              <a:ext cx="167400" cy="68760"/>
            </a:xfrm>
            <a:custGeom>
              <a:avLst/>
              <a:gdLst/>
              <a:ahLst/>
              <a:cxnLst>
                <a:cxn ang="3cd4">
                  <a:pos x="hc" y="t"/>
                </a:cxn>
                <a:cxn ang="cd2">
                  <a:pos x="l" y="vc"/>
                </a:cxn>
                <a:cxn ang="cd4">
                  <a:pos x="hc" y="b"/>
                </a:cxn>
                <a:cxn ang="0">
                  <a:pos x="r" y="vc"/>
                </a:cxn>
              </a:cxnLst>
              <a:rect l="l" t="t" r="r" b="b"/>
              <a:pathLst>
                <a:path w="466" h="192">
                  <a:moveTo>
                    <a:pt x="0" y="192"/>
                  </a:moveTo>
                  <a:cubicBezTo>
                    <a:pt x="258" y="192"/>
                    <a:pt x="466" y="106"/>
                    <a:pt x="4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7" name="Freeform 1196">
              <a:extLst>
                <a:ext uri="{FF2B5EF4-FFF2-40B4-BE49-F238E27FC236}">
                  <a16:creationId xmlns:a16="http://schemas.microsoft.com/office/drawing/2014/main" id="{2BA43B9E-5433-574A-81C4-616DB8C68782}"/>
                </a:ext>
              </a:extLst>
            </p:cNvPr>
            <p:cNvSpPr/>
            <p:nvPr/>
          </p:nvSpPr>
          <p:spPr>
            <a:xfrm>
              <a:off x="6922079" y="4476960"/>
              <a:ext cx="0" cy="97560"/>
            </a:xfrm>
            <a:custGeom>
              <a:avLst/>
              <a:gdLst/>
              <a:ahLst/>
              <a:cxnLst>
                <a:cxn ang="3cd4">
                  <a:pos x="hc" y="t"/>
                </a:cxn>
                <a:cxn ang="cd2">
                  <a:pos x="l" y="vc"/>
                </a:cxn>
                <a:cxn ang="cd4">
                  <a:pos x="hc" y="b"/>
                </a:cxn>
                <a:cxn ang="0">
                  <a:pos x="r" y="vc"/>
                </a:cxn>
              </a:cxnLst>
              <a:rect l="l" t="t" r="r" b="b"/>
              <a:pathLst>
                <a:path h="272">
                  <a:moveTo>
                    <a:pt x="0" y="27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8" name="Freeform 1197">
              <a:extLst>
                <a:ext uri="{FF2B5EF4-FFF2-40B4-BE49-F238E27FC236}">
                  <a16:creationId xmlns:a16="http://schemas.microsoft.com/office/drawing/2014/main" id="{866A0687-C0DB-5C4E-A9B8-A0BDAB4ADA64}"/>
                </a:ext>
              </a:extLst>
            </p:cNvPr>
            <p:cNvSpPr/>
            <p:nvPr/>
          </p:nvSpPr>
          <p:spPr>
            <a:xfrm>
              <a:off x="6754319" y="4407479"/>
              <a:ext cx="167400" cy="69120"/>
            </a:xfrm>
            <a:custGeom>
              <a:avLst/>
              <a:gdLst/>
              <a:ahLst/>
              <a:cxnLst>
                <a:cxn ang="3cd4">
                  <a:pos x="hc" y="t"/>
                </a:cxn>
                <a:cxn ang="cd2">
                  <a:pos x="l" y="vc"/>
                </a:cxn>
                <a:cxn ang="cd4">
                  <a:pos x="hc" y="b"/>
                </a:cxn>
                <a:cxn ang="0">
                  <a:pos x="r" y="vc"/>
                </a:cxn>
              </a:cxnLst>
              <a:rect l="l" t="t" r="r" b="b"/>
              <a:pathLst>
                <a:path w="466" h="193">
                  <a:moveTo>
                    <a:pt x="466" y="193"/>
                  </a:moveTo>
                  <a:cubicBezTo>
                    <a:pt x="466" y="83"/>
                    <a:pt x="258"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99" name="Straight Connector 1198">
              <a:extLst>
                <a:ext uri="{FF2B5EF4-FFF2-40B4-BE49-F238E27FC236}">
                  <a16:creationId xmlns:a16="http://schemas.microsoft.com/office/drawing/2014/main" id="{B0D7E1D7-7641-0247-B443-261430DE7564}"/>
                </a:ext>
              </a:extLst>
            </p:cNvPr>
            <p:cNvSpPr/>
            <p:nvPr/>
          </p:nvSpPr>
          <p:spPr>
            <a:xfrm>
              <a:off x="6586920" y="4565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0" name="Freeform 1199">
              <a:extLst>
                <a:ext uri="{FF2B5EF4-FFF2-40B4-BE49-F238E27FC236}">
                  <a16:creationId xmlns:a16="http://schemas.microsoft.com/office/drawing/2014/main" id="{49E81262-2D10-7046-A258-8498A8D2AA7F}"/>
                </a:ext>
              </a:extLst>
            </p:cNvPr>
            <p:cNvSpPr/>
            <p:nvPr/>
          </p:nvSpPr>
          <p:spPr>
            <a:xfrm>
              <a:off x="6586920" y="4565160"/>
              <a:ext cx="0" cy="102600"/>
            </a:xfrm>
            <a:custGeom>
              <a:avLst/>
              <a:gdLst/>
              <a:ahLst/>
              <a:cxnLst>
                <a:cxn ang="3cd4">
                  <a:pos x="hc" y="t"/>
                </a:cxn>
                <a:cxn ang="cd2">
                  <a:pos x="l" y="vc"/>
                </a:cxn>
                <a:cxn ang="cd4">
                  <a:pos x="hc" y="b"/>
                </a:cxn>
                <a:cxn ang="0">
                  <a:pos x="r" y="vc"/>
                </a:cxn>
              </a:cxnLst>
              <a:rect l="l" t="t" r="r" b="b"/>
              <a:pathLst>
                <a:path h="286">
                  <a:moveTo>
                    <a:pt x="0" y="0"/>
                  </a:moveTo>
                  <a:cubicBezTo>
                    <a:pt x="0" y="286"/>
                    <a:pt x="0" y="286"/>
                    <a:pt x="0" y="28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1" name="Freeform 1200">
              <a:extLst>
                <a:ext uri="{FF2B5EF4-FFF2-40B4-BE49-F238E27FC236}">
                  <a16:creationId xmlns:a16="http://schemas.microsoft.com/office/drawing/2014/main" id="{D8D63823-D4E6-D546-AD6E-BCBAA6BA80EA}"/>
                </a:ext>
              </a:extLst>
            </p:cNvPr>
            <p:cNvSpPr/>
            <p:nvPr/>
          </p:nvSpPr>
          <p:spPr>
            <a:xfrm>
              <a:off x="6586920" y="4668120"/>
              <a:ext cx="167040" cy="74160"/>
            </a:xfrm>
            <a:custGeom>
              <a:avLst/>
              <a:gdLst/>
              <a:ahLst/>
              <a:cxnLst>
                <a:cxn ang="3cd4">
                  <a:pos x="hc" y="t"/>
                </a:cxn>
                <a:cxn ang="cd2">
                  <a:pos x="l" y="vc"/>
                </a:cxn>
                <a:cxn ang="cd4">
                  <a:pos x="hc" y="b"/>
                </a:cxn>
                <a:cxn ang="0">
                  <a:pos x="r" y="vc"/>
                </a:cxn>
              </a:cxnLst>
              <a:rect l="l" t="t" r="r" b="b"/>
              <a:pathLst>
                <a:path w="465" h="207">
                  <a:moveTo>
                    <a:pt x="0" y="0"/>
                  </a:moveTo>
                  <a:cubicBezTo>
                    <a:pt x="0" y="115"/>
                    <a:pt x="208" y="207"/>
                    <a:pt x="465" y="20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2" name="Freeform 1201">
              <a:extLst>
                <a:ext uri="{FF2B5EF4-FFF2-40B4-BE49-F238E27FC236}">
                  <a16:creationId xmlns:a16="http://schemas.microsoft.com/office/drawing/2014/main" id="{00020DA8-9D9B-3741-86E7-A8AEA40EDAA6}"/>
                </a:ext>
              </a:extLst>
            </p:cNvPr>
            <p:cNvSpPr/>
            <p:nvPr/>
          </p:nvSpPr>
          <p:spPr>
            <a:xfrm>
              <a:off x="6754319" y="4668120"/>
              <a:ext cx="167400" cy="74160"/>
            </a:xfrm>
            <a:custGeom>
              <a:avLst/>
              <a:gdLst/>
              <a:ahLst/>
              <a:cxnLst>
                <a:cxn ang="3cd4">
                  <a:pos x="hc" y="t"/>
                </a:cxn>
                <a:cxn ang="cd2">
                  <a:pos x="l" y="vc"/>
                </a:cxn>
                <a:cxn ang="cd4">
                  <a:pos x="hc" y="b"/>
                </a:cxn>
                <a:cxn ang="0">
                  <a:pos x="r" y="vc"/>
                </a:cxn>
              </a:cxnLst>
              <a:rect l="l" t="t" r="r" b="b"/>
              <a:pathLst>
                <a:path w="466" h="207">
                  <a:moveTo>
                    <a:pt x="0" y="207"/>
                  </a:moveTo>
                  <a:cubicBezTo>
                    <a:pt x="258" y="207"/>
                    <a:pt x="466" y="115"/>
                    <a:pt x="4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3" name="Freeform 1202">
              <a:extLst>
                <a:ext uri="{FF2B5EF4-FFF2-40B4-BE49-F238E27FC236}">
                  <a16:creationId xmlns:a16="http://schemas.microsoft.com/office/drawing/2014/main" id="{7AF67B78-1401-694A-8679-563B8C5D4746}"/>
                </a:ext>
              </a:extLst>
            </p:cNvPr>
            <p:cNvSpPr/>
            <p:nvPr/>
          </p:nvSpPr>
          <p:spPr>
            <a:xfrm>
              <a:off x="6922079" y="4565160"/>
              <a:ext cx="0" cy="102600"/>
            </a:xfrm>
            <a:custGeom>
              <a:avLst/>
              <a:gdLst/>
              <a:ahLst/>
              <a:cxnLst>
                <a:cxn ang="3cd4">
                  <a:pos x="hc" y="t"/>
                </a:cxn>
                <a:cxn ang="cd2">
                  <a:pos x="l" y="vc"/>
                </a:cxn>
                <a:cxn ang="cd4">
                  <a:pos x="hc" y="b"/>
                </a:cxn>
                <a:cxn ang="0">
                  <a:pos x="r" y="vc"/>
                </a:cxn>
              </a:cxnLst>
              <a:rect l="l" t="t" r="r" b="b"/>
              <a:pathLst>
                <a:path h="286">
                  <a:moveTo>
                    <a:pt x="0" y="28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4" name="Straight Connector 1203">
              <a:extLst>
                <a:ext uri="{FF2B5EF4-FFF2-40B4-BE49-F238E27FC236}">
                  <a16:creationId xmlns:a16="http://schemas.microsoft.com/office/drawing/2014/main" id="{31D4210D-0FB4-7043-B321-213EC1DC322B}"/>
                </a:ext>
              </a:extLst>
            </p:cNvPr>
            <p:cNvSpPr/>
            <p:nvPr/>
          </p:nvSpPr>
          <p:spPr>
            <a:xfrm>
              <a:off x="6586920" y="46638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5" name="Freeform 1204">
              <a:extLst>
                <a:ext uri="{FF2B5EF4-FFF2-40B4-BE49-F238E27FC236}">
                  <a16:creationId xmlns:a16="http://schemas.microsoft.com/office/drawing/2014/main" id="{369CA79D-27AA-7E44-842C-A4A23858658F}"/>
                </a:ext>
              </a:extLst>
            </p:cNvPr>
            <p:cNvSpPr/>
            <p:nvPr/>
          </p:nvSpPr>
          <p:spPr>
            <a:xfrm>
              <a:off x="6586920" y="4663800"/>
              <a:ext cx="0" cy="103320"/>
            </a:xfrm>
            <a:custGeom>
              <a:avLst/>
              <a:gdLst/>
              <a:ahLst/>
              <a:cxnLst>
                <a:cxn ang="3cd4">
                  <a:pos x="hc" y="t"/>
                </a:cxn>
                <a:cxn ang="cd2">
                  <a:pos x="l" y="vc"/>
                </a:cxn>
                <a:cxn ang="cd4">
                  <a:pos x="hc" y="b"/>
                </a:cxn>
                <a:cxn ang="0">
                  <a:pos x="r" y="vc"/>
                </a:cxn>
              </a:cxnLst>
              <a:rect l="l" t="t" r="r" b="b"/>
              <a:pathLst>
                <a:path h="288">
                  <a:moveTo>
                    <a:pt x="0" y="0"/>
                  </a:moveTo>
                  <a:cubicBezTo>
                    <a:pt x="0" y="288"/>
                    <a:pt x="0" y="288"/>
                    <a:pt x="0" y="28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6" name="Freeform 1205">
              <a:extLst>
                <a:ext uri="{FF2B5EF4-FFF2-40B4-BE49-F238E27FC236}">
                  <a16:creationId xmlns:a16="http://schemas.microsoft.com/office/drawing/2014/main" id="{8AC07FFD-002A-454A-9764-619521275942}"/>
                </a:ext>
              </a:extLst>
            </p:cNvPr>
            <p:cNvSpPr/>
            <p:nvPr/>
          </p:nvSpPr>
          <p:spPr>
            <a:xfrm>
              <a:off x="6586920" y="4767479"/>
              <a:ext cx="167040" cy="73080"/>
            </a:xfrm>
            <a:custGeom>
              <a:avLst/>
              <a:gdLst/>
              <a:ahLst/>
              <a:cxnLst>
                <a:cxn ang="3cd4">
                  <a:pos x="hc" y="t"/>
                </a:cxn>
                <a:cxn ang="cd2">
                  <a:pos x="l" y="vc"/>
                </a:cxn>
                <a:cxn ang="cd4">
                  <a:pos x="hc" y="b"/>
                </a:cxn>
                <a:cxn ang="0">
                  <a:pos x="r" y="vc"/>
                </a:cxn>
              </a:cxnLst>
              <a:rect l="l" t="t" r="r" b="b"/>
              <a:pathLst>
                <a:path w="465" h="204">
                  <a:moveTo>
                    <a:pt x="0" y="0"/>
                  </a:moveTo>
                  <a:cubicBezTo>
                    <a:pt x="0" y="113"/>
                    <a:pt x="208" y="204"/>
                    <a:pt x="465" y="2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7" name="Freeform 1206">
              <a:extLst>
                <a:ext uri="{FF2B5EF4-FFF2-40B4-BE49-F238E27FC236}">
                  <a16:creationId xmlns:a16="http://schemas.microsoft.com/office/drawing/2014/main" id="{083B46B7-340B-444B-8C53-4FE17ED5FAAC}"/>
                </a:ext>
              </a:extLst>
            </p:cNvPr>
            <p:cNvSpPr/>
            <p:nvPr/>
          </p:nvSpPr>
          <p:spPr>
            <a:xfrm>
              <a:off x="6754319" y="4767479"/>
              <a:ext cx="167400" cy="73080"/>
            </a:xfrm>
            <a:custGeom>
              <a:avLst/>
              <a:gdLst/>
              <a:ahLst/>
              <a:cxnLst>
                <a:cxn ang="3cd4">
                  <a:pos x="hc" y="t"/>
                </a:cxn>
                <a:cxn ang="cd2">
                  <a:pos x="l" y="vc"/>
                </a:cxn>
                <a:cxn ang="cd4">
                  <a:pos x="hc" y="b"/>
                </a:cxn>
                <a:cxn ang="0">
                  <a:pos x="r" y="vc"/>
                </a:cxn>
              </a:cxnLst>
              <a:rect l="l" t="t" r="r" b="b"/>
              <a:pathLst>
                <a:path w="466" h="204">
                  <a:moveTo>
                    <a:pt x="0" y="204"/>
                  </a:moveTo>
                  <a:cubicBezTo>
                    <a:pt x="258" y="204"/>
                    <a:pt x="466" y="113"/>
                    <a:pt x="4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8" name="Freeform 1207">
              <a:extLst>
                <a:ext uri="{FF2B5EF4-FFF2-40B4-BE49-F238E27FC236}">
                  <a16:creationId xmlns:a16="http://schemas.microsoft.com/office/drawing/2014/main" id="{3E0C9F34-6C9B-9643-961B-1561341BF9F1}"/>
                </a:ext>
              </a:extLst>
            </p:cNvPr>
            <p:cNvSpPr/>
            <p:nvPr/>
          </p:nvSpPr>
          <p:spPr>
            <a:xfrm>
              <a:off x="6922079" y="4663800"/>
              <a:ext cx="0" cy="103320"/>
            </a:xfrm>
            <a:custGeom>
              <a:avLst/>
              <a:gdLst/>
              <a:ahLst/>
              <a:cxnLst>
                <a:cxn ang="3cd4">
                  <a:pos x="hc" y="t"/>
                </a:cxn>
                <a:cxn ang="cd2">
                  <a:pos x="l" y="vc"/>
                </a:cxn>
                <a:cxn ang="cd4">
                  <a:pos x="hc" y="b"/>
                </a:cxn>
                <a:cxn ang="0">
                  <a:pos x="r" y="vc"/>
                </a:cxn>
              </a:cxnLst>
              <a:rect l="l" t="t" r="r" b="b"/>
              <a:pathLst>
                <a:path h="288">
                  <a:moveTo>
                    <a:pt x="0" y="28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09" name="Straight Connector 1208">
              <a:extLst>
                <a:ext uri="{FF2B5EF4-FFF2-40B4-BE49-F238E27FC236}">
                  <a16:creationId xmlns:a16="http://schemas.microsoft.com/office/drawing/2014/main" id="{8165F52B-54FD-DD4E-AC5C-4C862F8F5679}"/>
                </a:ext>
              </a:extLst>
            </p:cNvPr>
            <p:cNvSpPr/>
            <p:nvPr/>
          </p:nvSpPr>
          <p:spPr>
            <a:xfrm>
              <a:off x="6369840" y="4289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0" name="Freeform 1209">
              <a:extLst>
                <a:ext uri="{FF2B5EF4-FFF2-40B4-BE49-F238E27FC236}">
                  <a16:creationId xmlns:a16="http://schemas.microsoft.com/office/drawing/2014/main" id="{D1F6C3C8-1347-1842-A9FC-4450E2A7F866}"/>
                </a:ext>
              </a:extLst>
            </p:cNvPr>
            <p:cNvSpPr/>
            <p:nvPr/>
          </p:nvSpPr>
          <p:spPr>
            <a:xfrm>
              <a:off x="6369840" y="4289040"/>
              <a:ext cx="167400" cy="58680"/>
            </a:xfrm>
            <a:custGeom>
              <a:avLst/>
              <a:gdLst/>
              <a:ahLst/>
              <a:cxnLst>
                <a:cxn ang="3cd4">
                  <a:pos x="hc" y="t"/>
                </a:cxn>
                <a:cxn ang="cd2">
                  <a:pos x="l" y="vc"/>
                </a:cxn>
                <a:cxn ang="cd4">
                  <a:pos x="hc" y="b"/>
                </a:cxn>
                <a:cxn ang="0">
                  <a:pos x="r" y="vc"/>
                </a:cxn>
              </a:cxnLst>
              <a:rect l="l" t="t" r="r" b="b"/>
              <a:pathLst>
                <a:path w="466" h="164">
                  <a:moveTo>
                    <a:pt x="0" y="0"/>
                  </a:moveTo>
                  <a:cubicBezTo>
                    <a:pt x="0" y="92"/>
                    <a:pt x="208" y="164"/>
                    <a:pt x="466" y="16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1" name="Freeform 1210">
              <a:extLst>
                <a:ext uri="{FF2B5EF4-FFF2-40B4-BE49-F238E27FC236}">
                  <a16:creationId xmlns:a16="http://schemas.microsoft.com/office/drawing/2014/main" id="{94F256B4-6F3E-C041-96CD-B499008C7E23}"/>
                </a:ext>
              </a:extLst>
            </p:cNvPr>
            <p:cNvSpPr/>
            <p:nvPr/>
          </p:nvSpPr>
          <p:spPr>
            <a:xfrm>
              <a:off x="6537600" y="4289040"/>
              <a:ext cx="167040" cy="58680"/>
            </a:xfrm>
            <a:custGeom>
              <a:avLst/>
              <a:gdLst/>
              <a:ahLst/>
              <a:cxnLst>
                <a:cxn ang="3cd4">
                  <a:pos x="hc" y="t"/>
                </a:cxn>
                <a:cxn ang="cd2">
                  <a:pos x="l" y="vc"/>
                </a:cxn>
                <a:cxn ang="cd4">
                  <a:pos x="hc" y="b"/>
                </a:cxn>
                <a:cxn ang="0">
                  <a:pos x="r" y="vc"/>
                </a:cxn>
              </a:cxnLst>
              <a:rect l="l" t="t" r="r" b="b"/>
              <a:pathLst>
                <a:path w="465" h="164">
                  <a:moveTo>
                    <a:pt x="0" y="164"/>
                  </a:moveTo>
                  <a:cubicBezTo>
                    <a:pt x="255" y="164"/>
                    <a:pt x="465" y="92"/>
                    <a:pt x="46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2" name="Straight Connector 1211">
              <a:extLst>
                <a:ext uri="{FF2B5EF4-FFF2-40B4-BE49-F238E27FC236}">
                  <a16:creationId xmlns:a16="http://schemas.microsoft.com/office/drawing/2014/main" id="{A04E1DF0-BDB6-B943-B10C-6E79811D6F22}"/>
                </a:ext>
              </a:extLst>
            </p:cNvPr>
            <p:cNvSpPr/>
            <p:nvPr/>
          </p:nvSpPr>
          <p:spPr>
            <a:xfrm>
              <a:off x="6705000" y="43635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3" name="Freeform 1212">
              <a:extLst>
                <a:ext uri="{FF2B5EF4-FFF2-40B4-BE49-F238E27FC236}">
                  <a16:creationId xmlns:a16="http://schemas.microsoft.com/office/drawing/2014/main" id="{E424849B-4933-4E4B-BA87-35A8D16D6B23}"/>
                </a:ext>
              </a:extLst>
            </p:cNvPr>
            <p:cNvSpPr/>
            <p:nvPr/>
          </p:nvSpPr>
          <p:spPr>
            <a:xfrm>
              <a:off x="6705000" y="4279680"/>
              <a:ext cx="0" cy="83520"/>
            </a:xfrm>
            <a:custGeom>
              <a:avLst/>
              <a:gdLst/>
              <a:ahLst/>
              <a:cxnLst>
                <a:cxn ang="3cd4">
                  <a:pos x="hc" y="t"/>
                </a:cxn>
                <a:cxn ang="cd2">
                  <a:pos x="l" y="vc"/>
                </a:cxn>
                <a:cxn ang="cd4">
                  <a:pos x="hc" y="b"/>
                </a:cxn>
                <a:cxn ang="0">
                  <a:pos x="r" y="vc"/>
                </a:cxn>
              </a:cxnLst>
              <a:rect l="l" t="t" r="r" b="b"/>
              <a:pathLst>
                <a:path h="233">
                  <a:moveTo>
                    <a:pt x="0" y="23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4" name="Freeform 1213">
              <a:extLst>
                <a:ext uri="{FF2B5EF4-FFF2-40B4-BE49-F238E27FC236}">
                  <a16:creationId xmlns:a16="http://schemas.microsoft.com/office/drawing/2014/main" id="{D15FB4E1-90B6-E940-A3A1-45D5A56380DB}"/>
                </a:ext>
              </a:extLst>
            </p:cNvPr>
            <p:cNvSpPr/>
            <p:nvPr/>
          </p:nvSpPr>
          <p:spPr>
            <a:xfrm>
              <a:off x="6537600" y="4210560"/>
              <a:ext cx="167040" cy="68760"/>
            </a:xfrm>
            <a:custGeom>
              <a:avLst/>
              <a:gdLst/>
              <a:ahLst/>
              <a:cxnLst>
                <a:cxn ang="3cd4">
                  <a:pos x="hc" y="t"/>
                </a:cxn>
                <a:cxn ang="cd2">
                  <a:pos x="l" y="vc"/>
                </a:cxn>
                <a:cxn ang="cd4">
                  <a:pos x="hc" y="b"/>
                </a:cxn>
                <a:cxn ang="0">
                  <a:pos x="r" y="vc"/>
                </a:cxn>
              </a:cxnLst>
              <a:rect l="l" t="t" r="r" b="b"/>
              <a:pathLst>
                <a:path w="465" h="192">
                  <a:moveTo>
                    <a:pt x="465" y="192"/>
                  </a:moveTo>
                  <a:cubicBezTo>
                    <a:pt x="465" y="87"/>
                    <a:pt x="255"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5" name="Freeform 1214">
              <a:extLst>
                <a:ext uri="{FF2B5EF4-FFF2-40B4-BE49-F238E27FC236}">
                  <a16:creationId xmlns:a16="http://schemas.microsoft.com/office/drawing/2014/main" id="{FC034787-0ADA-5B4F-B31F-B92B8FF99DB4}"/>
                </a:ext>
              </a:extLst>
            </p:cNvPr>
            <p:cNvSpPr/>
            <p:nvPr/>
          </p:nvSpPr>
          <p:spPr>
            <a:xfrm>
              <a:off x="6369840" y="4210560"/>
              <a:ext cx="167400" cy="68760"/>
            </a:xfrm>
            <a:custGeom>
              <a:avLst/>
              <a:gdLst/>
              <a:ahLst/>
              <a:cxnLst>
                <a:cxn ang="3cd4">
                  <a:pos x="hc" y="t"/>
                </a:cxn>
                <a:cxn ang="cd2">
                  <a:pos x="l" y="vc"/>
                </a:cxn>
                <a:cxn ang="cd4">
                  <a:pos x="hc" y="b"/>
                </a:cxn>
                <a:cxn ang="0">
                  <a:pos x="r" y="vc"/>
                </a:cxn>
              </a:cxnLst>
              <a:rect l="l" t="t" r="r" b="b"/>
              <a:pathLst>
                <a:path w="466" h="192">
                  <a:moveTo>
                    <a:pt x="466" y="0"/>
                  </a:moveTo>
                  <a:cubicBezTo>
                    <a:pt x="208" y="0"/>
                    <a:pt x="0" y="87"/>
                    <a:pt x="0" y="1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6" name="Freeform 1215">
              <a:extLst>
                <a:ext uri="{FF2B5EF4-FFF2-40B4-BE49-F238E27FC236}">
                  <a16:creationId xmlns:a16="http://schemas.microsoft.com/office/drawing/2014/main" id="{6EDD9142-077D-F545-BF3B-87BB24A14DA7}"/>
                </a:ext>
              </a:extLst>
            </p:cNvPr>
            <p:cNvSpPr/>
            <p:nvPr/>
          </p:nvSpPr>
          <p:spPr>
            <a:xfrm>
              <a:off x="6369840" y="4279680"/>
              <a:ext cx="0" cy="97920"/>
            </a:xfrm>
            <a:custGeom>
              <a:avLst/>
              <a:gdLst/>
              <a:ahLst/>
              <a:cxnLst>
                <a:cxn ang="3cd4">
                  <a:pos x="hc" y="t"/>
                </a:cxn>
                <a:cxn ang="cd2">
                  <a:pos x="l" y="vc"/>
                </a:cxn>
                <a:cxn ang="cd4">
                  <a:pos x="hc" y="b"/>
                </a:cxn>
                <a:cxn ang="0">
                  <a:pos x="r" y="vc"/>
                </a:cxn>
              </a:cxnLst>
              <a:rect l="l" t="t" r="r" b="b"/>
              <a:pathLst>
                <a:path h="273">
                  <a:moveTo>
                    <a:pt x="0" y="0"/>
                  </a:moveTo>
                  <a:cubicBezTo>
                    <a:pt x="0" y="273"/>
                    <a:pt x="0" y="273"/>
                    <a:pt x="0" y="27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7" name="Freeform 1216">
              <a:extLst>
                <a:ext uri="{FF2B5EF4-FFF2-40B4-BE49-F238E27FC236}">
                  <a16:creationId xmlns:a16="http://schemas.microsoft.com/office/drawing/2014/main" id="{6444A5B1-6609-E946-8964-D183FF7D0A3D}"/>
                </a:ext>
              </a:extLst>
            </p:cNvPr>
            <p:cNvSpPr/>
            <p:nvPr/>
          </p:nvSpPr>
          <p:spPr>
            <a:xfrm>
              <a:off x="6369840" y="4377960"/>
              <a:ext cx="167400" cy="68400"/>
            </a:xfrm>
            <a:custGeom>
              <a:avLst/>
              <a:gdLst/>
              <a:ahLst/>
              <a:cxnLst>
                <a:cxn ang="3cd4">
                  <a:pos x="hc" y="t"/>
                </a:cxn>
                <a:cxn ang="cd2">
                  <a:pos x="l" y="vc"/>
                </a:cxn>
                <a:cxn ang="cd4">
                  <a:pos x="hc" y="b"/>
                </a:cxn>
                <a:cxn ang="0">
                  <a:pos x="r" y="vc"/>
                </a:cxn>
              </a:cxnLst>
              <a:rect l="l" t="t" r="r" b="b"/>
              <a:pathLst>
                <a:path w="466" h="191">
                  <a:moveTo>
                    <a:pt x="0" y="0"/>
                  </a:moveTo>
                  <a:cubicBezTo>
                    <a:pt x="0" y="105"/>
                    <a:pt x="208" y="191"/>
                    <a:pt x="466" y="19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8" name="Straight Connector 1217">
              <a:extLst>
                <a:ext uri="{FF2B5EF4-FFF2-40B4-BE49-F238E27FC236}">
                  <a16:creationId xmlns:a16="http://schemas.microsoft.com/office/drawing/2014/main" id="{5624DEE4-0FCC-9D4B-89A9-6ADAA7807F5A}"/>
                </a:ext>
              </a:extLst>
            </p:cNvPr>
            <p:cNvSpPr/>
            <p:nvPr/>
          </p:nvSpPr>
          <p:spPr>
            <a:xfrm>
              <a:off x="6369840" y="43876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19" name="Freeform 1218">
              <a:extLst>
                <a:ext uri="{FF2B5EF4-FFF2-40B4-BE49-F238E27FC236}">
                  <a16:creationId xmlns:a16="http://schemas.microsoft.com/office/drawing/2014/main" id="{0C936589-2356-774F-9E9F-6C5E9245B51B}"/>
                </a:ext>
              </a:extLst>
            </p:cNvPr>
            <p:cNvSpPr/>
            <p:nvPr/>
          </p:nvSpPr>
          <p:spPr>
            <a:xfrm>
              <a:off x="6369840" y="4387680"/>
              <a:ext cx="0" cy="91440"/>
            </a:xfrm>
            <a:custGeom>
              <a:avLst/>
              <a:gdLst/>
              <a:ahLst/>
              <a:cxnLst>
                <a:cxn ang="3cd4">
                  <a:pos x="hc" y="t"/>
                </a:cxn>
                <a:cxn ang="cd2">
                  <a:pos x="l" y="vc"/>
                </a:cxn>
                <a:cxn ang="cd4">
                  <a:pos x="hc" y="b"/>
                </a:cxn>
                <a:cxn ang="0">
                  <a:pos x="r" y="vc"/>
                </a:cxn>
              </a:cxnLst>
              <a:rect l="l" t="t" r="r" b="b"/>
              <a:pathLst>
                <a:path h="255">
                  <a:moveTo>
                    <a:pt x="0" y="0"/>
                  </a:moveTo>
                  <a:cubicBezTo>
                    <a:pt x="0" y="255"/>
                    <a:pt x="0" y="255"/>
                    <a:pt x="0" y="25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0" name="Freeform 1219">
              <a:extLst>
                <a:ext uri="{FF2B5EF4-FFF2-40B4-BE49-F238E27FC236}">
                  <a16:creationId xmlns:a16="http://schemas.microsoft.com/office/drawing/2014/main" id="{24015040-3914-4E47-95C3-D7F63F8B3D46}"/>
                </a:ext>
              </a:extLst>
            </p:cNvPr>
            <p:cNvSpPr/>
            <p:nvPr/>
          </p:nvSpPr>
          <p:spPr>
            <a:xfrm>
              <a:off x="6369840" y="4479480"/>
              <a:ext cx="177120" cy="65520"/>
            </a:xfrm>
            <a:custGeom>
              <a:avLst/>
              <a:gdLst/>
              <a:ahLst/>
              <a:cxnLst>
                <a:cxn ang="3cd4">
                  <a:pos x="hc" y="t"/>
                </a:cxn>
                <a:cxn ang="cd2">
                  <a:pos x="l" y="vc"/>
                </a:cxn>
                <a:cxn ang="cd4">
                  <a:pos x="hc" y="b"/>
                </a:cxn>
                <a:cxn ang="0">
                  <a:pos x="r" y="vc"/>
                </a:cxn>
              </a:cxnLst>
              <a:rect l="l" t="t" r="r" b="b"/>
              <a:pathLst>
                <a:path w="493" h="183">
                  <a:moveTo>
                    <a:pt x="0" y="0"/>
                  </a:moveTo>
                  <a:cubicBezTo>
                    <a:pt x="0" y="101"/>
                    <a:pt x="221" y="183"/>
                    <a:pt x="493" y="18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1" name="Straight Connector 1220">
              <a:extLst>
                <a:ext uri="{FF2B5EF4-FFF2-40B4-BE49-F238E27FC236}">
                  <a16:creationId xmlns:a16="http://schemas.microsoft.com/office/drawing/2014/main" id="{43C609D6-E81C-E045-B476-7788A960FE18}"/>
                </a:ext>
              </a:extLst>
            </p:cNvPr>
            <p:cNvSpPr/>
            <p:nvPr/>
          </p:nvSpPr>
          <p:spPr>
            <a:xfrm>
              <a:off x="6369840" y="4466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2" name="Freeform 1221">
              <a:extLst>
                <a:ext uri="{FF2B5EF4-FFF2-40B4-BE49-F238E27FC236}">
                  <a16:creationId xmlns:a16="http://schemas.microsoft.com/office/drawing/2014/main" id="{400B3272-5CDC-6F49-87DC-AE6BC4739DDF}"/>
                </a:ext>
              </a:extLst>
            </p:cNvPr>
            <p:cNvSpPr/>
            <p:nvPr/>
          </p:nvSpPr>
          <p:spPr>
            <a:xfrm>
              <a:off x="6369840" y="4466520"/>
              <a:ext cx="0" cy="103680"/>
            </a:xfrm>
            <a:custGeom>
              <a:avLst/>
              <a:gdLst/>
              <a:ahLst/>
              <a:cxnLst>
                <a:cxn ang="3cd4">
                  <a:pos x="hc" y="t"/>
                </a:cxn>
                <a:cxn ang="cd2">
                  <a:pos x="l" y="vc"/>
                </a:cxn>
                <a:cxn ang="cd4">
                  <a:pos x="hc" y="b"/>
                </a:cxn>
                <a:cxn ang="0">
                  <a:pos x="r" y="vc"/>
                </a:cxn>
              </a:cxnLst>
              <a:rect l="l" t="t" r="r" b="b"/>
              <a:pathLst>
                <a:path h="289">
                  <a:moveTo>
                    <a:pt x="0" y="0"/>
                  </a:moveTo>
                  <a:cubicBezTo>
                    <a:pt x="0" y="289"/>
                    <a:pt x="0" y="289"/>
                    <a:pt x="0" y="28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223" name="Freeform 1222">
              <a:extLst>
                <a:ext uri="{FF2B5EF4-FFF2-40B4-BE49-F238E27FC236}">
                  <a16:creationId xmlns:a16="http://schemas.microsoft.com/office/drawing/2014/main" id="{8F3A7687-E003-A445-AC8B-66B988B05E94}"/>
                </a:ext>
              </a:extLst>
            </p:cNvPr>
            <p:cNvSpPr/>
            <p:nvPr/>
          </p:nvSpPr>
          <p:spPr>
            <a:xfrm>
              <a:off x="6369840" y="4570560"/>
              <a:ext cx="177120" cy="73080"/>
            </a:xfrm>
            <a:custGeom>
              <a:avLst/>
              <a:gdLst/>
              <a:ahLst/>
              <a:cxnLst>
                <a:cxn ang="3cd4">
                  <a:pos x="hc" y="t"/>
                </a:cxn>
                <a:cxn ang="cd2">
                  <a:pos x="l" y="vc"/>
                </a:cxn>
                <a:cxn ang="cd4">
                  <a:pos x="hc" y="b"/>
                </a:cxn>
                <a:cxn ang="0">
                  <a:pos x="r" y="vc"/>
                </a:cxn>
              </a:cxnLst>
              <a:rect l="l" t="t" r="r" b="b"/>
              <a:pathLst>
                <a:path w="493" h="204">
                  <a:moveTo>
                    <a:pt x="0" y="0"/>
                  </a:moveTo>
                  <a:cubicBezTo>
                    <a:pt x="0" y="112"/>
                    <a:pt x="221" y="204"/>
                    <a:pt x="493" y="2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1" name="Group 910">
            <a:extLst>
              <a:ext uri="{FF2B5EF4-FFF2-40B4-BE49-F238E27FC236}">
                <a16:creationId xmlns:a16="http://schemas.microsoft.com/office/drawing/2014/main" id="{58208D26-FAC9-A14D-ABEA-4CB6DF7D888D}"/>
              </a:ext>
            </a:extLst>
          </p:cNvPr>
          <p:cNvGrpSpPr/>
          <p:nvPr/>
        </p:nvGrpSpPr>
        <p:grpSpPr>
          <a:xfrm>
            <a:off x="7099870" y="896780"/>
            <a:ext cx="768652" cy="593303"/>
            <a:chOff x="8516520" y="4295520"/>
            <a:chExt cx="596520" cy="460439"/>
          </a:xfrm>
        </p:grpSpPr>
        <p:sp>
          <p:nvSpPr>
            <p:cNvPr id="1163" name="Straight Connector 1162">
              <a:extLst>
                <a:ext uri="{FF2B5EF4-FFF2-40B4-BE49-F238E27FC236}">
                  <a16:creationId xmlns:a16="http://schemas.microsoft.com/office/drawing/2014/main" id="{9CE2FD5F-9FD7-F846-A0D7-99460862233A}"/>
                </a:ext>
              </a:extLst>
            </p:cNvPr>
            <p:cNvSpPr/>
            <p:nvPr/>
          </p:nvSpPr>
          <p:spPr>
            <a:xfrm>
              <a:off x="9100800" y="4544280"/>
              <a:ext cx="0" cy="21167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4" name="Straight Connector 1163">
              <a:extLst>
                <a:ext uri="{FF2B5EF4-FFF2-40B4-BE49-F238E27FC236}">
                  <a16:creationId xmlns:a16="http://schemas.microsoft.com/office/drawing/2014/main" id="{DF9063C3-DDE9-8B4B-B6E3-17C58E9B050C}"/>
                </a:ext>
              </a:extLst>
            </p:cNvPr>
            <p:cNvSpPr/>
            <p:nvPr/>
          </p:nvSpPr>
          <p:spPr>
            <a:xfrm flipH="1">
              <a:off x="8541360" y="4755959"/>
              <a:ext cx="5594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5" name="Straight Connector 1164">
              <a:extLst>
                <a:ext uri="{FF2B5EF4-FFF2-40B4-BE49-F238E27FC236}">
                  <a16:creationId xmlns:a16="http://schemas.microsoft.com/office/drawing/2014/main" id="{7F9E7B39-9FC2-E84C-83FD-F77895A24405}"/>
                </a:ext>
              </a:extLst>
            </p:cNvPr>
            <p:cNvSpPr/>
            <p:nvPr/>
          </p:nvSpPr>
          <p:spPr>
            <a:xfrm flipV="1">
              <a:off x="8541360" y="4554720"/>
              <a:ext cx="0" cy="2012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6" name="Straight Connector 1165">
              <a:extLst>
                <a:ext uri="{FF2B5EF4-FFF2-40B4-BE49-F238E27FC236}">
                  <a16:creationId xmlns:a16="http://schemas.microsoft.com/office/drawing/2014/main" id="{5502AE0A-1264-D94D-8FBD-B052A78C3D00}"/>
                </a:ext>
              </a:extLst>
            </p:cNvPr>
            <p:cNvSpPr/>
            <p:nvPr/>
          </p:nvSpPr>
          <p:spPr>
            <a:xfrm>
              <a:off x="8665560" y="4544280"/>
              <a:ext cx="6192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7" name="Straight Connector 1166">
              <a:extLst>
                <a:ext uri="{FF2B5EF4-FFF2-40B4-BE49-F238E27FC236}">
                  <a16:creationId xmlns:a16="http://schemas.microsoft.com/office/drawing/2014/main" id="{203C8932-C6A1-DF47-87F6-F86C474C8D0E}"/>
                </a:ext>
              </a:extLst>
            </p:cNvPr>
            <p:cNvSpPr/>
            <p:nvPr/>
          </p:nvSpPr>
          <p:spPr>
            <a:xfrm>
              <a:off x="8727480" y="4544280"/>
              <a:ext cx="0" cy="748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8" name="Straight Connector 1167">
              <a:extLst>
                <a:ext uri="{FF2B5EF4-FFF2-40B4-BE49-F238E27FC236}">
                  <a16:creationId xmlns:a16="http://schemas.microsoft.com/office/drawing/2014/main" id="{90C1186C-91F3-AD46-ACF0-A6730E6F24D3}"/>
                </a:ext>
              </a:extLst>
            </p:cNvPr>
            <p:cNvSpPr/>
            <p:nvPr/>
          </p:nvSpPr>
          <p:spPr>
            <a:xfrm flipH="1">
              <a:off x="8665560" y="4619160"/>
              <a:ext cx="6192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9" name="Straight Connector 1168">
              <a:extLst>
                <a:ext uri="{FF2B5EF4-FFF2-40B4-BE49-F238E27FC236}">
                  <a16:creationId xmlns:a16="http://schemas.microsoft.com/office/drawing/2014/main" id="{F1E3B396-6A1E-E444-9CDD-DCE6C43324BB}"/>
                </a:ext>
              </a:extLst>
            </p:cNvPr>
            <p:cNvSpPr/>
            <p:nvPr/>
          </p:nvSpPr>
          <p:spPr>
            <a:xfrm flipV="1">
              <a:off x="8665560" y="4544280"/>
              <a:ext cx="0" cy="748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0" name="Straight Connector 1169">
              <a:extLst>
                <a:ext uri="{FF2B5EF4-FFF2-40B4-BE49-F238E27FC236}">
                  <a16:creationId xmlns:a16="http://schemas.microsoft.com/office/drawing/2014/main" id="{DD7F050F-61C3-9048-B8F3-DBF1BF2E59A1}"/>
                </a:ext>
              </a:extLst>
            </p:cNvPr>
            <p:cNvSpPr/>
            <p:nvPr/>
          </p:nvSpPr>
          <p:spPr>
            <a:xfrm>
              <a:off x="8914319" y="4544280"/>
              <a:ext cx="6228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1" name="Straight Connector 1170">
              <a:extLst>
                <a:ext uri="{FF2B5EF4-FFF2-40B4-BE49-F238E27FC236}">
                  <a16:creationId xmlns:a16="http://schemas.microsoft.com/office/drawing/2014/main" id="{712B60E8-0AC7-A644-9187-AD1C6DA6BC4D}"/>
                </a:ext>
              </a:extLst>
            </p:cNvPr>
            <p:cNvSpPr/>
            <p:nvPr/>
          </p:nvSpPr>
          <p:spPr>
            <a:xfrm>
              <a:off x="8976600" y="4544280"/>
              <a:ext cx="0" cy="748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2" name="Straight Connector 1171">
              <a:extLst>
                <a:ext uri="{FF2B5EF4-FFF2-40B4-BE49-F238E27FC236}">
                  <a16:creationId xmlns:a16="http://schemas.microsoft.com/office/drawing/2014/main" id="{2151F418-7FBE-CE42-A974-E6DCDA395C71}"/>
                </a:ext>
              </a:extLst>
            </p:cNvPr>
            <p:cNvSpPr/>
            <p:nvPr/>
          </p:nvSpPr>
          <p:spPr>
            <a:xfrm flipH="1">
              <a:off x="8914319" y="4619160"/>
              <a:ext cx="6228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3" name="Straight Connector 1172">
              <a:extLst>
                <a:ext uri="{FF2B5EF4-FFF2-40B4-BE49-F238E27FC236}">
                  <a16:creationId xmlns:a16="http://schemas.microsoft.com/office/drawing/2014/main" id="{9FA76CE5-A58B-A841-9011-5F3DAF68DA8B}"/>
                </a:ext>
              </a:extLst>
            </p:cNvPr>
            <p:cNvSpPr/>
            <p:nvPr/>
          </p:nvSpPr>
          <p:spPr>
            <a:xfrm flipV="1">
              <a:off x="8914319" y="4544280"/>
              <a:ext cx="0" cy="748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4" name="Straight Connector 1173">
              <a:extLst>
                <a:ext uri="{FF2B5EF4-FFF2-40B4-BE49-F238E27FC236}">
                  <a16:creationId xmlns:a16="http://schemas.microsoft.com/office/drawing/2014/main" id="{473945AE-CE23-8249-9FC4-711EC7996B7F}"/>
                </a:ext>
              </a:extLst>
            </p:cNvPr>
            <p:cNvSpPr/>
            <p:nvPr/>
          </p:nvSpPr>
          <p:spPr>
            <a:xfrm>
              <a:off x="8901000" y="4357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5" name="Freeform 1174">
              <a:extLst>
                <a:ext uri="{FF2B5EF4-FFF2-40B4-BE49-F238E27FC236}">
                  <a16:creationId xmlns:a16="http://schemas.microsoft.com/office/drawing/2014/main" id="{DB7C4B6E-FA9B-284E-A99B-938825CAC87D}"/>
                </a:ext>
              </a:extLst>
            </p:cNvPr>
            <p:cNvSpPr/>
            <p:nvPr/>
          </p:nvSpPr>
          <p:spPr>
            <a:xfrm>
              <a:off x="8901000" y="4320000"/>
              <a:ext cx="0" cy="37080"/>
            </a:xfrm>
            <a:custGeom>
              <a:avLst/>
              <a:gdLst/>
              <a:ahLst/>
              <a:cxnLst>
                <a:cxn ang="3cd4">
                  <a:pos x="hc" y="t"/>
                </a:cxn>
                <a:cxn ang="cd2">
                  <a:pos x="l" y="vc"/>
                </a:cxn>
                <a:cxn ang="cd4">
                  <a:pos x="hc" y="b"/>
                </a:cxn>
                <a:cxn ang="0">
                  <a:pos x="r" y="vc"/>
                </a:cxn>
              </a:cxnLst>
              <a:rect l="l" t="t" r="r" b="b"/>
              <a:pathLst>
                <a:path h="104">
                  <a:moveTo>
                    <a:pt x="0" y="10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6" name="Freeform 1175">
              <a:extLst>
                <a:ext uri="{FF2B5EF4-FFF2-40B4-BE49-F238E27FC236}">
                  <a16:creationId xmlns:a16="http://schemas.microsoft.com/office/drawing/2014/main" id="{BDCDE014-ED7E-7E43-9581-709380046924}"/>
                </a:ext>
              </a:extLst>
            </p:cNvPr>
            <p:cNvSpPr/>
            <p:nvPr/>
          </p:nvSpPr>
          <p:spPr>
            <a:xfrm>
              <a:off x="8875080" y="4295520"/>
              <a:ext cx="25560" cy="24120"/>
            </a:xfrm>
            <a:custGeom>
              <a:avLst/>
              <a:gdLst/>
              <a:ahLst/>
              <a:cxnLst>
                <a:cxn ang="3cd4">
                  <a:pos x="hc" y="t"/>
                </a:cxn>
                <a:cxn ang="cd2">
                  <a:pos x="l" y="vc"/>
                </a:cxn>
                <a:cxn ang="cd4">
                  <a:pos x="hc" y="b"/>
                </a:cxn>
                <a:cxn ang="0">
                  <a:pos x="r" y="vc"/>
                </a:cxn>
              </a:cxnLst>
              <a:rect l="l" t="t" r="r" b="b"/>
              <a:pathLst>
                <a:path w="72" h="68">
                  <a:moveTo>
                    <a:pt x="72" y="68"/>
                  </a:moveTo>
                  <a:cubicBezTo>
                    <a:pt x="72" y="30"/>
                    <a:pt x="39"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7" name="Freeform 1176">
              <a:extLst>
                <a:ext uri="{FF2B5EF4-FFF2-40B4-BE49-F238E27FC236}">
                  <a16:creationId xmlns:a16="http://schemas.microsoft.com/office/drawing/2014/main" id="{31572053-FD50-444F-92A2-78C953CA06E5}"/>
                </a:ext>
              </a:extLst>
            </p:cNvPr>
            <p:cNvSpPr/>
            <p:nvPr/>
          </p:nvSpPr>
          <p:spPr>
            <a:xfrm>
              <a:off x="8755200" y="4295520"/>
              <a:ext cx="119520" cy="0"/>
            </a:xfrm>
            <a:custGeom>
              <a:avLst/>
              <a:gdLst/>
              <a:ahLst/>
              <a:cxnLst>
                <a:cxn ang="3cd4">
                  <a:pos x="hc" y="t"/>
                </a:cxn>
                <a:cxn ang="cd2">
                  <a:pos x="l" y="vc"/>
                </a:cxn>
                <a:cxn ang="cd4">
                  <a:pos x="hc" y="b"/>
                </a:cxn>
                <a:cxn ang="0">
                  <a:pos x="r" y="vc"/>
                </a:cxn>
              </a:cxnLst>
              <a:rect l="l" t="t" r="r" b="b"/>
              <a:pathLst>
                <a:path w="333">
                  <a:moveTo>
                    <a:pt x="333"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8" name="Freeform 1177">
              <a:extLst>
                <a:ext uri="{FF2B5EF4-FFF2-40B4-BE49-F238E27FC236}">
                  <a16:creationId xmlns:a16="http://schemas.microsoft.com/office/drawing/2014/main" id="{2EA30EBC-8A68-4C47-A52D-ED2F80B3E967}"/>
                </a:ext>
              </a:extLst>
            </p:cNvPr>
            <p:cNvSpPr/>
            <p:nvPr/>
          </p:nvSpPr>
          <p:spPr>
            <a:xfrm>
              <a:off x="8728560" y="4295520"/>
              <a:ext cx="26280" cy="24120"/>
            </a:xfrm>
            <a:custGeom>
              <a:avLst/>
              <a:gdLst/>
              <a:ahLst/>
              <a:cxnLst>
                <a:cxn ang="3cd4">
                  <a:pos x="hc" y="t"/>
                </a:cxn>
                <a:cxn ang="cd2">
                  <a:pos x="l" y="vc"/>
                </a:cxn>
                <a:cxn ang="cd4">
                  <a:pos x="hc" y="b"/>
                </a:cxn>
                <a:cxn ang="0">
                  <a:pos x="r" y="vc"/>
                </a:cxn>
              </a:cxnLst>
              <a:rect l="l" t="t" r="r" b="b"/>
              <a:pathLst>
                <a:path w="74" h="68">
                  <a:moveTo>
                    <a:pt x="74" y="0"/>
                  </a:moveTo>
                  <a:cubicBezTo>
                    <a:pt x="33" y="0"/>
                    <a:pt x="0" y="30"/>
                    <a:pt x="0" y="6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79" name="Freeform 1178">
              <a:extLst>
                <a:ext uri="{FF2B5EF4-FFF2-40B4-BE49-F238E27FC236}">
                  <a16:creationId xmlns:a16="http://schemas.microsoft.com/office/drawing/2014/main" id="{E197ADE3-1944-924F-981F-8E5D94D8B44A}"/>
                </a:ext>
              </a:extLst>
            </p:cNvPr>
            <p:cNvSpPr/>
            <p:nvPr/>
          </p:nvSpPr>
          <p:spPr>
            <a:xfrm>
              <a:off x="8728560" y="4320000"/>
              <a:ext cx="0" cy="37080"/>
            </a:xfrm>
            <a:custGeom>
              <a:avLst/>
              <a:gdLst/>
              <a:ahLst/>
              <a:cxnLst>
                <a:cxn ang="3cd4">
                  <a:pos x="hc" y="t"/>
                </a:cxn>
                <a:cxn ang="cd2">
                  <a:pos x="l" y="vc"/>
                </a:cxn>
                <a:cxn ang="cd4">
                  <a:pos x="hc" y="b"/>
                </a:cxn>
                <a:cxn ang="0">
                  <a:pos x="r" y="vc"/>
                </a:cxn>
              </a:cxnLst>
              <a:rect l="l" t="t" r="r" b="b"/>
              <a:pathLst>
                <a:path h="104">
                  <a:moveTo>
                    <a:pt x="0" y="0"/>
                  </a:moveTo>
                  <a:cubicBezTo>
                    <a:pt x="0" y="104"/>
                    <a:pt x="0" y="104"/>
                    <a:pt x="0" y="10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0" name="Straight Connector 1179">
              <a:extLst>
                <a:ext uri="{FF2B5EF4-FFF2-40B4-BE49-F238E27FC236}">
                  <a16:creationId xmlns:a16="http://schemas.microsoft.com/office/drawing/2014/main" id="{E4ECE5C4-3A27-5B41-8332-23215FE1A0F4}"/>
                </a:ext>
              </a:extLst>
            </p:cNvPr>
            <p:cNvSpPr/>
            <p:nvPr/>
          </p:nvSpPr>
          <p:spPr>
            <a:xfrm flipH="1">
              <a:off x="8728560" y="4569480"/>
              <a:ext cx="1854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1" name="Straight Connector 1180">
              <a:extLst>
                <a:ext uri="{FF2B5EF4-FFF2-40B4-BE49-F238E27FC236}">
                  <a16:creationId xmlns:a16="http://schemas.microsoft.com/office/drawing/2014/main" id="{1413DD6F-9290-214F-A393-56D63CAEBAF8}"/>
                </a:ext>
              </a:extLst>
            </p:cNvPr>
            <p:cNvSpPr/>
            <p:nvPr/>
          </p:nvSpPr>
          <p:spPr>
            <a:xfrm>
              <a:off x="8659080" y="45691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2" name="Freeform 1181">
              <a:extLst>
                <a:ext uri="{FF2B5EF4-FFF2-40B4-BE49-F238E27FC236}">
                  <a16:creationId xmlns:a16="http://schemas.microsoft.com/office/drawing/2014/main" id="{5EEE45C1-CE3C-7B4C-B7E3-E10A5866B1B5}"/>
                </a:ext>
              </a:extLst>
            </p:cNvPr>
            <p:cNvSpPr/>
            <p:nvPr/>
          </p:nvSpPr>
          <p:spPr>
            <a:xfrm>
              <a:off x="8594640" y="4569120"/>
              <a:ext cx="64080" cy="0"/>
            </a:xfrm>
            <a:custGeom>
              <a:avLst/>
              <a:gdLst/>
              <a:ahLst/>
              <a:cxnLst>
                <a:cxn ang="3cd4">
                  <a:pos x="hc" y="t"/>
                </a:cxn>
                <a:cxn ang="cd2">
                  <a:pos x="l" y="vc"/>
                </a:cxn>
                <a:cxn ang="cd4">
                  <a:pos x="hc" y="b"/>
                </a:cxn>
                <a:cxn ang="0">
                  <a:pos x="r" y="vc"/>
                </a:cxn>
              </a:cxnLst>
              <a:rect l="l" t="t" r="r" b="b"/>
              <a:pathLst>
                <a:path w="179">
                  <a:moveTo>
                    <a:pt x="179"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3" name="Freeform 1182">
              <a:extLst>
                <a:ext uri="{FF2B5EF4-FFF2-40B4-BE49-F238E27FC236}">
                  <a16:creationId xmlns:a16="http://schemas.microsoft.com/office/drawing/2014/main" id="{1BFB1EAD-73DF-B04A-AD21-85F01BA2833D}"/>
                </a:ext>
              </a:extLst>
            </p:cNvPr>
            <p:cNvSpPr/>
            <p:nvPr/>
          </p:nvSpPr>
          <p:spPr>
            <a:xfrm>
              <a:off x="8516520" y="4502880"/>
              <a:ext cx="77760" cy="65880"/>
            </a:xfrm>
            <a:custGeom>
              <a:avLst/>
              <a:gdLst/>
              <a:ahLst/>
              <a:cxnLst>
                <a:cxn ang="3cd4">
                  <a:pos x="hc" y="t"/>
                </a:cxn>
                <a:cxn ang="cd2">
                  <a:pos x="l" y="vc"/>
                </a:cxn>
                <a:cxn ang="cd4">
                  <a:pos x="hc" y="b"/>
                </a:cxn>
                <a:cxn ang="0">
                  <a:pos x="r" y="vc"/>
                </a:cxn>
              </a:cxnLst>
              <a:rect l="l" t="t" r="r" b="b"/>
              <a:pathLst>
                <a:path w="217" h="184">
                  <a:moveTo>
                    <a:pt x="217" y="184"/>
                  </a:moveTo>
                  <a:cubicBezTo>
                    <a:pt x="96" y="184"/>
                    <a:pt x="0" y="117"/>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4" name="Freeform 1183">
              <a:extLst>
                <a:ext uri="{FF2B5EF4-FFF2-40B4-BE49-F238E27FC236}">
                  <a16:creationId xmlns:a16="http://schemas.microsoft.com/office/drawing/2014/main" id="{260E73DA-5DD5-0D49-A8CA-18CB013409C4}"/>
                </a:ext>
              </a:extLst>
            </p:cNvPr>
            <p:cNvSpPr/>
            <p:nvPr/>
          </p:nvSpPr>
          <p:spPr>
            <a:xfrm>
              <a:off x="8516520" y="4358520"/>
              <a:ext cx="0" cy="144000"/>
            </a:xfrm>
            <a:custGeom>
              <a:avLst/>
              <a:gdLst/>
              <a:ahLst/>
              <a:cxnLst>
                <a:cxn ang="3cd4">
                  <a:pos x="hc" y="t"/>
                </a:cxn>
                <a:cxn ang="cd2">
                  <a:pos x="l" y="vc"/>
                </a:cxn>
                <a:cxn ang="cd4">
                  <a:pos x="hc" y="b"/>
                </a:cxn>
                <a:cxn ang="0">
                  <a:pos x="r" y="vc"/>
                </a:cxn>
              </a:cxnLst>
              <a:rect l="l" t="t" r="r" b="b"/>
              <a:pathLst>
                <a:path h="401">
                  <a:moveTo>
                    <a:pt x="0" y="401"/>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5" name="Freeform 1184">
              <a:extLst>
                <a:ext uri="{FF2B5EF4-FFF2-40B4-BE49-F238E27FC236}">
                  <a16:creationId xmlns:a16="http://schemas.microsoft.com/office/drawing/2014/main" id="{81640B30-D6BE-BE46-A21C-ACF4D6CBF25A}"/>
                </a:ext>
              </a:extLst>
            </p:cNvPr>
            <p:cNvSpPr/>
            <p:nvPr/>
          </p:nvSpPr>
          <p:spPr>
            <a:xfrm>
              <a:off x="8516520" y="4358520"/>
              <a:ext cx="596160" cy="0"/>
            </a:xfrm>
            <a:custGeom>
              <a:avLst/>
              <a:gdLst/>
              <a:ahLst/>
              <a:cxnLst>
                <a:cxn ang="3cd4">
                  <a:pos x="hc" y="t"/>
                </a:cxn>
                <a:cxn ang="cd2">
                  <a:pos x="l" y="vc"/>
                </a:cxn>
                <a:cxn ang="cd4">
                  <a:pos x="hc" y="b"/>
                </a:cxn>
                <a:cxn ang="0">
                  <a:pos x="r" y="vc"/>
                </a:cxn>
              </a:cxnLst>
              <a:rect l="l" t="t" r="r" b="b"/>
              <a:pathLst>
                <a:path w="1657">
                  <a:moveTo>
                    <a:pt x="0" y="0"/>
                  </a:moveTo>
                  <a:cubicBezTo>
                    <a:pt x="1657" y="0"/>
                    <a:pt x="1657" y="0"/>
                    <a:pt x="165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6" name="Freeform 1185">
              <a:extLst>
                <a:ext uri="{FF2B5EF4-FFF2-40B4-BE49-F238E27FC236}">
                  <a16:creationId xmlns:a16="http://schemas.microsoft.com/office/drawing/2014/main" id="{D879A6D3-15AD-7447-8491-F5BF936ABB79}"/>
                </a:ext>
              </a:extLst>
            </p:cNvPr>
            <p:cNvSpPr/>
            <p:nvPr/>
          </p:nvSpPr>
          <p:spPr>
            <a:xfrm>
              <a:off x="9113040" y="4358520"/>
              <a:ext cx="0" cy="144000"/>
            </a:xfrm>
            <a:custGeom>
              <a:avLst/>
              <a:gdLst/>
              <a:ahLst/>
              <a:cxnLst>
                <a:cxn ang="3cd4">
                  <a:pos x="hc" y="t"/>
                </a:cxn>
                <a:cxn ang="cd2">
                  <a:pos x="l" y="vc"/>
                </a:cxn>
                <a:cxn ang="cd4">
                  <a:pos x="hc" y="b"/>
                </a:cxn>
                <a:cxn ang="0">
                  <a:pos x="r" y="vc"/>
                </a:cxn>
              </a:cxnLst>
              <a:rect l="l" t="t" r="r" b="b"/>
              <a:pathLst>
                <a:path h="401">
                  <a:moveTo>
                    <a:pt x="0" y="0"/>
                  </a:moveTo>
                  <a:cubicBezTo>
                    <a:pt x="0" y="401"/>
                    <a:pt x="0" y="401"/>
                    <a:pt x="0" y="40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7" name="Freeform 1186">
              <a:extLst>
                <a:ext uri="{FF2B5EF4-FFF2-40B4-BE49-F238E27FC236}">
                  <a16:creationId xmlns:a16="http://schemas.microsoft.com/office/drawing/2014/main" id="{4A3E1480-FCBB-704F-ABD5-6F4FEB60C04E}"/>
                </a:ext>
              </a:extLst>
            </p:cNvPr>
            <p:cNvSpPr/>
            <p:nvPr/>
          </p:nvSpPr>
          <p:spPr>
            <a:xfrm>
              <a:off x="9035280" y="4502880"/>
              <a:ext cx="77400" cy="65880"/>
            </a:xfrm>
            <a:custGeom>
              <a:avLst/>
              <a:gdLst/>
              <a:ahLst/>
              <a:cxnLst>
                <a:cxn ang="3cd4">
                  <a:pos x="hc" y="t"/>
                </a:cxn>
                <a:cxn ang="cd2">
                  <a:pos x="l" y="vc"/>
                </a:cxn>
                <a:cxn ang="cd4">
                  <a:pos x="hc" y="b"/>
                </a:cxn>
                <a:cxn ang="0">
                  <a:pos x="r" y="vc"/>
                </a:cxn>
              </a:cxnLst>
              <a:rect l="l" t="t" r="r" b="b"/>
              <a:pathLst>
                <a:path w="216" h="184">
                  <a:moveTo>
                    <a:pt x="216" y="0"/>
                  </a:moveTo>
                  <a:cubicBezTo>
                    <a:pt x="216" y="117"/>
                    <a:pt x="120" y="184"/>
                    <a:pt x="0" y="18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88" name="Freeform 1187">
              <a:extLst>
                <a:ext uri="{FF2B5EF4-FFF2-40B4-BE49-F238E27FC236}">
                  <a16:creationId xmlns:a16="http://schemas.microsoft.com/office/drawing/2014/main" id="{4F1174D1-0068-A44F-955F-A6A2BC7FC3C2}"/>
                </a:ext>
              </a:extLst>
            </p:cNvPr>
            <p:cNvSpPr/>
            <p:nvPr/>
          </p:nvSpPr>
          <p:spPr>
            <a:xfrm>
              <a:off x="8979840" y="4569120"/>
              <a:ext cx="55080" cy="0"/>
            </a:xfrm>
            <a:custGeom>
              <a:avLst/>
              <a:gdLst/>
              <a:ahLst/>
              <a:cxnLst>
                <a:cxn ang="3cd4">
                  <a:pos x="hc" y="t"/>
                </a:cxn>
                <a:cxn ang="cd2">
                  <a:pos x="l" y="vc"/>
                </a:cxn>
                <a:cxn ang="cd4">
                  <a:pos x="hc" y="b"/>
                </a:cxn>
                <a:cxn ang="0">
                  <a:pos x="r" y="vc"/>
                </a:cxn>
              </a:cxnLst>
              <a:rect l="l" t="t" r="r" b="b"/>
              <a:pathLst>
                <a:path w="154">
                  <a:moveTo>
                    <a:pt x="154"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2" name="Group 911">
            <a:extLst>
              <a:ext uri="{FF2B5EF4-FFF2-40B4-BE49-F238E27FC236}">
                <a16:creationId xmlns:a16="http://schemas.microsoft.com/office/drawing/2014/main" id="{6FEECF3C-B991-A34A-A0FD-1FC882792AA4}"/>
              </a:ext>
            </a:extLst>
          </p:cNvPr>
          <p:cNvGrpSpPr/>
          <p:nvPr/>
        </p:nvGrpSpPr>
        <p:grpSpPr>
          <a:xfrm>
            <a:off x="8080269" y="861396"/>
            <a:ext cx="714841" cy="714376"/>
            <a:chOff x="7807680" y="4230360"/>
            <a:chExt cx="554760" cy="554399"/>
          </a:xfrm>
        </p:grpSpPr>
        <p:sp>
          <p:nvSpPr>
            <p:cNvPr id="1115" name="Straight Connector 1114">
              <a:extLst>
                <a:ext uri="{FF2B5EF4-FFF2-40B4-BE49-F238E27FC236}">
                  <a16:creationId xmlns:a16="http://schemas.microsoft.com/office/drawing/2014/main" id="{D91AC6DF-FD41-8940-9677-0A2DFE09A689}"/>
                </a:ext>
              </a:extLst>
            </p:cNvPr>
            <p:cNvSpPr/>
            <p:nvPr/>
          </p:nvSpPr>
          <p:spPr>
            <a:xfrm>
              <a:off x="7874280" y="457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6" name="Freeform 1115">
              <a:extLst>
                <a:ext uri="{FF2B5EF4-FFF2-40B4-BE49-F238E27FC236}">
                  <a16:creationId xmlns:a16="http://schemas.microsoft.com/office/drawing/2014/main" id="{E18F5D4B-2BD6-D24D-AB43-C45FEAFE0076}"/>
                </a:ext>
              </a:extLst>
            </p:cNvPr>
            <p:cNvSpPr/>
            <p:nvPr/>
          </p:nvSpPr>
          <p:spPr>
            <a:xfrm>
              <a:off x="7853040" y="4566600"/>
              <a:ext cx="20880" cy="5040"/>
            </a:xfrm>
            <a:custGeom>
              <a:avLst/>
              <a:gdLst/>
              <a:ahLst/>
              <a:cxnLst>
                <a:cxn ang="3cd4">
                  <a:pos x="hc" y="t"/>
                </a:cxn>
                <a:cxn ang="cd2">
                  <a:pos x="l" y="vc"/>
                </a:cxn>
                <a:cxn ang="cd4">
                  <a:pos x="hc" y="b"/>
                </a:cxn>
                <a:cxn ang="0">
                  <a:pos x="r" y="vc"/>
                </a:cxn>
              </a:cxnLst>
              <a:rect l="l" t="t" r="r" b="b"/>
              <a:pathLst>
                <a:path w="59" h="15">
                  <a:moveTo>
                    <a:pt x="59" y="15"/>
                  </a:moveTo>
                  <a:cubicBezTo>
                    <a:pt x="59" y="5"/>
                    <a:pt x="24"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7" name="Freeform 1116">
              <a:extLst>
                <a:ext uri="{FF2B5EF4-FFF2-40B4-BE49-F238E27FC236}">
                  <a16:creationId xmlns:a16="http://schemas.microsoft.com/office/drawing/2014/main" id="{8741DA81-8875-EE43-8DA9-AEFC5A5CDA6C}"/>
                </a:ext>
              </a:extLst>
            </p:cNvPr>
            <p:cNvSpPr/>
            <p:nvPr/>
          </p:nvSpPr>
          <p:spPr>
            <a:xfrm>
              <a:off x="7807680" y="4566600"/>
              <a:ext cx="45000" cy="40320"/>
            </a:xfrm>
            <a:custGeom>
              <a:avLst/>
              <a:gdLst/>
              <a:ahLst/>
              <a:cxnLst>
                <a:cxn ang="3cd4">
                  <a:pos x="hc" y="t"/>
                </a:cxn>
                <a:cxn ang="cd2">
                  <a:pos x="l" y="vc"/>
                </a:cxn>
                <a:cxn ang="cd4">
                  <a:pos x="hc" y="b"/>
                </a:cxn>
                <a:cxn ang="0">
                  <a:pos x="r" y="vc"/>
                </a:cxn>
              </a:cxnLst>
              <a:rect l="l" t="t" r="r" b="b"/>
              <a:pathLst>
                <a:path w="126" h="113">
                  <a:moveTo>
                    <a:pt x="126" y="0"/>
                  </a:moveTo>
                  <a:cubicBezTo>
                    <a:pt x="58" y="0"/>
                    <a:pt x="0" y="51"/>
                    <a:pt x="0" y="11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8" name="Freeform 1117">
              <a:extLst>
                <a:ext uri="{FF2B5EF4-FFF2-40B4-BE49-F238E27FC236}">
                  <a16:creationId xmlns:a16="http://schemas.microsoft.com/office/drawing/2014/main" id="{275A44E0-FC12-6445-921D-53AF9894059A}"/>
                </a:ext>
              </a:extLst>
            </p:cNvPr>
            <p:cNvSpPr/>
            <p:nvPr/>
          </p:nvSpPr>
          <p:spPr>
            <a:xfrm>
              <a:off x="7807680" y="4310640"/>
              <a:ext cx="0" cy="296280"/>
            </a:xfrm>
            <a:custGeom>
              <a:avLst/>
              <a:gdLst/>
              <a:ahLst/>
              <a:cxnLst>
                <a:cxn ang="3cd4">
                  <a:pos x="hc" y="t"/>
                </a:cxn>
                <a:cxn ang="cd2">
                  <a:pos x="l" y="vc"/>
                </a:cxn>
                <a:cxn ang="cd4">
                  <a:pos x="hc" y="b"/>
                </a:cxn>
                <a:cxn ang="0">
                  <a:pos x="r" y="vc"/>
                </a:cxn>
              </a:cxnLst>
              <a:rect l="l" t="t" r="r" b="b"/>
              <a:pathLst>
                <a:path h="824">
                  <a:moveTo>
                    <a:pt x="0" y="82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9" name="Freeform 1118">
              <a:extLst>
                <a:ext uri="{FF2B5EF4-FFF2-40B4-BE49-F238E27FC236}">
                  <a16:creationId xmlns:a16="http://schemas.microsoft.com/office/drawing/2014/main" id="{BF200E41-F85B-B340-AF4B-F0E4107B0F9A}"/>
                </a:ext>
              </a:extLst>
            </p:cNvPr>
            <p:cNvSpPr/>
            <p:nvPr/>
          </p:nvSpPr>
          <p:spPr>
            <a:xfrm>
              <a:off x="7807680" y="4274640"/>
              <a:ext cx="45000" cy="35640"/>
            </a:xfrm>
            <a:custGeom>
              <a:avLst/>
              <a:gdLst/>
              <a:ahLst/>
              <a:cxnLst>
                <a:cxn ang="3cd4">
                  <a:pos x="hc" y="t"/>
                </a:cxn>
                <a:cxn ang="cd2">
                  <a:pos x="l" y="vc"/>
                </a:cxn>
                <a:cxn ang="cd4">
                  <a:pos x="hc" y="b"/>
                </a:cxn>
                <a:cxn ang="0">
                  <a:pos x="r" y="vc"/>
                </a:cxn>
              </a:cxnLst>
              <a:rect l="l" t="t" r="r" b="b"/>
              <a:pathLst>
                <a:path w="126" h="100">
                  <a:moveTo>
                    <a:pt x="0" y="100"/>
                  </a:moveTo>
                  <a:cubicBezTo>
                    <a:pt x="0" y="37"/>
                    <a:pt x="58" y="0"/>
                    <a:pt x="12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0" name="Freeform 1119">
              <a:extLst>
                <a:ext uri="{FF2B5EF4-FFF2-40B4-BE49-F238E27FC236}">
                  <a16:creationId xmlns:a16="http://schemas.microsoft.com/office/drawing/2014/main" id="{C9EE5E3B-0598-9647-89DE-BD7254B8734E}"/>
                </a:ext>
              </a:extLst>
            </p:cNvPr>
            <p:cNvSpPr/>
            <p:nvPr/>
          </p:nvSpPr>
          <p:spPr>
            <a:xfrm>
              <a:off x="7853040" y="4274640"/>
              <a:ext cx="20880" cy="12240"/>
            </a:xfrm>
            <a:custGeom>
              <a:avLst/>
              <a:gdLst/>
              <a:ahLst/>
              <a:cxnLst>
                <a:cxn ang="3cd4">
                  <a:pos x="hc" y="t"/>
                </a:cxn>
                <a:cxn ang="cd2">
                  <a:pos x="l" y="vc"/>
                </a:cxn>
                <a:cxn ang="cd4">
                  <a:pos x="hc" y="b"/>
                </a:cxn>
                <a:cxn ang="0">
                  <a:pos x="r" y="vc"/>
                </a:cxn>
              </a:cxnLst>
              <a:rect l="l" t="t" r="r" b="b"/>
              <a:pathLst>
                <a:path w="59" h="35">
                  <a:moveTo>
                    <a:pt x="0" y="0"/>
                  </a:moveTo>
                  <a:cubicBezTo>
                    <a:pt x="24" y="0"/>
                    <a:pt x="59" y="11"/>
                    <a:pt x="59" y="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1" name="Straight Connector 1120">
              <a:extLst>
                <a:ext uri="{FF2B5EF4-FFF2-40B4-BE49-F238E27FC236}">
                  <a16:creationId xmlns:a16="http://schemas.microsoft.com/office/drawing/2014/main" id="{09F16436-B45B-BD42-9BE4-AFB82F5D6FA1}"/>
                </a:ext>
              </a:extLst>
            </p:cNvPr>
            <p:cNvSpPr/>
            <p:nvPr/>
          </p:nvSpPr>
          <p:spPr>
            <a:xfrm>
              <a:off x="7874280" y="4287240"/>
              <a:ext cx="0" cy="2847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2" name="Straight Connector 1121">
              <a:extLst>
                <a:ext uri="{FF2B5EF4-FFF2-40B4-BE49-F238E27FC236}">
                  <a16:creationId xmlns:a16="http://schemas.microsoft.com/office/drawing/2014/main" id="{4B68BF4B-59E2-E748-90C1-7950DC1B3EE2}"/>
                </a:ext>
              </a:extLst>
            </p:cNvPr>
            <p:cNvSpPr/>
            <p:nvPr/>
          </p:nvSpPr>
          <p:spPr>
            <a:xfrm>
              <a:off x="8317800" y="457200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3" name="Freeform 1122">
              <a:extLst>
                <a:ext uri="{FF2B5EF4-FFF2-40B4-BE49-F238E27FC236}">
                  <a16:creationId xmlns:a16="http://schemas.microsoft.com/office/drawing/2014/main" id="{FEDE6F08-AAA3-D144-A5D5-8AB53A346449}"/>
                </a:ext>
              </a:extLst>
            </p:cNvPr>
            <p:cNvSpPr/>
            <p:nvPr/>
          </p:nvSpPr>
          <p:spPr>
            <a:xfrm>
              <a:off x="8317800" y="4566600"/>
              <a:ext cx="13680" cy="5040"/>
            </a:xfrm>
            <a:custGeom>
              <a:avLst/>
              <a:gdLst/>
              <a:ahLst/>
              <a:cxnLst>
                <a:cxn ang="3cd4">
                  <a:pos x="hc" y="t"/>
                </a:cxn>
                <a:cxn ang="cd2">
                  <a:pos x="l" y="vc"/>
                </a:cxn>
                <a:cxn ang="cd4">
                  <a:pos x="hc" y="b"/>
                </a:cxn>
                <a:cxn ang="0">
                  <a:pos x="r" y="vc"/>
                </a:cxn>
              </a:cxnLst>
              <a:rect l="l" t="t" r="r" b="b"/>
              <a:pathLst>
                <a:path w="39" h="15">
                  <a:moveTo>
                    <a:pt x="0" y="15"/>
                  </a:moveTo>
                  <a:cubicBezTo>
                    <a:pt x="0" y="5"/>
                    <a:pt x="25" y="0"/>
                    <a:pt x="3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4" name="Freeform 1123">
              <a:extLst>
                <a:ext uri="{FF2B5EF4-FFF2-40B4-BE49-F238E27FC236}">
                  <a16:creationId xmlns:a16="http://schemas.microsoft.com/office/drawing/2014/main" id="{9AC5C9AB-3F16-B34F-B731-7CE1F1D36BE8}"/>
                </a:ext>
              </a:extLst>
            </p:cNvPr>
            <p:cNvSpPr/>
            <p:nvPr/>
          </p:nvSpPr>
          <p:spPr>
            <a:xfrm>
              <a:off x="8331840" y="4566600"/>
              <a:ext cx="30240" cy="40320"/>
            </a:xfrm>
            <a:custGeom>
              <a:avLst/>
              <a:gdLst/>
              <a:ahLst/>
              <a:cxnLst>
                <a:cxn ang="3cd4">
                  <a:pos x="hc" y="t"/>
                </a:cxn>
                <a:cxn ang="cd2">
                  <a:pos x="l" y="vc"/>
                </a:cxn>
                <a:cxn ang="cd4">
                  <a:pos x="hc" y="b"/>
                </a:cxn>
                <a:cxn ang="0">
                  <a:pos x="r" y="vc"/>
                </a:cxn>
              </a:cxnLst>
              <a:rect l="l" t="t" r="r" b="b"/>
              <a:pathLst>
                <a:path w="85" h="113">
                  <a:moveTo>
                    <a:pt x="0" y="0"/>
                  </a:moveTo>
                  <a:cubicBezTo>
                    <a:pt x="45" y="0"/>
                    <a:pt x="85" y="51"/>
                    <a:pt x="85" y="11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5" name="Freeform 1124">
              <a:extLst>
                <a:ext uri="{FF2B5EF4-FFF2-40B4-BE49-F238E27FC236}">
                  <a16:creationId xmlns:a16="http://schemas.microsoft.com/office/drawing/2014/main" id="{2B43DCC9-EF58-D143-9E27-73DD32C41531}"/>
                </a:ext>
              </a:extLst>
            </p:cNvPr>
            <p:cNvSpPr/>
            <p:nvPr/>
          </p:nvSpPr>
          <p:spPr>
            <a:xfrm>
              <a:off x="8362440" y="4310640"/>
              <a:ext cx="0" cy="296280"/>
            </a:xfrm>
            <a:custGeom>
              <a:avLst/>
              <a:gdLst/>
              <a:ahLst/>
              <a:cxnLst>
                <a:cxn ang="3cd4">
                  <a:pos x="hc" y="t"/>
                </a:cxn>
                <a:cxn ang="cd2">
                  <a:pos x="l" y="vc"/>
                </a:cxn>
                <a:cxn ang="cd4">
                  <a:pos x="hc" y="b"/>
                </a:cxn>
                <a:cxn ang="0">
                  <a:pos x="r" y="vc"/>
                </a:cxn>
              </a:cxnLst>
              <a:rect l="l" t="t" r="r" b="b"/>
              <a:pathLst>
                <a:path h="824">
                  <a:moveTo>
                    <a:pt x="0" y="82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6" name="Freeform 1125">
              <a:extLst>
                <a:ext uri="{FF2B5EF4-FFF2-40B4-BE49-F238E27FC236}">
                  <a16:creationId xmlns:a16="http://schemas.microsoft.com/office/drawing/2014/main" id="{350AB7BA-511A-4A46-8CFE-5A5419A07AAF}"/>
                </a:ext>
              </a:extLst>
            </p:cNvPr>
            <p:cNvSpPr/>
            <p:nvPr/>
          </p:nvSpPr>
          <p:spPr>
            <a:xfrm>
              <a:off x="8331840" y="4274640"/>
              <a:ext cx="30240" cy="35640"/>
            </a:xfrm>
            <a:custGeom>
              <a:avLst/>
              <a:gdLst/>
              <a:ahLst/>
              <a:cxnLst>
                <a:cxn ang="3cd4">
                  <a:pos x="hc" y="t"/>
                </a:cxn>
                <a:cxn ang="cd2">
                  <a:pos x="l" y="vc"/>
                </a:cxn>
                <a:cxn ang="cd4">
                  <a:pos x="hc" y="b"/>
                </a:cxn>
                <a:cxn ang="0">
                  <a:pos x="r" y="vc"/>
                </a:cxn>
              </a:cxnLst>
              <a:rect l="l" t="t" r="r" b="b"/>
              <a:pathLst>
                <a:path w="85" h="100">
                  <a:moveTo>
                    <a:pt x="85" y="100"/>
                  </a:moveTo>
                  <a:cubicBezTo>
                    <a:pt x="85" y="37"/>
                    <a:pt x="45"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7" name="Freeform 1126">
              <a:extLst>
                <a:ext uri="{FF2B5EF4-FFF2-40B4-BE49-F238E27FC236}">
                  <a16:creationId xmlns:a16="http://schemas.microsoft.com/office/drawing/2014/main" id="{B21C300B-5CD8-A74C-BB45-06AA3D43230C}"/>
                </a:ext>
              </a:extLst>
            </p:cNvPr>
            <p:cNvSpPr/>
            <p:nvPr/>
          </p:nvSpPr>
          <p:spPr>
            <a:xfrm>
              <a:off x="8317800" y="4274640"/>
              <a:ext cx="13680" cy="12240"/>
            </a:xfrm>
            <a:custGeom>
              <a:avLst/>
              <a:gdLst/>
              <a:ahLst/>
              <a:cxnLst>
                <a:cxn ang="3cd4">
                  <a:pos x="hc" y="t"/>
                </a:cxn>
                <a:cxn ang="cd2">
                  <a:pos x="l" y="vc"/>
                </a:cxn>
                <a:cxn ang="cd4">
                  <a:pos x="hc" y="b"/>
                </a:cxn>
                <a:cxn ang="0">
                  <a:pos x="r" y="vc"/>
                </a:cxn>
              </a:cxnLst>
              <a:rect l="l" t="t" r="r" b="b"/>
              <a:pathLst>
                <a:path w="39" h="35">
                  <a:moveTo>
                    <a:pt x="39" y="0"/>
                  </a:moveTo>
                  <a:cubicBezTo>
                    <a:pt x="24" y="0"/>
                    <a:pt x="0" y="11"/>
                    <a:pt x="0" y="3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8" name="Straight Connector 1127">
              <a:extLst>
                <a:ext uri="{FF2B5EF4-FFF2-40B4-BE49-F238E27FC236}">
                  <a16:creationId xmlns:a16="http://schemas.microsoft.com/office/drawing/2014/main" id="{155F6B14-24AC-834A-A6B1-42C8EE9AD6B4}"/>
                </a:ext>
              </a:extLst>
            </p:cNvPr>
            <p:cNvSpPr/>
            <p:nvPr/>
          </p:nvSpPr>
          <p:spPr>
            <a:xfrm>
              <a:off x="8317800" y="4287240"/>
              <a:ext cx="0" cy="2847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29" name="Straight Connector 1128">
              <a:extLst>
                <a:ext uri="{FF2B5EF4-FFF2-40B4-BE49-F238E27FC236}">
                  <a16:creationId xmlns:a16="http://schemas.microsoft.com/office/drawing/2014/main" id="{09F3DD2C-A2DB-4F43-BE4D-A07C7441EBD4}"/>
                </a:ext>
              </a:extLst>
            </p:cNvPr>
            <p:cNvSpPr/>
            <p:nvPr/>
          </p:nvSpPr>
          <p:spPr>
            <a:xfrm flipH="1">
              <a:off x="7874280" y="4319280"/>
              <a:ext cx="26640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0" name="Straight Connector 1129">
              <a:extLst>
                <a:ext uri="{FF2B5EF4-FFF2-40B4-BE49-F238E27FC236}">
                  <a16:creationId xmlns:a16="http://schemas.microsoft.com/office/drawing/2014/main" id="{CF80BDA2-1B29-344C-A133-48F3ECB98236}"/>
                </a:ext>
              </a:extLst>
            </p:cNvPr>
            <p:cNvSpPr/>
            <p:nvPr/>
          </p:nvSpPr>
          <p:spPr>
            <a:xfrm flipH="1">
              <a:off x="8251560" y="4319280"/>
              <a:ext cx="662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1" name="Straight Connector 1130">
              <a:extLst>
                <a:ext uri="{FF2B5EF4-FFF2-40B4-BE49-F238E27FC236}">
                  <a16:creationId xmlns:a16="http://schemas.microsoft.com/office/drawing/2014/main" id="{9817ADFA-7CFF-9440-BEFD-12D3DE4CD6CC}"/>
                </a:ext>
              </a:extLst>
            </p:cNvPr>
            <p:cNvSpPr/>
            <p:nvPr/>
          </p:nvSpPr>
          <p:spPr>
            <a:xfrm>
              <a:off x="8362440" y="46072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2" name="Freeform 1131">
              <a:extLst>
                <a:ext uri="{FF2B5EF4-FFF2-40B4-BE49-F238E27FC236}">
                  <a16:creationId xmlns:a16="http://schemas.microsoft.com/office/drawing/2014/main" id="{2CB5F4CB-2829-DE42-8F18-409F336ADB1A}"/>
                </a:ext>
              </a:extLst>
            </p:cNvPr>
            <p:cNvSpPr/>
            <p:nvPr/>
          </p:nvSpPr>
          <p:spPr>
            <a:xfrm>
              <a:off x="8313840" y="4607279"/>
              <a:ext cx="48240" cy="66240"/>
            </a:xfrm>
            <a:custGeom>
              <a:avLst/>
              <a:gdLst/>
              <a:ahLst/>
              <a:cxnLst>
                <a:cxn ang="3cd4">
                  <a:pos x="hc" y="t"/>
                </a:cxn>
                <a:cxn ang="cd2">
                  <a:pos x="l" y="vc"/>
                </a:cxn>
                <a:cxn ang="cd4">
                  <a:pos x="hc" y="b"/>
                </a:cxn>
                <a:cxn ang="0">
                  <a:pos x="r" y="vc"/>
                </a:cxn>
              </a:cxnLst>
              <a:rect l="l" t="t" r="r" b="b"/>
              <a:pathLst>
                <a:path w="135" h="185">
                  <a:moveTo>
                    <a:pt x="135" y="0"/>
                  </a:moveTo>
                  <a:cubicBezTo>
                    <a:pt x="135" y="103"/>
                    <a:pt x="73" y="185"/>
                    <a:pt x="0" y="18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3" name="Freeform 1132">
              <a:extLst>
                <a:ext uri="{FF2B5EF4-FFF2-40B4-BE49-F238E27FC236}">
                  <a16:creationId xmlns:a16="http://schemas.microsoft.com/office/drawing/2014/main" id="{313DC706-C7C1-DA41-B710-614DFF8D0E04}"/>
                </a:ext>
              </a:extLst>
            </p:cNvPr>
            <p:cNvSpPr/>
            <p:nvPr/>
          </p:nvSpPr>
          <p:spPr>
            <a:xfrm>
              <a:off x="7856280" y="4673880"/>
              <a:ext cx="457200" cy="0"/>
            </a:xfrm>
            <a:custGeom>
              <a:avLst/>
              <a:gdLst/>
              <a:ahLst/>
              <a:cxnLst>
                <a:cxn ang="3cd4">
                  <a:pos x="hc" y="t"/>
                </a:cxn>
                <a:cxn ang="cd2">
                  <a:pos x="l" y="vc"/>
                </a:cxn>
                <a:cxn ang="cd4">
                  <a:pos x="hc" y="b"/>
                </a:cxn>
                <a:cxn ang="0">
                  <a:pos x="r" y="vc"/>
                </a:cxn>
              </a:cxnLst>
              <a:rect l="l" t="t" r="r" b="b"/>
              <a:pathLst>
                <a:path w="1271">
                  <a:moveTo>
                    <a:pt x="1271"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4" name="Freeform 1133">
              <a:extLst>
                <a:ext uri="{FF2B5EF4-FFF2-40B4-BE49-F238E27FC236}">
                  <a16:creationId xmlns:a16="http://schemas.microsoft.com/office/drawing/2014/main" id="{C829F897-8AF8-764E-B671-9A5DF28C3CA1}"/>
                </a:ext>
              </a:extLst>
            </p:cNvPr>
            <p:cNvSpPr/>
            <p:nvPr/>
          </p:nvSpPr>
          <p:spPr>
            <a:xfrm>
              <a:off x="7807680" y="4607279"/>
              <a:ext cx="48240" cy="66240"/>
            </a:xfrm>
            <a:custGeom>
              <a:avLst/>
              <a:gdLst/>
              <a:ahLst/>
              <a:cxnLst>
                <a:cxn ang="3cd4">
                  <a:pos x="hc" y="t"/>
                </a:cxn>
                <a:cxn ang="cd2">
                  <a:pos x="l" y="vc"/>
                </a:cxn>
                <a:cxn ang="cd4">
                  <a:pos x="hc" y="b"/>
                </a:cxn>
                <a:cxn ang="0">
                  <a:pos x="r" y="vc"/>
                </a:cxn>
              </a:cxnLst>
              <a:rect l="l" t="t" r="r" b="b"/>
              <a:pathLst>
                <a:path w="135" h="185">
                  <a:moveTo>
                    <a:pt x="135" y="185"/>
                  </a:moveTo>
                  <a:cubicBezTo>
                    <a:pt x="59" y="185"/>
                    <a:pt x="0" y="103"/>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5" name="Straight Connector 1134">
              <a:extLst>
                <a:ext uri="{FF2B5EF4-FFF2-40B4-BE49-F238E27FC236}">
                  <a16:creationId xmlns:a16="http://schemas.microsoft.com/office/drawing/2014/main" id="{63D486CA-D6B7-E343-8552-1826C14430FB}"/>
                </a:ext>
              </a:extLst>
            </p:cNvPr>
            <p:cNvSpPr/>
            <p:nvPr/>
          </p:nvSpPr>
          <p:spPr>
            <a:xfrm>
              <a:off x="7918559" y="4551120"/>
              <a:ext cx="0" cy="1188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6" name="Straight Connector 1135">
              <a:extLst>
                <a:ext uri="{FF2B5EF4-FFF2-40B4-BE49-F238E27FC236}">
                  <a16:creationId xmlns:a16="http://schemas.microsoft.com/office/drawing/2014/main" id="{EE912C8F-9ACF-024E-97A4-848E8B639800}"/>
                </a:ext>
              </a:extLst>
            </p:cNvPr>
            <p:cNvSpPr/>
            <p:nvPr/>
          </p:nvSpPr>
          <p:spPr>
            <a:xfrm>
              <a:off x="7918559" y="4563000"/>
              <a:ext cx="33300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7" name="Straight Connector 1136">
              <a:extLst>
                <a:ext uri="{FF2B5EF4-FFF2-40B4-BE49-F238E27FC236}">
                  <a16:creationId xmlns:a16="http://schemas.microsoft.com/office/drawing/2014/main" id="{C31346B9-F0E8-164F-A09A-A045D94311E3}"/>
                </a:ext>
              </a:extLst>
            </p:cNvPr>
            <p:cNvSpPr/>
            <p:nvPr/>
          </p:nvSpPr>
          <p:spPr>
            <a:xfrm flipV="1">
              <a:off x="8251560" y="4230360"/>
              <a:ext cx="0" cy="33264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8" name="Straight Connector 1137">
              <a:extLst>
                <a:ext uri="{FF2B5EF4-FFF2-40B4-BE49-F238E27FC236}">
                  <a16:creationId xmlns:a16="http://schemas.microsoft.com/office/drawing/2014/main" id="{D7960EEA-296C-7042-9FE7-7C032C34537D}"/>
                </a:ext>
              </a:extLst>
            </p:cNvPr>
            <p:cNvSpPr/>
            <p:nvPr/>
          </p:nvSpPr>
          <p:spPr>
            <a:xfrm flipH="1">
              <a:off x="8238599" y="4230360"/>
              <a:ext cx="1296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39" name="Straight Connector 1138">
              <a:extLst>
                <a:ext uri="{FF2B5EF4-FFF2-40B4-BE49-F238E27FC236}">
                  <a16:creationId xmlns:a16="http://schemas.microsoft.com/office/drawing/2014/main" id="{F07F46B5-4C05-214D-AA97-AC56BEE13854}"/>
                </a:ext>
              </a:extLst>
            </p:cNvPr>
            <p:cNvSpPr/>
            <p:nvPr/>
          </p:nvSpPr>
          <p:spPr>
            <a:xfrm flipH="1">
              <a:off x="7918559" y="4230360"/>
              <a:ext cx="320040" cy="32076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0" name="Straight Connector 1139">
              <a:extLst>
                <a:ext uri="{FF2B5EF4-FFF2-40B4-BE49-F238E27FC236}">
                  <a16:creationId xmlns:a16="http://schemas.microsoft.com/office/drawing/2014/main" id="{E738C5F7-FF2D-394F-80CA-0AE48DC32EB7}"/>
                </a:ext>
              </a:extLst>
            </p:cNvPr>
            <p:cNvSpPr/>
            <p:nvPr/>
          </p:nvSpPr>
          <p:spPr>
            <a:xfrm>
              <a:off x="8184960" y="4541040"/>
              <a:ext cx="0" cy="21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1" name="Straight Connector 1140">
              <a:extLst>
                <a:ext uri="{FF2B5EF4-FFF2-40B4-BE49-F238E27FC236}">
                  <a16:creationId xmlns:a16="http://schemas.microsoft.com/office/drawing/2014/main" id="{2FDA4045-E9C5-C642-A782-90CA9F99F3B6}"/>
                </a:ext>
              </a:extLst>
            </p:cNvPr>
            <p:cNvSpPr/>
            <p:nvPr/>
          </p:nvSpPr>
          <p:spPr>
            <a:xfrm>
              <a:off x="8118360" y="4541040"/>
              <a:ext cx="0" cy="21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2" name="Straight Connector 1141">
              <a:extLst>
                <a:ext uri="{FF2B5EF4-FFF2-40B4-BE49-F238E27FC236}">
                  <a16:creationId xmlns:a16="http://schemas.microsoft.com/office/drawing/2014/main" id="{7C07F7E5-FEE0-5B4A-AA12-986A7F999CBC}"/>
                </a:ext>
              </a:extLst>
            </p:cNvPr>
            <p:cNvSpPr/>
            <p:nvPr/>
          </p:nvSpPr>
          <p:spPr>
            <a:xfrm>
              <a:off x="8074079" y="4541040"/>
              <a:ext cx="0" cy="21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3" name="Straight Connector 1142">
              <a:extLst>
                <a:ext uri="{FF2B5EF4-FFF2-40B4-BE49-F238E27FC236}">
                  <a16:creationId xmlns:a16="http://schemas.microsoft.com/office/drawing/2014/main" id="{5DE7FC39-E58F-4A4C-8C30-4C2DC68B47C2}"/>
                </a:ext>
              </a:extLst>
            </p:cNvPr>
            <p:cNvSpPr/>
            <p:nvPr/>
          </p:nvSpPr>
          <p:spPr>
            <a:xfrm>
              <a:off x="8007479" y="4541040"/>
              <a:ext cx="0" cy="219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4" name="Straight Connector 1143">
              <a:extLst>
                <a:ext uri="{FF2B5EF4-FFF2-40B4-BE49-F238E27FC236}">
                  <a16:creationId xmlns:a16="http://schemas.microsoft.com/office/drawing/2014/main" id="{9ED1679E-7E35-C946-91CD-C95471A680B1}"/>
                </a:ext>
              </a:extLst>
            </p:cNvPr>
            <p:cNvSpPr/>
            <p:nvPr/>
          </p:nvSpPr>
          <p:spPr>
            <a:xfrm>
              <a:off x="8174160" y="4407839"/>
              <a:ext cx="1080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5" name="Straight Connector 1144">
              <a:extLst>
                <a:ext uri="{FF2B5EF4-FFF2-40B4-BE49-F238E27FC236}">
                  <a16:creationId xmlns:a16="http://schemas.microsoft.com/office/drawing/2014/main" id="{CCCC1DE9-361E-404B-8EB3-A5C807EAD1F2}"/>
                </a:ext>
              </a:extLst>
            </p:cNvPr>
            <p:cNvSpPr/>
            <p:nvPr/>
          </p:nvSpPr>
          <p:spPr>
            <a:xfrm>
              <a:off x="8184960" y="4407839"/>
              <a:ext cx="0" cy="88561"/>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6" name="Straight Connector 1145">
              <a:extLst>
                <a:ext uri="{FF2B5EF4-FFF2-40B4-BE49-F238E27FC236}">
                  <a16:creationId xmlns:a16="http://schemas.microsoft.com/office/drawing/2014/main" id="{311FEE7F-B833-8744-BB84-7E46A63FDCDE}"/>
                </a:ext>
              </a:extLst>
            </p:cNvPr>
            <p:cNvSpPr/>
            <p:nvPr/>
          </p:nvSpPr>
          <p:spPr>
            <a:xfrm flipH="1">
              <a:off x="8096039" y="4496400"/>
              <a:ext cx="88921"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7" name="Straight Connector 1146">
              <a:extLst>
                <a:ext uri="{FF2B5EF4-FFF2-40B4-BE49-F238E27FC236}">
                  <a16:creationId xmlns:a16="http://schemas.microsoft.com/office/drawing/2014/main" id="{CC45261C-578D-5E41-8F06-3B39FA0DCFF6}"/>
                </a:ext>
              </a:extLst>
            </p:cNvPr>
            <p:cNvSpPr/>
            <p:nvPr/>
          </p:nvSpPr>
          <p:spPr>
            <a:xfrm flipV="1">
              <a:off x="8096039" y="4485600"/>
              <a:ext cx="0" cy="1080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8" name="Straight Connector 1147">
              <a:extLst>
                <a:ext uri="{FF2B5EF4-FFF2-40B4-BE49-F238E27FC236}">
                  <a16:creationId xmlns:a16="http://schemas.microsoft.com/office/drawing/2014/main" id="{DC75F2D3-730A-C045-A130-43D4CB09052C}"/>
                </a:ext>
              </a:extLst>
            </p:cNvPr>
            <p:cNvSpPr/>
            <p:nvPr/>
          </p:nvSpPr>
          <p:spPr>
            <a:xfrm flipV="1">
              <a:off x="8096039" y="4407839"/>
              <a:ext cx="78121" cy="77761"/>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49" name="Straight Connector 1148">
              <a:extLst>
                <a:ext uri="{FF2B5EF4-FFF2-40B4-BE49-F238E27FC236}">
                  <a16:creationId xmlns:a16="http://schemas.microsoft.com/office/drawing/2014/main" id="{E4AEFB52-AC64-C149-866A-D645681CCF4A}"/>
                </a:ext>
              </a:extLst>
            </p:cNvPr>
            <p:cNvSpPr/>
            <p:nvPr/>
          </p:nvSpPr>
          <p:spPr>
            <a:xfrm>
              <a:off x="8273519" y="4784759"/>
              <a:ext cx="2952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0" name="Straight Connector 1149">
              <a:extLst>
                <a:ext uri="{FF2B5EF4-FFF2-40B4-BE49-F238E27FC236}">
                  <a16:creationId xmlns:a16="http://schemas.microsoft.com/office/drawing/2014/main" id="{9EB20510-90D0-C04C-A2BA-06EFF16387FD}"/>
                </a:ext>
              </a:extLst>
            </p:cNvPr>
            <p:cNvSpPr/>
            <p:nvPr/>
          </p:nvSpPr>
          <p:spPr>
            <a:xfrm flipV="1">
              <a:off x="8303040" y="4750920"/>
              <a:ext cx="59400" cy="338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1" name="Straight Connector 1150">
              <a:extLst>
                <a:ext uri="{FF2B5EF4-FFF2-40B4-BE49-F238E27FC236}">
                  <a16:creationId xmlns:a16="http://schemas.microsoft.com/office/drawing/2014/main" id="{AA1F330F-6BF9-6644-BDAC-167FC43C2B0F}"/>
                </a:ext>
              </a:extLst>
            </p:cNvPr>
            <p:cNvSpPr/>
            <p:nvPr/>
          </p:nvSpPr>
          <p:spPr>
            <a:xfrm flipH="1" flipV="1">
              <a:off x="8303040" y="4718520"/>
              <a:ext cx="59400" cy="324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2" name="Straight Connector 1151">
              <a:extLst>
                <a:ext uri="{FF2B5EF4-FFF2-40B4-BE49-F238E27FC236}">
                  <a16:creationId xmlns:a16="http://schemas.microsoft.com/office/drawing/2014/main" id="{4EF49F0D-B489-1348-AF8C-1BA9AA5E9EDB}"/>
                </a:ext>
              </a:extLst>
            </p:cNvPr>
            <p:cNvSpPr/>
            <p:nvPr/>
          </p:nvSpPr>
          <p:spPr>
            <a:xfrm flipH="1">
              <a:off x="8273519" y="4718520"/>
              <a:ext cx="2952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3" name="Straight Connector 1152">
              <a:extLst>
                <a:ext uri="{FF2B5EF4-FFF2-40B4-BE49-F238E27FC236}">
                  <a16:creationId xmlns:a16="http://schemas.microsoft.com/office/drawing/2014/main" id="{55C15701-3DC4-3D40-9252-49916D68BC84}"/>
                </a:ext>
              </a:extLst>
            </p:cNvPr>
            <p:cNvSpPr/>
            <p:nvPr/>
          </p:nvSpPr>
          <p:spPr>
            <a:xfrm flipH="1">
              <a:off x="7874280" y="4718520"/>
              <a:ext cx="4215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4" name="Straight Connector 1153">
              <a:extLst>
                <a:ext uri="{FF2B5EF4-FFF2-40B4-BE49-F238E27FC236}">
                  <a16:creationId xmlns:a16="http://schemas.microsoft.com/office/drawing/2014/main" id="{BF80FCC6-CCAB-3844-B6F0-49FBE28638DB}"/>
                </a:ext>
              </a:extLst>
            </p:cNvPr>
            <p:cNvSpPr/>
            <p:nvPr/>
          </p:nvSpPr>
          <p:spPr>
            <a:xfrm>
              <a:off x="7874280" y="4718520"/>
              <a:ext cx="0" cy="662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5" name="Straight Connector 1154">
              <a:extLst>
                <a:ext uri="{FF2B5EF4-FFF2-40B4-BE49-F238E27FC236}">
                  <a16:creationId xmlns:a16="http://schemas.microsoft.com/office/drawing/2014/main" id="{1371465C-F0BB-4F4D-ABD2-CDE7F45A8B44}"/>
                </a:ext>
              </a:extLst>
            </p:cNvPr>
            <p:cNvSpPr/>
            <p:nvPr/>
          </p:nvSpPr>
          <p:spPr>
            <a:xfrm>
              <a:off x="7874280" y="4784759"/>
              <a:ext cx="4215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6" name="Straight Connector 1155">
              <a:extLst>
                <a:ext uri="{FF2B5EF4-FFF2-40B4-BE49-F238E27FC236}">
                  <a16:creationId xmlns:a16="http://schemas.microsoft.com/office/drawing/2014/main" id="{A50E928C-2644-4841-A796-1D3611BC4CD6}"/>
                </a:ext>
              </a:extLst>
            </p:cNvPr>
            <p:cNvSpPr/>
            <p:nvPr/>
          </p:nvSpPr>
          <p:spPr>
            <a:xfrm flipV="1">
              <a:off x="8273519" y="4718520"/>
              <a:ext cx="0" cy="66239"/>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7" name="Straight Connector 1156">
              <a:extLst>
                <a:ext uri="{FF2B5EF4-FFF2-40B4-BE49-F238E27FC236}">
                  <a16:creationId xmlns:a16="http://schemas.microsoft.com/office/drawing/2014/main" id="{28CB3151-12CF-AA44-AB13-8EC0E56582AF}"/>
                </a:ext>
              </a:extLst>
            </p:cNvPr>
            <p:cNvSpPr/>
            <p:nvPr/>
          </p:nvSpPr>
          <p:spPr>
            <a:xfrm>
              <a:off x="7874280" y="471852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8" name="Freeform 1157">
              <a:extLst>
                <a:ext uri="{FF2B5EF4-FFF2-40B4-BE49-F238E27FC236}">
                  <a16:creationId xmlns:a16="http://schemas.microsoft.com/office/drawing/2014/main" id="{417C35B1-12FF-A248-A7FB-B481235A28C3}"/>
                </a:ext>
              </a:extLst>
            </p:cNvPr>
            <p:cNvSpPr/>
            <p:nvPr/>
          </p:nvSpPr>
          <p:spPr>
            <a:xfrm>
              <a:off x="7841879" y="4718520"/>
              <a:ext cx="32040" cy="0"/>
            </a:xfrm>
            <a:custGeom>
              <a:avLst/>
              <a:gdLst/>
              <a:ahLst/>
              <a:cxnLst>
                <a:cxn ang="3cd4">
                  <a:pos x="hc" y="t"/>
                </a:cxn>
                <a:cxn ang="cd2">
                  <a:pos x="l" y="vc"/>
                </a:cxn>
                <a:cxn ang="cd4">
                  <a:pos x="hc" y="b"/>
                </a:cxn>
                <a:cxn ang="0">
                  <a:pos x="r" y="vc"/>
                </a:cxn>
              </a:cxnLst>
              <a:rect l="l" t="t" r="r" b="b"/>
              <a:pathLst>
                <a:path w="90">
                  <a:moveTo>
                    <a:pt x="90"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59" name="Freeform 1158">
              <a:extLst>
                <a:ext uri="{FF2B5EF4-FFF2-40B4-BE49-F238E27FC236}">
                  <a16:creationId xmlns:a16="http://schemas.microsoft.com/office/drawing/2014/main" id="{92DECBF2-D265-E342-9936-A97437C3ABCA}"/>
                </a:ext>
              </a:extLst>
            </p:cNvPr>
            <p:cNvSpPr/>
            <p:nvPr/>
          </p:nvSpPr>
          <p:spPr>
            <a:xfrm>
              <a:off x="7830000" y="4718520"/>
              <a:ext cx="11520" cy="13320"/>
            </a:xfrm>
            <a:custGeom>
              <a:avLst/>
              <a:gdLst/>
              <a:ahLst/>
              <a:cxnLst>
                <a:cxn ang="3cd4">
                  <a:pos x="hc" y="t"/>
                </a:cxn>
                <a:cxn ang="cd2">
                  <a:pos x="l" y="vc"/>
                </a:cxn>
                <a:cxn ang="cd4">
                  <a:pos x="hc" y="b"/>
                </a:cxn>
                <a:cxn ang="0">
                  <a:pos x="r" y="vc"/>
                </a:cxn>
              </a:cxnLst>
              <a:rect l="l" t="t" r="r" b="b"/>
              <a:pathLst>
                <a:path w="33" h="38">
                  <a:moveTo>
                    <a:pt x="33" y="0"/>
                  </a:moveTo>
                  <a:cubicBezTo>
                    <a:pt x="15" y="0"/>
                    <a:pt x="0" y="17"/>
                    <a:pt x="0" y="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0" name="Freeform 1159">
              <a:extLst>
                <a:ext uri="{FF2B5EF4-FFF2-40B4-BE49-F238E27FC236}">
                  <a16:creationId xmlns:a16="http://schemas.microsoft.com/office/drawing/2014/main" id="{EC8CE884-F5BE-1B43-8006-17B1568FFE43}"/>
                </a:ext>
              </a:extLst>
            </p:cNvPr>
            <p:cNvSpPr/>
            <p:nvPr/>
          </p:nvSpPr>
          <p:spPr>
            <a:xfrm>
              <a:off x="7830000" y="4732200"/>
              <a:ext cx="0" cy="38520"/>
            </a:xfrm>
            <a:custGeom>
              <a:avLst/>
              <a:gdLst/>
              <a:ahLst/>
              <a:cxnLst>
                <a:cxn ang="3cd4">
                  <a:pos x="hc" y="t"/>
                </a:cxn>
                <a:cxn ang="cd2">
                  <a:pos x="l" y="vc"/>
                </a:cxn>
                <a:cxn ang="cd4">
                  <a:pos x="hc" y="b"/>
                </a:cxn>
                <a:cxn ang="0">
                  <a:pos x="r" y="vc"/>
                </a:cxn>
              </a:cxnLst>
              <a:rect l="l" t="t" r="r" b="b"/>
              <a:pathLst>
                <a:path h="108">
                  <a:moveTo>
                    <a:pt x="0" y="0"/>
                  </a:moveTo>
                  <a:cubicBezTo>
                    <a:pt x="0" y="108"/>
                    <a:pt x="0" y="108"/>
                    <a:pt x="0" y="10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1" name="Freeform 1160">
              <a:extLst>
                <a:ext uri="{FF2B5EF4-FFF2-40B4-BE49-F238E27FC236}">
                  <a16:creationId xmlns:a16="http://schemas.microsoft.com/office/drawing/2014/main" id="{FC314480-3378-B442-869A-26F3EF996EC3}"/>
                </a:ext>
              </a:extLst>
            </p:cNvPr>
            <p:cNvSpPr/>
            <p:nvPr/>
          </p:nvSpPr>
          <p:spPr>
            <a:xfrm>
              <a:off x="7830000" y="4771080"/>
              <a:ext cx="11520" cy="13320"/>
            </a:xfrm>
            <a:custGeom>
              <a:avLst/>
              <a:gdLst/>
              <a:ahLst/>
              <a:cxnLst>
                <a:cxn ang="3cd4">
                  <a:pos x="hc" y="t"/>
                </a:cxn>
                <a:cxn ang="cd2">
                  <a:pos x="l" y="vc"/>
                </a:cxn>
                <a:cxn ang="cd4">
                  <a:pos x="hc" y="b"/>
                </a:cxn>
                <a:cxn ang="0">
                  <a:pos x="r" y="vc"/>
                </a:cxn>
              </a:cxnLst>
              <a:rect l="l" t="t" r="r" b="b"/>
              <a:pathLst>
                <a:path w="33" h="38">
                  <a:moveTo>
                    <a:pt x="0" y="0"/>
                  </a:moveTo>
                  <a:cubicBezTo>
                    <a:pt x="0" y="21"/>
                    <a:pt x="15" y="38"/>
                    <a:pt x="33" y="3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62" name="Freeform 1161">
              <a:extLst>
                <a:ext uri="{FF2B5EF4-FFF2-40B4-BE49-F238E27FC236}">
                  <a16:creationId xmlns:a16="http://schemas.microsoft.com/office/drawing/2014/main" id="{5670526A-E3DC-0A40-9347-B435A9D1AB9F}"/>
                </a:ext>
              </a:extLst>
            </p:cNvPr>
            <p:cNvSpPr/>
            <p:nvPr/>
          </p:nvSpPr>
          <p:spPr>
            <a:xfrm>
              <a:off x="7841879" y="4784759"/>
              <a:ext cx="32040" cy="0"/>
            </a:xfrm>
            <a:custGeom>
              <a:avLst/>
              <a:gdLst/>
              <a:ahLst/>
              <a:cxnLst>
                <a:cxn ang="3cd4">
                  <a:pos x="hc" y="t"/>
                </a:cxn>
                <a:cxn ang="cd2">
                  <a:pos x="l" y="vc"/>
                </a:cxn>
                <a:cxn ang="cd4">
                  <a:pos x="hc" y="b"/>
                </a:cxn>
                <a:cxn ang="0">
                  <a:pos x="r" y="vc"/>
                </a:cxn>
              </a:cxnLst>
              <a:rect l="l" t="t" r="r" b="b"/>
              <a:pathLst>
                <a:path w="90">
                  <a:moveTo>
                    <a:pt x="0" y="0"/>
                  </a:moveTo>
                  <a:cubicBezTo>
                    <a:pt x="90" y="0"/>
                    <a:pt x="90" y="0"/>
                    <a:pt x="9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3" name="Group 912">
            <a:extLst>
              <a:ext uri="{FF2B5EF4-FFF2-40B4-BE49-F238E27FC236}">
                <a16:creationId xmlns:a16="http://schemas.microsoft.com/office/drawing/2014/main" id="{B35BC59D-777D-C943-A8B7-5D756F235E47}"/>
              </a:ext>
            </a:extLst>
          </p:cNvPr>
          <p:cNvGrpSpPr/>
          <p:nvPr/>
        </p:nvGrpSpPr>
        <p:grpSpPr>
          <a:xfrm>
            <a:off x="2333795" y="1799349"/>
            <a:ext cx="765867" cy="745457"/>
            <a:chOff x="6346440" y="4959360"/>
            <a:chExt cx="594359" cy="578520"/>
          </a:xfrm>
        </p:grpSpPr>
        <p:sp>
          <p:nvSpPr>
            <p:cNvPr id="1076" name="Straight Connector 1075">
              <a:extLst>
                <a:ext uri="{FF2B5EF4-FFF2-40B4-BE49-F238E27FC236}">
                  <a16:creationId xmlns:a16="http://schemas.microsoft.com/office/drawing/2014/main" id="{F0EAC0C2-4891-A147-A074-EE7443FD0C38}"/>
                </a:ext>
              </a:extLst>
            </p:cNvPr>
            <p:cNvSpPr/>
            <p:nvPr/>
          </p:nvSpPr>
          <p:spPr>
            <a:xfrm flipV="1">
              <a:off x="6534000" y="4959360"/>
              <a:ext cx="0" cy="55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7" name="Straight Connector 1076">
              <a:extLst>
                <a:ext uri="{FF2B5EF4-FFF2-40B4-BE49-F238E27FC236}">
                  <a16:creationId xmlns:a16="http://schemas.microsoft.com/office/drawing/2014/main" id="{4D9555D1-0365-B941-BC13-811E83CC32FB}"/>
                </a:ext>
              </a:extLst>
            </p:cNvPr>
            <p:cNvSpPr/>
            <p:nvPr/>
          </p:nvSpPr>
          <p:spPr>
            <a:xfrm>
              <a:off x="6534000" y="4959360"/>
              <a:ext cx="2055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8" name="Straight Connector 1077">
              <a:extLst>
                <a:ext uri="{FF2B5EF4-FFF2-40B4-BE49-F238E27FC236}">
                  <a16:creationId xmlns:a16="http://schemas.microsoft.com/office/drawing/2014/main" id="{1535A19B-51F9-F844-9D2D-5F8E030C2212}"/>
                </a:ext>
              </a:extLst>
            </p:cNvPr>
            <p:cNvSpPr/>
            <p:nvPr/>
          </p:nvSpPr>
          <p:spPr>
            <a:xfrm>
              <a:off x="6739560" y="4959360"/>
              <a:ext cx="0" cy="55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9" name="Straight Connector 1078">
              <a:extLst>
                <a:ext uri="{FF2B5EF4-FFF2-40B4-BE49-F238E27FC236}">
                  <a16:creationId xmlns:a16="http://schemas.microsoft.com/office/drawing/2014/main" id="{950BEECE-80E7-2B43-BECE-1557EA07D44F}"/>
                </a:ext>
              </a:extLst>
            </p:cNvPr>
            <p:cNvSpPr/>
            <p:nvPr/>
          </p:nvSpPr>
          <p:spPr>
            <a:xfrm>
              <a:off x="6608520" y="5426280"/>
              <a:ext cx="74879"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0" name="Straight Connector 1079">
              <a:extLst>
                <a:ext uri="{FF2B5EF4-FFF2-40B4-BE49-F238E27FC236}">
                  <a16:creationId xmlns:a16="http://schemas.microsoft.com/office/drawing/2014/main" id="{06BAE119-119F-BA42-8CEE-195AE9C093DD}"/>
                </a:ext>
              </a:extLst>
            </p:cNvPr>
            <p:cNvSpPr/>
            <p:nvPr/>
          </p:nvSpPr>
          <p:spPr>
            <a:xfrm>
              <a:off x="6683399" y="5426280"/>
              <a:ext cx="0" cy="11160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1" name="Straight Connector 1080">
              <a:extLst>
                <a:ext uri="{FF2B5EF4-FFF2-40B4-BE49-F238E27FC236}">
                  <a16:creationId xmlns:a16="http://schemas.microsoft.com/office/drawing/2014/main" id="{0E88C4A6-4994-DE49-BCB6-49900F417672}"/>
                </a:ext>
              </a:extLst>
            </p:cNvPr>
            <p:cNvSpPr/>
            <p:nvPr/>
          </p:nvSpPr>
          <p:spPr>
            <a:xfrm flipH="1">
              <a:off x="6608520" y="5537880"/>
              <a:ext cx="74879"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2" name="Straight Connector 1081">
              <a:extLst>
                <a:ext uri="{FF2B5EF4-FFF2-40B4-BE49-F238E27FC236}">
                  <a16:creationId xmlns:a16="http://schemas.microsoft.com/office/drawing/2014/main" id="{BD416A52-EBC8-8C4A-A0C8-479D1AF631A0}"/>
                </a:ext>
              </a:extLst>
            </p:cNvPr>
            <p:cNvSpPr/>
            <p:nvPr/>
          </p:nvSpPr>
          <p:spPr>
            <a:xfrm flipV="1">
              <a:off x="6608520" y="5426280"/>
              <a:ext cx="0" cy="11160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3" name="Straight Connector 1082">
              <a:extLst>
                <a:ext uri="{FF2B5EF4-FFF2-40B4-BE49-F238E27FC236}">
                  <a16:creationId xmlns:a16="http://schemas.microsoft.com/office/drawing/2014/main" id="{615689AA-34F0-764A-9F80-DAC6DFB9B829}"/>
                </a:ext>
              </a:extLst>
            </p:cNvPr>
            <p:cNvSpPr/>
            <p:nvPr/>
          </p:nvSpPr>
          <p:spPr>
            <a:xfrm flipV="1">
              <a:off x="6552719" y="5202000"/>
              <a:ext cx="0" cy="56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4" name="Straight Connector 1083">
              <a:extLst>
                <a:ext uri="{FF2B5EF4-FFF2-40B4-BE49-F238E27FC236}">
                  <a16:creationId xmlns:a16="http://schemas.microsoft.com/office/drawing/2014/main" id="{DA816073-77D5-D24F-A62B-8382DBD89A9D}"/>
                </a:ext>
              </a:extLst>
            </p:cNvPr>
            <p:cNvSpPr/>
            <p:nvPr/>
          </p:nvSpPr>
          <p:spPr>
            <a:xfrm>
              <a:off x="6552719" y="5202000"/>
              <a:ext cx="5580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5" name="Straight Connector 1084">
              <a:extLst>
                <a:ext uri="{FF2B5EF4-FFF2-40B4-BE49-F238E27FC236}">
                  <a16:creationId xmlns:a16="http://schemas.microsoft.com/office/drawing/2014/main" id="{BAC7D311-EE8F-2448-953F-54D4B40E96A5}"/>
                </a:ext>
              </a:extLst>
            </p:cNvPr>
            <p:cNvSpPr/>
            <p:nvPr/>
          </p:nvSpPr>
          <p:spPr>
            <a:xfrm>
              <a:off x="6608520" y="5202000"/>
              <a:ext cx="0" cy="56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6" name="Straight Connector 1085">
              <a:extLst>
                <a:ext uri="{FF2B5EF4-FFF2-40B4-BE49-F238E27FC236}">
                  <a16:creationId xmlns:a16="http://schemas.microsoft.com/office/drawing/2014/main" id="{E26FCED2-9895-2A4B-B412-FFA94E3FEAF1}"/>
                </a:ext>
              </a:extLst>
            </p:cNvPr>
            <p:cNvSpPr/>
            <p:nvPr/>
          </p:nvSpPr>
          <p:spPr>
            <a:xfrm flipV="1">
              <a:off x="6552719" y="5313600"/>
              <a:ext cx="0" cy="37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7" name="Straight Connector 1086">
              <a:extLst>
                <a:ext uri="{FF2B5EF4-FFF2-40B4-BE49-F238E27FC236}">
                  <a16:creationId xmlns:a16="http://schemas.microsoft.com/office/drawing/2014/main" id="{D7A64B85-B7F7-1345-901E-9C5BB62AD134}"/>
                </a:ext>
              </a:extLst>
            </p:cNvPr>
            <p:cNvSpPr/>
            <p:nvPr/>
          </p:nvSpPr>
          <p:spPr>
            <a:xfrm>
              <a:off x="6552719" y="5313600"/>
              <a:ext cx="5580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8" name="Straight Connector 1087">
              <a:extLst>
                <a:ext uri="{FF2B5EF4-FFF2-40B4-BE49-F238E27FC236}">
                  <a16:creationId xmlns:a16="http://schemas.microsoft.com/office/drawing/2014/main" id="{4CA09D0A-1920-9246-8BCF-8CE387D383CD}"/>
                </a:ext>
              </a:extLst>
            </p:cNvPr>
            <p:cNvSpPr/>
            <p:nvPr/>
          </p:nvSpPr>
          <p:spPr>
            <a:xfrm>
              <a:off x="6608520" y="5313600"/>
              <a:ext cx="0" cy="37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89" name="Straight Connector 1088">
              <a:extLst>
                <a:ext uri="{FF2B5EF4-FFF2-40B4-BE49-F238E27FC236}">
                  <a16:creationId xmlns:a16="http://schemas.microsoft.com/office/drawing/2014/main" id="{14C34D5C-8B54-BA4A-946B-5001C6FA99A9}"/>
                </a:ext>
              </a:extLst>
            </p:cNvPr>
            <p:cNvSpPr/>
            <p:nvPr/>
          </p:nvSpPr>
          <p:spPr>
            <a:xfrm flipV="1">
              <a:off x="6683399" y="5202000"/>
              <a:ext cx="0" cy="56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0" name="Straight Connector 1089">
              <a:extLst>
                <a:ext uri="{FF2B5EF4-FFF2-40B4-BE49-F238E27FC236}">
                  <a16:creationId xmlns:a16="http://schemas.microsoft.com/office/drawing/2014/main" id="{C9E8BF9E-7C36-4246-8315-41269F91E625}"/>
                </a:ext>
              </a:extLst>
            </p:cNvPr>
            <p:cNvSpPr/>
            <p:nvPr/>
          </p:nvSpPr>
          <p:spPr>
            <a:xfrm>
              <a:off x="6683399" y="5202000"/>
              <a:ext cx="5616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1" name="Straight Connector 1090">
              <a:extLst>
                <a:ext uri="{FF2B5EF4-FFF2-40B4-BE49-F238E27FC236}">
                  <a16:creationId xmlns:a16="http://schemas.microsoft.com/office/drawing/2014/main" id="{48D32FE6-652F-484D-9CB3-9E89E572776E}"/>
                </a:ext>
              </a:extLst>
            </p:cNvPr>
            <p:cNvSpPr/>
            <p:nvPr/>
          </p:nvSpPr>
          <p:spPr>
            <a:xfrm>
              <a:off x="6739560" y="5202000"/>
              <a:ext cx="0" cy="561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2" name="Straight Connector 1091">
              <a:extLst>
                <a:ext uri="{FF2B5EF4-FFF2-40B4-BE49-F238E27FC236}">
                  <a16:creationId xmlns:a16="http://schemas.microsoft.com/office/drawing/2014/main" id="{759AB0B2-E5B6-6B4C-9A31-7BC594A14BF4}"/>
                </a:ext>
              </a:extLst>
            </p:cNvPr>
            <p:cNvSpPr/>
            <p:nvPr/>
          </p:nvSpPr>
          <p:spPr>
            <a:xfrm flipV="1">
              <a:off x="6552719" y="5090040"/>
              <a:ext cx="0" cy="55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3" name="Straight Connector 1092">
              <a:extLst>
                <a:ext uri="{FF2B5EF4-FFF2-40B4-BE49-F238E27FC236}">
                  <a16:creationId xmlns:a16="http://schemas.microsoft.com/office/drawing/2014/main" id="{A02F0AAA-B8F8-BA47-AD86-8289FFD57599}"/>
                </a:ext>
              </a:extLst>
            </p:cNvPr>
            <p:cNvSpPr/>
            <p:nvPr/>
          </p:nvSpPr>
          <p:spPr>
            <a:xfrm>
              <a:off x="6552719" y="5090040"/>
              <a:ext cx="5580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4" name="Straight Connector 1093">
              <a:extLst>
                <a:ext uri="{FF2B5EF4-FFF2-40B4-BE49-F238E27FC236}">
                  <a16:creationId xmlns:a16="http://schemas.microsoft.com/office/drawing/2014/main" id="{1BBB5ABA-B887-DD4F-9E3F-01D7D9BF1659}"/>
                </a:ext>
              </a:extLst>
            </p:cNvPr>
            <p:cNvSpPr/>
            <p:nvPr/>
          </p:nvSpPr>
          <p:spPr>
            <a:xfrm>
              <a:off x="6608520" y="5090040"/>
              <a:ext cx="0" cy="55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5" name="Straight Connector 1094">
              <a:extLst>
                <a:ext uri="{FF2B5EF4-FFF2-40B4-BE49-F238E27FC236}">
                  <a16:creationId xmlns:a16="http://schemas.microsoft.com/office/drawing/2014/main" id="{7E6B019E-29C2-4F4A-9723-730E7A94D87F}"/>
                </a:ext>
              </a:extLst>
            </p:cNvPr>
            <p:cNvSpPr/>
            <p:nvPr/>
          </p:nvSpPr>
          <p:spPr>
            <a:xfrm flipV="1">
              <a:off x="6683399" y="5090040"/>
              <a:ext cx="0" cy="55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6" name="Straight Connector 1095">
              <a:extLst>
                <a:ext uri="{FF2B5EF4-FFF2-40B4-BE49-F238E27FC236}">
                  <a16:creationId xmlns:a16="http://schemas.microsoft.com/office/drawing/2014/main" id="{5BF3BC32-5DC2-D340-96AC-9FA697ECA3B5}"/>
                </a:ext>
              </a:extLst>
            </p:cNvPr>
            <p:cNvSpPr/>
            <p:nvPr/>
          </p:nvSpPr>
          <p:spPr>
            <a:xfrm>
              <a:off x="6683399" y="5090040"/>
              <a:ext cx="5616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7" name="Straight Connector 1096">
              <a:extLst>
                <a:ext uri="{FF2B5EF4-FFF2-40B4-BE49-F238E27FC236}">
                  <a16:creationId xmlns:a16="http://schemas.microsoft.com/office/drawing/2014/main" id="{28308EB4-B8E4-D44D-8C0B-85AC95CE5815}"/>
                </a:ext>
              </a:extLst>
            </p:cNvPr>
            <p:cNvSpPr/>
            <p:nvPr/>
          </p:nvSpPr>
          <p:spPr>
            <a:xfrm>
              <a:off x="6739560" y="5090040"/>
              <a:ext cx="0" cy="55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8" name="Straight Connector 1097">
              <a:extLst>
                <a:ext uri="{FF2B5EF4-FFF2-40B4-BE49-F238E27FC236}">
                  <a16:creationId xmlns:a16="http://schemas.microsoft.com/office/drawing/2014/main" id="{9E338A8C-3A80-0146-B161-E4338182865F}"/>
                </a:ext>
              </a:extLst>
            </p:cNvPr>
            <p:cNvSpPr/>
            <p:nvPr/>
          </p:nvSpPr>
          <p:spPr>
            <a:xfrm flipV="1">
              <a:off x="6683399" y="5313600"/>
              <a:ext cx="0" cy="37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99" name="Straight Connector 1098">
              <a:extLst>
                <a:ext uri="{FF2B5EF4-FFF2-40B4-BE49-F238E27FC236}">
                  <a16:creationId xmlns:a16="http://schemas.microsoft.com/office/drawing/2014/main" id="{38EFA115-BB97-5B46-AB88-0922B5431B4B}"/>
                </a:ext>
              </a:extLst>
            </p:cNvPr>
            <p:cNvSpPr/>
            <p:nvPr/>
          </p:nvSpPr>
          <p:spPr>
            <a:xfrm>
              <a:off x="6683399" y="5313600"/>
              <a:ext cx="56161"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0" name="Straight Connector 1099">
              <a:extLst>
                <a:ext uri="{FF2B5EF4-FFF2-40B4-BE49-F238E27FC236}">
                  <a16:creationId xmlns:a16="http://schemas.microsoft.com/office/drawing/2014/main" id="{A435D651-E711-9441-80AC-57F1C16B3070}"/>
                </a:ext>
              </a:extLst>
            </p:cNvPr>
            <p:cNvSpPr/>
            <p:nvPr/>
          </p:nvSpPr>
          <p:spPr>
            <a:xfrm>
              <a:off x="6739560" y="5313600"/>
              <a:ext cx="0" cy="378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1" name="Straight Connector 1100">
              <a:extLst>
                <a:ext uri="{FF2B5EF4-FFF2-40B4-BE49-F238E27FC236}">
                  <a16:creationId xmlns:a16="http://schemas.microsoft.com/office/drawing/2014/main" id="{0B358B52-641B-0F4A-8C58-3B5F51585024}"/>
                </a:ext>
              </a:extLst>
            </p:cNvPr>
            <p:cNvSpPr/>
            <p:nvPr/>
          </p:nvSpPr>
          <p:spPr>
            <a:xfrm flipH="1">
              <a:off x="6346440" y="5537880"/>
              <a:ext cx="928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2" name="Straight Connector 1101">
              <a:extLst>
                <a:ext uri="{FF2B5EF4-FFF2-40B4-BE49-F238E27FC236}">
                  <a16:creationId xmlns:a16="http://schemas.microsoft.com/office/drawing/2014/main" id="{D630E3E8-BA5C-F946-A4B0-60354728FE5E}"/>
                </a:ext>
              </a:extLst>
            </p:cNvPr>
            <p:cNvSpPr/>
            <p:nvPr/>
          </p:nvSpPr>
          <p:spPr>
            <a:xfrm flipV="1">
              <a:off x="6346440" y="5183280"/>
              <a:ext cx="0" cy="35460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3" name="Straight Connector 1102">
              <a:extLst>
                <a:ext uri="{FF2B5EF4-FFF2-40B4-BE49-F238E27FC236}">
                  <a16:creationId xmlns:a16="http://schemas.microsoft.com/office/drawing/2014/main" id="{E78902FA-D9F9-FF4A-BFE4-AA2B4D000F6C}"/>
                </a:ext>
              </a:extLst>
            </p:cNvPr>
            <p:cNvSpPr/>
            <p:nvPr/>
          </p:nvSpPr>
          <p:spPr>
            <a:xfrm>
              <a:off x="6346440" y="5183280"/>
              <a:ext cx="9288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4" name="Straight Connector 1103">
              <a:extLst>
                <a:ext uri="{FF2B5EF4-FFF2-40B4-BE49-F238E27FC236}">
                  <a16:creationId xmlns:a16="http://schemas.microsoft.com/office/drawing/2014/main" id="{5AB8B431-A8A5-9148-BE66-328D14CDDF96}"/>
                </a:ext>
              </a:extLst>
            </p:cNvPr>
            <p:cNvSpPr/>
            <p:nvPr/>
          </p:nvSpPr>
          <p:spPr>
            <a:xfrm flipV="1">
              <a:off x="6383880" y="5127479"/>
              <a:ext cx="0" cy="5580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5" name="Straight Connector 1104">
              <a:extLst>
                <a:ext uri="{FF2B5EF4-FFF2-40B4-BE49-F238E27FC236}">
                  <a16:creationId xmlns:a16="http://schemas.microsoft.com/office/drawing/2014/main" id="{0010F8B6-BAEB-3643-9B42-657588ABB1DD}"/>
                </a:ext>
              </a:extLst>
            </p:cNvPr>
            <p:cNvSpPr/>
            <p:nvPr/>
          </p:nvSpPr>
          <p:spPr>
            <a:xfrm>
              <a:off x="6383880" y="5127479"/>
              <a:ext cx="554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6" name="Straight Connector 1105">
              <a:extLst>
                <a:ext uri="{FF2B5EF4-FFF2-40B4-BE49-F238E27FC236}">
                  <a16:creationId xmlns:a16="http://schemas.microsoft.com/office/drawing/2014/main" id="{72B06461-78FD-C147-A5D0-E14BCA1DCA7E}"/>
                </a:ext>
              </a:extLst>
            </p:cNvPr>
            <p:cNvSpPr/>
            <p:nvPr/>
          </p:nvSpPr>
          <p:spPr>
            <a:xfrm>
              <a:off x="6847200" y="5537880"/>
              <a:ext cx="9359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7" name="Straight Connector 1106">
              <a:extLst>
                <a:ext uri="{FF2B5EF4-FFF2-40B4-BE49-F238E27FC236}">
                  <a16:creationId xmlns:a16="http://schemas.microsoft.com/office/drawing/2014/main" id="{651A2DA1-51BE-5444-805D-D0A5DB1A6511}"/>
                </a:ext>
              </a:extLst>
            </p:cNvPr>
            <p:cNvSpPr/>
            <p:nvPr/>
          </p:nvSpPr>
          <p:spPr>
            <a:xfrm flipV="1">
              <a:off x="6940799" y="5313600"/>
              <a:ext cx="0" cy="2242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8" name="Straight Connector 1107">
              <a:extLst>
                <a:ext uri="{FF2B5EF4-FFF2-40B4-BE49-F238E27FC236}">
                  <a16:creationId xmlns:a16="http://schemas.microsoft.com/office/drawing/2014/main" id="{87F92D1B-2DCE-1E42-8579-4560D348503A}"/>
                </a:ext>
              </a:extLst>
            </p:cNvPr>
            <p:cNvSpPr/>
            <p:nvPr/>
          </p:nvSpPr>
          <p:spPr>
            <a:xfrm flipH="1">
              <a:off x="6847200" y="5313600"/>
              <a:ext cx="93599"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09" name="Straight Connector 1108">
              <a:extLst>
                <a:ext uri="{FF2B5EF4-FFF2-40B4-BE49-F238E27FC236}">
                  <a16:creationId xmlns:a16="http://schemas.microsoft.com/office/drawing/2014/main" id="{23788075-533E-7244-B198-3C14DAA1217F}"/>
                </a:ext>
              </a:extLst>
            </p:cNvPr>
            <p:cNvSpPr/>
            <p:nvPr/>
          </p:nvSpPr>
          <p:spPr>
            <a:xfrm flipV="1">
              <a:off x="6903360" y="5258160"/>
              <a:ext cx="0" cy="554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0" name="Straight Connector 1109">
              <a:extLst>
                <a:ext uri="{FF2B5EF4-FFF2-40B4-BE49-F238E27FC236}">
                  <a16:creationId xmlns:a16="http://schemas.microsoft.com/office/drawing/2014/main" id="{54DFCB73-979F-C143-B98D-7ACB57F882BF}"/>
                </a:ext>
              </a:extLst>
            </p:cNvPr>
            <p:cNvSpPr/>
            <p:nvPr/>
          </p:nvSpPr>
          <p:spPr>
            <a:xfrm flipH="1">
              <a:off x="6847200" y="5258160"/>
              <a:ext cx="561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1" name="Straight Connector 1110">
              <a:extLst>
                <a:ext uri="{FF2B5EF4-FFF2-40B4-BE49-F238E27FC236}">
                  <a16:creationId xmlns:a16="http://schemas.microsoft.com/office/drawing/2014/main" id="{ECF51F7C-42AF-5F42-8586-29461063B1B4}"/>
                </a:ext>
              </a:extLst>
            </p:cNvPr>
            <p:cNvSpPr/>
            <p:nvPr/>
          </p:nvSpPr>
          <p:spPr>
            <a:xfrm>
              <a:off x="6496560" y="5015160"/>
              <a:ext cx="29880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2" name="Straight Connector 1111">
              <a:extLst>
                <a:ext uri="{FF2B5EF4-FFF2-40B4-BE49-F238E27FC236}">
                  <a16:creationId xmlns:a16="http://schemas.microsoft.com/office/drawing/2014/main" id="{112029FC-D289-FB42-92D1-57C903F384CF}"/>
                </a:ext>
              </a:extLst>
            </p:cNvPr>
            <p:cNvSpPr/>
            <p:nvPr/>
          </p:nvSpPr>
          <p:spPr>
            <a:xfrm>
              <a:off x="6795360" y="5015160"/>
              <a:ext cx="0" cy="52272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3" name="Straight Connector 1112">
              <a:extLst>
                <a:ext uri="{FF2B5EF4-FFF2-40B4-BE49-F238E27FC236}">
                  <a16:creationId xmlns:a16="http://schemas.microsoft.com/office/drawing/2014/main" id="{D57754CC-77A3-EE4F-BC7F-06FB01F63EE8}"/>
                </a:ext>
              </a:extLst>
            </p:cNvPr>
            <p:cNvSpPr/>
            <p:nvPr/>
          </p:nvSpPr>
          <p:spPr>
            <a:xfrm flipH="1">
              <a:off x="6496560" y="5537880"/>
              <a:ext cx="298800" cy="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114" name="Straight Connector 1113">
              <a:extLst>
                <a:ext uri="{FF2B5EF4-FFF2-40B4-BE49-F238E27FC236}">
                  <a16:creationId xmlns:a16="http://schemas.microsoft.com/office/drawing/2014/main" id="{F0EBA26D-1753-AE43-8026-22BE48CE2B71}"/>
                </a:ext>
              </a:extLst>
            </p:cNvPr>
            <p:cNvSpPr/>
            <p:nvPr/>
          </p:nvSpPr>
          <p:spPr>
            <a:xfrm flipV="1">
              <a:off x="6496560" y="5015160"/>
              <a:ext cx="0" cy="522720"/>
            </a:xfrm>
            <a:prstGeom prst="line">
              <a:avLst/>
            </a:prstGeom>
            <a:noFill/>
            <a:ln w="25400" cap="rnd">
              <a:solidFill>
                <a:srgbClr val="000000"/>
              </a:solidFill>
              <a:prstDash val="solid"/>
              <a:round/>
            </a:ln>
          </p:spPr>
          <p:txBody>
            <a:bodyPr vert="horz" wrap="none" lIns="74598" tIns="40813" rIns="74598" bIns="40813"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4" name="Group 913">
            <a:extLst>
              <a:ext uri="{FF2B5EF4-FFF2-40B4-BE49-F238E27FC236}">
                <a16:creationId xmlns:a16="http://schemas.microsoft.com/office/drawing/2014/main" id="{285C1BB5-0ACB-1641-ABB5-7F7BCCFF70C4}"/>
              </a:ext>
            </a:extLst>
          </p:cNvPr>
          <p:cNvGrpSpPr/>
          <p:nvPr/>
        </p:nvGrpSpPr>
        <p:grpSpPr>
          <a:xfrm>
            <a:off x="419480" y="1800221"/>
            <a:ext cx="774218" cy="712058"/>
            <a:chOff x="7059240" y="4223520"/>
            <a:chExt cx="600840" cy="552600"/>
          </a:xfrm>
        </p:grpSpPr>
        <p:sp>
          <p:nvSpPr>
            <p:cNvPr id="981" name="Straight Connector 980">
              <a:extLst>
                <a:ext uri="{FF2B5EF4-FFF2-40B4-BE49-F238E27FC236}">
                  <a16:creationId xmlns:a16="http://schemas.microsoft.com/office/drawing/2014/main" id="{A7F96DCD-AB42-A349-8132-2DF8D987385C}"/>
                </a:ext>
              </a:extLst>
            </p:cNvPr>
            <p:cNvSpPr/>
            <p:nvPr/>
          </p:nvSpPr>
          <p:spPr>
            <a:xfrm>
              <a:off x="7282440" y="43689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2" name="Freeform 981">
              <a:extLst>
                <a:ext uri="{FF2B5EF4-FFF2-40B4-BE49-F238E27FC236}">
                  <a16:creationId xmlns:a16="http://schemas.microsoft.com/office/drawing/2014/main" id="{99ED6422-D003-1D46-BF5C-655D0619D5CF}"/>
                </a:ext>
              </a:extLst>
            </p:cNvPr>
            <p:cNvSpPr/>
            <p:nvPr/>
          </p:nvSpPr>
          <p:spPr>
            <a:xfrm>
              <a:off x="7282440" y="4308840"/>
              <a:ext cx="24120" cy="59760"/>
            </a:xfrm>
            <a:custGeom>
              <a:avLst/>
              <a:gdLst/>
              <a:ahLst/>
              <a:cxnLst>
                <a:cxn ang="3cd4">
                  <a:pos x="hc" y="t"/>
                </a:cxn>
                <a:cxn ang="cd2">
                  <a:pos x="l" y="vc"/>
                </a:cxn>
                <a:cxn ang="cd4">
                  <a:pos x="hc" y="b"/>
                </a:cxn>
                <a:cxn ang="0">
                  <a:pos x="r" y="vc"/>
                </a:cxn>
              </a:cxnLst>
              <a:rect l="l" t="t" r="r" b="b"/>
              <a:pathLst>
                <a:path w="68" h="167">
                  <a:moveTo>
                    <a:pt x="0" y="167"/>
                  </a:moveTo>
                  <a:cubicBezTo>
                    <a:pt x="68" y="0"/>
                    <a:pt x="68" y="0"/>
                    <a:pt x="6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3" name="Freeform 982">
              <a:extLst>
                <a:ext uri="{FF2B5EF4-FFF2-40B4-BE49-F238E27FC236}">
                  <a16:creationId xmlns:a16="http://schemas.microsoft.com/office/drawing/2014/main" id="{E2281289-3E69-C54E-8103-C05162DFB378}"/>
                </a:ext>
              </a:extLst>
            </p:cNvPr>
            <p:cNvSpPr/>
            <p:nvPr/>
          </p:nvSpPr>
          <p:spPr>
            <a:xfrm>
              <a:off x="7306920" y="4308840"/>
              <a:ext cx="37080" cy="11880"/>
            </a:xfrm>
            <a:custGeom>
              <a:avLst/>
              <a:gdLst/>
              <a:ahLst/>
              <a:cxnLst>
                <a:cxn ang="3cd4">
                  <a:pos x="hc" y="t"/>
                </a:cxn>
                <a:cxn ang="cd2">
                  <a:pos x="l" y="vc"/>
                </a:cxn>
                <a:cxn ang="cd4">
                  <a:pos x="hc" y="b"/>
                </a:cxn>
                <a:cxn ang="0">
                  <a:pos x="r" y="vc"/>
                </a:cxn>
              </a:cxnLst>
              <a:rect l="l" t="t" r="r" b="b"/>
              <a:pathLst>
                <a:path w="104" h="34">
                  <a:moveTo>
                    <a:pt x="0" y="0"/>
                  </a:moveTo>
                  <a:cubicBezTo>
                    <a:pt x="104" y="34"/>
                    <a:pt x="104" y="34"/>
                    <a:pt x="104" y="3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4" name="Freeform 983">
              <a:extLst>
                <a:ext uri="{FF2B5EF4-FFF2-40B4-BE49-F238E27FC236}">
                  <a16:creationId xmlns:a16="http://schemas.microsoft.com/office/drawing/2014/main" id="{C19972AE-A012-2047-A7EB-ECBD316BB4FC}"/>
                </a:ext>
              </a:extLst>
            </p:cNvPr>
            <p:cNvSpPr/>
            <p:nvPr/>
          </p:nvSpPr>
          <p:spPr>
            <a:xfrm>
              <a:off x="7344360" y="4285080"/>
              <a:ext cx="35280" cy="35640"/>
            </a:xfrm>
            <a:custGeom>
              <a:avLst/>
              <a:gdLst/>
              <a:ahLst/>
              <a:cxnLst>
                <a:cxn ang="3cd4">
                  <a:pos x="hc" y="t"/>
                </a:cxn>
                <a:cxn ang="cd2">
                  <a:pos x="l" y="vc"/>
                </a:cxn>
                <a:cxn ang="cd4">
                  <a:pos x="hc" y="b"/>
                </a:cxn>
                <a:cxn ang="0">
                  <a:pos x="r" y="vc"/>
                </a:cxn>
              </a:cxnLst>
              <a:rect l="l" t="t" r="r" b="b"/>
              <a:pathLst>
                <a:path w="99" h="100">
                  <a:moveTo>
                    <a:pt x="0" y="100"/>
                  </a:moveTo>
                  <a:cubicBezTo>
                    <a:pt x="26" y="63"/>
                    <a:pt x="61" y="29"/>
                    <a:pt x="9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5" name="Freeform 984">
              <a:extLst>
                <a:ext uri="{FF2B5EF4-FFF2-40B4-BE49-F238E27FC236}">
                  <a16:creationId xmlns:a16="http://schemas.microsoft.com/office/drawing/2014/main" id="{AD925431-9FCD-034E-8044-15C8F6BC4F23}"/>
                </a:ext>
              </a:extLst>
            </p:cNvPr>
            <p:cNvSpPr/>
            <p:nvPr/>
          </p:nvSpPr>
          <p:spPr>
            <a:xfrm>
              <a:off x="7368479" y="4248720"/>
              <a:ext cx="11160" cy="36000"/>
            </a:xfrm>
            <a:custGeom>
              <a:avLst/>
              <a:gdLst/>
              <a:ahLst/>
              <a:cxnLst>
                <a:cxn ang="3cd4">
                  <a:pos x="hc" y="t"/>
                </a:cxn>
                <a:cxn ang="cd2">
                  <a:pos x="l" y="vc"/>
                </a:cxn>
                <a:cxn ang="cd4">
                  <a:pos x="hc" y="b"/>
                </a:cxn>
                <a:cxn ang="0">
                  <a:pos x="r" y="vc"/>
                </a:cxn>
              </a:cxnLst>
              <a:rect l="l" t="t" r="r" b="b"/>
              <a:pathLst>
                <a:path w="32" h="101">
                  <a:moveTo>
                    <a:pt x="32" y="101"/>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6" name="Freeform 985">
              <a:extLst>
                <a:ext uri="{FF2B5EF4-FFF2-40B4-BE49-F238E27FC236}">
                  <a16:creationId xmlns:a16="http://schemas.microsoft.com/office/drawing/2014/main" id="{28B1FFE1-3FC8-B44C-BA8C-ADD7B313596F}"/>
                </a:ext>
              </a:extLst>
            </p:cNvPr>
            <p:cNvSpPr/>
            <p:nvPr/>
          </p:nvSpPr>
          <p:spPr>
            <a:xfrm>
              <a:off x="7368479" y="4223520"/>
              <a:ext cx="59760" cy="24840"/>
            </a:xfrm>
            <a:custGeom>
              <a:avLst/>
              <a:gdLst/>
              <a:ahLst/>
              <a:cxnLst>
                <a:cxn ang="3cd4">
                  <a:pos x="hc" y="t"/>
                </a:cxn>
                <a:cxn ang="cd2">
                  <a:pos x="l" y="vc"/>
                </a:cxn>
                <a:cxn ang="cd4">
                  <a:pos x="hc" y="b"/>
                </a:cxn>
                <a:cxn ang="0">
                  <a:pos x="r" y="vc"/>
                </a:cxn>
              </a:cxnLst>
              <a:rect l="l" t="t" r="r" b="b"/>
              <a:pathLst>
                <a:path w="167" h="70">
                  <a:moveTo>
                    <a:pt x="0" y="70"/>
                  </a:moveTo>
                  <a:cubicBezTo>
                    <a:pt x="167" y="0"/>
                    <a:pt x="167" y="0"/>
                    <a:pt x="16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7" name="Freeform 986">
              <a:extLst>
                <a:ext uri="{FF2B5EF4-FFF2-40B4-BE49-F238E27FC236}">
                  <a16:creationId xmlns:a16="http://schemas.microsoft.com/office/drawing/2014/main" id="{53ACC55D-BC9B-3D44-A455-19BDD862636B}"/>
                </a:ext>
              </a:extLst>
            </p:cNvPr>
            <p:cNvSpPr/>
            <p:nvPr/>
          </p:nvSpPr>
          <p:spPr>
            <a:xfrm>
              <a:off x="7428600" y="4223520"/>
              <a:ext cx="16200" cy="34200"/>
            </a:xfrm>
            <a:custGeom>
              <a:avLst/>
              <a:gdLst/>
              <a:ahLst/>
              <a:cxnLst>
                <a:cxn ang="3cd4">
                  <a:pos x="hc" y="t"/>
                </a:cxn>
                <a:cxn ang="cd2">
                  <a:pos x="l" y="vc"/>
                </a:cxn>
                <a:cxn ang="cd4">
                  <a:pos x="hc" y="b"/>
                </a:cxn>
                <a:cxn ang="0">
                  <a:pos x="r" y="vc"/>
                </a:cxn>
              </a:cxnLst>
              <a:rect l="l" t="t" r="r" b="b"/>
              <a:pathLst>
                <a:path w="46" h="96">
                  <a:moveTo>
                    <a:pt x="0" y="0"/>
                  </a:moveTo>
                  <a:cubicBezTo>
                    <a:pt x="46" y="96"/>
                    <a:pt x="46" y="96"/>
                    <a:pt x="46" y="9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8" name="Freeform 987">
              <a:extLst>
                <a:ext uri="{FF2B5EF4-FFF2-40B4-BE49-F238E27FC236}">
                  <a16:creationId xmlns:a16="http://schemas.microsoft.com/office/drawing/2014/main" id="{63B27050-4803-EE4F-A512-5DF41BD67455}"/>
                </a:ext>
              </a:extLst>
            </p:cNvPr>
            <p:cNvSpPr/>
            <p:nvPr/>
          </p:nvSpPr>
          <p:spPr>
            <a:xfrm>
              <a:off x="7445160" y="4255920"/>
              <a:ext cx="51840" cy="1800"/>
            </a:xfrm>
            <a:custGeom>
              <a:avLst/>
              <a:gdLst/>
              <a:ahLst/>
              <a:cxnLst>
                <a:cxn ang="3cd4">
                  <a:pos x="hc" y="t"/>
                </a:cxn>
                <a:cxn ang="cd2">
                  <a:pos x="l" y="vc"/>
                </a:cxn>
                <a:cxn ang="cd4">
                  <a:pos x="hc" y="b"/>
                </a:cxn>
                <a:cxn ang="0">
                  <a:pos x="r" y="vc"/>
                </a:cxn>
              </a:cxnLst>
              <a:rect l="l" t="t" r="r" b="b"/>
              <a:pathLst>
                <a:path w="145" h="6">
                  <a:moveTo>
                    <a:pt x="0" y="6"/>
                  </a:moveTo>
                  <a:cubicBezTo>
                    <a:pt x="49" y="-2"/>
                    <a:pt x="95" y="-2"/>
                    <a:pt x="145" y="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9" name="Freeform 988">
              <a:extLst>
                <a:ext uri="{FF2B5EF4-FFF2-40B4-BE49-F238E27FC236}">
                  <a16:creationId xmlns:a16="http://schemas.microsoft.com/office/drawing/2014/main" id="{CAFC1CCD-8DAB-1244-9E90-C1EBFBF2B997}"/>
                </a:ext>
              </a:extLst>
            </p:cNvPr>
            <p:cNvSpPr/>
            <p:nvPr/>
          </p:nvSpPr>
          <p:spPr>
            <a:xfrm>
              <a:off x="7497360" y="4223520"/>
              <a:ext cx="16200" cy="34200"/>
            </a:xfrm>
            <a:custGeom>
              <a:avLst/>
              <a:gdLst/>
              <a:ahLst/>
              <a:cxnLst>
                <a:cxn ang="3cd4">
                  <a:pos x="hc" y="t"/>
                </a:cxn>
                <a:cxn ang="cd2">
                  <a:pos x="l" y="vc"/>
                </a:cxn>
                <a:cxn ang="cd4">
                  <a:pos x="hc" y="b"/>
                </a:cxn>
                <a:cxn ang="0">
                  <a:pos x="r" y="vc"/>
                </a:cxn>
              </a:cxnLst>
              <a:rect l="l" t="t" r="r" b="b"/>
              <a:pathLst>
                <a:path w="46" h="96">
                  <a:moveTo>
                    <a:pt x="0" y="96"/>
                  </a:moveTo>
                  <a:cubicBezTo>
                    <a:pt x="46" y="0"/>
                    <a:pt x="46" y="0"/>
                    <a:pt x="4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0" name="Freeform 989">
              <a:extLst>
                <a:ext uri="{FF2B5EF4-FFF2-40B4-BE49-F238E27FC236}">
                  <a16:creationId xmlns:a16="http://schemas.microsoft.com/office/drawing/2014/main" id="{60105EA0-3AF1-3443-81F2-7DC87CAC9904}"/>
                </a:ext>
              </a:extLst>
            </p:cNvPr>
            <p:cNvSpPr/>
            <p:nvPr/>
          </p:nvSpPr>
          <p:spPr>
            <a:xfrm>
              <a:off x="7513920" y="4223520"/>
              <a:ext cx="59760" cy="24840"/>
            </a:xfrm>
            <a:custGeom>
              <a:avLst/>
              <a:gdLst/>
              <a:ahLst/>
              <a:cxnLst>
                <a:cxn ang="3cd4">
                  <a:pos x="hc" y="t"/>
                </a:cxn>
                <a:cxn ang="cd2">
                  <a:pos x="l" y="vc"/>
                </a:cxn>
                <a:cxn ang="cd4">
                  <a:pos x="hc" y="b"/>
                </a:cxn>
                <a:cxn ang="0">
                  <a:pos x="r" y="vc"/>
                </a:cxn>
              </a:cxnLst>
              <a:rect l="l" t="t" r="r" b="b"/>
              <a:pathLst>
                <a:path w="167" h="70">
                  <a:moveTo>
                    <a:pt x="0" y="0"/>
                  </a:moveTo>
                  <a:cubicBezTo>
                    <a:pt x="167" y="70"/>
                    <a:pt x="167" y="70"/>
                    <a:pt x="167" y="7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1" name="Freeform 990">
              <a:extLst>
                <a:ext uri="{FF2B5EF4-FFF2-40B4-BE49-F238E27FC236}">
                  <a16:creationId xmlns:a16="http://schemas.microsoft.com/office/drawing/2014/main" id="{2288D977-8B97-884C-9C39-2772BF374E78}"/>
                </a:ext>
              </a:extLst>
            </p:cNvPr>
            <p:cNvSpPr/>
            <p:nvPr/>
          </p:nvSpPr>
          <p:spPr>
            <a:xfrm>
              <a:off x="7561440" y="4248720"/>
              <a:ext cx="12240" cy="36000"/>
            </a:xfrm>
            <a:custGeom>
              <a:avLst/>
              <a:gdLst/>
              <a:ahLst/>
              <a:cxnLst>
                <a:cxn ang="3cd4">
                  <a:pos x="hc" y="t"/>
                </a:cxn>
                <a:cxn ang="cd2">
                  <a:pos x="l" y="vc"/>
                </a:cxn>
                <a:cxn ang="cd4">
                  <a:pos x="hc" y="b"/>
                </a:cxn>
                <a:cxn ang="0">
                  <a:pos x="r" y="vc"/>
                </a:cxn>
              </a:cxnLst>
              <a:rect l="l" t="t" r="r" b="b"/>
              <a:pathLst>
                <a:path w="35" h="101">
                  <a:moveTo>
                    <a:pt x="35" y="0"/>
                  </a:moveTo>
                  <a:cubicBezTo>
                    <a:pt x="0" y="101"/>
                    <a:pt x="0" y="101"/>
                    <a:pt x="0" y="10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2" name="Freeform 991">
              <a:extLst>
                <a:ext uri="{FF2B5EF4-FFF2-40B4-BE49-F238E27FC236}">
                  <a16:creationId xmlns:a16="http://schemas.microsoft.com/office/drawing/2014/main" id="{85C66C91-B3B3-0041-9E5F-DBB573CA2931}"/>
                </a:ext>
              </a:extLst>
            </p:cNvPr>
            <p:cNvSpPr/>
            <p:nvPr/>
          </p:nvSpPr>
          <p:spPr>
            <a:xfrm>
              <a:off x="7561440" y="4285080"/>
              <a:ext cx="36000" cy="35640"/>
            </a:xfrm>
            <a:custGeom>
              <a:avLst/>
              <a:gdLst/>
              <a:ahLst/>
              <a:cxnLst>
                <a:cxn ang="3cd4">
                  <a:pos x="hc" y="t"/>
                </a:cxn>
                <a:cxn ang="cd2">
                  <a:pos x="l" y="vc"/>
                </a:cxn>
                <a:cxn ang="cd4">
                  <a:pos x="hc" y="b"/>
                </a:cxn>
                <a:cxn ang="0">
                  <a:pos x="r" y="vc"/>
                </a:cxn>
              </a:cxnLst>
              <a:rect l="l" t="t" r="r" b="b"/>
              <a:pathLst>
                <a:path w="101" h="100">
                  <a:moveTo>
                    <a:pt x="0" y="0"/>
                  </a:moveTo>
                  <a:cubicBezTo>
                    <a:pt x="41" y="29"/>
                    <a:pt x="75" y="63"/>
                    <a:pt x="101" y="10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3" name="Freeform 992">
              <a:extLst>
                <a:ext uri="{FF2B5EF4-FFF2-40B4-BE49-F238E27FC236}">
                  <a16:creationId xmlns:a16="http://schemas.microsoft.com/office/drawing/2014/main" id="{070BAB21-9615-F54C-9E83-09CDEE20E8B7}"/>
                </a:ext>
              </a:extLst>
            </p:cNvPr>
            <p:cNvSpPr/>
            <p:nvPr/>
          </p:nvSpPr>
          <p:spPr>
            <a:xfrm>
              <a:off x="7597800" y="4308840"/>
              <a:ext cx="37080" cy="11880"/>
            </a:xfrm>
            <a:custGeom>
              <a:avLst/>
              <a:gdLst/>
              <a:ahLst/>
              <a:cxnLst>
                <a:cxn ang="3cd4">
                  <a:pos x="hc" y="t"/>
                </a:cxn>
                <a:cxn ang="cd2">
                  <a:pos x="l" y="vc"/>
                </a:cxn>
                <a:cxn ang="cd4">
                  <a:pos x="hc" y="b"/>
                </a:cxn>
                <a:cxn ang="0">
                  <a:pos x="r" y="vc"/>
                </a:cxn>
              </a:cxnLst>
              <a:rect l="l" t="t" r="r" b="b"/>
              <a:pathLst>
                <a:path w="104" h="34">
                  <a:moveTo>
                    <a:pt x="0" y="34"/>
                  </a:moveTo>
                  <a:cubicBezTo>
                    <a:pt x="104" y="0"/>
                    <a:pt x="104" y="0"/>
                    <a:pt x="10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4" name="Freeform 993">
              <a:extLst>
                <a:ext uri="{FF2B5EF4-FFF2-40B4-BE49-F238E27FC236}">
                  <a16:creationId xmlns:a16="http://schemas.microsoft.com/office/drawing/2014/main" id="{DFE00D59-027C-BE4F-8B3A-A7DCEDA62966}"/>
                </a:ext>
              </a:extLst>
            </p:cNvPr>
            <p:cNvSpPr/>
            <p:nvPr/>
          </p:nvSpPr>
          <p:spPr>
            <a:xfrm>
              <a:off x="7635240" y="4308840"/>
              <a:ext cx="24840" cy="59760"/>
            </a:xfrm>
            <a:custGeom>
              <a:avLst/>
              <a:gdLst/>
              <a:ahLst/>
              <a:cxnLst>
                <a:cxn ang="3cd4">
                  <a:pos x="hc" y="t"/>
                </a:cxn>
                <a:cxn ang="cd2">
                  <a:pos x="l" y="vc"/>
                </a:cxn>
                <a:cxn ang="cd4">
                  <a:pos x="hc" y="b"/>
                </a:cxn>
                <a:cxn ang="0">
                  <a:pos x="r" y="vc"/>
                </a:cxn>
              </a:cxnLst>
              <a:rect l="l" t="t" r="r" b="b"/>
              <a:pathLst>
                <a:path w="70" h="167">
                  <a:moveTo>
                    <a:pt x="0" y="0"/>
                  </a:moveTo>
                  <a:cubicBezTo>
                    <a:pt x="70" y="167"/>
                    <a:pt x="70" y="167"/>
                    <a:pt x="70" y="16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5" name="Freeform 994">
              <a:extLst>
                <a:ext uri="{FF2B5EF4-FFF2-40B4-BE49-F238E27FC236}">
                  <a16:creationId xmlns:a16="http://schemas.microsoft.com/office/drawing/2014/main" id="{A85CADF7-1E5D-E54E-BFEC-E0EEA560E774}"/>
                </a:ext>
              </a:extLst>
            </p:cNvPr>
            <p:cNvSpPr/>
            <p:nvPr/>
          </p:nvSpPr>
          <p:spPr>
            <a:xfrm>
              <a:off x="7624800" y="4368960"/>
              <a:ext cx="35280" cy="18360"/>
            </a:xfrm>
            <a:custGeom>
              <a:avLst/>
              <a:gdLst/>
              <a:ahLst/>
              <a:cxnLst>
                <a:cxn ang="3cd4">
                  <a:pos x="hc" y="t"/>
                </a:cxn>
                <a:cxn ang="cd2">
                  <a:pos x="l" y="vc"/>
                </a:cxn>
                <a:cxn ang="cd4">
                  <a:pos x="hc" y="b"/>
                </a:cxn>
                <a:cxn ang="0">
                  <a:pos x="r" y="vc"/>
                </a:cxn>
              </a:cxnLst>
              <a:rect l="l" t="t" r="r" b="b"/>
              <a:pathLst>
                <a:path w="99" h="52">
                  <a:moveTo>
                    <a:pt x="99" y="0"/>
                  </a:moveTo>
                  <a:cubicBezTo>
                    <a:pt x="0" y="52"/>
                    <a:pt x="0" y="52"/>
                    <a:pt x="0" y="5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6" name="Freeform 995">
              <a:extLst>
                <a:ext uri="{FF2B5EF4-FFF2-40B4-BE49-F238E27FC236}">
                  <a16:creationId xmlns:a16="http://schemas.microsoft.com/office/drawing/2014/main" id="{C27AF6F1-68AF-2741-A44F-AC854137199F}"/>
                </a:ext>
              </a:extLst>
            </p:cNvPr>
            <p:cNvSpPr/>
            <p:nvPr/>
          </p:nvSpPr>
          <p:spPr>
            <a:xfrm>
              <a:off x="7624800" y="4387680"/>
              <a:ext cx="2160" cy="51840"/>
            </a:xfrm>
            <a:custGeom>
              <a:avLst/>
              <a:gdLst/>
              <a:ahLst/>
              <a:cxnLst>
                <a:cxn ang="3cd4">
                  <a:pos x="hc" y="t"/>
                </a:cxn>
                <a:cxn ang="cd2">
                  <a:pos x="l" y="vc"/>
                </a:cxn>
                <a:cxn ang="cd4">
                  <a:pos x="hc" y="b"/>
                </a:cxn>
                <a:cxn ang="0">
                  <a:pos x="r" y="vc"/>
                </a:cxn>
              </a:cxnLst>
              <a:rect l="l" t="t" r="r" b="b"/>
              <a:pathLst>
                <a:path w="7" h="145">
                  <a:moveTo>
                    <a:pt x="0" y="0"/>
                  </a:moveTo>
                  <a:cubicBezTo>
                    <a:pt x="9" y="46"/>
                    <a:pt x="9" y="96"/>
                    <a:pt x="0" y="14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7" name="Freeform 996">
              <a:extLst>
                <a:ext uri="{FF2B5EF4-FFF2-40B4-BE49-F238E27FC236}">
                  <a16:creationId xmlns:a16="http://schemas.microsoft.com/office/drawing/2014/main" id="{CA7EAFCA-FFDB-AF43-9E6A-B89E8F04D396}"/>
                </a:ext>
              </a:extLst>
            </p:cNvPr>
            <p:cNvSpPr/>
            <p:nvPr/>
          </p:nvSpPr>
          <p:spPr>
            <a:xfrm>
              <a:off x="7624800" y="4439880"/>
              <a:ext cx="35280" cy="15840"/>
            </a:xfrm>
            <a:custGeom>
              <a:avLst/>
              <a:gdLst/>
              <a:ahLst/>
              <a:cxnLst>
                <a:cxn ang="3cd4">
                  <a:pos x="hc" y="t"/>
                </a:cxn>
                <a:cxn ang="cd2">
                  <a:pos x="l" y="vc"/>
                </a:cxn>
                <a:cxn ang="cd4">
                  <a:pos x="hc" y="b"/>
                </a:cxn>
                <a:cxn ang="0">
                  <a:pos x="r" y="vc"/>
                </a:cxn>
              </a:cxnLst>
              <a:rect l="l" t="t" r="r" b="b"/>
              <a:pathLst>
                <a:path w="99" h="45">
                  <a:moveTo>
                    <a:pt x="0" y="0"/>
                  </a:moveTo>
                  <a:cubicBezTo>
                    <a:pt x="99" y="45"/>
                    <a:pt x="99" y="45"/>
                    <a:pt x="99" y="4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8" name="Freeform 997">
              <a:extLst>
                <a:ext uri="{FF2B5EF4-FFF2-40B4-BE49-F238E27FC236}">
                  <a16:creationId xmlns:a16="http://schemas.microsoft.com/office/drawing/2014/main" id="{44C25DF7-5CCD-9F40-B1AA-703AFC3594AD}"/>
                </a:ext>
              </a:extLst>
            </p:cNvPr>
            <p:cNvSpPr/>
            <p:nvPr/>
          </p:nvSpPr>
          <p:spPr>
            <a:xfrm>
              <a:off x="7635240" y="4456080"/>
              <a:ext cx="24840" cy="60480"/>
            </a:xfrm>
            <a:custGeom>
              <a:avLst/>
              <a:gdLst/>
              <a:ahLst/>
              <a:cxnLst>
                <a:cxn ang="3cd4">
                  <a:pos x="hc" y="t"/>
                </a:cxn>
                <a:cxn ang="cd2">
                  <a:pos x="l" y="vc"/>
                </a:cxn>
                <a:cxn ang="cd4">
                  <a:pos x="hc" y="b"/>
                </a:cxn>
                <a:cxn ang="0">
                  <a:pos x="r" y="vc"/>
                </a:cxn>
              </a:cxnLst>
              <a:rect l="l" t="t" r="r" b="b"/>
              <a:pathLst>
                <a:path w="70" h="169">
                  <a:moveTo>
                    <a:pt x="70" y="0"/>
                  </a:moveTo>
                  <a:cubicBezTo>
                    <a:pt x="0" y="169"/>
                    <a:pt x="0" y="169"/>
                    <a:pt x="0" y="16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99" name="Freeform 998">
              <a:extLst>
                <a:ext uri="{FF2B5EF4-FFF2-40B4-BE49-F238E27FC236}">
                  <a16:creationId xmlns:a16="http://schemas.microsoft.com/office/drawing/2014/main" id="{1BF9FBED-2025-144C-BEC5-9F54ACE98A99}"/>
                </a:ext>
              </a:extLst>
            </p:cNvPr>
            <p:cNvSpPr/>
            <p:nvPr/>
          </p:nvSpPr>
          <p:spPr>
            <a:xfrm>
              <a:off x="7597800" y="4503960"/>
              <a:ext cx="37080" cy="12600"/>
            </a:xfrm>
            <a:custGeom>
              <a:avLst/>
              <a:gdLst/>
              <a:ahLst/>
              <a:cxnLst>
                <a:cxn ang="3cd4">
                  <a:pos x="hc" y="t"/>
                </a:cxn>
                <a:cxn ang="cd2">
                  <a:pos x="l" y="vc"/>
                </a:cxn>
                <a:cxn ang="cd4">
                  <a:pos x="hc" y="b"/>
                </a:cxn>
                <a:cxn ang="0">
                  <a:pos x="r" y="vc"/>
                </a:cxn>
              </a:cxnLst>
              <a:rect l="l" t="t" r="r" b="b"/>
              <a:pathLst>
                <a:path w="104" h="36">
                  <a:moveTo>
                    <a:pt x="104" y="3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0" name="Freeform 999">
              <a:extLst>
                <a:ext uri="{FF2B5EF4-FFF2-40B4-BE49-F238E27FC236}">
                  <a16:creationId xmlns:a16="http://schemas.microsoft.com/office/drawing/2014/main" id="{342A0845-C7CC-B24B-BFD3-3EE70C6EDEDB}"/>
                </a:ext>
              </a:extLst>
            </p:cNvPr>
            <p:cNvSpPr/>
            <p:nvPr/>
          </p:nvSpPr>
          <p:spPr>
            <a:xfrm>
              <a:off x="7561440" y="4503960"/>
              <a:ext cx="36000" cy="36000"/>
            </a:xfrm>
            <a:custGeom>
              <a:avLst/>
              <a:gdLst/>
              <a:ahLst/>
              <a:cxnLst>
                <a:cxn ang="3cd4">
                  <a:pos x="hc" y="t"/>
                </a:cxn>
                <a:cxn ang="cd2">
                  <a:pos x="l" y="vc"/>
                </a:cxn>
                <a:cxn ang="cd4">
                  <a:pos x="hc" y="b"/>
                </a:cxn>
                <a:cxn ang="0">
                  <a:pos x="r" y="vc"/>
                </a:cxn>
              </a:cxnLst>
              <a:rect l="l" t="t" r="r" b="b"/>
              <a:pathLst>
                <a:path w="101" h="101">
                  <a:moveTo>
                    <a:pt x="101" y="0"/>
                  </a:moveTo>
                  <a:cubicBezTo>
                    <a:pt x="75" y="41"/>
                    <a:pt x="41" y="75"/>
                    <a:pt x="0" y="10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1" name="Freeform 1000">
              <a:extLst>
                <a:ext uri="{FF2B5EF4-FFF2-40B4-BE49-F238E27FC236}">
                  <a16:creationId xmlns:a16="http://schemas.microsoft.com/office/drawing/2014/main" id="{8C0D2EAB-AE14-1F45-AB7D-BD94475FCA65}"/>
                </a:ext>
              </a:extLst>
            </p:cNvPr>
            <p:cNvSpPr/>
            <p:nvPr/>
          </p:nvSpPr>
          <p:spPr>
            <a:xfrm>
              <a:off x="7561440" y="4540320"/>
              <a:ext cx="12240" cy="36360"/>
            </a:xfrm>
            <a:custGeom>
              <a:avLst/>
              <a:gdLst/>
              <a:ahLst/>
              <a:cxnLst>
                <a:cxn ang="3cd4">
                  <a:pos x="hc" y="t"/>
                </a:cxn>
                <a:cxn ang="cd2">
                  <a:pos x="l" y="vc"/>
                </a:cxn>
                <a:cxn ang="cd4">
                  <a:pos x="hc" y="b"/>
                </a:cxn>
                <a:cxn ang="0">
                  <a:pos x="r" y="vc"/>
                </a:cxn>
              </a:cxnLst>
              <a:rect l="l" t="t" r="r" b="b"/>
              <a:pathLst>
                <a:path w="35" h="102">
                  <a:moveTo>
                    <a:pt x="0" y="0"/>
                  </a:moveTo>
                  <a:cubicBezTo>
                    <a:pt x="35" y="102"/>
                    <a:pt x="35" y="102"/>
                    <a:pt x="35" y="10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2" name="Freeform 1001">
              <a:extLst>
                <a:ext uri="{FF2B5EF4-FFF2-40B4-BE49-F238E27FC236}">
                  <a16:creationId xmlns:a16="http://schemas.microsoft.com/office/drawing/2014/main" id="{028289DB-A030-E14E-A92F-7B2FE1BAD1D5}"/>
                </a:ext>
              </a:extLst>
            </p:cNvPr>
            <p:cNvSpPr/>
            <p:nvPr/>
          </p:nvSpPr>
          <p:spPr>
            <a:xfrm>
              <a:off x="7513920" y="4577039"/>
              <a:ext cx="59760" cy="24120"/>
            </a:xfrm>
            <a:custGeom>
              <a:avLst/>
              <a:gdLst/>
              <a:ahLst/>
              <a:cxnLst>
                <a:cxn ang="3cd4">
                  <a:pos x="hc" y="t"/>
                </a:cxn>
                <a:cxn ang="cd2">
                  <a:pos x="l" y="vc"/>
                </a:cxn>
                <a:cxn ang="cd4">
                  <a:pos x="hc" y="b"/>
                </a:cxn>
                <a:cxn ang="0">
                  <a:pos x="r" y="vc"/>
                </a:cxn>
              </a:cxnLst>
              <a:rect l="l" t="t" r="r" b="b"/>
              <a:pathLst>
                <a:path w="167" h="68">
                  <a:moveTo>
                    <a:pt x="167" y="0"/>
                  </a:moveTo>
                  <a:cubicBezTo>
                    <a:pt x="0" y="68"/>
                    <a:pt x="0" y="68"/>
                    <a:pt x="0" y="6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3" name="Freeform 1002">
              <a:extLst>
                <a:ext uri="{FF2B5EF4-FFF2-40B4-BE49-F238E27FC236}">
                  <a16:creationId xmlns:a16="http://schemas.microsoft.com/office/drawing/2014/main" id="{499056A9-9F98-B441-B360-0667BADA6B26}"/>
                </a:ext>
              </a:extLst>
            </p:cNvPr>
            <p:cNvSpPr/>
            <p:nvPr/>
          </p:nvSpPr>
          <p:spPr>
            <a:xfrm>
              <a:off x="7497360" y="4567680"/>
              <a:ext cx="16200" cy="33480"/>
            </a:xfrm>
            <a:custGeom>
              <a:avLst/>
              <a:gdLst/>
              <a:ahLst/>
              <a:cxnLst>
                <a:cxn ang="3cd4">
                  <a:pos x="hc" y="t"/>
                </a:cxn>
                <a:cxn ang="cd2">
                  <a:pos x="l" y="vc"/>
                </a:cxn>
                <a:cxn ang="cd4">
                  <a:pos x="hc" y="b"/>
                </a:cxn>
                <a:cxn ang="0">
                  <a:pos x="r" y="vc"/>
                </a:cxn>
              </a:cxnLst>
              <a:rect l="l" t="t" r="r" b="b"/>
              <a:pathLst>
                <a:path w="46" h="94">
                  <a:moveTo>
                    <a:pt x="46" y="9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4" name="Freeform 1003">
              <a:extLst>
                <a:ext uri="{FF2B5EF4-FFF2-40B4-BE49-F238E27FC236}">
                  <a16:creationId xmlns:a16="http://schemas.microsoft.com/office/drawing/2014/main" id="{1065ED92-6D57-1345-A880-DC98E36466E8}"/>
                </a:ext>
              </a:extLst>
            </p:cNvPr>
            <p:cNvSpPr/>
            <p:nvPr/>
          </p:nvSpPr>
          <p:spPr>
            <a:xfrm>
              <a:off x="7445160" y="4567680"/>
              <a:ext cx="51840" cy="1800"/>
            </a:xfrm>
            <a:custGeom>
              <a:avLst/>
              <a:gdLst/>
              <a:ahLst/>
              <a:cxnLst>
                <a:cxn ang="3cd4">
                  <a:pos x="hc" y="t"/>
                </a:cxn>
                <a:cxn ang="cd2">
                  <a:pos x="l" y="vc"/>
                </a:cxn>
                <a:cxn ang="cd4">
                  <a:pos x="hc" y="b"/>
                </a:cxn>
                <a:cxn ang="0">
                  <a:pos x="r" y="vc"/>
                </a:cxn>
              </a:cxnLst>
              <a:rect l="l" t="t" r="r" b="b"/>
              <a:pathLst>
                <a:path w="145" h="6">
                  <a:moveTo>
                    <a:pt x="145" y="0"/>
                  </a:moveTo>
                  <a:cubicBezTo>
                    <a:pt x="95" y="8"/>
                    <a:pt x="49" y="8"/>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5" name="Freeform 1004">
              <a:extLst>
                <a:ext uri="{FF2B5EF4-FFF2-40B4-BE49-F238E27FC236}">
                  <a16:creationId xmlns:a16="http://schemas.microsoft.com/office/drawing/2014/main" id="{EE7655BE-F2FA-0C4B-9D00-2B4D60B8FAC7}"/>
                </a:ext>
              </a:extLst>
            </p:cNvPr>
            <p:cNvSpPr/>
            <p:nvPr/>
          </p:nvSpPr>
          <p:spPr>
            <a:xfrm>
              <a:off x="7428600" y="4567680"/>
              <a:ext cx="16200" cy="33480"/>
            </a:xfrm>
            <a:custGeom>
              <a:avLst/>
              <a:gdLst/>
              <a:ahLst/>
              <a:cxnLst>
                <a:cxn ang="3cd4">
                  <a:pos x="hc" y="t"/>
                </a:cxn>
                <a:cxn ang="cd2">
                  <a:pos x="l" y="vc"/>
                </a:cxn>
                <a:cxn ang="cd4">
                  <a:pos x="hc" y="b"/>
                </a:cxn>
                <a:cxn ang="0">
                  <a:pos x="r" y="vc"/>
                </a:cxn>
              </a:cxnLst>
              <a:rect l="l" t="t" r="r" b="b"/>
              <a:pathLst>
                <a:path w="46" h="94">
                  <a:moveTo>
                    <a:pt x="46" y="0"/>
                  </a:moveTo>
                  <a:cubicBezTo>
                    <a:pt x="0" y="94"/>
                    <a:pt x="0" y="94"/>
                    <a:pt x="0"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6" name="Freeform 1005">
              <a:extLst>
                <a:ext uri="{FF2B5EF4-FFF2-40B4-BE49-F238E27FC236}">
                  <a16:creationId xmlns:a16="http://schemas.microsoft.com/office/drawing/2014/main" id="{8B3737BF-570D-1C41-9744-A90DE312CB2D}"/>
                </a:ext>
              </a:extLst>
            </p:cNvPr>
            <p:cNvSpPr/>
            <p:nvPr/>
          </p:nvSpPr>
          <p:spPr>
            <a:xfrm>
              <a:off x="7368479" y="4577039"/>
              <a:ext cx="59760" cy="24120"/>
            </a:xfrm>
            <a:custGeom>
              <a:avLst/>
              <a:gdLst/>
              <a:ahLst/>
              <a:cxnLst>
                <a:cxn ang="3cd4">
                  <a:pos x="hc" y="t"/>
                </a:cxn>
                <a:cxn ang="cd2">
                  <a:pos x="l" y="vc"/>
                </a:cxn>
                <a:cxn ang="cd4">
                  <a:pos x="hc" y="b"/>
                </a:cxn>
                <a:cxn ang="0">
                  <a:pos x="r" y="vc"/>
                </a:cxn>
              </a:cxnLst>
              <a:rect l="l" t="t" r="r" b="b"/>
              <a:pathLst>
                <a:path w="167" h="68">
                  <a:moveTo>
                    <a:pt x="167" y="6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7" name="Freeform 1006">
              <a:extLst>
                <a:ext uri="{FF2B5EF4-FFF2-40B4-BE49-F238E27FC236}">
                  <a16:creationId xmlns:a16="http://schemas.microsoft.com/office/drawing/2014/main" id="{DBC7B491-E5A7-3A48-A1A6-8C923F18B6EA}"/>
                </a:ext>
              </a:extLst>
            </p:cNvPr>
            <p:cNvSpPr/>
            <p:nvPr/>
          </p:nvSpPr>
          <p:spPr>
            <a:xfrm>
              <a:off x="7368479" y="4540320"/>
              <a:ext cx="11160" cy="36360"/>
            </a:xfrm>
            <a:custGeom>
              <a:avLst/>
              <a:gdLst/>
              <a:ahLst/>
              <a:cxnLst>
                <a:cxn ang="3cd4">
                  <a:pos x="hc" y="t"/>
                </a:cxn>
                <a:cxn ang="cd2">
                  <a:pos x="l" y="vc"/>
                </a:cxn>
                <a:cxn ang="cd4">
                  <a:pos x="hc" y="b"/>
                </a:cxn>
                <a:cxn ang="0">
                  <a:pos x="r" y="vc"/>
                </a:cxn>
              </a:cxnLst>
              <a:rect l="l" t="t" r="r" b="b"/>
              <a:pathLst>
                <a:path w="32" h="102">
                  <a:moveTo>
                    <a:pt x="0" y="102"/>
                  </a:moveTo>
                  <a:cubicBezTo>
                    <a:pt x="32" y="0"/>
                    <a:pt x="32" y="0"/>
                    <a:pt x="32"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8" name="Freeform 1007">
              <a:extLst>
                <a:ext uri="{FF2B5EF4-FFF2-40B4-BE49-F238E27FC236}">
                  <a16:creationId xmlns:a16="http://schemas.microsoft.com/office/drawing/2014/main" id="{6A64C044-7ACD-0D4B-A3F1-A7815FB19FAF}"/>
                </a:ext>
              </a:extLst>
            </p:cNvPr>
            <p:cNvSpPr/>
            <p:nvPr/>
          </p:nvSpPr>
          <p:spPr>
            <a:xfrm>
              <a:off x="7344360" y="4503960"/>
              <a:ext cx="35280" cy="36000"/>
            </a:xfrm>
            <a:custGeom>
              <a:avLst/>
              <a:gdLst/>
              <a:ahLst/>
              <a:cxnLst>
                <a:cxn ang="3cd4">
                  <a:pos x="hc" y="t"/>
                </a:cxn>
                <a:cxn ang="cd2">
                  <a:pos x="l" y="vc"/>
                </a:cxn>
                <a:cxn ang="cd4">
                  <a:pos x="hc" y="b"/>
                </a:cxn>
                <a:cxn ang="0">
                  <a:pos x="r" y="vc"/>
                </a:cxn>
              </a:cxnLst>
              <a:rect l="l" t="t" r="r" b="b"/>
              <a:pathLst>
                <a:path w="99" h="101">
                  <a:moveTo>
                    <a:pt x="99" y="101"/>
                  </a:moveTo>
                  <a:cubicBezTo>
                    <a:pt x="61" y="73"/>
                    <a:pt x="26" y="4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09" name="Freeform 1008">
              <a:extLst>
                <a:ext uri="{FF2B5EF4-FFF2-40B4-BE49-F238E27FC236}">
                  <a16:creationId xmlns:a16="http://schemas.microsoft.com/office/drawing/2014/main" id="{A7FA81D3-9BB5-1B45-B4DD-B0FC42361EB4}"/>
                </a:ext>
              </a:extLst>
            </p:cNvPr>
            <p:cNvSpPr/>
            <p:nvPr/>
          </p:nvSpPr>
          <p:spPr>
            <a:xfrm>
              <a:off x="7306920" y="4503960"/>
              <a:ext cx="37080" cy="12600"/>
            </a:xfrm>
            <a:custGeom>
              <a:avLst/>
              <a:gdLst/>
              <a:ahLst/>
              <a:cxnLst>
                <a:cxn ang="3cd4">
                  <a:pos x="hc" y="t"/>
                </a:cxn>
                <a:cxn ang="cd2">
                  <a:pos x="l" y="vc"/>
                </a:cxn>
                <a:cxn ang="cd4">
                  <a:pos x="hc" y="b"/>
                </a:cxn>
                <a:cxn ang="0">
                  <a:pos x="r" y="vc"/>
                </a:cxn>
              </a:cxnLst>
              <a:rect l="l" t="t" r="r" b="b"/>
              <a:pathLst>
                <a:path w="104" h="36">
                  <a:moveTo>
                    <a:pt x="104" y="0"/>
                  </a:moveTo>
                  <a:cubicBezTo>
                    <a:pt x="0" y="36"/>
                    <a:pt x="0" y="36"/>
                    <a:pt x="0" y="3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0" name="Freeform 1009">
              <a:extLst>
                <a:ext uri="{FF2B5EF4-FFF2-40B4-BE49-F238E27FC236}">
                  <a16:creationId xmlns:a16="http://schemas.microsoft.com/office/drawing/2014/main" id="{0584F59E-699B-D245-A221-3330F962FADE}"/>
                </a:ext>
              </a:extLst>
            </p:cNvPr>
            <p:cNvSpPr/>
            <p:nvPr/>
          </p:nvSpPr>
          <p:spPr>
            <a:xfrm>
              <a:off x="7282440" y="4456080"/>
              <a:ext cx="24120" cy="60480"/>
            </a:xfrm>
            <a:custGeom>
              <a:avLst/>
              <a:gdLst/>
              <a:ahLst/>
              <a:cxnLst>
                <a:cxn ang="3cd4">
                  <a:pos x="hc" y="t"/>
                </a:cxn>
                <a:cxn ang="cd2">
                  <a:pos x="l" y="vc"/>
                </a:cxn>
                <a:cxn ang="cd4">
                  <a:pos x="hc" y="b"/>
                </a:cxn>
                <a:cxn ang="0">
                  <a:pos x="r" y="vc"/>
                </a:cxn>
              </a:cxnLst>
              <a:rect l="l" t="t" r="r" b="b"/>
              <a:pathLst>
                <a:path w="68" h="169">
                  <a:moveTo>
                    <a:pt x="68" y="16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1" name="Freeform 1010">
              <a:extLst>
                <a:ext uri="{FF2B5EF4-FFF2-40B4-BE49-F238E27FC236}">
                  <a16:creationId xmlns:a16="http://schemas.microsoft.com/office/drawing/2014/main" id="{CAE5A27A-762A-094A-8586-E3F2BDF9DA23}"/>
                </a:ext>
              </a:extLst>
            </p:cNvPr>
            <p:cNvSpPr/>
            <p:nvPr/>
          </p:nvSpPr>
          <p:spPr>
            <a:xfrm>
              <a:off x="7282440" y="4438800"/>
              <a:ext cx="34560" cy="16920"/>
            </a:xfrm>
            <a:custGeom>
              <a:avLst/>
              <a:gdLst/>
              <a:ahLst/>
              <a:cxnLst>
                <a:cxn ang="3cd4">
                  <a:pos x="hc" y="t"/>
                </a:cxn>
                <a:cxn ang="cd2">
                  <a:pos x="l" y="vc"/>
                </a:cxn>
                <a:cxn ang="cd4">
                  <a:pos x="hc" y="b"/>
                </a:cxn>
                <a:cxn ang="0">
                  <a:pos x="r" y="vc"/>
                </a:cxn>
              </a:cxnLst>
              <a:rect l="l" t="t" r="r" b="b"/>
              <a:pathLst>
                <a:path w="97" h="48">
                  <a:moveTo>
                    <a:pt x="0" y="48"/>
                  </a:moveTo>
                  <a:cubicBezTo>
                    <a:pt x="97" y="0"/>
                    <a:pt x="97" y="0"/>
                    <a:pt x="97"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2" name="Freeform 1011">
              <a:extLst>
                <a:ext uri="{FF2B5EF4-FFF2-40B4-BE49-F238E27FC236}">
                  <a16:creationId xmlns:a16="http://schemas.microsoft.com/office/drawing/2014/main" id="{5E0ED264-A44A-144E-A6DB-4F1AC172CC7E}"/>
                </a:ext>
              </a:extLst>
            </p:cNvPr>
            <p:cNvSpPr/>
            <p:nvPr/>
          </p:nvSpPr>
          <p:spPr>
            <a:xfrm>
              <a:off x="7315200" y="4387680"/>
              <a:ext cx="1800" cy="50760"/>
            </a:xfrm>
            <a:custGeom>
              <a:avLst/>
              <a:gdLst/>
              <a:ahLst/>
              <a:cxnLst>
                <a:cxn ang="3cd4">
                  <a:pos x="hc" y="t"/>
                </a:cxn>
                <a:cxn ang="cd2">
                  <a:pos x="l" y="vc"/>
                </a:cxn>
                <a:cxn ang="cd4">
                  <a:pos x="hc" y="b"/>
                </a:cxn>
                <a:cxn ang="0">
                  <a:pos x="r" y="vc"/>
                </a:cxn>
              </a:cxnLst>
              <a:rect l="l" t="t" r="r" b="b"/>
              <a:pathLst>
                <a:path w="6" h="142">
                  <a:moveTo>
                    <a:pt x="6" y="142"/>
                  </a:moveTo>
                  <a:cubicBezTo>
                    <a:pt x="-2" y="96"/>
                    <a:pt x="-2" y="46"/>
                    <a:pt x="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3" name="Straight Connector 1012">
              <a:extLst>
                <a:ext uri="{FF2B5EF4-FFF2-40B4-BE49-F238E27FC236}">
                  <a16:creationId xmlns:a16="http://schemas.microsoft.com/office/drawing/2014/main" id="{3656EF0F-0B02-A54C-99A1-A02FCC07F599}"/>
                </a:ext>
              </a:extLst>
            </p:cNvPr>
            <p:cNvSpPr/>
            <p:nvPr/>
          </p:nvSpPr>
          <p:spPr>
            <a:xfrm flipH="1" flipV="1">
              <a:off x="7282440" y="4368960"/>
              <a:ext cx="34920" cy="187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4" name="Straight Connector 1013">
              <a:extLst>
                <a:ext uri="{FF2B5EF4-FFF2-40B4-BE49-F238E27FC236}">
                  <a16:creationId xmlns:a16="http://schemas.microsoft.com/office/drawing/2014/main" id="{55669886-0663-6847-8D07-2F9327F33977}"/>
                </a:ext>
              </a:extLst>
            </p:cNvPr>
            <p:cNvSpPr/>
            <p:nvPr/>
          </p:nvSpPr>
          <p:spPr>
            <a:xfrm>
              <a:off x="7239960" y="4388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5" name="Freeform 1014">
              <a:extLst>
                <a:ext uri="{FF2B5EF4-FFF2-40B4-BE49-F238E27FC236}">
                  <a16:creationId xmlns:a16="http://schemas.microsoft.com/office/drawing/2014/main" id="{25715DDF-C2FA-824B-8FC8-96CDA7D73F40}"/>
                </a:ext>
              </a:extLst>
            </p:cNvPr>
            <p:cNvSpPr/>
            <p:nvPr/>
          </p:nvSpPr>
          <p:spPr>
            <a:xfrm>
              <a:off x="7176240" y="4363559"/>
              <a:ext cx="63360" cy="24480"/>
            </a:xfrm>
            <a:custGeom>
              <a:avLst/>
              <a:gdLst/>
              <a:ahLst/>
              <a:cxnLst>
                <a:cxn ang="3cd4">
                  <a:pos x="hc" y="t"/>
                </a:cxn>
                <a:cxn ang="cd2">
                  <a:pos x="l" y="vc"/>
                </a:cxn>
                <a:cxn ang="cd4">
                  <a:pos x="hc" y="b"/>
                </a:cxn>
                <a:cxn ang="0">
                  <a:pos x="r" y="vc"/>
                </a:cxn>
              </a:cxnLst>
              <a:rect l="l" t="t" r="r" b="b"/>
              <a:pathLst>
                <a:path w="177" h="69">
                  <a:moveTo>
                    <a:pt x="177" y="69"/>
                  </a:moveTo>
                  <a:cubicBezTo>
                    <a:pt x="148" y="-2"/>
                    <a:pt x="59" y="-22"/>
                    <a:pt x="0" y="2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6" name="Freeform 1015">
              <a:extLst>
                <a:ext uri="{FF2B5EF4-FFF2-40B4-BE49-F238E27FC236}">
                  <a16:creationId xmlns:a16="http://schemas.microsoft.com/office/drawing/2014/main" id="{0D014424-BDDE-1141-80DB-C520FB1E2D72}"/>
                </a:ext>
              </a:extLst>
            </p:cNvPr>
            <p:cNvSpPr/>
            <p:nvPr/>
          </p:nvSpPr>
          <p:spPr>
            <a:xfrm>
              <a:off x="7162920" y="4373279"/>
              <a:ext cx="20160" cy="65160"/>
            </a:xfrm>
            <a:custGeom>
              <a:avLst/>
              <a:gdLst/>
              <a:ahLst/>
              <a:cxnLst>
                <a:cxn ang="3cd4">
                  <a:pos x="hc" y="t"/>
                </a:cxn>
                <a:cxn ang="cd2">
                  <a:pos x="l" y="vc"/>
                </a:cxn>
                <a:cxn ang="cd4">
                  <a:pos x="hc" y="b"/>
                </a:cxn>
                <a:cxn ang="0">
                  <a:pos x="r" y="vc"/>
                </a:cxn>
              </a:cxnLst>
              <a:rect l="l" t="t" r="r" b="b"/>
              <a:pathLst>
                <a:path w="57" h="182">
                  <a:moveTo>
                    <a:pt x="37" y="0"/>
                  </a:moveTo>
                  <a:cubicBezTo>
                    <a:pt x="-19" y="52"/>
                    <a:pt x="-11" y="144"/>
                    <a:pt x="57" y="18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7" name="Straight Connector 1016">
              <a:extLst>
                <a:ext uri="{FF2B5EF4-FFF2-40B4-BE49-F238E27FC236}">
                  <a16:creationId xmlns:a16="http://schemas.microsoft.com/office/drawing/2014/main" id="{83971F28-D890-244F-B932-D34CF782E566}"/>
                </a:ext>
              </a:extLst>
            </p:cNvPr>
            <p:cNvSpPr/>
            <p:nvPr/>
          </p:nvSpPr>
          <p:spPr>
            <a:xfrm>
              <a:off x="7123679" y="446616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8" name="Freeform 1017">
              <a:extLst>
                <a:ext uri="{FF2B5EF4-FFF2-40B4-BE49-F238E27FC236}">
                  <a16:creationId xmlns:a16="http://schemas.microsoft.com/office/drawing/2014/main" id="{1823F83B-9159-B64F-AD91-A69F7DEA9C01}"/>
                </a:ext>
              </a:extLst>
            </p:cNvPr>
            <p:cNvSpPr/>
            <p:nvPr/>
          </p:nvSpPr>
          <p:spPr>
            <a:xfrm>
              <a:off x="7094879" y="4466160"/>
              <a:ext cx="28440" cy="14400"/>
            </a:xfrm>
            <a:custGeom>
              <a:avLst/>
              <a:gdLst/>
              <a:ahLst/>
              <a:cxnLst>
                <a:cxn ang="3cd4">
                  <a:pos x="hc" y="t"/>
                </a:cxn>
                <a:cxn ang="cd2">
                  <a:pos x="l" y="vc"/>
                </a:cxn>
                <a:cxn ang="cd4">
                  <a:pos x="hc" y="b"/>
                </a:cxn>
                <a:cxn ang="0">
                  <a:pos x="r" y="vc"/>
                </a:cxn>
              </a:cxnLst>
              <a:rect l="l" t="t" r="r" b="b"/>
              <a:pathLst>
                <a:path w="80" h="41">
                  <a:moveTo>
                    <a:pt x="80" y="0"/>
                  </a:moveTo>
                  <a:cubicBezTo>
                    <a:pt x="0" y="41"/>
                    <a:pt x="0" y="41"/>
                    <a:pt x="0" y="4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19" name="Freeform 1018">
              <a:extLst>
                <a:ext uri="{FF2B5EF4-FFF2-40B4-BE49-F238E27FC236}">
                  <a16:creationId xmlns:a16="http://schemas.microsoft.com/office/drawing/2014/main" id="{FB4271AA-C1DD-A94D-BF95-924694E01277}"/>
                </a:ext>
              </a:extLst>
            </p:cNvPr>
            <p:cNvSpPr/>
            <p:nvPr/>
          </p:nvSpPr>
          <p:spPr>
            <a:xfrm>
              <a:off x="7075440" y="4441320"/>
              <a:ext cx="19080" cy="39240"/>
            </a:xfrm>
            <a:custGeom>
              <a:avLst/>
              <a:gdLst/>
              <a:ahLst/>
              <a:cxnLst>
                <a:cxn ang="3cd4">
                  <a:pos x="hc" y="t"/>
                </a:cxn>
                <a:cxn ang="cd2">
                  <a:pos x="l" y="vc"/>
                </a:cxn>
                <a:cxn ang="cd4">
                  <a:pos x="hc" y="b"/>
                </a:cxn>
                <a:cxn ang="0">
                  <a:pos x="r" y="vc"/>
                </a:cxn>
              </a:cxnLst>
              <a:rect l="l" t="t" r="r" b="b"/>
              <a:pathLst>
                <a:path w="54" h="110">
                  <a:moveTo>
                    <a:pt x="54" y="11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0" name="Freeform 1019">
              <a:extLst>
                <a:ext uri="{FF2B5EF4-FFF2-40B4-BE49-F238E27FC236}">
                  <a16:creationId xmlns:a16="http://schemas.microsoft.com/office/drawing/2014/main" id="{1A8CC92A-1826-B747-841E-7C7A9599C0B7}"/>
                </a:ext>
              </a:extLst>
            </p:cNvPr>
            <p:cNvSpPr/>
            <p:nvPr/>
          </p:nvSpPr>
          <p:spPr>
            <a:xfrm>
              <a:off x="7075440" y="4426200"/>
              <a:ext cx="29520" cy="14760"/>
            </a:xfrm>
            <a:custGeom>
              <a:avLst/>
              <a:gdLst/>
              <a:ahLst/>
              <a:cxnLst>
                <a:cxn ang="3cd4">
                  <a:pos x="hc" y="t"/>
                </a:cxn>
                <a:cxn ang="cd2">
                  <a:pos x="l" y="vc"/>
                </a:cxn>
                <a:cxn ang="cd4">
                  <a:pos x="hc" y="b"/>
                </a:cxn>
                <a:cxn ang="0">
                  <a:pos x="r" y="vc"/>
                </a:cxn>
              </a:cxnLst>
              <a:rect l="l" t="t" r="r" b="b"/>
              <a:pathLst>
                <a:path w="83" h="42">
                  <a:moveTo>
                    <a:pt x="0" y="42"/>
                  </a:moveTo>
                  <a:cubicBezTo>
                    <a:pt x="83" y="0"/>
                    <a:pt x="83" y="0"/>
                    <a:pt x="83"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1" name="Freeform 1020">
              <a:extLst>
                <a:ext uri="{FF2B5EF4-FFF2-40B4-BE49-F238E27FC236}">
                  <a16:creationId xmlns:a16="http://schemas.microsoft.com/office/drawing/2014/main" id="{63C1704B-E028-1A41-98BC-B063D1802225}"/>
                </a:ext>
              </a:extLst>
            </p:cNvPr>
            <p:cNvSpPr/>
            <p:nvPr/>
          </p:nvSpPr>
          <p:spPr>
            <a:xfrm>
              <a:off x="7103160" y="4393080"/>
              <a:ext cx="2160" cy="32760"/>
            </a:xfrm>
            <a:custGeom>
              <a:avLst/>
              <a:gdLst/>
              <a:ahLst/>
              <a:cxnLst>
                <a:cxn ang="3cd4">
                  <a:pos x="hc" y="t"/>
                </a:cxn>
                <a:cxn ang="cd2">
                  <a:pos x="l" y="vc"/>
                </a:cxn>
                <a:cxn ang="cd4">
                  <a:pos x="hc" y="b"/>
                </a:cxn>
                <a:cxn ang="0">
                  <a:pos x="r" y="vc"/>
                </a:cxn>
              </a:cxnLst>
              <a:rect l="l" t="t" r="r" b="b"/>
              <a:pathLst>
                <a:path w="7" h="92">
                  <a:moveTo>
                    <a:pt x="7" y="92"/>
                  </a:moveTo>
                  <a:cubicBezTo>
                    <a:pt x="0" y="60"/>
                    <a:pt x="-2" y="30"/>
                    <a:pt x="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2" name="Freeform 1021">
              <a:extLst>
                <a:ext uri="{FF2B5EF4-FFF2-40B4-BE49-F238E27FC236}">
                  <a16:creationId xmlns:a16="http://schemas.microsoft.com/office/drawing/2014/main" id="{35F92DCC-4959-E446-B5A0-5D8AE333DBBF}"/>
                </a:ext>
              </a:extLst>
            </p:cNvPr>
            <p:cNvSpPr/>
            <p:nvPr/>
          </p:nvSpPr>
          <p:spPr>
            <a:xfrm>
              <a:off x="7072200" y="4381200"/>
              <a:ext cx="31680" cy="11520"/>
            </a:xfrm>
            <a:custGeom>
              <a:avLst/>
              <a:gdLst/>
              <a:ahLst/>
              <a:cxnLst>
                <a:cxn ang="3cd4">
                  <a:pos x="hc" y="t"/>
                </a:cxn>
                <a:cxn ang="cd2">
                  <a:pos x="l" y="vc"/>
                </a:cxn>
                <a:cxn ang="cd4">
                  <a:pos x="hc" y="b"/>
                </a:cxn>
                <a:cxn ang="0">
                  <a:pos x="r" y="vc"/>
                </a:cxn>
              </a:cxnLst>
              <a:rect l="l" t="t" r="r" b="b"/>
              <a:pathLst>
                <a:path w="89" h="33">
                  <a:moveTo>
                    <a:pt x="89" y="33"/>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3" name="Freeform 1022">
              <a:extLst>
                <a:ext uri="{FF2B5EF4-FFF2-40B4-BE49-F238E27FC236}">
                  <a16:creationId xmlns:a16="http://schemas.microsoft.com/office/drawing/2014/main" id="{38EBD514-F414-E949-BD9C-6C2D884CEA9C}"/>
                </a:ext>
              </a:extLst>
            </p:cNvPr>
            <p:cNvSpPr/>
            <p:nvPr/>
          </p:nvSpPr>
          <p:spPr>
            <a:xfrm>
              <a:off x="7072200" y="4339440"/>
              <a:ext cx="14040" cy="41400"/>
            </a:xfrm>
            <a:custGeom>
              <a:avLst/>
              <a:gdLst/>
              <a:ahLst/>
              <a:cxnLst>
                <a:cxn ang="3cd4">
                  <a:pos x="hc" y="t"/>
                </a:cxn>
                <a:cxn ang="cd2">
                  <a:pos x="l" y="vc"/>
                </a:cxn>
                <a:cxn ang="cd4">
                  <a:pos x="hc" y="b"/>
                </a:cxn>
                <a:cxn ang="0">
                  <a:pos x="r" y="vc"/>
                </a:cxn>
              </a:cxnLst>
              <a:rect l="l" t="t" r="r" b="b"/>
              <a:pathLst>
                <a:path w="40" h="116">
                  <a:moveTo>
                    <a:pt x="0" y="116"/>
                  </a:moveTo>
                  <a:cubicBezTo>
                    <a:pt x="40" y="0"/>
                    <a:pt x="40" y="0"/>
                    <a:pt x="4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4" name="Freeform 1023">
              <a:extLst>
                <a:ext uri="{FF2B5EF4-FFF2-40B4-BE49-F238E27FC236}">
                  <a16:creationId xmlns:a16="http://schemas.microsoft.com/office/drawing/2014/main" id="{E5D2A3EC-3C8B-CA49-AB4F-67460CC4F09A}"/>
                </a:ext>
              </a:extLst>
            </p:cNvPr>
            <p:cNvSpPr/>
            <p:nvPr/>
          </p:nvSpPr>
          <p:spPr>
            <a:xfrm>
              <a:off x="7086600" y="4339440"/>
              <a:ext cx="30600" cy="10440"/>
            </a:xfrm>
            <a:custGeom>
              <a:avLst/>
              <a:gdLst/>
              <a:ahLst/>
              <a:cxnLst>
                <a:cxn ang="3cd4">
                  <a:pos x="hc" y="t"/>
                </a:cxn>
                <a:cxn ang="cd2">
                  <a:pos x="l" y="vc"/>
                </a:cxn>
                <a:cxn ang="cd4">
                  <a:pos x="hc" y="b"/>
                </a:cxn>
                <a:cxn ang="0">
                  <a:pos x="r" y="vc"/>
                </a:cxn>
              </a:cxnLst>
              <a:rect l="l" t="t" r="r" b="b"/>
              <a:pathLst>
                <a:path w="86" h="30">
                  <a:moveTo>
                    <a:pt x="0" y="0"/>
                  </a:moveTo>
                  <a:cubicBezTo>
                    <a:pt x="86" y="30"/>
                    <a:pt x="86" y="30"/>
                    <a:pt x="86" y="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5" name="Freeform 1024">
              <a:extLst>
                <a:ext uri="{FF2B5EF4-FFF2-40B4-BE49-F238E27FC236}">
                  <a16:creationId xmlns:a16="http://schemas.microsoft.com/office/drawing/2014/main" id="{515C815C-3734-974A-BD3A-B9D7E2EC5FB4}"/>
                </a:ext>
              </a:extLst>
            </p:cNvPr>
            <p:cNvSpPr/>
            <p:nvPr/>
          </p:nvSpPr>
          <p:spPr>
            <a:xfrm>
              <a:off x="7117560" y="4325400"/>
              <a:ext cx="21600" cy="24480"/>
            </a:xfrm>
            <a:custGeom>
              <a:avLst/>
              <a:gdLst/>
              <a:ahLst/>
              <a:cxnLst>
                <a:cxn ang="3cd4">
                  <a:pos x="hc" y="t"/>
                </a:cxn>
                <a:cxn ang="cd2">
                  <a:pos x="l" y="vc"/>
                </a:cxn>
                <a:cxn ang="cd4">
                  <a:pos x="hc" y="b"/>
                </a:cxn>
                <a:cxn ang="0">
                  <a:pos x="r" y="vc"/>
                </a:cxn>
              </a:cxnLst>
              <a:rect l="l" t="t" r="r" b="b"/>
              <a:pathLst>
                <a:path w="61" h="69">
                  <a:moveTo>
                    <a:pt x="0" y="69"/>
                  </a:moveTo>
                  <a:cubicBezTo>
                    <a:pt x="17" y="43"/>
                    <a:pt x="37" y="21"/>
                    <a:pt x="6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6" name="Freeform 1025">
              <a:extLst>
                <a:ext uri="{FF2B5EF4-FFF2-40B4-BE49-F238E27FC236}">
                  <a16:creationId xmlns:a16="http://schemas.microsoft.com/office/drawing/2014/main" id="{84C85C8B-6B8A-0F4B-B4C4-9CE482013C5A}"/>
                </a:ext>
              </a:extLst>
            </p:cNvPr>
            <p:cNvSpPr/>
            <p:nvPr/>
          </p:nvSpPr>
          <p:spPr>
            <a:xfrm>
              <a:off x="7123679" y="4294440"/>
              <a:ext cx="15480" cy="30600"/>
            </a:xfrm>
            <a:custGeom>
              <a:avLst/>
              <a:gdLst/>
              <a:ahLst/>
              <a:cxnLst>
                <a:cxn ang="3cd4">
                  <a:pos x="hc" y="t"/>
                </a:cxn>
                <a:cxn ang="cd2">
                  <a:pos x="l" y="vc"/>
                </a:cxn>
                <a:cxn ang="cd4">
                  <a:pos x="hc" y="b"/>
                </a:cxn>
                <a:cxn ang="0">
                  <a:pos x="r" y="vc"/>
                </a:cxn>
              </a:cxnLst>
              <a:rect l="l" t="t" r="r" b="b"/>
              <a:pathLst>
                <a:path w="44" h="86">
                  <a:moveTo>
                    <a:pt x="44" y="86"/>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7" name="Freeform 1026">
              <a:extLst>
                <a:ext uri="{FF2B5EF4-FFF2-40B4-BE49-F238E27FC236}">
                  <a16:creationId xmlns:a16="http://schemas.microsoft.com/office/drawing/2014/main" id="{DD88AB3D-3634-2A40-AF0A-AE12925171AB}"/>
                </a:ext>
              </a:extLst>
            </p:cNvPr>
            <p:cNvSpPr/>
            <p:nvPr/>
          </p:nvSpPr>
          <p:spPr>
            <a:xfrm>
              <a:off x="7123679" y="4275360"/>
              <a:ext cx="38880" cy="18720"/>
            </a:xfrm>
            <a:custGeom>
              <a:avLst/>
              <a:gdLst/>
              <a:ahLst/>
              <a:cxnLst>
                <a:cxn ang="3cd4">
                  <a:pos x="hc" y="t"/>
                </a:cxn>
                <a:cxn ang="cd2">
                  <a:pos x="l" y="vc"/>
                </a:cxn>
                <a:cxn ang="cd4">
                  <a:pos x="hc" y="b"/>
                </a:cxn>
                <a:cxn ang="0">
                  <a:pos x="r" y="vc"/>
                </a:cxn>
              </a:cxnLst>
              <a:rect l="l" t="t" r="r" b="b"/>
              <a:pathLst>
                <a:path w="109" h="53">
                  <a:moveTo>
                    <a:pt x="0" y="53"/>
                  </a:moveTo>
                  <a:cubicBezTo>
                    <a:pt x="109" y="0"/>
                    <a:pt x="109" y="0"/>
                    <a:pt x="10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8" name="Freeform 1027">
              <a:extLst>
                <a:ext uri="{FF2B5EF4-FFF2-40B4-BE49-F238E27FC236}">
                  <a16:creationId xmlns:a16="http://schemas.microsoft.com/office/drawing/2014/main" id="{52AB12D5-A0B8-C545-995F-968564298290}"/>
                </a:ext>
              </a:extLst>
            </p:cNvPr>
            <p:cNvSpPr/>
            <p:nvPr/>
          </p:nvSpPr>
          <p:spPr>
            <a:xfrm>
              <a:off x="7162920" y="4275360"/>
              <a:ext cx="14040" cy="30600"/>
            </a:xfrm>
            <a:custGeom>
              <a:avLst/>
              <a:gdLst/>
              <a:ahLst/>
              <a:cxnLst>
                <a:cxn ang="3cd4">
                  <a:pos x="hc" y="t"/>
                </a:cxn>
                <a:cxn ang="cd2">
                  <a:pos x="l" y="vc"/>
                </a:cxn>
                <a:cxn ang="cd4">
                  <a:pos x="hc" y="b"/>
                </a:cxn>
                <a:cxn ang="0">
                  <a:pos x="r" y="vc"/>
                </a:cxn>
              </a:cxnLst>
              <a:rect l="l" t="t" r="r" b="b"/>
              <a:pathLst>
                <a:path w="40" h="86">
                  <a:moveTo>
                    <a:pt x="0" y="0"/>
                  </a:moveTo>
                  <a:cubicBezTo>
                    <a:pt x="40" y="86"/>
                    <a:pt x="40" y="86"/>
                    <a:pt x="40" y="8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29" name="Freeform 1028">
              <a:extLst>
                <a:ext uri="{FF2B5EF4-FFF2-40B4-BE49-F238E27FC236}">
                  <a16:creationId xmlns:a16="http://schemas.microsoft.com/office/drawing/2014/main" id="{3A4501DD-C375-2443-A095-6A5B36D82787}"/>
                </a:ext>
              </a:extLst>
            </p:cNvPr>
            <p:cNvSpPr/>
            <p:nvPr/>
          </p:nvSpPr>
          <p:spPr>
            <a:xfrm>
              <a:off x="7177320" y="4303440"/>
              <a:ext cx="31680" cy="2520"/>
            </a:xfrm>
            <a:custGeom>
              <a:avLst/>
              <a:gdLst/>
              <a:ahLst/>
              <a:cxnLst>
                <a:cxn ang="3cd4">
                  <a:pos x="hc" y="t"/>
                </a:cxn>
                <a:cxn ang="cd2">
                  <a:pos x="l" y="vc"/>
                </a:cxn>
                <a:cxn ang="cd4">
                  <a:pos x="hc" y="b"/>
                </a:cxn>
                <a:cxn ang="0">
                  <a:pos x="r" y="vc"/>
                </a:cxn>
              </a:cxnLst>
              <a:rect l="l" t="t" r="r" b="b"/>
              <a:pathLst>
                <a:path w="89" h="8">
                  <a:moveTo>
                    <a:pt x="0" y="8"/>
                  </a:moveTo>
                  <a:cubicBezTo>
                    <a:pt x="29" y="-2"/>
                    <a:pt x="58" y="-2"/>
                    <a:pt x="89" y="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0" name="Freeform 1029">
              <a:extLst>
                <a:ext uri="{FF2B5EF4-FFF2-40B4-BE49-F238E27FC236}">
                  <a16:creationId xmlns:a16="http://schemas.microsoft.com/office/drawing/2014/main" id="{AF7790AA-C69D-3644-B7B5-CFB99384F7FF}"/>
                </a:ext>
              </a:extLst>
            </p:cNvPr>
            <p:cNvSpPr/>
            <p:nvPr/>
          </p:nvSpPr>
          <p:spPr>
            <a:xfrm>
              <a:off x="7209360" y="4270680"/>
              <a:ext cx="10080" cy="33480"/>
            </a:xfrm>
            <a:custGeom>
              <a:avLst/>
              <a:gdLst/>
              <a:ahLst/>
              <a:cxnLst>
                <a:cxn ang="3cd4">
                  <a:pos x="hc" y="t"/>
                </a:cxn>
                <a:cxn ang="cd2">
                  <a:pos x="l" y="vc"/>
                </a:cxn>
                <a:cxn ang="cd4">
                  <a:pos x="hc" y="b"/>
                </a:cxn>
                <a:cxn ang="0">
                  <a:pos x="r" y="vc"/>
                </a:cxn>
              </a:cxnLst>
              <a:rect l="l" t="t" r="r" b="b"/>
              <a:pathLst>
                <a:path w="29" h="94">
                  <a:moveTo>
                    <a:pt x="0" y="94"/>
                  </a:moveTo>
                  <a:cubicBezTo>
                    <a:pt x="29" y="0"/>
                    <a:pt x="29" y="0"/>
                    <a:pt x="2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1" name="Freeform 1030">
              <a:extLst>
                <a:ext uri="{FF2B5EF4-FFF2-40B4-BE49-F238E27FC236}">
                  <a16:creationId xmlns:a16="http://schemas.microsoft.com/office/drawing/2014/main" id="{B44257DD-F35E-2045-9C54-DB13DC5234FC}"/>
                </a:ext>
              </a:extLst>
            </p:cNvPr>
            <p:cNvSpPr/>
            <p:nvPr/>
          </p:nvSpPr>
          <p:spPr>
            <a:xfrm>
              <a:off x="7219800" y="4270680"/>
              <a:ext cx="41040" cy="15120"/>
            </a:xfrm>
            <a:custGeom>
              <a:avLst/>
              <a:gdLst/>
              <a:ahLst/>
              <a:cxnLst>
                <a:cxn ang="3cd4">
                  <a:pos x="hc" y="t"/>
                </a:cxn>
                <a:cxn ang="cd2">
                  <a:pos x="l" y="vc"/>
                </a:cxn>
                <a:cxn ang="cd4">
                  <a:pos x="hc" y="b"/>
                </a:cxn>
                <a:cxn ang="0">
                  <a:pos x="r" y="vc"/>
                </a:cxn>
              </a:cxnLst>
              <a:rect l="l" t="t" r="r" b="b"/>
              <a:pathLst>
                <a:path w="115" h="43">
                  <a:moveTo>
                    <a:pt x="0" y="0"/>
                  </a:moveTo>
                  <a:cubicBezTo>
                    <a:pt x="115" y="43"/>
                    <a:pt x="115" y="43"/>
                    <a:pt x="115" y="4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2" name="Freeform 1031">
              <a:extLst>
                <a:ext uri="{FF2B5EF4-FFF2-40B4-BE49-F238E27FC236}">
                  <a16:creationId xmlns:a16="http://schemas.microsoft.com/office/drawing/2014/main" id="{FD0AA5F1-1E0B-F644-8F5B-8053F97DDE20}"/>
                </a:ext>
              </a:extLst>
            </p:cNvPr>
            <p:cNvSpPr/>
            <p:nvPr/>
          </p:nvSpPr>
          <p:spPr>
            <a:xfrm>
              <a:off x="7250760" y="4286160"/>
              <a:ext cx="10080" cy="32760"/>
            </a:xfrm>
            <a:custGeom>
              <a:avLst/>
              <a:gdLst/>
              <a:ahLst/>
              <a:cxnLst>
                <a:cxn ang="3cd4">
                  <a:pos x="hc" y="t"/>
                </a:cxn>
                <a:cxn ang="cd2">
                  <a:pos x="l" y="vc"/>
                </a:cxn>
                <a:cxn ang="cd4">
                  <a:pos x="hc" y="b"/>
                </a:cxn>
                <a:cxn ang="0">
                  <a:pos x="r" y="vc"/>
                </a:cxn>
              </a:cxnLst>
              <a:rect l="l" t="t" r="r" b="b"/>
              <a:pathLst>
                <a:path w="29" h="92">
                  <a:moveTo>
                    <a:pt x="29" y="0"/>
                  </a:moveTo>
                  <a:cubicBezTo>
                    <a:pt x="0" y="92"/>
                    <a:pt x="0" y="92"/>
                    <a:pt x="0" y="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3" name="Straight Connector 1032">
              <a:extLst>
                <a:ext uri="{FF2B5EF4-FFF2-40B4-BE49-F238E27FC236}">
                  <a16:creationId xmlns:a16="http://schemas.microsoft.com/office/drawing/2014/main" id="{83C8C64D-56EE-C144-B4CD-E6337149E29E}"/>
                </a:ext>
              </a:extLst>
            </p:cNvPr>
            <p:cNvSpPr/>
            <p:nvPr/>
          </p:nvSpPr>
          <p:spPr>
            <a:xfrm>
              <a:off x="7536240" y="441288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4" name="Freeform 1033">
              <a:extLst>
                <a:ext uri="{FF2B5EF4-FFF2-40B4-BE49-F238E27FC236}">
                  <a16:creationId xmlns:a16="http://schemas.microsoft.com/office/drawing/2014/main" id="{77E32313-19E3-4E46-989E-EAA1981C5A72}"/>
                </a:ext>
              </a:extLst>
            </p:cNvPr>
            <p:cNvSpPr/>
            <p:nvPr/>
          </p:nvSpPr>
          <p:spPr>
            <a:xfrm>
              <a:off x="7471080" y="4412880"/>
              <a:ext cx="64800" cy="64440"/>
            </a:xfrm>
            <a:custGeom>
              <a:avLst/>
              <a:gdLst/>
              <a:ahLst/>
              <a:cxnLst>
                <a:cxn ang="3cd4">
                  <a:pos x="hc" y="t"/>
                </a:cxn>
                <a:cxn ang="cd2">
                  <a:pos x="l" y="vc"/>
                </a:cxn>
                <a:cxn ang="cd4">
                  <a:pos x="hc" y="b"/>
                </a:cxn>
                <a:cxn ang="0">
                  <a:pos x="r" y="vc"/>
                </a:cxn>
              </a:cxnLst>
              <a:rect l="l" t="t" r="r" b="b"/>
              <a:pathLst>
                <a:path w="181" h="180">
                  <a:moveTo>
                    <a:pt x="181" y="0"/>
                  </a:moveTo>
                  <a:cubicBezTo>
                    <a:pt x="181" y="100"/>
                    <a:pt x="100" y="180"/>
                    <a:pt x="0" y="18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5" name="Freeform 1034">
              <a:extLst>
                <a:ext uri="{FF2B5EF4-FFF2-40B4-BE49-F238E27FC236}">
                  <a16:creationId xmlns:a16="http://schemas.microsoft.com/office/drawing/2014/main" id="{36C8409A-2DA7-664D-83A0-A84FAAE657C2}"/>
                </a:ext>
              </a:extLst>
            </p:cNvPr>
            <p:cNvSpPr/>
            <p:nvPr/>
          </p:nvSpPr>
          <p:spPr>
            <a:xfrm>
              <a:off x="7405920" y="4412880"/>
              <a:ext cx="64800" cy="64440"/>
            </a:xfrm>
            <a:custGeom>
              <a:avLst/>
              <a:gdLst/>
              <a:ahLst/>
              <a:cxnLst>
                <a:cxn ang="3cd4">
                  <a:pos x="hc" y="t"/>
                </a:cxn>
                <a:cxn ang="cd2">
                  <a:pos x="l" y="vc"/>
                </a:cxn>
                <a:cxn ang="cd4">
                  <a:pos x="hc" y="b"/>
                </a:cxn>
                <a:cxn ang="0">
                  <a:pos x="r" y="vc"/>
                </a:cxn>
              </a:cxnLst>
              <a:rect l="l" t="t" r="r" b="b"/>
              <a:pathLst>
                <a:path w="181" h="180">
                  <a:moveTo>
                    <a:pt x="181" y="180"/>
                  </a:moveTo>
                  <a:cubicBezTo>
                    <a:pt x="81" y="180"/>
                    <a:pt x="0" y="10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6" name="Freeform 1035">
              <a:extLst>
                <a:ext uri="{FF2B5EF4-FFF2-40B4-BE49-F238E27FC236}">
                  <a16:creationId xmlns:a16="http://schemas.microsoft.com/office/drawing/2014/main" id="{31AE7705-7931-F144-A6F9-6337EBE9561F}"/>
                </a:ext>
              </a:extLst>
            </p:cNvPr>
            <p:cNvSpPr/>
            <p:nvPr/>
          </p:nvSpPr>
          <p:spPr>
            <a:xfrm>
              <a:off x="7405920" y="4347720"/>
              <a:ext cx="64800" cy="64800"/>
            </a:xfrm>
            <a:custGeom>
              <a:avLst/>
              <a:gdLst/>
              <a:ahLst/>
              <a:cxnLst>
                <a:cxn ang="3cd4">
                  <a:pos x="hc" y="t"/>
                </a:cxn>
                <a:cxn ang="cd2">
                  <a:pos x="l" y="vc"/>
                </a:cxn>
                <a:cxn ang="cd4">
                  <a:pos x="hc" y="b"/>
                </a:cxn>
                <a:cxn ang="0">
                  <a:pos x="r" y="vc"/>
                </a:cxn>
              </a:cxnLst>
              <a:rect l="l" t="t" r="r" b="b"/>
              <a:pathLst>
                <a:path w="181" h="181">
                  <a:moveTo>
                    <a:pt x="0" y="181"/>
                  </a:moveTo>
                  <a:cubicBezTo>
                    <a:pt x="0" y="81"/>
                    <a:pt x="81" y="0"/>
                    <a:pt x="18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7" name="Freeform 1036">
              <a:extLst>
                <a:ext uri="{FF2B5EF4-FFF2-40B4-BE49-F238E27FC236}">
                  <a16:creationId xmlns:a16="http://schemas.microsoft.com/office/drawing/2014/main" id="{9C97587D-C43B-BA46-A789-04BCDB83FB90}"/>
                </a:ext>
              </a:extLst>
            </p:cNvPr>
            <p:cNvSpPr/>
            <p:nvPr/>
          </p:nvSpPr>
          <p:spPr>
            <a:xfrm>
              <a:off x="7471080" y="4347720"/>
              <a:ext cx="64800" cy="64800"/>
            </a:xfrm>
            <a:custGeom>
              <a:avLst/>
              <a:gdLst/>
              <a:ahLst/>
              <a:cxnLst>
                <a:cxn ang="3cd4">
                  <a:pos x="hc" y="t"/>
                </a:cxn>
                <a:cxn ang="cd2">
                  <a:pos x="l" y="vc"/>
                </a:cxn>
                <a:cxn ang="cd4">
                  <a:pos x="hc" y="b"/>
                </a:cxn>
                <a:cxn ang="0">
                  <a:pos x="r" y="vc"/>
                </a:cxn>
              </a:cxnLst>
              <a:rect l="l" t="t" r="r" b="b"/>
              <a:pathLst>
                <a:path w="181" h="181">
                  <a:moveTo>
                    <a:pt x="0" y="0"/>
                  </a:moveTo>
                  <a:cubicBezTo>
                    <a:pt x="100" y="0"/>
                    <a:pt x="181" y="81"/>
                    <a:pt x="181" y="18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8" name="Straight Connector 1037">
              <a:extLst>
                <a:ext uri="{FF2B5EF4-FFF2-40B4-BE49-F238E27FC236}">
                  <a16:creationId xmlns:a16="http://schemas.microsoft.com/office/drawing/2014/main" id="{3AF69747-A6D9-614D-9E7E-0C0BD82A4685}"/>
                </a:ext>
              </a:extLst>
            </p:cNvPr>
            <p:cNvSpPr/>
            <p:nvPr/>
          </p:nvSpPr>
          <p:spPr>
            <a:xfrm>
              <a:off x="7059240" y="46094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39" name="Freeform 1038">
              <a:extLst>
                <a:ext uri="{FF2B5EF4-FFF2-40B4-BE49-F238E27FC236}">
                  <a16:creationId xmlns:a16="http://schemas.microsoft.com/office/drawing/2014/main" id="{EF5814EA-8A8F-6B4B-ABCB-08BF1962C17E}"/>
                </a:ext>
              </a:extLst>
            </p:cNvPr>
            <p:cNvSpPr/>
            <p:nvPr/>
          </p:nvSpPr>
          <p:spPr>
            <a:xfrm>
              <a:off x="7059240" y="4565520"/>
              <a:ext cx="17640" cy="43560"/>
            </a:xfrm>
            <a:custGeom>
              <a:avLst/>
              <a:gdLst/>
              <a:ahLst/>
              <a:cxnLst>
                <a:cxn ang="3cd4">
                  <a:pos x="hc" y="t"/>
                </a:cxn>
                <a:cxn ang="cd2">
                  <a:pos x="l" y="vc"/>
                </a:cxn>
                <a:cxn ang="cd4">
                  <a:pos x="hc" y="b"/>
                </a:cxn>
                <a:cxn ang="0">
                  <a:pos x="r" y="vc"/>
                </a:cxn>
              </a:cxnLst>
              <a:rect l="l" t="t" r="r" b="b"/>
              <a:pathLst>
                <a:path w="50" h="122">
                  <a:moveTo>
                    <a:pt x="0" y="122"/>
                  </a:moveTo>
                  <a:cubicBezTo>
                    <a:pt x="50" y="0"/>
                    <a:pt x="50" y="0"/>
                    <a:pt x="5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0" name="Freeform 1039">
              <a:extLst>
                <a:ext uri="{FF2B5EF4-FFF2-40B4-BE49-F238E27FC236}">
                  <a16:creationId xmlns:a16="http://schemas.microsoft.com/office/drawing/2014/main" id="{FD6D447F-DFFE-0146-9355-4023172FD096}"/>
                </a:ext>
              </a:extLst>
            </p:cNvPr>
            <p:cNvSpPr/>
            <p:nvPr/>
          </p:nvSpPr>
          <p:spPr>
            <a:xfrm>
              <a:off x="7077240" y="4565520"/>
              <a:ext cx="31680" cy="12960"/>
            </a:xfrm>
            <a:custGeom>
              <a:avLst/>
              <a:gdLst/>
              <a:ahLst/>
              <a:cxnLst>
                <a:cxn ang="3cd4">
                  <a:pos x="hc" y="t"/>
                </a:cxn>
                <a:cxn ang="cd2">
                  <a:pos x="l" y="vc"/>
                </a:cxn>
                <a:cxn ang="cd4">
                  <a:pos x="hc" y="b"/>
                </a:cxn>
                <a:cxn ang="0">
                  <a:pos x="r" y="vc"/>
                </a:cxn>
              </a:cxnLst>
              <a:rect l="l" t="t" r="r" b="b"/>
              <a:pathLst>
                <a:path w="89" h="37">
                  <a:moveTo>
                    <a:pt x="0" y="0"/>
                  </a:moveTo>
                  <a:cubicBezTo>
                    <a:pt x="89" y="37"/>
                    <a:pt x="89" y="37"/>
                    <a:pt x="89"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1" name="Freeform 1040">
              <a:extLst>
                <a:ext uri="{FF2B5EF4-FFF2-40B4-BE49-F238E27FC236}">
                  <a16:creationId xmlns:a16="http://schemas.microsoft.com/office/drawing/2014/main" id="{3C0E0638-C27F-8540-ADCD-912991B8C1CE}"/>
                </a:ext>
              </a:extLst>
            </p:cNvPr>
            <p:cNvSpPr/>
            <p:nvPr/>
          </p:nvSpPr>
          <p:spPr>
            <a:xfrm>
              <a:off x="7109279" y="4554720"/>
              <a:ext cx="23400" cy="23760"/>
            </a:xfrm>
            <a:custGeom>
              <a:avLst/>
              <a:gdLst/>
              <a:ahLst/>
              <a:cxnLst>
                <a:cxn ang="3cd4">
                  <a:pos x="hc" y="t"/>
                </a:cxn>
                <a:cxn ang="cd2">
                  <a:pos x="l" y="vc"/>
                </a:cxn>
                <a:cxn ang="cd4">
                  <a:pos x="hc" y="b"/>
                </a:cxn>
                <a:cxn ang="0">
                  <a:pos x="r" y="vc"/>
                </a:cxn>
              </a:cxnLst>
              <a:rect l="l" t="t" r="r" b="b"/>
              <a:pathLst>
                <a:path w="66" h="67">
                  <a:moveTo>
                    <a:pt x="0" y="67"/>
                  </a:moveTo>
                  <a:cubicBezTo>
                    <a:pt x="18" y="42"/>
                    <a:pt x="41" y="19"/>
                    <a:pt x="66"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2" name="Freeform 1041">
              <a:extLst>
                <a:ext uri="{FF2B5EF4-FFF2-40B4-BE49-F238E27FC236}">
                  <a16:creationId xmlns:a16="http://schemas.microsoft.com/office/drawing/2014/main" id="{B3CBD5C5-B49B-244B-8D7E-C0DC49D42CC5}"/>
                </a:ext>
              </a:extLst>
            </p:cNvPr>
            <p:cNvSpPr/>
            <p:nvPr/>
          </p:nvSpPr>
          <p:spPr>
            <a:xfrm>
              <a:off x="7120079" y="4521600"/>
              <a:ext cx="12600" cy="32760"/>
            </a:xfrm>
            <a:custGeom>
              <a:avLst/>
              <a:gdLst/>
              <a:ahLst/>
              <a:cxnLst>
                <a:cxn ang="3cd4">
                  <a:pos x="hc" y="t"/>
                </a:cxn>
                <a:cxn ang="cd2">
                  <a:pos x="l" y="vc"/>
                </a:cxn>
                <a:cxn ang="cd4">
                  <a:pos x="hc" y="b"/>
                </a:cxn>
                <a:cxn ang="0">
                  <a:pos x="r" y="vc"/>
                </a:cxn>
              </a:cxnLst>
              <a:rect l="l" t="t" r="r" b="b"/>
              <a:pathLst>
                <a:path w="36" h="92">
                  <a:moveTo>
                    <a:pt x="36" y="92"/>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3" name="Freeform 1042">
              <a:extLst>
                <a:ext uri="{FF2B5EF4-FFF2-40B4-BE49-F238E27FC236}">
                  <a16:creationId xmlns:a16="http://schemas.microsoft.com/office/drawing/2014/main" id="{BA134310-8587-394B-9E86-AF51AFFF43F3}"/>
                </a:ext>
              </a:extLst>
            </p:cNvPr>
            <p:cNvSpPr/>
            <p:nvPr/>
          </p:nvSpPr>
          <p:spPr>
            <a:xfrm>
              <a:off x="7120079" y="4503600"/>
              <a:ext cx="41040" cy="17640"/>
            </a:xfrm>
            <a:custGeom>
              <a:avLst/>
              <a:gdLst/>
              <a:ahLst/>
              <a:cxnLst>
                <a:cxn ang="3cd4">
                  <a:pos x="hc" y="t"/>
                </a:cxn>
                <a:cxn ang="cd2">
                  <a:pos x="l" y="vc"/>
                </a:cxn>
                <a:cxn ang="cd4">
                  <a:pos x="hc" y="b"/>
                </a:cxn>
                <a:cxn ang="0">
                  <a:pos x="r" y="vc"/>
                </a:cxn>
              </a:cxnLst>
              <a:rect l="l" t="t" r="r" b="b"/>
              <a:pathLst>
                <a:path w="115" h="50">
                  <a:moveTo>
                    <a:pt x="0" y="50"/>
                  </a:moveTo>
                  <a:cubicBezTo>
                    <a:pt x="115" y="0"/>
                    <a:pt x="115" y="0"/>
                    <a:pt x="11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4" name="Freeform 1043">
              <a:extLst>
                <a:ext uri="{FF2B5EF4-FFF2-40B4-BE49-F238E27FC236}">
                  <a16:creationId xmlns:a16="http://schemas.microsoft.com/office/drawing/2014/main" id="{91AB3655-925F-9544-BEA9-066BA51885EA}"/>
                </a:ext>
              </a:extLst>
            </p:cNvPr>
            <p:cNvSpPr/>
            <p:nvPr/>
          </p:nvSpPr>
          <p:spPr>
            <a:xfrm>
              <a:off x="7161480" y="4503600"/>
              <a:ext cx="14040" cy="33480"/>
            </a:xfrm>
            <a:custGeom>
              <a:avLst/>
              <a:gdLst/>
              <a:ahLst/>
              <a:cxnLst>
                <a:cxn ang="3cd4">
                  <a:pos x="hc" y="t"/>
                </a:cxn>
                <a:cxn ang="cd2">
                  <a:pos x="l" y="vc"/>
                </a:cxn>
                <a:cxn ang="cd4">
                  <a:pos x="hc" y="b"/>
                </a:cxn>
                <a:cxn ang="0">
                  <a:pos x="r" y="vc"/>
                </a:cxn>
              </a:cxnLst>
              <a:rect l="l" t="t" r="r" b="b"/>
              <a:pathLst>
                <a:path w="40" h="94">
                  <a:moveTo>
                    <a:pt x="0" y="0"/>
                  </a:moveTo>
                  <a:cubicBezTo>
                    <a:pt x="40" y="94"/>
                    <a:pt x="40" y="94"/>
                    <a:pt x="40"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5" name="Freeform 1044">
              <a:extLst>
                <a:ext uri="{FF2B5EF4-FFF2-40B4-BE49-F238E27FC236}">
                  <a16:creationId xmlns:a16="http://schemas.microsoft.com/office/drawing/2014/main" id="{DFF6E272-86BB-8A43-97D6-B6A60CC59D51}"/>
                </a:ext>
              </a:extLst>
            </p:cNvPr>
            <p:cNvSpPr/>
            <p:nvPr/>
          </p:nvSpPr>
          <p:spPr>
            <a:xfrm>
              <a:off x="7175880" y="4535640"/>
              <a:ext cx="32760" cy="1440"/>
            </a:xfrm>
            <a:custGeom>
              <a:avLst/>
              <a:gdLst/>
              <a:ahLst/>
              <a:cxnLst>
                <a:cxn ang="3cd4">
                  <a:pos x="hc" y="t"/>
                </a:cxn>
                <a:cxn ang="cd2">
                  <a:pos x="l" y="vc"/>
                </a:cxn>
                <a:cxn ang="cd4">
                  <a:pos x="hc" y="b"/>
                </a:cxn>
                <a:cxn ang="0">
                  <a:pos x="r" y="vc"/>
                </a:cxn>
              </a:cxnLst>
              <a:rect l="l" t="t" r="r" b="b"/>
              <a:pathLst>
                <a:path w="92" h="5">
                  <a:moveTo>
                    <a:pt x="0" y="5"/>
                  </a:moveTo>
                  <a:cubicBezTo>
                    <a:pt x="29" y="-2"/>
                    <a:pt x="62" y="-2"/>
                    <a:pt x="92" y="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6" name="Freeform 1045">
              <a:extLst>
                <a:ext uri="{FF2B5EF4-FFF2-40B4-BE49-F238E27FC236}">
                  <a16:creationId xmlns:a16="http://schemas.microsoft.com/office/drawing/2014/main" id="{A9B0244E-0BB6-BD42-B808-66A480171162}"/>
                </a:ext>
              </a:extLst>
            </p:cNvPr>
            <p:cNvSpPr/>
            <p:nvPr/>
          </p:nvSpPr>
          <p:spPr>
            <a:xfrm>
              <a:off x="7208999" y="4503600"/>
              <a:ext cx="13320" cy="33480"/>
            </a:xfrm>
            <a:custGeom>
              <a:avLst/>
              <a:gdLst/>
              <a:ahLst/>
              <a:cxnLst>
                <a:cxn ang="3cd4">
                  <a:pos x="hc" y="t"/>
                </a:cxn>
                <a:cxn ang="cd2">
                  <a:pos x="l" y="vc"/>
                </a:cxn>
                <a:cxn ang="cd4">
                  <a:pos x="hc" y="b"/>
                </a:cxn>
                <a:cxn ang="0">
                  <a:pos x="r" y="vc"/>
                </a:cxn>
              </a:cxnLst>
              <a:rect l="l" t="t" r="r" b="b"/>
              <a:pathLst>
                <a:path w="38" h="94">
                  <a:moveTo>
                    <a:pt x="0" y="94"/>
                  </a:moveTo>
                  <a:cubicBezTo>
                    <a:pt x="38" y="0"/>
                    <a:pt x="38" y="0"/>
                    <a:pt x="38"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7" name="Freeform 1046">
              <a:extLst>
                <a:ext uri="{FF2B5EF4-FFF2-40B4-BE49-F238E27FC236}">
                  <a16:creationId xmlns:a16="http://schemas.microsoft.com/office/drawing/2014/main" id="{223D74AF-1E6D-1648-8863-A8F97490CEEF}"/>
                </a:ext>
              </a:extLst>
            </p:cNvPr>
            <p:cNvSpPr/>
            <p:nvPr/>
          </p:nvSpPr>
          <p:spPr>
            <a:xfrm>
              <a:off x="7222680" y="4503600"/>
              <a:ext cx="41400" cy="17640"/>
            </a:xfrm>
            <a:custGeom>
              <a:avLst/>
              <a:gdLst/>
              <a:ahLst/>
              <a:cxnLst>
                <a:cxn ang="3cd4">
                  <a:pos x="hc" y="t"/>
                </a:cxn>
                <a:cxn ang="cd2">
                  <a:pos x="l" y="vc"/>
                </a:cxn>
                <a:cxn ang="cd4">
                  <a:pos x="hc" y="b"/>
                </a:cxn>
                <a:cxn ang="0">
                  <a:pos x="r" y="vc"/>
                </a:cxn>
              </a:cxnLst>
              <a:rect l="l" t="t" r="r" b="b"/>
              <a:pathLst>
                <a:path w="116" h="50">
                  <a:moveTo>
                    <a:pt x="0" y="0"/>
                  </a:moveTo>
                  <a:cubicBezTo>
                    <a:pt x="116" y="50"/>
                    <a:pt x="116" y="50"/>
                    <a:pt x="116" y="5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8" name="Freeform 1047">
              <a:extLst>
                <a:ext uri="{FF2B5EF4-FFF2-40B4-BE49-F238E27FC236}">
                  <a16:creationId xmlns:a16="http://schemas.microsoft.com/office/drawing/2014/main" id="{2FD6B82A-7F13-4843-88A3-9195A5B300EA}"/>
                </a:ext>
              </a:extLst>
            </p:cNvPr>
            <p:cNvSpPr/>
            <p:nvPr/>
          </p:nvSpPr>
          <p:spPr>
            <a:xfrm>
              <a:off x="7251840" y="4521600"/>
              <a:ext cx="12240" cy="32760"/>
            </a:xfrm>
            <a:custGeom>
              <a:avLst/>
              <a:gdLst/>
              <a:ahLst/>
              <a:cxnLst>
                <a:cxn ang="3cd4">
                  <a:pos x="hc" y="t"/>
                </a:cxn>
                <a:cxn ang="cd2">
                  <a:pos x="l" y="vc"/>
                </a:cxn>
                <a:cxn ang="cd4">
                  <a:pos x="hc" y="b"/>
                </a:cxn>
                <a:cxn ang="0">
                  <a:pos x="r" y="vc"/>
                </a:cxn>
              </a:cxnLst>
              <a:rect l="l" t="t" r="r" b="b"/>
              <a:pathLst>
                <a:path w="35" h="92">
                  <a:moveTo>
                    <a:pt x="35" y="0"/>
                  </a:moveTo>
                  <a:cubicBezTo>
                    <a:pt x="0" y="92"/>
                    <a:pt x="0" y="92"/>
                    <a:pt x="0" y="9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49" name="Freeform 1048">
              <a:extLst>
                <a:ext uri="{FF2B5EF4-FFF2-40B4-BE49-F238E27FC236}">
                  <a16:creationId xmlns:a16="http://schemas.microsoft.com/office/drawing/2014/main" id="{6B5AAE0F-F89A-1249-AC36-9ECB66342BF0}"/>
                </a:ext>
              </a:extLst>
            </p:cNvPr>
            <p:cNvSpPr/>
            <p:nvPr/>
          </p:nvSpPr>
          <p:spPr>
            <a:xfrm>
              <a:off x="7251840" y="4554720"/>
              <a:ext cx="23400" cy="23760"/>
            </a:xfrm>
            <a:custGeom>
              <a:avLst/>
              <a:gdLst/>
              <a:ahLst/>
              <a:cxnLst>
                <a:cxn ang="3cd4">
                  <a:pos x="hc" y="t"/>
                </a:cxn>
                <a:cxn ang="cd2">
                  <a:pos x="l" y="vc"/>
                </a:cxn>
                <a:cxn ang="cd4">
                  <a:pos x="hc" y="b"/>
                </a:cxn>
                <a:cxn ang="0">
                  <a:pos x="r" y="vc"/>
                </a:cxn>
              </a:cxnLst>
              <a:rect l="l" t="t" r="r" b="b"/>
              <a:pathLst>
                <a:path w="66" h="67">
                  <a:moveTo>
                    <a:pt x="0" y="0"/>
                  </a:moveTo>
                  <a:cubicBezTo>
                    <a:pt x="23" y="19"/>
                    <a:pt x="48" y="42"/>
                    <a:pt x="66" y="6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0" name="Freeform 1049">
              <a:extLst>
                <a:ext uri="{FF2B5EF4-FFF2-40B4-BE49-F238E27FC236}">
                  <a16:creationId xmlns:a16="http://schemas.microsoft.com/office/drawing/2014/main" id="{1CF81384-5886-4A4E-9AD5-66A14F0378D1}"/>
                </a:ext>
              </a:extLst>
            </p:cNvPr>
            <p:cNvSpPr/>
            <p:nvPr/>
          </p:nvSpPr>
          <p:spPr>
            <a:xfrm>
              <a:off x="7275600" y="4565520"/>
              <a:ext cx="31680" cy="12960"/>
            </a:xfrm>
            <a:custGeom>
              <a:avLst/>
              <a:gdLst/>
              <a:ahLst/>
              <a:cxnLst>
                <a:cxn ang="3cd4">
                  <a:pos x="hc" y="t"/>
                </a:cxn>
                <a:cxn ang="cd2">
                  <a:pos x="l" y="vc"/>
                </a:cxn>
                <a:cxn ang="cd4">
                  <a:pos x="hc" y="b"/>
                </a:cxn>
                <a:cxn ang="0">
                  <a:pos x="r" y="vc"/>
                </a:cxn>
              </a:cxnLst>
              <a:rect l="l" t="t" r="r" b="b"/>
              <a:pathLst>
                <a:path w="89" h="37">
                  <a:moveTo>
                    <a:pt x="0" y="37"/>
                  </a:moveTo>
                  <a:cubicBezTo>
                    <a:pt x="89" y="0"/>
                    <a:pt x="89" y="0"/>
                    <a:pt x="8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1" name="Freeform 1050">
              <a:extLst>
                <a:ext uri="{FF2B5EF4-FFF2-40B4-BE49-F238E27FC236}">
                  <a16:creationId xmlns:a16="http://schemas.microsoft.com/office/drawing/2014/main" id="{1B2ECF6A-F9C3-2643-841D-D2D48EFDE710}"/>
                </a:ext>
              </a:extLst>
            </p:cNvPr>
            <p:cNvSpPr/>
            <p:nvPr/>
          </p:nvSpPr>
          <p:spPr>
            <a:xfrm>
              <a:off x="7307640" y="4565520"/>
              <a:ext cx="17640" cy="43560"/>
            </a:xfrm>
            <a:custGeom>
              <a:avLst/>
              <a:gdLst/>
              <a:ahLst/>
              <a:cxnLst>
                <a:cxn ang="3cd4">
                  <a:pos x="hc" y="t"/>
                </a:cxn>
                <a:cxn ang="cd2">
                  <a:pos x="l" y="vc"/>
                </a:cxn>
                <a:cxn ang="cd4">
                  <a:pos x="hc" y="b"/>
                </a:cxn>
                <a:cxn ang="0">
                  <a:pos x="r" y="vc"/>
                </a:cxn>
              </a:cxnLst>
              <a:rect l="l" t="t" r="r" b="b"/>
              <a:pathLst>
                <a:path w="50" h="122">
                  <a:moveTo>
                    <a:pt x="0" y="0"/>
                  </a:moveTo>
                  <a:cubicBezTo>
                    <a:pt x="50" y="122"/>
                    <a:pt x="50" y="122"/>
                    <a:pt x="50" y="12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2" name="Freeform 1051">
              <a:extLst>
                <a:ext uri="{FF2B5EF4-FFF2-40B4-BE49-F238E27FC236}">
                  <a16:creationId xmlns:a16="http://schemas.microsoft.com/office/drawing/2014/main" id="{6415E314-2185-0A47-A7FE-73D84F34B7B6}"/>
                </a:ext>
              </a:extLst>
            </p:cNvPr>
            <p:cNvSpPr/>
            <p:nvPr/>
          </p:nvSpPr>
          <p:spPr>
            <a:xfrm>
              <a:off x="7292160" y="4609440"/>
              <a:ext cx="33120" cy="12960"/>
            </a:xfrm>
            <a:custGeom>
              <a:avLst/>
              <a:gdLst/>
              <a:ahLst/>
              <a:cxnLst>
                <a:cxn ang="3cd4">
                  <a:pos x="hc" y="t"/>
                </a:cxn>
                <a:cxn ang="cd2">
                  <a:pos x="l" y="vc"/>
                </a:cxn>
                <a:cxn ang="cd4">
                  <a:pos x="hc" y="b"/>
                </a:cxn>
                <a:cxn ang="0">
                  <a:pos x="r" y="vc"/>
                </a:cxn>
              </a:cxnLst>
              <a:rect l="l" t="t" r="r" b="b"/>
              <a:pathLst>
                <a:path w="93" h="37">
                  <a:moveTo>
                    <a:pt x="93" y="0"/>
                  </a:moveTo>
                  <a:cubicBezTo>
                    <a:pt x="0" y="37"/>
                    <a:pt x="0" y="37"/>
                    <a:pt x="0"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3" name="Freeform 1052">
              <a:extLst>
                <a:ext uri="{FF2B5EF4-FFF2-40B4-BE49-F238E27FC236}">
                  <a16:creationId xmlns:a16="http://schemas.microsoft.com/office/drawing/2014/main" id="{87AE5A15-64D6-194B-80DB-B9C6BDF2048E}"/>
                </a:ext>
              </a:extLst>
            </p:cNvPr>
            <p:cNvSpPr/>
            <p:nvPr/>
          </p:nvSpPr>
          <p:spPr>
            <a:xfrm>
              <a:off x="7292160" y="4622760"/>
              <a:ext cx="1440" cy="33480"/>
            </a:xfrm>
            <a:custGeom>
              <a:avLst/>
              <a:gdLst/>
              <a:ahLst/>
              <a:cxnLst>
                <a:cxn ang="3cd4">
                  <a:pos x="hc" y="t"/>
                </a:cxn>
                <a:cxn ang="cd2">
                  <a:pos x="l" y="vc"/>
                </a:cxn>
                <a:cxn ang="cd4">
                  <a:pos x="hc" y="b"/>
                </a:cxn>
                <a:cxn ang="0">
                  <a:pos x="r" y="vc"/>
                </a:cxn>
              </a:cxnLst>
              <a:rect l="l" t="t" r="r" b="b"/>
              <a:pathLst>
                <a:path w="5" h="94">
                  <a:moveTo>
                    <a:pt x="0" y="0"/>
                  </a:moveTo>
                  <a:cubicBezTo>
                    <a:pt x="7" y="30"/>
                    <a:pt x="7" y="64"/>
                    <a:pt x="0"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4" name="Freeform 1053">
              <a:extLst>
                <a:ext uri="{FF2B5EF4-FFF2-40B4-BE49-F238E27FC236}">
                  <a16:creationId xmlns:a16="http://schemas.microsoft.com/office/drawing/2014/main" id="{CD4FD1B3-72E8-664A-94D7-0F3F97E63591}"/>
                </a:ext>
              </a:extLst>
            </p:cNvPr>
            <p:cNvSpPr/>
            <p:nvPr/>
          </p:nvSpPr>
          <p:spPr>
            <a:xfrm>
              <a:off x="7292160" y="4656600"/>
              <a:ext cx="33120" cy="14040"/>
            </a:xfrm>
            <a:custGeom>
              <a:avLst/>
              <a:gdLst/>
              <a:ahLst/>
              <a:cxnLst>
                <a:cxn ang="3cd4">
                  <a:pos x="hc" y="t"/>
                </a:cxn>
                <a:cxn ang="cd2">
                  <a:pos x="l" y="vc"/>
                </a:cxn>
                <a:cxn ang="cd4">
                  <a:pos x="hc" y="b"/>
                </a:cxn>
                <a:cxn ang="0">
                  <a:pos x="r" y="vc"/>
                </a:cxn>
              </a:cxnLst>
              <a:rect l="l" t="t" r="r" b="b"/>
              <a:pathLst>
                <a:path w="93" h="40">
                  <a:moveTo>
                    <a:pt x="0" y="0"/>
                  </a:moveTo>
                  <a:cubicBezTo>
                    <a:pt x="93" y="40"/>
                    <a:pt x="93" y="40"/>
                    <a:pt x="93" y="4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5" name="Freeform 1054">
              <a:extLst>
                <a:ext uri="{FF2B5EF4-FFF2-40B4-BE49-F238E27FC236}">
                  <a16:creationId xmlns:a16="http://schemas.microsoft.com/office/drawing/2014/main" id="{D34CF7D0-DE86-1F44-A01F-5CA0B1DDCA03}"/>
                </a:ext>
              </a:extLst>
            </p:cNvPr>
            <p:cNvSpPr/>
            <p:nvPr/>
          </p:nvSpPr>
          <p:spPr>
            <a:xfrm>
              <a:off x="7307640" y="4671000"/>
              <a:ext cx="17640" cy="42480"/>
            </a:xfrm>
            <a:custGeom>
              <a:avLst/>
              <a:gdLst/>
              <a:ahLst/>
              <a:cxnLst>
                <a:cxn ang="3cd4">
                  <a:pos x="hc" y="t"/>
                </a:cxn>
                <a:cxn ang="cd2">
                  <a:pos x="l" y="vc"/>
                </a:cxn>
                <a:cxn ang="cd4">
                  <a:pos x="hc" y="b"/>
                </a:cxn>
                <a:cxn ang="0">
                  <a:pos x="r" y="vc"/>
                </a:cxn>
              </a:cxnLst>
              <a:rect l="l" t="t" r="r" b="b"/>
              <a:pathLst>
                <a:path w="50" h="119">
                  <a:moveTo>
                    <a:pt x="50" y="0"/>
                  </a:moveTo>
                  <a:cubicBezTo>
                    <a:pt x="0" y="119"/>
                    <a:pt x="0" y="119"/>
                    <a:pt x="0" y="11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6" name="Freeform 1055">
              <a:extLst>
                <a:ext uri="{FF2B5EF4-FFF2-40B4-BE49-F238E27FC236}">
                  <a16:creationId xmlns:a16="http://schemas.microsoft.com/office/drawing/2014/main" id="{F4A8A856-CA57-074D-B31E-922B42D33064}"/>
                </a:ext>
              </a:extLst>
            </p:cNvPr>
            <p:cNvSpPr/>
            <p:nvPr/>
          </p:nvSpPr>
          <p:spPr>
            <a:xfrm>
              <a:off x="7275600" y="4700520"/>
              <a:ext cx="31680" cy="12960"/>
            </a:xfrm>
            <a:custGeom>
              <a:avLst/>
              <a:gdLst/>
              <a:ahLst/>
              <a:cxnLst>
                <a:cxn ang="3cd4">
                  <a:pos x="hc" y="t"/>
                </a:cxn>
                <a:cxn ang="cd2">
                  <a:pos x="l" y="vc"/>
                </a:cxn>
                <a:cxn ang="cd4">
                  <a:pos x="hc" y="b"/>
                </a:cxn>
                <a:cxn ang="0">
                  <a:pos x="r" y="vc"/>
                </a:cxn>
              </a:cxnLst>
              <a:rect l="l" t="t" r="r" b="b"/>
              <a:pathLst>
                <a:path w="89" h="37">
                  <a:moveTo>
                    <a:pt x="89" y="37"/>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7" name="Freeform 1056">
              <a:extLst>
                <a:ext uri="{FF2B5EF4-FFF2-40B4-BE49-F238E27FC236}">
                  <a16:creationId xmlns:a16="http://schemas.microsoft.com/office/drawing/2014/main" id="{CB04DF90-0E0E-9B4E-931C-8B7F26F2DC84}"/>
                </a:ext>
              </a:extLst>
            </p:cNvPr>
            <p:cNvSpPr/>
            <p:nvPr/>
          </p:nvSpPr>
          <p:spPr>
            <a:xfrm>
              <a:off x="7251840" y="4700520"/>
              <a:ext cx="23400" cy="23760"/>
            </a:xfrm>
            <a:custGeom>
              <a:avLst/>
              <a:gdLst/>
              <a:ahLst/>
              <a:cxnLst>
                <a:cxn ang="3cd4">
                  <a:pos x="hc" y="t"/>
                </a:cxn>
                <a:cxn ang="cd2">
                  <a:pos x="l" y="vc"/>
                </a:cxn>
                <a:cxn ang="cd4">
                  <a:pos x="hc" y="b"/>
                </a:cxn>
                <a:cxn ang="0">
                  <a:pos x="r" y="vc"/>
                </a:cxn>
              </a:cxnLst>
              <a:rect l="l" t="t" r="r" b="b"/>
              <a:pathLst>
                <a:path w="66" h="67">
                  <a:moveTo>
                    <a:pt x="66" y="0"/>
                  </a:moveTo>
                  <a:cubicBezTo>
                    <a:pt x="48" y="25"/>
                    <a:pt x="23" y="50"/>
                    <a:pt x="0" y="6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8" name="Freeform 1057">
              <a:extLst>
                <a:ext uri="{FF2B5EF4-FFF2-40B4-BE49-F238E27FC236}">
                  <a16:creationId xmlns:a16="http://schemas.microsoft.com/office/drawing/2014/main" id="{548D15FF-C076-084A-BBA4-AB342AD5050F}"/>
                </a:ext>
              </a:extLst>
            </p:cNvPr>
            <p:cNvSpPr/>
            <p:nvPr/>
          </p:nvSpPr>
          <p:spPr>
            <a:xfrm>
              <a:off x="7251840" y="4724640"/>
              <a:ext cx="12240" cy="33840"/>
            </a:xfrm>
            <a:custGeom>
              <a:avLst/>
              <a:gdLst/>
              <a:ahLst/>
              <a:cxnLst>
                <a:cxn ang="3cd4">
                  <a:pos x="hc" y="t"/>
                </a:cxn>
                <a:cxn ang="cd2">
                  <a:pos x="l" y="vc"/>
                </a:cxn>
                <a:cxn ang="cd4">
                  <a:pos x="hc" y="b"/>
                </a:cxn>
                <a:cxn ang="0">
                  <a:pos x="r" y="vc"/>
                </a:cxn>
              </a:cxnLst>
              <a:rect l="l" t="t" r="r" b="b"/>
              <a:pathLst>
                <a:path w="35" h="95">
                  <a:moveTo>
                    <a:pt x="0" y="0"/>
                  </a:moveTo>
                  <a:cubicBezTo>
                    <a:pt x="35" y="95"/>
                    <a:pt x="35" y="95"/>
                    <a:pt x="35" y="95"/>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59" name="Freeform 1058">
              <a:extLst>
                <a:ext uri="{FF2B5EF4-FFF2-40B4-BE49-F238E27FC236}">
                  <a16:creationId xmlns:a16="http://schemas.microsoft.com/office/drawing/2014/main" id="{FFFD705F-36D8-394A-B67F-1E400ED4BF12}"/>
                </a:ext>
              </a:extLst>
            </p:cNvPr>
            <p:cNvSpPr/>
            <p:nvPr/>
          </p:nvSpPr>
          <p:spPr>
            <a:xfrm>
              <a:off x="7222680" y="4758840"/>
              <a:ext cx="41400" cy="17280"/>
            </a:xfrm>
            <a:custGeom>
              <a:avLst/>
              <a:gdLst/>
              <a:ahLst/>
              <a:cxnLst>
                <a:cxn ang="3cd4">
                  <a:pos x="hc" y="t"/>
                </a:cxn>
                <a:cxn ang="cd2">
                  <a:pos x="l" y="vc"/>
                </a:cxn>
                <a:cxn ang="cd4">
                  <a:pos x="hc" y="b"/>
                </a:cxn>
                <a:cxn ang="0">
                  <a:pos x="r" y="vc"/>
                </a:cxn>
              </a:cxnLst>
              <a:rect l="l" t="t" r="r" b="b"/>
              <a:pathLst>
                <a:path w="116" h="49">
                  <a:moveTo>
                    <a:pt x="116" y="0"/>
                  </a:moveTo>
                  <a:cubicBezTo>
                    <a:pt x="0" y="49"/>
                    <a:pt x="0" y="49"/>
                    <a:pt x="0" y="49"/>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0" name="Freeform 1059">
              <a:extLst>
                <a:ext uri="{FF2B5EF4-FFF2-40B4-BE49-F238E27FC236}">
                  <a16:creationId xmlns:a16="http://schemas.microsoft.com/office/drawing/2014/main" id="{5E8FEC57-858E-704F-A390-063147AA007F}"/>
                </a:ext>
              </a:extLst>
            </p:cNvPr>
            <p:cNvSpPr/>
            <p:nvPr/>
          </p:nvSpPr>
          <p:spPr>
            <a:xfrm>
              <a:off x="7209720" y="4742640"/>
              <a:ext cx="12600" cy="33480"/>
            </a:xfrm>
            <a:custGeom>
              <a:avLst/>
              <a:gdLst/>
              <a:ahLst/>
              <a:cxnLst>
                <a:cxn ang="3cd4">
                  <a:pos x="hc" y="t"/>
                </a:cxn>
                <a:cxn ang="cd2">
                  <a:pos x="l" y="vc"/>
                </a:cxn>
                <a:cxn ang="cd4">
                  <a:pos x="hc" y="b"/>
                </a:cxn>
                <a:cxn ang="0">
                  <a:pos x="r" y="vc"/>
                </a:cxn>
              </a:cxnLst>
              <a:rect l="l" t="t" r="r" b="b"/>
              <a:pathLst>
                <a:path w="36" h="94">
                  <a:moveTo>
                    <a:pt x="36" y="94"/>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1" name="Freeform 1060">
              <a:extLst>
                <a:ext uri="{FF2B5EF4-FFF2-40B4-BE49-F238E27FC236}">
                  <a16:creationId xmlns:a16="http://schemas.microsoft.com/office/drawing/2014/main" id="{8074B026-C2DD-E444-A210-D56A15F14ADA}"/>
                </a:ext>
              </a:extLst>
            </p:cNvPr>
            <p:cNvSpPr/>
            <p:nvPr/>
          </p:nvSpPr>
          <p:spPr>
            <a:xfrm>
              <a:off x="7175880" y="4742640"/>
              <a:ext cx="33480" cy="1080"/>
            </a:xfrm>
            <a:custGeom>
              <a:avLst/>
              <a:gdLst/>
              <a:ahLst/>
              <a:cxnLst>
                <a:cxn ang="3cd4">
                  <a:pos x="hc" y="t"/>
                </a:cxn>
                <a:cxn ang="cd2">
                  <a:pos x="l" y="vc"/>
                </a:cxn>
                <a:cxn ang="cd4">
                  <a:pos x="hc" y="b"/>
                </a:cxn>
                <a:cxn ang="0">
                  <a:pos x="r" y="vc"/>
                </a:cxn>
              </a:cxnLst>
              <a:rect l="l" t="t" r="r" b="b"/>
              <a:pathLst>
                <a:path w="94" h="4">
                  <a:moveTo>
                    <a:pt x="94" y="0"/>
                  </a:moveTo>
                  <a:cubicBezTo>
                    <a:pt x="62" y="5"/>
                    <a:pt x="32" y="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2" name="Freeform 1061">
              <a:extLst>
                <a:ext uri="{FF2B5EF4-FFF2-40B4-BE49-F238E27FC236}">
                  <a16:creationId xmlns:a16="http://schemas.microsoft.com/office/drawing/2014/main" id="{DA90BED4-0B4C-3A48-A337-2A5DE91DE23B}"/>
                </a:ext>
              </a:extLst>
            </p:cNvPr>
            <p:cNvSpPr/>
            <p:nvPr/>
          </p:nvSpPr>
          <p:spPr>
            <a:xfrm>
              <a:off x="7162920" y="4742640"/>
              <a:ext cx="12600" cy="33480"/>
            </a:xfrm>
            <a:custGeom>
              <a:avLst/>
              <a:gdLst/>
              <a:ahLst/>
              <a:cxnLst>
                <a:cxn ang="3cd4">
                  <a:pos x="hc" y="t"/>
                </a:cxn>
                <a:cxn ang="cd2">
                  <a:pos x="l" y="vc"/>
                </a:cxn>
                <a:cxn ang="cd4">
                  <a:pos x="hc" y="b"/>
                </a:cxn>
                <a:cxn ang="0">
                  <a:pos x="r" y="vc"/>
                </a:cxn>
              </a:cxnLst>
              <a:rect l="l" t="t" r="r" b="b"/>
              <a:pathLst>
                <a:path w="36" h="94">
                  <a:moveTo>
                    <a:pt x="36" y="0"/>
                  </a:moveTo>
                  <a:cubicBezTo>
                    <a:pt x="0" y="94"/>
                    <a:pt x="0" y="94"/>
                    <a:pt x="0"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3" name="Freeform 1062">
              <a:extLst>
                <a:ext uri="{FF2B5EF4-FFF2-40B4-BE49-F238E27FC236}">
                  <a16:creationId xmlns:a16="http://schemas.microsoft.com/office/drawing/2014/main" id="{476DAA8D-BB2E-884D-9CE5-1DA997B4ED83}"/>
                </a:ext>
              </a:extLst>
            </p:cNvPr>
            <p:cNvSpPr/>
            <p:nvPr/>
          </p:nvSpPr>
          <p:spPr>
            <a:xfrm>
              <a:off x="7120079" y="4758840"/>
              <a:ext cx="42480" cy="17280"/>
            </a:xfrm>
            <a:custGeom>
              <a:avLst/>
              <a:gdLst/>
              <a:ahLst/>
              <a:cxnLst>
                <a:cxn ang="3cd4">
                  <a:pos x="hc" y="t"/>
                </a:cxn>
                <a:cxn ang="cd2">
                  <a:pos x="l" y="vc"/>
                </a:cxn>
                <a:cxn ang="cd4">
                  <a:pos x="hc" y="b"/>
                </a:cxn>
                <a:cxn ang="0">
                  <a:pos x="r" y="vc"/>
                </a:cxn>
              </a:cxnLst>
              <a:rect l="l" t="t" r="r" b="b"/>
              <a:pathLst>
                <a:path w="119" h="49">
                  <a:moveTo>
                    <a:pt x="119" y="4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4" name="Freeform 1063">
              <a:extLst>
                <a:ext uri="{FF2B5EF4-FFF2-40B4-BE49-F238E27FC236}">
                  <a16:creationId xmlns:a16="http://schemas.microsoft.com/office/drawing/2014/main" id="{3F9EB7FE-6248-9A4F-8F62-68CA6A3BA0AC}"/>
                </a:ext>
              </a:extLst>
            </p:cNvPr>
            <p:cNvSpPr/>
            <p:nvPr/>
          </p:nvSpPr>
          <p:spPr>
            <a:xfrm>
              <a:off x="7120079" y="4724640"/>
              <a:ext cx="13680" cy="33840"/>
            </a:xfrm>
            <a:custGeom>
              <a:avLst/>
              <a:gdLst/>
              <a:ahLst/>
              <a:cxnLst>
                <a:cxn ang="3cd4">
                  <a:pos x="hc" y="t"/>
                </a:cxn>
                <a:cxn ang="cd2">
                  <a:pos x="l" y="vc"/>
                </a:cxn>
                <a:cxn ang="cd4">
                  <a:pos x="hc" y="b"/>
                </a:cxn>
                <a:cxn ang="0">
                  <a:pos x="r" y="vc"/>
                </a:cxn>
              </a:cxnLst>
              <a:rect l="l" t="t" r="r" b="b"/>
              <a:pathLst>
                <a:path w="39" h="95">
                  <a:moveTo>
                    <a:pt x="0" y="95"/>
                  </a:moveTo>
                  <a:cubicBezTo>
                    <a:pt x="39" y="0"/>
                    <a:pt x="39" y="0"/>
                    <a:pt x="3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5" name="Freeform 1064">
              <a:extLst>
                <a:ext uri="{FF2B5EF4-FFF2-40B4-BE49-F238E27FC236}">
                  <a16:creationId xmlns:a16="http://schemas.microsoft.com/office/drawing/2014/main" id="{108FBA15-F699-3743-A459-F948BE6DC773}"/>
                </a:ext>
              </a:extLst>
            </p:cNvPr>
            <p:cNvSpPr/>
            <p:nvPr/>
          </p:nvSpPr>
          <p:spPr>
            <a:xfrm>
              <a:off x="7110360" y="4700520"/>
              <a:ext cx="23400" cy="23760"/>
            </a:xfrm>
            <a:custGeom>
              <a:avLst/>
              <a:gdLst/>
              <a:ahLst/>
              <a:cxnLst>
                <a:cxn ang="3cd4">
                  <a:pos x="hc" y="t"/>
                </a:cxn>
                <a:cxn ang="cd2">
                  <a:pos x="l" y="vc"/>
                </a:cxn>
                <a:cxn ang="cd4">
                  <a:pos x="hc" y="b"/>
                </a:cxn>
                <a:cxn ang="0">
                  <a:pos x="r" y="vc"/>
                </a:cxn>
              </a:cxnLst>
              <a:rect l="l" t="t" r="r" b="b"/>
              <a:pathLst>
                <a:path w="66" h="67">
                  <a:moveTo>
                    <a:pt x="66" y="67"/>
                  </a:moveTo>
                  <a:cubicBezTo>
                    <a:pt x="38" y="50"/>
                    <a:pt x="18" y="25"/>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6" name="Freeform 1065">
              <a:extLst>
                <a:ext uri="{FF2B5EF4-FFF2-40B4-BE49-F238E27FC236}">
                  <a16:creationId xmlns:a16="http://schemas.microsoft.com/office/drawing/2014/main" id="{87695069-D724-194F-A542-EBE99A3B6CB4}"/>
                </a:ext>
              </a:extLst>
            </p:cNvPr>
            <p:cNvSpPr/>
            <p:nvPr/>
          </p:nvSpPr>
          <p:spPr>
            <a:xfrm>
              <a:off x="7077240" y="4700520"/>
              <a:ext cx="32760" cy="12960"/>
            </a:xfrm>
            <a:custGeom>
              <a:avLst/>
              <a:gdLst/>
              <a:ahLst/>
              <a:cxnLst>
                <a:cxn ang="3cd4">
                  <a:pos x="hc" y="t"/>
                </a:cxn>
                <a:cxn ang="cd2">
                  <a:pos x="l" y="vc"/>
                </a:cxn>
                <a:cxn ang="cd4">
                  <a:pos x="hc" y="b"/>
                </a:cxn>
                <a:cxn ang="0">
                  <a:pos x="r" y="vc"/>
                </a:cxn>
              </a:cxnLst>
              <a:rect l="l" t="t" r="r" b="b"/>
              <a:pathLst>
                <a:path w="92" h="37">
                  <a:moveTo>
                    <a:pt x="92" y="0"/>
                  </a:moveTo>
                  <a:cubicBezTo>
                    <a:pt x="0" y="37"/>
                    <a:pt x="0" y="37"/>
                    <a:pt x="0" y="37"/>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7" name="Freeform 1066">
              <a:extLst>
                <a:ext uri="{FF2B5EF4-FFF2-40B4-BE49-F238E27FC236}">
                  <a16:creationId xmlns:a16="http://schemas.microsoft.com/office/drawing/2014/main" id="{DE9D8126-F4A5-6247-8F9C-C4A88D1213A9}"/>
                </a:ext>
              </a:extLst>
            </p:cNvPr>
            <p:cNvSpPr/>
            <p:nvPr/>
          </p:nvSpPr>
          <p:spPr>
            <a:xfrm>
              <a:off x="7059960" y="4671000"/>
              <a:ext cx="16920" cy="42480"/>
            </a:xfrm>
            <a:custGeom>
              <a:avLst/>
              <a:gdLst/>
              <a:ahLst/>
              <a:cxnLst>
                <a:cxn ang="3cd4">
                  <a:pos x="hc" y="t"/>
                </a:cxn>
                <a:cxn ang="cd2">
                  <a:pos x="l" y="vc"/>
                </a:cxn>
                <a:cxn ang="cd4">
                  <a:pos x="hc" y="b"/>
                </a:cxn>
                <a:cxn ang="0">
                  <a:pos x="r" y="vc"/>
                </a:cxn>
              </a:cxnLst>
              <a:rect l="l" t="t" r="r" b="b"/>
              <a:pathLst>
                <a:path w="48" h="119">
                  <a:moveTo>
                    <a:pt x="48" y="119"/>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8" name="Freeform 1067">
              <a:extLst>
                <a:ext uri="{FF2B5EF4-FFF2-40B4-BE49-F238E27FC236}">
                  <a16:creationId xmlns:a16="http://schemas.microsoft.com/office/drawing/2014/main" id="{5FAACA4F-F7E8-3D4F-A5FA-174B96BA59AA}"/>
                </a:ext>
              </a:extLst>
            </p:cNvPr>
            <p:cNvSpPr/>
            <p:nvPr/>
          </p:nvSpPr>
          <p:spPr>
            <a:xfrm>
              <a:off x="7059960" y="4656600"/>
              <a:ext cx="31680" cy="14040"/>
            </a:xfrm>
            <a:custGeom>
              <a:avLst/>
              <a:gdLst/>
              <a:ahLst/>
              <a:cxnLst>
                <a:cxn ang="3cd4">
                  <a:pos x="hc" y="t"/>
                </a:cxn>
                <a:cxn ang="cd2">
                  <a:pos x="l" y="vc"/>
                </a:cxn>
                <a:cxn ang="cd4">
                  <a:pos x="hc" y="b"/>
                </a:cxn>
                <a:cxn ang="0">
                  <a:pos x="r" y="vc"/>
                </a:cxn>
              </a:cxnLst>
              <a:rect l="l" t="t" r="r" b="b"/>
              <a:pathLst>
                <a:path w="89" h="40">
                  <a:moveTo>
                    <a:pt x="0" y="40"/>
                  </a:moveTo>
                  <a:cubicBezTo>
                    <a:pt x="89" y="0"/>
                    <a:pt x="89" y="0"/>
                    <a:pt x="89"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69" name="Freeform 1068">
              <a:extLst>
                <a:ext uri="{FF2B5EF4-FFF2-40B4-BE49-F238E27FC236}">
                  <a16:creationId xmlns:a16="http://schemas.microsoft.com/office/drawing/2014/main" id="{DC92EF45-A10A-9547-B910-D5197CDE668A}"/>
                </a:ext>
              </a:extLst>
            </p:cNvPr>
            <p:cNvSpPr/>
            <p:nvPr/>
          </p:nvSpPr>
          <p:spPr>
            <a:xfrm>
              <a:off x="7091640" y="4622760"/>
              <a:ext cx="0" cy="33480"/>
            </a:xfrm>
            <a:custGeom>
              <a:avLst/>
              <a:gdLst/>
              <a:ahLst/>
              <a:cxnLst>
                <a:cxn ang="3cd4">
                  <a:pos x="hc" y="t"/>
                </a:cxn>
                <a:cxn ang="cd2">
                  <a:pos x="l" y="vc"/>
                </a:cxn>
                <a:cxn ang="cd4">
                  <a:pos x="hc" y="b"/>
                </a:cxn>
                <a:cxn ang="0">
                  <a:pos x="r" y="vc"/>
                </a:cxn>
              </a:cxnLst>
              <a:rect l="l" t="t" r="r" b="b"/>
              <a:pathLst>
                <a:path w="1" h="94">
                  <a:moveTo>
                    <a:pt x="1" y="94"/>
                  </a:moveTo>
                  <a:cubicBezTo>
                    <a:pt x="0" y="64"/>
                    <a:pt x="0" y="30"/>
                    <a:pt x="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0" name="Straight Connector 1069">
              <a:extLst>
                <a:ext uri="{FF2B5EF4-FFF2-40B4-BE49-F238E27FC236}">
                  <a16:creationId xmlns:a16="http://schemas.microsoft.com/office/drawing/2014/main" id="{6FE1CC95-5F4E-B343-A9EE-A531D8AAF168}"/>
                </a:ext>
              </a:extLst>
            </p:cNvPr>
            <p:cNvSpPr/>
            <p:nvPr/>
          </p:nvSpPr>
          <p:spPr>
            <a:xfrm flipH="1" flipV="1">
              <a:off x="7059240" y="4609440"/>
              <a:ext cx="32760" cy="1332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1" name="Straight Connector 1070">
              <a:extLst>
                <a:ext uri="{FF2B5EF4-FFF2-40B4-BE49-F238E27FC236}">
                  <a16:creationId xmlns:a16="http://schemas.microsoft.com/office/drawing/2014/main" id="{C8F7F7E2-FCDD-7E48-BC87-B7FAC60D31CE}"/>
                </a:ext>
              </a:extLst>
            </p:cNvPr>
            <p:cNvSpPr/>
            <p:nvPr/>
          </p:nvSpPr>
          <p:spPr>
            <a:xfrm>
              <a:off x="7239600" y="4640040"/>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2" name="Freeform 1071">
              <a:extLst>
                <a:ext uri="{FF2B5EF4-FFF2-40B4-BE49-F238E27FC236}">
                  <a16:creationId xmlns:a16="http://schemas.microsoft.com/office/drawing/2014/main" id="{EBE0FBAE-6386-8D46-8B26-005D6A3F6617}"/>
                </a:ext>
              </a:extLst>
            </p:cNvPr>
            <p:cNvSpPr/>
            <p:nvPr/>
          </p:nvSpPr>
          <p:spPr>
            <a:xfrm>
              <a:off x="7192079" y="4640040"/>
              <a:ext cx="47160" cy="46800"/>
            </a:xfrm>
            <a:custGeom>
              <a:avLst/>
              <a:gdLst/>
              <a:ahLst/>
              <a:cxnLst>
                <a:cxn ang="3cd4">
                  <a:pos x="hc" y="t"/>
                </a:cxn>
                <a:cxn ang="cd2">
                  <a:pos x="l" y="vc"/>
                </a:cxn>
                <a:cxn ang="cd4">
                  <a:pos x="hc" y="b"/>
                </a:cxn>
                <a:cxn ang="0">
                  <a:pos x="r" y="vc"/>
                </a:cxn>
              </a:cxnLst>
              <a:rect l="l" t="t" r="r" b="b"/>
              <a:pathLst>
                <a:path w="132" h="131">
                  <a:moveTo>
                    <a:pt x="132" y="0"/>
                  </a:moveTo>
                  <a:cubicBezTo>
                    <a:pt x="132" y="72"/>
                    <a:pt x="73" y="131"/>
                    <a:pt x="0" y="131"/>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3" name="Freeform 1072">
              <a:extLst>
                <a:ext uri="{FF2B5EF4-FFF2-40B4-BE49-F238E27FC236}">
                  <a16:creationId xmlns:a16="http://schemas.microsoft.com/office/drawing/2014/main" id="{1CA6E26E-860D-9F45-BA64-3A8AAAB2B653}"/>
                </a:ext>
              </a:extLst>
            </p:cNvPr>
            <p:cNvSpPr/>
            <p:nvPr/>
          </p:nvSpPr>
          <p:spPr>
            <a:xfrm>
              <a:off x="7144920" y="4640040"/>
              <a:ext cx="46800" cy="46800"/>
            </a:xfrm>
            <a:custGeom>
              <a:avLst/>
              <a:gdLst/>
              <a:ahLst/>
              <a:cxnLst>
                <a:cxn ang="3cd4">
                  <a:pos x="hc" y="t"/>
                </a:cxn>
                <a:cxn ang="cd2">
                  <a:pos x="l" y="vc"/>
                </a:cxn>
                <a:cxn ang="cd4">
                  <a:pos x="hc" y="b"/>
                </a:cxn>
                <a:cxn ang="0">
                  <a:pos x="r" y="vc"/>
                </a:cxn>
              </a:cxnLst>
              <a:rect l="l" t="t" r="r" b="b"/>
              <a:pathLst>
                <a:path w="131" h="131">
                  <a:moveTo>
                    <a:pt x="131" y="131"/>
                  </a:moveTo>
                  <a:cubicBezTo>
                    <a:pt x="59" y="131"/>
                    <a:pt x="0" y="72"/>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4" name="Freeform 1073">
              <a:extLst>
                <a:ext uri="{FF2B5EF4-FFF2-40B4-BE49-F238E27FC236}">
                  <a16:creationId xmlns:a16="http://schemas.microsoft.com/office/drawing/2014/main" id="{34FBD253-A564-5B45-A480-63523BD9FCEA}"/>
                </a:ext>
              </a:extLst>
            </p:cNvPr>
            <p:cNvSpPr/>
            <p:nvPr/>
          </p:nvSpPr>
          <p:spPr>
            <a:xfrm>
              <a:off x="7144920" y="4592160"/>
              <a:ext cx="46800" cy="47520"/>
            </a:xfrm>
            <a:custGeom>
              <a:avLst/>
              <a:gdLst/>
              <a:ahLst/>
              <a:cxnLst>
                <a:cxn ang="3cd4">
                  <a:pos x="hc" y="t"/>
                </a:cxn>
                <a:cxn ang="cd2">
                  <a:pos x="l" y="vc"/>
                </a:cxn>
                <a:cxn ang="cd4">
                  <a:pos x="hc" y="b"/>
                </a:cxn>
                <a:cxn ang="0">
                  <a:pos x="r" y="vc"/>
                </a:cxn>
              </a:cxnLst>
              <a:rect l="l" t="t" r="r" b="b"/>
              <a:pathLst>
                <a:path w="131" h="133">
                  <a:moveTo>
                    <a:pt x="0" y="133"/>
                  </a:moveTo>
                  <a:cubicBezTo>
                    <a:pt x="0" y="59"/>
                    <a:pt x="59" y="0"/>
                    <a:pt x="13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1075" name="Freeform 1074">
              <a:extLst>
                <a:ext uri="{FF2B5EF4-FFF2-40B4-BE49-F238E27FC236}">
                  <a16:creationId xmlns:a16="http://schemas.microsoft.com/office/drawing/2014/main" id="{A1593821-699B-A74E-9AAB-874EA1355704}"/>
                </a:ext>
              </a:extLst>
            </p:cNvPr>
            <p:cNvSpPr/>
            <p:nvPr/>
          </p:nvSpPr>
          <p:spPr>
            <a:xfrm>
              <a:off x="7192079" y="4592160"/>
              <a:ext cx="47160" cy="47520"/>
            </a:xfrm>
            <a:custGeom>
              <a:avLst/>
              <a:gdLst/>
              <a:ahLst/>
              <a:cxnLst>
                <a:cxn ang="3cd4">
                  <a:pos x="hc" y="t"/>
                </a:cxn>
                <a:cxn ang="cd2">
                  <a:pos x="l" y="vc"/>
                </a:cxn>
                <a:cxn ang="cd4">
                  <a:pos x="hc" y="b"/>
                </a:cxn>
                <a:cxn ang="0">
                  <a:pos x="r" y="vc"/>
                </a:cxn>
              </a:cxnLst>
              <a:rect l="l" t="t" r="r" b="b"/>
              <a:pathLst>
                <a:path w="132" h="133">
                  <a:moveTo>
                    <a:pt x="0" y="0"/>
                  </a:moveTo>
                  <a:cubicBezTo>
                    <a:pt x="73" y="0"/>
                    <a:pt x="132" y="59"/>
                    <a:pt x="132" y="133"/>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grpSp>
        <p:nvGrpSpPr>
          <p:cNvPr id="915" name="Group 914">
            <a:extLst>
              <a:ext uri="{FF2B5EF4-FFF2-40B4-BE49-F238E27FC236}">
                <a16:creationId xmlns:a16="http://schemas.microsoft.com/office/drawing/2014/main" id="{6C8D6A44-6C6B-EA45-87D7-30976971F3DE}"/>
              </a:ext>
            </a:extLst>
          </p:cNvPr>
          <p:cNvGrpSpPr/>
          <p:nvPr/>
        </p:nvGrpSpPr>
        <p:grpSpPr>
          <a:xfrm>
            <a:off x="5245070" y="1893285"/>
            <a:ext cx="664278" cy="557585"/>
            <a:chOff x="8556840" y="5032440"/>
            <a:chExt cx="515520" cy="432720"/>
          </a:xfrm>
        </p:grpSpPr>
        <p:sp>
          <p:nvSpPr>
            <p:cNvPr id="954" name="Straight Connector 953">
              <a:extLst>
                <a:ext uri="{FF2B5EF4-FFF2-40B4-BE49-F238E27FC236}">
                  <a16:creationId xmlns:a16="http://schemas.microsoft.com/office/drawing/2014/main" id="{A755B357-BD84-EE4A-85E8-F6D2B6C303FA}"/>
                </a:ext>
              </a:extLst>
            </p:cNvPr>
            <p:cNvSpPr/>
            <p:nvPr/>
          </p:nvSpPr>
          <p:spPr>
            <a:xfrm>
              <a:off x="8584200" y="54147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5" name="Freeform 954">
              <a:extLst>
                <a:ext uri="{FF2B5EF4-FFF2-40B4-BE49-F238E27FC236}">
                  <a16:creationId xmlns:a16="http://schemas.microsoft.com/office/drawing/2014/main" id="{7A7F656E-6A1B-3E4F-86F7-D3E756D671D3}"/>
                </a:ext>
              </a:extLst>
            </p:cNvPr>
            <p:cNvSpPr/>
            <p:nvPr/>
          </p:nvSpPr>
          <p:spPr>
            <a:xfrm>
              <a:off x="8562599" y="5352840"/>
              <a:ext cx="21240" cy="61560"/>
            </a:xfrm>
            <a:custGeom>
              <a:avLst/>
              <a:gdLst/>
              <a:ahLst/>
              <a:cxnLst>
                <a:cxn ang="3cd4">
                  <a:pos x="hc" y="t"/>
                </a:cxn>
                <a:cxn ang="cd2">
                  <a:pos x="l" y="vc"/>
                </a:cxn>
                <a:cxn ang="cd4">
                  <a:pos x="hc" y="b"/>
                </a:cxn>
                <a:cxn ang="0">
                  <a:pos x="r" y="vc"/>
                </a:cxn>
              </a:cxnLst>
              <a:rect l="l" t="t" r="r" b="b"/>
              <a:pathLst>
                <a:path w="60" h="172">
                  <a:moveTo>
                    <a:pt x="60" y="172"/>
                  </a:moveTo>
                  <a:cubicBezTo>
                    <a:pt x="32" y="116"/>
                    <a:pt x="12" y="6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6" name="Freeform 955">
              <a:extLst>
                <a:ext uri="{FF2B5EF4-FFF2-40B4-BE49-F238E27FC236}">
                  <a16:creationId xmlns:a16="http://schemas.microsoft.com/office/drawing/2014/main" id="{6992E3A5-AC07-ED4A-B32B-995AA947B946}"/>
                </a:ext>
              </a:extLst>
            </p:cNvPr>
            <p:cNvSpPr/>
            <p:nvPr/>
          </p:nvSpPr>
          <p:spPr>
            <a:xfrm>
              <a:off x="8556840" y="5295959"/>
              <a:ext cx="5400" cy="56520"/>
            </a:xfrm>
            <a:custGeom>
              <a:avLst/>
              <a:gdLst/>
              <a:ahLst/>
              <a:cxnLst>
                <a:cxn ang="3cd4">
                  <a:pos x="hc" y="t"/>
                </a:cxn>
                <a:cxn ang="cd2">
                  <a:pos x="l" y="vc"/>
                </a:cxn>
                <a:cxn ang="cd4">
                  <a:pos x="hc" y="b"/>
                </a:cxn>
                <a:cxn ang="0">
                  <a:pos x="r" y="vc"/>
                </a:cxn>
              </a:cxnLst>
              <a:rect l="l" t="t" r="r" b="b"/>
              <a:pathLst>
                <a:path w="16" h="158">
                  <a:moveTo>
                    <a:pt x="16" y="158"/>
                  </a:moveTo>
                  <a:cubicBezTo>
                    <a:pt x="6" y="104"/>
                    <a:pt x="0" y="54"/>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7" name="Freeform 956">
              <a:extLst>
                <a:ext uri="{FF2B5EF4-FFF2-40B4-BE49-F238E27FC236}">
                  <a16:creationId xmlns:a16="http://schemas.microsoft.com/office/drawing/2014/main" id="{F045CA94-694F-D347-A044-BDE6540CFCC4}"/>
                </a:ext>
              </a:extLst>
            </p:cNvPr>
            <p:cNvSpPr/>
            <p:nvPr/>
          </p:nvSpPr>
          <p:spPr>
            <a:xfrm>
              <a:off x="8556840" y="5032440"/>
              <a:ext cx="257040" cy="263160"/>
            </a:xfrm>
            <a:custGeom>
              <a:avLst/>
              <a:gdLst/>
              <a:ahLst/>
              <a:cxnLst>
                <a:cxn ang="3cd4">
                  <a:pos x="hc" y="t"/>
                </a:cxn>
                <a:cxn ang="cd2">
                  <a:pos x="l" y="vc"/>
                </a:cxn>
                <a:cxn ang="cd4">
                  <a:pos x="hc" y="b"/>
                </a:cxn>
                <a:cxn ang="0">
                  <a:pos x="r" y="vc"/>
                </a:cxn>
              </a:cxnLst>
              <a:rect l="l" t="t" r="r" b="b"/>
              <a:pathLst>
                <a:path w="715" h="732">
                  <a:moveTo>
                    <a:pt x="0" y="732"/>
                  </a:moveTo>
                  <a:cubicBezTo>
                    <a:pt x="0" y="328"/>
                    <a:pt x="320" y="0"/>
                    <a:pt x="71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8" name="Freeform 957">
              <a:extLst>
                <a:ext uri="{FF2B5EF4-FFF2-40B4-BE49-F238E27FC236}">
                  <a16:creationId xmlns:a16="http://schemas.microsoft.com/office/drawing/2014/main" id="{A6C89DD1-22A7-E042-932B-04A02301BB09}"/>
                </a:ext>
              </a:extLst>
            </p:cNvPr>
            <p:cNvSpPr/>
            <p:nvPr/>
          </p:nvSpPr>
          <p:spPr>
            <a:xfrm>
              <a:off x="8814240" y="5032440"/>
              <a:ext cx="258120" cy="263160"/>
            </a:xfrm>
            <a:custGeom>
              <a:avLst/>
              <a:gdLst/>
              <a:ahLst/>
              <a:cxnLst>
                <a:cxn ang="3cd4">
                  <a:pos x="hc" y="t"/>
                </a:cxn>
                <a:cxn ang="cd2">
                  <a:pos x="l" y="vc"/>
                </a:cxn>
                <a:cxn ang="cd4">
                  <a:pos x="hc" y="b"/>
                </a:cxn>
                <a:cxn ang="0">
                  <a:pos x="r" y="vc"/>
                </a:cxn>
              </a:cxnLst>
              <a:rect l="l" t="t" r="r" b="b"/>
              <a:pathLst>
                <a:path w="718" h="732">
                  <a:moveTo>
                    <a:pt x="0" y="0"/>
                  </a:moveTo>
                  <a:cubicBezTo>
                    <a:pt x="397" y="0"/>
                    <a:pt x="718" y="328"/>
                    <a:pt x="718" y="732"/>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59" name="Freeform 958">
              <a:extLst>
                <a:ext uri="{FF2B5EF4-FFF2-40B4-BE49-F238E27FC236}">
                  <a16:creationId xmlns:a16="http://schemas.microsoft.com/office/drawing/2014/main" id="{5417EDD3-ED78-6343-8760-4C15AC027728}"/>
                </a:ext>
              </a:extLst>
            </p:cNvPr>
            <p:cNvSpPr/>
            <p:nvPr/>
          </p:nvSpPr>
          <p:spPr>
            <a:xfrm>
              <a:off x="9046080" y="5295959"/>
              <a:ext cx="26280" cy="118440"/>
            </a:xfrm>
            <a:custGeom>
              <a:avLst/>
              <a:gdLst/>
              <a:ahLst/>
              <a:cxnLst>
                <a:cxn ang="3cd4">
                  <a:pos x="hc" y="t"/>
                </a:cxn>
                <a:cxn ang="cd2">
                  <a:pos x="l" y="vc"/>
                </a:cxn>
                <a:cxn ang="cd4">
                  <a:pos x="hc" y="b"/>
                </a:cxn>
                <a:cxn ang="0">
                  <a:pos x="r" y="vc"/>
                </a:cxn>
              </a:cxnLst>
              <a:rect l="l" t="t" r="r" b="b"/>
              <a:pathLst>
                <a:path w="74" h="330">
                  <a:moveTo>
                    <a:pt x="74" y="0"/>
                  </a:moveTo>
                  <a:cubicBezTo>
                    <a:pt x="74" y="114"/>
                    <a:pt x="49" y="226"/>
                    <a:pt x="0" y="33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0" name="Straight Connector 959">
              <a:extLst>
                <a:ext uri="{FF2B5EF4-FFF2-40B4-BE49-F238E27FC236}">
                  <a16:creationId xmlns:a16="http://schemas.microsoft.com/office/drawing/2014/main" id="{AE4786B1-E1C2-994F-8C87-51892327D3D1}"/>
                </a:ext>
              </a:extLst>
            </p:cNvPr>
            <p:cNvSpPr/>
            <p:nvPr/>
          </p:nvSpPr>
          <p:spPr>
            <a:xfrm>
              <a:off x="8822520" y="5036760"/>
              <a:ext cx="0" cy="6408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1" name="Straight Connector 960">
              <a:extLst>
                <a:ext uri="{FF2B5EF4-FFF2-40B4-BE49-F238E27FC236}">
                  <a16:creationId xmlns:a16="http://schemas.microsoft.com/office/drawing/2014/main" id="{903E73D0-1D6D-EE46-B8B2-594CF5867E82}"/>
                </a:ext>
              </a:extLst>
            </p:cNvPr>
            <p:cNvSpPr/>
            <p:nvPr/>
          </p:nvSpPr>
          <p:spPr>
            <a:xfrm>
              <a:off x="8629560" y="5117039"/>
              <a:ext cx="48240" cy="320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2" name="Straight Connector 961">
              <a:extLst>
                <a:ext uri="{FF2B5EF4-FFF2-40B4-BE49-F238E27FC236}">
                  <a16:creationId xmlns:a16="http://schemas.microsoft.com/office/drawing/2014/main" id="{B3A11608-D1AA-0F4A-B87F-4E7BF3F5B138}"/>
                </a:ext>
              </a:extLst>
            </p:cNvPr>
            <p:cNvSpPr/>
            <p:nvPr/>
          </p:nvSpPr>
          <p:spPr>
            <a:xfrm>
              <a:off x="8565480" y="5294160"/>
              <a:ext cx="4824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3" name="Straight Connector 962">
              <a:extLst>
                <a:ext uri="{FF2B5EF4-FFF2-40B4-BE49-F238E27FC236}">
                  <a16:creationId xmlns:a16="http://schemas.microsoft.com/office/drawing/2014/main" id="{233074D0-B9FA-8E46-BF4B-45062EBA7695}"/>
                </a:ext>
              </a:extLst>
            </p:cNvPr>
            <p:cNvSpPr/>
            <p:nvPr/>
          </p:nvSpPr>
          <p:spPr>
            <a:xfrm flipH="1">
              <a:off x="9032040" y="5294160"/>
              <a:ext cx="3276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4" name="Straight Connector 963">
              <a:extLst>
                <a:ext uri="{FF2B5EF4-FFF2-40B4-BE49-F238E27FC236}">
                  <a16:creationId xmlns:a16="http://schemas.microsoft.com/office/drawing/2014/main" id="{2FEAF47D-7BDE-B140-8F85-9FCE913231EC}"/>
                </a:ext>
              </a:extLst>
            </p:cNvPr>
            <p:cNvSpPr/>
            <p:nvPr/>
          </p:nvSpPr>
          <p:spPr>
            <a:xfrm flipH="1">
              <a:off x="8967600" y="5117039"/>
              <a:ext cx="32400" cy="32041"/>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5" name="Straight Connector 964">
              <a:extLst>
                <a:ext uri="{FF2B5EF4-FFF2-40B4-BE49-F238E27FC236}">
                  <a16:creationId xmlns:a16="http://schemas.microsoft.com/office/drawing/2014/main" id="{E4D46E64-EB61-1B4C-881D-A11384C76336}"/>
                </a:ext>
              </a:extLst>
            </p:cNvPr>
            <p:cNvSpPr/>
            <p:nvPr/>
          </p:nvSpPr>
          <p:spPr>
            <a:xfrm flipH="1">
              <a:off x="8706960" y="5315400"/>
              <a:ext cx="66600" cy="3276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6" name="Straight Connector 965">
              <a:extLst>
                <a:ext uri="{FF2B5EF4-FFF2-40B4-BE49-F238E27FC236}">
                  <a16:creationId xmlns:a16="http://schemas.microsoft.com/office/drawing/2014/main" id="{D9236057-32E5-524E-AACE-A2A266433869}"/>
                </a:ext>
              </a:extLst>
            </p:cNvPr>
            <p:cNvSpPr/>
            <p:nvPr/>
          </p:nvSpPr>
          <p:spPr>
            <a:xfrm flipH="1">
              <a:off x="8856360" y="5215320"/>
              <a:ext cx="132840" cy="6624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7" name="Straight Connector 966">
              <a:extLst>
                <a:ext uri="{FF2B5EF4-FFF2-40B4-BE49-F238E27FC236}">
                  <a16:creationId xmlns:a16="http://schemas.microsoft.com/office/drawing/2014/main" id="{5B04FADE-4749-9B45-9413-2FE6EEA221A4}"/>
                </a:ext>
              </a:extLst>
            </p:cNvPr>
            <p:cNvSpPr/>
            <p:nvPr/>
          </p:nvSpPr>
          <p:spPr>
            <a:xfrm>
              <a:off x="8746200" y="541475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8" name="Freeform 967">
              <a:extLst>
                <a:ext uri="{FF2B5EF4-FFF2-40B4-BE49-F238E27FC236}">
                  <a16:creationId xmlns:a16="http://schemas.microsoft.com/office/drawing/2014/main" id="{157D95E2-FF8B-334B-9242-833817D7EA94}"/>
                </a:ext>
              </a:extLst>
            </p:cNvPr>
            <p:cNvSpPr/>
            <p:nvPr/>
          </p:nvSpPr>
          <p:spPr>
            <a:xfrm>
              <a:off x="8746200" y="5414759"/>
              <a:ext cx="136800" cy="0"/>
            </a:xfrm>
            <a:custGeom>
              <a:avLst/>
              <a:gdLst/>
              <a:ahLst/>
              <a:cxnLst>
                <a:cxn ang="3cd4">
                  <a:pos x="hc" y="t"/>
                </a:cxn>
                <a:cxn ang="cd2">
                  <a:pos x="l" y="vc"/>
                </a:cxn>
                <a:cxn ang="cd4">
                  <a:pos x="hc" y="b"/>
                </a:cxn>
                <a:cxn ang="0">
                  <a:pos x="r" y="vc"/>
                </a:cxn>
              </a:cxnLst>
              <a:rect l="l" t="t" r="r" b="b"/>
              <a:pathLst>
                <a:path w="381">
                  <a:moveTo>
                    <a:pt x="0" y="0"/>
                  </a:moveTo>
                  <a:cubicBezTo>
                    <a:pt x="381" y="0"/>
                    <a:pt x="381" y="0"/>
                    <a:pt x="381"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69" name="Freeform 968">
              <a:extLst>
                <a:ext uri="{FF2B5EF4-FFF2-40B4-BE49-F238E27FC236}">
                  <a16:creationId xmlns:a16="http://schemas.microsoft.com/office/drawing/2014/main" id="{79D07161-A456-A945-B98B-152C0B82A704}"/>
                </a:ext>
              </a:extLst>
            </p:cNvPr>
            <p:cNvSpPr/>
            <p:nvPr/>
          </p:nvSpPr>
          <p:spPr>
            <a:xfrm>
              <a:off x="8883360" y="5414759"/>
              <a:ext cx="22680" cy="19800"/>
            </a:xfrm>
            <a:custGeom>
              <a:avLst/>
              <a:gdLst/>
              <a:ahLst/>
              <a:cxnLst>
                <a:cxn ang="3cd4">
                  <a:pos x="hc" y="t"/>
                </a:cxn>
                <a:cxn ang="cd2">
                  <a:pos x="l" y="vc"/>
                </a:cxn>
                <a:cxn ang="cd4">
                  <a:pos x="hc" y="b"/>
                </a:cxn>
                <a:cxn ang="0">
                  <a:pos x="r" y="vc"/>
                </a:cxn>
              </a:cxnLst>
              <a:rect l="l" t="t" r="r" b="b"/>
              <a:pathLst>
                <a:path w="64" h="56">
                  <a:moveTo>
                    <a:pt x="0" y="0"/>
                  </a:moveTo>
                  <a:cubicBezTo>
                    <a:pt x="35" y="0"/>
                    <a:pt x="64" y="25"/>
                    <a:pt x="64"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0" name="Freeform 969">
              <a:extLst>
                <a:ext uri="{FF2B5EF4-FFF2-40B4-BE49-F238E27FC236}">
                  <a16:creationId xmlns:a16="http://schemas.microsoft.com/office/drawing/2014/main" id="{7F3DAD92-03F6-2041-88CF-292D810C6139}"/>
                </a:ext>
              </a:extLst>
            </p:cNvPr>
            <p:cNvSpPr/>
            <p:nvPr/>
          </p:nvSpPr>
          <p:spPr>
            <a:xfrm>
              <a:off x="8906400" y="5434920"/>
              <a:ext cx="0" cy="9720"/>
            </a:xfrm>
            <a:custGeom>
              <a:avLst/>
              <a:gdLst/>
              <a:ahLst/>
              <a:cxnLst>
                <a:cxn ang="3cd4">
                  <a:pos x="hc" y="t"/>
                </a:cxn>
                <a:cxn ang="cd2">
                  <a:pos x="l" y="vc"/>
                </a:cxn>
                <a:cxn ang="cd4">
                  <a:pos x="hc" y="b"/>
                </a:cxn>
                <a:cxn ang="0">
                  <a:pos x="r" y="vc"/>
                </a:cxn>
              </a:cxnLst>
              <a:rect l="l" t="t" r="r" b="b"/>
              <a:pathLst>
                <a:path h="28">
                  <a:moveTo>
                    <a:pt x="0" y="0"/>
                  </a:moveTo>
                  <a:cubicBezTo>
                    <a:pt x="0" y="28"/>
                    <a:pt x="0" y="28"/>
                    <a:pt x="0" y="28"/>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1" name="Freeform 970">
              <a:extLst>
                <a:ext uri="{FF2B5EF4-FFF2-40B4-BE49-F238E27FC236}">
                  <a16:creationId xmlns:a16="http://schemas.microsoft.com/office/drawing/2014/main" id="{4EFB6BB8-BB00-6F4C-B177-4926F5B37101}"/>
                </a:ext>
              </a:extLst>
            </p:cNvPr>
            <p:cNvSpPr/>
            <p:nvPr/>
          </p:nvSpPr>
          <p:spPr>
            <a:xfrm>
              <a:off x="8883360" y="5445000"/>
              <a:ext cx="22680" cy="19800"/>
            </a:xfrm>
            <a:custGeom>
              <a:avLst/>
              <a:gdLst/>
              <a:ahLst/>
              <a:cxnLst>
                <a:cxn ang="3cd4">
                  <a:pos x="hc" y="t"/>
                </a:cxn>
                <a:cxn ang="cd2">
                  <a:pos x="l" y="vc"/>
                </a:cxn>
                <a:cxn ang="cd4">
                  <a:pos x="hc" y="b"/>
                </a:cxn>
                <a:cxn ang="0">
                  <a:pos x="r" y="vc"/>
                </a:cxn>
              </a:cxnLst>
              <a:rect l="l" t="t" r="r" b="b"/>
              <a:pathLst>
                <a:path w="64" h="56">
                  <a:moveTo>
                    <a:pt x="64" y="0"/>
                  </a:moveTo>
                  <a:cubicBezTo>
                    <a:pt x="64" y="31"/>
                    <a:pt x="35" y="56"/>
                    <a:pt x="0" y="56"/>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2" name="Freeform 971">
              <a:extLst>
                <a:ext uri="{FF2B5EF4-FFF2-40B4-BE49-F238E27FC236}">
                  <a16:creationId xmlns:a16="http://schemas.microsoft.com/office/drawing/2014/main" id="{874F21BF-C762-1A42-B259-1E1BF932337F}"/>
                </a:ext>
              </a:extLst>
            </p:cNvPr>
            <p:cNvSpPr/>
            <p:nvPr/>
          </p:nvSpPr>
          <p:spPr>
            <a:xfrm>
              <a:off x="8746200" y="5465160"/>
              <a:ext cx="136800" cy="0"/>
            </a:xfrm>
            <a:custGeom>
              <a:avLst/>
              <a:gdLst/>
              <a:ahLst/>
              <a:cxnLst>
                <a:cxn ang="3cd4">
                  <a:pos x="hc" y="t"/>
                </a:cxn>
                <a:cxn ang="cd2">
                  <a:pos x="l" y="vc"/>
                </a:cxn>
                <a:cxn ang="cd4">
                  <a:pos x="hc" y="b"/>
                </a:cxn>
                <a:cxn ang="0">
                  <a:pos x="r" y="vc"/>
                </a:cxn>
              </a:cxnLst>
              <a:rect l="l" t="t" r="r" b="b"/>
              <a:pathLst>
                <a:path w="381">
                  <a:moveTo>
                    <a:pt x="381" y="0"/>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3" name="Freeform 972">
              <a:extLst>
                <a:ext uri="{FF2B5EF4-FFF2-40B4-BE49-F238E27FC236}">
                  <a16:creationId xmlns:a16="http://schemas.microsoft.com/office/drawing/2014/main" id="{163028DC-6E3C-3F48-BC6B-D7A5D7381460}"/>
                </a:ext>
              </a:extLst>
            </p:cNvPr>
            <p:cNvSpPr/>
            <p:nvPr/>
          </p:nvSpPr>
          <p:spPr>
            <a:xfrm>
              <a:off x="8723160" y="5445000"/>
              <a:ext cx="22680" cy="19800"/>
            </a:xfrm>
            <a:custGeom>
              <a:avLst/>
              <a:gdLst/>
              <a:ahLst/>
              <a:cxnLst>
                <a:cxn ang="3cd4">
                  <a:pos x="hc" y="t"/>
                </a:cxn>
                <a:cxn ang="cd2">
                  <a:pos x="l" y="vc"/>
                </a:cxn>
                <a:cxn ang="cd4">
                  <a:pos x="hc" y="b"/>
                </a:cxn>
                <a:cxn ang="0">
                  <a:pos x="r" y="vc"/>
                </a:cxn>
              </a:cxnLst>
              <a:rect l="l" t="t" r="r" b="b"/>
              <a:pathLst>
                <a:path w="64" h="56">
                  <a:moveTo>
                    <a:pt x="64" y="56"/>
                  </a:moveTo>
                  <a:cubicBezTo>
                    <a:pt x="29" y="56"/>
                    <a:pt x="0" y="31"/>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4" name="Freeform 973">
              <a:extLst>
                <a:ext uri="{FF2B5EF4-FFF2-40B4-BE49-F238E27FC236}">
                  <a16:creationId xmlns:a16="http://schemas.microsoft.com/office/drawing/2014/main" id="{5E11845D-E7F5-9644-9B71-5394C671C924}"/>
                </a:ext>
              </a:extLst>
            </p:cNvPr>
            <p:cNvSpPr/>
            <p:nvPr/>
          </p:nvSpPr>
          <p:spPr>
            <a:xfrm>
              <a:off x="8723160" y="5434920"/>
              <a:ext cx="0" cy="9720"/>
            </a:xfrm>
            <a:custGeom>
              <a:avLst/>
              <a:gdLst/>
              <a:ahLst/>
              <a:cxnLst>
                <a:cxn ang="3cd4">
                  <a:pos x="hc" y="t"/>
                </a:cxn>
                <a:cxn ang="cd2">
                  <a:pos x="l" y="vc"/>
                </a:cxn>
                <a:cxn ang="cd4">
                  <a:pos x="hc" y="b"/>
                </a:cxn>
                <a:cxn ang="0">
                  <a:pos x="r" y="vc"/>
                </a:cxn>
              </a:cxnLst>
              <a:rect l="l" t="t" r="r" b="b"/>
              <a:pathLst>
                <a:path h="28">
                  <a:moveTo>
                    <a:pt x="0" y="28"/>
                  </a:moveTo>
                  <a:cubicBezTo>
                    <a:pt x="0" y="0"/>
                    <a:pt x="0" y="0"/>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5" name="Freeform 974">
              <a:extLst>
                <a:ext uri="{FF2B5EF4-FFF2-40B4-BE49-F238E27FC236}">
                  <a16:creationId xmlns:a16="http://schemas.microsoft.com/office/drawing/2014/main" id="{90D4CB11-CD2C-6545-9E17-609A62EC3DC9}"/>
                </a:ext>
              </a:extLst>
            </p:cNvPr>
            <p:cNvSpPr/>
            <p:nvPr/>
          </p:nvSpPr>
          <p:spPr>
            <a:xfrm>
              <a:off x="8723160" y="5414759"/>
              <a:ext cx="22680" cy="19800"/>
            </a:xfrm>
            <a:custGeom>
              <a:avLst/>
              <a:gdLst/>
              <a:ahLst/>
              <a:cxnLst>
                <a:cxn ang="3cd4">
                  <a:pos x="hc" y="t"/>
                </a:cxn>
                <a:cxn ang="cd2">
                  <a:pos x="l" y="vc"/>
                </a:cxn>
                <a:cxn ang="cd4">
                  <a:pos x="hc" y="b"/>
                </a:cxn>
                <a:cxn ang="0">
                  <a:pos x="r" y="vc"/>
                </a:cxn>
              </a:cxnLst>
              <a:rect l="l" t="t" r="r" b="b"/>
              <a:pathLst>
                <a:path w="64" h="56">
                  <a:moveTo>
                    <a:pt x="0" y="56"/>
                  </a:moveTo>
                  <a:cubicBezTo>
                    <a:pt x="0" y="25"/>
                    <a:pt x="29" y="0"/>
                    <a:pt x="64"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6" name="Straight Connector 975">
              <a:extLst>
                <a:ext uri="{FF2B5EF4-FFF2-40B4-BE49-F238E27FC236}">
                  <a16:creationId xmlns:a16="http://schemas.microsoft.com/office/drawing/2014/main" id="{38084E67-0381-1446-84E6-AB114D32A759}"/>
                </a:ext>
              </a:extLst>
            </p:cNvPr>
            <p:cNvSpPr/>
            <p:nvPr/>
          </p:nvSpPr>
          <p:spPr>
            <a:xfrm>
              <a:off x="8848800" y="5298479"/>
              <a:ext cx="0" cy="0"/>
            </a:xfrm>
            <a:prstGeom prst="line">
              <a:avLst/>
            </a:pr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7" name="Freeform 976">
              <a:extLst>
                <a:ext uri="{FF2B5EF4-FFF2-40B4-BE49-F238E27FC236}">
                  <a16:creationId xmlns:a16="http://schemas.microsoft.com/office/drawing/2014/main" id="{171AD9C8-3EAA-704E-8146-C89B6DD80867}"/>
                </a:ext>
              </a:extLst>
            </p:cNvPr>
            <p:cNvSpPr/>
            <p:nvPr/>
          </p:nvSpPr>
          <p:spPr>
            <a:xfrm>
              <a:off x="8814959" y="5298479"/>
              <a:ext cx="33480" cy="33480"/>
            </a:xfrm>
            <a:custGeom>
              <a:avLst/>
              <a:gdLst/>
              <a:ahLst/>
              <a:cxnLst>
                <a:cxn ang="3cd4">
                  <a:pos x="hc" y="t"/>
                </a:cxn>
                <a:cxn ang="cd2">
                  <a:pos x="l" y="vc"/>
                </a:cxn>
                <a:cxn ang="cd4">
                  <a:pos x="hc" y="b"/>
                </a:cxn>
                <a:cxn ang="0">
                  <a:pos x="r" y="vc"/>
                </a:cxn>
              </a:cxnLst>
              <a:rect l="l" t="t" r="r" b="b"/>
              <a:pathLst>
                <a:path w="94" h="94">
                  <a:moveTo>
                    <a:pt x="94" y="0"/>
                  </a:moveTo>
                  <a:cubicBezTo>
                    <a:pt x="94" y="52"/>
                    <a:pt x="52" y="94"/>
                    <a:pt x="0"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8" name="Freeform 977">
              <a:extLst>
                <a:ext uri="{FF2B5EF4-FFF2-40B4-BE49-F238E27FC236}">
                  <a16:creationId xmlns:a16="http://schemas.microsoft.com/office/drawing/2014/main" id="{017287F0-DDD8-BC46-B9CA-47C353179899}"/>
                </a:ext>
              </a:extLst>
            </p:cNvPr>
            <p:cNvSpPr/>
            <p:nvPr/>
          </p:nvSpPr>
          <p:spPr>
            <a:xfrm>
              <a:off x="8780760" y="5298479"/>
              <a:ext cx="33840" cy="33480"/>
            </a:xfrm>
            <a:custGeom>
              <a:avLst/>
              <a:gdLst/>
              <a:ahLst/>
              <a:cxnLst>
                <a:cxn ang="3cd4">
                  <a:pos x="hc" y="t"/>
                </a:cxn>
                <a:cxn ang="cd2">
                  <a:pos x="l" y="vc"/>
                </a:cxn>
                <a:cxn ang="cd4">
                  <a:pos x="hc" y="b"/>
                </a:cxn>
                <a:cxn ang="0">
                  <a:pos x="r" y="vc"/>
                </a:cxn>
              </a:cxnLst>
              <a:rect l="l" t="t" r="r" b="b"/>
              <a:pathLst>
                <a:path w="95" h="94">
                  <a:moveTo>
                    <a:pt x="95" y="94"/>
                  </a:moveTo>
                  <a:cubicBezTo>
                    <a:pt x="43" y="94"/>
                    <a:pt x="0" y="52"/>
                    <a:pt x="0"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79" name="Freeform 978">
              <a:extLst>
                <a:ext uri="{FF2B5EF4-FFF2-40B4-BE49-F238E27FC236}">
                  <a16:creationId xmlns:a16="http://schemas.microsoft.com/office/drawing/2014/main" id="{243BA72D-16FD-2347-A067-EE2D6507BA91}"/>
                </a:ext>
              </a:extLst>
            </p:cNvPr>
            <p:cNvSpPr/>
            <p:nvPr/>
          </p:nvSpPr>
          <p:spPr>
            <a:xfrm>
              <a:off x="8780760" y="5264640"/>
              <a:ext cx="33840" cy="33480"/>
            </a:xfrm>
            <a:custGeom>
              <a:avLst/>
              <a:gdLst/>
              <a:ahLst/>
              <a:cxnLst>
                <a:cxn ang="3cd4">
                  <a:pos x="hc" y="t"/>
                </a:cxn>
                <a:cxn ang="cd2">
                  <a:pos x="l" y="vc"/>
                </a:cxn>
                <a:cxn ang="cd4">
                  <a:pos x="hc" y="b"/>
                </a:cxn>
                <a:cxn ang="0">
                  <a:pos x="r" y="vc"/>
                </a:cxn>
              </a:cxnLst>
              <a:rect l="l" t="t" r="r" b="b"/>
              <a:pathLst>
                <a:path w="95" h="94">
                  <a:moveTo>
                    <a:pt x="0" y="94"/>
                  </a:moveTo>
                  <a:cubicBezTo>
                    <a:pt x="0" y="42"/>
                    <a:pt x="43" y="0"/>
                    <a:pt x="95" y="0"/>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sp>
          <p:nvSpPr>
            <p:cNvPr id="980" name="Freeform 979">
              <a:extLst>
                <a:ext uri="{FF2B5EF4-FFF2-40B4-BE49-F238E27FC236}">
                  <a16:creationId xmlns:a16="http://schemas.microsoft.com/office/drawing/2014/main" id="{17237731-1224-FA4E-A4FD-1AC30A471419}"/>
                </a:ext>
              </a:extLst>
            </p:cNvPr>
            <p:cNvSpPr/>
            <p:nvPr/>
          </p:nvSpPr>
          <p:spPr>
            <a:xfrm>
              <a:off x="8814959" y="5264640"/>
              <a:ext cx="33480" cy="33480"/>
            </a:xfrm>
            <a:custGeom>
              <a:avLst/>
              <a:gdLst/>
              <a:ahLst/>
              <a:cxnLst>
                <a:cxn ang="3cd4">
                  <a:pos x="hc" y="t"/>
                </a:cxn>
                <a:cxn ang="cd2">
                  <a:pos x="l" y="vc"/>
                </a:cxn>
                <a:cxn ang="cd4">
                  <a:pos x="hc" y="b"/>
                </a:cxn>
                <a:cxn ang="0">
                  <a:pos x="r" y="vc"/>
                </a:cxn>
              </a:cxnLst>
              <a:rect l="l" t="t" r="r" b="b"/>
              <a:pathLst>
                <a:path w="94" h="94">
                  <a:moveTo>
                    <a:pt x="0" y="0"/>
                  </a:moveTo>
                  <a:cubicBezTo>
                    <a:pt x="52" y="0"/>
                    <a:pt x="94" y="42"/>
                    <a:pt x="94" y="94"/>
                  </a:cubicBezTo>
                </a:path>
              </a:pathLst>
            </a:custGeom>
            <a:noFill/>
            <a:ln w="25400" cap="rnd">
              <a:solidFill>
                <a:srgbClr val="000000"/>
              </a:solidFill>
              <a:prstDash val="solid"/>
              <a:round/>
            </a:ln>
          </p:spPr>
          <p:txBody>
            <a:bodyPr vert="horz" wrap="none" lIns="7298" tIns="7298" rIns="7298" bIns="7298" anchor="ctr" anchorCtr="1" compatLnSpc="0"/>
            <a:lstStyle/>
            <a:p>
              <a:pPr marL="0" indent="0">
                <a:spcBef>
                  <a:spcPts val="0"/>
                </a:spcBef>
                <a:buNone/>
              </a:pPr>
              <a:endParaRPr lang="en-AU" sz="1352" kern="1200">
                <a:latin typeface="Arial" pitchFamily="18"/>
                <a:ea typeface="SimSun" pitchFamily="2"/>
                <a:cs typeface="Lucida Sans" pitchFamily="2"/>
              </a:endParaRPr>
            </a:p>
          </p:txBody>
        </p:sp>
      </p:grpSp>
      <p:sp>
        <p:nvSpPr>
          <p:cNvPr id="2" name="Text Placeholder 1"/>
          <p:cNvSpPr>
            <a:spLocks noGrp="1"/>
          </p:cNvSpPr>
          <p:nvPr>
            <p:ph type="body" sz="quarter" idx="21"/>
          </p:nvPr>
        </p:nvSpPr>
        <p:spPr/>
        <p:txBody>
          <a:bodyPr>
            <a:normAutofit lnSpcReduction="10000"/>
          </a:bodyPr>
          <a:lstStyle/>
          <a:p>
            <a:r>
              <a:rPr lang="en-AU" dirty="0"/>
              <a:t>Icons</a:t>
            </a:r>
          </a:p>
        </p:txBody>
      </p:sp>
    </p:spTree>
    <p:extLst>
      <p:ext uri="{BB962C8B-B14F-4D97-AF65-F5344CB8AC3E}">
        <p14:creationId xmlns:p14="http://schemas.microsoft.com/office/powerpoint/2010/main" val="3137743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93197-6A19-4336-B4F7-4E996EF9A0E5}"/>
              </a:ext>
            </a:extLst>
          </p:cNvPr>
          <p:cNvSpPr>
            <a:spLocks noGrp="1"/>
          </p:cNvSpPr>
          <p:nvPr>
            <p:ph type="body" sz="quarter" idx="21"/>
          </p:nvPr>
        </p:nvSpPr>
        <p:spPr/>
        <p:txBody>
          <a:bodyPr>
            <a:normAutofit lnSpcReduction="10000"/>
          </a:bodyPr>
          <a:lstStyle/>
          <a:p>
            <a:r>
              <a:rPr lang="en-AU" dirty="0"/>
              <a:t>Ice breaker</a:t>
            </a:r>
          </a:p>
        </p:txBody>
      </p:sp>
      <p:sp>
        <p:nvSpPr>
          <p:cNvPr id="3" name="Text Placeholder 2">
            <a:extLst>
              <a:ext uri="{FF2B5EF4-FFF2-40B4-BE49-F238E27FC236}">
                <a16:creationId xmlns:a16="http://schemas.microsoft.com/office/drawing/2014/main" id="{7D459BD8-31CC-4987-9AC0-B11C7D2A0383}"/>
              </a:ext>
            </a:extLst>
          </p:cNvPr>
          <p:cNvSpPr>
            <a:spLocks noGrp="1"/>
          </p:cNvSpPr>
          <p:nvPr>
            <p:ph type="body" sz="quarter" idx="22"/>
          </p:nvPr>
        </p:nvSpPr>
        <p:spPr/>
        <p:txBody>
          <a:bodyPr>
            <a:normAutofit fontScale="85000" lnSpcReduction="20000"/>
          </a:bodyPr>
          <a:lstStyle/>
          <a:p>
            <a:endParaRPr lang="en-AU" dirty="0"/>
          </a:p>
        </p:txBody>
      </p:sp>
      <p:sp>
        <p:nvSpPr>
          <p:cNvPr id="4" name="Content Placeholder 3">
            <a:extLst>
              <a:ext uri="{FF2B5EF4-FFF2-40B4-BE49-F238E27FC236}">
                <a16:creationId xmlns:a16="http://schemas.microsoft.com/office/drawing/2014/main" id="{AF8F3C65-98BA-4864-B1D6-1C3FA2796832}"/>
              </a:ext>
            </a:extLst>
          </p:cNvPr>
          <p:cNvSpPr>
            <a:spLocks noGrp="1"/>
          </p:cNvSpPr>
          <p:nvPr>
            <p:ph sz="quarter" idx="23"/>
          </p:nvPr>
        </p:nvSpPr>
        <p:spPr/>
        <p:txBody>
          <a:bodyPr/>
          <a:lstStyle/>
          <a:p>
            <a:pPr algn="ctr"/>
            <a:r>
              <a:rPr lang="en-US" sz="2000" dirty="0"/>
              <a:t>What is your favourite ice-cream flavour?</a:t>
            </a:r>
          </a:p>
          <a:p>
            <a:pPr algn="ctr"/>
            <a:endParaRPr lang="en-AU" dirty="0"/>
          </a:p>
        </p:txBody>
      </p:sp>
      <p:pic>
        <p:nvPicPr>
          <p:cNvPr id="5" name="Google Shape;172;p17">
            <a:extLst>
              <a:ext uri="{FF2B5EF4-FFF2-40B4-BE49-F238E27FC236}">
                <a16:creationId xmlns:a16="http://schemas.microsoft.com/office/drawing/2014/main" id="{D5E8D048-A1A7-4B03-A3F6-6C9EC5486159}"/>
              </a:ext>
            </a:extLst>
          </p:cNvPr>
          <p:cNvPicPr/>
          <p:nvPr/>
        </p:nvPicPr>
        <p:blipFill>
          <a:blip r:embed="rId3">
            <a:alphaModFix/>
          </a:blip>
          <a:stretch/>
        </p:blipFill>
        <p:spPr bwMode="auto">
          <a:xfrm>
            <a:off x="2503336" y="1393944"/>
            <a:ext cx="4137329" cy="2749600"/>
          </a:xfrm>
          <a:prstGeom prst="rect">
            <a:avLst/>
          </a:prstGeom>
          <a:noFill/>
          <a:ln>
            <a:noFill/>
          </a:ln>
        </p:spPr>
      </p:pic>
      <p:sp>
        <p:nvSpPr>
          <p:cNvPr id="6" name="Google Shape;173;p17">
            <a:extLst>
              <a:ext uri="{FF2B5EF4-FFF2-40B4-BE49-F238E27FC236}">
                <a16:creationId xmlns:a16="http://schemas.microsoft.com/office/drawing/2014/main" id="{75E2046D-2D54-4AFE-9F23-830441B8DF6B}"/>
              </a:ext>
            </a:extLst>
          </p:cNvPr>
          <p:cNvSpPr/>
          <p:nvPr/>
        </p:nvSpPr>
        <p:spPr bwMode="auto">
          <a:xfrm>
            <a:off x="2231680" y="4101811"/>
            <a:ext cx="4680641" cy="419059"/>
          </a:xfrm>
          <a:prstGeom prst="rect">
            <a:avLst/>
          </a:prstGeom>
          <a:noFill/>
          <a:ln>
            <a:noFill/>
          </a:ln>
        </p:spPr>
        <p:txBody>
          <a:bodyPr spcFirstLastPara="1" wrap="square" lIns="91425" tIns="91425" rIns="91425" bIns="91425" anchor="t" anchorCtr="0">
            <a:noAutofit/>
          </a:bodyPr>
          <a:lstStyle/>
          <a:p>
            <a:pPr marL="0" indent="0" algn="ctr">
              <a:buNone/>
              <a:defRPr/>
            </a:pPr>
            <a:r>
              <a:rPr lang="en-GB" sz="1800" dirty="0"/>
              <a:t>Go to the Etherpad to add your answer</a:t>
            </a:r>
            <a:endParaRPr sz="1800" dirty="0"/>
          </a:p>
        </p:txBody>
      </p:sp>
    </p:spTree>
    <p:extLst>
      <p:ext uri="{BB962C8B-B14F-4D97-AF65-F5344CB8AC3E}">
        <p14:creationId xmlns:p14="http://schemas.microsoft.com/office/powerpoint/2010/main" val="1308347789"/>
      </p:ext>
    </p:extLst>
  </p:cSld>
  <p:clrMapOvr>
    <a:masterClrMapping/>
  </p:clrMapOvr>
  <p:transition/>
</p:sld>
</file>

<file path=ppt/theme/theme1.xml><?xml version="1.0" encoding="utf-8"?>
<a:theme xmlns:a="http://schemas.openxmlformats.org/drawingml/2006/main" name="Office Theme">
  <a:themeElements>
    <a:clrScheme name="AARNet">
      <a:dk1>
        <a:sysClr val="windowText" lastClr="000000"/>
      </a:dk1>
      <a:lt1>
        <a:sysClr val="window" lastClr="FFFFFF"/>
      </a:lt1>
      <a:dk2>
        <a:srgbClr val="EFE1D6"/>
      </a:dk2>
      <a:lt2>
        <a:srgbClr val="A3D17C"/>
      </a:lt2>
      <a:accent1>
        <a:srgbClr val="F7941D"/>
      </a:accent1>
      <a:accent2>
        <a:srgbClr val="887EBB"/>
      </a:accent2>
      <a:accent3>
        <a:srgbClr val="71C7F0"/>
      </a:accent3>
      <a:accent4>
        <a:srgbClr val="7BAE92"/>
      </a:accent4>
      <a:accent5>
        <a:srgbClr val="0C5164"/>
      </a:accent5>
      <a:accent6>
        <a:srgbClr val="69747A"/>
      </a:accent6>
      <a:hlink>
        <a:srgbClr val="0C5164"/>
      </a:hlink>
      <a:folHlink>
        <a:srgbClr val="7BAE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87EBB"/>
        </a:solidFill>
        <a:ln w="12700" cap="flat">
          <a:noFill/>
          <a:miter lim="400000"/>
        </a:ln>
        <a:effectLst/>
      </a:spPr>
      <a:bodyPr lIns="34325" tIns="34325" rIns="34325" bIns="34325" anchor="ctr"/>
      <a:lstStyle>
        <a:defPPr marL="0" indent="0" algn="ctr" defTabSz="914240" eaLnBrk="1" fontAlgn="auto">
          <a:spcBef>
            <a:spcPts val="0"/>
          </a:spcBef>
          <a:spcAft>
            <a:spcPts val="0"/>
          </a:spcAft>
          <a:buFont typeface="Helvetica Neue"/>
          <a:buNone/>
          <a:defRPr sz="1502" kern="0">
            <a:solidFill>
              <a:srgbClr val="FFFFFF"/>
            </a:solidFill>
            <a:latin typeface="Calibri"/>
            <a:ea typeface="Calibri"/>
            <a:cs typeface="Calibri"/>
            <a:sym typeface="Calibri"/>
          </a:defRPr>
        </a:defPPr>
      </a:lst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34325" rIns="34325" rtlCol="0">
        <a:spAutoFit/>
      </a:bodyPr>
      <a:lstStyle>
        <a:defPPr marL="0" marR="0" indent="0" algn="l" defTabSz="915155" rtl="0" eaLnBrk="1" fontAlgn="auto" latinLnBrk="0" hangingPunct="1">
          <a:lnSpc>
            <a:spcPct val="100000"/>
          </a:lnSpc>
          <a:spcBef>
            <a:spcPts val="601"/>
          </a:spcBef>
          <a:spcAft>
            <a:spcPts val="0"/>
          </a:spcAft>
          <a:buClrTx/>
          <a:buSzPct val="100000"/>
          <a:buFont typeface="Helvetica Neue"/>
          <a:buNone/>
          <a:tabLst/>
          <a:defRPr kumimoji="0" sz="1352" b="0" i="0" u="none" strike="noStrike" kern="0" cap="none" spc="0" normalizeH="0" baseline="0" noProof="0" smtClean="0">
            <a:ln>
              <a:noFill/>
            </a:ln>
            <a:solidFill>
              <a:prstClr val="black"/>
            </a:solidFill>
            <a:effectLst/>
            <a:uLnTx/>
            <a:uFillTx/>
            <a:latin typeface="Calibri" panose="020F0502020204030204"/>
            <a:cs typeface="Calibri" panose="020F0502020204030204" pitchFamily="34" charset="0"/>
            <a:sym typeface="Calibri"/>
          </a:defRPr>
        </a:defPPr>
      </a:lstStyle>
    </a:txDef>
  </a:objectDefaults>
  <a:extraClrSchemeLst/>
  <a:extLst>
    <a:ext uri="{05A4C25C-085E-4340-85A3-A5531E510DB2}">
      <thm15:themeFamily xmlns:thm15="http://schemas.microsoft.com/office/thememl/2012/main" name="AARNet PPT Template 2022 V1  -  Read-Only" id="{0990BED3-C41F-4F08-B62C-5DAE41491A90}" vid="{C17953CE-3C0B-4FA8-8626-44C8CBF35A09}"/>
    </a:ext>
  </a:extLst>
</a:theme>
</file>

<file path=ppt/theme/theme2.xml><?xml version="1.0" encoding="utf-8"?>
<a:theme xmlns:a="http://schemas.openxmlformats.org/drawingml/2006/main" name="1_Office Theme">
  <a:themeElements>
    <a:clrScheme name="AARNet">
      <a:dk1>
        <a:sysClr val="windowText" lastClr="000000"/>
      </a:dk1>
      <a:lt1>
        <a:sysClr val="window" lastClr="FFFFFF"/>
      </a:lt1>
      <a:dk2>
        <a:srgbClr val="EFE1D6"/>
      </a:dk2>
      <a:lt2>
        <a:srgbClr val="A3D17C"/>
      </a:lt2>
      <a:accent1>
        <a:srgbClr val="F7941D"/>
      </a:accent1>
      <a:accent2>
        <a:srgbClr val="887EBB"/>
      </a:accent2>
      <a:accent3>
        <a:srgbClr val="71C7F0"/>
      </a:accent3>
      <a:accent4>
        <a:srgbClr val="7BAE92"/>
      </a:accent4>
      <a:accent5>
        <a:srgbClr val="0C5164"/>
      </a:accent5>
      <a:accent6>
        <a:srgbClr val="69747A"/>
      </a:accent6>
      <a:hlink>
        <a:srgbClr val="0C5164"/>
      </a:hlink>
      <a:folHlink>
        <a:srgbClr val="7BAE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87EBB"/>
        </a:solidFill>
        <a:ln w="12700" cap="flat">
          <a:noFill/>
          <a:miter lim="400000"/>
        </a:ln>
        <a:effectLst/>
      </a:spPr>
      <a:bodyPr lIns="34325" tIns="34325" rIns="34325" bIns="34325" anchor="ctr"/>
      <a:lstStyle>
        <a:defPPr marL="0" indent="0" algn="ctr" defTabSz="914240" eaLnBrk="1" fontAlgn="auto">
          <a:spcBef>
            <a:spcPts val="0"/>
          </a:spcBef>
          <a:spcAft>
            <a:spcPts val="0"/>
          </a:spcAft>
          <a:buFont typeface="Helvetica Neue"/>
          <a:buNone/>
          <a:defRPr sz="1502" kern="0">
            <a:solidFill>
              <a:srgbClr val="FFFFFF"/>
            </a:solidFill>
            <a:latin typeface="Calibri"/>
            <a:ea typeface="Calibri"/>
            <a:cs typeface="Calibri"/>
            <a:sym typeface="Calibri"/>
          </a:defRPr>
        </a:defPPr>
      </a:lst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ln w="12700">
          <a:miter lim="400000"/>
        </a:ln>
        <a:extLst>
          <a:ext uri="{C572A759-6A51-4108-AA02-DFA0A04FC94B}">
            <ma14:wrappingTextBoxFlag xmlns:r="http://schemas.openxmlformats.org/officeDocument/2006/relationships" xmlns:p="http://schemas.openxmlformats.org/presentationml/2006/main" xmlns:ma14="http://schemas.microsoft.com/office/mac/drawingml/2011/main" xmlns="" val="1"/>
          </a:ext>
        </a:extLst>
      </a:spPr>
      <a:bodyPr wrap="square" lIns="34325" rIns="34325" rtlCol="0">
        <a:spAutoFit/>
      </a:bodyPr>
      <a:lstStyle>
        <a:defPPr marL="0" marR="0" indent="0" algn="l" defTabSz="915155" rtl="0" eaLnBrk="1" fontAlgn="auto" latinLnBrk="0" hangingPunct="1">
          <a:lnSpc>
            <a:spcPct val="100000"/>
          </a:lnSpc>
          <a:spcBef>
            <a:spcPts val="601"/>
          </a:spcBef>
          <a:spcAft>
            <a:spcPts val="0"/>
          </a:spcAft>
          <a:buClrTx/>
          <a:buSzPct val="100000"/>
          <a:buFont typeface="Helvetica Neue"/>
          <a:buNone/>
          <a:tabLst/>
          <a:defRPr kumimoji="0" sz="1352" b="0" i="0" u="none" strike="noStrike" kern="0" cap="none" spc="0" normalizeH="0" baseline="0" noProof="0" smtClean="0">
            <a:ln>
              <a:noFill/>
            </a:ln>
            <a:solidFill>
              <a:prstClr val="black"/>
            </a:solidFill>
            <a:effectLst/>
            <a:uLnTx/>
            <a:uFillTx/>
            <a:latin typeface="Calibri" panose="020F0502020204030204"/>
            <a:cs typeface="Calibri" panose="020F0502020204030204" pitchFamily="34" charset="0"/>
            <a:sym typeface="Calibri"/>
          </a:defRPr>
        </a:defPPr>
      </a:lstStyle>
    </a:txDef>
  </a:objectDefaults>
  <a:extraClrSchemeLst/>
  <a:extLst>
    <a:ext uri="{05A4C25C-085E-4340-85A3-A5531E510DB2}">
      <thm15:themeFamily xmlns:thm15="http://schemas.microsoft.com/office/thememl/2012/main" name="AARNet PPT Template 2022.pptx" id="{FDC2AA73-8AD5-4D27-9BD9-1895C18B68C1}" vid="{050658E9-42A4-42CA-9540-F21721AFD9A5}"/>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FB31D"/>
      </a:accent1>
      <a:accent2>
        <a:srgbClr val="FD6024"/>
      </a:accent2>
      <a:accent3>
        <a:srgbClr val="692F9B"/>
      </a:accent3>
      <a:accent4>
        <a:srgbClr val="0F6EBC"/>
      </a:accent4>
      <a:accent5>
        <a:srgbClr val="009783"/>
      </a:accent5>
      <a:accent6>
        <a:srgbClr val="C1C2CA"/>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ctr" defTabSz="1218987"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222382" marR="0" indent="-222382" algn="l" defTabSz="1218987" rtl="0" fontAlgn="auto" latinLnBrk="0" hangingPunct="0">
          <a:lnSpc>
            <a:spcPct val="100000"/>
          </a:lnSpc>
          <a:spcBef>
            <a:spcPts val="800"/>
          </a:spcBef>
          <a:spcAft>
            <a:spcPts val="0"/>
          </a:spcAft>
          <a:buClrTx/>
          <a:buSzPct val="100000"/>
          <a:buFont typeface="Helvetica Neue"/>
          <a:buChar char="•"/>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SLIDEWARE</Template>
  <TotalTime>15790</TotalTime>
  <Words>8891</Words>
  <Application>Microsoft Office PowerPoint</Application>
  <PresentationFormat>Custom</PresentationFormat>
  <Paragraphs>836</Paragraphs>
  <Slides>81</Slides>
  <Notes>59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81</vt:i4>
      </vt:variant>
    </vt:vector>
  </HeadingPairs>
  <TitlesOfParts>
    <vt:vector size="90" baseType="lpstr">
      <vt:lpstr>Arial</vt:lpstr>
      <vt:lpstr>Calibri</vt:lpstr>
      <vt:lpstr>Helvetica</vt:lpstr>
      <vt:lpstr>Helvetica Neue</vt:lpstr>
      <vt:lpstr>Museo Sans 300</vt:lpstr>
      <vt:lpstr>Nunito</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King</dc:creator>
  <cp:lastModifiedBy>Sara King</cp:lastModifiedBy>
  <cp:revision>66</cp:revision>
  <dcterms:created xsi:type="dcterms:W3CDTF">2022-03-07T05:07:26Z</dcterms:created>
  <dcterms:modified xsi:type="dcterms:W3CDTF">2022-03-24T04:27:25Z</dcterms:modified>
</cp:coreProperties>
</file>