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8" r:id="rId4"/>
    <p:sldMasterId id="2147483749" r:id="rId5"/>
    <p:sldMasterId id="2147483750" r:id="rId6"/>
    <p:sldMasterId id="2147483751" r:id="rId7"/>
    <p:sldMasterId id="214748375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Lst>
  <p:sldSz cy="5143500" cx="9144000"/>
  <p:notesSz cx="6858000" cy="9144000"/>
  <p:embeddedFontLst>
    <p:embeddedFont>
      <p:font typeface="Raleway"/>
      <p:regular r:id="rId28"/>
      <p:bold r:id="rId29"/>
      <p:italic r:id="rId30"/>
      <p:boldItalic r:id="rId31"/>
    </p:embeddedFont>
    <p:embeddedFont>
      <p:font typeface="Playfair Display"/>
      <p:regular r:id="rId32"/>
      <p:bold r:id="rId33"/>
      <p:italic r:id="rId34"/>
      <p:boldItalic r:id="rId35"/>
    </p:embeddedFont>
    <p:embeddedFont>
      <p:font typeface="Montserrat"/>
      <p:regular r:id="rId36"/>
      <p:bold r:id="rId37"/>
      <p:italic r:id="rId38"/>
      <p:boldItalic r:id="rId39"/>
    </p:embeddedFont>
    <p:embeddedFont>
      <p:font typeface="Lato"/>
      <p:regular r:id="rId40"/>
      <p:bold r:id="rId41"/>
      <p:italic r:id="rId42"/>
      <p:boldItalic r:id="rId43"/>
    </p:embeddedFont>
    <p:embeddedFont>
      <p:font typeface="Open Sans SemiBold"/>
      <p:regular r:id="rId44"/>
      <p:bold r:id="rId45"/>
      <p:italic r:id="rId46"/>
      <p:boldItalic r:id="rId47"/>
    </p:embeddedFont>
    <p:embeddedFont>
      <p:font typeface="Helvetica Neue"/>
      <p:regular r:id="rId48"/>
      <p:bold r:id="rId49"/>
      <p:italic r:id="rId50"/>
      <p:boldItalic r:id="rId51"/>
    </p:embeddedFont>
    <p:embeddedFont>
      <p:font typeface="Oswald"/>
      <p:regular r:id="rId52"/>
      <p:bold r:id="rId53"/>
    </p:embeddedFont>
    <p:embeddedFont>
      <p:font typeface="Helvetica Neue Light"/>
      <p:regular r:id="rId54"/>
      <p:bold r:id="rId55"/>
      <p:italic r:id="rId56"/>
      <p:boldItalic r:id="rId57"/>
    </p:embeddedFont>
    <p:embeddedFont>
      <p:font typeface="Open Sans Light"/>
      <p:regular r:id="rId58"/>
      <p:bold r:id="rId59"/>
      <p:italic r:id="rId60"/>
      <p:boldItalic r:id="rId61"/>
    </p:embeddedFont>
    <p:embeddedFont>
      <p:font typeface="Open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regular.fntdata"/><Relationship Id="rId42" Type="http://schemas.openxmlformats.org/officeDocument/2006/relationships/font" Target="fonts/Lato-italic.fntdata"/><Relationship Id="rId41" Type="http://schemas.openxmlformats.org/officeDocument/2006/relationships/font" Target="fonts/Lato-bold.fntdata"/><Relationship Id="rId44" Type="http://schemas.openxmlformats.org/officeDocument/2006/relationships/font" Target="fonts/OpenSansSemiBold-regular.fntdata"/><Relationship Id="rId43" Type="http://schemas.openxmlformats.org/officeDocument/2006/relationships/font" Target="fonts/Lato-boldItalic.fntdata"/><Relationship Id="rId46" Type="http://schemas.openxmlformats.org/officeDocument/2006/relationships/font" Target="fonts/OpenSansSemiBold-italic.fntdata"/><Relationship Id="rId45" Type="http://schemas.openxmlformats.org/officeDocument/2006/relationships/font" Target="fonts/OpenSansSemiBold-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HelveticaNeue-regular.fntdata"/><Relationship Id="rId47" Type="http://schemas.openxmlformats.org/officeDocument/2006/relationships/font" Target="fonts/OpenSansSemiBold-boldItalic.fntdata"/><Relationship Id="rId49" Type="http://schemas.openxmlformats.org/officeDocument/2006/relationships/font" Target="fonts/HelveticaNeue-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Raleway-boldItalic.fntdata"/><Relationship Id="rId30" Type="http://schemas.openxmlformats.org/officeDocument/2006/relationships/font" Target="fonts/Raleway-italic.fntdata"/><Relationship Id="rId33" Type="http://schemas.openxmlformats.org/officeDocument/2006/relationships/font" Target="fonts/PlayfairDisplay-bold.fntdata"/><Relationship Id="rId32" Type="http://schemas.openxmlformats.org/officeDocument/2006/relationships/font" Target="fonts/PlayfairDisplay-regular.fntdata"/><Relationship Id="rId35" Type="http://schemas.openxmlformats.org/officeDocument/2006/relationships/font" Target="fonts/PlayfairDisplay-boldItalic.fntdata"/><Relationship Id="rId34" Type="http://schemas.openxmlformats.org/officeDocument/2006/relationships/font" Target="fonts/PlayfairDisplay-italic.fntdata"/><Relationship Id="rId37" Type="http://schemas.openxmlformats.org/officeDocument/2006/relationships/font" Target="fonts/Montserrat-bold.fntdata"/><Relationship Id="rId36" Type="http://schemas.openxmlformats.org/officeDocument/2006/relationships/font" Target="fonts/Montserrat-regular.fntdata"/><Relationship Id="rId39" Type="http://schemas.openxmlformats.org/officeDocument/2006/relationships/font" Target="fonts/Montserrat-boldItalic.fntdata"/><Relationship Id="rId38" Type="http://schemas.openxmlformats.org/officeDocument/2006/relationships/font" Target="fonts/Montserrat-italic.fntdata"/><Relationship Id="rId62" Type="http://schemas.openxmlformats.org/officeDocument/2006/relationships/font" Target="fonts/OpenSans-regular.fntdata"/><Relationship Id="rId61" Type="http://schemas.openxmlformats.org/officeDocument/2006/relationships/font" Target="fonts/OpenSansLight-boldItalic.fntdata"/><Relationship Id="rId20" Type="http://schemas.openxmlformats.org/officeDocument/2006/relationships/slide" Target="slides/slide11.xml"/><Relationship Id="rId64" Type="http://schemas.openxmlformats.org/officeDocument/2006/relationships/font" Target="fonts/OpenSans-italic.fntdata"/><Relationship Id="rId63" Type="http://schemas.openxmlformats.org/officeDocument/2006/relationships/font" Target="fonts/OpenSans-bold.fntdata"/><Relationship Id="rId22" Type="http://schemas.openxmlformats.org/officeDocument/2006/relationships/slide" Target="slides/slide13.xml"/><Relationship Id="rId21" Type="http://schemas.openxmlformats.org/officeDocument/2006/relationships/slide" Target="slides/slide12.xml"/><Relationship Id="rId65" Type="http://schemas.openxmlformats.org/officeDocument/2006/relationships/font" Target="fonts/OpenSans-boldItalic.fntdata"/><Relationship Id="rId24" Type="http://schemas.openxmlformats.org/officeDocument/2006/relationships/slide" Target="slides/slide15.xml"/><Relationship Id="rId23" Type="http://schemas.openxmlformats.org/officeDocument/2006/relationships/slide" Target="slides/slide14.xml"/><Relationship Id="rId60" Type="http://schemas.openxmlformats.org/officeDocument/2006/relationships/font" Target="fonts/OpenSansLight-italic.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font" Target="fonts/Raleway-regular.fntdata"/><Relationship Id="rId27" Type="http://schemas.openxmlformats.org/officeDocument/2006/relationships/slide" Target="slides/slide18.xml"/><Relationship Id="rId29" Type="http://schemas.openxmlformats.org/officeDocument/2006/relationships/font" Target="fonts/Raleway-bold.fntdata"/><Relationship Id="rId51" Type="http://schemas.openxmlformats.org/officeDocument/2006/relationships/font" Target="fonts/HelveticaNeue-boldItalic.fntdata"/><Relationship Id="rId50" Type="http://schemas.openxmlformats.org/officeDocument/2006/relationships/font" Target="fonts/HelveticaNeue-italic.fntdata"/><Relationship Id="rId53" Type="http://schemas.openxmlformats.org/officeDocument/2006/relationships/font" Target="fonts/Oswald-bold.fntdata"/><Relationship Id="rId52" Type="http://schemas.openxmlformats.org/officeDocument/2006/relationships/font" Target="fonts/Oswald-regular.fntdata"/><Relationship Id="rId11" Type="http://schemas.openxmlformats.org/officeDocument/2006/relationships/slide" Target="slides/slide2.xml"/><Relationship Id="rId55" Type="http://schemas.openxmlformats.org/officeDocument/2006/relationships/font" Target="fonts/HelveticaNeueLight-bold.fntdata"/><Relationship Id="rId10" Type="http://schemas.openxmlformats.org/officeDocument/2006/relationships/slide" Target="slides/slide1.xml"/><Relationship Id="rId54" Type="http://schemas.openxmlformats.org/officeDocument/2006/relationships/font" Target="fonts/HelveticaNeueLight-regular.fntdata"/><Relationship Id="rId13" Type="http://schemas.openxmlformats.org/officeDocument/2006/relationships/slide" Target="slides/slide4.xml"/><Relationship Id="rId57" Type="http://schemas.openxmlformats.org/officeDocument/2006/relationships/font" Target="fonts/HelveticaNeueLight-boldItalic.fntdata"/><Relationship Id="rId12" Type="http://schemas.openxmlformats.org/officeDocument/2006/relationships/slide" Target="slides/slide3.xml"/><Relationship Id="rId56" Type="http://schemas.openxmlformats.org/officeDocument/2006/relationships/font" Target="fonts/HelveticaNeueLight-italic.fntdata"/><Relationship Id="rId15" Type="http://schemas.openxmlformats.org/officeDocument/2006/relationships/slide" Target="slides/slide6.xml"/><Relationship Id="rId59" Type="http://schemas.openxmlformats.org/officeDocument/2006/relationships/font" Target="fonts/OpenSansLight-bold.fntdata"/><Relationship Id="rId14" Type="http://schemas.openxmlformats.org/officeDocument/2006/relationships/slide" Target="slides/slide5.xml"/><Relationship Id="rId58" Type="http://schemas.openxmlformats.org/officeDocument/2006/relationships/font" Target="fonts/OpenSansLight-regular.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18174d506d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118174d506d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17f9271234_0_474: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g117f9271234_0_474: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46" name="Google Shape;746;g117f9271234_0_474: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117f9271234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117f9271234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000">
                <a:solidFill>
                  <a:schemeClr val="dk1"/>
                </a:solidFill>
                <a:latin typeface="Playfair Display"/>
                <a:ea typeface="Playfair Display"/>
                <a:cs typeface="Playfair Display"/>
                <a:sym typeface="Playfair Display"/>
              </a:rPr>
              <a:t>This was discovered by a student who could not replicate the results and asked the authors for the original dataset.</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17f9271234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117f9271234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000">
                <a:solidFill>
                  <a:schemeClr val="dk1"/>
                </a:solidFill>
                <a:latin typeface="Playfair Display"/>
                <a:ea typeface="Playfair Display"/>
                <a:cs typeface="Playfair Display"/>
                <a:sym typeface="Playfair Display"/>
              </a:rPr>
              <a:t>This was discovered by a student who could not replicate the results and asked the authors for the original dataset.</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117f9271234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117f9271234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117f9271234_0_505: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117f9271234_0_505: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g117f9271234_0_505: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117f9271234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117f9271234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117f9271234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117f9271234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118174d506d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118174d506d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278a1f167b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1278a1f167b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17f9271234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117f9271234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200">
                <a:solidFill>
                  <a:srgbClr val="333333"/>
                </a:solidFill>
                <a:latin typeface="Playfair Display"/>
                <a:ea typeface="Playfair Display"/>
                <a:cs typeface="Playfair Display"/>
                <a:sym typeface="Playfair Display"/>
              </a:rPr>
              <a:t>There are many many parts of the scientific work which are not actually being evaluated</a:t>
            </a:r>
            <a:endParaRPr>
              <a:solidFill>
                <a:srgbClr val="333333"/>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17f9271234_0_1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117f9271234_0_1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17f9271234_0_1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117f9271234_0_1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117f9271234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117f9271234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17f9271234_0_444: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g117f9271234_0_444:notes"/>
          <p:cNvSpPr txBox="1"/>
          <p:nvPr>
            <p:ph idx="1" type="body"/>
          </p:nvPr>
        </p:nvSpPr>
        <p:spPr>
          <a:xfrm>
            <a:off x="685963" y="4342743"/>
            <a:ext cx="5486100" cy="411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g117f9271234_0_444:notes"/>
          <p:cNvSpPr txBox="1"/>
          <p:nvPr>
            <p:ph idx="12" type="sldNum"/>
          </p:nvPr>
        </p:nvSpPr>
        <p:spPr>
          <a:xfrm>
            <a:off x="3883916" y="8685486"/>
            <a:ext cx="2972400" cy="456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117f9271234_0_453: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117f9271234_0_453: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22" name="Google Shape;722;g117f9271234_0_453: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117f9271234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117f9271234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1000">
                <a:solidFill>
                  <a:schemeClr val="dk1"/>
                </a:solidFill>
                <a:latin typeface="Playfair Display"/>
                <a:ea typeface="Playfair Display"/>
                <a:cs typeface="Playfair Display"/>
                <a:sym typeface="Playfair Display"/>
              </a:rPr>
              <a:t>This was discovered by a student who could not replicate the results and asked the authors for the original dataset.</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17f9271234_0_467:notes"/>
          <p:cNvSpPr/>
          <p:nvPr>
            <p:ph idx="2" type="sldImg"/>
          </p:nvPr>
        </p:nvSpPr>
        <p:spPr>
          <a:xfrm>
            <a:off x="92741" y="686311"/>
            <a:ext cx="6672600" cy="34287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117f9271234_0_467:notes"/>
          <p:cNvSpPr txBox="1"/>
          <p:nvPr>
            <p:ph idx="1" type="body"/>
          </p:nvPr>
        </p:nvSpPr>
        <p:spPr>
          <a:xfrm>
            <a:off x="685963" y="4342743"/>
            <a:ext cx="54861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g117f9271234_0_467:notes"/>
          <p:cNvSpPr txBox="1"/>
          <p:nvPr>
            <p:ph idx="12" type="sldNum"/>
          </p:nvPr>
        </p:nvSpPr>
        <p:spPr>
          <a:xfrm>
            <a:off x="3883916" y="8685486"/>
            <a:ext cx="2972400" cy="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9.png"/><Relationship Id="rId3" Type="http://schemas.openxmlformats.org/officeDocument/2006/relationships/image" Target="../media/image51.png"/><Relationship Id="rId4" Type="http://schemas.openxmlformats.org/officeDocument/2006/relationships/image" Target="../media/image42.png"/><Relationship Id="rId5" Type="http://schemas.openxmlformats.org/officeDocument/2006/relationships/image" Target="../media/image4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4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4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19.pn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 Id="rId3" Type="http://schemas.openxmlformats.org/officeDocument/2006/relationships/image" Target="../media/image20.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 Id="rId3" Type="http://schemas.openxmlformats.org/officeDocument/2006/relationships/image" Target="../media/image20.png"/><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1.png"/><Relationship Id="rId3" Type="http://schemas.openxmlformats.org/officeDocument/2006/relationships/image" Target="../media/image3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33.png"/><Relationship Id="rId5" Type="http://schemas.openxmlformats.org/officeDocument/2006/relationships/image" Target="../media/image3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659" name="Shape 659"/>
        <p:cNvGrpSpPr/>
        <p:nvPr/>
      </p:nvGrpSpPr>
      <p:grpSpPr>
        <a:xfrm>
          <a:off x="0" y="0"/>
          <a:ext cx="0" cy="0"/>
          <a:chOff x="0" y="0"/>
          <a:chExt cx="0" cy="0"/>
        </a:xfrm>
      </p:grpSpPr>
      <p:pic>
        <p:nvPicPr>
          <p:cNvPr id="660" name="Google Shape;660;p105"/>
          <p:cNvPicPr preferRelativeResize="0"/>
          <p:nvPr/>
        </p:nvPicPr>
        <p:blipFill rotWithShape="1">
          <a:blip r:embed="rId2">
            <a:alphaModFix/>
          </a:blip>
          <a:srcRect b="10602" l="0" r="0" t="0"/>
          <a:stretch/>
        </p:blipFill>
        <p:spPr>
          <a:xfrm>
            <a:off x="0" y="6190"/>
            <a:ext cx="9143999" cy="4587269"/>
          </a:xfrm>
          <a:prstGeom prst="rect">
            <a:avLst/>
          </a:prstGeom>
          <a:noFill/>
          <a:ln>
            <a:noFill/>
          </a:ln>
        </p:spPr>
      </p:pic>
      <p:cxnSp>
        <p:nvCxnSpPr>
          <p:cNvPr id="661" name="Google Shape;661;p105"/>
          <p:cNvCxnSpPr>
            <a:endCxn id="662"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662" name="Google Shape;662;p105"/>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63" name="Google Shape;663;p105"/>
          <p:cNvPicPr preferRelativeResize="0"/>
          <p:nvPr/>
        </p:nvPicPr>
        <p:blipFill rotWithShape="1">
          <a:blip r:embed="rId3">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664" name="Google Shape;664;p105"/>
          <p:cNvPicPr preferRelativeResize="0"/>
          <p:nvPr/>
        </p:nvPicPr>
        <p:blipFill rotWithShape="1">
          <a:blip r:embed="rId4">
            <a:alphaModFix/>
          </a:blip>
          <a:srcRect b="0" l="0" r="0" t="0"/>
          <a:stretch/>
        </p:blipFill>
        <p:spPr>
          <a:xfrm>
            <a:off x="107504" y="4624192"/>
            <a:ext cx="835897" cy="395830"/>
          </a:xfrm>
          <a:prstGeom prst="rect">
            <a:avLst/>
          </a:prstGeom>
          <a:noFill/>
          <a:ln>
            <a:noFill/>
          </a:ln>
        </p:spPr>
      </p:pic>
      <p:sp>
        <p:nvSpPr>
          <p:cNvPr id="665" name="Google Shape;665;p105"/>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666" name="Google Shape;666;p105"/>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7" name="Google Shape;667;p105"/>
          <p:cNvSpPr/>
          <p:nvPr>
            <p:ph idx="2" type="pic"/>
          </p:nvPr>
        </p:nvSpPr>
        <p:spPr>
          <a:xfrm>
            <a:off x="5723830" y="1084144"/>
            <a:ext cx="3168600" cy="3509400"/>
          </a:xfrm>
          <a:prstGeom prst="rect">
            <a:avLst/>
          </a:prstGeom>
          <a:solidFill>
            <a:srgbClr val="D8D8D8"/>
          </a:solidFill>
          <a:ln>
            <a:noFill/>
          </a:ln>
        </p:spPr>
      </p:sp>
      <p:grpSp>
        <p:nvGrpSpPr>
          <p:cNvPr id="668" name="Google Shape;668;p105"/>
          <p:cNvGrpSpPr/>
          <p:nvPr/>
        </p:nvGrpSpPr>
        <p:grpSpPr>
          <a:xfrm>
            <a:off x="8100392" y="4531287"/>
            <a:ext cx="841438" cy="539501"/>
            <a:chOff x="1403648" y="4531287"/>
            <a:chExt cx="841438" cy="539501"/>
          </a:xfrm>
        </p:grpSpPr>
        <p:pic>
          <p:nvPicPr>
            <p:cNvPr id="669" name="Google Shape;669;p105"/>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670" name="Google Shape;670;p105"/>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sp>
        <p:nvSpPr>
          <p:cNvPr id="55" name="Google Shape;55;p14"/>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58" name="Google Shape;58;p14"/>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59" name="Google Shape;59;p1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60" name="Shape 60"/>
        <p:cNvGrpSpPr/>
        <p:nvPr/>
      </p:nvGrpSpPr>
      <p:grpSpPr>
        <a:xfrm>
          <a:off x="0" y="0"/>
          <a:ext cx="0" cy="0"/>
          <a:chOff x="0" y="0"/>
          <a:chExt cx="0" cy="0"/>
        </a:xfrm>
      </p:grpSpPr>
      <p:sp>
        <p:nvSpPr>
          <p:cNvPr id="61" name="Google Shape;61;p15"/>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5"/>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63" name="Google Shape;63;p1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6" name="Google Shape;66;p16"/>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7" name="Google Shape;67;p1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0" name="Google Shape;70;p17"/>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1" name="Google Shape;71;p17"/>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2" name="Google Shape;72;p1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5" name="Google Shape;75;p1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9" name="Google Shape;79;p1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82" name="Google Shape;82;p2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 name="Google Shape;85;p21"/>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86" name="Google Shape;86;p21"/>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1"/>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0"/>
              </a:spcBef>
              <a:spcAft>
                <a:spcPts val="0"/>
              </a:spcAft>
              <a:buSzPts val="1400"/>
              <a:buChar char="○"/>
              <a:defRPr>
                <a:highlight>
                  <a:schemeClr val="lt1"/>
                </a:highlight>
              </a:defRPr>
            </a:lvl2pPr>
            <a:lvl3pPr indent="-317500" lvl="2" marL="1371600" rtl="0">
              <a:spcBef>
                <a:spcPts val="0"/>
              </a:spcBef>
              <a:spcAft>
                <a:spcPts val="0"/>
              </a:spcAft>
              <a:buSzPts val="1400"/>
              <a:buChar char="■"/>
              <a:defRPr>
                <a:highlight>
                  <a:schemeClr val="lt1"/>
                </a:highlight>
              </a:defRPr>
            </a:lvl3pPr>
            <a:lvl4pPr indent="-317500" lvl="3" marL="1828800" rtl="0">
              <a:spcBef>
                <a:spcPts val="0"/>
              </a:spcBef>
              <a:spcAft>
                <a:spcPts val="0"/>
              </a:spcAft>
              <a:buSzPts val="1400"/>
              <a:buChar char="●"/>
              <a:defRPr>
                <a:highlight>
                  <a:schemeClr val="lt1"/>
                </a:highlight>
              </a:defRPr>
            </a:lvl4pPr>
            <a:lvl5pPr indent="-317500" lvl="4" marL="2286000" rtl="0">
              <a:spcBef>
                <a:spcPts val="0"/>
              </a:spcBef>
              <a:spcAft>
                <a:spcPts val="0"/>
              </a:spcAft>
              <a:buSzPts val="1400"/>
              <a:buChar char="○"/>
              <a:defRPr>
                <a:highlight>
                  <a:schemeClr val="lt1"/>
                </a:highlight>
              </a:defRPr>
            </a:lvl5pPr>
            <a:lvl6pPr indent="-317500" lvl="5" marL="2743200" rtl="0">
              <a:spcBef>
                <a:spcPts val="0"/>
              </a:spcBef>
              <a:spcAft>
                <a:spcPts val="0"/>
              </a:spcAft>
              <a:buSzPts val="1400"/>
              <a:buChar char="■"/>
              <a:defRPr>
                <a:highlight>
                  <a:schemeClr val="lt1"/>
                </a:highlight>
              </a:defRPr>
            </a:lvl6pPr>
            <a:lvl7pPr indent="-317500" lvl="6" marL="3200400" rtl="0">
              <a:spcBef>
                <a:spcPts val="0"/>
              </a:spcBef>
              <a:spcAft>
                <a:spcPts val="0"/>
              </a:spcAft>
              <a:buSzPts val="1400"/>
              <a:buChar char="●"/>
              <a:defRPr>
                <a:highlight>
                  <a:schemeClr val="lt1"/>
                </a:highlight>
              </a:defRPr>
            </a:lvl7pPr>
            <a:lvl8pPr indent="-317500" lvl="7" marL="3657600" rtl="0">
              <a:spcBef>
                <a:spcPts val="0"/>
              </a:spcBef>
              <a:spcAft>
                <a:spcPts val="0"/>
              </a:spcAft>
              <a:buSzPts val="1400"/>
              <a:buChar char="○"/>
              <a:defRPr>
                <a:highlight>
                  <a:schemeClr val="lt1"/>
                </a:highlight>
              </a:defRPr>
            </a:lvl8pPr>
            <a:lvl9pPr indent="-317500" lvl="8" marL="4114800" rtl="0">
              <a:spcBef>
                <a:spcPts val="0"/>
              </a:spcBef>
              <a:spcAft>
                <a:spcPts val="0"/>
              </a:spcAft>
              <a:buSzPts val="1400"/>
              <a:buChar char="■"/>
              <a:defRPr>
                <a:highlight>
                  <a:schemeClr val="lt1"/>
                </a:highlight>
              </a:defRPr>
            </a:lvl9pPr>
          </a:lstStyle>
          <a:p/>
        </p:txBody>
      </p:sp>
      <p:sp>
        <p:nvSpPr>
          <p:cNvPr id="89" name="Google Shape;89;p2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highlight>
                  <a:schemeClr val="dk1"/>
                </a:highlight>
              </a:defRPr>
            </a:lvl1pPr>
          </a:lstStyle>
          <a:p/>
        </p:txBody>
      </p:sp>
      <p:sp>
        <p:nvSpPr>
          <p:cNvPr id="92" name="Google Shape;92;p2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95" name="Google Shape;95;p23"/>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highlight>
                  <a:schemeClr val="dk1"/>
                </a:highlight>
              </a:defRPr>
            </a:lvl1pPr>
            <a:lvl2pPr indent="-317500" lvl="1" marL="914400" rtl="0" algn="ctr">
              <a:spcBef>
                <a:spcPts val="0"/>
              </a:spcBef>
              <a:spcAft>
                <a:spcPts val="0"/>
              </a:spcAft>
              <a:buSzPts val="1400"/>
              <a:buChar char="○"/>
              <a:defRPr>
                <a:highlight>
                  <a:schemeClr val="dk1"/>
                </a:highlight>
              </a:defRPr>
            </a:lvl2pPr>
            <a:lvl3pPr indent="-317500" lvl="2" marL="1371600" rtl="0" algn="ctr">
              <a:spcBef>
                <a:spcPts val="0"/>
              </a:spcBef>
              <a:spcAft>
                <a:spcPts val="0"/>
              </a:spcAft>
              <a:buSzPts val="1400"/>
              <a:buChar char="■"/>
              <a:defRPr>
                <a:highlight>
                  <a:schemeClr val="dk1"/>
                </a:highlight>
              </a:defRPr>
            </a:lvl3pPr>
            <a:lvl4pPr indent="-317500" lvl="3" marL="1828800" rtl="0" algn="ctr">
              <a:spcBef>
                <a:spcPts val="0"/>
              </a:spcBef>
              <a:spcAft>
                <a:spcPts val="0"/>
              </a:spcAft>
              <a:buSzPts val="1400"/>
              <a:buChar char="●"/>
              <a:defRPr>
                <a:highlight>
                  <a:schemeClr val="dk1"/>
                </a:highlight>
              </a:defRPr>
            </a:lvl4pPr>
            <a:lvl5pPr indent="-317500" lvl="4" marL="2286000" rtl="0" algn="ctr">
              <a:spcBef>
                <a:spcPts val="0"/>
              </a:spcBef>
              <a:spcAft>
                <a:spcPts val="0"/>
              </a:spcAft>
              <a:buSzPts val="1400"/>
              <a:buChar char="○"/>
              <a:defRPr>
                <a:highlight>
                  <a:schemeClr val="dk1"/>
                </a:highlight>
              </a:defRPr>
            </a:lvl5pPr>
            <a:lvl6pPr indent="-317500" lvl="5" marL="2743200" rtl="0" algn="ctr">
              <a:spcBef>
                <a:spcPts val="0"/>
              </a:spcBef>
              <a:spcAft>
                <a:spcPts val="0"/>
              </a:spcAft>
              <a:buSzPts val="1400"/>
              <a:buChar char="■"/>
              <a:defRPr>
                <a:highlight>
                  <a:schemeClr val="dk1"/>
                </a:highlight>
              </a:defRPr>
            </a:lvl6pPr>
            <a:lvl7pPr indent="-317500" lvl="6" marL="3200400" rtl="0" algn="ctr">
              <a:spcBef>
                <a:spcPts val="0"/>
              </a:spcBef>
              <a:spcAft>
                <a:spcPts val="0"/>
              </a:spcAft>
              <a:buSzPts val="1400"/>
              <a:buChar char="●"/>
              <a:defRPr>
                <a:highlight>
                  <a:schemeClr val="dk1"/>
                </a:highlight>
              </a:defRPr>
            </a:lvl7pPr>
            <a:lvl8pPr indent="-317500" lvl="7" marL="3657600" rtl="0" algn="ctr">
              <a:spcBef>
                <a:spcPts val="0"/>
              </a:spcBef>
              <a:spcAft>
                <a:spcPts val="0"/>
              </a:spcAft>
              <a:buSzPts val="1400"/>
              <a:buChar char="○"/>
              <a:defRPr>
                <a:highlight>
                  <a:schemeClr val="dk1"/>
                </a:highlight>
              </a:defRPr>
            </a:lvl8pPr>
            <a:lvl9pPr indent="-317500" lvl="8" marL="4114800" rtl="0" algn="ctr">
              <a:spcBef>
                <a:spcPts val="0"/>
              </a:spcBef>
              <a:spcAft>
                <a:spcPts val="0"/>
              </a:spcAft>
              <a:buSzPts val="1400"/>
              <a:buChar char="■"/>
              <a:defRPr>
                <a:highlight>
                  <a:schemeClr val="dk1"/>
                </a:highlight>
              </a:defRPr>
            </a:lvl9pPr>
          </a:lstStyle>
          <a:p/>
        </p:txBody>
      </p:sp>
      <p:sp>
        <p:nvSpPr>
          <p:cNvPr id="96" name="Google Shape;96;p2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p:cSld name="SECTION_HEADER_1">
    <p:bg>
      <p:bgPr>
        <a:solidFill>
          <a:schemeClr val="accent4"/>
        </a:solidFill>
      </p:bgPr>
    </p:bg>
    <p:spTree>
      <p:nvGrpSpPr>
        <p:cNvPr id="99" name="Shape 99"/>
        <p:cNvGrpSpPr/>
        <p:nvPr/>
      </p:nvGrpSpPr>
      <p:grpSpPr>
        <a:xfrm>
          <a:off x="0" y="0"/>
          <a:ext cx="0" cy="0"/>
          <a:chOff x="0" y="0"/>
          <a:chExt cx="0" cy="0"/>
        </a:xfrm>
      </p:grpSpPr>
      <p:sp>
        <p:nvSpPr>
          <p:cNvPr id="100" name="Google Shape;100;p2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2">
  <p:cSld name="SECTION_HEADER_2">
    <p:bg>
      <p:bgPr>
        <a:solidFill>
          <a:schemeClr val="accent4"/>
        </a:solidFill>
      </p:bgPr>
    </p:bg>
    <p:spTree>
      <p:nvGrpSpPr>
        <p:cNvPr id="101" name="Shape 101"/>
        <p:cNvGrpSpPr/>
        <p:nvPr/>
      </p:nvGrpSpPr>
      <p:grpSpPr>
        <a:xfrm>
          <a:off x="0" y="0"/>
          <a:ext cx="0" cy="0"/>
          <a:chOff x="0" y="0"/>
          <a:chExt cx="0" cy="0"/>
        </a:xfrm>
      </p:grpSpPr>
      <p:sp>
        <p:nvSpPr>
          <p:cNvPr id="102" name="Google Shape;102;p2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103" name="Shape 103"/>
        <p:cNvGrpSpPr/>
        <p:nvPr/>
      </p:nvGrpSpPr>
      <p:grpSpPr>
        <a:xfrm>
          <a:off x="0" y="0"/>
          <a:ext cx="0" cy="0"/>
          <a:chOff x="0" y="0"/>
          <a:chExt cx="0" cy="0"/>
        </a:xfrm>
      </p:grpSpPr>
      <p:sp>
        <p:nvSpPr>
          <p:cNvPr id="104" name="Google Shape;104;p27"/>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05" name="Google Shape;105;p27"/>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6" name="Google Shape;106;p27"/>
          <p:cNvSpPr/>
          <p:nvPr>
            <p:ph idx="2" type="pic"/>
          </p:nvPr>
        </p:nvSpPr>
        <p:spPr>
          <a:xfrm>
            <a:off x="253008" y="1084144"/>
            <a:ext cx="3168600" cy="3509400"/>
          </a:xfrm>
          <a:prstGeom prst="rect">
            <a:avLst/>
          </a:prstGeom>
          <a:solidFill>
            <a:srgbClr val="D8D8D8"/>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107" name="Shape 107"/>
        <p:cNvGrpSpPr/>
        <p:nvPr/>
      </p:nvGrpSpPr>
      <p:grpSpPr>
        <a:xfrm>
          <a:off x="0" y="0"/>
          <a:ext cx="0" cy="0"/>
          <a:chOff x="0" y="0"/>
          <a:chExt cx="0" cy="0"/>
        </a:xfrm>
      </p:grpSpPr>
      <p:sp>
        <p:nvSpPr>
          <p:cNvPr id="108" name="Google Shape;108;p28"/>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09" name="Google Shape;109;p2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0" name="Google Shape;110;p28"/>
          <p:cNvSpPr/>
          <p:nvPr>
            <p:ph idx="2" type="pic"/>
          </p:nvPr>
        </p:nvSpPr>
        <p:spPr>
          <a:xfrm>
            <a:off x="5723830" y="1084144"/>
            <a:ext cx="3168600" cy="3509400"/>
          </a:xfrm>
          <a:prstGeom prst="rect">
            <a:avLst/>
          </a:prstGeom>
          <a:solidFill>
            <a:srgbClr val="D8D8D8"/>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111" name="Shape 111"/>
        <p:cNvGrpSpPr/>
        <p:nvPr/>
      </p:nvGrpSpPr>
      <p:grpSpPr>
        <a:xfrm>
          <a:off x="0" y="0"/>
          <a:ext cx="0" cy="0"/>
          <a:chOff x="0" y="0"/>
          <a:chExt cx="0" cy="0"/>
        </a:xfrm>
      </p:grpSpPr>
      <p:sp>
        <p:nvSpPr>
          <p:cNvPr id="112" name="Google Shape;112;p29"/>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113" name="Google Shape;113;p29"/>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4" name="Google Shape;114;p29"/>
          <p:cNvSpPr/>
          <p:nvPr>
            <p:ph idx="2" type="pic"/>
          </p:nvPr>
        </p:nvSpPr>
        <p:spPr>
          <a:xfrm>
            <a:off x="6300192" y="2143186"/>
            <a:ext cx="2589000" cy="2217900"/>
          </a:xfrm>
          <a:prstGeom prst="rect">
            <a:avLst/>
          </a:prstGeom>
          <a:solidFill>
            <a:srgbClr val="D8D8D8"/>
          </a:solidFill>
          <a:ln>
            <a:noFill/>
          </a:ln>
        </p:spPr>
      </p:sp>
      <p:sp>
        <p:nvSpPr>
          <p:cNvPr id="115" name="Google Shape;115;p29"/>
          <p:cNvSpPr/>
          <p:nvPr>
            <p:ph idx="3" type="pic"/>
          </p:nvPr>
        </p:nvSpPr>
        <p:spPr>
          <a:xfrm>
            <a:off x="3270335" y="2143186"/>
            <a:ext cx="2589000" cy="2217900"/>
          </a:xfrm>
          <a:prstGeom prst="rect">
            <a:avLst/>
          </a:prstGeom>
          <a:solidFill>
            <a:srgbClr val="D8D8D8"/>
          </a:solidFill>
          <a:ln>
            <a:noFill/>
          </a:ln>
        </p:spPr>
      </p:sp>
      <p:sp>
        <p:nvSpPr>
          <p:cNvPr id="116" name="Google Shape;116;p29"/>
          <p:cNvSpPr/>
          <p:nvPr>
            <p:ph idx="4" type="pic"/>
          </p:nvPr>
        </p:nvSpPr>
        <p:spPr>
          <a:xfrm>
            <a:off x="240478" y="2143186"/>
            <a:ext cx="2589000" cy="2217900"/>
          </a:xfrm>
          <a:prstGeom prst="rect">
            <a:avLst/>
          </a:prstGeom>
          <a:solidFill>
            <a:srgbClr val="D8D8D8"/>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117" name="Shape 117"/>
        <p:cNvGrpSpPr/>
        <p:nvPr/>
      </p:nvGrpSpPr>
      <p:grpSpPr>
        <a:xfrm>
          <a:off x="0" y="0"/>
          <a:ext cx="0" cy="0"/>
          <a:chOff x="0" y="0"/>
          <a:chExt cx="0" cy="0"/>
        </a:xfrm>
      </p:grpSpPr>
      <p:sp>
        <p:nvSpPr>
          <p:cNvPr id="118" name="Google Shape;118;p30"/>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9" name="Google Shape;119;p30"/>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1">
  <p:cSld name="SECTION_HEADER_1_1">
    <p:bg>
      <p:bgPr>
        <a:solidFill>
          <a:schemeClr val="accent4"/>
        </a:solidFill>
      </p:bgPr>
    </p:bg>
    <p:spTree>
      <p:nvGrpSpPr>
        <p:cNvPr id="120" name="Shape 120"/>
        <p:cNvGrpSpPr/>
        <p:nvPr/>
      </p:nvGrpSpPr>
      <p:grpSpPr>
        <a:xfrm>
          <a:off x="0" y="0"/>
          <a:ext cx="0" cy="0"/>
          <a:chOff x="0" y="0"/>
          <a:chExt cx="0" cy="0"/>
        </a:xfrm>
      </p:grpSpPr>
      <p:sp>
        <p:nvSpPr>
          <p:cNvPr id="121" name="Google Shape;121;p31"/>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1"/>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23" name="Google Shape;123;p3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3">
  <p:cSld name="SECTION_HEADER_3">
    <p:bg>
      <p:bgPr>
        <a:solidFill>
          <a:schemeClr val="accent4"/>
        </a:solidFill>
      </p:bgPr>
    </p:bg>
    <p:spTree>
      <p:nvGrpSpPr>
        <p:cNvPr id="124" name="Shape 124"/>
        <p:cNvGrpSpPr/>
        <p:nvPr/>
      </p:nvGrpSpPr>
      <p:grpSpPr>
        <a:xfrm>
          <a:off x="0" y="0"/>
          <a:ext cx="0" cy="0"/>
          <a:chOff x="0" y="0"/>
          <a:chExt cx="0" cy="0"/>
        </a:xfrm>
      </p:grpSpPr>
      <p:sp>
        <p:nvSpPr>
          <p:cNvPr id="125" name="Google Shape;125;p3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4">
  <p:cSld name="SECTION_HEADER_4">
    <p:bg>
      <p:bgPr>
        <a:solidFill>
          <a:schemeClr val="accent4"/>
        </a:solidFill>
      </p:bgPr>
    </p:bg>
    <p:spTree>
      <p:nvGrpSpPr>
        <p:cNvPr id="126" name="Shape 126"/>
        <p:cNvGrpSpPr/>
        <p:nvPr/>
      </p:nvGrpSpPr>
      <p:grpSpPr>
        <a:xfrm>
          <a:off x="0" y="0"/>
          <a:ext cx="0" cy="0"/>
          <a:chOff x="0" y="0"/>
          <a:chExt cx="0" cy="0"/>
        </a:xfrm>
      </p:grpSpPr>
      <p:sp>
        <p:nvSpPr>
          <p:cNvPr id="127" name="Google Shape;127;p3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32" name="Shape 132"/>
        <p:cNvGrpSpPr/>
        <p:nvPr/>
      </p:nvGrpSpPr>
      <p:grpSpPr>
        <a:xfrm>
          <a:off x="0" y="0"/>
          <a:ext cx="0" cy="0"/>
          <a:chOff x="0" y="0"/>
          <a:chExt cx="0" cy="0"/>
        </a:xfrm>
      </p:grpSpPr>
      <p:sp>
        <p:nvSpPr>
          <p:cNvPr id="133" name="Google Shape;133;p3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 name="Google Shape;134;p35"/>
          <p:cNvGrpSpPr/>
          <p:nvPr/>
        </p:nvGrpSpPr>
        <p:grpSpPr>
          <a:xfrm>
            <a:off x="830392" y="1191256"/>
            <a:ext cx="745763" cy="45826"/>
            <a:chOff x="4580561" y="2589004"/>
            <a:chExt cx="1064464" cy="25200"/>
          </a:xfrm>
        </p:grpSpPr>
        <p:sp>
          <p:nvSpPr>
            <p:cNvPr id="135" name="Google Shape;135;p3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 name="Google Shape;137;p35"/>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38" name="Google Shape;138;p35"/>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9" name="Google Shape;139;p3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0" name="Shape 140"/>
        <p:cNvGrpSpPr/>
        <p:nvPr/>
      </p:nvGrpSpPr>
      <p:grpSpPr>
        <a:xfrm>
          <a:off x="0" y="0"/>
          <a:ext cx="0" cy="0"/>
          <a:chOff x="0" y="0"/>
          <a:chExt cx="0" cy="0"/>
        </a:xfrm>
      </p:grpSpPr>
      <p:grpSp>
        <p:nvGrpSpPr>
          <p:cNvPr id="141" name="Google Shape;141;p36"/>
          <p:cNvGrpSpPr/>
          <p:nvPr/>
        </p:nvGrpSpPr>
        <p:grpSpPr>
          <a:xfrm>
            <a:off x="830392" y="1191256"/>
            <a:ext cx="745763" cy="45826"/>
            <a:chOff x="4580561" y="2589004"/>
            <a:chExt cx="1064464" cy="25200"/>
          </a:xfrm>
        </p:grpSpPr>
        <p:sp>
          <p:nvSpPr>
            <p:cNvPr id="142" name="Google Shape;142;p3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 name="Google Shape;144;p36"/>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5" name="Google Shape;145;p3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6" name="Shape 146"/>
        <p:cNvGrpSpPr/>
        <p:nvPr/>
      </p:nvGrpSpPr>
      <p:grpSpPr>
        <a:xfrm>
          <a:off x="0" y="0"/>
          <a:ext cx="0" cy="0"/>
          <a:chOff x="0" y="0"/>
          <a:chExt cx="0" cy="0"/>
        </a:xfrm>
      </p:grpSpPr>
      <p:sp>
        <p:nvSpPr>
          <p:cNvPr id="147" name="Google Shape;147;p3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 name="Google Shape;148;p37"/>
          <p:cNvGrpSpPr/>
          <p:nvPr/>
        </p:nvGrpSpPr>
        <p:grpSpPr>
          <a:xfrm>
            <a:off x="830392" y="1191256"/>
            <a:ext cx="745763" cy="45826"/>
            <a:chOff x="4580561" y="2589004"/>
            <a:chExt cx="1064464" cy="25200"/>
          </a:xfrm>
        </p:grpSpPr>
        <p:sp>
          <p:nvSpPr>
            <p:cNvPr id="149" name="Google Shape;149;p3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37"/>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52" name="Google Shape;152;p3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53" name="Google Shape;153;p3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4" name="Shape 154"/>
        <p:cNvGrpSpPr/>
        <p:nvPr/>
      </p:nvGrpSpPr>
      <p:grpSpPr>
        <a:xfrm>
          <a:off x="0" y="0"/>
          <a:ext cx="0" cy="0"/>
          <a:chOff x="0" y="0"/>
          <a:chExt cx="0" cy="0"/>
        </a:xfrm>
      </p:grpSpPr>
      <p:sp>
        <p:nvSpPr>
          <p:cNvPr id="155" name="Google Shape;155;p3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 name="Google Shape;156;p38"/>
          <p:cNvGrpSpPr/>
          <p:nvPr/>
        </p:nvGrpSpPr>
        <p:grpSpPr>
          <a:xfrm>
            <a:off x="830392" y="1191256"/>
            <a:ext cx="745763" cy="45826"/>
            <a:chOff x="4580561" y="2589004"/>
            <a:chExt cx="1064464" cy="25200"/>
          </a:xfrm>
        </p:grpSpPr>
        <p:sp>
          <p:nvSpPr>
            <p:cNvPr id="157" name="Google Shape;157;p3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3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0" name="Google Shape;160;p38"/>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61" name="Google Shape;161;p38"/>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62" name="Google Shape;162;p3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3" name="Shape 163"/>
        <p:cNvGrpSpPr/>
        <p:nvPr/>
      </p:nvGrpSpPr>
      <p:grpSpPr>
        <a:xfrm>
          <a:off x="0" y="0"/>
          <a:ext cx="0" cy="0"/>
          <a:chOff x="0" y="0"/>
          <a:chExt cx="0" cy="0"/>
        </a:xfrm>
      </p:grpSpPr>
      <p:sp>
        <p:nvSpPr>
          <p:cNvPr id="164" name="Google Shape;164;p3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 name="Google Shape;165;p39"/>
          <p:cNvGrpSpPr/>
          <p:nvPr/>
        </p:nvGrpSpPr>
        <p:grpSpPr>
          <a:xfrm>
            <a:off x="830392" y="1191256"/>
            <a:ext cx="745763" cy="45826"/>
            <a:chOff x="4580561" y="2589004"/>
            <a:chExt cx="1064464" cy="25200"/>
          </a:xfrm>
        </p:grpSpPr>
        <p:sp>
          <p:nvSpPr>
            <p:cNvPr id="166" name="Google Shape;166;p3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 name="Google Shape;168;p39"/>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69" name="Google Shape;169;p3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0" name="Shape 170"/>
        <p:cNvGrpSpPr/>
        <p:nvPr/>
      </p:nvGrpSpPr>
      <p:grpSpPr>
        <a:xfrm>
          <a:off x="0" y="0"/>
          <a:ext cx="0" cy="0"/>
          <a:chOff x="0" y="0"/>
          <a:chExt cx="0" cy="0"/>
        </a:xfrm>
      </p:grpSpPr>
      <p:sp>
        <p:nvSpPr>
          <p:cNvPr id="171" name="Google Shape;171;p4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 name="Google Shape;172;p40"/>
          <p:cNvGrpSpPr/>
          <p:nvPr/>
        </p:nvGrpSpPr>
        <p:grpSpPr>
          <a:xfrm>
            <a:off x="830392" y="1191256"/>
            <a:ext cx="745763" cy="45826"/>
            <a:chOff x="4580561" y="2589004"/>
            <a:chExt cx="1064464" cy="25200"/>
          </a:xfrm>
        </p:grpSpPr>
        <p:sp>
          <p:nvSpPr>
            <p:cNvPr id="173" name="Google Shape;173;p4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4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 name="Google Shape;175;p40"/>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76" name="Google Shape;176;p40"/>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77" name="Google Shape;177;p4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78" name="Shape 178"/>
        <p:cNvGrpSpPr/>
        <p:nvPr/>
      </p:nvGrpSpPr>
      <p:grpSpPr>
        <a:xfrm>
          <a:off x="0" y="0"/>
          <a:ext cx="0" cy="0"/>
          <a:chOff x="0" y="0"/>
          <a:chExt cx="0" cy="0"/>
        </a:xfrm>
      </p:grpSpPr>
      <p:grpSp>
        <p:nvGrpSpPr>
          <p:cNvPr id="179" name="Google Shape;179;p41"/>
          <p:cNvGrpSpPr/>
          <p:nvPr/>
        </p:nvGrpSpPr>
        <p:grpSpPr>
          <a:xfrm>
            <a:off x="830392" y="4169130"/>
            <a:ext cx="745763" cy="45826"/>
            <a:chOff x="4580561" y="2589004"/>
            <a:chExt cx="1064464" cy="25200"/>
          </a:xfrm>
        </p:grpSpPr>
        <p:sp>
          <p:nvSpPr>
            <p:cNvPr id="180" name="Google Shape;180;p4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4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 name="Google Shape;182;p41"/>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83" name="Google Shape;183;p4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4" name="Shape 184"/>
        <p:cNvGrpSpPr/>
        <p:nvPr/>
      </p:nvGrpSpPr>
      <p:grpSpPr>
        <a:xfrm>
          <a:off x="0" y="0"/>
          <a:ext cx="0" cy="0"/>
          <a:chOff x="0" y="0"/>
          <a:chExt cx="0" cy="0"/>
        </a:xfrm>
      </p:grpSpPr>
      <p:sp>
        <p:nvSpPr>
          <p:cNvPr id="185" name="Google Shape;185;p4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6" name="Google Shape;186;p42"/>
          <p:cNvGrpSpPr/>
          <p:nvPr/>
        </p:nvGrpSpPr>
        <p:grpSpPr>
          <a:xfrm>
            <a:off x="830392" y="1191256"/>
            <a:ext cx="745763" cy="45826"/>
            <a:chOff x="4580561" y="2589004"/>
            <a:chExt cx="1064464" cy="25200"/>
          </a:xfrm>
        </p:grpSpPr>
        <p:sp>
          <p:nvSpPr>
            <p:cNvPr id="187" name="Google Shape;187;p4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4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 name="Google Shape;189;p42"/>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90" name="Google Shape;190;p42"/>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91" name="Google Shape;191;p42"/>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92" name="Google Shape;192;p4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3" name="Shape 193"/>
        <p:cNvGrpSpPr/>
        <p:nvPr/>
      </p:nvGrpSpPr>
      <p:grpSpPr>
        <a:xfrm>
          <a:off x="0" y="0"/>
          <a:ext cx="0" cy="0"/>
          <a:chOff x="0" y="0"/>
          <a:chExt cx="0" cy="0"/>
        </a:xfrm>
      </p:grpSpPr>
      <p:sp>
        <p:nvSpPr>
          <p:cNvPr id="194" name="Google Shape;194;p43"/>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95" name="Google Shape;195;p4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96" name="Shape 196"/>
        <p:cNvGrpSpPr/>
        <p:nvPr/>
      </p:nvGrpSpPr>
      <p:grpSpPr>
        <a:xfrm>
          <a:off x="0" y="0"/>
          <a:ext cx="0" cy="0"/>
          <a:chOff x="0" y="0"/>
          <a:chExt cx="0" cy="0"/>
        </a:xfrm>
      </p:grpSpPr>
      <p:grpSp>
        <p:nvGrpSpPr>
          <p:cNvPr id="197" name="Google Shape;197;p44"/>
          <p:cNvGrpSpPr/>
          <p:nvPr/>
        </p:nvGrpSpPr>
        <p:grpSpPr>
          <a:xfrm>
            <a:off x="830392" y="4169130"/>
            <a:ext cx="745763" cy="45826"/>
            <a:chOff x="4580561" y="2589004"/>
            <a:chExt cx="1064464" cy="25200"/>
          </a:xfrm>
        </p:grpSpPr>
        <p:sp>
          <p:nvSpPr>
            <p:cNvPr id="198" name="Google Shape;198;p4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 name="Google Shape;200;p4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01" name="Google Shape;201;p44"/>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202" name="Google Shape;202;p4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3" name="Shape 203"/>
        <p:cNvGrpSpPr/>
        <p:nvPr/>
      </p:nvGrpSpPr>
      <p:grpSpPr>
        <a:xfrm>
          <a:off x="0" y="0"/>
          <a:ext cx="0" cy="0"/>
          <a:chOff x="0" y="0"/>
          <a:chExt cx="0" cy="0"/>
        </a:xfrm>
      </p:grpSpPr>
      <p:sp>
        <p:nvSpPr>
          <p:cNvPr id="204" name="Google Shape;204;p4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205" name="Shape 205"/>
        <p:cNvGrpSpPr/>
        <p:nvPr/>
      </p:nvGrpSpPr>
      <p:grpSpPr>
        <a:xfrm>
          <a:off x="0" y="0"/>
          <a:ext cx="0" cy="0"/>
          <a:chOff x="0" y="0"/>
          <a:chExt cx="0" cy="0"/>
        </a:xfrm>
      </p:grpSpPr>
      <p:sp>
        <p:nvSpPr>
          <p:cNvPr id="206" name="Google Shape;206;p46"/>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46"/>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08" name="Google Shape;208;p46"/>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9" name="Google Shape;209;p46"/>
          <p:cNvSpPr/>
          <p:nvPr>
            <p:ph idx="2" type="pic"/>
          </p:nvPr>
        </p:nvSpPr>
        <p:spPr>
          <a:xfrm>
            <a:off x="6300192" y="2143186"/>
            <a:ext cx="2589000" cy="2217900"/>
          </a:xfrm>
          <a:prstGeom prst="rect">
            <a:avLst/>
          </a:prstGeom>
          <a:solidFill>
            <a:srgbClr val="D8D8D8"/>
          </a:solidFill>
          <a:ln>
            <a:noFill/>
          </a:ln>
        </p:spPr>
      </p:sp>
      <p:sp>
        <p:nvSpPr>
          <p:cNvPr id="210" name="Google Shape;210;p46"/>
          <p:cNvSpPr/>
          <p:nvPr>
            <p:ph idx="3" type="pic"/>
          </p:nvPr>
        </p:nvSpPr>
        <p:spPr>
          <a:xfrm>
            <a:off x="3270335" y="2143186"/>
            <a:ext cx="2589000" cy="2217900"/>
          </a:xfrm>
          <a:prstGeom prst="rect">
            <a:avLst/>
          </a:prstGeom>
          <a:solidFill>
            <a:srgbClr val="D8D8D8"/>
          </a:solidFill>
          <a:ln>
            <a:noFill/>
          </a:ln>
        </p:spPr>
      </p:sp>
      <p:sp>
        <p:nvSpPr>
          <p:cNvPr id="211" name="Google Shape;211;p46"/>
          <p:cNvSpPr/>
          <p:nvPr>
            <p:ph idx="4" type="pic"/>
          </p:nvPr>
        </p:nvSpPr>
        <p:spPr>
          <a:xfrm>
            <a:off x="240478" y="2143186"/>
            <a:ext cx="2589000" cy="2217900"/>
          </a:xfrm>
          <a:prstGeom prst="rect">
            <a:avLst/>
          </a:prstGeom>
          <a:solidFill>
            <a:srgbClr val="D8D8D8"/>
          </a:solid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212" name="Shape 212"/>
        <p:cNvGrpSpPr/>
        <p:nvPr/>
      </p:nvGrpSpPr>
      <p:grpSpPr>
        <a:xfrm>
          <a:off x="0" y="0"/>
          <a:ext cx="0" cy="0"/>
          <a:chOff x="0" y="0"/>
          <a:chExt cx="0" cy="0"/>
        </a:xfrm>
      </p:grpSpPr>
      <p:cxnSp>
        <p:nvCxnSpPr>
          <p:cNvPr id="213" name="Google Shape;213;p47"/>
          <p:cNvCxnSpPr>
            <a:endCxn id="214"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214" name="Google Shape;214;p47"/>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5" name="Google Shape;215;p47"/>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216" name="Google Shape;216;p47"/>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217" name="Google Shape;217;p47"/>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8" name="Google Shape;218;p47"/>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pic>
        <p:nvPicPr>
          <p:cNvPr id="219" name="Google Shape;219;p47"/>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220" name="Google Shape;220;p47"/>
          <p:cNvGrpSpPr/>
          <p:nvPr/>
        </p:nvGrpSpPr>
        <p:grpSpPr>
          <a:xfrm>
            <a:off x="8100392" y="4531287"/>
            <a:ext cx="841438" cy="539501"/>
            <a:chOff x="1403648" y="4531287"/>
            <a:chExt cx="841438" cy="539501"/>
          </a:xfrm>
        </p:grpSpPr>
        <p:pic>
          <p:nvPicPr>
            <p:cNvPr id="221" name="Google Shape;221;p47"/>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222" name="Google Shape;222;p47"/>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223" name="Shape 223"/>
        <p:cNvGrpSpPr/>
        <p:nvPr/>
      </p:nvGrpSpPr>
      <p:grpSpPr>
        <a:xfrm>
          <a:off x="0" y="0"/>
          <a:ext cx="0" cy="0"/>
          <a:chOff x="0" y="0"/>
          <a:chExt cx="0" cy="0"/>
        </a:xfrm>
      </p:grpSpPr>
      <p:pic>
        <p:nvPicPr>
          <p:cNvPr id="224" name="Google Shape;224;p48"/>
          <p:cNvPicPr preferRelativeResize="0"/>
          <p:nvPr/>
        </p:nvPicPr>
        <p:blipFill rotWithShape="1">
          <a:blip r:embed="rId2">
            <a:alphaModFix/>
          </a:blip>
          <a:srcRect b="10602" l="0" r="0" t="0"/>
          <a:stretch/>
        </p:blipFill>
        <p:spPr>
          <a:xfrm>
            <a:off x="0" y="6190"/>
            <a:ext cx="9143999" cy="4587269"/>
          </a:xfrm>
          <a:prstGeom prst="rect">
            <a:avLst/>
          </a:prstGeom>
          <a:noFill/>
          <a:ln>
            <a:noFill/>
          </a:ln>
        </p:spPr>
      </p:pic>
      <p:cxnSp>
        <p:nvCxnSpPr>
          <p:cNvPr id="225" name="Google Shape;225;p48"/>
          <p:cNvCxnSpPr>
            <a:endCxn id="226"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226" name="Google Shape;226;p48"/>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27" name="Google Shape;227;p48"/>
          <p:cNvPicPr preferRelativeResize="0"/>
          <p:nvPr/>
        </p:nvPicPr>
        <p:blipFill rotWithShape="1">
          <a:blip r:embed="rId3">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228" name="Google Shape;228;p48"/>
          <p:cNvPicPr preferRelativeResize="0"/>
          <p:nvPr/>
        </p:nvPicPr>
        <p:blipFill rotWithShape="1">
          <a:blip r:embed="rId4">
            <a:alphaModFix/>
          </a:blip>
          <a:srcRect b="0" l="0" r="0" t="0"/>
          <a:stretch/>
        </p:blipFill>
        <p:spPr>
          <a:xfrm>
            <a:off x="107504" y="4624192"/>
            <a:ext cx="835897" cy="395830"/>
          </a:xfrm>
          <a:prstGeom prst="rect">
            <a:avLst/>
          </a:prstGeom>
          <a:noFill/>
          <a:ln>
            <a:noFill/>
          </a:ln>
        </p:spPr>
      </p:pic>
      <p:sp>
        <p:nvSpPr>
          <p:cNvPr id="229" name="Google Shape;229;p48"/>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30" name="Google Shape;230;p4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1" name="Google Shape;231;p48"/>
          <p:cNvSpPr/>
          <p:nvPr>
            <p:ph idx="2" type="pic"/>
          </p:nvPr>
        </p:nvSpPr>
        <p:spPr>
          <a:xfrm>
            <a:off x="5723830" y="1084144"/>
            <a:ext cx="3168600" cy="3509400"/>
          </a:xfrm>
          <a:prstGeom prst="rect">
            <a:avLst/>
          </a:prstGeom>
          <a:solidFill>
            <a:srgbClr val="D8D8D8"/>
          </a:solidFill>
          <a:ln>
            <a:noFill/>
          </a:ln>
        </p:spPr>
      </p:sp>
      <p:grpSp>
        <p:nvGrpSpPr>
          <p:cNvPr id="232" name="Google Shape;232;p48"/>
          <p:cNvGrpSpPr/>
          <p:nvPr/>
        </p:nvGrpSpPr>
        <p:grpSpPr>
          <a:xfrm>
            <a:off x="8100392" y="4531287"/>
            <a:ext cx="841438" cy="539501"/>
            <a:chOff x="1403648" y="4531287"/>
            <a:chExt cx="841438" cy="539501"/>
          </a:xfrm>
        </p:grpSpPr>
        <p:pic>
          <p:nvPicPr>
            <p:cNvPr id="233" name="Google Shape;233;p48"/>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234" name="Google Shape;234;p48"/>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240" name="Shape 240"/>
        <p:cNvGrpSpPr/>
        <p:nvPr/>
      </p:nvGrpSpPr>
      <p:grpSpPr>
        <a:xfrm>
          <a:off x="0" y="0"/>
          <a:ext cx="0" cy="0"/>
          <a:chOff x="0" y="0"/>
          <a:chExt cx="0" cy="0"/>
        </a:xfrm>
      </p:grpSpPr>
      <p:sp>
        <p:nvSpPr>
          <p:cNvPr id="241" name="Google Shape;241;p50"/>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50"/>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50"/>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244" name="Google Shape;244;p50"/>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245" name="Google Shape;245;p5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246" name="Shape 246"/>
        <p:cNvGrpSpPr/>
        <p:nvPr/>
      </p:nvGrpSpPr>
      <p:grpSpPr>
        <a:xfrm>
          <a:off x="0" y="0"/>
          <a:ext cx="0" cy="0"/>
          <a:chOff x="0" y="0"/>
          <a:chExt cx="0" cy="0"/>
        </a:xfrm>
      </p:grpSpPr>
      <p:sp>
        <p:nvSpPr>
          <p:cNvPr id="247" name="Google Shape;247;p5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della sezione 1">
  <p:cSld name="SECTION_HEADER_1">
    <p:bg>
      <p:bgPr>
        <a:solidFill>
          <a:schemeClr val="accent4"/>
        </a:solidFill>
      </p:bgPr>
    </p:bg>
    <p:spTree>
      <p:nvGrpSpPr>
        <p:cNvPr id="248" name="Shape 248"/>
        <p:cNvGrpSpPr/>
        <p:nvPr/>
      </p:nvGrpSpPr>
      <p:grpSpPr>
        <a:xfrm>
          <a:off x="0" y="0"/>
          <a:ext cx="0" cy="0"/>
          <a:chOff x="0" y="0"/>
          <a:chExt cx="0" cy="0"/>
        </a:xfrm>
      </p:grpSpPr>
      <p:sp>
        <p:nvSpPr>
          <p:cNvPr id="249" name="Google Shape;249;p52"/>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52"/>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251" name="Google Shape;251;p5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2" name="Shape 252"/>
        <p:cNvGrpSpPr/>
        <p:nvPr/>
      </p:nvGrpSpPr>
      <p:grpSpPr>
        <a:xfrm>
          <a:off x="0" y="0"/>
          <a:ext cx="0" cy="0"/>
          <a:chOff x="0" y="0"/>
          <a:chExt cx="0" cy="0"/>
        </a:xfrm>
      </p:grpSpPr>
      <p:sp>
        <p:nvSpPr>
          <p:cNvPr id="253" name="Google Shape;253;p5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4" name="Google Shape;254;p53"/>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55" name="Google Shape;255;p5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6" name="Shape 256"/>
        <p:cNvGrpSpPr/>
        <p:nvPr/>
      </p:nvGrpSpPr>
      <p:grpSpPr>
        <a:xfrm>
          <a:off x="0" y="0"/>
          <a:ext cx="0" cy="0"/>
          <a:chOff x="0" y="0"/>
          <a:chExt cx="0" cy="0"/>
        </a:xfrm>
      </p:grpSpPr>
      <p:sp>
        <p:nvSpPr>
          <p:cNvPr id="257" name="Google Shape;257;p5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8" name="Google Shape;258;p54"/>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59" name="Google Shape;259;p54"/>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60" name="Google Shape;260;p5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1" name="Shape 261"/>
        <p:cNvGrpSpPr/>
        <p:nvPr/>
      </p:nvGrpSpPr>
      <p:grpSpPr>
        <a:xfrm>
          <a:off x="0" y="0"/>
          <a:ext cx="0" cy="0"/>
          <a:chOff x="0" y="0"/>
          <a:chExt cx="0" cy="0"/>
        </a:xfrm>
      </p:grpSpPr>
      <p:sp>
        <p:nvSpPr>
          <p:cNvPr id="262" name="Google Shape;262;p5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3" name="Google Shape;263;p5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4" name="Shape 264"/>
        <p:cNvGrpSpPr/>
        <p:nvPr/>
      </p:nvGrpSpPr>
      <p:grpSpPr>
        <a:xfrm>
          <a:off x="0" y="0"/>
          <a:ext cx="0" cy="0"/>
          <a:chOff x="0" y="0"/>
          <a:chExt cx="0" cy="0"/>
        </a:xfrm>
      </p:grpSpPr>
      <p:sp>
        <p:nvSpPr>
          <p:cNvPr id="265" name="Google Shape;265;p5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66" name="Google Shape;266;p5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67" name="Google Shape;267;p5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268" name="Shape 268"/>
        <p:cNvGrpSpPr/>
        <p:nvPr/>
      </p:nvGrpSpPr>
      <p:grpSpPr>
        <a:xfrm>
          <a:off x="0" y="0"/>
          <a:ext cx="0" cy="0"/>
          <a:chOff x="0" y="0"/>
          <a:chExt cx="0" cy="0"/>
        </a:xfrm>
      </p:grpSpPr>
      <p:sp>
        <p:nvSpPr>
          <p:cNvPr id="269" name="Google Shape;269;p57"/>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270" name="Google Shape;270;p5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1" name="Shape 271"/>
        <p:cNvGrpSpPr/>
        <p:nvPr/>
      </p:nvGrpSpPr>
      <p:grpSpPr>
        <a:xfrm>
          <a:off x="0" y="0"/>
          <a:ext cx="0" cy="0"/>
          <a:chOff x="0" y="0"/>
          <a:chExt cx="0" cy="0"/>
        </a:xfrm>
      </p:grpSpPr>
      <p:sp>
        <p:nvSpPr>
          <p:cNvPr id="272" name="Google Shape;272;p58"/>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58"/>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74" name="Google Shape;274;p58"/>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5" name="Google Shape;275;p5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0"/>
              </a:spcBef>
              <a:spcAft>
                <a:spcPts val="0"/>
              </a:spcAft>
              <a:buSzPts val="1400"/>
              <a:buChar char="○"/>
              <a:defRPr>
                <a:highlight>
                  <a:schemeClr val="lt1"/>
                </a:highlight>
              </a:defRPr>
            </a:lvl2pPr>
            <a:lvl3pPr indent="-317500" lvl="2" marL="1371600" rtl="0">
              <a:spcBef>
                <a:spcPts val="0"/>
              </a:spcBef>
              <a:spcAft>
                <a:spcPts val="0"/>
              </a:spcAft>
              <a:buSzPts val="1400"/>
              <a:buChar char="■"/>
              <a:defRPr>
                <a:highlight>
                  <a:schemeClr val="lt1"/>
                </a:highlight>
              </a:defRPr>
            </a:lvl3pPr>
            <a:lvl4pPr indent="-317500" lvl="3" marL="1828800" rtl="0">
              <a:spcBef>
                <a:spcPts val="0"/>
              </a:spcBef>
              <a:spcAft>
                <a:spcPts val="0"/>
              </a:spcAft>
              <a:buSzPts val="1400"/>
              <a:buChar char="●"/>
              <a:defRPr>
                <a:highlight>
                  <a:schemeClr val="lt1"/>
                </a:highlight>
              </a:defRPr>
            </a:lvl4pPr>
            <a:lvl5pPr indent="-317500" lvl="4" marL="2286000" rtl="0">
              <a:spcBef>
                <a:spcPts val="0"/>
              </a:spcBef>
              <a:spcAft>
                <a:spcPts val="0"/>
              </a:spcAft>
              <a:buSzPts val="1400"/>
              <a:buChar char="○"/>
              <a:defRPr>
                <a:highlight>
                  <a:schemeClr val="lt1"/>
                </a:highlight>
              </a:defRPr>
            </a:lvl5pPr>
            <a:lvl6pPr indent="-317500" lvl="5" marL="2743200" rtl="0">
              <a:spcBef>
                <a:spcPts val="0"/>
              </a:spcBef>
              <a:spcAft>
                <a:spcPts val="0"/>
              </a:spcAft>
              <a:buSzPts val="1400"/>
              <a:buChar char="■"/>
              <a:defRPr>
                <a:highlight>
                  <a:schemeClr val="lt1"/>
                </a:highlight>
              </a:defRPr>
            </a:lvl6pPr>
            <a:lvl7pPr indent="-317500" lvl="6" marL="3200400" rtl="0">
              <a:spcBef>
                <a:spcPts val="0"/>
              </a:spcBef>
              <a:spcAft>
                <a:spcPts val="0"/>
              </a:spcAft>
              <a:buSzPts val="1400"/>
              <a:buChar char="●"/>
              <a:defRPr>
                <a:highlight>
                  <a:schemeClr val="lt1"/>
                </a:highlight>
              </a:defRPr>
            </a:lvl7pPr>
            <a:lvl8pPr indent="-317500" lvl="7" marL="3657600" rtl="0">
              <a:spcBef>
                <a:spcPts val="0"/>
              </a:spcBef>
              <a:spcAft>
                <a:spcPts val="0"/>
              </a:spcAft>
              <a:buSzPts val="1400"/>
              <a:buChar char="○"/>
              <a:defRPr>
                <a:highlight>
                  <a:schemeClr val="lt1"/>
                </a:highlight>
              </a:defRPr>
            </a:lvl8pPr>
            <a:lvl9pPr indent="-317500" lvl="8" marL="4114800" rtl="0">
              <a:spcBef>
                <a:spcPts val="0"/>
              </a:spcBef>
              <a:spcAft>
                <a:spcPts val="0"/>
              </a:spcAft>
              <a:buSzPts val="1400"/>
              <a:buChar char="■"/>
              <a:defRPr>
                <a:highlight>
                  <a:schemeClr val="lt1"/>
                </a:highlight>
              </a:defRPr>
            </a:lvl9pPr>
          </a:lstStyle>
          <a:p/>
        </p:txBody>
      </p:sp>
      <p:sp>
        <p:nvSpPr>
          <p:cNvPr id="276" name="Google Shape;276;p5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7" name="Shape 277"/>
        <p:cNvGrpSpPr/>
        <p:nvPr/>
      </p:nvGrpSpPr>
      <p:grpSpPr>
        <a:xfrm>
          <a:off x="0" y="0"/>
          <a:ext cx="0" cy="0"/>
          <a:chOff x="0" y="0"/>
          <a:chExt cx="0" cy="0"/>
        </a:xfrm>
      </p:grpSpPr>
      <p:sp>
        <p:nvSpPr>
          <p:cNvPr id="278" name="Google Shape;278;p5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highlight>
                  <a:schemeClr val="dk1"/>
                </a:highlight>
              </a:defRPr>
            </a:lvl1pPr>
          </a:lstStyle>
          <a:p/>
        </p:txBody>
      </p:sp>
      <p:sp>
        <p:nvSpPr>
          <p:cNvPr id="279" name="Google Shape;279;p5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0" name="Shape 280"/>
        <p:cNvGrpSpPr/>
        <p:nvPr/>
      </p:nvGrpSpPr>
      <p:grpSpPr>
        <a:xfrm>
          <a:off x="0" y="0"/>
          <a:ext cx="0" cy="0"/>
          <a:chOff x="0" y="0"/>
          <a:chExt cx="0" cy="0"/>
        </a:xfrm>
      </p:grpSpPr>
      <p:sp>
        <p:nvSpPr>
          <p:cNvPr id="281" name="Google Shape;281;p60"/>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282" name="Google Shape;282;p60"/>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highlight>
                  <a:schemeClr val="dk1"/>
                </a:highlight>
              </a:defRPr>
            </a:lvl1pPr>
            <a:lvl2pPr indent="-317500" lvl="1" marL="914400" rtl="0" algn="ctr">
              <a:spcBef>
                <a:spcPts val="0"/>
              </a:spcBef>
              <a:spcAft>
                <a:spcPts val="0"/>
              </a:spcAft>
              <a:buSzPts val="1400"/>
              <a:buChar char="○"/>
              <a:defRPr>
                <a:highlight>
                  <a:schemeClr val="dk1"/>
                </a:highlight>
              </a:defRPr>
            </a:lvl2pPr>
            <a:lvl3pPr indent="-317500" lvl="2" marL="1371600" rtl="0" algn="ctr">
              <a:spcBef>
                <a:spcPts val="0"/>
              </a:spcBef>
              <a:spcAft>
                <a:spcPts val="0"/>
              </a:spcAft>
              <a:buSzPts val="1400"/>
              <a:buChar char="■"/>
              <a:defRPr>
                <a:highlight>
                  <a:schemeClr val="dk1"/>
                </a:highlight>
              </a:defRPr>
            </a:lvl3pPr>
            <a:lvl4pPr indent="-317500" lvl="3" marL="1828800" rtl="0" algn="ctr">
              <a:spcBef>
                <a:spcPts val="0"/>
              </a:spcBef>
              <a:spcAft>
                <a:spcPts val="0"/>
              </a:spcAft>
              <a:buSzPts val="1400"/>
              <a:buChar char="●"/>
              <a:defRPr>
                <a:highlight>
                  <a:schemeClr val="dk1"/>
                </a:highlight>
              </a:defRPr>
            </a:lvl4pPr>
            <a:lvl5pPr indent="-317500" lvl="4" marL="2286000" rtl="0" algn="ctr">
              <a:spcBef>
                <a:spcPts val="0"/>
              </a:spcBef>
              <a:spcAft>
                <a:spcPts val="0"/>
              </a:spcAft>
              <a:buSzPts val="1400"/>
              <a:buChar char="○"/>
              <a:defRPr>
                <a:highlight>
                  <a:schemeClr val="dk1"/>
                </a:highlight>
              </a:defRPr>
            </a:lvl5pPr>
            <a:lvl6pPr indent="-317500" lvl="5" marL="2743200" rtl="0" algn="ctr">
              <a:spcBef>
                <a:spcPts val="0"/>
              </a:spcBef>
              <a:spcAft>
                <a:spcPts val="0"/>
              </a:spcAft>
              <a:buSzPts val="1400"/>
              <a:buChar char="■"/>
              <a:defRPr>
                <a:highlight>
                  <a:schemeClr val="dk1"/>
                </a:highlight>
              </a:defRPr>
            </a:lvl6pPr>
            <a:lvl7pPr indent="-317500" lvl="6" marL="3200400" rtl="0" algn="ctr">
              <a:spcBef>
                <a:spcPts val="0"/>
              </a:spcBef>
              <a:spcAft>
                <a:spcPts val="0"/>
              </a:spcAft>
              <a:buSzPts val="1400"/>
              <a:buChar char="●"/>
              <a:defRPr>
                <a:highlight>
                  <a:schemeClr val="dk1"/>
                </a:highlight>
              </a:defRPr>
            </a:lvl7pPr>
            <a:lvl8pPr indent="-317500" lvl="7" marL="3657600" rtl="0" algn="ctr">
              <a:spcBef>
                <a:spcPts val="0"/>
              </a:spcBef>
              <a:spcAft>
                <a:spcPts val="0"/>
              </a:spcAft>
              <a:buSzPts val="1400"/>
              <a:buChar char="○"/>
              <a:defRPr>
                <a:highlight>
                  <a:schemeClr val="dk1"/>
                </a:highlight>
              </a:defRPr>
            </a:lvl8pPr>
            <a:lvl9pPr indent="-317500" lvl="8" marL="4114800" rtl="0" algn="ctr">
              <a:spcBef>
                <a:spcPts val="0"/>
              </a:spcBef>
              <a:spcAft>
                <a:spcPts val="0"/>
              </a:spcAft>
              <a:buSzPts val="1400"/>
              <a:buChar char="■"/>
              <a:defRPr>
                <a:highlight>
                  <a:schemeClr val="dk1"/>
                </a:highlight>
              </a:defRPr>
            </a:lvl9pPr>
          </a:lstStyle>
          <a:p/>
        </p:txBody>
      </p:sp>
      <p:sp>
        <p:nvSpPr>
          <p:cNvPr id="283" name="Google Shape;283;p6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4" name="Shape 284"/>
        <p:cNvGrpSpPr/>
        <p:nvPr/>
      </p:nvGrpSpPr>
      <p:grpSpPr>
        <a:xfrm>
          <a:off x="0" y="0"/>
          <a:ext cx="0" cy="0"/>
          <a:chOff x="0" y="0"/>
          <a:chExt cx="0" cy="0"/>
        </a:xfrm>
      </p:grpSpPr>
      <p:sp>
        <p:nvSpPr>
          <p:cNvPr id="285" name="Google Shape;285;p6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Quote 1">
    <p:spTree>
      <p:nvGrpSpPr>
        <p:cNvPr id="286" name="Shape 286"/>
        <p:cNvGrpSpPr/>
        <p:nvPr/>
      </p:nvGrpSpPr>
      <p:grpSpPr>
        <a:xfrm>
          <a:off x="0" y="0"/>
          <a:ext cx="0" cy="0"/>
          <a:chOff x="0" y="0"/>
          <a:chExt cx="0" cy="0"/>
        </a:xfrm>
      </p:grpSpPr>
      <p:sp>
        <p:nvSpPr>
          <p:cNvPr id="287" name="Google Shape;287;p62"/>
          <p:cNvSpPr/>
          <p:nvPr/>
        </p:nvSpPr>
        <p:spPr>
          <a:xfrm>
            <a:off x="0" y="0"/>
            <a:ext cx="9144000" cy="5143500"/>
          </a:xfrm>
          <a:prstGeom prst="rect">
            <a:avLst/>
          </a:prstGeom>
          <a:gradFill>
            <a:gsLst>
              <a:gs pos="0">
                <a:schemeClr val="accent2"/>
              </a:gs>
              <a:gs pos="33000">
                <a:schemeClr val="accent2"/>
              </a:gs>
              <a:gs pos="100000">
                <a:schemeClr val="accent3"/>
              </a:gs>
            </a:gsLst>
            <a:lin ang="12600029" scaled="0"/>
          </a:gra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288" name="Google Shape;288;p62"/>
          <p:cNvPicPr preferRelativeResize="0"/>
          <p:nvPr/>
        </p:nvPicPr>
        <p:blipFill rotWithShape="1">
          <a:blip r:embed="rId2">
            <a:alphaModFix/>
          </a:blip>
          <a:srcRect b="0" l="0" r="0" t="0"/>
          <a:stretch/>
        </p:blipFill>
        <p:spPr>
          <a:xfrm rot="-5400000">
            <a:off x="7503142" y="3508373"/>
            <a:ext cx="1312686" cy="1969031"/>
          </a:xfrm>
          <a:prstGeom prst="rect">
            <a:avLst/>
          </a:prstGeom>
          <a:noFill/>
          <a:ln>
            <a:noFill/>
          </a:ln>
        </p:spPr>
      </p:pic>
      <p:pic>
        <p:nvPicPr>
          <p:cNvPr id="289" name="Google Shape;289;p62"/>
          <p:cNvPicPr preferRelativeResize="0"/>
          <p:nvPr/>
        </p:nvPicPr>
        <p:blipFill rotWithShape="1">
          <a:blip r:embed="rId3">
            <a:alphaModFix/>
          </a:blip>
          <a:srcRect b="0" l="0" r="0" t="0"/>
          <a:stretch/>
        </p:blipFill>
        <p:spPr>
          <a:xfrm rot="10800000">
            <a:off x="394558" y="490621"/>
            <a:ext cx="1016402" cy="870750"/>
          </a:xfrm>
          <a:prstGeom prst="rect">
            <a:avLst/>
          </a:prstGeom>
          <a:noFill/>
          <a:ln>
            <a:noFill/>
          </a:ln>
        </p:spPr>
      </p:pic>
      <p:sp>
        <p:nvSpPr>
          <p:cNvPr id="290" name="Google Shape;290;p62"/>
          <p:cNvSpPr txBox="1"/>
          <p:nvPr>
            <p:ph idx="1" type="body"/>
          </p:nvPr>
        </p:nvSpPr>
        <p:spPr>
          <a:xfrm>
            <a:off x="812585" y="892969"/>
            <a:ext cx="7518000" cy="30579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Helvetica Neue"/>
              <a:buNone/>
              <a:defRPr b="1" i="0" sz="5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91" name="Google Shape;291;p62"/>
          <p:cNvSpPr txBox="1"/>
          <p:nvPr>
            <p:ph idx="2" type="body"/>
          </p:nvPr>
        </p:nvSpPr>
        <p:spPr>
          <a:xfrm>
            <a:off x="2307783" y="3947452"/>
            <a:ext cx="4656900" cy="528600"/>
          </a:xfrm>
          <a:prstGeom prst="rect">
            <a:avLst/>
          </a:prstGeom>
          <a:noFill/>
          <a:ln>
            <a:noFill/>
          </a:ln>
        </p:spPr>
        <p:txBody>
          <a:bodyPr anchorCtr="0" anchor="t" bIns="0" lIns="0" spcFirstLastPara="1" rIns="0" wrap="square" tIns="101250">
            <a:normAutofit/>
          </a:bodyPr>
          <a:lstStyle>
            <a:lvl1pPr indent="-228600" lvl="0" marL="457200" rtl="0" algn="ctr">
              <a:lnSpc>
                <a:spcPct val="100000"/>
              </a:lnSpc>
              <a:spcBef>
                <a:spcPts val="200"/>
              </a:spcBef>
              <a:spcAft>
                <a:spcPts val="0"/>
              </a:spcAft>
              <a:buClr>
                <a:schemeClr val="lt1"/>
              </a:buClr>
              <a:buSzPts val="1900"/>
              <a:buFont typeface="Helvetica Neue"/>
              <a:buNone/>
              <a:defRPr b="0" i="0" sz="26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s_bg">
  <p:cSld name="1_Bullets_bg">
    <p:spTree>
      <p:nvGrpSpPr>
        <p:cNvPr id="292" name="Shape 292"/>
        <p:cNvGrpSpPr/>
        <p:nvPr/>
      </p:nvGrpSpPr>
      <p:grpSpPr>
        <a:xfrm>
          <a:off x="0" y="0"/>
          <a:ext cx="0" cy="0"/>
          <a:chOff x="0" y="0"/>
          <a:chExt cx="0" cy="0"/>
        </a:xfrm>
      </p:grpSpPr>
      <p:pic>
        <p:nvPicPr>
          <p:cNvPr id="293" name="Google Shape;293;p63"/>
          <p:cNvPicPr preferRelativeResize="0"/>
          <p:nvPr/>
        </p:nvPicPr>
        <p:blipFill rotWithShape="1">
          <a:blip r:embed="rId2">
            <a:alphaModFix amt="50000"/>
          </a:blip>
          <a:srcRect b="0" l="0" r="0" t="0"/>
          <a:stretch/>
        </p:blipFill>
        <p:spPr>
          <a:xfrm>
            <a:off x="-1" y="0"/>
            <a:ext cx="9131318" cy="5143500"/>
          </a:xfrm>
          <a:prstGeom prst="rect">
            <a:avLst/>
          </a:prstGeom>
          <a:noFill/>
          <a:ln>
            <a:noFill/>
          </a:ln>
        </p:spPr>
      </p:pic>
      <p:sp>
        <p:nvSpPr>
          <p:cNvPr id="294" name="Google Shape;294;p63"/>
          <p:cNvSpPr txBox="1"/>
          <p:nvPr>
            <p:ph idx="1" type="body"/>
          </p:nvPr>
        </p:nvSpPr>
        <p:spPr>
          <a:xfrm>
            <a:off x="407193" y="834764"/>
            <a:ext cx="7603800" cy="3438600"/>
          </a:xfrm>
          <a:prstGeom prst="rect">
            <a:avLst/>
          </a:prstGeom>
          <a:noFill/>
          <a:ln>
            <a:noFill/>
          </a:ln>
        </p:spPr>
        <p:txBody>
          <a:bodyPr anchorCtr="0" anchor="t" bIns="0" lIns="0" spcFirstLastPara="1" rIns="0" wrap="square" tIns="101250">
            <a:normAutofit/>
          </a:bodyPr>
          <a:lstStyle>
            <a:lvl1pPr indent="-361950" lvl="0" marL="457200" rtl="0" algn="l">
              <a:lnSpc>
                <a:spcPct val="100000"/>
              </a:lnSpc>
              <a:spcBef>
                <a:spcPts val="700"/>
              </a:spcBef>
              <a:spcAft>
                <a:spcPts val="0"/>
              </a:spcAft>
              <a:buClr>
                <a:srgbClr val="6A6A6A"/>
              </a:buClr>
              <a:buSzPts val="2100"/>
              <a:buFont typeface="Arial"/>
              <a:buChar char="•"/>
              <a:defRPr b="1" i="0" sz="2500">
                <a:solidFill>
                  <a:srgbClr val="595959"/>
                </a:solidFill>
                <a:latin typeface="Helvetica Neue"/>
                <a:ea typeface="Helvetica Neue"/>
                <a:cs typeface="Helvetica Neue"/>
                <a:sym typeface="Helvetica Neue"/>
              </a:defRPr>
            </a:lvl1pPr>
            <a:lvl2pPr indent="-349250" lvl="1" marL="914400" rtl="0" algn="l">
              <a:lnSpc>
                <a:spcPct val="100000"/>
              </a:lnSpc>
              <a:spcBef>
                <a:spcPts val="600"/>
              </a:spcBef>
              <a:spcAft>
                <a:spcPts val="0"/>
              </a:spcAft>
              <a:buClr>
                <a:srgbClr val="4687E6"/>
              </a:buClr>
              <a:buSzPts val="1900"/>
              <a:buFont typeface="Helvetica Neue"/>
              <a:buChar char="○"/>
              <a:defRPr b="0" i="0" sz="2300">
                <a:solidFill>
                  <a:srgbClr val="4687E6"/>
                </a:solidFill>
                <a:latin typeface="Helvetica Neue"/>
                <a:ea typeface="Helvetica Neue"/>
                <a:cs typeface="Helvetica Neue"/>
                <a:sym typeface="Helvetica Neue"/>
              </a:defRPr>
            </a:lvl2pPr>
            <a:lvl3pPr indent="-323850" lvl="2" marL="1371600" rtl="0" algn="l">
              <a:lnSpc>
                <a:spcPct val="100000"/>
              </a:lnSpc>
              <a:spcBef>
                <a:spcPts val="300"/>
              </a:spcBef>
              <a:spcAft>
                <a:spcPts val="0"/>
              </a:spcAft>
              <a:buClr>
                <a:schemeClr val="accent6"/>
              </a:buClr>
              <a:buSzPts val="1500"/>
              <a:buFont typeface="Helvetica Neue"/>
              <a:buChar char="■"/>
              <a:defRPr b="0" i="0" sz="1800">
                <a:solidFill>
                  <a:srgbClr val="7F7F7F"/>
                </a:solidFill>
                <a:latin typeface="Helvetica Neue"/>
                <a:ea typeface="Helvetica Neue"/>
                <a:cs typeface="Helvetica Neue"/>
                <a:sym typeface="Helvetica Neue"/>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95" name="Google Shape;295;p63"/>
          <p:cNvSpPr txBox="1"/>
          <p:nvPr>
            <p:ph idx="2" type="body"/>
          </p:nvPr>
        </p:nvSpPr>
        <p:spPr>
          <a:xfrm>
            <a:off x="400050" y="190501"/>
            <a:ext cx="76107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2500"/>
              <a:buFont typeface="Helvetica Neue"/>
              <a:buNone/>
              <a:defRPr b="1" i="0" sz="34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296" name="Google Shape;296;p63"/>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Helvetica Neue Light"/>
              <a:buChar char="●"/>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Char char="○"/>
              <a:defRPr sz="800"/>
            </a:lvl2pPr>
            <a:lvl3pPr lvl="2" rtl="0" algn="ctr">
              <a:lnSpc>
                <a:spcPct val="100000"/>
              </a:lnSpc>
              <a:spcBef>
                <a:spcPts val="0"/>
              </a:spcBef>
              <a:spcAft>
                <a:spcPts val="0"/>
              </a:spcAft>
              <a:buClr>
                <a:srgbClr val="000000"/>
              </a:buClr>
              <a:buSzPts val="1000"/>
              <a:buChar char="■"/>
              <a:defRPr sz="800"/>
            </a:lvl3pPr>
            <a:lvl4pPr lvl="3" rtl="0" algn="ctr">
              <a:lnSpc>
                <a:spcPct val="100000"/>
              </a:lnSpc>
              <a:spcBef>
                <a:spcPts val="0"/>
              </a:spcBef>
              <a:spcAft>
                <a:spcPts val="0"/>
              </a:spcAft>
              <a:buClr>
                <a:srgbClr val="000000"/>
              </a:buClr>
              <a:buSzPts val="1000"/>
              <a:buChar char="●"/>
              <a:defRPr sz="800"/>
            </a:lvl4pPr>
            <a:lvl5pPr lvl="4" rtl="0" algn="ctr">
              <a:lnSpc>
                <a:spcPct val="100000"/>
              </a:lnSpc>
              <a:spcBef>
                <a:spcPts val="0"/>
              </a:spcBef>
              <a:spcAft>
                <a:spcPts val="0"/>
              </a:spcAft>
              <a:buClr>
                <a:srgbClr val="000000"/>
              </a:buClr>
              <a:buSzPts val="1000"/>
              <a:buChar char="○"/>
              <a:defRPr sz="800"/>
            </a:lvl5pPr>
            <a:lvl6pPr lvl="5" rtl="0" algn="ctr">
              <a:lnSpc>
                <a:spcPct val="100000"/>
              </a:lnSpc>
              <a:spcBef>
                <a:spcPts val="0"/>
              </a:spcBef>
              <a:spcAft>
                <a:spcPts val="0"/>
              </a:spcAft>
              <a:buClr>
                <a:srgbClr val="000000"/>
              </a:buClr>
              <a:buSzPts val="1000"/>
              <a:buChar char="■"/>
              <a:defRPr sz="800"/>
            </a:lvl6pPr>
            <a:lvl7pPr lvl="6" rtl="0" algn="ctr">
              <a:lnSpc>
                <a:spcPct val="100000"/>
              </a:lnSpc>
              <a:spcBef>
                <a:spcPts val="0"/>
              </a:spcBef>
              <a:spcAft>
                <a:spcPts val="0"/>
              </a:spcAft>
              <a:buClr>
                <a:srgbClr val="000000"/>
              </a:buClr>
              <a:buSzPts val="1000"/>
              <a:buChar char="●"/>
              <a:defRPr sz="800"/>
            </a:lvl7pPr>
            <a:lvl8pPr lvl="7" rtl="0" algn="ctr">
              <a:lnSpc>
                <a:spcPct val="100000"/>
              </a:lnSpc>
              <a:spcBef>
                <a:spcPts val="0"/>
              </a:spcBef>
              <a:spcAft>
                <a:spcPts val="0"/>
              </a:spcAft>
              <a:buClr>
                <a:srgbClr val="000000"/>
              </a:buClr>
              <a:buSzPts val="1000"/>
              <a:buChar char="○"/>
              <a:defRPr sz="800"/>
            </a:lvl8pPr>
            <a:lvl9pPr lvl="8" rtl="0" algn="ctr">
              <a:lnSpc>
                <a:spcPct val="100000"/>
              </a:lnSpc>
              <a:spcBef>
                <a:spcPts val="0"/>
              </a:spcBef>
              <a:spcAft>
                <a:spcPts val="0"/>
              </a:spcAft>
              <a:buClr>
                <a:srgbClr val="000000"/>
              </a:buClr>
              <a:buSzPts val="1000"/>
              <a:buChar char="■"/>
              <a:defRPr sz="800"/>
            </a:lvl9pPr>
          </a:lstStyle>
          <a:p/>
        </p:txBody>
      </p:sp>
      <p:sp>
        <p:nvSpPr>
          <p:cNvPr id="297" name="Google Shape;297;p63"/>
          <p:cNvSpPr txBox="1"/>
          <p:nvPr>
            <p:ph idx="12" type="sldNum"/>
          </p:nvPr>
        </p:nvSpPr>
        <p:spPr>
          <a:xfrm>
            <a:off x="8758858" y="4810215"/>
            <a:ext cx="285600" cy="211500"/>
          </a:xfrm>
          <a:prstGeom prst="rect">
            <a:avLst/>
          </a:prstGeom>
          <a:noFill/>
          <a:ln>
            <a:noFill/>
          </a:ln>
        </p:spPr>
        <p:txBody>
          <a:bodyPr anchorCtr="0" anchor="ctr" bIns="25700" lIns="51425" spcFirstLastPara="1" rIns="51425" wrap="square" tIns="25700">
            <a:normAutofit/>
          </a:bodyPr>
          <a:lstStyle>
            <a:lvl1pPr indent="0" lvl="0"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it"/>
              <a:t>‹#›</a:t>
            </a:fld>
            <a:endParaRPr/>
          </a:p>
        </p:txBody>
      </p:sp>
      <p:pic>
        <p:nvPicPr>
          <p:cNvPr id="298" name="Google Shape;298;p63"/>
          <p:cNvPicPr preferRelativeResize="0"/>
          <p:nvPr/>
        </p:nvPicPr>
        <p:blipFill rotWithShape="1">
          <a:blip r:embed="rId3">
            <a:alphaModFix/>
          </a:blip>
          <a:srcRect b="0" l="0" r="0" t="0"/>
          <a:stretch/>
        </p:blipFill>
        <p:spPr>
          <a:xfrm>
            <a:off x="1821801" y="4684950"/>
            <a:ext cx="466629" cy="324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Right - Text">
  <p:cSld name="2_Image Right - Text">
    <p:spTree>
      <p:nvGrpSpPr>
        <p:cNvPr id="299" name="Shape 299"/>
        <p:cNvGrpSpPr/>
        <p:nvPr/>
      </p:nvGrpSpPr>
      <p:grpSpPr>
        <a:xfrm>
          <a:off x="0" y="0"/>
          <a:ext cx="0" cy="0"/>
          <a:chOff x="0" y="0"/>
          <a:chExt cx="0" cy="0"/>
        </a:xfrm>
      </p:grpSpPr>
      <p:sp>
        <p:nvSpPr>
          <p:cNvPr id="300" name="Google Shape;300;p64"/>
          <p:cNvSpPr/>
          <p:nvPr>
            <p:ph idx="2" type="pic"/>
          </p:nvPr>
        </p:nvSpPr>
        <p:spPr>
          <a:xfrm>
            <a:off x="4572000" y="445592"/>
            <a:ext cx="4572000" cy="4165500"/>
          </a:xfrm>
          <a:prstGeom prst="rect">
            <a:avLst/>
          </a:prstGeom>
          <a:noFill/>
          <a:ln>
            <a:noFill/>
          </a:ln>
        </p:spPr>
      </p:sp>
      <p:sp>
        <p:nvSpPr>
          <p:cNvPr id="301" name="Google Shape;301;p64"/>
          <p:cNvSpPr txBox="1"/>
          <p:nvPr>
            <p:ph idx="1" type="body"/>
          </p:nvPr>
        </p:nvSpPr>
        <p:spPr>
          <a:xfrm>
            <a:off x="400051" y="445592"/>
            <a:ext cx="3676500" cy="14433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rgbClr val="2D3293"/>
              </a:buClr>
              <a:buSzPts val="2800"/>
              <a:buFont typeface="Open Sans SemiBold"/>
              <a:buNone/>
              <a:defRPr b="1" i="0" sz="3700">
                <a:solidFill>
                  <a:srgbClr val="2D3293"/>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Font typeface="Helvetica Neue"/>
              <a:buChar char="•"/>
              <a:defRPr/>
            </a:lvl3pPr>
            <a:lvl4pPr indent="-279400" lvl="3" marL="1828800" rtl="0" algn="l">
              <a:lnSpc>
                <a:spcPct val="100000"/>
              </a:lnSpc>
              <a:spcBef>
                <a:spcPts val="2200"/>
              </a:spcBef>
              <a:spcAft>
                <a:spcPts val="0"/>
              </a:spcAft>
              <a:buClr>
                <a:srgbClr val="000000"/>
              </a:buClr>
              <a:buSzPts val="800"/>
              <a:buFont typeface="Helvetica Neue"/>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302" name="Google Shape;302;p64"/>
          <p:cNvSpPr txBox="1"/>
          <p:nvPr>
            <p:ph idx="3" type="body"/>
          </p:nvPr>
        </p:nvSpPr>
        <p:spPr>
          <a:xfrm>
            <a:off x="407193" y="1888761"/>
            <a:ext cx="3446100" cy="22833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2200"/>
              </a:spcBef>
              <a:spcAft>
                <a:spcPts val="0"/>
              </a:spcAft>
              <a:buClr>
                <a:schemeClr val="dk2"/>
              </a:buClr>
              <a:buSzPts val="1400"/>
              <a:buFont typeface="Open Sans Light"/>
              <a:buNone/>
              <a:defRPr b="0" i="0" sz="1800">
                <a:solidFill>
                  <a:schemeClr val="dk2"/>
                </a:solidFill>
                <a:latin typeface="Open Sans Light"/>
                <a:ea typeface="Open Sans Light"/>
                <a:cs typeface="Open Sans Light"/>
                <a:sym typeface="Open Sans Light"/>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pic>
        <p:nvPicPr>
          <p:cNvPr id="303" name="Google Shape;303;p64"/>
          <p:cNvPicPr preferRelativeResize="0"/>
          <p:nvPr/>
        </p:nvPicPr>
        <p:blipFill rotWithShape="1">
          <a:blip r:embed="rId2">
            <a:alphaModFix/>
          </a:blip>
          <a:srcRect b="0" l="0" r="0" t="0"/>
          <a:stretch/>
        </p:blipFill>
        <p:spPr>
          <a:xfrm flipH="1" rot="-5400000">
            <a:off x="7774860" y="-281417"/>
            <a:ext cx="1087724" cy="1650557"/>
          </a:xfrm>
          <a:prstGeom prst="rect">
            <a:avLst/>
          </a:prstGeom>
          <a:noFill/>
          <a:ln>
            <a:noFill/>
          </a:ln>
        </p:spPr>
      </p:pic>
      <p:sp>
        <p:nvSpPr>
          <p:cNvPr id="304" name="Google Shape;304;p64"/>
          <p:cNvSpPr/>
          <p:nvPr/>
        </p:nvSpPr>
        <p:spPr>
          <a:xfrm>
            <a:off x="5018530" y="3392966"/>
            <a:ext cx="5045100" cy="909600"/>
          </a:xfrm>
          <a:prstGeom prst="roundRect">
            <a:avLst>
              <a:gd fmla="val 50000" name="adj"/>
            </a:avLst>
          </a:prstGeom>
          <a:solidFill>
            <a:schemeClr val="accent3"/>
          </a:solidFill>
          <a:ln>
            <a:noFill/>
          </a:ln>
          <a:effectLst>
            <a:outerShdw blurRad="25400" rotWithShape="0" dir="5400000" dist="12700">
              <a:srgbClr val="000000">
                <a:alpha val="4902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305" name="Google Shape;305;p64"/>
          <p:cNvSpPr txBox="1"/>
          <p:nvPr>
            <p:ph idx="4" type="body"/>
          </p:nvPr>
        </p:nvSpPr>
        <p:spPr>
          <a:xfrm>
            <a:off x="5396458" y="3466329"/>
            <a:ext cx="3575100" cy="7032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1900"/>
              <a:buFont typeface="Open Sans SemiBold"/>
              <a:buNone/>
              <a:defRPr b="1" i="1" sz="2500">
                <a:solidFill>
                  <a:schemeClr val="accent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pic>
        <p:nvPicPr>
          <p:cNvPr id="306" name="Google Shape;306;p64"/>
          <p:cNvPicPr preferRelativeResize="0"/>
          <p:nvPr/>
        </p:nvPicPr>
        <p:blipFill rotWithShape="1">
          <a:blip r:embed="rId3">
            <a:alphaModFix/>
          </a:blip>
          <a:srcRect b="0" l="0" r="0" t="0"/>
          <a:stretch/>
        </p:blipFill>
        <p:spPr>
          <a:xfrm rot="5400000">
            <a:off x="208344" y="-218946"/>
            <a:ext cx="833377" cy="1250065"/>
          </a:xfrm>
          <a:prstGeom prst="rect">
            <a:avLst/>
          </a:prstGeom>
          <a:noFill/>
          <a:ln>
            <a:noFill/>
          </a:ln>
        </p:spPr>
      </p:pic>
      <p:pic>
        <p:nvPicPr>
          <p:cNvPr id="307" name="Google Shape;307;p64"/>
          <p:cNvPicPr preferRelativeResize="0"/>
          <p:nvPr/>
        </p:nvPicPr>
        <p:blipFill rotWithShape="1">
          <a:blip r:embed="rId4">
            <a:alphaModFix/>
          </a:blip>
          <a:srcRect b="0" l="0" r="0" t="0"/>
          <a:stretch/>
        </p:blipFill>
        <p:spPr>
          <a:xfrm rot="-5400000">
            <a:off x="8102279" y="4101779"/>
            <a:ext cx="833377" cy="1250065"/>
          </a:xfrm>
          <a:prstGeom prst="rect">
            <a:avLst/>
          </a:prstGeom>
          <a:noFill/>
          <a:ln>
            <a:noFill/>
          </a:ln>
        </p:spPr>
      </p:pic>
      <p:sp>
        <p:nvSpPr>
          <p:cNvPr id="308" name="Google Shape;308;p64"/>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Font typeface="Helvetica Neue Light"/>
              <a:buNone/>
              <a:defRPr sz="800"/>
            </a:lvl2pPr>
            <a:lvl3pPr lvl="2" rtl="0" algn="ctr">
              <a:lnSpc>
                <a:spcPct val="100000"/>
              </a:lnSpc>
              <a:spcBef>
                <a:spcPts val="0"/>
              </a:spcBef>
              <a:spcAft>
                <a:spcPts val="0"/>
              </a:spcAft>
              <a:buClr>
                <a:srgbClr val="000000"/>
              </a:buClr>
              <a:buSzPts val="1000"/>
              <a:buFont typeface="Helvetica Neue Light"/>
              <a:buNone/>
              <a:defRPr sz="800"/>
            </a:lvl3pPr>
            <a:lvl4pPr lvl="3" rtl="0" algn="ctr">
              <a:lnSpc>
                <a:spcPct val="100000"/>
              </a:lnSpc>
              <a:spcBef>
                <a:spcPts val="0"/>
              </a:spcBef>
              <a:spcAft>
                <a:spcPts val="0"/>
              </a:spcAft>
              <a:buClr>
                <a:srgbClr val="000000"/>
              </a:buClr>
              <a:buSzPts val="1000"/>
              <a:buFont typeface="Helvetica Neue Light"/>
              <a:buNone/>
              <a:defRPr sz="800"/>
            </a:lvl4pPr>
            <a:lvl5pPr lvl="4" rtl="0" algn="ctr">
              <a:lnSpc>
                <a:spcPct val="100000"/>
              </a:lnSpc>
              <a:spcBef>
                <a:spcPts val="0"/>
              </a:spcBef>
              <a:spcAft>
                <a:spcPts val="0"/>
              </a:spcAft>
              <a:buClr>
                <a:srgbClr val="000000"/>
              </a:buClr>
              <a:buSzPts val="1000"/>
              <a:buFont typeface="Helvetica Neue Light"/>
              <a:buNone/>
              <a:defRPr sz="800"/>
            </a:lvl5pPr>
            <a:lvl6pPr lvl="5" rtl="0" algn="ctr">
              <a:lnSpc>
                <a:spcPct val="100000"/>
              </a:lnSpc>
              <a:spcBef>
                <a:spcPts val="0"/>
              </a:spcBef>
              <a:spcAft>
                <a:spcPts val="0"/>
              </a:spcAft>
              <a:buClr>
                <a:srgbClr val="000000"/>
              </a:buClr>
              <a:buSzPts val="1000"/>
              <a:buFont typeface="Helvetica Neue Light"/>
              <a:buNone/>
              <a:defRPr sz="800"/>
            </a:lvl6pPr>
            <a:lvl7pPr lvl="6" rtl="0" algn="ctr">
              <a:lnSpc>
                <a:spcPct val="100000"/>
              </a:lnSpc>
              <a:spcBef>
                <a:spcPts val="0"/>
              </a:spcBef>
              <a:spcAft>
                <a:spcPts val="0"/>
              </a:spcAft>
              <a:buClr>
                <a:srgbClr val="000000"/>
              </a:buClr>
              <a:buSzPts val="1000"/>
              <a:buFont typeface="Helvetica Neue Light"/>
              <a:buNone/>
              <a:defRPr sz="800"/>
            </a:lvl7pPr>
            <a:lvl8pPr lvl="7" rtl="0" algn="ctr">
              <a:lnSpc>
                <a:spcPct val="100000"/>
              </a:lnSpc>
              <a:spcBef>
                <a:spcPts val="0"/>
              </a:spcBef>
              <a:spcAft>
                <a:spcPts val="0"/>
              </a:spcAft>
              <a:buClr>
                <a:srgbClr val="000000"/>
              </a:buClr>
              <a:buSzPts val="1000"/>
              <a:buFont typeface="Helvetica Neue Light"/>
              <a:buNone/>
              <a:defRPr sz="800"/>
            </a:lvl8pPr>
            <a:lvl9pPr lvl="8" rtl="0" algn="ctr">
              <a:lnSpc>
                <a:spcPct val="100000"/>
              </a:lnSpc>
              <a:spcBef>
                <a:spcPts val="0"/>
              </a:spcBef>
              <a:spcAft>
                <a:spcPts val="0"/>
              </a:spcAft>
              <a:buClr>
                <a:srgbClr val="000000"/>
              </a:buClr>
              <a:buSzPts val="1000"/>
              <a:buFont typeface="Helvetica Neue Light"/>
              <a:buNone/>
              <a:defRPr sz="800"/>
            </a:lvl9pPr>
          </a:lstStyle>
          <a:p/>
        </p:txBody>
      </p:sp>
      <p:sp>
        <p:nvSpPr>
          <p:cNvPr id="309" name="Google Shape;309;p64"/>
          <p:cNvSpPr txBox="1"/>
          <p:nvPr>
            <p:ph idx="12" type="sldNum"/>
          </p:nvPr>
        </p:nvSpPr>
        <p:spPr>
          <a:xfrm>
            <a:off x="8758858" y="4810215"/>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_statement">
  <p:cSld name="7_Blank_statement">
    <p:spTree>
      <p:nvGrpSpPr>
        <p:cNvPr id="310" name="Shape 310"/>
        <p:cNvGrpSpPr/>
        <p:nvPr/>
      </p:nvGrpSpPr>
      <p:grpSpPr>
        <a:xfrm>
          <a:off x="0" y="0"/>
          <a:ext cx="0" cy="0"/>
          <a:chOff x="0" y="0"/>
          <a:chExt cx="0" cy="0"/>
        </a:xfrm>
      </p:grpSpPr>
      <p:sp>
        <p:nvSpPr>
          <p:cNvPr id="311" name="Google Shape;311;p65"/>
          <p:cNvSpPr/>
          <p:nvPr/>
        </p:nvSpPr>
        <p:spPr>
          <a:xfrm>
            <a:off x="0" y="8926"/>
            <a:ext cx="9167100" cy="5163900"/>
          </a:xfrm>
          <a:prstGeom prst="rect">
            <a:avLst/>
          </a:prstGeom>
          <a:solidFill>
            <a:schemeClr val="accent2"/>
          </a:solidFill>
          <a:ln>
            <a:noFill/>
          </a:ln>
          <a:effectLst>
            <a:outerShdw blurRad="25400" rotWithShape="0" dir="5400000" dist="12700">
              <a:srgbClr val="000000">
                <a:alpha val="4941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312" name="Google Shape;312;p65"/>
          <p:cNvPicPr preferRelativeResize="0"/>
          <p:nvPr/>
        </p:nvPicPr>
        <p:blipFill rotWithShape="1">
          <a:blip r:embed="rId2">
            <a:alphaModFix amt="22000"/>
          </a:blip>
          <a:srcRect b="0" l="0" r="0" t="0"/>
          <a:stretch/>
        </p:blipFill>
        <p:spPr>
          <a:xfrm>
            <a:off x="1" y="8926"/>
            <a:ext cx="9167174" cy="5163750"/>
          </a:xfrm>
          <a:prstGeom prst="rect">
            <a:avLst/>
          </a:prstGeom>
          <a:noFill/>
          <a:ln>
            <a:noFill/>
          </a:ln>
        </p:spPr>
      </p:pic>
      <p:sp>
        <p:nvSpPr>
          <p:cNvPr id="313" name="Google Shape;313;p65"/>
          <p:cNvSpPr txBox="1"/>
          <p:nvPr>
            <p:ph idx="1" type="body"/>
          </p:nvPr>
        </p:nvSpPr>
        <p:spPr>
          <a:xfrm>
            <a:off x="304800" y="466725"/>
            <a:ext cx="84297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Helvetica Neue"/>
              <a:buNone/>
              <a:defRPr b="0" i="0" sz="5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Font typeface="Helvetica Neue"/>
              <a:buChar char="•"/>
              <a:defRPr/>
            </a:lvl3pPr>
            <a:lvl4pPr indent="-279400" lvl="3" marL="1828800" rtl="0" algn="l">
              <a:lnSpc>
                <a:spcPct val="100000"/>
              </a:lnSpc>
              <a:spcBef>
                <a:spcPts val="2200"/>
              </a:spcBef>
              <a:spcAft>
                <a:spcPts val="0"/>
              </a:spcAft>
              <a:buClr>
                <a:srgbClr val="000000"/>
              </a:buClr>
              <a:buSzPts val="800"/>
              <a:buFont typeface="Helvetica Neue"/>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314" name="Shape 314"/>
        <p:cNvGrpSpPr/>
        <p:nvPr/>
      </p:nvGrpSpPr>
      <p:grpSpPr>
        <a:xfrm>
          <a:off x="0" y="0"/>
          <a:ext cx="0" cy="0"/>
          <a:chOff x="0" y="0"/>
          <a:chExt cx="0" cy="0"/>
        </a:xfrm>
      </p:grpSpPr>
      <p:sp>
        <p:nvSpPr>
          <p:cNvPr id="315" name="Google Shape;315;p66"/>
          <p:cNvSpPr txBox="1"/>
          <p:nvPr>
            <p:ph idx="1" type="body"/>
          </p:nvPr>
        </p:nvSpPr>
        <p:spPr>
          <a:xfrm>
            <a:off x="407193" y="834764"/>
            <a:ext cx="7603800" cy="3438600"/>
          </a:xfrm>
          <a:prstGeom prst="rect">
            <a:avLst/>
          </a:prstGeom>
          <a:noFill/>
          <a:ln>
            <a:noFill/>
          </a:ln>
        </p:spPr>
        <p:txBody>
          <a:bodyPr anchorCtr="0" anchor="t" bIns="0" lIns="0" spcFirstLastPara="1" rIns="0" wrap="square" tIns="101250">
            <a:normAutofit/>
          </a:bodyPr>
          <a:lstStyle>
            <a:lvl1pPr indent="-349250" lvl="0" marL="457200" rtl="0" algn="l">
              <a:lnSpc>
                <a:spcPct val="100000"/>
              </a:lnSpc>
              <a:spcBef>
                <a:spcPts val="700"/>
              </a:spcBef>
              <a:spcAft>
                <a:spcPts val="0"/>
              </a:spcAft>
              <a:buClr>
                <a:schemeClr val="dk2"/>
              </a:buClr>
              <a:buSzPts val="1900"/>
              <a:buFont typeface="Helvetica Neue"/>
              <a:buChar char="•"/>
              <a:defRPr b="1" i="0" sz="2300">
                <a:solidFill>
                  <a:srgbClr val="595959"/>
                </a:solidFill>
                <a:latin typeface="Helvetica Neue"/>
                <a:ea typeface="Helvetica Neue"/>
                <a:cs typeface="Helvetica Neue"/>
                <a:sym typeface="Helvetica Neue"/>
              </a:defRPr>
            </a:lvl1pPr>
            <a:lvl2pPr indent="-336550" lvl="1" marL="914400" rtl="0" algn="l">
              <a:lnSpc>
                <a:spcPct val="100000"/>
              </a:lnSpc>
              <a:spcBef>
                <a:spcPts val="0"/>
              </a:spcBef>
              <a:spcAft>
                <a:spcPts val="0"/>
              </a:spcAft>
              <a:buClr>
                <a:srgbClr val="4687E6"/>
              </a:buClr>
              <a:buSzPts val="1700"/>
              <a:buFont typeface="Helvetica Neue"/>
              <a:buChar char="○"/>
              <a:defRPr b="0" i="0" sz="2000">
                <a:solidFill>
                  <a:srgbClr val="5B72D1"/>
                </a:solidFill>
                <a:latin typeface="Helvetica Neue"/>
                <a:ea typeface="Helvetica Neue"/>
                <a:cs typeface="Helvetica Neue"/>
                <a:sym typeface="Helvetica Neue"/>
              </a:defRPr>
            </a:lvl2pPr>
            <a:lvl3pPr indent="-323850" lvl="2" marL="1371600" rtl="0" algn="l">
              <a:lnSpc>
                <a:spcPct val="100000"/>
              </a:lnSpc>
              <a:spcBef>
                <a:spcPts val="300"/>
              </a:spcBef>
              <a:spcAft>
                <a:spcPts val="0"/>
              </a:spcAft>
              <a:buClr>
                <a:schemeClr val="accent6"/>
              </a:buClr>
              <a:buSzPts val="1500"/>
              <a:buFont typeface="Helvetica Neue"/>
              <a:buChar char="■"/>
              <a:defRPr b="0" i="0" sz="1800">
                <a:solidFill>
                  <a:srgbClr val="6A6A6A"/>
                </a:solidFill>
                <a:latin typeface="Helvetica Neue"/>
                <a:ea typeface="Helvetica Neue"/>
                <a:cs typeface="Helvetica Neue"/>
                <a:sym typeface="Helvetica Neue"/>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16" name="Google Shape;316;p66"/>
          <p:cNvSpPr txBox="1"/>
          <p:nvPr>
            <p:ph idx="2" type="body"/>
          </p:nvPr>
        </p:nvSpPr>
        <p:spPr>
          <a:xfrm>
            <a:off x="400050" y="190501"/>
            <a:ext cx="76107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2500"/>
              <a:buFont typeface="Helvetica Neue"/>
              <a:buNone/>
              <a:defRPr b="1" i="0" sz="34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17" name="Google Shape;317;p66"/>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Helvetica Neue Light"/>
              <a:buChar char="●"/>
              <a:defRPr b="0" i="0" sz="800">
                <a:solidFill>
                  <a:srgbClr val="6A6A6A"/>
                </a:solidFill>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1000"/>
              <a:buChar char="○"/>
              <a:defRPr sz="800"/>
            </a:lvl2pPr>
            <a:lvl3pPr lvl="2" rtl="0" algn="ctr">
              <a:lnSpc>
                <a:spcPct val="100000"/>
              </a:lnSpc>
              <a:spcBef>
                <a:spcPts val="0"/>
              </a:spcBef>
              <a:spcAft>
                <a:spcPts val="0"/>
              </a:spcAft>
              <a:buClr>
                <a:srgbClr val="000000"/>
              </a:buClr>
              <a:buSzPts val="1000"/>
              <a:buChar char="■"/>
              <a:defRPr sz="800"/>
            </a:lvl3pPr>
            <a:lvl4pPr lvl="3" rtl="0" algn="ctr">
              <a:lnSpc>
                <a:spcPct val="100000"/>
              </a:lnSpc>
              <a:spcBef>
                <a:spcPts val="0"/>
              </a:spcBef>
              <a:spcAft>
                <a:spcPts val="0"/>
              </a:spcAft>
              <a:buClr>
                <a:srgbClr val="000000"/>
              </a:buClr>
              <a:buSzPts val="1000"/>
              <a:buChar char="●"/>
              <a:defRPr sz="800"/>
            </a:lvl4pPr>
            <a:lvl5pPr lvl="4" rtl="0" algn="ctr">
              <a:lnSpc>
                <a:spcPct val="100000"/>
              </a:lnSpc>
              <a:spcBef>
                <a:spcPts val="0"/>
              </a:spcBef>
              <a:spcAft>
                <a:spcPts val="0"/>
              </a:spcAft>
              <a:buClr>
                <a:srgbClr val="000000"/>
              </a:buClr>
              <a:buSzPts val="1000"/>
              <a:buChar char="○"/>
              <a:defRPr sz="800"/>
            </a:lvl5pPr>
            <a:lvl6pPr lvl="5" rtl="0" algn="ctr">
              <a:lnSpc>
                <a:spcPct val="100000"/>
              </a:lnSpc>
              <a:spcBef>
                <a:spcPts val="0"/>
              </a:spcBef>
              <a:spcAft>
                <a:spcPts val="0"/>
              </a:spcAft>
              <a:buClr>
                <a:srgbClr val="000000"/>
              </a:buClr>
              <a:buSzPts val="1000"/>
              <a:buChar char="■"/>
              <a:defRPr sz="800"/>
            </a:lvl6pPr>
            <a:lvl7pPr lvl="6" rtl="0" algn="ctr">
              <a:lnSpc>
                <a:spcPct val="100000"/>
              </a:lnSpc>
              <a:spcBef>
                <a:spcPts val="0"/>
              </a:spcBef>
              <a:spcAft>
                <a:spcPts val="0"/>
              </a:spcAft>
              <a:buClr>
                <a:srgbClr val="000000"/>
              </a:buClr>
              <a:buSzPts val="1000"/>
              <a:buChar char="●"/>
              <a:defRPr sz="800"/>
            </a:lvl7pPr>
            <a:lvl8pPr lvl="7" rtl="0" algn="ctr">
              <a:lnSpc>
                <a:spcPct val="100000"/>
              </a:lnSpc>
              <a:spcBef>
                <a:spcPts val="0"/>
              </a:spcBef>
              <a:spcAft>
                <a:spcPts val="0"/>
              </a:spcAft>
              <a:buClr>
                <a:srgbClr val="000000"/>
              </a:buClr>
              <a:buSzPts val="1000"/>
              <a:buChar char="○"/>
              <a:defRPr sz="800"/>
            </a:lvl8pPr>
            <a:lvl9pPr lvl="8" rtl="0" algn="ctr">
              <a:lnSpc>
                <a:spcPct val="100000"/>
              </a:lnSpc>
              <a:spcBef>
                <a:spcPts val="0"/>
              </a:spcBef>
              <a:spcAft>
                <a:spcPts val="0"/>
              </a:spcAft>
              <a:buClr>
                <a:srgbClr val="000000"/>
              </a:buClr>
              <a:buSzPts val="1000"/>
              <a:buChar char="■"/>
              <a:defRPr sz="800"/>
            </a:lvl9pPr>
          </a:lstStyle>
          <a:p/>
        </p:txBody>
      </p:sp>
      <p:sp>
        <p:nvSpPr>
          <p:cNvPr id="318" name="Google Shape;318;p66"/>
          <p:cNvSpPr txBox="1"/>
          <p:nvPr>
            <p:ph idx="12" type="sldNum"/>
          </p:nvPr>
        </p:nvSpPr>
        <p:spPr>
          <a:xfrm>
            <a:off x="8758858" y="4810215"/>
            <a:ext cx="285600" cy="211500"/>
          </a:xfrm>
          <a:prstGeom prst="rect">
            <a:avLst/>
          </a:prstGeom>
          <a:noFill/>
          <a:ln>
            <a:noFill/>
          </a:ln>
        </p:spPr>
        <p:txBody>
          <a:bodyPr anchorCtr="0" anchor="ctr" bIns="25700" lIns="51425" spcFirstLastPara="1" rIns="51425" wrap="square" tIns="25700">
            <a:normAutofit/>
          </a:bodyPr>
          <a:lstStyle>
            <a:lvl1pPr indent="0" lvl="0"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rtl="0" algn="r">
              <a:lnSpc>
                <a:spcPct val="100000"/>
              </a:lnSpc>
              <a:spcBef>
                <a:spcPts val="0"/>
              </a:spcBef>
              <a:spcAft>
                <a:spcPts val="0"/>
              </a:spcAft>
              <a:buClr>
                <a:srgbClr val="888888"/>
              </a:buClr>
              <a:buSzPts val="900"/>
              <a:buFont typeface="Helvetica Neue Light"/>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it"/>
              <a:t>‹#›</a:t>
            </a:fld>
            <a:endParaRPr/>
          </a:p>
        </p:txBody>
      </p:sp>
      <p:pic>
        <p:nvPicPr>
          <p:cNvPr id="319" name="Google Shape;319;p66"/>
          <p:cNvPicPr preferRelativeResize="0"/>
          <p:nvPr/>
        </p:nvPicPr>
        <p:blipFill rotWithShape="1">
          <a:blip r:embed="rId2">
            <a:alphaModFix/>
          </a:blip>
          <a:srcRect b="0" l="0" r="0" t="0"/>
          <a:stretch/>
        </p:blipFill>
        <p:spPr>
          <a:xfrm>
            <a:off x="1821801" y="4684950"/>
            <a:ext cx="466629" cy="3240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s">
  <p:cSld name="2_Bullets">
    <p:spTree>
      <p:nvGrpSpPr>
        <p:cNvPr id="320" name="Shape 320"/>
        <p:cNvGrpSpPr/>
        <p:nvPr/>
      </p:nvGrpSpPr>
      <p:grpSpPr>
        <a:xfrm>
          <a:off x="0" y="0"/>
          <a:ext cx="0" cy="0"/>
          <a:chOff x="0" y="0"/>
          <a:chExt cx="0" cy="0"/>
        </a:xfrm>
      </p:grpSpPr>
      <p:sp>
        <p:nvSpPr>
          <p:cNvPr id="321" name="Google Shape;321;p67"/>
          <p:cNvSpPr txBox="1"/>
          <p:nvPr>
            <p:ph idx="1" type="body"/>
          </p:nvPr>
        </p:nvSpPr>
        <p:spPr>
          <a:xfrm>
            <a:off x="407193" y="834764"/>
            <a:ext cx="7603800" cy="3438600"/>
          </a:xfrm>
          <a:prstGeom prst="rect">
            <a:avLst/>
          </a:prstGeom>
          <a:noFill/>
          <a:ln>
            <a:noFill/>
          </a:ln>
        </p:spPr>
        <p:txBody>
          <a:bodyPr anchorCtr="0" anchor="t" bIns="0" lIns="0" spcFirstLastPara="1" rIns="0" wrap="square" tIns="101250">
            <a:normAutofit/>
          </a:bodyPr>
          <a:lstStyle>
            <a:lvl1pPr indent="-361950" lvl="0" marL="457200" rtl="0" algn="l">
              <a:lnSpc>
                <a:spcPct val="100000"/>
              </a:lnSpc>
              <a:spcBef>
                <a:spcPts val="700"/>
              </a:spcBef>
              <a:spcAft>
                <a:spcPts val="0"/>
              </a:spcAft>
              <a:buClr>
                <a:schemeClr val="dk2"/>
              </a:buClr>
              <a:buSzPts val="2100"/>
              <a:buFont typeface="Arial"/>
              <a:buChar char="•"/>
              <a:defRPr b="1" i="0" sz="2500">
                <a:solidFill>
                  <a:schemeClr val="dk2"/>
                </a:solidFill>
                <a:latin typeface="Helvetica Neue"/>
                <a:ea typeface="Helvetica Neue"/>
                <a:cs typeface="Helvetica Neue"/>
                <a:sym typeface="Helvetica Neue"/>
              </a:defRPr>
            </a:lvl1pPr>
            <a:lvl2pPr indent="-323850" lvl="1" marL="914400" rtl="0" algn="l">
              <a:lnSpc>
                <a:spcPct val="100000"/>
              </a:lnSpc>
              <a:spcBef>
                <a:spcPts val="0"/>
              </a:spcBef>
              <a:spcAft>
                <a:spcPts val="0"/>
              </a:spcAft>
              <a:buClr>
                <a:srgbClr val="4687E6"/>
              </a:buClr>
              <a:buSzPts val="1500"/>
              <a:buFont typeface="Helvetica Neue"/>
              <a:buChar char="•"/>
              <a:defRPr b="0" i="0" sz="1800">
                <a:solidFill>
                  <a:srgbClr val="3F3F3F"/>
                </a:solidFill>
                <a:latin typeface="Helvetica Neue"/>
                <a:ea typeface="Helvetica Neue"/>
                <a:cs typeface="Helvetica Neue"/>
                <a:sym typeface="Helvetica Neue"/>
              </a:defRPr>
            </a:lvl2pPr>
            <a:lvl3pPr indent="-317500" lvl="2" marL="1371600" rtl="0" algn="l">
              <a:lnSpc>
                <a:spcPct val="100000"/>
              </a:lnSpc>
              <a:spcBef>
                <a:spcPts val="300"/>
              </a:spcBef>
              <a:spcAft>
                <a:spcPts val="0"/>
              </a:spcAft>
              <a:buClr>
                <a:schemeClr val="accent6"/>
              </a:buClr>
              <a:buSzPts val="1400"/>
              <a:buFont typeface="Helvetica Neue"/>
              <a:buChar char="•"/>
              <a:defRPr b="0" i="0" sz="1700">
                <a:solidFill>
                  <a:srgbClr val="0070C0"/>
                </a:solidFill>
                <a:latin typeface="Helvetica Neue"/>
                <a:ea typeface="Helvetica Neue"/>
                <a:cs typeface="Helvetica Neue"/>
                <a:sym typeface="Helvetica Neue"/>
              </a:defRPr>
            </a:lvl3pPr>
            <a:lvl4pPr indent="-279400" lvl="3" marL="1828800" rtl="0" algn="l">
              <a:lnSpc>
                <a:spcPct val="100000"/>
              </a:lnSpc>
              <a:spcBef>
                <a:spcPts val="2200"/>
              </a:spcBef>
              <a:spcAft>
                <a:spcPts val="0"/>
              </a:spcAft>
              <a:buClr>
                <a:srgbClr val="000000"/>
              </a:buClr>
              <a:buSzPts val="800"/>
              <a:buFont typeface="Helvetica Neue"/>
              <a:buChar char="•"/>
              <a:defRPr/>
            </a:lvl4pPr>
            <a:lvl5pPr indent="-279400" lvl="4" marL="2286000" rtl="0" algn="l">
              <a:lnSpc>
                <a:spcPct val="100000"/>
              </a:lnSpc>
              <a:spcBef>
                <a:spcPts val="2200"/>
              </a:spcBef>
              <a:spcAft>
                <a:spcPts val="0"/>
              </a:spcAft>
              <a:buClr>
                <a:srgbClr val="000000"/>
              </a:buClr>
              <a:buSzPts val="800"/>
              <a:buFont typeface="Helvetica Neue"/>
              <a:buChar char="•"/>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322" name="Google Shape;322;p67"/>
          <p:cNvSpPr txBox="1"/>
          <p:nvPr>
            <p:ph idx="2" type="body"/>
          </p:nvPr>
        </p:nvSpPr>
        <p:spPr>
          <a:xfrm>
            <a:off x="400050" y="190501"/>
            <a:ext cx="76107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2300"/>
              <a:buFont typeface="Helvetica Neue"/>
              <a:buNone/>
              <a:defRPr b="1" i="0" sz="30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323" name="Google Shape;323;p67"/>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Font typeface="Helvetica Neue Light"/>
              <a:buNone/>
              <a:defRPr sz="800"/>
            </a:lvl2pPr>
            <a:lvl3pPr lvl="2" rtl="0" algn="ctr">
              <a:lnSpc>
                <a:spcPct val="100000"/>
              </a:lnSpc>
              <a:spcBef>
                <a:spcPts val="0"/>
              </a:spcBef>
              <a:spcAft>
                <a:spcPts val="0"/>
              </a:spcAft>
              <a:buClr>
                <a:srgbClr val="000000"/>
              </a:buClr>
              <a:buSzPts val="1000"/>
              <a:buFont typeface="Helvetica Neue Light"/>
              <a:buNone/>
              <a:defRPr sz="800"/>
            </a:lvl3pPr>
            <a:lvl4pPr lvl="3" rtl="0" algn="ctr">
              <a:lnSpc>
                <a:spcPct val="100000"/>
              </a:lnSpc>
              <a:spcBef>
                <a:spcPts val="0"/>
              </a:spcBef>
              <a:spcAft>
                <a:spcPts val="0"/>
              </a:spcAft>
              <a:buClr>
                <a:srgbClr val="000000"/>
              </a:buClr>
              <a:buSzPts val="1000"/>
              <a:buFont typeface="Helvetica Neue Light"/>
              <a:buNone/>
              <a:defRPr sz="800"/>
            </a:lvl4pPr>
            <a:lvl5pPr lvl="4" rtl="0" algn="ctr">
              <a:lnSpc>
                <a:spcPct val="100000"/>
              </a:lnSpc>
              <a:spcBef>
                <a:spcPts val="0"/>
              </a:spcBef>
              <a:spcAft>
                <a:spcPts val="0"/>
              </a:spcAft>
              <a:buClr>
                <a:srgbClr val="000000"/>
              </a:buClr>
              <a:buSzPts val="1000"/>
              <a:buFont typeface="Helvetica Neue Light"/>
              <a:buNone/>
              <a:defRPr sz="800"/>
            </a:lvl5pPr>
            <a:lvl6pPr lvl="5" rtl="0" algn="ctr">
              <a:lnSpc>
                <a:spcPct val="100000"/>
              </a:lnSpc>
              <a:spcBef>
                <a:spcPts val="0"/>
              </a:spcBef>
              <a:spcAft>
                <a:spcPts val="0"/>
              </a:spcAft>
              <a:buClr>
                <a:srgbClr val="000000"/>
              </a:buClr>
              <a:buSzPts val="1000"/>
              <a:buFont typeface="Helvetica Neue Light"/>
              <a:buNone/>
              <a:defRPr sz="800"/>
            </a:lvl6pPr>
            <a:lvl7pPr lvl="6" rtl="0" algn="ctr">
              <a:lnSpc>
                <a:spcPct val="100000"/>
              </a:lnSpc>
              <a:spcBef>
                <a:spcPts val="0"/>
              </a:spcBef>
              <a:spcAft>
                <a:spcPts val="0"/>
              </a:spcAft>
              <a:buClr>
                <a:srgbClr val="000000"/>
              </a:buClr>
              <a:buSzPts val="1000"/>
              <a:buFont typeface="Helvetica Neue Light"/>
              <a:buNone/>
              <a:defRPr sz="800"/>
            </a:lvl7pPr>
            <a:lvl8pPr lvl="7" rtl="0" algn="ctr">
              <a:lnSpc>
                <a:spcPct val="100000"/>
              </a:lnSpc>
              <a:spcBef>
                <a:spcPts val="0"/>
              </a:spcBef>
              <a:spcAft>
                <a:spcPts val="0"/>
              </a:spcAft>
              <a:buClr>
                <a:srgbClr val="000000"/>
              </a:buClr>
              <a:buSzPts val="1000"/>
              <a:buFont typeface="Helvetica Neue Light"/>
              <a:buNone/>
              <a:defRPr sz="800"/>
            </a:lvl8pPr>
            <a:lvl9pPr lvl="8" rtl="0" algn="ctr">
              <a:lnSpc>
                <a:spcPct val="100000"/>
              </a:lnSpc>
              <a:spcBef>
                <a:spcPts val="0"/>
              </a:spcBef>
              <a:spcAft>
                <a:spcPts val="0"/>
              </a:spcAft>
              <a:buClr>
                <a:srgbClr val="000000"/>
              </a:buClr>
              <a:buSzPts val="1000"/>
              <a:buFont typeface="Helvetica Neue Light"/>
              <a:buNone/>
              <a:defRPr sz="800"/>
            </a:lvl9pPr>
          </a:lstStyle>
          <a:p/>
        </p:txBody>
      </p:sp>
      <p:sp>
        <p:nvSpPr>
          <p:cNvPr id="324" name="Google Shape;324;p67"/>
          <p:cNvSpPr txBox="1"/>
          <p:nvPr>
            <p:ph idx="12" type="sldNum"/>
          </p:nvPr>
        </p:nvSpPr>
        <p:spPr>
          <a:xfrm>
            <a:off x="8758858" y="4810215"/>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s 1">
  <p:cSld name="1_Bullets">
    <p:spTree>
      <p:nvGrpSpPr>
        <p:cNvPr id="325" name="Shape 325"/>
        <p:cNvGrpSpPr/>
        <p:nvPr/>
      </p:nvGrpSpPr>
      <p:grpSpPr>
        <a:xfrm>
          <a:off x="0" y="0"/>
          <a:ext cx="0" cy="0"/>
          <a:chOff x="0" y="0"/>
          <a:chExt cx="0" cy="0"/>
        </a:xfrm>
      </p:grpSpPr>
      <p:sp>
        <p:nvSpPr>
          <p:cNvPr id="326" name="Google Shape;326;p68"/>
          <p:cNvSpPr txBox="1"/>
          <p:nvPr>
            <p:ph idx="1" type="body"/>
          </p:nvPr>
        </p:nvSpPr>
        <p:spPr>
          <a:xfrm>
            <a:off x="407193" y="834764"/>
            <a:ext cx="7603800" cy="3438600"/>
          </a:xfrm>
          <a:prstGeom prst="rect">
            <a:avLst/>
          </a:prstGeom>
          <a:noFill/>
          <a:ln>
            <a:noFill/>
          </a:ln>
        </p:spPr>
        <p:txBody>
          <a:bodyPr anchorCtr="0" anchor="t" bIns="0" lIns="0" spcFirstLastPara="1" rIns="0" wrap="square" tIns="101250">
            <a:normAutofit/>
          </a:bodyPr>
          <a:lstStyle>
            <a:lvl1pPr indent="-361950" lvl="0" marL="457200" rtl="0" algn="l">
              <a:lnSpc>
                <a:spcPct val="100000"/>
              </a:lnSpc>
              <a:spcBef>
                <a:spcPts val="700"/>
              </a:spcBef>
              <a:spcAft>
                <a:spcPts val="0"/>
              </a:spcAft>
              <a:buClr>
                <a:schemeClr val="dk2"/>
              </a:buClr>
              <a:buSzPts val="2100"/>
              <a:buFont typeface="Arial"/>
              <a:buChar char="•"/>
              <a:defRPr b="1" i="0" sz="2500">
                <a:solidFill>
                  <a:schemeClr val="dk2"/>
                </a:solidFill>
                <a:latin typeface="Helvetica Neue"/>
                <a:ea typeface="Helvetica Neue"/>
                <a:cs typeface="Helvetica Neue"/>
                <a:sym typeface="Helvetica Neue"/>
              </a:defRPr>
            </a:lvl1pPr>
            <a:lvl2pPr indent="-323850" lvl="1" marL="914400" rtl="0" algn="l">
              <a:lnSpc>
                <a:spcPct val="100000"/>
              </a:lnSpc>
              <a:spcBef>
                <a:spcPts val="0"/>
              </a:spcBef>
              <a:spcAft>
                <a:spcPts val="0"/>
              </a:spcAft>
              <a:buClr>
                <a:srgbClr val="4687E6"/>
              </a:buClr>
              <a:buSzPts val="1500"/>
              <a:buFont typeface="Helvetica Neue"/>
              <a:buChar char="○"/>
              <a:defRPr b="0" i="0" sz="1800">
                <a:solidFill>
                  <a:srgbClr val="3F3F3F"/>
                </a:solidFill>
                <a:latin typeface="Helvetica Neue"/>
                <a:ea typeface="Helvetica Neue"/>
                <a:cs typeface="Helvetica Neue"/>
                <a:sym typeface="Helvetica Neue"/>
              </a:defRPr>
            </a:lvl2pPr>
            <a:lvl3pPr indent="-317500" lvl="2" marL="1371600" rtl="0" algn="l">
              <a:lnSpc>
                <a:spcPct val="100000"/>
              </a:lnSpc>
              <a:spcBef>
                <a:spcPts val="300"/>
              </a:spcBef>
              <a:spcAft>
                <a:spcPts val="0"/>
              </a:spcAft>
              <a:buClr>
                <a:schemeClr val="accent6"/>
              </a:buClr>
              <a:buSzPts val="1400"/>
              <a:buFont typeface="Helvetica Neue"/>
              <a:buChar char="■"/>
              <a:defRPr b="0" i="0" sz="1700">
                <a:solidFill>
                  <a:srgbClr val="0070C0"/>
                </a:solidFill>
                <a:latin typeface="Helvetica Neue"/>
                <a:ea typeface="Helvetica Neue"/>
                <a:cs typeface="Helvetica Neue"/>
                <a:sym typeface="Helvetica Neue"/>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27" name="Google Shape;327;p68"/>
          <p:cNvSpPr txBox="1"/>
          <p:nvPr>
            <p:ph idx="2" type="body"/>
          </p:nvPr>
        </p:nvSpPr>
        <p:spPr>
          <a:xfrm>
            <a:off x="400050" y="190501"/>
            <a:ext cx="7610700" cy="644400"/>
          </a:xfrm>
          <a:prstGeom prst="rect">
            <a:avLst/>
          </a:prstGeom>
          <a:noFill/>
          <a:ln>
            <a:noFill/>
          </a:ln>
        </p:spPr>
        <p:txBody>
          <a:bodyPr anchorCtr="0" anchor="ctr" bIns="0" lIns="0" spcFirstLastPara="1" rIns="0" wrap="square" tIns="0">
            <a:normAutofit/>
          </a:bodyPr>
          <a:lstStyle>
            <a:lvl1pPr indent="-228600" lvl="0" marL="457200" rtl="0" algn="l">
              <a:lnSpc>
                <a:spcPct val="100000"/>
              </a:lnSpc>
              <a:spcBef>
                <a:spcPts val="2200"/>
              </a:spcBef>
              <a:spcAft>
                <a:spcPts val="0"/>
              </a:spcAft>
              <a:buClr>
                <a:schemeClr val="accent1"/>
              </a:buClr>
              <a:buSzPts val="2300"/>
              <a:buFont typeface="Helvetica Neue"/>
              <a:buNone/>
              <a:defRPr b="1" i="0" sz="30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28" name="Google Shape;328;p68"/>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Char char="●"/>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Char char="○"/>
              <a:defRPr sz="800"/>
            </a:lvl2pPr>
            <a:lvl3pPr lvl="2" rtl="0" algn="ctr">
              <a:lnSpc>
                <a:spcPct val="100000"/>
              </a:lnSpc>
              <a:spcBef>
                <a:spcPts val="0"/>
              </a:spcBef>
              <a:spcAft>
                <a:spcPts val="0"/>
              </a:spcAft>
              <a:buClr>
                <a:srgbClr val="000000"/>
              </a:buClr>
              <a:buSzPts val="1000"/>
              <a:buChar char="■"/>
              <a:defRPr sz="800"/>
            </a:lvl3pPr>
            <a:lvl4pPr lvl="3" rtl="0" algn="ctr">
              <a:lnSpc>
                <a:spcPct val="100000"/>
              </a:lnSpc>
              <a:spcBef>
                <a:spcPts val="0"/>
              </a:spcBef>
              <a:spcAft>
                <a:spcPts val="0"/>
              </a:spcAft>
              <a:buClr>
                <a:srgbClr val="000000"/>
              </a:buClr>
              <a:buSzPts val="1000"/>
              <a:buChar char="●"/>
              <a:defRPr sz="800"/>
            </a:lvl4pPr>
            <a:lvl5pPr lvl="4" rtl="0" algn="ctr">
              <a:lnSpc>
                <a:spcPct val="100000"/>
              </a:lnSpc>
              <a:spcBef>
                <a:spcPts val="0"/>
              </a:spcBef>
              <a:spcAft>
                <a:spcPts val="0"/>
              </a:spcAft>
              <a:buClr>
                <a:srgbClr val="000000"/>
              </a:buClr>
              <a:buSzPts val="1000"/>
              <a:buChar char="○"/>
              <a:defRPr sz="800"/>
            </a:lvl5pPr>
            <a:lvl6pPr lvl="5" rtl="0" algn="ctr">
              <a:lnSpc>
                <a:spcPct val="100000"/>
              </a:lnSpc>
              <a:spcBef>
                <a:spcPts val="0"/>
              </a:spcBef>
              <a:spcAft>
                <a:spcPts val="0"/>
              </a:spcAft>
              <a:buClr>
                <a:srgbClr val="000000"/>
              </a:buClr>
              <a:buSzPts val="1000"/>
              <a:buChar char="■"/>
              <a:defRPr sz="800"/>
            </a:lvl6pPr>
            <a:lvl7pPr lvl="6" rtl="0" algn="ctr">
              <a:lnSpc>
                <a:spcPct val="100000"/>
              </a:lnSpc>
              <a:spcBef>
                <a:spcPts val="0"/>
              </a:spcBef>
              <a:spcAft>
                <a:spcPts val="0"/>
              </a:spcAft>
              <a:buClr>
                <a:srgbClr val="000000"/>
              </a:buClr>
              <a:buSzPts val="1000"/>
              <a:buChar char="●"/>
              <a:defRPr sz="800"/>
            </a:lvl7pPr>
            <a:lvl8pPr lvl="7" rtl="0" algn="ctr">
              <a:lnSpc>
                <a:spcPct val="100000"/>
              </a:lnSpc>
              <a:spcBef>
                <a:spcPts val="0"/>
              </a:spcBef>
              <a:spcAft>
                <a:spcPts val="0"/>
              </a:spcAft>
              <a:buClr>
                <a:srgbClr val="000000"/>
              </a:buClr>
              <a:buSzPts val="1000"/>
              <a:buChar char="○"/>
              <a:defRPr sz="800"/>
            </a:lvl8pPr>
            <a:lvl9pPr lvl="8" rtl="0" algn="ctr">
              <a:lnSpc>
                <a:spcPct val="100000"/>
              </a:lnSpc>
              <a:spcBef>
                <a:spcPts val="0"/>
              </a:spcBef>
              <a:spcAft>
                <a:spcPts val="0"/>
              </a:spcAft>
              <a:buClr>
                <a:srgbClr val="000000"/>
              </a:buClr>
              <a:buSzPts val="1000"/>
              <a:buChar char="■"/>
              <a:defRPr sz="800"/>
            </a:lvl9pPr>
          </a:lstStyle>
          <a:p/>
        </p:txBody>
      </p:sp>
      <p:sp>
        <p:nvSpPr>
          <p:cNvPr id="329" name="Google Shape;329;p68"/>
          <p:cNvSpPr txBox="1"/>
          <p:nvPr>
            <p:ph idx="12" type="sldNum"/>
          </p:nvPr>
        </p:nvSpPr>
        <p:spPr>
          <a:xfrm>
            <a:off x="8758858" y="4810215"/>
            <a:ext cx="285600" cy="211500"/>
          </a:xfrm>
          <a:prstGeom prst="rect">
            <a:avLst/>
          </a:prstGeom>
          <a:noFill/>
          <a:ln>
            <a:noFill/>
          </a:ln>
        </p:spPr>
        <p:txBody>
          <a:bodyPr anchorCtr="0" anchor="ctr" bIns="25700" lIns="51425" spcFirstLastPara="1" rIns="51425" wrap="square" tIns="25700">
            <a:norm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330" name="Google Shape;330;p68"/>
          <p:cNvPicPr preferRelativeResize="0"/>
          <p:nvPr/>
        </p:nvPicPr>
        <p:blipFill rotWithShape="1">
          <a:blip r:embed="rId2">
            <a:alphaModFix/>
          </a:blip>
          <a:srcRect b="0" l="0" r="0" t="0"/>
          <a:stretch/>
        </p:blipFill>
        <p:spPr>
          <a:xfrm>
            <a:off x="1821801" y="4684950"/>
            <a:ext cx="466629" cy="32400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 Text">
  <p:cSld name="2_Image Right - Text 2">
    <p:spTree>
      <p:nvGrpSpPr>
        <p:cNvPr id="331" name="Shape 331"/>
        <p:cNvGrpSpPr/>
        <p:nvPr/>
      </p:nvGrpSpPr>
      <p:grpSpPr>
        <a:xfrm>
          <a:off x="0" y="0"/>
          <a:ext cx="0" cy="0"/>
          <a:chOff x="0" y="0"/>
          <a:chExt cx="0" cy="0"/>
        </a:xfrm>
      </p:grpSpPr>
      <p:sp>
        <p:nvSpPr>
          <p:cNvPr id="332" name="Google Shape;332;p69"/>
          <p:cNvSpPr txBox="1"/>
          <p:nvPr>
            <p:ph idx="1" type="body"/>
          </p:nvPr>
        </p:nvSpPr>
        <p:spPr>
          <a:xfrm>
            <a:off x="400051" y="445592"/>
            <a:ext cx="3676500" cy="14433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rgbClr val="2D3293"/>
              </a:buClr>
              <a:buSzPts val="2800"/>
              <a:buFont typeface="Open Sans SemiBold"/>
              <a:buNone/>
              <a:defRPr b="1" i="0" sz="3700">
                <a:solidFill>
                  <a:srgbClr val="2D3293"/>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Font typeface="Helvetica Neue"/>
              <a:buChar char="•"/>
              <a:defRPr/>
            </a:lvl3pPr>
            <a:lvl4pPr indent="-279400" lvl="3" marL="1828800" rtl="0" algn="l">
              <a:lnSpc>
                <a:spcPct val="100000"/>
              </a:lnSpc>
              <a:spcBef>
                <a:spcPts val="2200"/>
              </a:spcBef>
              <a:spcAft>
                <a:spcPts val="0"/>
              </a:spcAft>
              <a:buClr>
                <a:srgbClr val="000000"/>
              </a:buClr>
              <a:buSzPts val="800"/>
              <a:buFont typeface="Helvetica Neue"/>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333" name="Google Shape;333;p69"/>
          <p:cNvSpPr txBox="1"/>
          <p:nvPr>
            <p:ph idx="2" type="body"/>
          </p:nvPr>
        </p:nvSpPr>
        <p:spPr>
          <a:xfrm>
            <a:off x="407193" y="1888761"/>
            <a:ext cx="3446100" cy="22833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2200"/>
              </a:spcBef>
              <a:spcAft>
                <a:spcPts val="0"/>
              </a:spcAft>
              <a:buClr>
                <a:schemeClr val="dk2"/>
              </a:buClr>
              <a:buSzPts val="1400"/>
              <a:buFont typeface="Open Sans Light"/>
              <a:buNone/>
              <a:defRPr b="0" i="0" sz="1800">
                <a:solidFill>
                  <a:schemeClr val="dk2"/>
                </a:solidFill>
                <a:latin typeface="Open Sans Light"/>
                <a:ea typeface="Open Sans Light"/>
                <a:cs typeface="Open Sans Light"/>
                <a:sym typeface="Open Sans Light"/>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pic>
        <p:nvPicPr>
          <p:cNvPr id="334" name="Google Shape;334;p69"/>
          <p:cNvPicPr preferRelativeResize="0"/>
          <p:nvPr/>
        </p:nvPicPr>
        <p:blipFill rotWithShape="1">
          <a:blip r:embed="rId2">
            <a:alphaModFix/>
          </a:blip>
          <a:srcRect b="0" l="0" r="0" t="0"/>
          <a:stretch/>
        </p:blipFill>
        <p:spPr>
          <a:xfrm flipH="1" rot="-5400000">
            <a:off x="7774860" y="-281417"/>
            <a:ext cx="1087724" cy="1650557"/>
          </a:xfrm>
          <a:prstGeom prst="rect">
            <a:avLst/>
          </a:prstGeom>
          <a:noFill/>
          <a:ln>
            <a:noFill/>
          </a:ln>
        </p:spPr>
      </p:pic>
      <p:sp>
        <p:nvSpPr>
          <p:cNvPr id="335" name="Google Shape;335;p69"/>
          <p:cNvSpPr/>
          <p:nvPr>
            <p:ph idx="3" type="pic"/>
          </p:nvPr>
        </p:nvSpPr>
        <p:spPr>
          <a:xfrm>
            <a:off x="4572000" y="445592"/>
            <a:ext cx="4572000" cy="4165500"/>
          </a:xfrm>
          <a:prstGeom prst="rect">
            <a:avLst/>
          </a:prstGeom>
          <a:noFill/>
          <a:ln>
            <a:noFill/>
          </a:ln>
        </p:spPr>
      </p:sp>
      <p:pic>
        <p:nvPicPr>
          <p:cNvPr id="336" name="Google Shape;336;p69"/>
          <p:cNvPicPr preferRelativeResize="0"/>
          <p:nvPr/>
        </p:nvPicPr>
        <p:blipFill rotWithShape="1">
          <a:blip r:embed="rId3">
            <a:alphaModFix/>
          </a:blip>
          <a:srcRect b="0" l="0" r="0" t="0"/>
          <a:stretch/>
        </p:blipFill>
        <p:spPr>
          <a:xfrm rot="-5400000">
            <a:off x="8102279" y="4101779"/>
            <a:ext cx="833377" cy="1250065"/>
          </a:xfrm>
          <a:prstGeom prst="rect">
            <a:avLst/>
          </a:prstGeom>
          <a:noFill/>
          <a:ln>
            <a:noFill/>
          </a:ln>
        </p:spPr>
      </p:pic>
      <p:pic>
        <p:nvPicPr>
          <p:cNvPr id="337" name="Google Shape;337;p69"/>
          <p:cNvPicPr preferRelativeResize="0"/>
          <p:nvPr/>
        </p:nvPicPr>
        <p:blipFill rotWithShape="1">
          <a:blip r:embed="rId3">
            <a:alphaModFix/>
          </a:blip>
          <a:srcRect b="0" l="0" r="0" t="0"/>
          <a:stretch/>
        </p:blipFill>
        <p:spPr>
          <a:xfrm rot="5400000">
            <a:off x="208344" y="-218946"/>
            <a:ext cx="833377" cy="1250065"/>
          </a:xfrm>
          <a:prstGeom prst="rect">
            <a:avLst/>
          </a:prstGeom>
          <a:noFill/>
          <a:ln>
            <a:noFill/>
          </a:ln>
        </p:spPr>
      </p:pic>
      <p:sp>
        <p:nvSpPr>
          <p:cNvPr id="338" name="Google Shape;338;p69"/>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Font typeface="Helvetica Neue Light"/>
              <a:buNone/>
              <a:defRPr sz="800"/>
            </a:lvl2pPr>
            <a:lvl3pPr lvl="2" rtl="0" algn="ctr">
              <a:lnSpc>
                <a:spcPct val="100000"/>
              </a:lnSpc>
              <a:spcBef>
                <a:spcPts val="0"/>
              </a:spcBef>
              <a:spcAft>
                <a:spcPts val="0"/>
              </a:spcAft>
              <a:buClr>
                <a:srgbClr val="000000"/>
              </a:buClr>
              <a:buSzPts val="1000"/>
              <a:buFont typeface="Helvetica Neue Light"/>
              <a:buNone/>
              <a:defRPr sz="800"/>
            </a:lvl3pPr>
            <a:lvl4pPr lvl="3" rtl="0" algn="ctr">
              <a:lnSpc>
                <a:spcPct val="100000"/>
              </a:lnSpc>
              <a:spcBef>
                <a:spcPts val="0"/>
              </a:spcBef>
              <a:spcAft>
                <a:spcPts val="0"/>
              </a:spcAft>
              <a:buClr>
                <a:srgbClr val="000000"/>
              </a:buClr>
              <a:buSzPts val="1000"/>
              <a:buFont typeface="Helvetica Neue Light"/>
              <a:buNone/>
              <a:defRPr sz="800"/>
            </a:lvl4pPr>
            <a:lvl5pPr lvl="4" rtl="0" algn="ctr">
              <a:lnSpc>
                <a:spcPct val="100000"/>
              </a:lnSpc>
              <a:spcBef>
                <a:spcPts val="0"/>
              </a:spcBef>
              <a:spcAft>
                <a:spcPts val="0"/>
              </a:spcAft>
              <a:buClr>
                <a:srgbClr val="000000"/>
              </a:buClr>
              <a:buSzPts val="1000"/>
              <a:buFont typeface="Helvetica Neue Light"/>
              <a:buNone/>
              <a:defRPr sz="800"/>
            </a:lvl5pPr>
            <a:lvl6pPr lvl="5" rtl="0" algn="ctr">
              <a:lnSpc>
                <a:spcPct val="100000"/>
              </a:lnSpc>
              <a:spcBef>
                <a:spcPts val="0"/>
              </a:spcBef>
              <a:spcAft>
                <a:spcPts val="0"/>
              </a:spcAft>
              <a:buClr>
                <a:srgbClr val="000000"/>
              </a:buClr>
              <a:buSzPts val="1000"/>
              <a:buFont typeface="Helvetica Neue Light"/>
              <a:buNone/>
              <a:defRPr sz="800"/>
            </a:lvl6pPr>
            <a:lvl7pPr lvl="6" rtl="0" algn="ctr">
              <a:lnSpc>
                <a:spcPct val="100000"/>
              </a:lnSpc>
              <a:spcBef>
                <a:spcPts val="0"/>
              </a:spcBef>
              <a:spcAft>
                <a:spcPts val="0"/>
              </a:spcAft>
              <a:buClr>
                <a:srgbClr val="000000"/>
              </a:buClr>
              <a:buSzPts val="1000"/>
              <a:buFont typeface="Helvetica Neue Light"/>
              <a:buNone/>
              <a:defRPr sz="800"/>
            </a:lvl7pPr>
            <a:lvl8pPr lvl="7" rtl="0" algn="ctr">
              <a:lnSpc>
                <a:spcPct val="100000"/>
              </a:lnSpc>
              <a:spcBef>
                <a:spcPts val="0"/>
              </a:spcBef>
              <a:spcAft>
                <a:spcPts val="0"/>
              </a:spcAft>
              <a:buClr>
                <a:srgbClr val="000000"/>
              </a:buClr>
              <a:buSzPts val="1000"/>
              <a:buFont typeface="Helvetica Neue Light"/>
              <a:buNone/>
              <a:defRPr sz="800"/>
            </a:lvl8pPr>
            <a:lvl9pPr lvl="8" rtl="0" algn="ctr">
              <a:lnSpc>
                <a:spcPct val="100000"/>
              </a:lnSpc>
              <a:spcBef>
                <a:spcPts val="0"/>
              </a:spcBef>
              <a:spcAft>
                <a:spcPts val="0"/>
              </a:spcAft>
              <a:buClr>
                <a:srgbClr val="000000"/>
              </a:buClr>
              <a:buSzPts val="1000"/>
              <a:buFont typeface="Helvetica Neue Light"/>
              <a:buNone/>
              <a:defRPr sz="800"/>
            </a:lvl9pPr>
          </a:lstStyle>
          <a:p/>
        </p:txBody>
      </p:sp>
      <p:sp>
        <p:nvSpPr>
          <p:cNvPr id="339" name="Google Shape;339;p69"/>
          <p:cNvSpPr txBox="1"/>
          <p:nvPr>
            <p:ph idx="12" type="sldNum"/>
          </p:nvPr>
        </p:nvSpPr>
        <p:spPr>
          <a:xfrm>
            <a:off x="8758858" y="4810215"/>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diagrams_with_header">
  <p:cSld name="1_Blank_diagrams_with_header">
    <p:spTree>
      <p:nvGrpSpPr>
        <p:cNvPr id="340" name="Shape 340"/>
        <p:cNvGrpSpPr/>
        <p:nvPr/>
      </p:nvGrpSpPr>
      <p:grpSpPr>
        <a:xfrm>
          <a:off x="0" y="0"/>
          <a:ext cx="0" cy="0"/>
          <a:chOff x="0" y="0"/>
          <a:chExt cx="0" cy="0"/>
        </a:xfrm>
      </p:grpSpPr>
      <p:sp>
        <p:nvSpPr>
          <p:cNvPr id="341" name="Google Shape;341;p70"/>
          <p:cNvSpPr txBox="1"/>
          <p:nvPr>
            <p:ph idx="1" type="body"/>
          </p:nvPr>
        </p:nvSpPr>
        <p:spPr>
          <a:xfrm>
            <a:off x="766570" y="190501"/>
            <a:ext cx="7610700" cy="6444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2200"/>
              </a:spcBef>
              <a:spcAft>
                <a:spcPts val="0"/>
              </a:spcAft>
              <a:buClr>
                <a:schemeClr val="accent1"/>
              </a:buClr>
              <a:buSzPts val="2300"/>
              <a:buFont typeface="Helvetica Neue"/>
              <a:buNone/>
              <a:defRPr b="1" i="0" sz="30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pic>
        <p:nvPicPr>
          <p:cNvPr id="342" name="Google Shape;342;p70"/>
          <p:cNvPicPr preferRelativeResize="0"/>
          <p:nvPr/>
        </p:nvPicPr>
        <p:blipFill rotWithShape="1">
          <a:blip r:embed="rId2">
            <a:alphaModFix/>
          </a:blip>
          <a:srcRect b="0" l="0" r="0" t="0"/>
          <a:stretch/>
        </p:blipFill>
        <p:spPr>
          <a:xfrm rot="-5400000">
            <a:off x="8102279" y="4101779"/>
            <a:ext cx="833377" cy="1250065"/>
          </a:xfrm>
          <a:prstGeom prst="rect">
            <a:avLst/>
          </a:prstGeom>
          <a:noFill/>
          <a:ln>
            <a:noFill/>
          </a:ln>
        </p:spPr>
      </p:pic>
      <p:pic>
        <p:nvPicPr>
          <p:cNvPr id="343" name="Google Shape;343;p70"/>
          <p:cNvPicPr preferRelativeResize="0"/>
          <p:nvPr/>
        </p:nvPicPr>
        <p:blipFill rotWithShape="1">
          <a:blip r:embed="rId2">
            <a:alphaModFix/>
          </a:blip>
          <a:srcRect b="0" l="0" r="0" t="0"/>
          <a:stretch/>
        </p:blipFill>
        <p:spPr>
          <a:xfrm rot="5400000">
            <a:off x="208344" y="-218946"/>
            <a:ext cx="833377" cy="1250065"/>
          </a:xfrm>
          <a:prstGeom prst="rect">
            <a:avLst/>
          </a:prstGeom>
          <a:noFill/>
          <a:ln>
            <a:noFill/>
          </a:ln>
        </p:spPr>
      </p:pic>
      <p:sp>
        <p:nvSpPr>
          <p:cNvPr id="344" name="Google Shape;344;p70"/>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marR="0" rtl="0" algn="ctr">
              <a:lnSpc>
                <a:spcPct val="100000"/>
              </a:lnSpc>
              <a:spcBef>
                <a:spcPts val="0"/>
              </a:spcBef>
              <a:spcAft>
                <a:spcPts val="0"/>
              </a:spcAft>
              <a:buClr>
                <a:srgbClr val="6A6A6A"/>
              </a:buClr>
              <a:buSzPts val="800"/>
              <a:buFont typeface="Open Sans Light"/>
              <a:buNone/>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Font typeface="Helvetica Neue Light"/>
              <a:buNone/>
              <a:defRPr sz="800"/>
            </a:lvl2pPr>
            <a:lvl3pPr lvl="2" rtl="0" algn="ctr">
              <a:lnSpc>
                <a:spcPct val="100000"/>
              </a:lnSpc>
              <a:spcBef>
                <a:spcPts val="0"/>
              </a:spcBef>
              <a:spcAft>
                <a:spcPts val="0"/>
              </a:spcAft>
              <a:buClr>
                <a:srgbClr val="000000"/>
              </a:buClr>
              <a:buSzPts val="1000"/>
              <a:buFont typeface="Helvetica Neue Light"/>
              <a:buNone/>
              <a:defRPr sz="800"/>
            </a:lvl3pPr>
            <a:lvl4pPr lvl="3" rtl="0" algn="ctr">
              <a:lnSpc>
                <a:spcPct val="100000"/>
              </a:lnSpc>
              <a:spcBef>
                <a:spcPts val="0"/>
              </a:spcBef>
              <a:spcAft>
                <a:spcPts val="0"/>
              </a:spcAft>
              <a:buClr>
                <a:srgbClr val="000000"/>
              </a:buClr>
              <a:buSzPts val="1000"/>
              <a:buFont typeface="Helvetica Neue Light"/>
              <a:buNone/>
              <a:defRPr sz="800"/>
            </a:lvl4pPr>
            <a:lvl5pPr lvl="4" rtl="0" algn="ctr">
              <a:lnSpc>
                <a:spcPct val="100000"/>
              </a:lnSpc>
              <a:spcBef>
                <a:spcPts val="0"/>
              </a:spcBef>
              <a:spcAft>
                <a:spcPts val="0"/>
              </a:spcAft>
              <a:buClr>
                <a:srgbClr val="000000"/>
              </a:buClr>
              <a:buSzPts val="1000"/>
              <a:buFont typeface="Helvetica Neue Light"/>
              <a:buNone/>
              <a:defRPr sz="800"/>
            </a:lvl5pPr>
            <a:lvl6pPr lvl="5" rtl="0" algn="ctr">
              <a:lnSpc>
                <a:spcPct val="100000"/>
              </a:lnSpc>
              <a:spcBef>
                <a:spcPts val="0"/>
              </a:spcBef>
              <a:spcAft>
                <a:spcPts val="0"/>
              </a:spcAft>
              <a:buClr>
                <a:srgbClr val="000000"/>
              </a:buClr>
              <a:buSzPts val="1000"/>
              <a:buFont typeface="Helvetica Neue Light"/>
              <a:buNone/>
              <a:defRPr sz="800"/>
            </a:lvl6pPr>
            <a:lvl7pPr lvl="6" rtl="0" algn="ctr">
              <a:lnSpc>
                <a:spcPct val="100000"/>
              </a:lnSpc>
              <a:spcBef>
                <a:spcPts val="0"/>
              </a:spcBef>
              <a:spcAft>
                <a:spcPts val="0"/>
              </a:spcAft>
              <a:buClr>
                <a:srgbClr val="000000"/>
              </a:buClr>
              <a:buSzPts val="1000"/>
              <a:buFont typeface="Helvetica Neue Light"/>
              <a:buNone/>
              <a:defRPr sz="800"/>
            </a:lvl7pPr>
            <a:lvl8pPr lvl="7" rtl="0" algn="ctr">
              <a:lnSpc>
                <a:spcPct val="100000"/>
              </a:lnSpc>
              <a:spcBef>
                <a:spcPts val="0"/>
              </a:spcBef>
              <a:spcAft>
                <a:spcPts val="0"/>
              </a:spcAft>
              <a:buClr>
                <a:srgbClr val="000000"/>
              </a:buClr>
              <a:buSzPts val="1000"/>
              <a:buFont typeface="Helvetica Neue Light"/>
              <a:buNone/>
              <a:defRPr sz="800"/>
            </a:lvl8pPr>
            <a:lvl9pPr lvl="8" rtl="0" algn="ctr">
              <a:lnSpc>
                <a:spcPct val="100000"/>
              </a:lnSpc>
              <a:spcBef>
                <a:spcPts val="0"/>
              </a:spcBef>
              <a:spcAft>
                <a:spcPts val="0"/>
              </a:spcAft>
              <a:buClr>
                <a:srgbClr val="000000"/>
              </a:buClr>
              <a:buSzPts val="1000"/>
              <a:buFont typeface="Helvetica Neue Light"/>
              <a:buNone/>
              <a:defRPr sz="800"/>
            </a:lvl9pPr>
          </a:lstStyle>
          <a:p/>
        </p:txBody>
      </p:sp>
      <p:sp>
        <p:nvSpPr>
          <p:cNvPr id="345" name="Google Shape;345;p70"/>
          <p:cNvSpPr txBox="1"/>
          <p:nvPr>
            <p:ph idx="12" type="sldNum"/>
          </p:nvPr>
        </p:nvSpPr>
        <p:spPr>
          <a:xfrm>
            <a:off x="8758858" y="4810215"/>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46" name="Shape 346"/>
        <p:cNvGrpSpPr/>
        <p:nvPr/>
      </p:nvGrpSpPr>
      <p:grpSpPr>
        <a:xfrm>
          <a:off x="0" y="0"/>
          <a:ext cx="0" cy="0"/>
          <a:chOff x="0" y="0"/>
          <a:chExt cx="0" cy="0"/>
        </a:xfrm>
      </p:grpSpPr>
      <p:pic>
        <p:nvPicPr>
          <p:cNvPr id="347" name="Google Shape;347;p71"/>
          <p:cNvPicPr preferRelativeResize="0"/>
          <p:nvPr/>
        </p:nvPicPr>
        <p:blipFill rotWithShape="1">
          <a:blip r:embed="rId2">
            <a:alphaModFix/>
          </a:blip>
          <a:srcRect b="0" l="0" r="0" t="0"/>
          <a:stretch/>
        </p:blipFill>
        <p:spPr>
          <a:xfrm>
            <a:off x="6577015" y="4608910"/>
            <a:ext cx="2243137" cy="44767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48" name="Shape 348"/>
        <p:cNvGrpSpPr/>
        <p:nvPr/>
      </p:nvGrpSpPr>
      <p:grpSpPr>
        <a:xfrm>
          <a:off x="0" y="0"/>
          <a:ext cx="0" cy="0"/>
          <a:chOff x="0" y="0"/>
          <a:chExt cx="0" cy="0"/>
        </a:xfrm>
      </p:grpSpPr>
      <p:sp>
        <p:nvSpPr>
          <p:cNvPr id="349" name="Google Shape;349;p72"/>
          <p:cNvSpPr txBox="1"/>
          <p:nvPr>
            <p:ph idx="1" type="body"/>
          </p:nvPr>
        </p:nvSpPr>
        <p:spPr>
          <a:xfrm>
            <a:off x="628649" y="1369219"/>
            <a:ext cx="8179200" cy="2911500"/>
          </a:xfrm>
          <a:prstGeom prst="rect">
            <a:avLst/>
          </a:prstGeom>
          <a:noFill/>
          <a:ln>
            <a:noFill/>
          </a:ln>
        </p:spPr>
        <p:txBody>
          <a:bodyPr anchorCtr="0" anchor="t" bIns="25700" lIns="51425" spcFirstLastPara="1" rIns="51425" wrap="square" tIns="25700">
            <a:noAutofit/>
          </a:bodyPr>
          <a:lstStyle>
            <a:lvl1pPr indent="-317500" lvl="0" marL="457200" rtl="0" algn="l">
              <a:lnSpc>
                <a:spcPct val="100000"/>
              </a:lnSpc>
              <a:spcBef>
                <a:spcPts val="0"/>
              </a:spcBef>
              <a:spcAft>
                <a:spcPts val="0"/>
              </a:spcAft>
              <a:buClr>
                <a:srgbClr val="000000"/>
              </a:buClr>
              <a:buSzPts val="1400"/>
              <a:buFont typeface="Helvetica Neue"/>
              <a:buChar char="●"/>
              <a:defRPr/>
            </a:lvl1pPr>
            <a:lvl2pPr indent="-317500" lvl="1" marL="914400" rtl="0" algn="l">
              <a:lnSpc>
                <a:spcPct val="100000"/>
              </a:lnSpc>
              <a:spcBef>
                <a:spcPts val="2200"/>
              </a:spcBef>
              <a:spcAft>
                <a:spcPts val="0"/>
              </a:spcAft>
              <a:buClr>
                <a:srgbClr val="000000"/>
              </a:buClr>
              <a:buSzPts val="1400"/>
              <a:buFont typeface="Helvetica Neue"/>
              <a:buChar char="○"/>
              <a:defRPr/>
            </a:lvl2pPr>
            <a:lvl3pPr indent="-317500" lvl="2" marL="1371600" rtl="0" algn="l">
              <a:lnSpc>
                <a:spcPct val="100000"/>
              </a:lnSpc>
              <a:spcBef>
                <a:spcPts val="2200"/>
              </a:spcBef>
              <a:spcAft>
                <a:spcPts val="0"/>
              </a:spcAft>
              <a:buClr>
                <a:srgbClr val="000000"/>
              </a:buClr>
              <a:buSzPts val="1400"/>
              <a:buFont typeface="Helvetica Neue"/>
              <a:buChar char="■"/>
              <a:defRPr/>
            </a:lvl3pPr>
            <a:lvl4pPr indent="-317500" lvl="3" marL="1828800" rtl="0" algn="l">
              <a:lnSpc>
                <a:spcPct val="100000"/>
              </a:lnSpc>
              <a:spcBef>
                <a:spcPts val="2200"/>
              </a:spcBef>
              <a:spcAft>
                <a:spcPts val="0"/>
              </a:spcAft>
              <a:buClr>
                <a:srgbClr val="000000"/>
              </a:buClr>
              <a:buSzPts val="1400"/>
              <a:buFont typeface="Helvetica Neue"/>
              <a:buChar char="●"/>
              <a:defRPr/>
            </a:lvl4pPr>
            <a:lvl5pPr indent="-317500" lvl="4" marL="2286000" rtl="0" algn="l">
              <a:lnSpc>
                <a:spcPct val="100000"/>
              </a:lnSpc>
              <a:spcBef>
                <a:spcPts val="2200"/>
              </a:spcBef>
              <a:spcAft>
                <a:spcPts val="0"/>
              </a:spcAft>
              <a:buClr>
                <a:srgbClr val="000000"/>
              </a:buClr>
              <a:buSzPts val="1400"/>
              <a:buFont typeface="Helvetica Neue"/>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50" name="Google Shape;350;p72"/>
          <p:cNvSpPr txBox="1"/>
          <p:nvPr>
            <p:ph idx="12" type="sldNum"/>
          </p:nvPr>
        </p:nvSpPr>
        <p:spPr>
          <a:xfrm>
            <a:off x="8229600" y="4717555"/>
            <a:ext cx="2856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800"/>
              <a:buFont typeface="Helvetica Neue"/>
              <a:buNone/>
              <a:defRPr/>
            </a:lvl1pPr>
            <a:lvl2pPr indent="0" lvl="1" marL="0" rtl="0" algn="r">
              <a:lnSpc>
                <a:spcPct val="100000"/>
              </a:lnSpc>
              <a:spcBef>
                <a:spcPts val="0"/>
              </a:spcBef>
              <a:spcAft>
                <a:spcPts val="0"/>
              </a:spcAft>
              <a:buClr>
                <a:srgbClr val="888888"/>
              </a:buClr>
              <a:buSzPts val="800"/>
              <a:buFont typeface="Helvetica Neue"/>
              <a:buNone/>
              <a:defRPr/>
            </a:lvl2pPr>
            <a:lvl3pPr indent="0" lvl="2" marL="0" rtl="0" algn="r">
              <a:lnSpc>
                <a:spcPct val="100000"/>
              </a:lnSpc>
              <a:spcBef>
                <a:spcPts val="0"/>
              </a:spcBef>
              <a:spcAft>
                <a:spcPts val="0"/>
              </a:spcAft>
              <a:buClr>
                <a:srgbClr val="888888"/>
              </a:buClr>
              <a:buSzPts val="800"/>
              <a:buFont typeface="Helvetica Neue"/>
              <a:buNone/>
              <a:defRPr/>
            </a:lvl3pPr>
            <a:lvl4pPr indent="0" lvl="3" marL="0" rtl="0" algn="r">
              <a:lnSpc>
                <a:spcPct val="100000"/>
              </a:lnSpc>
              <a:spcBef>
                <a:spcPts val="0"/>
              </a:spcBef>
              <a:spcAft>
                <a:spcPts val="0"/>
              </a:spcAft>
              <a:buClr>
                <a:srgbClr val="888888"/>
              </a:buClr>
              <a:buSzPts val="800"/>
              <a:buFont typeface="Helvetica Neue"/>
              <a:buNone/>
              <a:defRPr/>
            </a:lvl4pPr>
            <a:lvl5pPr indent="0" lvl="4" marL="0" rtl="0" algn="r">
              <a:lnSpc>
                <a:spcPct val="100000"/>
              </a:lnSpc>
              <a:spcBef>
                <a:spcPts val="0"/>
              </a:spcBef>
              <a:spcAft>
                <a:spcPts val="0"/>
              </a:spcAft>
              <a:buClr>
                <a:srgbClr val="888888"/>
              </a:buClr>
              <a:buSzPts val="800"/>
              <a:buFont typeface="Helvetica Neue"/>
              <a:buNone/>
              <a:defRPr/>
            </a:lvl5pPr>
            <a:lvl6pPr indent="0" lvl="5" marL="0" rtl="0" algn="r">
              <a:lnSpc>
                <a:spcPct val="100000"/>
              </a:lnSpc>
              <a:spcBef>
                <a:spcPts val="0"/>
              </a:spcBef>
              <a:spcAft>
                <a:spcPts val="0"/>
              </a:spcAft>
              <a:buClr>
                <a:srgbClr val="888888"/>
              </a:buClr>
              <a:buSzPts val="800"/>
              <a:buFont typeface="Helvetica Neue"/>
              <a:buNone/>
              <a:defRPr/>
            </a:lvl6pPr>
            <a:lvl7pPr indent="0" lvl="6" marL="0" rtl="0" algn="r">
              <a:lnSpc>
                <a:spcPct val="100000"/>
              </a:lnSpc>
              <a:spcBef>
                <a:spcPts val="0"/>
              </a:spcBef>
              <a:spcAft>
                <a:spcPts val="0"/>
              </a:spcAft>
              <a:buClr>
                <a:srgbClr val="888888"/>
              </a:buClr>
              <a:buSzPts val="800"/>
              <a:buFont typeface="Helvetica Neue"/>
              <a:buNone/>
              <a:defRPr/>
            </a:lvl7pPr>
            <a:lvl8pPr indent="0" lvl="7" marL="0" rtl="0" algn="r">
              <a:lnSpc>
                <a:spcPct val="100000"/>
              </a:lnSpc>
              <a:spcBef>
                <a:spcPts val="0"/>
              </a:spcBef>
              <a:spcAft>
                <a:spcPts val="0"/>
              </a:spcAft>
              <a:buClr>
                <a:srgbClr val="888888"/>
              </a:buClr>
              <a:buSzPts val="800"/>
              <a:buFont typeface="Helvetica Neue"/>
              <a:buNone/>
              <a:defRPr/>
            </a:lvl8pPr>
            <a:lvl9pPr indent="0" lvl="8" marL="0" rtl="0" algn="r">
              <a:lnSpc>
                <a:spcPct val="100000"/>
              </a:lnSpc>
              <a:spcBef>
                <a:spcPts val="0"/>
              </a:spcBef>
              <a:spcAft>
                <a:spcPts val="0"/>
              </a:spcAft>
              <a:buClr>
                <a:srgbClr val="888888"/>
              </a:buClr>
              <a:buSzPts val="800"/>
              <a:buFont typeface="Helvetica Neue"/>
              <a:buNone/>
              <a:defRPr/>
            </a:lvl9pPr>
          </a:lstStyle>
          <a:p>
            <a:pPr indent="0" lvl="0" marL="0" rtl="0" algn="r">
              <a:spcBef>
                <a:spcPts val="0"/>
              </a:spcBef>
              <a:spcAft>
                <a:spcPts val="0"/>
              </a:spcAft>
              <a:buNone/>
            </a:pPr>
            <a:fld id="{00000000-1234-1234-1234-123412341234}" type="slidenum">
              <a:rPr lang="it"/>
              <a:t>‹#›</a:t>
            </a:fld>
            <a:endParaRPr/>
          </a:p>
        </p:txBody>
      </p:sp>
      <p:cxnSp>
        <p:nvCxnSpPr>
          <p:cNvPr id="351" name="Google Shape;351;p72"/>
          <p:cNvCxnSpPr/>
          <p:nvPr/>
        </p:nvCxnSpPr>
        <p:spPr>
          <a:xfrm>
            <a:off x="628651" y="1"/>
            <a:ext cx="0" cy="957300"/>
          </a:xfrm>
          <a:prstGeom prst="straightConnector1">
            <a:avLst/>
          </a:prstGeom>
          <a:noFill/>
          <a:ln cap="flat" cmpd="sng" w="28575">
            <a:solidFill>
              <a:schemeClr val="accent5"/>
            </a:solidFill>
            <a:prstDash val="solid"/>
            <a:round/>
            <a:headEnd len="sm" w="sm" type="none"/>
            <a:tailEnd len="sm" w="sm" type="none"/>
          </a:ln>
        </p:spPr>
      </p:cxnSp>
      <p:sp>
        <p:nvSpPr>
          <p:cNvPr id="352" name="Google Shape;352;p72"/>
          <p:cNvSpPr txBox="1"/>
          <p:nvPr>
            <p:ph type="title"/>
          </p:nvPr>
        </p:nvSpPr>
        <p:spPr>
          <a:xfrm>
            <a:off x="728041" y="362145"/>
            <a:ext cx="7886700" cy="586800"/>
          </a:xfrm>
          <a:prstGeom prst="rect">
            <a:avLst/>
          </a:prstGeom>
          <a:noFill/>
          <a:ln>
            <a:noFill/>
          </a:ln>
        </p:spPr>
        <p:txBody>
          <a:bodyPr anchorCtr="0" anchor="b" bIns="0" lIns="51425" spcFirstLastPara="1" rIns="51425" wrap="square" tIns="25700">
            <a:noAutofit/>
          </a:bodyPr>
          <a:lstStyle>
            <a:lvl1pPr lvl="0" rtl="0" algn="ctr">
              <a:lnSpc>
                <a:spcPct val="100000"/>
              </a:lnSpc>
              <a:spcBef>
                <a:spcPts val="0"/>
              </a:spcBef>
              <a:spcAft>
                <a:spcPts val="0"/>
              </a:spcAft>
              <a:buClr>
                <a:srgbClr val="000000"/>
              </a:buClr>
              <a:buSzPts val="1000"/>
              <a:buNone/>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Object">
  <p:cSld name="Content and Object">
    <p:spTree>
      <p:nvGrpSpPr>
        <p:cNvPr id="353" name="Shape 353"/>
        <p:cNvGrpSpPr/>
        <p:nvPr/>
      </p:nvGrpSpPr>
      <p:grpSpPr>
        <a:xfrm>
          <a:off x="0" y="0"/>
          <a:ext cx="0" cy="0"/>
          <a:chOff x="0" y="0"/>
          <a:chExt cx="0" cy="0"/>
        </a:xfrm>
      </p:grpSpPr>
      <p:sp>
        <p:nvSpPr>
          <p:cNvPr id="354" name="Google Shape;354;p73"/>
          <p:cNvSpPr txBox="1"/>
          <p:nvPr>
            <p:ph idx="1" type="body"/>
          </p:nvPr>
        </p:nvSpPr>
        <p:spPr>
          <a:xfrm>
            <a:off x="628648" y="1369219"/>
            <a:ext cx="3996000" cy="2929800"/>
          </a:xfrm>
          <a:prstGeom prst="rect">
            <a:avLst/>
          </a:prstGeom>
          <a:noFill/>
          <a:ln>
            <a:noFill/>
          </a:ln>
        </p:spPr>
        <p:txBody>
          <a:bodyPr anchorCtr="0" anchor="t" bIns="25700" lIns="51425" spcFirstLastPara="1" rIns="51425" wrap="square" tIns="25700">
            <a:noAutofit/>
          </a:bodyPr>
          <a:lstStyle>
            <a:lvl1pPr indent="-317500" lvl="0" marL="457200" rtl="0" algn="l">
              <a:lnSpc>
                <a:spcPct val="100000"/>
              </a:lnSpc>
              <a:spcBef>
                <a:spcPts val="2200"/>
              </a:spcBef>
              <a:spcAft>
                <a:spcPts val="0"/>
              </a:spcAft>
              <a:buClr>
                <a:srgbClr val="000000"/>
              </a:buClr>
              <a:buSzPts val="1400"/>
              <a:buFont typeface="Helvetica Neue"/>
              <a:buChar char="●"/>
              <a:defRPr/>
            </a:lvl1pPr>
            <a:lvl2pPr indent="-317500" lvl="1" marL="914400" rtl="0" algn="l">
              <a:lnSpc>
                <a:spcPct val="100000"/>
              </a:lnSpc>
              <a:spcBef>
                <a:spcPts val="2200"/>
              </a:spcBef>
              <a:spcAft>
                <a:spcPts val="0"/>
              </a:spcAft>
              <a:buClr>
                <a:srgbClr val="000000"/>
              </a:buClr>
              <a:buSzPts val="1400"/>
              <a:buFont typeface="Helvetica Neue"/>
              <a:buChar char="○"/>
              <a:defRPr/>
            </a:lvl2pPr>
            <a:lvl3pPr indent="-317500" lvl="2" marL="1371600" rtl="0" algn="l">
              <a:lnSpc>
                <a:spcPct val="100000"/>
              </a:lnSpc>
              <a:spcBef>
                <a:spcPts val="2200"/>
              </a:spcBef>
              <a:spcAft>
                <a:spcPts val="0"/>
              </a:spcAft>
              <a:buClr>
                <a:srgbClr val="000000"/>
              </a:buClr>
              <a:buSzPts val="1400"/>
              <a:buFont typeface="Helvetica Neue"/>
              <a:buChar char="■"/>
              <a:defRPr/>
            </a:lvl3pPr>
            <a:lvl4pPr indent="-317500" lvl="3" marL="1828800" rtl="0" algn="l">
              <a:lnSpc>
                <a:spcPct val="100000"/>
              </a:lnSpc>
              <a:spcBef>
                <a:spcPts val="2200"/>
              </a:spcBef>
              <a:spcAft>
                <a:spcPts val="0"/>
              </a:spcAft>
              <a:buClr>
                <a:srgbClr val="000000"/>
              </a:buClr>
              <a:buSzPts val="1400"/>
              <a:buFont typeface="Helvetica Neue"/>
              <a:buChar char="●"/>
              <a:defRPr/>
            </a:lvl4pPr>
            <a:lvl5pPr indent="-317500" lvl="4" marL="2286000" rtl="0" algn="l">
              <a:lnSpc>
                <a:spcPct val="100000"/>
              </a:lnSpc>
              <a:spcBef>
                <a:spcPts val="2200"/>
              </a:spcBef>
              <a:spcAft>
                <a:spcPts val="0"/>
              </a:spcAft>
              <a:buClr>
                <a:srgbClr val="000000"/>
              </a:buClr>
              <a:buSzPts val="1400"/>
              <a:buFont typeface="Helvetica Neue"/>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55" name="Google Shape;355;p73"/>
          <p:cNvSpPr txBox="1"/>
          <p:nvPr>
            <p:ph idx="2" type="body"/>
          </p:nvPr>
        </p:nvSpPr>
        <p:spPr>
          <a:xfrm>
            <a:off x="4801687" y="1369219"/>
            <a:ext cx="3996000" cy="2929800"/>
          </a:xfrm>
          <a:prstGeom prst="rect">
            <a:avLst/>
          </a:prstGeom>
          <a:noFill/>
          <a:ln>
            <a:noFill/>
          </a:ln>
        </p:spPr>
        <p:txBody>
          <a:bodyPr anchorCtr="0" anchor="t" bIns="25700" lIns="51425" spcFirstLastPara="1" rIns="51425" wrap="square" tIns="25700">
            <a:noAutofit/>
          </a:bodyPr>
          <a:lstStyle>
            <a:lvl1pPr indent="-228600" lvl="0" marL="457200" rtl="0" algn="l">
              <a:lnSpc>
                <a:spcPct val="100000"/>
              </a:lnSpc>
              <a:spcBef>
                <a:spcPts val="2200"/>
              </a:spcBef>
              <a:spcAft>
                <a:spcPts val="0"/>
              </a:spcAft>
              <a:buClr>
                <a:srgbClr val="000000"/>
              </a:buClr>
              <a:buSzPts val="1400"/>
              <a:buFont typeface="Helvetica Neue"/>
              <a:buNone/>
              <a:defRPr/>
            </a:lvl1pPr>
            <a:lvl2pPr indent="-279400" lvl="1" marL="914400" rtl="0" algn="l">
              <a:lnSpc>
                <a:spcPct val="100000"/>
              </a:lnSpc>
              <a:spcBef>
                <a:spcPts val="2200"/>
              </a:spcBef>
              <a:spcAft>
                <a:spcPts val="0"/>
              </a:spcAft>
              <a:buClr>
                <a:srgbClr val="000000"/>
              </a:buClr>
              <a:buSzPts val="800"/>
              <a:buChar char="○"/>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79400" lvl="4" marL="2286000" rtl="0" algn="l">
              <a:lnSpc>
                <a:spcPct val="100000"/>
              </a:lnSpc>
              <a:spcBef>
                <a:spcPts val="2200"/>
              </a:spcBef>
              <a:spcAft>
                <a:spcPts val="0"/>
              </a:spcAft>
              <a:buClr>
                <a:srgbClr val="000000"/>
              </a:buClr>
              <a:buSzPts val="800"/>
              <a:buChar char="○"/>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56" name="Google Shape;356;p73"/>
          <p:cNvSpPr txBox="1"/>
          <p:nvPr>
            <p:ph idx="12" type="sldNum"/>
          </p:nvPr>
        </p:nvSpPr>
        <p:spPr>
          <a:xfrm>
            <a:off x="8229600" y="4717555"/>
            <a:ext cx="2856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800"/>
              <a:buFont typeface="Helvetica Neue"/>
              <a:buNone/>
              <a:defRPr/>
            </a:lvl1pPr>
            <a:lvl2pPr indent="0" lvl="1" marL="0" rtl="0" algn="r">
              <a:lnSpc>
                <a:spcPct val="100000"/>
              </a:lnSpc>
              <a:spcBef>
                <a:spcPts val="0"/>
              </a:spcBef>
              <a:spcAft>
                <a:spcPts val="0"/>
              </a:spcAft>
              <a:buClr>
                <a:srgbClr val="888888"/>
              </a:buClr>
              <a:buSzPts val="800"/>
              <a:buFont typeface="Helvetica Neue"/>
              <a:buNone/>
              <a:defRPr/>
            </a:lvl2pPr>
            <a:lvl3pPr indent="0" lvl="2" marL="0" rtl="0" algn="r">
              <a:lnSpc>
                <a:spcPct val="100000"/>
              </a:lnSpc>
              <a:spcBef>
                <a:spcPts val="0"/>
              </a:spcBef>
              <a:spcAft>
                <a:spcPts val="0"/>
              </a:spcAft>
              <a:buClr>
                <a:srgbClr val="888888"/>
              </a:buClr>
              <a:buSzPts val="800"/>
              <a:buFont typeface="Helvetica Neue"/>
              <a:buNone/>
              <a:defRPr/>
            </a:lvl3pPr>
            <a:lvl4pPr indent="0" lvl="3" marL="0" rtl="0" algn="r">
              <a:lnSpc>
                <a:spcPct val="100000"/>
              </a:lnSpc>
              <a:spcBef>
                <a:spcPts val="0"/>
              </a:spcBef>
              <a:spcAft>
                <a:spcPts val="0"/>
              </a:spcAft>
              <a:buClr>
                <a:srgbClr val="888888"/>
              </a:buClr>
              <a:buSzPts val="800"/>
              <a:buFont typeface="Helvetica Neue"/>
              <a:buNone/>
              <a:defRPr/>
            </a:lvl4pPr>
            <a:lvl5pPr indent="0" lvl="4" marL="0" rtl="0" algn="r">
              <a:lnSpc>
                <a:spcPct val="100000"/>
              </a:lnSpc>
              <a:spcBef>
                <a:spcPts val="0"/>
              </a:spcBef>
              <a:spcAft>
                <a:spcPts val="0"/>
              </a:spcAft>
              <a:buClr>
                <a:srgbClr val="888888"/>
              </a:buClr>
              <a:buSzPts val="800"/>
              <a:buFont typeface="Helvetica Neue"/>
              <a:buNone/>
              <a:defRPr/>
            </a:lvl5pPr>
            <a:lvl6pPr indent="0" lvl="5" marL="0" rtl="0" algn="r">
              <a:lnSpc>
                <a:spcPct val="100000"/>
              </a:lnSpc>
              <a:spcBef>
                <a:spcPts val="0"/>
              </a:spcBef>
              <a:spcAft>
                <a:spcPts val="0"/>
              </a:spcAft>
              <a:buClr>
                <a:srgbClr val="888888"/>
              </a:buClr>
              <a:buSzPts val="800"/>
              <a:buFont typeface="Helvetica Neue"/>
              <a:buNone/>
              <a:defRPr/>
            </a:lvl6pPr>
            <a:lvl7pPr indent="0" lvl="6" marL="0" rtl="0" algn="r">
              <a:lnSpc>
                <a:spcPct val="100000"/>
              </a:lnSpc>
              <a:spcBef>
                <a:spcPts val="0"/>
              </a:spcBef>
              <a:spcAft>
                <a:spcPts val="0"/>
              </a:spcAft>
              <a:buClr>
                <a:srgbClr val="888888"/>
              </a:buClr>
              <a:buSzPts val="800"/>
              <a:buFont typeface="Helvetica Neue"/>
              <a:buNone/>
              <a:defRPr/>
            </a:lvl7pPr>
            <a:lvl8pPr indent="0" lvl="7" marL="0" rtl="0" algn="r">
              <a:lnSpc>
                <a:spcPct val="100000"/>
              </a:lnSpc>
              <a:spcBef>
                <a:spcPts val="0"/>
              </a:spcBef>
              <a:spcAft>
                <a:spcPts val="0"/>
              </a:spcAft>
              <a:buClr>
                <a:srgbClr val="888888"/>
              </a:buClr>
              <a:buSzPts val="800"/>
              <a:buFont typeface="Helvetica Neue"/>
              <a:buNone/>
              <a:defRPr/>
            </a:lvl8pPr>
            <a:lvl9pPr indent="0" lvl="8" marL="0" rtl="0" algn="r">
              <a:lnSpc>
                <a:spcPct val="100000"/>
              </a:lnSpc>
              <a:spcBef>
                <a:spcPts val="0"/>
              </a:spcBef>
              <a:spcAft>
                <a:spcPts val="0"/>
              </a:spcAft>
              <a:buClr>
                <a:srgbClr val="888888"/>
              </a:buClr>
              <a:buSzPts val="800"/>
              <a:buFont typeface="Helvetica Neue"/>
              <a:buNone/>
              <a:defRPr/>
            </a:lvl9pPr>
          </a:lstStyle>
          <a:p>
            <a:pPr indent="0" lvl="0" marL="0" rtl="0" algn="r">
              <a:spcBef>
                <a:spcPts val="0"/>
              </a:spcBef>
              <a:spcAft>
                <a:spcPts val="0"/>
              </a:spcAft>
              <a:buNone/>
            </a:pPr>
            <a:fld id="{00000000-1234-1234-1234-123412341234}" type="slidenum">
              <a:rPr lang="it"/>
              <a:t>‹#›</a:t>
            </a:fld>
            <a:endParaRPr/>
          </a:p>
        </p:txBody>
      </p:sp>
      <p:cxnSp>
        <p:nvCxnSpPr>
          <p:cNvPr id="357" name="Google Shape;357;p73"/>
          <p:cNvCxnSpPr/>
          <p:nvPr/>
        </p:nvCxnSpPr>
        <p:spPr>
          <a:xfrm>
            <a:off x="628651" y="1"/>
            <a:ext cx="0" cy="957300"/>
          </a:xfrm>
          <a:prstGeom prst="straightConnector1">
            <a:avLst/>
          </a:prstGeom>
          <a:noFill/>
          <a:ln cap="flat" cmpd="sng" w="28575">
            <a:solidFill>
              <a:schemeClr val="accent5"/>
            </a:solidFill>
            <a:prstDash val="solid"/>
            <a:round/>
            <a:headEnd len="sm" w="sm" type="none"/>
            <a:tailEnd len="sm" w="sm" type="none"/>
          </a:ln>
        </p:spPr>
      </p:cxnSp>
      <p:sp>
        <p:nvSpPr>
          <p:cNvPr id="358" name="Google Shape;358;p73"/>
          <p:cNvSpPr txBox="1"/>
          <p:nvPr>
            <p:ph type="title"/>
          </p:nvPr>
        </p:nvSpPr>
        <p:spPr>
          <a:xfrm>
            <a:off x="728041" y="362145"/>
            <a:ext cx="7886700" cy="586800"/>
          </a:xfrm>
          <a:prstGeom prst="rect">
            <a:avLst/>
          </a:prstGeom>
          <a:noFill/>
          <a:ln>
            <a:noFill/>
          </a:ln>
        </p:spPr>
        <p:txBody>
          <a:bodyPr anchorCtr="0" anchor="b" bIns="0" lIns="51425" spcFirstLastPara="1" rIns="51425" wrap="square" tIns="25700">
            <a:noAutofit/>
          </a:bodyPr>
          <a:lstStyle>
            <a:lvl1pPr lvl="0" rtl="0" algn="ctr">
              <a:lnSpc>
                <a:spcPct val="100000"/>
              </a:lnSpc>
              <a:spcBef>
                <a:spcPts val="0"/>
              </a:spcBef>
              <a:spcAft>
                <a:spcPts val="0"/>
              </a:spcAft>
              <a:buClr>
                <a:srgbClr val="000000"/>
              </a:buClr>
              <a:buSzPts val="1000"/>
              <a:buNone/>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2)">
  <p:cSld name="Chapter Slide (2)">
    <p:spTree>
      <p:nvGrpSpPr>
        <p:cNvPr id="359" name="Shape 359"/>
        <p:cNvGrpSpPr/>
        <p:nvPr/>
      </p:nvGrpSpPr>
      <p:grpSpPr>
        <a:xfrm>
          <a:off x="0" y="0"/>
          <a:ext cx="0" cy="0"/>
          <a:chOff x="0" y="0"/>
          <a:chExt cx="0" cy="0"/>
        </a:xfrm>
      </p:grpSpPr>
      <p:sp>
        <p:nvSpPr>
          <p:cNvPr id="360" name="Google Shape;360;p74"/>
          <p:cNvSpPr/>
          <p:nvPr/>
        </p:nvSpPr>
        <p:spPr>
          <a:xfrm>
            <a:off x="0" y="0"/>
            <a:ext cx="9144000" cy="5143500"/>
          </a:xfrm>
          <a:prstGeom prst="rect">
            <a:avLst/>
          </a:prstGeom>
          <a:solidFill>
            <a:schemeClr val="accent5"/>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Helvetica Neue Light"/>
              <a:buNone/>
            </a:pPr>
            <a:r>
              <a:t/>
            </a:r>
            <a:endParaRPr b="0" i="0" sz="1100" u="none" cap="none" strike="noStrike">
              <a:solidFill>
                <a:schemeClr val="lt1"/>
              </a:solidFill>
              <a:latin typeface="Helvetica Neue Light"/>
              <a:ea typeface="Helvetica Neue Light"/>
              <a:cs typeface="Helvetica Neue Light"/>
              <a:sym typeface="Helvetica Neue Light"/>
            </a:endParaRPr>
          </a:p>
        </p:txBody>
      </p:sp>
      <p:sp>
        <p:nvSpPr>
          <p:cNvPr id="361" name="Google Shape;361;p74"/>
          <p:cNvSpPr txBox="1"/>
          <p:nvPr>
            <p:ph idx="12" type="sldNum"/>
          </p:nvPr>
        </p:nvSpPr>
        <p:spPr>
          <a:xfrm>
            <a:off x="8229600" y="4717555"/>
            <a:ext cx="285600" cy="211500"/>
          </a:xfrm>
          <a:prstGeom prst="rect">
            <a:avLst/>
          </a:prstGeom>
          <a:noFill/>
          <a:ln>
            <a:noFill/>
          </a:ln>
        </p:spPr>
        <p:txBody>
          <a:bodyPr anchorCtr="0" anchor="ctr" bIns="25700" lIns="51425" spcFirstLastPara="1" rIns="51425" wrap="square" tIns="25700">
            <a:noAutofit/>
          </a:bodyPr>
          <a:lstStyle>
            <a:lvl1pPr indent="0" lvl="0" marL="0" rtl="0" algn="r">
              <a:lnSpc>
                <a:spcPct val="100000"/>
              </a:lnSpc>
              <a:spcBef>
                <a:spcPts val="0"/>
              </a:spcBef>
              <a:spcAft>
                <a:spcPts val="0"/>
              </a:spcAft>
              <a:buClr>
                <a:srgbClr val="888888"/>
              </a:buClr>
              <a:buSzPts val="800"/>
              <a:buFont typeface="Helvetica Neue"/>
              <a:buNone/>
              <a:defRPr/>
            </a:lvl1pPr>
            <a:lvl2pPr indent="0" lvl="1" marL="0" rtl="0" algn="r">
              <a:lnSpc>
                <a:spcPct val="100000"/>
              </a:lnSpc>
              <a:spcBef>
                <a:spcPts val="0"/>
              </a:spcBef>
              <a:spcAft>
                <a:spcPts val="0"/>
              </a:spcAft>
              <a:buClr>
                <a:srgbClr val="888888"/>
              </a:buClr>
              <a:buSzPts val="800"/>
              <a:buFont typeface="Helvetica Neue"/>
              <a:buNone/>
              <a:defRPr/>
            </a:lvl2pPr>
            <a:lvl3pPr indent="0" lvl="2" marL="0" rtl="0" algn="r">
              <a:lnSpc>
                <a:spcPct val="100000"/>
              </a:lnSpc>
              <a:spcBef>
                <a:spcPts val="0"/>
              </a:spcBef>
              <a:spcAft>
                <a:spcPts val="0"/>
              </a:spcAft>
              <a:buClr>
                <a:srgbClr val="888888"/>
              </a:buClr>
              <a:buSzPts val="800"/>
              <a:buFont typeface="Helvetica Neue"/>
              <a:buNone/>
              <a:defRPr/>
            </a:lvl3pPr>
            <a:lvl4pPr indent="0" lvl="3" marL="0" rtl="0" algn="r">
              <a:lnSpc>
                <a:spcPct val="100000"/>
              </a:lnSpc>
              <a:spcBef>
                <a:spcPts val="0"/>
              </a:spcBef>
              <a:spcAft>
                <a:spcPts val="0"/>
              </a:spcAft>
              <a:buClr>
                <a:srgbClr val="888888"/>
              </a:buClr>
              <a:buSzPts val="800"/>
              <a:buFont typeface="Helvetica Neue"/>
              <a:buNone/>
              <a:defRPr/>
            </a:lvl4pPr>
            <a:lvl5pPr indent="0" lvl="4" marL="0" rtl="0" algn="r">
              <a:lnSpc>
                <a:spcPct val="100000"/>
              </a:lnSpc>
              <a:spcBef>
                <a:spcPts val="0"/>
              </a:spcBef>
              <a:spcAft>
                <a:spcPts val="0"/>
              </a:spcAft>
              <a:buClr>
                <a:srgbClr val="888888"/>
              </a:buClr>
              <a:buSzPts val="800"/>
              <a:buFont typeface="Helvetica Neue"/>
              <a:buNone/>
              <a:defRPr/>
            </a:lvl5pPr>
            <a:lvl6pPr indent="0" lvl="5" marL="0" rtl="0" algn="r">
              <a:lnSpc>
                <a:spcPct val="100000"/>
              </a:lnSpc>
              <a:spcBef>
                <a:spcPts val="0"/>
              </a:spcBef>
              <a:spcAft>
                <a:spcPts val="0"/>
              </a:spcAft>
              <a:buClr>
                <a:srgbClr val="888888"/>
              </a:buClr>
              <a:buSzPts val="800"/>
              <a:buFont typeface="Helvetica Neue"/>
              <a:buNone/>
              <a:defRPr/>
            </a:lvl6pPr>
            <a:lvl7pPr indent="0" lvl="6" marL="0" rtl="0" algn="r">
              <a:lnSpc>
                <a:spcPct val="100000"/>
              </a:lnSpc>
              <a:spcBef>
                <a:spcPts val="0"/>
              </a:spcBef>
              <a:spcAft>
                <a:spcPts val="0"/>
              </a:spcAft>
              <a:buClr>
                <a:srgbClr val="888888"/>
              </a:buClr>
              <a:buSzPts val="800"/>
              <a:buFont typeface="Helvetica Neue"/>
              <a:buNone/>
              <a:defRPr/>
            </a:lvl7pPr>
            <a:lvl8pPr indent="0" lvl="7" marL="0" rtl="0" algn="r">
              <a:lnSpc>
                <a:spcPct val="100000"/>
              </a:lnSpc>
              <a:spcBef>
                <a:spcPts val="0"/>
              </a:spcBef>
              <a:spcAft>
                <a:spcPts val="0"/>
              </a:spcAft>
              <a:buClr>
                <a:srgbClr val="888888"/>
              </a:buClr>
              <a:buSzPts val="800"/>
              <a:buFont typeface="Helvetica Neue"/>
              <a:buNone/>
              <a:defRPr/>
            </a:lvl8pPr>
            <a:lvl9pPr indent="0" lvl="8" marL="0" rtl="0" algn="r">
              <a:lnSpc>
                <a:spcPct val="100000"/>
              </a:lnSpc>
              <a:spcBef>
                <a:spcPts val="0"/>
              </a:spcBef>
              <a:spcAft>
                <a:spcPts val="0"/>
              </a:spcAft>
              <a:buClr>
                <a:srgbClr val="888888"/>
              </a:buClr>
              <a:buSzPts val="800"/>
              <a:buFont typeface="Helvetica Neue"/>
              <a:buNone/>
              <a:defRPr/>
            </a:lvl9pPr>
          </a:lstStyle>
          <a:p>
            <a:pPr indent="0" lvl="0" marL="0" rtl="0" algn="r">
              <a:spcBef>
                <a:spcPts val="0"/>
              </a:spcBef>
              <a:spcAft>
                <a:spcPts val="0"/>
              </a:spcAft>
              <a:buNone/>
            </a:pPr>
            <a:fld id="{00000000-1234-1234-1234-123412341234}" type="slidenum">
              <a:rPr lang="it"/>
              <a:t>‹#›</a:t>
            </a:fld>
            <a:endParaRPr/>
          </a:p>
        </p:txBody>
      </p:sp>
      <p:pic>
        <p:nvPicPr>
          <p:cNvPr id="362" name="Google Shape;362;p74"/>
          <p:cNvPicPr preferRelativeResize="0"/>
          <p:nvPr/>
        </p:nvPicPr>
        <p:blipFill rotWithShape="1">
          <a:blip r:embed="rId2">
            <a:alphaModFix/>
          </a:blip>
          <a:srcRect b="0" l="0" r="0" t="0"/>
          <a:stretch/>
        </p:blipFill>
        <p:spPr>
          <a:xfrm>
            <a:off x="7525389" y="4534399"/>
            <a:ext cx="1287151" cy="337910"/>
          </a:xfrm>
          <a:prstGeom prst="rect">
            <a:avLst/>
          </a:prstGeom>
          <a:noFill/>
          <a:ln>
            <a:noFill/>
          </a:ln>
        </p:spPr>
      </p:pic>
      <p:sp>
        <p:nvSpPr>
          <p:cNvPr id="363" name="Google Shape;363;p74"/>
          <p:cNvSpPr txBox="1"/>
          <p:nvPr>
            <p:ph type="ctrTitle"/>
          </p:nvPr>
        </p:nvSpPr>
        <p:spPr>
          <a:xfrm>
            <a:off x="807760" y="841772"/>
            <a:ext cx="7617300" cy="1790700"/>
          </a:xfrm>
          <a:prstGeom prst="rect">
            <a:avLst/>
          </a:prstGeom>
          <a:noFill/>
          <a:ln>
            <a:noFill/>
          </a:ln>
        </p:spPr>
        <p:txBody>
          <a:bodyPr anchorCtr="0" anchor="b" bIns="25700" lIns="51425" spcFirstLastPara="1" rIns="51425" wrap="square" tIns="25700">
            <a:noAutofit/>
          </a:bodyPr>
          <a:lstStyle>
            <a:lvl1pPr lvl="0" rtl="0" algn="l">
              <a:lnSpc>
                <a:spcPct val="100000"/>
              </a:lnSpc>
              <a:spcBef>
                <a:spcPts val="0"/>
              </a:spcBef>
              <a:spcAft>
                <a:spcPts val="0"/>
              </a:spcAft>
              <a:buClr>
                <a:schemeClr val="dk2"/>
              </a:buClr>
              <a:buSzPts val="4500"/>
              <a:buFont typeface="Helvetica Neue"/>
              <a:buNone/>
              <a:defRPr sz="4500">
                <a:solidFill>
                  <a:schemeClr val="dk2"/>
                </a:solidFill>
              </a:defRPr>
            </a:lvl1pPr>
            <a:lvl2pPr lvl="1" rtl="0" algn="ctr">
              <a:lnSpc>
                <a:spcPct val="100000"/>
              </a:lnSpc>
              <a:spcBef>
                <a:spcPts val="0"/>
              </a:spcBef>
              <a:spcAft>
                <a:spcPts val="0"/>
              </a:spcAft>
              <a:buClr>
                <a:srgbClr val="000000"/>
              </a:buClr>
              <a:buSzPts val="1000"/>
              <a:buNone/>
              <a:defRPr/>
            </a:lvl2pPr>
            <a:lvl3pPr lvl="2" rtl="0" algn="ctr">
              <a:lnSpc>
                <a:spcPct val="100000"/>
              </a:lnSpc>
              <a:spcBef>
                <a:spcPts val="0"/>
              </a:spcBef>
              <a:spcAft>
                <a:spcPts val="0"/>
              </a:spcAft>
              <a:buClr>
                <a:srgbClr val="000000"/>
              </a:buClr>
              <a:buSzPts val="1000"/>
              <a:buNone/>
              <a:defRPr/>
            </a:lvl3pPr>
            <a:lvl4pPr lvl="3" rtl="0" algn="ctr">
              <a:lnSpc>
                <a:spcPct val="100000"/>
              </a:lnSpc>
              <a:spcBef>
                <a:spcPts val="0"/>
              </a:spcBef>
              <a:spcAft>
                <a:spcPts val="0"/>
              </a:spcAft>
              <a:buClr>
                <a:srgbClr val="000000"/>
              </a:buClr>
              <a:buSzPts val="1000"/>
              <a:buNone/>
              <a:defRPr/>
            </a:lvl4pPr>
            <a:lvl5pPr lvl="4" rtl="0" algn="ctr">
              <a:lnSpc>
                <a:spcPct val="100000"/>
              </a:lnSpc>
              <a:spcBef>
                <a:spcPts val="0"/>
              </a:spcBef>
              <a:spcAft>
                <a:spcPts val="0"/>
              </a:spcAft>
              <a:buClr>
                <a:srgbClr val="000000"/>
              </a:buClr>
              <a:buSzPts val="1000"/>
              <a:buNone/>
              <a:defRPr/>
            </a:lvl5pPr>
            <a:lvl6pPr lvl="5" rtl="0" algn="ctr">
              <a:lnSpc>
                <a:spcPct val="100000"/>
              </a:lnSpc>
              <a:spcBef>
                <a:spcPts val="0"/>
              </a:spcBef>
              <a:spcAft>
                <a:spcPts val="0"/>
              </a:spcAft>
              <a:buClr>
                <a:srgbClr val="000000"/>
              </a:buClr>
              <a:buSzPts val="1000"/>
              <a:buNone/>
              <a:defRPr/>
            </a:lvl6pPr>
            <a:lvl7pPr lvl="6" rtl="0" algn="ctr">
              <a:lnSpc>
                <a:spcPct val="100000"/>
              </a:lnSpc>
              <a:spcBef>
                <a:spcPts val="0"/>
              </a:spcBef>
              <a:spcAft>
                <a:spcPts val="0"/>
              </a:spcAft>
              <a:buClr>
                <a:srgbClr val="000000"/>
              </a:buClr>
              <a:buSzPts val="1000"/>
              <a:buNone/>
              <a:defRPr/>
            </a:lvl7pPr>
            <a:lvl8pPr lvl="7" rtl="0" algn="ctr">
              <a:lnSpc>
                <a:spcPct val="100000"/>
              </a:lnSpc>
              <a:spcBef>
                <a:spcPts val="0"/>
              </a:spcBef>
              <a:spcAft>
                <a:spcPts val="0"/>
              </a:spcAft>
              <a:buClr>
                <a:srgbClr val="000000"/>
              </a:buClr>
              <a:buSzPts val="1000"/>
              <a:buNone/>
              <a:defRPr/>
            </a:lvl8pPr>
            <a:lvl9pPr lvl="8" rtl="0" algn="ctr">
              <a:lnSpc>
                <a:spcPct val="100000"/>
              </a:lnSpc>
              <a:spcBef>
                <a:spcPts val="0"/>
              </a:spcBef>
              <a:spcAft>
                <a:spcPts val="0"/>
              </a:spcAft>
              <a:buClr>
                <a:srgbClr val="000000"/>
              </a:buClr>
              <a:buSzPts val="1000"/>
              <a:buNone/>
              <a:defRPr/>
            </a:lvl9pPr>
          </a:lstStyle>
          <a:p/>
        </p:txBody>
      </p:sp>
      <p:cxnSp>
        <p:nvCxnSpPr>
          <p:cNvPr id="364" name="Google Shape;364;p74"/>
          <p:cNvCxnSpPr/>
          <p:nvPr/>
        </p:nvCxnSpPr>
        <p:spPr>
          <a:xfrm>
            <a:off x="628650" y="0"/>
            <a:ext cx="0" cy="2472000"/>
          </a:xfrm>
          <a:prstGeom prst="straightConnector1">
            <a:avLst/>
          </a:prstGeom>
          <a:noFill/>
          <a:ln cap="flat" cmpd="sng" w="28575">
            <a:solidFill>
              <a:schemeClr val="dk2"/>
            </a:solidFill>
            <a:prstDash val="solid"/>
            <a:round/>
            <a:headEnd len="sm" w="sm" type="none"/>
            <a:tailEnd len="sm" w="sm" type="none"/>
          </a:ln>
        </p:spPr>
      </p:cxnSp>
      <p:sp>
        <p:nvSpPr>
          <p:cNvPr id="365" name="Google Shape;365;p74"/>
          <p:cNvSpPr txBox="1"/>
          <p:nvPr>
            <p:ph idx="1" type="subTitle"/>
          </p:nvPr>
        </p:nvSpPr>
        <p:spPr>
          <a:xfrm>
            <a:off x="802643" y="2701528"/>
            <a:ext cx="7617300" cy="1241700"/>
          </a:xfrm>
          <a:prstGeom prst="rect">
            <a:avLst/>
          </a:prstGeom>
          <a:noFill/>
          <a:ln>
            <a:noFill/>
          </a:ln>
        </p:spPr>
        <p:txBody>
          <a:bodyPr anchorCtr="0" anchor="t" bIns="25700" lIns="51425" spcFirstLastPara="1" rIns="51425" wrap="square" tIns="25700">
            <a:noAutofit/>
          </a:bodyPr>
          <a:lstStyle>
            <a:lvl1pPr lvl="0" rtl="0" algn="l">
              <a:lnSpc>
                <a:spcPct val="100000"/>
              </a:lnSpc>
              <a:spcBef>
                <a:spcPts val="2200"/>
              </a:spcBef>
              <a:spcAft>
                <a:spcPts val="0"/>
              </a:spcAft>
              <a:buClr>
                <a:schemeClr val="dk1"/>
              </a:buClr>
              <a:buSzPts val="1400"/>
              <a:buFont typeface="Helvetica Neue"/>
              <a:buNone/>
              <a:defRPr sz="1800">
                <a:solidFill>
                  <a:schemeClr val="dk1"/>
                </a:solidFill>
              </a:defRPr>
            </a:lvl1pPr>
            <a:lvl2pPr lvl="1" rtl="0" algn="ctr">
              <a:lnSpc>
                <a:spcPct val="100000"/>
              </a:lnSpc>
              <a:spcBef>
                <a:spcPts val="2200"/>
              </a:spcBef>
              <a:spcAft>
                <a:spcPts val="0"/>
              </a:spcAft>
              <a:buClr>
                <a:srgbClr val="000000"/>
              </a:buClr>
              <a:buSzPts val="1100"/>
              <a:buFont typeface="Helvetica Neue"/>
              <a:buNone/>
              <a:defRPr sz="1500"/>
            </a:lvl2pPr>
            <a:lvl3pPr lvl="2" rtl="0" algn="ctr">
              <a:lnSpc>
                <a:spcPct val="100000"/>
              </a:lnSpc>
              <a:spcBef>
                <a:spcPts val="2200"/>
              </a:spcBef>
              <a:spcAft>
                <a:spcPts val="0"/>
              </a:spcAft>
              <a:buClr>
                <a:srgbClr val="000000"/>
              </a:buClr>
              <a:buSzPts val="1000"/>
              <a:buFont typeface="Helvetica Neue"/>
              <a:buNone/>
              <a:defRPr sz="1400"/>
            </a:lvl3pPr>
            <a:lvl4pPr lvl="3" rtl="0" algn="ctr">
              <a:lnSpc>
                <a:spcPct val="100000"/>
              </a:lnSpc>
              <a:spcBef>
                <a:spcPts val="2200"/>
              </a:spcBef>
              <a:spcAft>
                <a:spcPts val="0"/>
              </a:spcAft>
              <a:buClr>
                <a:srgbClr val="000000"/>
              </a:buClr>
              <a:buSzPts val="900"/>
              <a:buFont typeface="Helvetica Neue"/>
              <a:buNone/>
              <a:defRPr sz="1200"/>
            </a:lvl4pPr>
            <a:lvl5pPr lvl="4" rtl="0" algn="ctr">
              <a:lnSpc>
                <a:spcPct val="100000"/>
              </a:lnSpc>
              <a:spcBef>
                <a:spcPts val="2200"/>
              </a:spcBef>
              <a:spcAft>
                <a:spcPts val="0"/>
              </a:spcAft>
              <a:buClr>
                <a:srgbClr val="000000"/>
              </a:buClr>
              <a:buSzPts val="900"/>
              <a:buFont typeface="Helvetica Neue"/>
              <a:buNone/>
              <a:defRPr sz="1200"/>
            </a:lvl5pPr>
            <a:lvl6pPr lvl="5" rtl="0" algn="ctr">
              <a:lnSpc>
                <a:spcPct val="100000"/>
              </a:lnSpc>
              <a:spcBef>
                <a:spcPts val="2200"/>
              </a:spcBef>
              <a:spcAft>
                <a:spcPts val="0"/>
              </a:spcAft>
              <a:buClr>
                <a:srgbClr val="000000"/>
              </a:buClr>
              <a:buSzPts val="900"/>
              <a:buFont typeface="Helvetica Neue Light"/>
              <a:buNone/>
              <a:defRPr sz="1200"/>
            </a:lvl6pPr>
            <a:lvl7pPr lvl="6" rtl="0" algn="ctr">
              <a:lnSpc>
                <a:spcPct val="100000"/>
              </a:lnSpc>
              <a:spcBef>
                <a:spcPts val="2200"/>
              </a:spcBef>
              <a:spcAft>
                <a:spcPts val="0"/>
              </a:spcAft>
              <a:buClr>
                <a:srgbClr val="000000"/>
              </a:buClr>
              <a:buSzPts val="900"/>
              <a:buFont typeface="Helvetica Neue Light"/>
              <a:buNone/>
              <a:defRPr sz="1200"/>
            </a:lvl7pPr>
            <a:lvl8pPr lvl="7" rtl="0" algn="ctr">
              <a:lnSpc>
                <a:spcPct val="100000"/>
              </a:lnSpc>
              <a:spcBef>
                <a:spcPts val="2200"/>
              </a:spcBef>
              <a:spcAft>
                <a:spcPts val="0"/>
              </a:spcAft>
              <a:buClr>
                <a:srgbClr val="000000"/>
              </a:buClr>
              <a:buSzPts val="900"/>
              <a:buFont typeface="Helvetica Neue Light"/>
              <a:buNone/>
              <a:defRPr sz="1200"/>
            </a:lvl8pPr>
            <a:lvl9pPr lvl="8" rtl="0" algn="ctr">
              <a:lnSpc>
                <a:spcPct val="100000"/>
              </a:lnSpc>
              <a:spcBef>
                <a:spcPts val="2200"/>
              </a:spcBef>
              <a:spcAft>
                <a:spcPts val="0"/>
              </a:spcAft>
              <a:buClr>
                <a:srgbClr val="000000"/>
              </a:buClr>
              <a:buSzPts val="900"/>
              <a:buFont typeface="Helvetica Neue Light"/>
              <a:buNone/>
              <a:defRPr sz="12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statement">
  <p:cSld name="2_Blank_statement">
    <p:spTree>
      <p:nvGrpSpPr>
        <p:cNvPr id="366" name="Shape 366"/>
        <p:cNvGrpSpPr/>
        <p:nvPr/>
      </p:nvGrpSpPr>
      <p:grpSpPr>
        <a:xfrm>
          <a:off x="0" y="0"/>
          <a:ext cx="0" cy="0"/>
          <a:chOff x="0" y="0"/>
          <a:chExt cx="0" cy="0"/>
        </a:xfrm>
      </p:grpSpPr>
      <p:sp>
        <p:nvSpPr>
          <p:cNvPr id="367" name="Google Shape;367;p75"/>
          <p:cNvSpPr/>
          <p:nvPr/>
        </p:nvSpPr>
        <p:spPr>
          <a:xfrm>
            <a:off x="0" y="0"/>
            <a:ext cx="9144000" cy="5143500"/>
          </a:xfrm>
          <a:prstGeom prst="rect">
            <a:avLst/>
          </a:prstGeom>
          <a:gradFill>
            <a:gsLst>
              <a:gs pos="0">
                <a:srgbClr val="2D3293"/>
              </a:gs>
              <a:gs pos="33000">
                <a:srgbClr val="2D3293"/>
              </a:gs>
              <a:gs pos="99000">
                <a:schemeClr val="accent2"/>
              </a:gs>
              <a:gs pos="100000">
                <a:schemeClr val="accent2"/>
              </a:gs>
            </a:gsLst>
            <a:lin ang="12600029" scaled="0"/>
          </a:gra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368" name="Google Shape;368;p75"/>
          <p:cNvPicPr preferRelativeResize="0"/>
          <p:nvPr/>
        </p:nvPicPr>
        <p:blipFill rotWithShape="1">
          <a:blip r:embed="rId2">
            <a:alphaModFix/>
          </a:blip>
          <a:srcRect b="0" l="0" r="0" t="0"/>
          <a:stretch/>
        </p:blipFill>
        <p:spPr>
          <a:xfrm>
            <a:off x="2775" y="0"/>
            <a:ext cx="9138452" cy="5143500"/>
          </a:xfrm>
          <a:prstGeom prst="rect">
            <a:avLst/>
          </a:prstGeom>
          <a:noFill/>
          <a:ln>
            <a:noFill/>
          </a:ln>
        </p:spPr>
      </p:pic>
      <p:sp>
        <p:nvSpPr>
          <p:cNvPr id="369" name="Google Shape;369;p75"/>
          <p:cNvSpPr txBox="1"/>
          <p:nvPr>
            <p:ph idx="1" type="body"/>
          </p:nvPr>
        </p:nvSpPr>
        <p:spPr>
          <a:xfrm>
            <a:off x="1995488" y="719138"/>
            <a:ext cx="5153100" cy="37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000"/>
              <a:buFont typeface="Helvetica Neue"/>
              <a:buNone/>
              <a:defRPr b="0" i="0" sz="41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 Texts">
  <p:cSld name="4 Photos - Texts">
    <p:spTree>
      <p:nvGrpSpPr>
        <p:cNvPr id="370" name="Shape 370"/>
        <p:cNvGrpSpPr/>
        <p:nvPr/>
      </p:nvGrpSpPr>
      <p:grpSpPr>
        <a:xfrm>
          <a:off x="0" y="0"/>
          <a:ext cx="0" cy="0"/>
          <a:chOff x="0" y="0"/>
          <a:chExt cx="0" cy="0"/>
        </a:xfrm>
      </p:grpSpPr>
      <p:sp>
        <p:nvSpPr>
          <p:cNvPr id="371" name="Google Shape;371;p76"/>
          <p:cNvSpPr/>
          <p:nvPr>
            <p:ph idx="2" type="pic"/>
          </p:nvPr>
        </p:nvSpPr>
        <p:spPr>
          <a:xfrm>
            <a:off x="908523"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sp>
      <p:sp>
        <p:nvSpPr>
          <p:cNvPr id="372" name="Google Shape;372;p76"/>
          <p:cNvSpPr txBox="1"/>
          <p:nvPr>
            <p:ph idx="1" type="body"/>
          </p:nvPr>
        </p:nvSpPr>
        <p:spPr>
          <a:xfrm>
            <a:off x="697729" y="2423889"/>
            <a:ext cx="17544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73" name="Google Shape;373;p76"/>
          <p:cNvSpPr txBox="1"/>
          <p:nvPr>
            <p:ph idx="3" type="body"/>
          </p:nvPr>
        </p:nvSpPr>
        <p:spPr>
          <a:xfrm>
            <a:off x="688748"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74" name="Google Shape;374;p76"/>
          <p:cNvSpPr txBox="1"/>
          <p:nvPr>
            <p:ph idx="4" type="body"/>
          </p:nvPr>
        </p:nvSpPr>
        <p:spPr>
          <a:xfrm>
            <a:off x="2677230"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75" name="Google Shape;375;p76"/>
          <p:cNvSpPr txBox="1"/>
          <p:nvPr>
            <p:ph idx="5" type="body"/>
          </p:nvPr>
        </p:nvSpPr>
        <p:spPr>
          <a:xfrm>
            <a:off x="2681854"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76" name="Google Shape;376;p76"/>
          <p:cNvSpPr txBox="1"/>
          <p:nvPr>
            <p:ph idx="6" type="body"/>
          </p:nvPr>
        </p:nvSpPr>
        <p:spPr>
          <a:xfrm>
            <a:off x="4686233"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77" name="Google Shape;377;p76"/>
          <p:cNvSpPr txBox="1"/>
          <p:nvPr>
            <p:ph idx="7" type="body"/>
          </p:nvPr>
        </p:nvSpPr>
        <p:spPr>
          <a:xfrm>
            <a:off x="4690857"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78" name="Google Shape;378;p76"/>
          <p:cNvSpPr txBox="1"/>
          <p:nvPr>
            <p:ph idx="8" type="body"/>
          </p:nvPr>
        </p:nvSpPr>
        <p:spPr>
          <a:xfrm>
            <a:off x="6661654"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79" name="Google Shape;379;p76"/>
          <p:cNvSpPr txBox="1"/>
          <p:nvPr>
            <p:ph idx="9" type="body"/>
          </p:nvPr>
        </p:nvSpPr>
        <p:spPr>
          <a:xfrm>
            <a:off x="6666278"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80" name="Google Shape;380;p76"/>
          <p:cNvSpPr/>
          <p:nvPr>
            <p:ph idx="13" type="pic"/>
          </p:nvPr>
        </p:nvSpPr>
        <p:spPr>
          <a:xfrm>
            <a:off x="2901629"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sp>
      <p:sp>
        <p:nvSpPr>
          <p:cNvPr id="381" name="Google Shape;381;p76"/>
          <p:cNvSpPr/>
          <p:nvPr>
            <p:ph idx="14" type="pic"/>
          </p:nvPr>
        </p:nvSpPr>
        <p:spPr>
          <a:xfrm>
            <a:off x="4910632"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sp>
      <p:sp>
        <p:nvSpPr>
          <p:cNvPr id="382" name="Google Shape;382;p76"/>
          <p:cNvSpPr/>
          <p:nvPr>
            <p:ph idx="15" type="pic"/>
          </p:nvPr>
        </p:nvSpPr>
        <p:spPr>
          <a:xfrm>
            <a:off x="6886052"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sp>
      <p:sp>
        <p:nvSpPr>
          <p:cNvPr id="383" name="Google Shape;383;p76"/>
          <p:cNvSpPr txBox="1"/>
          <p:nvPr>
            <p:ph idx="16" type="body"/>
          </p:nvPr>
        </p:nvSpPr>
        <p:spPr>
          <a:xfrm>
            <a:off x="400049" y="323850"/>
            <a:ext cx="8298300" cy="4977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2D3293"/>
              </a:buClr>
              <a:buSzPts val="1900"/>
              <a:buFont typeface="Helvetica Neue"/>
              <a:buNone/>
              <a:defRPr b="1" i="0" sz="25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384" name="Google Shape;384;p76"/>
          <p:cNvPicPr preferRelativeResize="0"/>
          <p:nvPr/>
        </p:nvPicPr>
        <p:blipFill rotWithShape="1">
          <a:blip r:embed="rId2">
            <a:alphaModFix/>
          </a:blip>
          <a:srcRect b="0" l="0" r="0" t="0"/>
          <a:stretch/>
        </p:blipFill>
        <p:spPr>
          <a:xfrm rot="-5400000">
            <a:off x="8102279" y="4101779"/>
            <a:ext cx="833377" cy="1250065"/>
          </a:xfrm>
          <a:prstGeom prst="rect">
            <a:avLst/>
          </a:prstGeom>
          <a:noFill/>
          <a:ln>
            <a:noFill/>
          </a:ln>
        </p:spPr>
      </p:pic>
      <p:pic>
        <p:nvPicPr>
          <p:cNvPr id="385" name="Google Shape;385;p76"/>
          <p:cNvPicPr preferRelativeResize="0"/>
          <p:nvPr/>
        </p:nvPicPr>
        <p:blipFill rotWithShape="1">
          <a:blip r:embed="rId2">
            <a:alphaModFix/>
          </a:blip>
          <a:srcRect b="0" l="0" r="0" t="0"/>
          <a:stretch/>
        </p:blipFill>
        <p:spPr>
          <a:xfrm rot="5400000">
            <a:off x="208344" y="-218946"/>
            <a:ext cx="833377" cy="1250065"/>
          </a:xfrm>
          <a:prstGeom prst="rect">
            <a:avLst/>
          </a:prstGeom>
          <a:noFill/>
          <a:ln>
            <a:noFill/>
          </a:ln>
        </p:spPr>
      </p:pic>
      <p:sp>
        <p:nvSpPr>
          <p:cNvPr id="386" name="Google Shape;386;p76"/>
          <p:cNvSpPr txBox="1"/>
          <p:nvPr>
            <p:ph idx="11" type="ftr"/>
          </p:nvPr>
        </p:nvSpPr>
        <p:spPr>
          <a:xfrm>
            <a:off x="4076390" y="4734018"/>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Helvetica Neue"/>
              <a:buChar char="●"/>
              <a:defRPr b="0" i="0" sz="800">
                <a:solidFill>
                  <a:srgbClr val="6A6A6A"/>
                </a:solidFill>
                <a:latin typeface="Helvetica Neue"/>
                <a:ea typeface="Helvetica Neue"/>
                <a:cs typeface="Helvetica Neue"/>
                <a:sym typeface="Helvetica Neue"/>
              </a:defRPr>
            </a:lvl1pPr>
            <a:lvl2pPr lvl="1" rtl="0" algn="ctr">
              <a:lnSpc>
                <a:spcPct val="100000"/>
              </a:lnSpc>
              <a:spcBef>
                <a:spcPts val="0"/>
              </a:spcBef>
              <a:spcAft>
                <a:spcPts val="0"/>
              </a:spcAft>
              <a:buClr>
                <a:srgbClr val="000000"/>
              </a:buClr>
              <a:buSzPts val="1000"/>
              <a:buChar char="○"/>
              <a:defRPr sz="800"/>
            </a:lvl2pPr>
            <a:lvl3pPr lvl="2" rtl="0" algn="ctr">
              <a:lnSpc>
                <a:spcPct val="100000"/>
              </a:lnSpc>
              <a:spcBef>
                <a:spcPts val="0"/>
              </a:spcBef>
              <a:spcAft>
                <a:spcPts val="0"/>
              </a:spcAft>
              <a:buClr>
                <a:srgbClr val="000000"/>
              </a:buClr>
              <a:buSzPts val="1000"/>
              <a:buChar char="■"/>
              <a:defRPr sz="800"/>
            </a:lvl3pPr>
            <a:lvl4pPr lvl="3" rtl="0" algn="ctr">
              <a:lnSpc>
                <a:spcPct val="100000"/>
              </a:lnSpc>
              <a:spcBef>
                <a:spcPts val="0"/>
              </a:spcBef>
              <a:spcAft>
                <a:spcPts val="0"/>
              </a:spcAft>
              <a:buClr>
                <a:srgbClr val="000000"/>
              </a:buClr>
              <a:buSzPts val="1000"/>
              <a:buChar char="●"/>
              <a:defRPr sz="800"/>
            </a:lvl4pPr>
            <a:lvl5pPr lvl="4" rtl="0" algn="ctr">
              <a:lnSpc>
                <a:spcPct val="100000"/>
              </a:lnSpc>
              <a:spcBef>
                <a:spcPts val="0"/>
              </a:spcBef>
              <a:spcAft>
                <a:spcPts val="0"/>
              </a:spcAft>
              <a:buClr>
                <a:srgbClr val="000000"/>
              </a:buClr>
              <a:buSzPts val="1000"/>
              <a:buChar char="○"/>
              <a:defRPr sz="800"/>
            </a:lvl5pPr>
            <a:lvl6pPr lvl="5" rtl="0" algn="ctr">
              <a:lnSpc>
                <a:spcPct val="100000"/>
              </a:lnSpc>
              <a:spcBef>
                <a:spcPts val="0"/>
              </a:spcBef>
              <a:spcAft>
                <a:spcPts val="0"/>
              </a:spcAft>
              <a:buClr>
                <a:srgbClr val="000000"/>
              </a:buClr>
              <a:buSzPts val="1000"/>
              <a:buChar char="■"/>
              <a:defRPr sz="800"/>
            </a:lvl6pPr>
            <a:lvl7pPr lvl="6" rtl="0" algn="ctr">
              <a:lnSpc>
                <a:spcPct val="100000"/>
              </a:lnSpc>
              <a:spcBef>
                <a:spcPts val="0"/>
              </a:spcBef>
              <a:spcAft>
                <a:spcPts val="0"/>
              </a:spcAft>
              <a:buClr>
                <a:srgbClr val="000000"/>
              </a:buClr>
              <a:buSzPts val="1000"/>
              <a:buChar char="●"/>
              <a:defRPr sz="800"/>
            </a:lvl7pPr>
            <a:lvl8pPr lvl="7" rtl="0" algn="ctr">
              <a:lnSpc>
                <a:spcPct val="100000"/>
              </a:lnSpc>
              <a:spcBef>
                <a:spcPts val="0"/>
              </a:spcBef>
              <a:spcAft>
                <a:spcPts val="0"/>
              </a:spcAft>
              <a:buClr>
                <a:srgbClr val="000000"/>
              </a:buClr>
              <a:buSzPts val="1000"/>
              <a:buChar char="○"/>
              <a:defRPr sz="800"/>
            </a:lvl8pPr>
            <a:lvl9pPr lvl="8" rtl="0" algn="ctr">
              <a:lnSpc>
                <a:spcPct val="100000"/>
              </a:lnSpc>
              <a:spcBef>
                <a:spcPts val="0"/>
              </a:spcBef>
              <a:spcAft>
                <a:spcPts val="0"/>
              </a:spcAft>
              <a:buClr>
                <a:srgbClr val="000000"/>
              </a:buClr>
              <a:buSzPts val="1000"/>
              <a:buChar char="■"/>
              <a:defRPr sz="800"/>
            </a:lvl9pPr>
          </a:lstStyle>
          <a:p/>
        </p:txBody>
      </p:sp>
      <p:sp>
        <p:nvSpPr>
          <p:cNvPr id="387" name="Google Shape;387;p76"/>
          <p:cNvSpPr txBox="1"/>
          <p:nvPr>
            <p:ph idx="12" type="sldNum"/>
          </p:nvPr>
        </p:nvSpPr>
        <p:spPr>
          <a:xfrm>
            <a:off x="8758858" y="4734017"/>
            <a:ext cx="285600" cy="211500"/>
          </a:xfrm>
          <a:prstGeom prst="rect">
            <a:avLst/>
          </a:prstGeom>
          <a:noFill/>
          <a:ln>
            <a:noFill/>
          </a:ln>
        </p:spPr>
        <p:txBody>
          <a:bodyPr anchorCtr="0" anchor="ctr" bIns="25700" lIns="51425" spcFirstLastPara="1" rIns="51425" wrap="square" tIns="25700">
            <a:normAutofit/>
          </a:bodyPr>
          <a:lstStyle>
            <a:lvl1pPr indent="0" lvl="0" marL="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1pPr>
            <a:lvl2pPr indent="0" lvl="1" marL="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2pPr>
            <a:lvl3pPr indent="0" lvl="2" marL="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3pPr>
            <a:lvl4pPr indent="0" lvl="3" marL="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4pPr>
            <a:lvl5pPr indent="0" lvl="4" marL="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5pPr>
            <a:lvl6pPr indent="0" lvl="5" marL="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6pPr>
            <a:lvl7pPr indent="0" lvl="6" marL="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7pPr>
            <a:lvl8pPr indent="0" lvl="7" marL="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8pPr>
            <a:lvl9pPr indent="0" lvl="8" marL="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pic>
        <p:nvPicPr>
          <p:cNvPr id="388" name="Google Shape;388;p76"/>
          <p:cNvPicPr preferRelativeResize="0"/>
          <p:nvPr/>
        </p:nvPicPr>
        <p:blipFill rotWithShape="1">
          <a:blip r:embed="rId3">
            <a:alphaModFix/>
          </a:blip>
          <a:srcRect b="0" l="0" r="0" t="0"/>
          <a:stretch/>
        </p:blipFill>
        <p:spPr>
          <a:xfrm>
            <a:off x="1821801" y="4684950"/>
            <a:ext cx="466629" cy="32400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 Text 1">
  <p:cSld name="Image Right - Text">
    <p:spTree>
      <p:nvGrpSpPr>
        <p:cNvPr id="389" name="Shape 389"/>
        <p:cNvGrpSpPr/>
        <p:nvPr/>
      </p:nvGrpSpPr>
      <p:grpSpPr>
        <a:xfrm>
          <a:off x="0" y="0"/>
          <a:ext cx="0" cy="0"/>
          <a:chOff x="0" y="0"/>
          <a:chExt cx="0" cy="0"/>
        </a:xfrm>
      </p:grpSpPr>
      <p:sp>
        <p:nvSpPr>
          <p:cNvPr id="390" name="Google Shape;390;p77"/>
          <p:cNvSpPr txBox="1"/>
          <p:nvPr>
            <p:ph idx="1" type="body"/>
          </p:nvPr>
        </p:nvSpPr>
        <p:spPr>
          <a:xfrm>
            <a:off x="400051" y="445592"/>
            <a:ext cx="3676500" cy="14433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rgbClr val="2D3293"/>
              </a:buClr>
              <a:buSzPts val="2800"/>
              <a:buFont typeface="Open Sans SemiBold"/>
              <a:buNone/>
              <a:defRPr b="1" i="0" sz="3700">
                <a:solidFill>
                  <a:srgbClr val="2D3293"/>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391" name="Google Shape;391;p77"/>
          <p:cNvSpPr txBox="1"/>
          <p:nvPr>
            <p:ph idx="2" type="body"/>
          </p:nvPr>
        </p:nvSpPr>
        <p:spPr>
          <a:xfrm>
            <a:off x="407193" y="1888761"/>
            <a:ext cx="3446100" cy="2283300"/>
          </a:xfrm>
          <a:prstGeom prst="rect">
            <a:avLst/>
          </a:prstGeom>
          <a:noFill/>
          <a:ln>
            <a:noFill/>
          </a:ln>
        </p:spPr>
        <p:txBody>
          <a:bodyPr anchorCtr="0" anchor="t" bIns="101250" lIns="0" spcFirstLastPara="1" rIns="0" wrap="square" tIns="101250">
            <a:normAutofit/>
          </a:bodyPr>
          <a:lstStyle>
            <a:lvl1pPr indent="-228600" lvl="0" marL="457200" rtl="0" algn="l">
              <a:lnSpc>
                <a:spcPct val="100000"/>
              </a:lnSpc>
              <a:spcBef>
                <a:spcPts val="2200"/>
              </a:spcBef>
              <a:spcAft>
                <a:spcPts val="0"/>
              </a:spcAft>
              <a:buClr>
                <a:schemeClr val="dk2"/>
              </a:buClr>
              <a:buSzPts val="1400"/>
              <a:buFont typeface="Open Sans Light"/>
              <a:buNone/>
              <a:defRPr b="0" i="0" sz="1800">
                <a:solidFill>
                  <a:schemeClr val="dk2"/>
                </a:solidFill>
                <a:latin typeface="Open Sans Light"/>
                <a:ea typeface="Open Sans Light"/>
                <a:cs typeface="Open Sans Light"/>
                <a:sym typeface="Open Sans Light"/>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392" name="Google Shape;392;p77"/>
          <p:cNvPicPr preferRelativeResize="0"/>
          <p:nvPr/>
        </p:nvPicPr>
        <p:blipFill rotWithShape="1">
          <a:blip r:embed="rId2">
            <a:alphaModFix/>
          </a:blip>
          <a:srcRect b="0" l="0" r="0" t="0"/>
          <a:stretch/>
        </p:blipFill>
        <p:spPr>
          <a:xfrm flipH="1" rot="-5400000">
            <a:off x="7774860" y="-281417"/>
            <a:ext cx="1087724" cy="1650557"/>
          </a:xfrm>
          <a:prstGeom prst="rect">
            <a:avLst/>
          </a:prstGeom>
          <a:noFill/>
          <a:ln>
            <a:noFill/>
          </a:ln>
        </p:spPr>
      </p:pic>
      <p:sp>
        <p:nvSpPr>
          <p:cNvPr id="393" name="Google Shape;393;p77"/>
          <p:cNvSpPr/>
          <p:nvPr>
            <p:ph idx="3" type="pic"/>
          </p:nvPr>
        </p:nvSpPr>
        <p:spPr>
          <a:xfrm>
            <a:off x="4572000" y="445592"/>
            <a:ext cx="4572000" cy="4165500"/>
          </a:xfrm>
          <a:prstGeom prst="rect">
            <a:avLst/>
          </a:prstGeom>
          <a:noFill/>
          <a:ln>
            <a:noFill/>
          </a:ln>
        </p:spPr>
      </p:sp>
      <p:pic>
        <p:nvPicPr>
          <p:cNvPr id="394" name="Google Shape;394;p77"/>
          <p:cNvPicPr preferRelativeResize="0"/>
          <p:nvPr/>
        </p:nvPicPr>
        <p:blipFill rotWithShape="1">
          <a:blip r:embed="rId3">
            <a:alphaModFix/>
          </a:blip>
          <a:srcRect b="0" l="0" r="0" t="0"/>
          <a:stretch/>
        </p:blipFill>
        <p:spPr>
          <a:xfrm rot="-5400000">
            <a:off x="8102279" y="4101779"/>
            <a:ext cx="833377" cy="1250065"/>
          </a:xfrm>
          <a:prstGeom prst="rect">
            <a:avLst/>
          </a:prstGeom>
          <a:noFill/>
          <a:ln>
            <a:noFill/>
          </a:ln>
        </p:spPr>
      </p:pic>
      <p:pic>
        <p:nvPicPr>
          <p:cNvPr id="395" name="Google Shape;395;p77"/>
          <p:cNvPicPr preferRelativeResize="0"/>
          <p:nvPr/>
        </p:nvPicPr>
        <p:blipFill rotWithShape="1">
          <a:blip r:embed="rId3">
            <a:alphaModFix/>
          </a:blip>
          <a:srcRect b="0" l="0" r="0" t="0"/>
          <a:stretch/>
        </p:blipFill>
        <p:spPr>
          <a:xfrm rot="5400000">
            <a:off x="208344" y="-218946"/>
            <a:ext cx="833377" cy="1250065"/>
          </a:xfrm>
          <a:prstGeom prst="rect">
            <a:avLst/>
          </a:prstGeom>
          <a:noFill/>
          <a:ln>
            <a:noFill/>
          </a:ln>
        </p:spPr>
      </p:pic>
      <p:sp>
        <p:nvSpPr>
          <p:cNvPr id="396" name="Google Shape;396;p77"/>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Char char="●"/>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Char char="○"/>
              <a:defRPr sz="800"/>
            </a:lvl2pPr>
            <a:lvl3pPr lvl="2" rtl="0" algn="ctr">
              <a:lnSpc>
                <a:spcPct val="100000"/>
              </a:lnSpc>
              <a:spcBef>
                <a:spcPts val="0"/>
              </a:spcBef>
              <a:spcAft>
                <a:spcPts val="0"/>
              </a:spcAft>
              <a:buClr>
                <a:srgbClr val="000000"/>
              </a:buClr>
              <a:buSzPts val="1000"/>
              <a:buChar char="■"/>
              <a:defRPr sz="800"/>
            </a:lvl3pPr>
            <a:lvl4pPr lvl="3" rtl="0" algn="ctr">
              <a:lnSpc>
                <a:spcPct val="100000"/>
              </a:lnSpc>
              <a:spcBef>
                <a:spcPts val="0"/>
              </a:spcBef>
              <a:spcAft>
                <a:spcPts val="0"/>
              </a:spcAft>
              <a:buClr>
                <a:srgbClr val="000000"/>
              </a:buClr>
              <a:buSzPts val="1000"/>
              <a:buChar char="●"/>
              <a:defRPr sz="800"/>
            </a:lvl4pPr>
            <a:lvl5pPr lvl="4" rtl="0" algn="ctr">
              <a:lnSpc>
                <a:spcPct val="100000"/>
              </a:lnSpc>
              <a:spcBef>
                <a:spcPts val="0"/>
              </a:spcBef>
              <a:spcAft>
                <a:spcPts val="0"/>
              </a:spcAft>
              <a:buClr>
                <a:srgbClr val="000000"/>
              </a:buClr>
              <a:buSzPts val="1000"/>
              <a:buChar char="○"/>
              <a:defRPr sz="800"/>
            </a:lvl5pPr>
            <a:lvl6pPr lvl="5" rtl="0" algn="ctr">
              <a:lnSpc>
                <a:spcPct val="100000"/>
              </a:lnSpc>
              <a:spcBef>
                <a:spcPts val="0"/>
              </a:spcBef>
              <a:spcAft>
                <a:spcPts val="0"/>
              </a:spcAft>
              <a:buClr>
                <a:srgbClr val="000000"/>
              </a:buClr>
              <a:buSzPts val="1000"/>
              <a:buChar char="■"/>
              <a:defRPr sz="800"/>
            </a:lvl6pPr>
            <a:lvl7pPr lvl="6" rtl="0" algn="ctr">
              <a:lnSpc>
                <a:spcPct val="100000"/>
              </a:lnSpc>
              <a:spcBef>
                <a:spcPts val="0"/>
              </a:spcBef>
              <a:spcAft>
                <a:spcPts val="0"/>
              </a:spcAft>
              <a:buClr>
                <a:srgbClr val="000000"/>
              </a:buClr>
              <a:buSzPts val="1000"/>
              <a:buChar char="●"/>
              <a:defRPr sz="800"/>
            </a:lvl7pPr>
            <a:lvl8pPr lvl="7" rtl="0" algn="ctr">
              <a:lnSpc>
                <a:spcPct val="100000"/>
              </a:lnSpc>
              <a:spcBef>
                <a:spcPts val="0"/>
              </a:spcBef>
              <a:spcAft>
                <a:spcPts val="0"/>
              </a:spcAft>
              <a:buClr>
                <a:srgbClr val="000000"/>
              </a:buClr>
              <a:buSzPts val="1000"/>
              <a:buChar char="○"/>
              <a:defRPr sz="800"/>
            </a:lvl8pPr>
            <a:lvl9pPr lvl="8" rtl="0" algn="ctr">
              <a:lnSpc>
                <a:spcPct val="100000"/>
              </a:lnSpc>
              <a:spcBef>
                <a:spcPts val="0"/>
              </a:spcBef>
              <a:spcAft>
                <a:spcPts val="0"/>
              </a:spcAft>
              <a:buClr>
                <a:srgbClr val="000000"/>
              </a:buClr>
              <a:buSzPts val="1000"/>
              <a:buChar char="■"/>
              <a:defRPr sz="800"/>
            </a:lvl9pPr>
          </a:lstStyle>
          <a:p/>
        </p:txBody>
      </p:sp>
      <p:sp>
        <p:nvSpPr>
          <p:cNvPr id="397" name="Google Shape;397;p77"/>
          <p:cNvSpPr txBox="1"/>
          <p:nvPr>
            <p:ph idx="12" type="sldNum"/>
          </p:nvPr>
        </p:nvSpPr>
        <p:spPr>
          <a:xfrm>
            <a:off x="8758858" y="4810215"/>
            <a:ext cx="285600" cy="211500"/>
          </a:xfrm>
          <a:prstGeom prst="rect">
            <a:avLst/>
          </a:prstGeom>
          <a:noFill/>
          <a:ln>
            <a:noFill/>
          </a:ln>
        </p:spPr>
        <p:txBody>
          <a:bodyPr anchorCtr="0" anchor="ctr" bIns="25700" lIns="51425" spcFirstLastPara="1" rIns="51425" wrap="square" tIns="25700">
            <a:norm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398" name="Google Shape;398;p77"/>
          <p:cNvPicPr preferRelativeResize="0"/>
          <p:nvPr/>
        </p:nvPicPr>
        <p:blipFill rotWithShape="1">
          <a:blip r:embed="rId4">
            <a:alphaModFix/>
          </a:blip>
          <a:srcRect b="0" l="0" r="0" t="0"/>
          <a:stretch/>
        </p:blipFill>
        <p:spPr>
          <a:xfrm>
            <a:off x="1821801" y="4684950"/>
            <a:ext cx="466629" cy="3240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1" showMasterSp="0">
  <p:cSld name="1_Cover 1">
    <p:bg>
      <p:bgPr>
        <a:solidFill>
          <a:schemeClr val="lt1"/>
        </a:solidFill>
      </p:bgPr>
    </p:bg>
    <p:spTree>
      <p:nvGrpSpPr>
        <p:cNvPr id="399" name="Shape 399"/>
        <p:cNvGrpSpPr/>
        <p:nvPr/>
      </p:nvGrpSpPr>
      <p:grpSpPr>
        <a:xfrm>
          <a:off x="0" y="0"/>
          <a:ext cx="0" cy="0"/>
          <a:chOff x="0" y="0"/>
          <a:chExt cx="0" cy="0"/>
        </a:xfrm>
      </p:grpSpPr>
      <p:pic>
        <p:nvPicPr>
          <p:cNvPr id="400" name="Google Shape;400;p78"/>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s">
  <p:cSld name="Quotes">
    <p:spTree>
      <p:nvGrpSpPr>
        <p:cNvPr id="401" name="Shape 401"/>
        <p:cNvGrpSpPr/>
        <p:nvPr/>
      </p:nvGrpSpPr>
      <p:grpSpPr>
        <a:xfrm>
          <a:off x="0" y="0"/>
          <a:ext cx="0" cy="0"/>
          <a:chOff x="0" y="0"/>
          <a:chExt cx="0" cy="0"/>
        </a:xfrm>
      </p:grpSpPr>
      <p:sp>
        <p:nvSpPr>
          <p:cNvPr id="402" name="Google Shape;402;p79"/>
          <p:cNvSpPr/>
          <p:nvPr/>
        </p:nvSpPr>
        <p:spPr>
          <a:xfrm>
            <a:off x="0" y="0"/>
            <a:ext cx="9144000" cy="5143500"/>
          </a:xfrm>
          <a:prstGeom prst="rect">
            <a:avLst/>
          </a:prstGeom>
          <a:gradFill>
            <a:gsLst>
              <a:gs pos="0">
                <a:schemeClr val="accent5"/>
              </a:gs>
              <a:gs pos="33000">
                <a:schemeClr val="accent5"/>
              </a:gs>
              <a:gs pos="100000">
                <a:schemeClr val="accent3"/>
              </a:gs>
            </a:gsLst>
            <a:lin ang="3600008" scaled="0"/>
          </a:gra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03" name="Google Shape;403;p79"/>
          <p:cNvPicPr preferRelativeResize="0"/>
          <p:nvPr/>
        </p:nvPicPr>
        <p:blipFill rotWithShape="1">
          <a:blip r:embed="rId2">
            <a:alphaModFix/>
          </a:blip>
          <a:srcRect b="0" l="0" r="0" t="0"/>
          <a:stretch/>
        </p:blipFill>
        <p:spPr>
          <a:xfrm flipH="1" rot="5400000">
            <a:off x="230478" y="3389548"/>
            <a:ext cx="908769" cy="1363153"/>
          </a:xfrm>
          <a:prstGeom prst="rect">
            <a:avLst/>
          </a:prstGeom>
          <a:noFill/>
          <a:ln>
            <a:noFill/>
          </a:ln>
        </p:spPr>
      </p:pic>
      <p:sp>
        <p:nvSpPr>
          <p:cNvPr id="404" name="Google Shape;404;p79"/>
          <p:cNvSpPr/>
          <p:nvPr/>
        </p:nvSpPr>
        <p:spPr>
          <a:xfrm>
            <a:off x="0" y="4514850"/>
            <a:ext cx="9144000" cy="628500"/>
          </a:xfrm>
          <a:prstGeom prst="rect">
            <a:avLst/>
          </a:prstGeom>
          <a:solidFill>
            <a:schemeClr val="lt1"/>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05" name="Google Shape;405;p79"/>
          <p:cNvPicPr preferRelativeResize="0"/>
          <p:nvPr/>
        </p:nvPicPr>
        <p:blipFill rotWithShape="1">
          <a:blip r:embed="rId2">
            <a:alphaModFix/>
          </a:blip>
          <a:srcRect b="0" l="0" r="0" t="0"/>
          <a:stretch/>
        </p:blipFill>
        <p:spPr>
          <a:xfrm flipH="1" rot="-5400000">
            <a:off x="8008039" y="-235985"/>
            <a:ext cx="908769" cy="1363153"/>
          </a:xfrm>
          <a:prstGeom prst="rect">
            <a:avLst/>
          </a:prstGeom>
          <a:noFill/>
          <a:ln>
            <a:noFill/>
          </a:ln>
        </p:spPr>
      </p:pic>
      <p:pic>
        <p:nvPicPr>
          <p:cNvPr id="406" name="Google Shape;406;p79"/>
          <p:cNvPicPr preferRelativeResize="0"/>
          <p:nvPr/>
        </p:nvPicPr>
        <p:blipFill rotWithShape="1">
          <a:blip r:embed="rId3">
            <a:alphaModFix/>
          </a:blip>
          <a:srcRect b="0" l="0" r="0" t="0"/>
          <a:stretch/>
        </p:blipFill>
        <p:spPr>
          <a:xfrm rot="10800000">
            <a:off x="435880" y="600540"/>
            <a:ext cx="874578" cy="749250"/>
          </a:xfrm>
          <a:prstGeom prst="rect">
            <a:avLst/>
          </a:prstGeom>
          <a:noFill/>
          <a:ln>
            <a:noFill/>
          </a:ln>
        </p:spPr>
      </p:pic>
      <p:pic>
        <p:nvPicPr>
          <p:cNvPr id="407" name="Google Shape;407;p79"/>
          <p:cNvPicPr preferRelativeResize="0"/>
          <p:nvPr/>
        </p:nvPicPr>
        <p:blipFill rotWithShape="1">
          <a:blip r:embed="rId3">
            <a:alphaModFix/>
          </a:blip>
          <a:srcRect b="0" l="0" r="0" t="0"/>
          <a:stretch/>
        </p:blipFill>
        <p:spPr>
          <a:xfrm rot="10800000">
            <a:off x="4618458" y="702126"/>
            <a:ext cx="597320" cy="511723"/>
          </a:xfrm>
          <a:prstGeom prst="rect">
            <a:avLst/>
          </a:prstGeom>
          <a:noFill/>
          <a:ln>
            <a:noFill/>
          </a:ln>
        </p:spPr>
      </p:pic>
      <p:sp>
        <p:nvSpPr>
          <p:cNvPr id="408" name="Google Shape;408;p79"/>
          <p:cNvSpPr txBox="1"/>
          <p:nvPr>
            <p:ph idx="1" type="body"/>
          </p:nvPr>
        </p:nvSpPr>
        <p:spPr>
          <a:xfrm>
            <a:off x="964913" y="899976"/>
            <a:ext cx="3124500" cy="2208000"/>
          </a:xfrm>
          <a:prstGeom prst="rect">
            <a:avLst/>
          </a:prstGeom>
          <a:noFill/>
          <a:ln>
            <a:noFill/>
          </a:ln>
        </p:spPr>
        <p:txBody>
          <a:bodyPr anchorCtr="0" anchor="ctr" bIns="0" lIns="0" spcFirstLastPara="1" rIns="0" wrap="square" tIns="0">
            <a:normAutofit/>
          </a:bodyPr>
          <a:lstStyle>
            <a:lvl1pPr indent="-228600" lvl="0" marL="457200" rtl="0" algn="r">
              <a:lnSpc>
                <a:spcPct val="85000"/>
              </a:lnSpc>
              <a:spcBef>
                <a:spcPts val="0"/>
              </a:spcBef>
              <a:spcAft>
                <a:spcPts val="0"/>
              </a:spcAft>
              <a:buClr>
                <a:schemeClr val="lt1"/>
              </a:buClr>
              <a:buSzPts val="1500"/>
              <a:buFont typeface="Helvetica Neue"/>
              <a:buNone/>
              <a:defRPr b="1" i="0" sz="2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09" name="Google Shape;409;p79"/>
          <p:cNvSpPr txBox="1"/>
          <p:nvPr>
            <p:ph idx="2" type="body"/>
          </p:nvPr>
        </p:nvSpPr>
        <p:spPr>
          <a:xfrm>
            <a:off x="5029121" y="899976"/>
            <a:ext cx="3124500" cy="2208000"/>
          </a:xfrm>
          <a:prstGeom prst="rect">
            <a:avLst/>
          </a:prstGeom>
          <a:noFill/>
          <a:ln>
            <a:noFill/>
          </a:ln>
        </p:spPr>
        <p:txBody>
          <a:bodyPr anchorCtr="0" anchor="ctr" bIns="0" lIns="0" spcFirstLastPara="1" rIns="0" wrap="square" tIns="0">
            <a:normAutofit/>
          </a:bodyPr>
          <a:lstStyle>
            <a:lvl1pPr indent="-228600" lvl="0" marL="457200" rtl="0" algn="l">
              <a:lnSpc>
                <a:spcPct val="85000"/>
              </a:lnSpc>
              <a:spcBef>
                <a:spcPts val="0"/>
              </a:spcBef>
              <a:spcAft>
                <a:spcPts val="0"/>
              </a:spcAft>
              <a:buClr>
                <a:schemeClr val="lt1"/>
              </a:buClr>
              <a:buSzPts val="1500"/>
              <a:buFont typeface="Helvetica Neue"/>
              <a:buNone/>
              <a:defRPr b="1" i="0" sz="2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10" name="Google Shape;410;p79"/>
          <p:cNvSpPr txBox="1"/>
          <p:nvPr>
            <p:ph idx="3" type="body"/>
          </p:nvPr>
        </p:nvSpPr>
        <p:spPr>
          <a:xfrm>
            <a:off x="5321838" y="3107880"/>
            <a:ext cx="2093100" cy="342900"/>
          </a:xfrm>
          <a:prstGeom prst="rect">
            <a:avLst/>
          </a:prstGeom>
          <a:noFill/>
          <a:ln>
            <a:noFill/>
          </a:ln>
        </p:spPr>
        <p:txBody>
          <a:bodyPr anchorCtr="0" anchor="t" bIns="0" lIns="0" spcFirstLastPara="1" rIns="0" wrap="square" tIns="101250">
            <a:normAutofit/>
          </a:bodyPr>
          <a:lstStyle>
            <a:lvl1pPr indent="-228600" lvl="0" marL="457200" rtl="0" algn="ctr">
              <a:lnSpc>
                <a:spcPct val="100000"/>
              </a:lnSpc>
              <a:spcBef>
                <a:spcPts val="0"/>
              </a:spcBef>
              <a:spcAft>
                <a:spcPts val="0"/>
              </a:spcAft>
              <a:buClr>
                <a:schemeClr val="lt1"/>
              </a:buClr>
              <a:buSzPts val="1400"/>
              <a:buFont typeface="Helvetica Neue"/>
              <a:buNone/>
              <a:defRPr b="0" i="1" sz="18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11" name="Google Shape;411;p79"/>
          <p:cNvSpPr txBox="1"/>
          <p:nvPr>
            <p:ph idx="4" type="body"/>
          </p:nvPr>
        </p:nvSpPr>
        <p:spPr>
          <a:xfrm>
            <a:off x="1828586" y="3107880"/>
            <a:ext cx="2076000" cy="342900"/>
          </a:xfrm>
          <a:prstGeom prst="rect">
            <a:avLst/>
          </a:prstGeom>
          <a:noFill/>
          <a:ln>
            <a:noFill/>
          </a:ln>
        </p:spPr>
        <p:txBody>
          <a:bodyPr anchorCtr="0" anchor="t" bIns="0" lIns="0" spcFirstLastPara="1" rIns="0" wrap="square" tIns="101250">
            <a:normAutofit/>
          </a:bodyPr>
          <a:lstStyle>
            <a:lvl1pPr indent="-228600" lvl="0" marL="457200" rtl="0" algn="ctr">
              <a:lnSpc>
                <a:spcPct val="100000"/>
              </a:lnSpc>
              <a:spcBef>
                <a:spcPts val="0"/>
              </a:spcBef>
              <a:spcAft>
                <a:spcPts val="0"/>
              </a:spcAft>
              <a:buClr>
                <a:schemeClr val="lt1"/>
              </a:buClr>
              <a:buSzPts val="1400"/>
              <a:buFont typeface="Helvetica Neue"/>
              <a:buNone/>
              <a:defRPr b="0" i="1" sz="18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12" name="Google Shape;412;p79"/>
          <p:cNvSpPr txBox="1"/>
          <p:nvPr>
            <p:ph idx="11" type="ftr"/>
          </p:nvPr>
        </p:nvSpPr>
        <p:spPr>
          <a:xfrm>
            <a:off x="4076390" y="4734018"/>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900"/>
              <a:buFont typeface="Calibri"/>
              <a:buChar char="●"/>
              <a:defRPr b="0" i="0" sz="900">
                <a:solidFill>
                  <a:srgbClr val="6A6A6A"/>
                </a:solidFill>
                <a:latin typeface="Calibri"/>
                <a:ea typeface="Calibri"/>
                <a:cs typeface="Calibri"/>
                <a:sym typeface="Calibri"/>
              </a:defRPr>
            </a:lvl1pPr>
            <a:lvl2pPr lvl="1" rtl="0" algn="ctr">
              <a:lnSpc>
                <a:spcPct val="100000"/>
              </a:lnSpc>
              <a:spcBef>
                <a:spcPts val="0"/>
              </a:spcBef>
              <a:spcAft>
                <a:spcPts val="0"/>
              </a:spcAft>
              <a:buClr>
                <a:srgbClr val="000000"/>
              </a:buClr>
              <a:buSzPts val="1000"/>
              <a:buChar char="○"/>
              <a:defRPr sz="800"/>
            </a:lvl2pPr>
            <a:lvl3pPr lvl="2" rtl="0" algn="ctr">
              <a:lnSpc>
                <a:spcPct val="100000"/>
              </a:lnSpc>
              <a:spcBef>
                <a:spcPts val="0"/>
              </a:spcBef>
              <a:spcAft>
                <a:spcPts val="0"/>
              </a:spcAft>
              <a:buClr>
                <a:srgbClr val="000000"/>
              </a:buClr>
              <a:buSzPts val="1000"/>
              <a:buChar char="■"/>
              <a:defRPr sz="800"/>
            </a:lvl3pPr>
            <a:lvl4pPr lvl="3" rtl="0" algn="ctr">
              <a:lnSpc>
                <a:spcPct val="100000"/>
              </a:lnSpc>
              <a:spcBef>
                <a:spcPts val="0"/>
              </a:spcBef>
              <a:spcAft>
                <a:spcPts val="0"/>
              </a:spcAft>
              <a:buClr>
                <a:srgbClr val="000000"/>
              </a:buClr>
              <a:buSzPts val="1000"/>
              <a:buChar char="●"/>
              <a:defRPr sz="800"/>
            </a:lvl4pPr>
            <a:lvl5pPr lvl="4" rtl="0" algn="ctr">
              <a:lnSpc>
                <a:spcPct val="100000"/>
              </a:lnSpc>
              <a:spcBef>
                <a:spcPts val="0"/>
              </a:spcBef>
              <a:spcAft>
                <a:spcPts val="0"/>
              </a:spcAft>
              <a:buClr>
                <a:srgbClr val="000000"/>
              </a:buClr>
              <a:buSzPts val="1000"/>
              <a:buChar char="○"/>
              <a:defRPr sz="800"/>
            </a:lvl5pPr>
            <a:lvl6pPr lvl="5" rtl="0" algn="ctr">
              <a:lnSpc>
                <a:spcPct val="100000"/>
              </a:lnSpc>
              <a:spcBef>
                <a:spcPts val="0"/>
              </a:spcBef>
              <a:spcAft>
                <a:spcPts val="0"/>
              </a:spcAft>
              <a:buClr>
                <a:srgbClr val="000000"/>
              </a:buClr>
              <a:buSzPts val="1000"/>
              <a:buChar char="■"/>
              <a:defRPr sz="800"/>
            </a:lvl6pPr>
            <a:lvl7pPr lvl="6" rtl="0" algn="ctr">
              <a:lnSpc>
                <a:spcPct val="100000"/>
              </a:lnSpc>
              <a:spcBef>
                <a:spcPts val="0"/>
              </a:spcBef>
              <a:spcAft>
                <a:spcPts val="0"/>
              </a:spcAft>
              <a:buClr>
                <a:srgbClr val="000000"/>
              </a:buClr>
              <a:buSzPts val="1000"/>
              <a:buChar char="●"/>
              <a:defRPr sz="800"/>
            </a:lvl7pPr>
            <a:lvl8pPr lvl="7" rtl="0" algn="ctr">
              <a:lnSpc>
                <a:spcPct val="100000"/>
              </a:lnSpc>
              <a:spcBef>
                <a:spcPts val="0"/>
              </a:spcBef>
              <a:spcAft>
                <a:spcPts val="0"/>
              </a:spcAft>
              <a:buClr>
                <a:srgbClr val="000000"/>
              </a:buClr>
              <a:buSzPts val="1000"/>
              <a:buChar char="○"/>
              <a:defRPr sz="800"/>
            </a:lvl8pPr>
            <a:lvl9pPr lvl="8" rtl="0" algn="ctr">
              <a:lnSpc>
                <a:spcPct val="100000"/>
              </a:lnSpc>
              <a:spcBef>
                <a:spcPts val="0"/>
              </a:spcBef>
              <a:spcAft>
                <a:spcPts val="0"/>
              </a:spcAft>
              <a:buClr>
                <a:srgbClr val="000000"/>
              </a:buClr>
              <a:buSzPts val="1000"/>
              <a:buChar char="■"/>
              <a:defRPr sz="800"/>
            </a:lvl9pPr>
          </a:lstStyle>
          <a:p/>
        </p:txBody>
      </p:sp>
      <p:pic>
        <p:nvPicPr>
          <p:cNvPr id="413" name="Google Shape;413;p79"/>
          <p:cNvPicPr preferRelativeResize="0"/>
          <p:nvPr/>
        </p:nvPicPr>
        <p:blipFill rotWithShape="1">
          <a:blip r:embed="rId4">
            <a:alphaModFix/>
          </a:blip>
          <a:srcRect b="0" l="0" r="0" t="0"/>
          <a:stretch/>
        </p:blipFill>
        <p:spPr>
          <a:xfrm>
            <a:off x="1821801" y="4684950"/>
            <a:ext cx="466629" cy="3240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_statement">
  <p:cSld name="5_Blank_statement">
    <p:spTree>
      <p:nvGrpSpPr>
        <p:cNvPr id="414" name="Shape 414"/>
        <p:cNvGrpSpPr/>
        <p:nvPr/>
      </p:nvGrpSpPr>
      <p:grpSpPr>
        <a:xfrm>
          <a:off x="0" y="0"/>
          <a:ext cx="0" cy="0"/>
          <a:chOff x="0" y="0"/>
          <a:chExt cx="0" cy="0"/>
        </a:xfrm>
      </p:grpSpPr>
      <p:pic>
        <p:nvPicPr>
          <p:cNvPr id="415" name="Google Shape;415;p80"/>
          <p:cNvPicPr preferRelativeResize="0"/>
          <p:nvPr/>
        </p:nvPicPr>
        <p:blipFill rotWithShape="1">
          <a:blip r:embed="rId2">
            <a:alphaModFix/>
          </a:blip>
          <a:srcRect b="0" l="0" r="0" t="0"/>
          <a:stretch/>
        </p:blipFill>
        <p:spPr>
          <a:xfrm>
            <a:off x="2774" y="0"/>
            <a:ext cx="9138452" cy="5143500"/>
          </a:xfrm>
          <a:prstGeom prst="rect">
            <a:avLst/>
          </a:prstGeom>
          <a:noFill/>
          <a:ln>
            <a:noFill/>
          </a:ln>
        </p:spPr>
      </p:pic>
      <p:sp>
        <p:nvSpPr>
          <p:cNvPr id="416" name="Google Shape;416;p80"/>
          <p:cNvSpPr txBox="1"/>
          <p:nvPr>
            <p:ph idx="1" type="body"/>
          </p:nvPr>
        </p:nvSpPr>
        <p:spPr>
          <a:xfrm>
            <a:off x="2143125" y="419100"/>
            <a:ext cx="48579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accent2"/>
              </a:buClr>
              <a:buSzPts val="3700"/>
              <a:buFont typeface="Helvetica Neue"/>
              <a:buNone/>
              <a:defRPr b="0" i="0" sz="5000">
                <a:solidFill>
                  <a:schemeClr val="accent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ull Photo">
  <p:cSld name="Title - Full Photo">
    <p:spTree>
      <p:nvGrpSpPr>
        <p:cNvPr id="417" name="Shape 417"/>
        <p:cNvGrpSpPr/>
        <p:nvPr/>
      </p:nvGrpSpPr>
      <p:grpSpPr>
        <a:xfrm>
          <a:off x="0" y="0"/>
          <a:ext cx="0" cy="0"/>
          <a:chOff x="0" y="0"/>
          <a:chExt cx="0" cy="0"/>
        </a:xfrm>
      </p:grpSpPr>
      <p:pic>
        <p:nvPicPr>
          <p:cNvPr id="418" name="Google Shape;418;p81"/>
          <p:cNvPicPr preferRelativeResize="0"/>
          <p:nvPr/>
        </p:nvPicPr>
        <p:blipFill rotWithShape="1">
          <a:blip r:embed="rId2">
            <a:alphaModFix/>
          </a:blip>
          <a:srcRect b="-15619" l="0" r="0" t="15620"/>
          <a:stretch/>
        </p:blipFill>
        <p:spPr>
          <a:xfrm>
            <a:off x="0" y="0"/>
            <a:ext cx="9143999" cy="6096000"/>
          </a:xfrm>
          <a:prstGeom prst="rect">
            <a:avLst/>
          </a:prstGeom>
          <a:noFill/>
          <a:ln>
            <a:noFill/>
          </a:ln>
        </p:spPr>
      </p:pic>
      <p:sp>
        <p:nvSpPr>
          <p:cNvPr id="419" name="Google Shape;419;p81"/>
          <p:cNvSpPr/>
          <p:nvPr/>
        </p:nvSpPr>
        <p:spPr>
          <a:xfrm>
            <a:off x="0" y="7888"/>
            <a:ext cx="9144000" cy="4536000"/>
          </a:xfrm>
          <a:prstGeom prst="rect">
            <a:avLst/>
          </a:prstGeom>
          <a:gradFill>
            <a:gsLst>
              <a:gs pos="0">
                <a:srgbClr val="2D3293"/>
              </a:gs>
              <a:gs pos="8000">
                <a:srgbClr val="2D3293"/>
              </a:gs>
              <a:gs pos="100000">
                <a:srgbClr val="2D3293">
                  <a:alpha val="0"/>
                </a:srgbClr>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20" name="Google Shape;420;p81"/>
          <p:cNvSpPr txBox="1"/>
          <p:nvPr>
            <p:ph idx="1" type="body"/>
          </p:nvPr>
        </p:nvSpPr>
        <p:spPr>
          <a:xfrm>
            <a:off x="400050" y="445592"/>
            <a:ext cx="7250100" cy="2654400"/>
          </a:xfrm>
          <a:prstGeom prst="rect">
            <a:avLst/>
          </a:prstGeom>
          <a:noFill/>
          <a:ln>
            <a:noFill/>
          </a:ln>
        </p:spPr>
        <p:txBody>
          <a:bodyPr anchorCtr="0" anchor="b" bIns="0" lIns="0" spcFirstLastPara="1" rIns="0" wrap="square" tIns="0">
            <a:normAutofit/>
          </a:bodyPr>
          <a:lstStyle>
            <a:lvl1pPr indent="-228600" lvl="0" marL="457200" rtl="0" algn="l">
              <a:lnSpc>
                <a:spcPct val="85000"/>
              </a:lnSpc>
              <a:spcBef>
                <a:spcPts val="0"/>
              </a:spcBef>
              <a:spcAft>
                <a:spcPts val="0"/>
              </a:spcAft>
              <a:buClr>
                <a:schemeClr val="lt1"/>
              </a:buClr>
              <a:buSzPts val="6100"/>
              <a:buFont typeface="Helvetica Neue"/>
              <a:buNone/>
              <a:defRPr b="1" i="0" sz="81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21" name="Google Shape;421;p81"/>
          <p:cNvSpPr txBox="1"/>
          <p:nvPr>
            <p:ph idx="2" type="body"/>
          </p:nvPr>
        </p:nvSpPr>
        <p:spPr>
          <a:xfrm>
            <a:off x="400051" y="3099938"/>
            <a:ext cx="4035300" cy="1072200"/>
          </a:xfrm>
          <a:prstGeom prst="rect">
            <a:avLst/>
          </a:prstGeom>
          <a:noFill/>
          <a:ln>
            <a:noFill/>
          </a:ln>
        </p:spPr>
        <p:txBody>
          <a:bodyPr anchorCtr="0" anchor="t" bIns="0" lIns="0" spcFirstLastPara="1" rIns="0" wrap="square" tIns="101250">
            <a:normAutofit/>
          </a:bodyPr>
          <a:lstStyle>
            <a:lvl1pPr indent="-228600" lvl="0" marL="457200" rtl="0" algn="l">
              <a:lnSpc>
                <a:spcPct val="85000"/>
              </a:lnSpc>
              <a:spcBef>
                <a:spcPts val="0"/>
              </a:spcBef>
              <a:spcAft>
                <a:spcPts val="0"/>
              </a:spcAft>
              <a:buClr>
                <a:schemeClr val="lt1"/>
              </a:buClr>
              <a:buSzPts val="1900"/>
              <a:buFont typeface="Helvetica Neue"/>
              <a:buNone/>
              <a:defRPr b="1" i="0" sz="25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22" name="Google Shape;422;p81"/>
          <p:cNvSpPr txBox="1"/>
          <p:nvPr/>
        </p:nvSpPr>
        <p:spPr>
          <a:xfrm>
            <a:off x="10525538" y="2030977"/>
            <a:ext cx="543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1" i="0" sz="1800" u="none" cap="none" strike="noStrike">
              <a:solidFill>
                <a:srgbClr val="000000"/>
              </a:solidFill>
              <a:latin typeface="Open Sans"/>
              <a:ea typeface="Open Sans"/>
              <a:cs typeface="Open Sans"/>
              <a:sym typeface="Open San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_statement">
  <p:cSld name="4_Blank_statement">
    <p:spTree>
      <p:nvGrpSpPr>
        <p:cNvPr id="423" name="Shape 423"/>
        <p:cNvGrpSpPr/>
        <p:nvPr/>
      </p:nvGrpSpPr>
      <p:grpSpPr>
        <a:xfrm>
          <a:off x="0" y="0"/>
          <a:ext cx="0" cy="0"/>
          <a:chOff x="0" y="0"/>
          <a:chExt cx="0" cy="0"/>
        </a:xfrm>
      </p:grpSpPr>
      <p:sp>
        <p:nvSpPr>
          <p:cNvPr id="424" name="Google Shape;424;p82"/>
          <p:cNvSpPr/>
          <p:nvPr/>
        </p:nvSpPr>
        <p:spPr>
          <a:xfrm>
            <a:off x="0" y="0"/>
            <a:ext cx="9144000" cy="5143500"/>
          </a:xfrm>
          <a:prstGeom prst="rect">
            <a:avLst/>
          </a:prstGeom>
          <a:solidFill>
            <a:schemeClr val="accent2"/>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25" name="Google Shape;425;p82"/>
          <p:cNvPicPr preferRelativeResize="0"/>
          <p:nvPr/>
        </p:nvPicPr>
        <p:blipFill rotWithShape="1">
          <a:blip r:embed="rId2">
            <a:alphaModFix/>
          </a:blip>
          <a:srcRect b="0" l="0" r="0" t="0"/>
          <a:stretch/>
        </p:blipFill>
        <p:spPr>
          <a:xfrm>
            <a:off x="2779" y="0"/>
            <a:ext cx="9138443" cy="5143500"/>
          </a:xfrm>
          <a:prstGeom prst="rect">
            <a:avLst/>
          </a:prstGeom>
          <a:noFill/>
          <a:ln>
            <a:noFill/>
          </a:ln>
        </p:spPr>
      </p:pic>
      <p:sp>
        <p:nvSpPr>
          <p:cNvPr id="426" name="Google Shape;426;p82"/>
          <p:cNvSpPr txBox="1"/>
          <p:nvPr>
            <p:ph idx="1" type="body"/>
          </p:nvPr>
        </p:nvSpPr>
        <p:spPr>
          <a:xfrm>
            <a:off x="2219325" y="419100"/>
            <a:ext cx="4705500" cy="4305300"/>
          </a:xfrm>
          <a:prstGeom prst="rect">
            <a:avLst/>
          </a:prstGeom>
          <a:noFill/>
          <a:ln>
            <a:noFill/>
          </a:ln>
        </p:spPr>
        <p:txBody>
          <a:bodyPr anchorCtr="0" anchor="ctr" bIns="0" lIns="0" spcFirstLastPara="1" rIns="0" wrap="square" tIns="0">
            <a:normAutofit/>
          </a:bodyPr>
          <a:lstStyle>
            <a:lvl1pPr indent="-228600" lvl="0" marL="457200" rtl="0" algn="ctr">
              <a:lnSpc>
                <a:spcPct val="100000"/>
              </a:lnSpc>
              <a:spcBef>
                <a:spcPts val="0"/>
              </a:spcBef>
              <a:spcAft>
                <a:spcPts val="0"/>
              </a:spcAft>
              <a:buClr>
                <a:schemeClr val="lt1"/>
              </a:buClr>
              <a:buSzPts val="3700"/>
              <a:buFont typeface="Helvetica Neue"/>
              <a:buNone/>
              <a:defRPr b="0" i="0" sz="5000">
                <a:solidFill>
                  <a:schemeClr val="l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hotos - Text">
  <p:cSld name="6 Photos - Text">
    <p:spTree>
      <p:nvGrpSpPr>
        <p:cNvPr id="427" name="Shape 427"/>
        <p:cNvGrpSpPr/>
        <p:nvPr/>
      </p:nvGrpSpPr>
      <p:grpSpPr>
        <a:xfrm>
          <a:off x="0" y="0"/>
          <a:ext cx="0" cy="0"/>
          <a:chOff x="0" y="0"/>
          <a:chExt cx="0" cy="0"/>
        </a:xfrm>
      </p:grpSpPr>
      <p:sp>
        <p:nvSpPr>
          <p:cNvPr id="428" name="Google Shape;428;p83"/>
          <p:cNvSpPr/>
          <p:nvPr/>
        </p:nvSpPr>
        <p:spPr>
          <a:xfrm>
            <a:off x="0" y="0"/>
            <a:ext cx="9144000" cy="5143500"/>
          </a:xfrm>
          <a:prstGeom prst="rect">
            <a:avLst/>
          </a:prstGeom>
          <a:gradFill>
            <a:gsLst>
              <a:gs pos="0">
                <a:schemeClr val="accent2"/>
              </a:gs>
              <a:gs pos="33000">
                <a:schemeClr val="accent2"/>
              </a:gs>
              <a:gs pos="100000">
                <a:schemeClr val="accent3"/>
              </a:gs>
            </a:gsLst>
            <a:lin ang="12600029" scaled="0"/>
          </a:gra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29" name="Google Shape;429;p83"/>
          <p:cNvSpPr/>
          <p:nvPr>
            <p:ph idx="2" type="pic"/>
          </p:nvPr>
        </p:nvSpPr>
        <p:spPr>
          <a:xfrm>
            <a:off x="417044" y="1060729"/>
            <a:ext cx="765900" cy="767100"/>
          </a:xfrm>
          <a:prstGeom prst="ellipse">
            <a:avLst/>
          </a:prstGeom>
          <a:solidFill>
            <a:schemeClr val="lt1"/>
          </a:solidFill>
          <a:ln cap="flat" cmpd="sng" w="79375">
            <a:solidFill>
              <a:schemeClr val="accent2"/>
            </a:solidFill>
            <a:prstDash val="solid"/>
            <a:round/>
            <a:headEnd len="sm" w="sm" type="none"/>
            <a:tailEnd len="sm" w="sm" type="none"/>
          </a:ln>
        </p:spPr>
      </p:sp>
      <p:sp>
        <p:nvSpPr>
          <p:cNvPr id="430" name="Google Shape;430;p83"/>
          <p:cNvSpPr txBox="1"/>
          <p:nvPr>
            <p:ph idx="1" type="body"/>
          </p:nvPr>
        </p:nvSpPr>
        <p:spPr>
          <a:xfrm>
            <a:off x="1302151" y="1075724"/>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2200"/>
              </a:spcBef>
              <a:spcAft>
                <a:spcPts val="0"/>
              </a:spcAft>
              <a:buClr>
                <a:schemeClr val="dk1"/>
              </a:buClr>
              <a:buSzPts val="1400"/>
              <a:buFont typeface="Open Sans SemiBold"/>
              <a:buNone/>
              <a:defRPr b="1" i="0" sz="1800">
                <a:solidFill>
                  <a:schemeClr val="dk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31" name="Google Shape;431;p83"/>
          <p:cNvSpPr txBox="1"/>
          <p:nvPr>
            <p:ph idx="3" type="body"/>
          </p:nvPr>
        </p:nvSpPr>
        <p:spPr>
          <a:xfrm>
            <a:off x="1302151" y="1309296"/>
            <a:ext cx="2988300" cy="6396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2200"/>
              </a:spcBef>
              <a:spcAft>
                <a:spcPts val="0"/>
              </a:spcAft>
              <a:buClr>
                <a:schemeClr val="lt1"/>
              </a:buClr>
              <a:buSzPts val="1000"/>
              <a:buFont typeface="Open Sans"/>
              <a:buNone/>
              <a:defRPr b="0" i="0" sz="1400">
                <a:solidFill>
                  <a:schemeClr val="l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32" name="Google Shape;432;p83"/>
          <p:cNvSpPr txBox="1"/>
          <p:nvPr>
            <p:ph idx="4" type="body"/>
          </p:nvPr>
        </p:nvSpPr>
        <p:spPr>
          <a:xfrm>
            <a:off x="400049" y="295275"/>
            <a:ext cx="8045400" cy="526200"/>
          </a:xfrm>
          <a:prstGeom prst="rect">
            <a:avLst/>
          </a:prstGeom>
          <a:noFill/>
          <a:ln>
            <a:noFill/>
          </a:ln>
        </p:spPr>
        <p:txBody>
          <a:bodyPr anchorCtr="0" anchor="ctr" bIns="0" lIns="0" spcFirstLastPara="1" rIns="0" wrap="square" tIns="0">
            <a:normAutofit/>
          </a:bodyPr>
          <a:lstStyle>
            <a:lvl1pPr indent="-228600" lvl="0" marL="457200" rtl="0" algn="l">
              <a:lnSpc>
                <a:spcPct val="85000"/>
              </a:lnSpc>
              <a:spcBef>
                <a:spcPts val="0"/>
              </a:spcBef>
              <a:spcAft>
                <a:spcPts val="0"/>
              </a:spcAft>
              <a:buClr>
                <a:schemeClr val="lt1"/>
              </a:buClr>
              <a:buSzPts val="1900"/>
              <a:buFont typeface="Open Sans SemiBold"/>
              <a:buNone/>
              <a:defRPr b="1" i="0" sz="2500">
                <a:solidFill>
                  <a:schemeClr val="lt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33" name="Google Shape;433;p83"/>
          <p:cNvSpPr/>
          <p:nvPr/>
        </p:nvSpPr>
        <p:spPr>
          <a:xfrm>
            <a:off x="0" y="4514850"/>
            <a:ext cx="9144000" cy="628500"/>
          </a:xfrm>
          <a:prstGeom prst="rect">
            <a:avLst/>
          </a:prstGeom>
          <a:solidFill>
            <a:schemeClr val="lt1"/>
          </a:solidFill>
          <a:ln>
            <a:noFill/>
          </a:ln>
          <a:effectLst>
            <a:outerShdw blurRad="25400" rotWithShape="0" dir="5400000" dist="12700">
              <a:srgbClr val="000000">
                <a:alpha val="49800"/>
              </a:srgb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34" name="Google Shape;434;p83"/>
          <p:cNvSpPr/>
          <p:nvPr>
            <p:ph idx="5" type="pic"/>
          </p:nvPr>
        </p:nvSpPr>
        <p:spPr>
          <a:xfrm>
            <a:off x="417044" y="2188210"/>
            <a:ext cx="765900" cy="767100"/>
          </a:xfrm>
          <a:prstGeom prst="ellipse">
            <a:avLst/>
          </a:prstGeom>
          <a:solidFill>
            <a:schemeClr val="lt1"/>
          </a:solidFill>
          <a:ln cap="flat" cmpd="sng" w="79375">
            <a:solidFill>
              <a:schemeClr val="accent2"/>
            </a:solidFill>
            <a:prstDash val="solid"/>
            <a:round/>
            <a:headEnd len="sm" w="sm" type="none"/>
            <a:tailEnd len="sm" w="sm" type="none"/>
          </a:ln>
        </p:spPr>
      </p:sp>
      <p:sp>
        <p:nvSpPr>
          <p:cNvPr id="435" name="Google Shape;435;p83"/>
          <p:cNvSpPr txBox="1"/>
          <p:nvPr>
            <p:ph idx="6" type="body"/>
          </p:nvPr>
        </p:nvSpPr>
        <p:spPr>
          <a:xfrm>
            <a:off x="1302151" y="2203205"/>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2200"/>
              </a:spcBef>
              <a:spcAft>
                <a:spcPts val="0"/>
              </a:spcAft>
              <a:buClr>
                <a:schemeClr val="dk1"/>
              </a:buClr>
              <a:buSzPts val="1400"/>
              <a:buFont typeface="Open Sans SemiBold"/>
              <a:buNone/>
              <a:defRPr b="1" i="0" sz="1800">
                <a:solidFill>
                  <a:schemeClr val="dk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36" name="Google Shape;436;p83"/>
          <p:cNvSpPr txBox="1"/>
          <p:nvPr>
            <p:ph idx="7" type="body"/>
          </p:nvPr>
        </p:nvSpPr>
        <p:spPr>
          <a:xfrm>
            <a:off x="1302151" y="2436777"/>
            <a:ext cx="2988300" cy="6180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2200"/>
              </a:spcBef>
              <a:spcAft>
                <a:spcPts val="0"/>
              </a:spcAft>
              <a:buClr>
                <a:schemeClr val="lt1"/>
              </a:buClr>
              <a:buSzPts val="1000"/>
              <a:buFont typeface="Open Sans"/>
              <a:buNone/>
              <a:defRPr b="0" i="0" sz="1400">
                <a:solidFill>
                  <a:schemeClr val="l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37" name="Google Shape;437;p83"/>
          <p:cNvSpPr/>
          <p:nvPr>
            <p:ph idx="8" type="pic"/>
          </p:nvPr>
        </p:nvSpPr>
        <p:spPr>
          <a:xfrm>
            <a:off x="417044" y="3300697"/>
            <a:ext cx="765900" cy="767100"/>
          </a:xfrm>
          <a:prstGeom prst="ellipse">
            <a:avLst/>
          </a:prstGeom>
          <a:solidFill>
            <a:schemeClr val="lt1"/>
          </a:solidFill>
          <a:ln cap="flat" cmpd="sng" w="79375">
            <a:solidFill>
              <a:schemeClr val="accent2"/>
            </a:solidFill>
            <a:prstDash val="solid"/>
            <a:round/>
            <a:headEnd len="sm" w="sm" type="none"/>
            <a:tailEnd len="sm" w="sm" type="none"/>
          </a:ln>
        </p:spPr>
      </p:sp>
      <p:sp>
        <p:nvSpPr>
          <p:cNvPr id="438" name="Google Shape;438;p83"/>
          <p:cNvSpPr txBox="1"/>
          <p:nvPr>
            <p:ph idx="9" type="body"/>
          </p:nvPr>
        </p:nvSpPr>
        <p:spPr>
          <a:xfrm>
            <a:off x="1302151" y="3315692"/>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2200"/>
              </a:spcBef>
              <a:spcAft>
                <a:spcPts val="0"/>
              </a:spcAft>
              <a:buClr>
                <a:schemeClr val="dk1"/>
              </a:buClr>
              <a:buSzPts val="1400"/>
              <a:buFont typeface="Open Sans SemiBold"/>
              <a:buNone/>
              <a:defRPr b="1" i="0" sz="1800">
                <a:solidFill>
                  <a:schemeClr val="dk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39" name="Google Shape;439;p83"/>
          <p:cNvSpPr txBox="1"/>
          <p:nvPr>
            <p:ph idx="13" type="body"/>
          </p:nvPr>
        </p:nvSpPr>
        <p:spPr>
          <a:xfrm>
            <a:off x="1302151" y="3549264"/>
            <a:ext cx="2988300" cy="6228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2200"/>
              </a:spcBef>
              <a:spcAft>
                <a:spcPts val="0"/>
              </a:spcAft>
              <a:buClr>
                <a:schemeClr val="lt1"/>
              </a:buClr>
              <a:buSzPts val="1000"/>
              <a:buFont typeface="Open Sans"/>
              <a:buNone/>
              <a:defRPr b="0" i="0" sz="1400">
                <a:solidFill>
                  <a:schemeClr val="l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40" name="Google Shape;440;p83"/>
          <p:cNvSpPr/>
          <p:nvPr>
            <p:ph idx="14" type="pic"/>
          </p:nvPr>
        </p:nvSpPr>
        <p:spPr>
          <a:xfrm>
            <a:off x="4572000" y="1060729"/>
            <a:ext cx="765900" cy="767100"/>
          </a:xfrm>
          <a:prstGeom prst="ellipse">
            <a:avLst/>
          </a:prstGeom>
          <a:solidFill>
            <a:schemeClr val="lt1"/>
          </a:solidFill>
          <a:ln cap="flat" cmpd="sng" w="79375">
            <a:solidFill>
              <a:schemeClr val="accent2"/>
            </a:solidFill>
            <a:prstDash val="solid"/>
            <a:round/>
            <a:headEnd len="sm" w="sm" type="none"/>
            <a:tailEnd len="sm" w="sm" type="none"/>
          </a:ln>
        </p:spPr>
      </p:sp>
      <p:sp>
        <p:nvSpPr>
          <p:cNvPr id="441" name="Google Shape;441;p83"/>
          <p:cNvSpPr txBox="1"/>
          <p:nvPr>
            <p:ph idx="15" type="body"/>
          </p:nvPr>
        </p:nvSpPr>
        <p:spPr>
          <a:xfrm>
            <a:off x="5457107" y="1075724"/>
            <a:ext cx="2988300" cy="2337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2200"/>
              </a:spcBef>
              <a:spcAft>
                <a:spcPts val="0"/>
              </a:spcAft>
              <a:buClr>
                <a:schemeClr val="dk1"/>
              </a:buClr>
              <a:buSzPts val="1200"/>
              <a:buFont typeface="Open Sans SemiBold"/>
              <a:buNone/>
              <a:defRPr b="1" i="0" sz="1600">
                <a:solidFill>
                  <a:schemeClr val="dk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42" name="Google Shape;442;p83"/>
          <p:cNvSpPr txBox="1"/>
          <p:nvPr>
            <p:ph idx="16" type="body"/>
          </p:nvPr>
        </p:nvSpPr>
        <p:spPr>
          <a:xfrm>
            <a:off x="5457107" y="1309296"/>
            <a:ext cx="2988300" cy="6396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2200"/>
              </a:spcBef>
              <a:spcAft>
                <a:spcPts val="0"/>
              </a:spcAft>
              <a:buClr>
                <a:schemeClr val="lt1"/>
              </a:buClr>
              <a:buSzPts val="1000"/>
              <a:buFont typeface="Open Sans"/>
              <a:buNone/>
              <a:defRPr b="0" i="0" sz="1400">
                <a:solidFill>
                  <a:schemeClr val="l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43" name="Google Shape;443;p83"/>
          <p:cNvSpPr/>
          <p:nvPr>
            <p:ph idx="17" type="pic"/>
          </p:nvPr>
        </p:nvSpPr>
        <p:spPr>
          <a:xfrm>
            <a:off x="4572000" y="2188210"/>
            <a:ext cx="765900" cy="767100"/>
          </a:xfrm>
          <a:prstGeom prst="ellipse">
            <a:avLst/>
          </a:prstGeom>
          <a:solidFill>
            <a:schemeClr val="lt1"/>
          </a:solidFill>
          <a:ln cap="flat" cmpd="sng" w="79375">
            <a:solidFill>
              <a:schemeClr val="accent2"/>
            </a:solidFill>
            <a:prstDash val="solid"/>
            <a:round/>
            <a:headEnd len="sm" w="sm" type="none"/>
            <a:tailEnd len="sm" w="sm" type="none"/>
          </a:ln>
        </p:spPr>
      </p:sp>
      <p:sp>
        <p:nvSpPr>
          <p:cNvPr id="444" name="Google Shape;444;p83"/>
          <p:cNvSpPr txBox="1"/>
          <p:nvPr>
            <p:ph idx="18" type="body"/>
          </p:nvPr>
        </p:nvSpPr>
        <p:spPr>
          <a:xfrm>
            <a:off x="5457107" y="2203205"/>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2200"/>
              </a:spcBef>
              <a:spcAft>
                <a:spcPts val="0"/>
              </a:spcAft>
              <a:buClr>
                <a:schemeClr val="dk1"/>
              </a:buClr>
              <a:buSzPts val="1400"/>
              <a:buFont typeface="Open Sans SemiBold"/>
              <a:buNone/>
              <a:defRPr b="1" i="0" sz="1800">
                <a:solidFill>
                  <a:schemeClr val="dk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45" name="Google Shape;445;p83"/>
          <p:cNvSpPr txBox="1"/>
          <p:nvPr>
            <p:ph idx="19" type="body"/>
          </p:nvPr>
        </p:nvSpPr>
        <p:spPr>
          <a:xfrm>
            <a:off x="5457107" y="2436777"/>
            <a:ext cx="2988300" cy="6180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2200"/>
              </a:spcBef>
              <a:spcAft>
                <a:spcPts val="0"/>
              </a:spcAft>
              <a:buClr>
                <a:schemeClr val="lt1"/>
              </a:buClr>
              <a:buSzPts val="1000"/>
              <a:buFont typeface="Open Sans"/>
              <a:buNone/>
              <a:defRPr b="0" i="0" sz="1400">
                <a:solidFill>
                  <a:schemeClr val="l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46" name="Google Shape;446;p83"/>
          <p:cNvSpPr/>
          <p:nvPr>
            <p:ph idx="20" type="pic"/>
          </p:nvPr>
        </p:nvSpPr>
        <p:spPr>
          <a:xfrm>
            <a:off x="4572000" y="3300697"/>
            <a:ext cx="765900" cy="767100"/>
          </a:xfrm>
          <a:prstGeom prst="ellipse">
            <a:avLst/>
          </a:prstGeom>
          <a:solidFill>
            <a:schemeClr val="lt1"/>
          </a:solidFill>
          <a:ln cap="flat" cmpd="sng" w="79375">
            <a:solidFill>
              <a:schemeClr val="accent2"/>
            </a:solidFill>
            <a:prstDash val="solid"/>
            <a:round/>
            <a:headEnd len="sm" w="sm" type="none"/>
            <a:tailEnd len="sm" w="sm" type="none"/>
          </a:ln>
        </p:spPr>
      </p:sp>
      <p:sp>
        <p:nvSpPr>
          <p:cNvPr id="447" name="Google Shape;447;p83"/>
          <p:cNvSpPr txBox="1"/>
          <p:nvPr>
            <p:ph idx="21" type="body"/>
          </p:nvPr>
        </p:nvSpPr>
        <p:spPr>
          <a:xfrm>
            <a:off x="5457107" y="3315692"/>
            <a:ext cx="2988300" cy="233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2200"/>
              </a:spcBef>
              <a:spcAft>
                <a:spcPts val="0"/>
              </a:spcAft>
              <a:buClr>
                <a:schemeClr val="dk1"/>
              </a:buClr>
              <a:buSzPts val="1400"/>
              <a:buFont typeface="Open Sans SemiBold"/>
              <a:buNone/>
              <a:defRPr b="1" i="0" sz="1800">
                <a:solidFill>
                  <a:schemeClr val="dk1"/>
                </a:solidFill>
                <a:latin typeface="Open Sans SemiBold"/>
                <a:ea typeface="Open Sans SemiBold"/>
                <a:cs typeface="Open Sans SemiBold"/>
                <a:sym typeface="Open Sans SemiBold"/>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48" name="Google Shape;448;p83"/>
          <p:cNvSpPr txBox="1"/>
          <p:nvPr>
            <p:ph idx="22" type="body"/>
          </p:nvPr>
        </p:nvSpPr>
        <p:spPr>
          <a:xfrm>
            <a:off x="5457107" y="3549264"/>
            <a:ext cx="2988300" cy="615900"/>
          </a:xfrm>
          <a:prstGeom prst="rect">
            <a:avLst/>
          </a:prstGeom>
          <a:noFill/>
          <a:ln>
            <a:noFill/>
          </a:ln>
        </p:spPr>
        <p:txBody>
          <a:bodyPr anchorCtr="0" anchor="t" bIns="0" lIns="0" spcFirstLastPara="1" rIns="0" wrap="square" tIns="60750">
            <a:normAutofit/>
          </a:bodyPr>
          <a:lstStyle>
            <a:lvl1pPr indent="-228600" lvl="0" marL="457200" rtl="0" algn="l">
              <a:lnSpc>
                <a:spcPct val="100000"/>
              </a:lnSpc>
              <a:spcBef>
                <a:spcPts val="2200"/>
              </a:spcBef>
              <a:spcAft>
                <a:spcPts val="0"/>
              </a:spcAft>
              <a:buClr>
                <a:schemeClr val="lt1"/>
              </a:buClr>
              <a:buSzPts val="1000"/>
              <a:buFont typeface="Open Sans"/>
              <a:buNone/>
              <a:defRPr b="0" i="0" sz="1400">
                <a:solidFill>
                  <a:schemeClr val="lt1"/>
                </a:solidFill>
                <a:latin typeface="Open Sans"/>
                <a:ea typeface="Open Sans"/>
                <a:cs typeface="Open Sans"/>
                <a:sym typeface="Open Sans"/>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pic>
        <p:nvPicPr>
          <p:cNvPr id="449" name="Google Shape;449;p83"/>
          <p:cNvPicPr preferRelativeResize="0"/>
          <p:nvPr/>
        </p:nvPicPr>
        <p:blipFill rotWithShape="1">
          <a:blip r:embed="rId2">
            <a:alphaModFix/>
          </a:blip>
          <a:srcRect b="0" l="0" r="0" t="0"/>
          <a:stretch/>
        </p:blipFill>
        <p:spPr>
          <a:xfrm rot="5400000">
            <a:off x="244153" y="-244153"/>
            <a:ext cx="976614" cy="1464921"/>
          </a:xfrm>
          <a:prstGeom prst="rect">
            <a:avLst/>
          </a:prstGeom>
          <a:noFill/>
          <a:ln>
            <a:noFill/>
          </a:ln>
        </p:spPr>
      </p:pic>
      <p:pic>
        <p:nvPicPr>
          <p:cNvPr id="450" name="Google Shape;450;p83"/>
          <p:cNvPicPr preferRelativeResize="0"/>
          <p:nvPr/>
        </p:nvPicPr>
        <p:blipFill rotWithShape="1">
          <a:blip r:embed="rId3">
            <a:alphaModFix/>
          </a:blip>
          <a:srcRect b="0" l="0" r="0" t="0"/>
          <a:stretch/>
        </p:blipFill>
        <p:spPr>
          <a:xfrm rot="-5400000">
            <a:off x="7899053" y="3276413"/>
            <a:ext cx="995958" cy="1493937"/>
          </a:xfrm>
          <a:prstGeom prst="rect">
            <a:avLst/>
          </a:prstGeom>
          <a:noFill/>
          <a:ln>
            <a:noFill/>
          </a:ln>
        </p:spPr>
      </p:pic>
      <p:sp>
        <p:nvSpPr>
          <p:cNvPr id="451" name="Google Shape;451;p83"/>
          <p:cNvSpPr txBox="1"/>
          <p:nvPr>
            <p:ph idx="11" type="ftr"/>
          </p:nvPr>
        </p:nvSpPr>
        <p:spPr>
          <a:xfrm>
            <a:off x="4076390" y="4810216"/>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Open Sans Light"/>
              <a:buChar char="●"/>
              <a:defRPr b="0" i="0" sz="800">
                <a:solidFill>
                  <a:srgbClr val="6A6A6A"/>
                </a:solidFill>
                <a:latin typeface="Open Sans Light"/>
                <a:ea typeface="Open Sans Light"/>
                <a:cs typeface="Open Sans Light"/>
                <a:sym typeface="Open Sans Light"/>
              </a:defRPr>
            </a:lvl1pPr>
            <a:lvl2pPr lvl="1" rtl="0" algn="ctr">
              <a:lnSpc>
                <a:spcPct val="100000"/>
              </a:lnSpc>
              <a:spcBef>
                <a:spcPts val="0"/>
              </a:spcBef>
              <a:spcAft>
                <a:spcPts val="0"/>
              </a:spcAft>
              <a:buClr>
                <a:srgbClr val="000000"/>
              </a:buClr>
              <a:buSzPts val="1000"/>
              <a:buChar char="○"/>
              <a:defRPr sz="800"/>
            </a:lvl2pPr>
            <a:lvl3pPr lvl="2" rtl="0" algn="ctr">
              <a:lnSpc>
                <a:spcPct val="100000"/>
              </a:lnSpc>
              <a:spcBef>
                <a:spcPts val="0"/>
              </a:spcBef>
              <a:spcAft>
                <a:spcPts val="0"/>
              </a:spcAft>
              <a:buClr>
                <a:srgbClr val="000000"/>
              </a:buClr>
              <a:buSzPts val="1000"/>
              <a:buChar char="■"/>
              <a:defRPr sz="800"/>
            </a:lvl3pPr>
            <a:lvl4pPr lvl="3" rtl="0" algn="ctr">
              <a:lnSpc>
                <a:spcPct val="100000"/>
              </a:lnSpc>
              <a:spcBef>
                <a:spcPts val="0"/>
              </a:spcBef>
              <a:spcAft>
                <a:spcPts val="0"/>
              </a:spcAft>
              <a:buClr>
                <a:srgbClr val="000000"/>
              </a:buClr>
              <a:buSzPts val="1000"/>
              <a:buChar char="●"/>
              <a:defRPr sz="800"/>
            </a:lvl4pPr>
            <a:lvl5pPr lvl="4" rtl="0" algn="ctr">
              <a:lnSpc>
                <a:spcPct val="100000"/>
              </a:lnSpc>
              <a:spcBef>
                <a:spcPts val="0"/>
              </a:spcBef>
              <a:spcAft>
                <a:spcPts val="0"/>
              </a:spcAft>
              <a:buClr>
                <a:srgbClr val="000000"/>
              </a:buClr>
              <a:buSzPts val="1000"/>
              <a:buChar char="○"/>
              <a:defRPr sz="800"/>
            </a:lvl5pPr>
            <a:lvl6pPr lvl="5" rtl="0" algn="ctr">
              <a:lnSpc>
                <a:spcPct val="100000"/>
              </a:lnSpc>
              <a:spcBef>
                <a:spcPts val="0"/>
              </a:spcBef>
              <a:spcAft>
                <a:spcPts val="0"/>
              </a:spcAft>
              <a:buClr>
                <a:srgbClr val="000000"/>
              </a:buClr>
              <a:buSzPts val="1000"/>
              <a:buChar char="■"/>
              <a:defRPr sz="800"/>
            </a:lvl6pPr>
            <a:lvl7pPr lvl="6" rtl="0" algn="ctr">
              <a:lnSpc>
                <a:spcPct val="100000"/>
              </a:lnSpc>
              <a:spcBef>
                <a:spcPts val="0"/>
              </a:spcBef>
              <a:spcAft>
                <a:spcPts val="0"/>
              </a:spcAft>
              <a:buClr>
                <a:srgbClr val="000000"/>
              </a:buClr>
              <a:buSzPts val="1000"/>
              <a:buChar char="●"/>
              <a:defRPr sz="800"/>
            </a:lvl7pPr>
            <a:lvl8pPr lvl="7" rtl="0" algn="ctr">
              <a:lnSpc>
                <a:spcPct val="100000"/>
              </a:lnSpc>
              <a:spcBef>
                <a:spcPts val="0"/>
              </a:spcBef>
              <a:spcAft>
                <a:spcPts val="0"/>
              </a:spcAft>
              <a:buClr>
                <a:srgbClr val="000000"/>
              </a:buClr>
              <a:buSzPts val="1000"/>
              <a:buChar char="○"/>
              <a:defRPr sz="800"/>
            </a:lvl8pPr>
            <a:lvl9pPr lvl="8" rtl="0" algn="ctr">
              <a:lnSpc>
                <a:spcPct val="100000"/>
              </a:lnSpc>
              <a:spcBef>
                <a:spcPts val="0"/>
              </a:spcBef>
              <a:spcAft>
                <a:spcPts val="0"/>
              </a:spcAft>
              <a:buClr>
                <a:srgbClr val="000000"/>
              </a:buClr>
              <a:buSzPts val="1000"/>
              <a:buChar char="■"/>
              <a:defRPr sz="800"/>
            </a:lvl9pPr>
          </a:lstStyle>
          <a:p/>
        </p:txBody>
      </p:sp>
      <p:sp>
        <p:nvSpPr>
          <p:cNvPr id="452" name="Google Shape;452;p83"/>
          <p:cNvSpPr txBox="1"/>
          <p:nvPr>
            <p:ph idx="12" type="sldNum"/>
          </p:nvPr>
        </p:nvSpPr>
        <p:spPr>
          <a:xfrm>
            <a:off x="8758858" y="4810215"/>
            <a:ext cx="285600" cy="211500"/>
          </a:xfrm>
          <a:prstGeom prst="rect">
            <a:avLst/>
          </a:prstGeom>
          <a:noFill/>
          <a:ln>
            <a:noFill/>
          </a:ln>
        </p:spPr>
        <p:txBody>
          <a:bodyPr anchorCtr="0" anchor="ctr" bIns="25700" lIns="51425" spcFirstLastPara="1" rIns="51425" wrap="square" tIns="25700">
            <a:normAutofit/>
          </a:bodyPr>
          <a:lstStyle>
            <a:lvl1pPr indent="0" lvl="0"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1pPr>
            <a:lvl2pPr indent="0" lvl="1"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2pPr>
            <a:lvl3pPr indent="0" lvl="2"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3pPr>
            <a:lvl4pPr indent="0" lvl="3"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4pPr>
            <a:lvl5pPr indent="0" lvl="4"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5pPr>
            <a:lvl6pPr indent="0" lvl="5"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6pPr>
            <a:lvl7pPr indent="0" lvl="6"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7pPr>
            <a:lvl8pPr indent="0" lvl="7"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8pPr>
            <a:lvl9pPr indent="0" lvl="8" marL="0" rtl="0" algn="r">
              <a:lnSpc>
                <a:spcPct val="100000"/>
              </a:lnSpc>
              <a:spcBef>
                <a:spcPts val="0"/>
              </a:spcBef>
              <a:spcAft>
                <a:spcPts val="0"/>
              </a:spcAft>
              <a:buClr>
                <a:srgbClr val="888888"/>
              </a:buClr>
              <a:buSzPts val="900"/>
              <a:buFont typeface="Open Sans Light"/>
              <a:buNone/>
              <a:defRPr b="0" i="0" sz="900" u="none" cap="none" strike="noStrike">
                <a:solidFill>
                  <a:srgbClr val="888888"/>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it"/>
              <a:t>‹#›</a:t>
            </a:fld>
            <a:endParaRPr/>
          </a:p>
        </p:txBody>
      </p:sp>
      <p:pic>
        <p:nvPicPr>
          <p:cNvPr id="453" name="Google Shape;453;p83"/>
          <p:cNvPicPr preferRelativeResize="0"/>
          <p:nvPr/>
        </p:nvPicPr>
        <p:blipFill rotWithShape="1">
          <a:blip r:embed="rId4">
            <a:alphaModFix/>
          </a:blip>
          <a:srcRect b="0" l="0" r="0" t="0"/>
          <a:stretch/>
        </p:blipFill>
        <p:spPr>
          <a:xfrm>
            <a:off x="1821801" y="4684950"/>
            <a:ext cx="466629" cy="324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Blocks - Photo">
  <p:cSld name="1_4 Blocks - Photo">
    <p:spTree>
      <p:nvGrpSpPr>
        <p:cNvPr id="454" name="Shape 454"/>
        <p:cNvGrpSpPr/>
        <p:nvPr/>
      </p:nvGrpSpPr>
      <p:grpSpPr>
        <a:xfrm>
          <a:off x="0" y="0"/>
          <a:ext cx="0" cy="0"/>
          <a:chOff x="0" y="0"/>
          <a:chExt cx="0" cy="0"/>
        </a:xfrm>
      </p:grpSpPr>
      <p:pic>
        <p:nvPicPr>
          <p:cNvPr id="455" name="Google Shape;455;p84"/>
          <p:cNvPicPr preferRelativeResize="0"/>
          <p:nvPr/>
        </p:nvPicPr>
        <p:blipFill rotWithShape="1">
          <a:blip r:embed="rId2">
            <a:alphaModFix/>
          </a:blip>
          <a:srcRect b="0" l="38739" r="3852" t="0"/>
          <a:stretch/>
        </p:blipFill>
        <p:spPr>
          <a:xfrm>
            <a:off x="7674473" y="0"/>
            <a:ext cx="1494617" cy="5149750"/>
          </a:xfrm>
          <a:prstGeom prst="rect">
            <a:avLst/>
          </a:prstGeom>
          <a:noFill/>
          <a:ln>
            <a:noFill/>
          </a:ln>
        </p:spPr>
      </p:pic>
      <p:sp>
        <p:nvSpPr>
          <p:cNvPr id="456" name="Google Shape;456;p84"/>
          <p:cNvSpPr txBox="1"/>
          <p:nvPr>
            <p:ph idx="1" type="body"/>
          </p:nvPr>
        </p:nvSpPr>
        <p:spPr>
          <a:xfrm>
            <a:off x="400050" y="310548"/>
            <a:ext cx="5743500" cy="510900"/>
          </a:xfrm>
          <a:prstGeom prst="rect">
            <a:avLst/>
          </a:prstGeom>
          <a:noFill/>
          <a:ln>
            <a:noFill/>
          </a:ln>
        </p:spPr>
        <p:txBody>
          <a:bodyPr anchorCtr="0" anchor="b" bIns="0" lIns="0" spcFirstLastPara="1" rIns="0" wrap="square" tIns="0">
            <a:noAutofit/>
          </a:bodyPr>
          <a:lstStyle>
            <a:lvl1pPr indent="-228600" lvl="0" marL="457200" rtl="0" algn="l">
              <a:lnSpc>
                <a:spcPct val="85000"/>
              </a:lnSpc>
              <a:spcBef>
                <a:spcPts val="0"/>
              </a:spcBef>
              <a:spcAft>
                <a:spcPts val="0"/>
              </a:spcAft>
              <a:buClr>
                <a:srgbClr val="2D3293"/>
              </a:buClr>
              <a:buSzPts val="2300"/>
              <a:buFont typeface="Helvetica Neue"/>
              <a:buNone/>
              <a:defRPr b="1" i="0" sz="30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57" name="Google Shape;457;p84"/>
          <p:cNvSpPr txBox="1"/>
          <p:nvPr/>
        </p:nvSpPr>
        <p:spPr>
          <a:xfrm>
            <a:off x="10525538" y="2030977"/>
            <a:ext cx="54300" cy="331200"/>
          </a:xfrm>
          <a:prstGeom prst="rect">
            <a:avLst/>
          </a:prstGeom>
          <a:noFill/>
          <a:ln>
            <a:noFill/>
          </a:ln>
        </p:spPr>
        <p:txBody>
          <a:bodyPr anchorCtr="0" anchor="ctr" bIns="26800" lIns="26800" spcFirstLastPara="1" rIns="26800" wrap="square" tIns="26800">
            <a:spAutoFit/>
          </a:bodyPr>
          <a:lstStyle/>
          <a:p>
            <a:pPr indent="0" lvl="0" marL="0" marR="0" rtl="0" algn="ctr">
              <a:lnSpc>
                <a:spcPct val="100000"/>
              </a:lnSpc>
              <a:spcBef>
                <a:spcPts val="0"/>
              </a:spcBef>
              <a:spcAft>
                <a:spcPts val="0"/>
              </a:spcAft>
              <a:buClr>
                <a:srgbClr val="000000"/>
              </a:buClr>
              <a:buSzPts val="1800"/>
              <a:buFont typeface="Helvetica Neue Light"/>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458" name="Google Shape;458;p84"/>
          <p:cNvSpPr/>
          <p:nvPr/>
        </p:nvSpPr>
        <p:spPr>
          <a:xfrm>
            <a:off x="7674474" y="-1"/>
            <a:ext cx="1494600" cy="5143500"/>
          </a:xfrm>
          <a:prstGeom prst="rect">
            <a:avLst/>
          </a:prstGeom>
          <a:gradFill>
            <a:gsLst>
              <a:gs pos="0">
                <a:srgbClr val="2D3293"/>
              </a:gs>
              <a:gs pos="8000">
                <a:srgbClr val="2D3293"/>
              </a:gs>
              <a:gs pos="100000">
                <a:srgbClr val="2D3293">
                  <a:alpha val="0"/>
                </a:srgbClr>
              </a:gs>
            </a:gsLst>
            <a:lin ang="5400012" scaled="0"/>
          </a:gradFill>
          <a:ln>
            <a:noFill/>
          </a:ln>
          <a:effectLst>
            <a:outerShdw blurRad="25400" rotWithShape="0" dir="5400000" dist="12700">
              <a:schemeClr val="accent1">
                <a:alpha val="49800"/>
              </a:schemeClr>
            </a:outerShdw>
          </a:effectLst>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59" name="Google Shape;459;p84"/>
          <p:cNvPicPr preferRelativeResize="0"/>
          <p:nvPr/>
        </p:nvPicPr>
        <p:blipFill rotWithShape="1">
          <a:blip r:embed="rId3">
            <a:alphaModFix/>
          </a:blip>
          <a:srcRect b="0" l="0" r="0" t="0"/>
          <a:stretch/>
        </p:blipFill>
        <p:spPr>
          <a:xfrm flipH="1" rot="-5400000">
            <a:off x="7774860" y="-281417"/>
            <a:ext cx="1087724" cy="1650557"/>
          </a:xfrm>
          <a:prstGeom prst="rect">
            <a:avLst/>
          </a:prstGeom>
          <a:noFill/>
          <a:ln>
            <a:noFill/>
          </a:ln>
        </p:spPr>
      </p:pic>
      <p:sp>
        <p:nvSpPr>
          <p:cNvPr id="460" name="Google Shape;460;p84"/>
          <p:cNvSpPr txBox="1"/>
          <p:nvPr>
            <p:ph idx="2" type="body"/>
          </p:nvPr>
        </p:nvSpPr>
        <p:spPr>
          <a:xfrm>
            <a:off x="400050" y="1617519"/>
            <a:ext cx="3376200" cy="11949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2200"/>
              </a:spcBef>
              <a:spcAft>
                <a:spcPts val="0"/>
              </a:spcAft>
              <a:buClr>
                <a:schemeClr val="dk2"/>
              </a:buClr>
              <a:buSzPts val="1200"/>
              <a:buFont typeface="Helvetica Neue"/>
              <a:buNone/>
              <a:defRPr b="0" i="0" sz="16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61" name="Google Shape;461;p84"/>
          <p:cNvSpPr/>
          <p:nvPr/>
        </p:nvSpPr>
        <p:spPr>
          <a:xfrm>
            <a:off x="400050" y="1171575"/>
            <a:ext cx="3376200" cy="47400"/>
          </a:xfrm>
          <a:prstGeom prst="rect">
            <a:avLst/>
          </a:prstGeom>
          <a:solidFill>
            <a:schemeClr val="accent1"/>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62" name="Google Shape;462;p84"/>
          <p:cNvSpPr/>
          <p:nvPr/>
        </p:nvSpPr>
        <p:spPr>
          <a:xfrm>
            <a:off x="4117236" y="1171575"/>
            <a:ext cx="3376200" cy="47400"/>
          </a:xfrm>
          <a:prstGeom prst="rect">
            <a:avLst/>
          </a:prstGeom>
          <a:solidFill>
            <a:schemeClr val="accent2"/>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63" name="Google Shape;463;p84"/>
          <p:cNvSpPr/>
          <p:nvPr/>
        </p:nvSpPr>
        <p:spPr>
          <a:xfrm>
            <a:off x="400050" y="2889309"/>
            <a:ext cx="3376200" cy="47400"/>
          </a:xfrm>
          <a:prstGeom prst="rect">
            <a:avLst/>
          </a:prstGeom>
          <a:solidFill>
            <a:srgbClr val="6A71D2"/>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64" name="Google Shape;464;p84"/>
          <p:cNvSpPr/>
          <p:nvPr/>
        </p:nvSpPr>
        <p:spPr>
          <a:xfrm>
            <a:off x="4117236" y="2889309"/>
            <a:ext cx="3376200" cy="47400"/>
          </a:xfrm>
          <a:prstGeom prst="rect">
            <a:avLst/>
          </a:prstGeom>
          <a:solidFill>
            <a:schemeClr val="accent6"/>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pic>
        <p:nvPicPr>
          <p:cNvPr id="465" name="Google Shape;465;p84"/>
          <p:cNvPicPr preferRelativeResize="0"/>
          <p:nvPr/>
        </p:nvPicPr>
        <p:blipFill rotWithShape="1">
          <a:blip r:embed="rId4">
            <a:alphaModFix/>
          </a:blip>
          <a:srcRect b="0" l="0" r="0" t="0"/>
          <a:stretch/>
        </p:blipFill>
        <p:spPr>
          <a:xfrm>
            <a:off x="1821801" y="4684950"/>
            <a:ext cx="466629" cy="324000"/>
          </a:xfrm>
          <a:prstGeom prst="rect">
            <a:avLst/>
          </a:prstGeom>
          <a:noFill/>
          <a:ln>
            <a:noFill/>
          </a:ln>
        </p:spPr>
      </p:pic>
      <p:sp>
        <p:nvSpPr>
          <p:cNvPr id="466" name="Google Shape;466;p84"/>
          <p:cNvSpPr txBox="1"/>
          <p:nvPr>
            <p:ph idx="3" type="body"/>
          </p:nvPr>
        </p:nvSpPr>
        <p:spPr>
          <a:xfrm>
            <a:off x="400049" y="1241580"/>
            <a:ext cx="33762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67" name="Google Shape;467;p84"/>
          <p:cNvSpPr txBox="1"/>
          <p:nvPr>
            <p:ph idx="4" type="body"/>
          </p:nvPr>
        </p:nvSpPr>
        <p:spPr>
          <a:xfrm>
            <a:off x="4117236" y="1617519"/>
            <a:ext cx="3376200" cy="11949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2200"/>
              </a:spcBef>
              <a:spcAft>
                <a:spcPts val="0"/>
              </a:spcAft>
              <a:buClr>
                <a:schemeClr val="dk2"/>
              </a:buClr>
              <a:buSzPts val="1200"/>
              <a:buFont typeface="Helvetica Neue"/>
              <a:buNone/>
              <a:defRPr b="0" i="0" sz="16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68" name="Google Shape;468;p84"/>
          <p:cNvSpPr/>
          <p:nvPr/>
        </p:nvSpPr>
        <p:spPr>
          <a:xfrm>
            <a:off x="4117236" y="2889309"/>
            <a:ext cx="3376200" cy="47400"/>
          </a:xfrm>
          <a:prstGeom prst="rect">
            <a:avLst/>
          </a:prstGeom>
          <a:solidFill>
            <a:srgbClr val="CCCFF0"/>
          </a:solidFill>
          <a:ln>
            <a:noFill/>
          </a:ln>
        </p:spPr>
        <p:txBody>
          <a:bodyPr anchorCtr="0" anchor="ctr" bIns="26800" lIns="26800" spcFirstLastPara="1" rIns="26800" wrap="square" tIns="26800">
            <a:noAutofit/>
          </a:bodyPr>
          <a:lstStyle/>
          <a:p>
            <a:pPr indent="0" lvl="0" marL="0" marR="0" rtl="0" algn="ctr">
              <a:lnSpc>
                <a:spcPct val="100000"/>
              </a:lnSpc>
              <a:spcBef>
                <a:spcPts val="0"/>
              </a:spcBef>
              <a:spcAft>
                <a:spcPts val="0"/>
              </a:spcAft>
              <a:buClr>
                <a:srgbClr val="000000"/>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sp>
        <p:nvSpPr>
          <p:cNvPr id="469" name="Google Shape;469;p84"/>
          <p:cNvSpPr txBox="1"/>
          <p:nvPr>
            <p:ph idx="5" type="body"/>
          </p:nvPr>
        </p:nvSpPr>
        <p:spPr>
          <a:xfrm>
            <a:off x="4117235" y="1241580"/>
            <a:ext cx="33762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70" name="Google Shape;470;p84"/>
          <p:cNvSpPr txBox="1"/>
          <p:nvPr>
            <p:ph idx="6" type="body"/>
          </p:nvPr>
        </p:nvSpPr>
        <p:spPr>
          <a:xfrm>
            <a:off x="400049" y="3333925"/>
            <a:ext cx="3376200" cy="11949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2200"/>
              </a:spcBef>
              <a:spcAft>
                <a:spcPts val="0"/>
              </a:spcAft>
              <a:buClr>
                <a:schemeClr val="dk2"/>
              </a:buClr>
              <a:buSzPts val="1200"/>
              <a:buFont typeface="Helvetica Neue"/>
              <a:buNone/>
              <a:defRPr b="0" i="0" sz="16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71" name="Google Shape;471;p84"/>
          <p:cNvSpPr txBox="1"/>
          <p:nvPr>
            <p:ph idx="7" type="body"/>
          </p:nvPr>
        </p:nvSpPr>
        <p:spPr>
          <a:xfrm>
            <a:off x="400048" y="2957986"/>
            <a:ext cx="33762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72" name="Google Shape;472;p84"/>
          <p:cNvSpPr txBox="1"/>
          <p:nvPr>
            <p:ph idx="8" type="body"/>
          </p:nvPr>
        </p:nvSpPr>
        <p:spPr>
          <a:xfrm>
            <a:off x="4117235" y="3336624"/>
            <a:ext cx="3376200" cy="1194900"/>
          </a:xfrm>
          <a:prstGeom prst="rect">
            <a:avLst/>
          </a:prstGeom>
          <a:noFill/>
          <a:ln>
            <a:noFill/>
          </a:ln>
        </p:spPr>
        <p:txBody>
          <a:bodyPr anchorCtr="0" anchor="t" bIns="60750" lIns="60750" spcFirstLastPara="1" rIns="60750" wrap="square" tIns="60750">
            <a:normAutofit/>
          </a:bodyPr>
          <a:lstStyle>
            <a:lvl1pPr indent="-228600" lvl="0" marL="457200" rtl="0" algn="l">
              <a:lnSpc>
                <a:spcPct val="100000"/>
              </a:lnSpc>
              <a:spcBef>
                <a:spcPts val="2200"/>
              </a:spcBef>
              <a:spcAft>
                <a:spcPts val="0"/>
              </a:spcAft>
              <a:buClr>
                <a:schemeClr val="dk2"/>
              </a:buClr>
              <a:buSzPts val="1200"/>
              <a:buFont typeface="Helvetica Neue"/>
              <a:buNone/>
              <a:defRPr b="0" i="0" sz="16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473" name="Google Shape;473;p84"/>
          <p:cNvSpPr txBox="1"/>
          <p:nvPr>
            <p:ph idx="9" type="body"/>
          </p:nvPr>
        </p:nvSpPr>
        <p:spPr>
          <a:xfrm>
            <a:off x="4117234" y="2960685"/>
            <a:ext cx="3376200" cy="375900"/>
          </a:xfrm>
          <a:prstGeom prst="rect">
            <a:avLst/>
          </a:prstGeom>
          <a:noFill/>
          <a:ln>
            <a:noFill/>
          </a:ln>
        </p:spPr>
        <p:txBody>
          <a:bodyPr anchorCtr="0" anchor="b" bIns="0" lIns="0" spcFirstLastPara="1" rIns="0" wrap="square" tIns="0">
            <a:noAutofit/>
          </a:bodyPr>
          <a:lstStyle>
            <a:lvl1pPr indent="-228600" lvl="0" marL="457200" rtl="0" algn="ctr">
              <a:lnSpc>
                <a:spcPct val="85000"/>
              </a:lnSpc>
              <a:spcBef>
                <a:spcPts val="0"/>
              </a:spcBef>
              <a:spcAft>
                <a:spcPts val="0"/>
              </a:spcAft>
              <a:buClr>
                <a:schemeClr val="dk2"/>
              </a:buClr>
              <a:buSzPts val="2000"/>
              <a:buFont typeface="Helvetica Neue"/>
              <a:buNone/>
              <a:defRPr b="1" i="0" sz="2700">
                <a:solidFill>
                  <a:schemeClr val="dk2"/>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Char char="■"/>
              <a:defRPr/>
            </a:lvl3pPr>
            <a:lvl4pPr indent="-279400" lvl="3" marL="1828800" rtl="0" algn="l">
              <a:lnSpc>
                <a:spcPct val="100000"/>
              </a:lnSpc>
              <a:spcBef>
                <a:spcPts val="2200"/>
              </a:spcBef>
              <a:spcAft>
                <a:spcPts val="0"/>
              </a:spcAft>
              <a:buClr>
                <a:srgbClr val="000000"/>
              </a:buClr>
              <a:buSzPts val="800"/>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 Texts 1">
  <p:cSld name="1_4 Photos - Texts">
    <p:spTree>
      <p:nvGrpSpPr>
        <p:cNvPr id="474" name="Shape 474"/>
        <p:cNvGrpSpPr/>
        <p:nvPr/>
      </p:nvGrpSpPr>
      <p:grpSpPr>
        <a:xfrm>
          <a:off x="0" y="0"/>
          <a:ext cx="0" cy="0"/>
          <a:chOff x="0" y="0"/>
          <a:chExt cx="0" cy="0"/>
        </a:xfrm>
      </p:grpSpPr>
      <p:sp>
        <p:nvSpPr>
          <p:cNvPr id="475" name="Google Shape;475;p85"/>
          <p:cNvSpPr/>
          <p:nvPr>
            <p:ph idx="2" type="pic"/>
          </p:nvPr>
        </p:nvSpPr>
        <p:spPr>
          <a:xfrm>
            <a:off x="908523"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sp>
      <p:sp>
        <p:nvSpPr>
          <p:cNvPr id="476" name="Google Shape;476;p85"/>
          <p:cNvSpPr txBox="1"/>
          <p:nvPr>
            <p:ph idx="1" type="body"/>
          </p:nvPr>
        </p:nvSpPr>
        <p:spPr>
          <a:xfrm>
            <a:off x="697729" y="2423889"/>
            <a:ext cx="17544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477" name="Google Shape;477;p85"/>
          <p:cNvSpPr txBox="1"/>
          <p:nvPr>
            <p:ph idx="3" type="body"/>
          </p:nvPr>
        </p:nvSpPr>
        <p:spPr>
          <a:xfrm>
            <a:off x="688748"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478" name="Google Shape;478;p85"/>
          <p:cNvSpPr txBox="1"/>
          <p:nvPr>
            <p:ph idx="4" type="body"/>
          </p:nvPr>
        </p:nvSpPr>
        <p:spPr>
          <a:xfrm>
            <a:off x="2677230"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479" name="Google Shape;479;p85"/>
          <p:cNvSpPr txBox="1"/>
          <p:nvPr>
            <p:ph idx="5" type="body"/>
          </p:nvPr>
        </p:nvSpPr>
        <p:spPr>
          <a:xfrm>
            <a:off x="2681854"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480" name="Google Shape;480;p85"/>
          <p:cNvSpPr txBox="1"/>
          <p:nvPr>
            <p:ph idx="6" type="body"/>
          </p:nvPr>
        </p:nvSpPr>
        <p:spPr>
          <a:xfrm>
            <a:off x="4686233"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481" name="Google Shape;481;p85"/>
          <p:cNvSpPr txBox="1"/>
          <p:nvPr>
            <p:ph idx="7" type="body"/>
          </p:nvPr>
        </p:nvSpPr>
        <p:spPr>
          <a:xfrm>
            <a:off x="4690857"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482" name="Google Shape;482;p85"/>
          <p:cNvSpPr txBox="1"/>
          <p:nvPr>
            <p:ph idx="8" type="body"/>
          </p:nvPr>
        </p:nvSpPr>
        <p:spPr>
          <a:xfrm>
            <a:off x="6661654" y="2423889"/>
            <a:ext cx="1781700" cy="286800"/>
          </a:xfrm>
          <a:prstGeom prst="rect">
            <a:avLst/>
          </a:prstGeom>
          <a:noFill/>
          <a:ln>
            <a:noFill/>
          </a:ln>
        </p:spPr>
        <p:txBody>
          <a:bodyPr anchorCtr="0" anchor="t" bIns="0" lIns="0" spcFirstLastPara="1" rIns="0" wrap="square" tIns="0">
            <a:normAutofit/>
          </a:bodyPr>
          <a:lstStyle>
            <a:lvl1pPr indent="-228600" lvl="0" marL="457200" rtl="0" algn="ctr">
              <a:lnSpc>
                <a:spcPct val="100000"/>
              </a:lnSpc>
              <a:spcBef>
                <a:spcPts val="2200"/>
              </a:spcBef>
              <a:spcAft>
                <a:spcPts val="0"/>
              </a:spcAft>
              <a:buClr>
                <a:schemeClr val="accent1"/>
              </a:buClr>
              <a:buSzPts val="1400"/>
              <a:buFont typeface="Helvetica Neue"/>
              <a:buNone/>
              <a:defRPr b="1" i="0" sz="1800">
                <a:solidFill>
                  <a:schemeClr val="accent1"/>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483" name="Google Shape;483;p85"/>
          <p:cNvSpPr txBox="1"/>
          <p:nvPr>
            <p:ph idx="9" type="body"/>
          </p:nvPr>
        </p:nvSpPr>
        <p:spPr>
          <a:xfrm>
            <a:off x="6666278" y="2710595"/>
            <a:ext cx="1777200" cy="1461300"/>
          </a:xfrm>
          <a:prstGeom prst="rect">
            <a:avLst/>
          </a:prstGeom>
          <a:noFill/>
          <a:ln>
            <a:noFill/>
          </a:ln>
        </p:spPr>
        <p:txBody>
          <a:bodyPr anchorCtr="0" anchor="t" bIns="0" lIns="0" spcFirstLastPara="1" rIns="0" wrap="square" tIns="40500">
            <a:normAutofit/>
          </a:bodyPr>
          <a:lstStyle>
            <a:lvl1pPr indent="-228600" lvl="0" marL="457200" rtl="0" algn="ctr">
              <a:lnSpc>
                <a:spcPct val="100000"/>
              </a:lnSpc>
              <a:spcBef>
                <a:spcPts val="2200"/>
              </a:spcBef>
              <a:spcAft>
                <a:spcPts val="0"/>
              </a:spcAft>
              <a:buClr>
                <a:srgbClr val="353535"/>
              </a:buClr>
              <a:buSzPts val="1000"/>
              <a:buFont typeface="Helvetica Neue"/>
              <a:buNone/>
              <a:defRPr b="0" i="0" sz="1400">
                <a:solidFill>
                  <a:srgbClr val="353535"/>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2pPr>
            <a:lvl3pPr indent="-228600" lvl="2" marL="13716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3pPr>
            <a:lvl4pPr indent="-228600" lvl="3" marL="18288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4pPr>
            <a:lvl5pPr indent="-228600" lvl="4" marL="2286000" rtl="0" algn="l">
              <a:lnSpc>
                <a:spcPct val="100000"/>
              </a:lnSpc>
              <a:spcBef>
                <a:spcPts val="2200"/>
              </a:spcBef>
              <a:spcAft>
                <a:spcPts val="0"/>
              </a:spcAft>
              <a:buClr>
                <a:srgbClr val="000000"/>
              </a:buClr>
              <a:buSzPts val="1000"/>
              <a:buFont typeface="Open Sans"/>
              <a:buNone/>
              <a:defRPr b="0" i="0" sz="1400">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sp>
        <p:nvSpPr>
          <p:cNvPr id="484" name="Google Shape;484;p85"/>
          <p:cNvSpPr/>
          <p:nvPr>
            <p:ph idx="13" type="pic"/>
          </p:nvPr>
        </p:nvSpPr>
        <p:spPr>
          <a:xfrm>
            <a:off x="2901629"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sp>
      <p:sp>
        <p:nvSpPr>
          <p:cNvPr id="485" name="Google Shape;485;p85"/>
          <p:cNvSpPr/>
          <p:nvPr>
            <p:ph idx="14" type="pic"/>
          </p:nvPr>
        </p:nvSpPr>
        <p:spPr>
          <a:xfrm>
            <a:off x="4910632"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sp>
      <p:sp>
        <p:nvSpPr>
          <p:cNvPr id="486" name="Google Shape;486;p85"/>
          <p:cNvSpPr/>
          <p:nvPr>
            <p:ph idx="15" type="pic"/>
          </p:nvPr>
        </p:nvSpPr>
        <p:spPr>
          <a:xfrm>
            <a:off x="6886052" y="945251"/>
            <a:ext cx="1332900" cy="1335000"/>
          </a:xfrm>
          <a:prstGeom prst="ellipse">
            <a:avLst/>
          </a:prstGeom>
          <a:solidFill>
            <a:schemeClr val="lt1"/>
          </a:solidFill>
          <a:ln cap="flat" cmpd="sng" w="79375">
            <a:solidFill>
              <a:schemeClr val="accent2"/>
            </a:solidFill>
            <a:prstDash val="solid"/>
            <a:round/>
            <a:headEnd len="sm" w="sm" type="none"/>
            <a:tailEnd len="sm" w="sm" type="none"/>
          </a:ln>
        </p:spPr>
      </p:sp>
      <p:sp>
        <p:nvSpPr>
          <p:cNvPr id="487" name="Google Shape;487;p85"/>
          <p:cNvSpPr txBox="1"/>
          <p:nvPr>
            <p:ph idx="16" type="body"/>
          </p:nvPr>
        </p:nvSpPr>
        <p:spPr>
          <a:xfrm>
            <a:off x="400049" y="323850"/>
            <a:ext cx="8298300" cy="497700"/>
          </a:xfrm>
          <a:prstGeom prst="rect">
            <a:avLst/>
          </a:prstGeom>
          <a:noFill/>
          <a:ln>
            <a:noFill/>
          </a:ln>
        </p:spPr>
        <p:txBody>
          <a:bodyPr anchorCtr="0" anchor="b" bIns="0" lIns="0" spcFirstLastPara="1" rIns="0" wrap="square" tIns="0">
            <a:normAutofit/>
          </a:bodyPr>
          <a:lstStyle>
            <a:lvl1pPr indent="-228600" lvl="0" marL="457200" rtl="0" algn="ctr">
              <a:lnSpc>
                <a:spcPct val="85000"/>
              </a:lnSpc>
              <a:spcBef>
                <a:spcPts val="0"/>
              </a:spcBef>
              <a:spcAft>
                <a:spcPts val="0"/>
              </a:spcAft>
              <a:buClr>
                <a:srgbClr val="2D3293"/>
              </a:buClr>
              <a:buSzPts val="1900"/>
              <a:buFont typeface="Helvetica Neue"/>
              <a:buNone/>
              <a:defRPr b="1" i="0" sz="2500">
                <a:solidFill>
                  <a:srgbClr val="2D3293"/>
                </a:solidFill>
                <a:latin typeface="Helvetica Neue"/>
                <a:ea typeface="Helvetica Neue"/>
                <a:cs typeface="Helvetica Neue"/>
                <a:sym typeface="Helvetica Neue"/>
              </a:defRPr>
            </a:lvl1pPr>
            <a:lvl2pPr indent="-228600" lvl="1" marL="914400" rtl="0" algn="l">
              <a:lnSpc>
                <a:spcPct val="100000"/>
              </a:lnSpc>
              <a:spcBef>
                <a:spcPts val="2200"/>
              </a:spcBef>
              <a:spcAft>
                <a:spcPts val="0"/>
              </a:spcAft>
              <a:buClr>
                <a:srgbClr val="000000"/>
              </a:buClr>
              <a:buSzPts val="1400"/>
              <a:buFont typeface="Helvetica Neue"/>
              <a:buNone/>
              <a:defRPr/>
            </a:lvl2pPr>
            <a:lvl3pPr indent="-279400" lvl="2" marL="1371600" rtl="0" algn="l">
              <a:lnSpc>
                <a:spcPct val="100000"/>
              </a:lnSpc>
              <a:spcBef>
                <a:spcPts val="2200"/>
              </a:spcBef>
              <a:spcAft>
                <a:spcPts val="0"/>
              </a:spcAft>
              <a:buClr>
                <a:srgbClr val="000000"/>
              </a:buClr>
              <a:buSzPts val="800"/>
              <a:buFont typeface="Helvetica Neue"/>
              <a:buChar char="•"/>
              <a:defRPr/>
            </a:lvl3pPr>
            <a:lvl4pPr indent="-279400" lvl="3" marL="1828800" rtl="0" algn="l">
              <a:lnSpc>
                <a:spcPct val="100000"/>
              </a:lnSpc>
              <a:spcBef>
                <a:spcPts val="2200"/>
              </a:spcBef>
              <a:spcAft>
                <a:spcPts val="0"/>
              </a:spcAft>
              <a:buClr>
                <a:srgbClr val="000000"/>
              </a:buClr>
              <a:buSzPts val="800"/>
              <a:buFont typeface="Helvetica Neue"/>
              <a:buChar char="•"/>
              <a:defRPr/>
            </a:lvl4pPr>
            <a:lvl5pPr indent="-228600" lvl="4" marL="2286000" rtl="0" algn="ctr">
              <a:lnSpc>
                <a:spcPct val="100000"/>
              </a:lnSpc>
              <a:spcBef>
                <a:spcPts val="2200"/>
              </a:spcBef>
              <a:spcAft>
                <a:spcPts val="0"/>
              </a:spcAft>
              <a:buClr>
                <a:srgbClr val="2D3293"/>
              </a:buClr>
              <a:buSzPts val="2200"/>
              <a:buFont typeface="Open Sans"/>
              <a:buNone/>
              <a:defRPr b="1" i="0" sz="2900">
                <a:solidFill>
                  <a:srgbClr val="2D3293"/>
                </a:solidFill>
                <a:latin typeface="Open Sans"/>
                <a:ea typeface="Open Sans"/>
                <a:cs typeface="Open Sans"/>
                <a:sym typeface="Open Sans"/>
              </a:defRPr>
            </a:lvl5pPr>
            <a:lvl6pPr indent="-279400" lvl="5" marL="2743200" rtl="0" algn="l">
              <a:lnSpc>
                <a:spcPct val="100000"/>
              </a:lnSpc>
              <a:spcBef>
                <a:spcPts val="2200"/>
              </a:spcBef>
              <a:spcAft>
                <a:spcPts val="0"/>
              </a:spcAft>
              <a:buClr>
                <a:srgbClr val="000000"/>
              </a:buClr>
              <a:buSzPts val="800"/>
              <a:buFont typeface="Helvetica Neue Light"/>
              <a:buChar char="•"/>
              <a:defRPr/>
            </a:lvl6pPr>
            <a:lvl7pPr indent="-279400" lvl="6" marL="3200400" rtl="0" algn="l">
              <a:lnSpc>
                <a:spcPct val="100000"/>
              </a:lnSpc>
              <a:spcBef>
                <a:spcPts val="2200"/>
              </a:spcBef>
              <a:spcAft>
                <a:spcPts val="0"/>
              </a:spcAft>
              <a:buClr>
                <a:srgbClr val="000000"/>
              </a:buClr>
              <a:buSzPts val="800"/>
              <a:buFont typeface="Helvetica Neue Light"/>
              <a:buChar char="•"/>
              <a:defRPr/>
            </a:lvl7pPr>
            <a:lvl8pPr indent="-279400" lvl="7" marL="3657600" rtl="0" algn="l">
              <a:lnSpc>
                <a:spcPct val="100000"/>
              </a:lnSpc>
              <a:spcBef>
                <a:spcPts val="2200"/>
              </a:spcBef>
              <a:spcAft>
                <a:spcPts val="0"/>
              </a:spcAft>
              <a:buClr>
                <a:srgbClr val="000000"/>
              </a:buClr>
              <a:buSzPts val="800"/>
              <a:buFont typeface="Helvetica Neue Light"/>
              <a:buChar char="•"/>
              <a:defRPr/>
            </a:lvl8pPr>
            <a:lvl9pPr indent="-279400" lvl="8" marL="4114800" rtl="0" algn="l">
              <a:lnSpc>
                <a:spcPct val="100000"/>
              </a:lnSpc>
              <a:spcBef>
                <a:spcPts val="2200"/>
              </a:spcBef>
              <a:spcAft>
                <a:spcPts val="0"/>
              </a:spcAft>
              <a:buClr>
                <a:srgbClr val="000000"/>
              </a:buClr>
              <a:buSzPts val="800"/>
              <a:buFont typeface="Helvetica Neue Light"/>
              <a:buChar char="•"/>
              <a:defRPr/>
            </a:lvl9pPr>
          </a:lstStyle>
          <a:p/>
        </p:txBody>
      </p:sp>
      <p:pic>
        <p:nvPicPr>
          <p:cNvPr id="488" name="Google Shape;488;p85"/>
          <p:cNvPicPr preferRelativeResize="0"/>
          <p:nvPr/>
        </p:nvPicPr>
        <p:blipFill rotWithShape="1">
          <a:blip r:embed="rId2">
            <a:alphaModFix/>
          </a:blip>
          <a:srcRect b="0" l="0" r="0" t="0"/>
          <a:stretch/>
        </p:blipFill>
        <p:spPr>
          <a:xfrm rot="-5400000">
            <a:off x="8102279" y="4101779"/>
            <a:ext cx="833377" cy="1250065"/>
          </a:xfrm>
          <a:prstGeom prst="rect">
            <a:avLst/>
          </a:prstGeom>
          <a:noFill/>
          <a:ln>
            <a:noFill/>
          </a:ln>
        </p:spPr>
      </p:pic>
      <p:pic>
        <p:nvPicPr>
          <p:cNvPr id="489" name="Google Shape;489;p85"/>
          <p:cNvPicPr preferRelativeResize="0"/>
          <p:nvPr/>
        </p:nvPicPr>
        <p:blipFill rotWithShape="1">
          <a:blip r:embed="rId2">
            <a:alphaModFix/>
          </a:blip>
          <a:srcRect b="0" l="0" r="0" t="0"/>
          <a:stretch/>
        </p:blipFill>
        <p:spPr>
          <a:xfrm rot="5400000">
            <a:off x="208344" y="-218946"/>
            <a:ext cx="833377" cy="1250065"/>
          </a:xfrm>
          <a:prstGeom prst="rect">
            <a:avLst/>
          </a:prstGeom>
          <a:noFill/>
          <a:ln>
            <a:noFill/>
          </a:ln>
        </p:spPr>
      </p:pic>
      <p:sp>
        <p:nvSpPr>
          <p:cNvPr id="490" name="Google Shape;490;p85"/>
          <p:cNvSpPr txBox="1"/>
          <p:nvPr>
            <p:ph idx="11" type="ftr"/>
          </p:nvPr>
        </p:nvSpPr>
        <p:spPr>
          <a:xfrm>
            <a:off x="4076390" y="4734018"/>
            <a:ext cx="4663500" cy="211500"/>
          </a:xfrm>
          <a:prstGeom prst="rect">
            <a:avLst/>
          </a:prstGeom>
          <a:noFill/>
          <a:ln>
            <a:noFill/>
          </a:ln>
        </p:spPr>
        <p:txBody>
          <a:bodyPr anchorCtr="0" anchor="ctr" bIns="0" lIns="0" spcFirstLastPara="1" rIns="0" wrap="square" tIns="0">
            <a:normAutofit/>
          </a:bodyPr>
          <a:lstStyle>
            <a:lvl1pPr lvl="0" rtl="0" algn="r">
              <a:lnSpc>
                <a:spcPct val="100000"/>
              </a:lnSpc>
              <a:spcBef>
                <a:spcPts val="0"/>
              </a:spcBef>
              <a:spcAft>
                <a:spcPts val="0"/>
              </a:spcAft>
              <a:buClr>
                <a:srgbClr val="6A6A6A"/>
              </a:buClr>
              <a:buSzPts val="800"/>
              <a:buFont typeface="Helvetica Neue"/>
              <a:buNone/>
              <a:defRPr b="0" i="0" sz="800">
                <a:solidFill>
                  <a:srgbClr val="6A6A6A"/>
                </a:solidFill>
                <a:latin typeface="Helvetica Neue"/>
                <a:ea typeface="Helvetica Neue"/>
                <a:cs typeface="Helvetica Neue"/>
                <a:sym typeface="Helvetica Neue"/>
              </a:defRPr>
            </a:lvl1pPr>
            <a:lvl2pPr lvl="1" rtl="0" algn="ctr">
              <a:lnSpc>
                <a:spcPct val="100000"/>
              </a:lnSpc>
              <a:spcBef>
                <a:spcPts val="0"/>
              </a:spcBef>
              <a:spcAft>
                <a:spcPts val="0"/>
              </a:spcAft>
              <a:buClr>
                <a:srgbClr val="000000"/>
              </a:buClr>
              <a:buSzPts val="1000"/>
              <a:buFont typeface="Helvetica Neue Light"/>
              <a:buNone/>
              <a:defRPr sz="800"/>
            </a:lvl2pPr>
            <a:lvl3pPr lvl="2" rtl="0" algn="ctr">
              <a:lnSpc>
                <a:spcPct val="100000"/>
              </a:lnSpc>
              <a:spcBef>
                <a:spcPts val="0"/>
              </a:spcBef>
              <a:spcAft>
                <a:spcPts val="0"/>
              </a:spcAft>
              <a:buClr>
                <a:srgbClr val="000000"/>
              </a:buClr>
              <a:buSzPts val="1000"/>
              <a:buFont typeface="Helvetica Neue Light"/>
              <a:buNone/>
              <a:defRPr sz="800"/>
            </a:lvl3pPr>
            <a:lvl4pPr lvl="3" rtl="0" algn="ctr">
              <a:lnSpc>
                <a:spcPct val="100000"/>
              </a:lnSpc>
              <a:spcBef>
                <a:spcPts val="0"/>
              </a:spcBef>
              <a:spcAft>
                <a:spcPts val="0"/>
              </a:spcAft>
              <a:buClr>
                <a:srgbClr val="000000"/>
              </a:buClr>
              <a:buSzPts val="1000"/>
              <a:buFont typeface="Helvetica Neue Light"/>
              <a:buNone/>
              <a:defRPr sz="800"/>
            </a:lvl4pPr>
            <a:lvl5pPr lvl="4" rtl="0" algn="ctr">
              <a:lnSpc>
                <a:spcPct val="100000"/>
              </a:lnSpc>
              <a:spcBef>
                <a:spcPts val="0"/>
              </a:spcBef>
              <a:spcAft>
                <a:spcPts val="0"/>
              </a:spcAft>
              <a:buClr>
                <a:srgbClr val="000000"/>
              </a:buClr>
              <a:buSzPts val="1000"/>
              <a:buFont typeface="Helvetica Neue Light"/>
              <a:buNone/>
              <a:defRPr sz="800"/>
            </a:lvl5pPr>
            <a:lvl6pPr lvl="5" rtl="0" algn="ctr">
              <a:lnSpc>
                <a:spcPct val="100000"/>
              </a:lnSpc>
              <a:spcBef>
                <a:spcPts val="0"/>
              </a:spcBef>
              <a:spcAft>
                <a:spcPts val="0"/>
              </a:spcAft>
              <a:buClr>
                <a:srgbClr val="000000"/>
              </a:buClr>
              <a:buSzPts val="1000"/>
              <a:buFont typeface="Helvetica Neue Light"/>
              <a:buNone/>
              <a:defRPr sz="800"/>
            </a:lvl6pPr>
            <a:lvl7pPr lvl="6" rtl="0" algn="ctr">
              <a:lnSpc>
                <a:spcPct val="100000"/>
              </a:lnSpc>
              <a:spcBef>
                <a:spcPts val="0"/>
              </a:spcBef>
              <a:spcAft>
                <a:spcPts val="0"/>
              </a:spcAft>
              <a:buClr>
                <a:srgbClr val="000000"/>
              </a:buClr>
              <a:buSzPts val="1000"/>
              <a:buFont typeface="Helvetica Neue Light"/>
              <a:buNone/>
              <a:defRPr sz="800"/>
            </a:lvl7pPr>
            <a:lvl8pPr lvl="7" rtl="0" algn="ctr">
              <a:lnSpc>
                <a:spcPct val="100000"/>
              </a:lnSpc>
              <a:spcBef>
                <a:spcPts val="0"/>
              </a:spcBef>
              <a:spcAft>
                <a:spcPts val="0"/>
              </a:spcAft>
              <a:buClr>
                <a:srgbClr val="000000"/>
              </a:buClr>
              <a:buSzPts val="1000"/>
              <a:buFont typeface="Helvetica Neue Light"/>
              <a:buNone/>
              <a:defRPr sz="800"/>
            </a:lvl8pPr>
            <a:lvl9pPr lvl="8" rtl="0" algn="ctr">
              <a:lnSpc>
                <a:spcPct val="100000"/>
              </a:lnSpc>
              <a:spcBef>
                <a:spcPts val="0"/>
              </a:spcBef>
              <a:spcAft>
                <a:spcPts val="0"/>
              </a:spcAft>
              <a:buClr>
                <a:srgbClr val="000000"/>
              </a:buClr>
              <a:buSzPts val="1000"/>
              <a:buFont typeface="Helvetica Neue Light"/>
              <a:buNone/>
              <a:defRPr sz="800"/>
            </a:lvl9pPr>
          </a:lstStyle>
          <a:p/>
        </p:txBody>
      </p:sp>
      <p:sp>
        <p:nvSpPr>
          <p:cNvPr id="491" name="Google Shape;491;p85"/>
          <p:cNvSpPr txBox="1"/>
          <p:nvPr>
            <p:ph idx="12" type="sldNum"/>
          </p:nvPr>
        </p:nvSpPr>
        <p:spPr>
          <a:xfrm>
            <a:off x="8758858" y="4734017"/>
            <a:ext cx="285600" cy="2115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endParaRPr/>
          </a:p>
        </p:txBody>
      </p:sp>
      <p:pic>
        <p:nvPicPr>
          <p:cNvPr id="492" name="Google Shape;492;p85"/>
          <p:cNvPicPr preferRelativeResize="0"/>
          <p:nvPr/>
        </p:nvPicPr>
        <p:blipFill rotWithShape="1">
          <a:blip r:embed="rId3">
            <a:alphaModFix/>
          </a:blip>
          <a:srcRect b="0" l="0" r="0" t="0"/>
          <a:stretch/>
        </p:blipFill>
        <p:spPr>
          <a:xfrm>
            <a:off x="1821801" y="4684950"/>
            <a:ext cx="466629" cy="32400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493" name="Shape 493"/>
        <p:cNvGrpSpPr/>
        <p:nvPr/>
      </p:nvGrpSpPr>
      <p:grpSpPr>
        <a:xfrm>
          <a:off x="0" y="0"/>
          <a:ext cx="0" cy="0"/>
          <a:chOff x="0" y="0"/>
          <a:chExt cx="0" cy="0"/>
        </a:xfrm>
      </p:grpSpPr>
      <p:cxnSp>
        <p:nvCxnSpPr>
          <p:cNvPr id="494" name="Google Shape;494;p86"/>
          <p:cNvCxnSpPr>
            <a:endCxn id="495"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495" name="Google Shape;495;p86"/>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96" name="Google Shape;496;p86"/>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497" name="Google Shape;497;p86"/>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498" name="Google Shape;498;p86"/>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99" name="Google Shape;499;p86"/>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pic>
        <p:nvPicPr>
          <p:cNvPr id="500" name="Google Shape;500;p86"/>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501" name="Google Shape;501;p86"/>
          <p:cNvGrpSpPr/>
          <p:nvPr/>
        </p:nvGrpSpPr>
        <p:grpSpPr>
          <a:xfrm>
            <a:off x="8100392" y="4531287"/>
            <a:ext cx="841438" cy="539501"/>
            <a:chOff x="1403648" y="4531287"/>
            <a:chExt cx="841438" cy="539501"/>
          </a:xfrm>
        </p:grpSpPr>
        <p:pic>
          <p:nvPicPr>
            <p:cNvPr id="502" name="Google Shape;502;p86"/>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503" name="Google Shape;503;p86"/>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rea science park">
  <p:cSld name="2_area science park">
    <p:spTree>
      <p:nvGrpSpPr>
        <p:cNvPr id="504" name="Shape 504"/>
        <p:cNvGrpSpPr/>
        <p:nvPr/>
      </p:nvGrpSpPr>
      <p:grpSpPr>
        <a:xfrm>
          <a:off x="0" y="0"/>
          <a:ext cx="0" cy="0"/>
          <a:chOff x="0" y="0"/>
          <a:chExt cx="0" cy="0"/>
        </a:xfrm>
      </p:grpSpPr>
      <p:pic>
        <p:nvPicPr>
          <p:cNvPr id="505" name="Google Shape;505;p87"/>
          <p:cNvPicPr preferRelativeResize="0"/>
          <p:nvPr/>
        </p:nvPicPr>
        <p:blipFill rotWithShape="1">
          <a:blip r:embed="rId2">
            <a:alphaModFix/>
          </a:blip>
          <a:srcRect b="10602" l="0" r="0" t="0"/>
          <a:stretch/>
        </p:blipFill>
        <p:spPr>
          <a:xfrm>
            <a:off x="0" y="6190"/>
            <a:ext cx="9143999" cy="4587269"/>
          </a:xfrm>
          <a:prstGeom prst="rect">
            <a:avLst/>
          </a:prstGeom>
          <a:noFill/>
          <a:ln>
            <a:noFill/>
          </a:ln>
        </p:spPr>
      </p:pic>
      <p:cxnSp>
        <p:nvCxnSpPr>
          <p:cNvPr id="506" name="Google Shape;506;p87"/>
          <p:cNvCxnSpPr>
            <a:endCxn id="507"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507" name="Google Shape;507;p87"/>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08" name="Google Shape;508;p87"/>
          <p:cNvPicPr preferRelativeResize="0"/>
          <p:nvPr/>
        </p:nvPicPr>
        <p:blipFill rotWithShape="1">
          <a:blip r:embed="rId3">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509" name="Google Shape;509;p87"/>
          <p:cNvPicPr preferRelativeResize="0"/>
          <p:nvPr/>
        </p:nvPicPr>
        <p:blipFill rotWithShape="1">
          <a:blip r:embed="rId4">
            <a:alphaModFix/>
          </a:blip>
          <a:srcRect b="0" l="0" r="0" t="0"/>
          <a:stretch/>
        </p:blipFill>
        <p:spPr>
          <a:xfrm>
            <a:off x="107504" y="4624192"/>
            <a:ext cx="835897" cy="395830"/>
          </a:xfrm>
          <a:prstGeom prst="rect">
            <a:avLst/>
          </a:prstGeom>
          <a:noFill/>
          <a:ln>
            <a:noFill/>
          </a:ln>
        </p:spPr>
      </p:pic>
      <p:sp>
        <p:nvSpPr>
          <p:cNvPr id="510" name="Google Shape;510;p87"/>
          <p:cNvSpPr txBox="1"/>
          <p:nvPr>
            <p:ph idx="1" type="body"/>
          </p:nvPr>
        </p:nvSpPr>
        <p:spPr>
          <a:xfrm>
            <a:off x="251520"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511" name="Google Shape;511;p87"/>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2" name="Google Shape;512;p87"/>
          <p:cNvSpPr/>
          <p:nvPr>
            <p:ph idx="2" type="pic"/>
          </p:nvPr>
        </p:nvSpPr>
        <p:spPr>
          <a:xfrm>
            <a:off x="5723830" y="1084144"/>
            <a:ext cx="3168600" cy="3509400"/>
          </a:xfrm>
          <a:prstGeom prst="rect">
            <a:avLst/>
          </a:prstGeom>
          <a:solidFill>
            <a:srgbClr val="D8D8D8"/>
          </a:solidFill>
          <a:ln>
            <a:noFill/>
          </a:ln>
        </p:spPr>
      </p:sp>
      <p:grpSp>
        <p:nvGrpSpPr>
          <p:cNvPr id="513" name="Google Shape;513;p87"/>
          <p:cNvGrpSpPr/>
          <p:nvPr/>
        </p:nvGrpSpPr>
        <p:grpSpPr>
          <a:xfrm>
            <a:off x="8100392" y="4531287"/>
            <a:ext cx="841438" cy="539501"/>
            <a:chOff x="1403648" y="4531287"/>
            <a:chExt cx="841438" cy="539501"/>
          </a:xfrm>
        </p:grpSpPr>
        <p:pic>
          <p:nvPicPr>
            <p:cNvPr id="514" name="Google Shape;514;p87"/>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515" name="Google Shape;515;p87"/>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rea science park">
  <p:cSld name="8_area science park">
    <p:spTree>
      <p:nvGrpSpPr>
        <p:cNvPr id="516" name="Shape 516"/>
        <p:cNvGrpSpPr/>
        <p:nvPr/>
      </p:nvGrpSpPr>
      <p:grpSpPr>
        <a:xfrm>
          <a:off x="0" y="0"/>
          <a:ext cx="0" cy="0"/>
          <a:chOff x="0" y="0"/>
          <a:chExt cx="0" cy="0"/>
        </a:xfrm>
      </p:grpSpPr>
      <p:cxnSp>
        <p:nvCxnSpPr>
          <p:cNvPr id="517" name="Google Shape;517;p88"/>
          <p:cNvCxnSpPr>
            <a:endCxn id="518"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518" name="Google Shape;518;p88"/>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19" name="Google Shape;519;p88"/>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520" name="Google Shape;520;p88"/>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521" name="Google Shape;521;p88"/>
          <p:cNvSpPr txBox="1"/>
          <p:nvPr>
            <p:ph idx="1" type="body"/>
          </p:nvPr>
        </p:nvSpPr>
        <p:spPr>
          <a:xfrm>
            <a:off x="3672285" y="1084144"/>
            <a:ext cx="5221200" cy="34992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522" name="Google Shape;522;p88"/>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23" name="Google Shape;523;p88"/>
          <p:cNvSpPr/>
          <p:nvPr>
            <p:ph idx="2" type="pic"/>
          </p:nvPr>
        </p:nvSpPr>
        <p:spPr>
          <a:xfrm>
            <a:off x="253008" y="1084144"/>
            <a:ext cx="3168600" cy="3509400"/>
          </a:xfrm>
          <a:prstGeom prst="rect">
            <a:avLst/>
          </a:prstGeom>
          <a:solidFill>
            <a:srgbClr val="D8D8D8"/>
          </a:solidFill>
          <a:ln>
            <a:noFill/>
          </a:ln>
        </p:spPr>
      </p:sp>
      <p:pic>
        <p:nvPicPr>
          <p:cNvPr id="524" name="Google Shape;524;p88"/>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525" name="Google Shape;525;p88"/>
          <p:cNvGrpSpPr/>
          <p:nvPr/>
        </p:nvGrpSpPr>
        <p:grpSpPr>
          <a:xfrm>
            <a:off x="8100392" y="4531287"/>
            <a:ext cx="841438" cy="539501"/>
            <a:chOff x="1403648" y="4531287"/>
            <a:chExt cx="841438" cy="539501"/>
          </a:xfrm>
        </p:grpSpPr>
        <p:pic>
          <p:nvPicPr>
            <p:cNvPr id="526" name="Google Shape;526;p88"/>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527" name="Google Shape;527;p88"/>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528" name="Shape 528"/>
        <p:cNvGrpSpPr/>
        <p:nvPr/>
      </p:nvGrpSpPr>
      <p:grpSpPr>
        <a:xfrm>
          <a:off x="0" y="0"/>
          <a:ext cx="0" cy="0"/>
          <a:chOff x="0" y="0"/>
          <a:chExt cx="0" cy="0"/>
        </a:xfrm>
      </p:grpSpPr>
      <p:cxnSp>
        <p:nvCxnSpPr>
          <p:cNvPr id="529" name="Google Shape;529;p89"/>
          <p:cNvCxnSpPr>
            <a:endCxn id="530"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530" name="Google Shape;530;p89"/>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1" name="Google Shape;531;p89"/>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532" name="Google Shape;532;p89"/>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533" name="Google Shape;533;p89"/>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534" name="Google Shape;534;p89"/>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35" name="Google Shape;535;p89"/>
          <p:cNvSpPr/>
          <p:nvPr>
            <p:ph idx="2" type="pic"/>
          </p:nvPr>
        </p:nvSpPr>
        <p:spPr>
          <a:xfrm>
            <a:off x="6300192" y="2143186"/>
            <a:ext cx="2589000" cy="2217900"/>
          </a:xfrm>
          <a:prstGeom prst="rect">
            <a:avLst/>
          </a:prstGeom>
          <a:solidFill>
            <a:srgbClr val="D8D8D8"/>
          </a:solidFill>
          <a:ln>
            <a:noFill/>
          </a:ln>
        </p:spPr>
      </p:sp>
      <p:sp>
        <p:nvSpPr>
          <p:cNvPr id="536" name="Google Shape;536;p89"/>
          <p:cNvSpPr/>
          <p:nvPr>
            <p:ph idx="3" type="pic"/>
          </p:nvPr>
        </p:nvSpPr>
        <p:spPr>
          <a:xfrm>
            <a:off x="3270335" y="2143186"/>
            <a:ext cx="2589000" cy="2217900"/>
          </a:xfrm>
          <a:prstGeom prst="rect">
            <a:avLst/>
          </a:prstGeom>
          <a:solidFill>
            <a:srgbClr val="D8D8D8"/>
          </a:solidFill>
          <a:ln>
            <a:noFill/>
          </a:ln>
        </p:spPr>
      </p:sp>
      <p:sp>
        <p:nvSpPr>
          <p:cNvPr id="537" name="Google Shape;537;p89"/>
          <p:cNvSpPr/>
          <p:nvPr>
            <p:ph idx="4" type="pic"/>
          </p:nvPr>
        </p:nvSpPr>
        <p:spPr>
          <a:xfrm>
            <a:off x="240478" y="2143186"/>
            <a:ext cx="2589000" cy="2217900"/>
          </a:xfrm>
          <a:prstGeom prst="rect">
            <a:avLst/>
          </a:prstGeom>
          <a:solidFill>
            <a:srgbClr val="D8D8D8"/>
          </a:solidFill>
          <a:ln>
            <a:noFill/>
          </a:ln>
        </p:spPr>
      </p:sp>
      <p:pic>
        <p:nvPicPr>
          <p:cNvPr id="538" name="Google Shape;538;p89"/>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539" name="Google Shape;539;p89"/>
          <p:cNvGrpSpPr/>
          <p:nvPr/>
        </p:nvGrpSpPr>
        <p:grpSpPr>
          <a:xfrm>
            <a:off x="8100392" y="4531287"/>
            <a:ext cx="841438" cy="539501"/>
            <a:chOff x="1403648" y="4531287"/>
            <a:chExt cx="841438" cy="539501"/>
          </a:xfrm>
        </p:grpSpPr>
        <p:pic>
          <p:nvPicPr>
            <p:cNvPr id="540" name="Google Shape;540;p89"/>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541" name="Google Shape;541;p89"/>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area science park">
  <p:cSld name="7_area science park">
    <p:spTree>
      <p:nvGrpSpPr>
        <p:cNvPr id="542" name="Shape 542"/>
        <p:cNvGrpSpPr/>
        <p:nvPr/>
      </p:nvGrpSpPr>
      <p:grpSpPr>
        <a:xfrm>
          <a:off x="0" y="0"/>
          <a:ext cx="0" cy="0"/>
          <a:chOff x="0" y="0"/>
          <a:chExt cx="0" cy="0"/>
        </a:xfrm>
      </p:grpSpPr>
      <p:cxnSp>
        <p:nvCxnSpPr>
          <p:cNvPr id="543" name="Google Shape;543;p90"/>
          <p:cNvCxnSpPr>
            <a:endCxn id="544"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544" name="Google Shape;544;p90"/>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45" name="Google Shape;545;p90"/>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546" name="Google Shape;546;p90"/>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547" name="Google Shape;547;p90"/>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48" name="Google Shape;548;p90"/>
          <p:cNvSpPr/>
          <p:nvPr>
            <p:ph idx="2" type="pic"/>
          </p:nvPr>
        </p:nvSpPr>
        <p:spPr>
          <a:xfrm>
            <a:off x="4355976" y="2859782"/>
            <a:ext cx="4508100" cy="1501500"/>
          </a:xfrm>
          <a:prstGeom prst="rect">
            <a:avLst/>
          </a:prstGeom>
          <a:solidFill>
            <a:srgbClr val="D8D8D8"/>
          </a:solidFill>
          <a:ln>
            <a:noFill/>
          </a:ln>
        </p:spPr>
      </p:sp>
      <p:sp>
        <p:nvSpPr>
          <p:cNvPr id="549" name="Google Shape;549;p90"/>
          <p:cNvSpPr/>
          <p:nvPr>
            <p:ph idx="3" type="pic"/>
          </p:nvPr>
        </p:nvSpPr>
        <p:spPr>
          <a:xfrm>
            <a:off x="4355976" y="1327873"/>
            <a:ext cx="1437900" cy="1433100"/>
          </a:xfrm>
          <a:prstGeom prst="rect">
            <a:avLst/>
          </a:prstGeom>
          <a:solidFill>
            <a:srgbClr val="D8D8D8"/>
          </a:solidFill>
          <a:ln>
            <a:noFill/>
          </a:ln>
        </p:spPr>
      </p:sp>
      <p:sp>
        <p:nvSpPr>
          <p:cNvPr id="550" name="Google Shape;550;p90"/>
          <p:cNvSpPr/>
          <p:nvPr>
            <p:ph idx="4" type="pic"/>
          </p:nvPr>
        </p:nvSpPr>
        <p:spPr>
          <a:xfrm>
            <a:off x="240478" y="1327873"/>
            <a:ext cx="4004700" cy="3033300"/>
          </a:xfrm>
          <a:prstGeom prst="rect">
            <a:avLst/>
          </a:prstGeom>
          <a:solidFill>
            <a:srgbClr val="D8D8D8"/>
          </a:solidFill>
          <a:ln>
            <a:noFill/>
          </a:ln>
        </p:spPr>
      </p:sp>
      <p:sp>
        <p:nvSpPr>
          <p:cNvPr id="551" name="Google Shape;551;p90"/>
          <p:cNvSpPr/>
          <p:nvPr>
            <p:ph idx="5" type="pic"/>
          </p:nvPr>
        </p:nvSpPr>
        <p:spPr>
          <a:xfrm>
            <a:off x="5891044" y="1327873"/>
            <a:ext cx="1437900" cy="1433100"/>
          </a:xfrm>
          <a:prstGeom prst="rect">
            <a:avLst/>
          </a:prstGeom>
          <a:solidFill>
            <a:srgbClr val="D8D8D8"/>
          </a:solidFill>
          <a:ln>
            <a:noFill/>
          </a:ln>
        </p:spPr>
      </p:sp>
      <p:sp>
        <p:nvSpPr>
          <p:cNvPr id="552" name="Google Shape;552;p90"/>
          <p:cNvSpPr/>
          <p:nvPr>
            <p:ph idx="6" type="pic"/>
          </p:nvPr>
        </p:nvSpPr>
        <p:spPr>
          <a:xfrm>
            <a:off x="7426112" y="1327873"/>
            <a:ext cx="1437900" cy="1433100"/>
          </a:xfrm>
          <a:prstGeom prst="rect">
            <a:avLst/>
          </a:prstGeom>
          <a:solidFill>
            <a:srgbClr val="D8D8D8"/>
          </a:solidFill>
          <a:ln>
            <a:noFill/>
          </a:ln>
        </p:spPr>
      </p:sp>
      <p:pic>
        <p:nvPicPr>
          <p:cNvPr id="553" name="Google Shape;553;p90"/>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554" name="Google Shape;554;p90"/>
          <p:cNvGrpSpPr/>
          <p:nvPr/>
        </p:nvGrpSpPr>
        <p:grpSpPr>
          <a:xfrm>
            <a:off x="8100392" y="4531287"/>
            <a:ext cx="841438" cy="539501"/>
            <a:chOff x="1403648" y="4531287"/>
            <a:chExt cx="841438" cy="539501"/>
          </a:xfrm>
        </p:grpSpPr>
        <p:pic>
          <p:nvPicPr>
            <p:cNvPr id="555" name="Google Shape;555;p90"/>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556" name="Google Shape;556;p90"/>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61" name="Shape 561"/>
        <p:cNvGrpSpPr/>
        <p:nvPr/>
      </p:nvGrpSpPr>
      <p:grpSpPr>
        <a:xfrm>
          <a:off x="0" y="0"/>
          <a:ext cx="0" cy="0"/>
          <a:chOff x="0" y="0"/>
          <a:chExt cx="0" cy="0"/>
        </a:xfrm>
      </p:grpSpPr>
      <p:sp>
        <p:nvSpPr>
          <p:cNvPr id="562" name="Google Shape;562;p9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3" name="Google Shape;563;p92"/>
          <p:cNvGrpSpPr/>
          <p:nvPr/>
        </p:nvGrpSpPr>
        <p:grpSpPr>
          <a:xfrm>
            <a:off x="830392" y="1191256"/>
            <a:ext cx="745763" cy="45826"/>
            <a:chOff x="4580561" y="2589004"/>
            <a:chExt cx="1064464" cy="25200"/>
          </a:xfrm>
        </p:grpSpPr>
        <p:sp>
          <p:nvSpPr>
            <p:cNvPr id="564" name="Google Shape;564;p9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9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6" name="Google Shape;566;p9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567" name="Google Shape;567;p9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568" name="Google Shape;568;p9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569" name="Shape 569"/>
        <p:cNvGrpSpPr/>
        <p:nvPr/>
      </p:nvGrpSpPr>
      <p:grpSpPr>
        <a:xfrm>
          <a:off x="0" y="0"/>
          <a:ext cx="0" cy="0"/>
          <a:chOff x="0" y="0"/>
          <a:chExt cx="0" cy="0"/>
        </a:xfrm>
      </p:grpSpPr>
      <p:grpSp>
        <p:nvGrpSpPr>
          <p:cNvPr id="570" name="Google Shape;570;p93"/>
          <p:cNvGrpSpPr/>
          <p:nvPr/>
        </p:nvGrpSpPr>
        <p:grpSpPr>
          <a:xfrm>
            <a:off x="830392" y="1191256"/>
            <a:ext cx="745763" cy="45826"/>
            <a:chOff x="4580561" y="2589004"/>
            <a:chExt cx="1064464" cy="25200"/>
          </a:xfrm>
        </p:grpSpPr>
        <p:sp>
          <p:nvSpPr>
            <p:cNvPr id="571" name="Google Shape;571;p9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9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3" name="Google Shape;573;p9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574" name="Google Shape;574;p9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5" name="Shape 575"/>
        <p:cNvGrpSpPr/>
        <p:nvPr/>
      </p:nvGrpSpPr>
      <p:grpSpPr>
        <a:xfrm>
          <a:off x="0" y="0"/>
          <a:ext cx="0" cy="0"/>
          <a:chOff x="0" y="0"/>
          <a:chExt cx="0" cy="0"/>
        </a:xfrm>
      </p:grpSpPr>
      <p:sp>
        <p:nvSpPr>
          <p:cNvPr id="576" name="Google Shape;576;p9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7" name="Google Shape;577;p94"/>
          <p:cNvGrpSpPr/>
          <p:nvPr/>
        </p:nvGrpSpPr>
        <p:grpSpPr>
          <a:xfrm>
            <a:off x="830392" y="1191256"/>
            <a:ext cx="745763" cy="45826"/>
            <a:chOff x="4580561" y="2589004"/>
            <a:chExt cx="1064464" cy="25200"/>
          </a:xfrm>
        </p:grpSpPr>
        <p:sp>
          <p:nvSpPr>
            <p:cNvPr id="578" name="Google Shape;578;p9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9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0" name="Google Shape;580;p9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581" name="Google Shape;581;p9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82" name="Google Shape;582;p9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83" name="Shape 583"/>
        <p:cNvGrpSpPr/>
        <p:nvPr/>
      </p:nvGrpSpPr>
      <p:grpSpPr>
        <a:xfrm>
          <a:off x="0" y="0"/>
          <a:ext cx="0" cy="0"/>
          <a:chOff x="0" y="0"/>
          <a:chExt cx="0" cy="0"/>
        </a:xfrm>
      </p:grpSpPr>
      <p:sp>
        <p:nvSpPr>
          <p:cNvPr id="584" name="Google Shape;584;p9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5" name="Google Shape;585;p95"/>
          <p:cNvGrpSpPr/>
          <p:nvPr/>
        </p:nvGrpSpPr>
        <p:grpSpPr>
          <a:xfrm>
            <a:off x="830392" y="1191256"/>
            <a:ext cx="745763" cy="45826"/>
            <a:chOff x="4580561" y="2589004"/>
            <a:chExt cx="1064464" cy="25200"/>
          </a:xfrm>
        </p:grpSpPr>
        <p:sp>
          <p:nvSpPr>
            <p:cNvPr id="586" name="Google Shape;586;p9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9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8" name="Google Shape;588;p9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589" name="Google Shape;589;p9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90" name="Google Shape;590;p9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91" name="Google Shape;591;p9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2" name="Shape 592"/>
        <p:cNvGrpSpPr/>
        <p:nvPr/>
      </p:nvGrpSpPr>
      <p:grpSpPr>
        <a:xfrm>
          <a:off x="0" y="0"/>
          <a:ext cx="0" cy="0"/>
          <a:chOff x="0" y="0"/>
          <a:chExt cx="0" cy="0"/>
        </a:xfrm>
      </p:grpSpPr>
      <p:sp>
        <p:nvSpPr>
          <p:cNvPr id="593" name="Google Shape;593;p9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4" name="Google Shape;594;p96"/>
          <p:cNvGrpSpPr/>
          <p:nvPr/>
        </p:nvGrpSpPr>
        <p:grpSpPr>
          <a:xfrm>
            <a:off x="830392" y="1191256"/>
            <a:ext cx="745763" cy="45826"/>
            <a:chOff x="4580561" y="2589004"/>
            <a:chExt cx="1064464" cy="25200"/>
          </a:xfrm>
        </p:grpSpPr>
        <p:sp>
          <p:nvSpPr>
            <p:cNvPr id="595" name="Google Shape;595;p9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9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7" name="Google Shape;597;p9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598" name="Google Shape;598;p9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99" name="Shape 599"/>
        <p:cNvGrpSpPr/>
        <p:nvPr/>
      </p:nvGrpSpPr>
      <p:grpSpPr>
        <a:xfrm>
          <a:off x="0" y="0"/>
          <a:ext cx="0" cy="0"/>
          <a:chOff x="0" y="0"/>
          <a:chExt cx="0" cy="0"/>
        </a:xfrm>
      </p:grpSpPr>
      <p:sp>
        <p:nvSpPr>
          <p:cNvPr id="600" name="Google Shape;600;p9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1" name="Google Shape;601;p97"/>
          <p:cNvGrpSpPr/>
          <p:nvPr/>
        </p:nvGrpSpPr>
        <p:grpSpPr>
          <a:xfrm>
            <a:off x="830392" y="1191256"/>
            <a:ext cx="745763" cy="45826"/>
            <a:chOff x="4580561" y="2589004"/>
            <a:chExt cx="1064464" cy="25200"/>
          </a:xfrm>
        </p:grpSpPr>
        <p:sp>
          <p:nvSpPr>
            <p:cNvPr id="602" name="Google Shape;602;p9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9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4" name="Google Shape;604;p9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605" name="Google Shape;605;p9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606" name="Google Shape;606;p9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607" name="Shape 607"/>
        <p:cNvGrpSpPr/>
        <p:nvPr/>
      </p:nvGrpSpPr>
      <p:grpSpPr>
        <a:xfrm>
          <a:off x="0" y="0"/>
          <a:ext cx="0" cy="0"/>
          <a:chOff x="0" y="0"/>
          <a:chExt cx="0" cy="0"/>
        </a:xfrm>
      </p:grpSpPr>
      <p:grpSp>
        <p:nvGrpSpPr>
          <p:cNvPr id="608" name="Google Shape;608;p98"/>
          <p:cNvGrpSpPr/>
          <p:nvPr/>
        </p:nvGrpSpPr>
        <p:grpSpPr>
          <a:xfrm>
            <a:off x="830392" y="4169130"/>
            <a:ext cx="745763" cy="45826"/>
            <a:chOff x="4580561" y="2589004"/>
            <a:chExt cx="1064464" cy="25200"/>
          </a:xfrm>
        </p:grpSpPr>
        <p:sp>
          <p:nvSpPr>
            <p:cNvPr id="609" name="Google Shape;609;p9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9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1" name="Google Shape;611;p9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12" name="Google Shape;612;p9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3" name="Shape 613"/>
        <p:cNvGrpSpPr/>
        <p:nvPr/>
      </p:nvGrpSpPr>
      <p:grpSpPr>
        <a:xfrm>
          <a:off x="0" y="0"/>
          <a:ext cx="0" cy="0"/>
          <a:chOff x="0" y="0"/>
          <a:chExt cx="0" cy="0"/>
        </a:xfrm>
      </p:grpSpPr>
      <p:sp>
        <p:nvSpPr>
          <p:cNvPr id="614" name="Google Shape;614;p9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5" name="Google Shape;615;p99"/>
          <p:cNvGrpSpPr/>
          <p:nvPr/>
        </p:nvGrpSpPr>
        <p:grpSpPr>
          <a:xfrm>
            <a:off x="830392" y="1191256"/>
            <a:ext cx="745763" cy="45826"/>
            <a:chOff x="4580561" y="2589004"/>
            <a:chExt cx="1064464" cy="25200"/>
          </a:xfrm>
        </p:grpSpPr>
        <p:sp>
          <p:nvSpPr>
            <p:cNvPr id="616" name="Google Shape;616;p9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9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8" name="Google Shape;618;p9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619" name="Google Shape;619;p9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20" name="Google Shape;620;p9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621" name="Google Shape;621;p9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22" name="Shape 622"/>
        <p:cNvGrpSpPr/>
        <p:nvPr/>
      </p:nvGrpSpPr>
      <p:grpSpPr>
        <a:xfrm>
          <a:off x="0" y="0"/>
          <a:ext cx="0" cy="0"/>
          <a:chOff x="0" y="0"/>
          <a:chExt cx="0" cy="0"/>
        </a:xfrm>
      </p:grpSpPr>
      <p:sp>
        <p:nvSpPr>
          <p:cNvPr id="623" name="Google Shape;623;p10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624" name="Google Shape;624;p10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25" name="Shape 625"/>
        <p:cNvGrpSpPr/>
        <p:nvPr/>
      </p:nvGrpSpPr>
      <p:grpSpPr>
        <a:xfrm>
          <a:off x="0" y="0"/>
          <a:ext cx="0" cy="0"/>
          <a:chOff x="0" y="0"/>
          <a:chExt cx="0" cy="0"/>
        </a:xfrm>
      </p:grpSpPr>
      <p:grpSp>
        <p:nvGrpSpPr>
          <p:cNvPr id="626" name="Google Shape;626;p101"/>
          <p:cNvGrpSpPr/>
          <p:nvPr/>
        </p:nvGrpSpPr>
        <p:grpSpPr>
          <a:xfrm>
            <a:off x="830392" y="4169130"/>
            <a:ext cx="745763" cy="45826"/>
            <a:chOff x="4580561" y="2589004"/>
            <a:chExt cx="1064464" cy="25200"/>
          </a:xfrm>
        </p:grpSpPr>
        <p:sp>
          <p:nvSpPr>
            <p:cNvPr id="627" name="Google Shape;627;p10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0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9" name="Google Shape;629;p10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630" name="Google Shape;630;p10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631" name="Google Shape;631;p10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2" name="Shape 632"/>
        <p:cNvGrpSpPr/>
        <p:nvPr/>
      </p:nvGrpSpPr>
      <p:grpSpPr>
        <a:xfrm>
          <a:off x="0" y="0"/>
          <a:ext cx="0" cy="0"/>
          <a:chOff x="0" y="0"/>
          <a:chExt cx="0" cy="0"/>
        </a:xfrm>
      </p:grpSpPr>
      <p:sp>
        <p:nvSpPr>
          <p:cNvPr id="633" name="Google Shape;633;p10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rea science park">
  <p:cSld name="6_area science park">
    <p:spTree>
      <p:nvGrpSpPr>
        <p:cNvPr id="634" name="Shape 634"/>
        <p:cNvGrpSpPr/>
        <p:nvPr/>
      </p:nvGrpSpPr>
      <p:grpSpPr>
        <a:xfrm>
          <a:off x="0" y="0"/>
          <a:ext cx="0" cy="0"/>
          <a:chOff x="0" y="0"/>
          <a:chExt cx="0" cy="0"/>
        </a:xfrm>
      </p:grpSpPr>
      <p:cxnSp>
        <p:nvCxnSpPr>
          <p:cNvPr id="635" name="Google Shape;635;p103"/>
          <p:cNvCxnSpPr>
            <a:endCxn id="636"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636" name="Google Shape;636;p103"/>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37" name="Google Shape;637;p103"/>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638" name="Google Shape;638;p103"/>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639" name="Google Shape;639;p103"/>
          <p:cNvSpPr txBox="1"/>
          <p:nvPr>
            <p:ph idx="1" type="body"/>
          </p:nvPr>
        </p:nvSpPr>
        <p:spPr>
          <a:xfrm>
            <a:off x="251520" y="1084145"/>
            <a:ext cx="8640900" cy="839400"/>
          </a:xfrm>
          <a:prstGeom prst="rect">
            <a:avLst/>
          </a:prstGeom>
          <a:noFill/>
          <a:ln>
            <a:noFill/>
          </a:ln>
        </p:spPr>
        <p:txBody>
          <a:bodyPr anchorCtr="0" anchor="t" bIns="45700" lIns="91425" spcFirstLastPara="1" rIns="91425" wrap="square" tIns="45700">
            <a:normAutofit/>
          </a:bodyPr>
          <a:lstStyle>
            <a:lvl1pPr indent="-228600" lvl="0" marL="457200" rtl="0" algn="just">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640" name="Google Shape;640;p103"/>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1" name="Google Shape;641;p103"/>
          <p:cNvSpPr/>
          <p:nvPr>
            <p:ph idx="2" type="pic"/>
          </p:nvPr>
        </p:nvSpPr>
        <p:spPr>
          <a:xfrm>
            <a:off x="6300192" y="2143186"/>
            <a:ext cx="2589000" cy="2217900"/>
          </a:xfrm>
          <a:prstGeom prst="rect">
            <a:avLst/>
          </a:prstGeom>
          <a:solidFill>
            <a:srgbClr val="D8D8D8"/>
          </a:solidFill>
          <a:ln>
            <a:noFill/>
          </a:ln>
        </p:spPr>
      </p:sp>
      <p:sp>
        <p:nvSpPr>
          <p:cNvPr id="642" name="Google Shape;642;p103"/>
          <p:cNvSpPr/>
          <p:nvPr>
            <p:ph idx="3" type="pic"/>
          </p:nvPr>
        </p:nvSpPr>
        <p:spPr>
          <a:xfrm>
            <a:off x="3270335" y="2143186"/>
            <a:ext cx="2589000" cy="2217900"/>
          </a:xfrm>
          <a:prstGeom prst="rect">
            <a:avLst/>
          </a:prstGeom>
          <a:solidFill>
            <a:srgbClr val="D8D8D8"/>
          </a:solidFill>
          <a:ln>
            <a:noFill/>
          </a:ln>
        </p:spPr>
      </p:sp>
      <p:sp>
        <p:nvSpPr>
          <p:cNvPr id="643" name="Google Shape;643;p103"/>
          <p:cNvSpPr/>
          <p:nvPr>
            <p:ph idx="4" type="pic"/>
          </p:nvPr>
        </p:nvSpPr>
        <p:spPr>
          <a:xfrm>
            <a:off x="240478" y="2143186"/>
            <a:ext cx="2589000" cy="2217900"/>
          </a:xfrm>
          <a:prstGeom prst="rect">
            <a:avLst/>
          </a:prstGeom>
          <a:solidFill>
            <a:srgbClr val="D8D8D8"/>
          </a:solidFill>
          <a:ln>
            <a:noFill/>
          </a:ln>
        </p:spPr>
      </p:sp>
      <p:pic>
        <p:nvPicPr>
          <p:cNvPr id="644" name="Google Shape;644;p103"/>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645" name="Google Shape;645;p103"/>
          <p:cNvGrpSpPr/>
          <p:nvPr/>
        </p:nvGrpSpPr>
        <p:grpSpPr>
          <a:xfrm>
            <a:off x="8100392" y="4531287"/>
            <a:ext cx="841438" cy="539501"/>
            <a:chOff x="1403648" y="4531287"/>
            <a:chExt cx="841438" cy="539501"/>
          </a:xfrm>
        </p:grpSpPr>
        <p:pic>
          <p:nvPicPr>
            <p:cNvPr id="646" name="Google Shape;646;p103"/>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647" name="Google Shape;647;p103"/>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rea science park">
  <p:cSld name="3_area science park">
    <p:spTree>
      <p:nvGrpSpPr>
        <p:cNvPr id="648" name="Shape 648"/>
        <p:cNvGrpSpPr/>
        <p:nvPr/>
      </p:nvGrpSpPr>
      <p:grpSpPr>
        <a:xfrm>
          <a:off x="0" y="0"/>
          <a:ext cx="0" cy="0"/>
          <a:chOff x="0" y="0"/>
          <a:chExt cx="0" cy="0"/>
        </a:xfrm>
      </p:grpSpPr>
      <p:cxnSp>
        <p:nvCxnSpPr>
          <p:cNvPr id="649" name="Google Shape;649;p104"/>
          <p:cNvCxnSpPr>
            <a:endCxn id="650" idx="2"/>
          </p:cNvCxnSpPr>
          <p:nvPr/>
        </p:nvCxnSpPr>
        <p:spPr>
          <a:xfrm>
            <a:off x="943316" y="4843652"/>
            <a:ext cx="1972500" cy="0"/>
          </a:xfrm>
          <a:prstGeom prst="straightConnector1">
            <a:avLst/>
          </a:prstGeom>
          <a:noFill/>
          <a:ln cap="flat" cmpd="sng" w="9525">
            <a:solidFill>
              <a:srgbClr val="BFBFBF"/>
            </a:solidFill>
            <a:prstDash val="solid"/>
            <a:miter lim="800000"/>
            <a:headEnd len="sm" w="sm" type="none"/>
            <a:tailEnd len="sm" w="sm" type="none"/>
          </a:ln>
        </p:spPr>
      </p:cxnSp>
      <p:sp>
        <p:nvSpPr>
          <p:cNvPr id="650" name="Google Shape;650;p104"/>
          <p:cNvSpPr/>
          <p:nvPr/>
        </p:nvSpPr>
        <p:spPr>
          <a:xfrm>
            <a:off x="2915816" y="4813052"/>
            <a:ext cx="61200" cy="61200"/>
          </a:xfrm>
          <a:prstGeom prst="ellipse">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51" name="Google Shape;651;p104"/>
          <p:cNvPicPr preferRelativeResize="0"/>
          <p:nvPr/>
        </p:nvPicPr>
        <p:blipFill rotWithShape="1">
          <a:blip r:embed="rId2">
            <a:alphaModFix/>
          </a:blip>
          <a:srcRect b="-7851" l="0" r="60600" t="0"/>
          <a:stretch/>
        </p:blipFill>
        <p:spPr>
          <a:xfrm>
            <a:off x="2023520" y="4731990"/>
            <a:ext cx="892293" cy="104295"/>
          </a:xfrm>
          <a:prstGeom prst="rect">
            <a:avLst/>
          </a:prstGeom>
          <a:noFill/>
          <a:ln>
            <a:noFill/>
          </a:ln>
        </p:spPr>
      </p:pic>
      <p:pic>
        <p:nvPicPr>
          <p:cNvPr descr="Immagine che contiene orologio, segnale&#10;&#10;Descrizione generata automaticamente" id="652" name="Google Shape;652;p104"/>
          <p:cNvPicPr preferRelativeResize="0"/>
          <p:nvPr/>
        </p:nvPicPr>
        <p:blipFill rotWithShape="1">
          <a:blip r:embed="rId3">
            <a:alphaModFix/>
          </a:blip>
          <a:srcRect b="0" l="0" r="0" t="0"/>
          <a:stretch/>
        </p:blipFill>
        <p:spPr>
          <a:xfrm>
            <a:off x="107504" y="4624192"/>
            <a:ext cx="835897" cy="395830"/>
          </a:xfrm>
          <a:prstGeom prst="rect">
            <a:avLst/>
          </a:prstGeom>
          <a:noFill/>
          <a:ln>
            <a:noFill/>
          </a:ln>
        </p:spPr>
      </p:pic>
      <p:sp>
        <p:nvSpPr>
          <p:cNvPr id="653" name="Google Shape;653;p104"/>
          <p:cNvSpPr txBox="1"/>
          <p:nvPr>
            <p:ph type="title"/>
          </p:nvPr>
        </p:nvSpPr>
        <p:spPr>
          <a:xfrm>
            <a:off x="251520" y="483518"/>
            <a:ext cx="8640900" cy="579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3F3F3F"/>
              </a:buClr>
              <a:buSzPts val="2400"/>
              <a:buFont typeface="Calibri"/>
              <a:buNone/>
              <a:defRPr b="1" sz="2400">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4" name="Google Shape;654;p104"/>
          <p:cNvSpPr txBox="1"/>
          <p:nvPr>
            <p:ph idx="1" type="body"/>
          </p:nvPr>
        </p:nvSpPr>
        <p:spPr>
          <a:xfrm>
            <a:off x="250825" y="1063625"/>
            <a:ext cx="8642400" cy="3560700"/>
          </a:xfrm>
          <a:prstGeom prst="rect">
            <a:avLst/>
          </a:prstGeom>
          <a:noFill/>
          <a:ln>
            <a:noFill/>
          </a:ln>
        </p:spPr>
        <p:txBody>
          <a:bodyPr anchorCtr="0" anchor="t" bIns="45700" lIns="91425" spcFirstLastPara="1" rIns="91425" wrap="square" tIns="45700">
            <a:normAutofit/>
          </a:bodyPr>
          <a:lstStyle>
            <a:lvl1pPr indent="-330200" lvl="0" marL="457200" rtl="0" algn="l">
              <a:lnSpc>
                <a:spcPct val="90000"/>
              </a:lnSpc>
              <a:spcBef>
                <a:spcPts val="1000"/>
              </a:spcBef>
              <a:spcAft>
                <a:spcPts val="0"/>
              </a:spcAft>
              <a:buClr>
                <a:schemeClr val="accent1"/>
              </a:buClr>
              <a:buSzPts val="1600"/>
              <a:buChar char="●"/>
              <a:defRPr sz="1600">
                <a:solidFill>
                  <a:srgbClr val="3F3F3F"/>
                </a:solidFill>
              </a:defRPr>
            </a:lvl1pPr>
            <a:lvl2pPr indent="-342900" lvl="1" marL="914400" rtl="0" algn="l">
              <a:lnSpc>
                <a:spcPct val="90000"/>
              </a:lnSpc>
              <a:spcBef>
                <a:spcPts val="1200"/>
              </a:spcBef>
              <a:spcAft>
                <a:spcPts val="0"/>
              </a:spcAft>
              <a:buClr>
                <a:schemeClr val="dk1"/>
              </a:buClr>
              <a:buSzPts val="1800"/>
              <a:buChar char="○"/>
              <a:defRPr/>
            </a:lvl2pPr>
            <a:lvl3pPr indent="-342900" lvl="2" marL="1371600" rtl="0" algn="l">
              <a:lnSpc>
                <a:spcPct val="90000"/>
              </a:lnSpc>
              <a:spcBef>
                <a:spcPts val="1200"/>
              </a:spcBef>
              <a:spcAft>
                <a:spcPts val="0"/>
              </a:spcAft>
              <a:buClr>
                <a:schemeClr val="dk1"/>
              </a:buClr>
              <a:buSzPts val="1800"/>
              <a:buChar char="■"/>
              <a:defRPr/>
            </a:lvl3pPr>
            <a:lvl4pPr indent="-342900" lvl="3" marL="1828800" rtl="0" algn="l">
              <a:lnSpc>
                <a:spcPct val="90000"/>
              </a:lnSpc>
              <a:spcBef>
                <a:spcPts val="1200"/>
              </a:spcBef>
              <a:spcAft>
                <a:spcPts val="0"/>
              </a:spcAft>
              <a:buClr>
                <a:schemeClr val="dk1"/>
              </a:buClr>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pic>
        <p:nvPicPr>
          <p:cNvPr id="655" name="Google Shape;655;p104"/>
          <p:cNvPicPr preferRelativeResize="0"/>
          <p:nvPr/>
        </p:nvPicPr>
        <p:blipFill rotWithShape="1">
          <a:blip r:embed="rId4">
            <a:alphaModFix/>
          </a:blip>
          <a:srcRect b="10602" l="0" r="0" t="0"/>
          <a:stretch/>
        </p:blipFill>
        <p:spPr>
          <a:xfrm>
            <a:off x="0" y="6190"/>
            <a:ext cx="9143999" cy="4587269"/>
          </a:xfrm>
          <a:prstGeom prst="rect">
            <a:avLst/>
          </a:prstGeom>
          <a:noFill/>
          <a:ln>
            <a:noFill/>
          </a:ln>
        </p:spPr>
      </p:pic>
      <p:grpSp>
        <p:nvGrpSpPr>
          <p:cNvPr id="656" name="Google Shape;656;p104"/>
          <p:cNvGrpSpPr/>
          <p:nvPr/>
        </p:nvGrpSpPr>
        <p:grpSpPr>
          <a:xfrm>
            <a:off x="8100392" y="4531287"/>
            <a:ext cx="841438" cy="539501"/>
            <a:chOff x="1403648" y="4531287"/>
            <a:chExt cx="841438" cy="539501"/>
          </a:xfrm>
        </p:grpSpPr>
        <p:pic>
          <p:nvPicPr>
            <p:cNvPr id="657" name="Google Shape;657;p104"/>
            <p:cNvPicPr preferRelativeResize="0"/>
            <p:nvPr/>
          </p:nvPicPr>
          <p:blipFill rotWithShape="1">
            <a:blip r:embed="rId5">
              <a:alphaModFix/>
            </a:blip>
            <a:srcRect b="0" l="0" r="0" t="0"/>
            <a:stretch/>
          </p:blipFill>
          <p:spPr>
            <a:xfrm>
              <a:off x="1492897" y="4531287"/>
              <a:ext cx="752189" cy="539501"/>
            </a:xfrm>
            <a:prstGeom prst="rect">
              <a:avLst/>
            </a:prstGeom>
            <a:noFill/>
            <a:ln>
              <a:noFill/>
            </a:ln>
          </p:spPr>
        </p:pic>
        <p:cxnSp>
          <p:nvCxnSpPr>
            <p:cNvPr id="658" name="Google Shape;658;p104"/>
            <p:cNvCxnSpPr/>
            <p:nvPr/>
          </p:nvCxnSpPr>
          <p:spPr>
            <a:xfrm>
              <a:off x="1403648" y="4665197"/>
              <a:ext cx="0" cy="295800"/>
            </a:xfrm>
            <a:prstGeom prst="straightConnector1">
              <a:avLst/>
            </a:prstGeom>
            <a:noFill/>
            <a:ln cap="flat" cmpd="sng" w="25400">
              <a:solidFill>
                <a:schemeClr val="accent1"/>
              </a:solidFill>
              <a:prstDash val="solid"/>
              <a:miter lim="800000"/>
              <a:headEnd len="sm" w="sm" type="none"/>
              <a:tailEnd len="sm" w="sm" type="none"/>
            </a:ln>
          </p:spPr>
        </p:cxn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6.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theme" Target="../theme/theme3.xml"/><Relationship Id="rId14" Type="http://schemas.openxmlformats.org/officeDocument/2006/relationships/slideLayout" Target="../slideLayouts/slideLayout4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85.xml"/><Relationship Id="rId20" Type="http://schemas.openxmlformats.org/officeDocument/2006/relationships/slideLayout" Target="../slideLayouts/slideLayout65.xml"/><Relationship Id="rId42" Type="http://schemas.openxmlformats.org/officeDocument/2006/relationships/theme" Target="../theme/theme5.xml"/><Relationship Id="rId41" Type="http://schemas.openxmlformats.org/officeDocument/2006/relationships/slideLayout" Target="../slideLayouts/slideLayout86.xml"/><Relationship Id="rId22" Type="http://schemas.openxmlformats.org/officeDocument/2006/relationships/slideLayout" Target="../slideLayouts/slideLayout67.xml"/><Relationship Id="rId21" Type="http://schemas.openxmlformats.org/officeDocument/2006/relationships/slideLayout" Target="../slideLayouts/slideLayout66.xml"/><Relationship Id="rId24" Type="http://schemas.openxmlformats.org/officeDocument/2006/relationships/slideLayout" Target="../slideLayouts/slideLayout69.xml"/><Relationship Id="rId23" Type="http://schemas.openxmlformats.org/officeDocument/2006/relationships/slideLayout" Target="../slideLayouts/slideLayout68.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26" Type="http://schemas.openxmlformats.org/officeDocument/2006/relationships/slideLayout" Target="../slideLayouts/slideLayout71.xml"/><Relationship Id="rId25" Type="http://schemas.openxmlformats.org/officeDocument/2006/relationships/slideLayout" Target="../slideLayouts/slideLayout70.xml"/><Relationship Id="rId28" Type="http://schemas.openxmlformats.org/officeDocument/2006/relationships/slideLayout" Target="../slideLayouts/slideLayout73.xml"/><Relationship Id="rId27" Type="http://schemas.openxmlformats.org/officeDocument/2006/relationships/slideLayout" Target="../slideLayouts/slideLayout72.xml"/><Relationship Id="rId5" Type="http://schemas.openxmlformats.org/officeDocument/2006/relationships/slideLayout" Target="../slideLayouts/slideLayout50.xml"/><Relationship Id="rId6" Type="http://schemas.openxmlformats.org/officeDocument/2006/relationships/slideLayout" Target="../slideLayouts/slideLayout51.xml"/><Relationship Id="rId29" Type="http://schemas.openxmlformats.org/officeDocument/2006/relationships/slideLayout" Target="../slideLayouts/slideLayout74.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1" Type="http://schemas.openxmlformats.org/officeDocument/2006/relationships/slideLayout" Target="../slideLayouts/slideLayout76.xml"/><Relationship Id="rId30" Type="http://schemas.openxmlformats.org/officeDocument/2006/relationships/slideLayout" Target="../slideLayouts/slideLayout75.xml"/><Relationship Id="rId11" Type="http://schemas.openxmlformats.org/officeDocument/2006/relationships/slideLayout" Target="../slideLayouts/slideLayout56.xml"/><Relationship Id="rId33" Type="http://schemas.openxmlformats.org/officeDocument/2006/relationships/slideLayout" Target="../slideLayouts/slideLayout78.xml"/><Relationship Id="rId10" Type="http://schemas.openxmlformats.org/officeDocument/2006/relationships/slideLayout" Target="../slideLayouts/slideLayout55.xml"/><Relationship Id="rId32" Type="http://schemas.openxmlformats.org/officeDocument/2006/relationships/slideLayout" Target="../slideLayouts/slideLayout77.xml"/><Relationship Id="rId13" Type="http://schemas.openxmlformats.org/officeDocument/2006/relationships/slideLayout" Target="../slideLayouts/slideLayout58.xml"/><Relationship Id="rId35" Type="http://schemas.openxmlformats.org/officeDocument/2006/relationships/slideLayout" Target="../slideLayouts/slideLayout80.xml"/><Relationship Id="rId12" Type="http://schemas.openxmlformats.org/officeDocument/2006/relationships/slideLayout" Target="../slideLayouts/slideLayout57.xml"/><Relationship Id="rId34" Type="http://schemas.openxmlformats.org/officeDocument/2006/relationships/slideLayout" Target="../slideLayouts/slideLayout79.xml"/><Relationship Id="rId15" Type="http://schemas.openxmlformats.org/officeDocument/2006/relationships/slideLayout" Target="../slideLayouts/slideLayout60.xml"/><Relationship Id="rId37" Type="http://schemas.openxmlformats.org/officeDocument/2006/relationships/slideLayout" Target="../slideLayouts/slideLayout82.xml"/><Relationship Id="rId14" Type="http://schemas.openxmlformats.org/officeDocument/2006/relationships/slideLayout" Target="../slideLayouts/slideLayout59.xml"/><Relationship Id="rId36" Type="http://schemas.openxmlformats.org/officeDocument/2006/relationships/slideLayout" Target="../slideLayouts/slideLayout81.xml"/><Relationship Id="rId17" Type="http://schemas.openxmlformats.org/officeDocument/2006/relationships/slideLayout" Target="../slideLayouts/slideLayout62.xml"/><Relationship Id="rId39" Type="http://schemas.openxmlformats.org/officeDocument/2006/relationships/slideLayout" Target="../slideLayouts/slideLayout84.xml"/><Relationship Id="rId16" Type="http://schemas.openxmlformats.org/officeDocument/2006/relationships/slideLayout" Target="../slideLayouts/slideLayout61.xml"/><Relationship Id="rId38" Type="http://schemas.openxmlformats.org/officeDocument/2006/relationships/slideLayout" Target="../slideLayouts/slideLayout83.xml"/><Relationship Id="rId19" Type="http://schemas.openxmlformats.org/officeDocument/2006/relationships/slideLayout" Target="../slideLayouts/slideLayout64.xml"/><Relationship Id="rId18"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9" Type="http://schemas.openxmlformats.org/officeDocument/2006/relationships/slideLayout" Target="../slideLayouts/slideLayout95.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11" Type="http://schemas.openxmlformats.org/officeDocument/2006/relationships/slideLayout" Target="../slideLayouts/slideLayout97.xml"/><Relationship Id="rId10" Type="http://schemas.openxmlformats.org/officeDocument/2006/relationships/slideLayout" Target="../slideLayouts/slideLayout96.xml"/><Relationship Id="rId13" Type="http://schemas.openxmlformats.org/officeDocument/2006/relationships/slideLayout" Target="../slideLayouts/slideLayout99.xml"/><Relationship Id="rId12" Type="http://schemas.openxmlformats.org/officeDocument/2006/relationships/slideLayout" Target="../slideLayouts/slideLayout98.xml"/><Relationship Id="rId15" Type="http://schemas.openxmlformats.org/officeDocument/2006/relationships/theme" Target="../theme/theme2.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52" name="Google Shape;52;p13"/>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53" name="Google Shape;53;p1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128" name="Shape 128"/>
        <p:cNvGrpSpPr/>
        <p:nvPr/>
      </p:nvGrpSpPr>
      <p:grpSpPr>
        <a:xfrm>
          <a:off x="0" y="0"/>
          <a:ext cx="0" cy="0"/>
          <a:chOff x="0" y="0"/>
          <a:chExt cx="0" cy="0"/>
        </a:xfrm>
      </p:grpSpPr>
      <p:sp>
        <p:nvSpPr>
          <p:cNvPr id="129" name="Google Shape;129;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130" name="Google Shape;130;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131" name="Google Shape;131;p3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235" name="Shape 235"/>
        <p:cNvGrpSpPr/>
        <p:nvPr/>
      </p:nvGrpSpPr>
      <p:grpSpPr>
        <a:xfrm>
          <a:off x="0" y="0"/>
          <a:ext cx="0" cy="0"/>
          <a:chOff x="0" y="0"/>
          <a:chExt cx="0" cy="0"/>
        </a:xfrm>
      </p:grpSpPr>
      <p:sp>
        <p:nvSpPr>
          <p:cNvPr id="236" name="Google Shape;236;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237" name="Google Shape;237;p49"/>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238" name="Google Shape;238;p4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it"/>
              <a:t>‹#›</a:t>
            </a:fld>
            <a:endParaRPr/>
          </a:p>
        </p:txBody>
      </p:sp>
      <p:sp>
        <p:nvSpPr>
          <p:cNvPr id="239" name="Google Shape;239;p49"/>
          <p:cNvSpPr txBox="1"/>
          <p:nvPr/>
        </p:nvSpPr>
        <p:spPr>
          <a:xfrm>
            <a:off x="266550" y="76200"/>
            <a:ext cx="6629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chemeClr val="accent1"/>
                </a:solidFill>
              </a:rPr>
              <a:t>Gina Pavone - SupraChemDays - 14 October 2021</a:t>
            </a:r>
            <a:endParaRPr sz="1200">
              <a:solidFill>
                <a:schemeClr val="accent1"/>
              </a:solidFill>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57" name="Shape 557"/>
        <p:cNvGrpSpPr/>
        <p:nvPr/>
      </p:nvGrpSpPr>
      <p:grpSpPr>
        <a:xfrm>
          <a:off x="0" y="0"/>
          <a:ext cx="0" cy="0"/>
          <a:chOff x="0" y="0"/>
          <a:chExt cx="0" cy="0"/>
        </a:xfrm>
      </p:grpSpPr>
      <p:sp>
        <p:nvSpPr>
          <p:cNvPr id="558" name="Google Shape;558;p9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59" name="Google Shape;559;p9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60" name="Google Shape;560;p9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xml"/><Relationship Id="rId3" Type="http://schemas.openxmlformats.org/officeDocument/2006/relationships/image" Target="../media/image4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hyperlink" Target="https://en.wikipedia.org/wiki/Soviet_Union" TargetMode="External"/><Relationship Id="rId4" Type="http://schemas.openxmlformats.org/officeDocument/2006/relationships/hyperlink" Target="https://en.wikipedia.org/wiki/Chekism" TargetMode="External"/><Relationship Id="rId9" Type="http://schemas.openxmlformats.org/officeDocument/2006/relationships/hyperlink" Target="https://en.wikipedia.org/wiki/Nikolay_Yezhov" TargetMode="External"/><Relationship Id="rId5" Type="http://schemas.openxmlformats.org/officeDocument/2006/relationships/hyperlink" Target="https://en.wikipedia.org/wiki/Joseph_Stalin" TargetMode="External"/><Relationship Id="rId6" Type="http://schemas.openxmlformats.org/officeDocument/2006/relationships/hyperlink" Target="https://en.wikipedia.org/wiki/NKVD" TargetMode="External"/><Relationship Id="rId7" Type="http://schemas.openxmlformats.org/officeDocument/2006/relationships/hyperlink" Target="https://en.wikipedia.org/wiki/Great_Purge" TargetMode="External"/><Relationship Id="rId8"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xml"/><Relationship Id="rId3" Type="http://schemas.openxmlformats.org/officeDocument/2006/relationships/image" Target="../media/image53.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xml"/><Relationship Id="rId3" Type="http://schemas.openxmlformats.org/officeDocument/2006/relationships/image" Target="../media/image55.png"/><Relationship Id="rId4" Type="http://schemas.openxmlformats.org/officeDocument/2006/relationships/hyperlink" Target="http://www.insidehighered.com/news/2011/11/28/scholars-analyze-case-massive-research-frau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hyperlink" Target="https://www.cell.com/current-biology/fulltext/S0960-9822(13)01400-0" TargetMode="External"/><Relationship Id="rId4" Type="http://schemas.openxmlformats.org/officeDocument/2006/relationships/hyperlink" Target="https://www.nature.com/articles/nature.2013.14416" TargetMode="External"/><Relationship Id="rId5" Type="http://schemas.openxmlformats.org/officeDocument/2006/relationships/image" Target="../media/image7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4.xml"/><Relationship Id="rId3" Type="http://schemas.openxmlformats.org/officeDocument/2006/relationships/image" Target="../media/image62.jpg"/><Relationship Id="rId4" Type="http://schemas.openxmlformats.org/officeDocument/2006/relationships/hyperlink" Target="https://unsplash.com/@miguelperales?utm_source=unsplash&amp;utm_medium=referral&amp;utm_content=creditCopyText" TargetMode="External"/><Relationship Id="rId9" Type="http://schemas.openxmlformats.org/officeDocument/2006/relationships/image" Target="../media/image58.png"/><Relationship Id="rId5" Type="http://schemas.openxmlformats.org/officeDocument/2006/relationships/hyperlink" Target="https://unsplash.com/@miguelperales?utm_source=unsplash&amp;utm_medium=referral&amp;utm_content=creditCopyText" TargetMode="External"/><Relationship Id="rId6" Type="http://schemas.openxmlformats.org/officeDocument/2006/relationships/hyperlink" Target="https://unsplash.com/s/photos/take-care?utm_source=unsplash&amp;utm_medium=referral&amp;utm_content=creditCopyText" TargetMode="External"/><Relationship Id="rId7" Type="http://schemas.openxmlformats.org/officeDocument/2006/relationships/hyperlink" Target="https://unsplash.com/s/photos/take-care?utm_source=unsplash&amp;utm_medium=referral&amp;utm_content=creditCopyText" TargetMode="External"/><Relationship Id="rId8" Type="http://schemas.openxmlformats.org/officeDocument/2006/relationships/image" Target="../media/image61.png"/><Relationship Id="rId11" Type="http://schemas.openxmlformats.org/officeDocument/2006/relationships/image" Target="../media/image59.png"/><Relationship Id="rId10" Type="http://schemas.openxmlformats.org/officeDocument/2006/relationships/image" Target="../media/image60.png"/><Relationship Id="rId13" Type="http://schemas.openxmlformats.org/officeDocument/2006/relationships/image" Target="../media/image63.png"/><Relationship Id="rId12"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64.png"/><Relationship Id="rId4" Type="http://schemas.openxmlformats.org/officeDocument/2006/relationships/image" Target="../media/image67.png"/><Relationship Id="rId5" Type="http://schemas.openxmlformats.org/officeDocument/2006/relationships/hyperlink" Target="https://it.wikipedia.org/wiki/Ritratto_di_Galileo_Galilei" TargetMode="External"/><Relationship Id="rId6" Type="http://schemas.openxmlformats.org/officeDocument/2006/relationships/hyperlink" Target="https://it.wikipedia.org/wiki/Justus_Sustermans" TargetMode="External"/><Relationship Id="rId7" Type="http://schemas.openxmlformats.org/officeDocument/2006/relationships/hyperlink" Target="https://it.wikipedia.org/wiki/Galleria_degli_Uffizi" TargetMode="External"/><Relationship Id="rId8" Type="http://schemas.openxmlformats.org/officeDocument/2006/relationships/hyperlink" Target="https://it.wikipedia.org/wiki/Firenz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69.jpg"/><Relationship Id="rId4" Type="http://schemas.openxmlformats.org/officeDocument/2006/relationships/hyperlink" Target="http://www.menti.com" TargetMode="External"/><Relationship Id="rId5"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8.xml"/><Relationship Id="rId3" Type="http://schemas.openxmlformats.org/officeDocument/2006/relationships/image" Target="../media/image66.png"/><Relationship Id="rId4" Type="http://schemas.openxmlformats.org/officeDocument/2006/relationships/image" Target="../media/image72.png"/><Relationship Id="rId9" Type="http://schemas.openxmlformats.org/officeDocument/2006/relationships/image" Target="../media/image75.jpg"/><Relationship Id="rId5" Type="http://schemas.openxmlformats.org/officeDocument/2006/relationships/image" Target="../media/image71.png"/><Relationship Id="rId6" Type="http://schemas.openxmlformats.org/officeDocument/2006/relationships/image" Target="../media/image70.png"/><Relationship Id="rId7" Type="http://schemas.openxmlformats.org/officeDocument/2006/relationships/image" Target="../media/image76.jpg"/><Relationship Id="rId8" Type="http://schemas.openxmlformats.org/officeDocument/2006/relationships/image" Target="../media/image73.jpg"/><Relationship Id="rId10"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56.jpg"/><Relationship Id="rId4" Type="http://schemas.openxmlformats.org/officeDocument/2006/relationships/hyperlink" Target="https://unsplash.com/@kilimanjarostudioz?utm_source=unsplash&amp;utm_medium=referral&amp;utm_content=creditCopyText" TargetMode="External"/><Relationship Id="rId5" Type="http://schemas.openxmlformats.org/officeDocument/2006/relationships/hyperlink" Target="https://unsplash.com/collections/1670943/diversity%2Fconformity---symbolic?utm_source=unsplash&amp;utm_medium=referral&amp;utm_content=creditCopyTex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 Id="rId3" Type="http://schemas.openxmlformats.org/officeDocument/2006/relationships/hyperlink" Target="https://op.europa.eu/en/publication-detail?p_p_id=portal2012documentDetail_WAR_portal2012portlet&amp;p_p_lifecycle=1&amp;p_p_state=normal&amp;p_p_mode=view&amp;p_p_col_id=maincontentarea&amp;p_p_col_count=3&amp;_portal2012documentDetail_WAR_portal2012portlet_javax.portlet.action=author&amp;facet.author=RTD&amp;language=en&amp;facet.collection=EUPub" TargetMode="External"/><Relationship Id="rId4" Type="http://schemas.openxmlformats.org/officeDocument/2006/relationships/hyperlink" Target="https://op.europa.eu/en/publication-detail?p_p_id=portal2012documentDetail_WAR_portal2012portlet&amp;p_p_lifecycle=1&amp;p_p_state=normal&amp;p_p_mode=view&amp;p_p_col_id=maincontentarea&amp;p_p_col_count=3&amp;_portal2012documentDetail_WAR_portal2012portlet_javax.portlet.action=author&amp;facet.author=COM,ECFIN,TASKF,OIL,OIB,REPRES_NLD,REPRES_LVA,JLS,ERC,MARKT,MARE,REGIO,REA,BEPA,PRESS,BDS,ELARG,PMO,REPRES_LIT,AGRI,REPRES_SPA_BCN,SPP,ECHO,EAPH,REPRES_GBR_LON,REPRES_EST,FPI,REPRES_SPA_MAD,CASSTM,CNECT,DIGIT,HOME,ENER,REPRES_HUN,IEEA,EASME,COMP,REPRES_CZE,REPRES_BGR,SCR,REPRES_MLT,REPRES_PRT,REPRES_CYP,REPRES_HRV,CLIMA,EAHC,REPRES_SWE,REPRES_SVN,DEL_ACC,INFSO,EACI,ETHI,DG18,DG15,DG10,CHAFEA,REPRES_DEU_MUC,REPRES_POL_WAW,ESTAT,DEVCO,DGT,EPSC,GROW,SANTE,NEAR,FISMA,JUST,COM_CAB,SCAD,REPRES_GBR,REPRES_POL,TASKF_A50_UK,REPRES_SPA,REPRES_FRA,REPRES_ITA,ACSHHPW,PC_BUDG,IAB,RSB,PC_CONJ,COM_COLL,ACSH,EVHAC,PC_MTE,REPRES_DEU,REPRES_SVK,JUSTI,REPRES_DEU_BON,SCIC,REPRES_FRA_PAR,SJ,SG,REPRES_POL_WRO,OLAF,REPRES_DEU_BER,CCSS,FSU,REPRES_IRL,HR,REPRES_LUX,REPRES_FIN,TAXUD,COMMU,SANCO,ENTR,AUDIT,IGS,REPRES_ITA_MIL,MOVE,BUDG,REPRES_ROU,RTD,IAS,BTL,TENTEA,BTB,CMT_EMPL,DG01B,DG01A,REPRES_BEL,REPRES_GBR_CDF,ENV,DG23,DG17,DG07,DG03,DG02,DG01,REPRES_AUT,INEA,EMPL,EAC,TRADE,TREN,REPRES_ITA_ROM,RELEX,AIDCO,REPRES_GRC,EACEA,REPRES_GBR_BEL,REPRES_FRA_MRS,REPRES_GBR_EDI,REPRES_DAN,JRC,DEV,SRSS,HAS,STECF,DPO,SAM_ADV,UKTF,REFORM,DG22,DG14,DG11,DEFIS,IDEA&amp;language=en&amp;facet.collection=EUPub" TargetMode="External"/><Relationship Id="rId5" Type="http://schemas.openxmlformats.org/officeDocument/2006/relationships/hyperlink" Target="https://op.europa.eu/en/publication-detail?p_p_id=portal2012documentDetail_WAR_portal2012portlet&amp;p_p_lifecycle=1&amp;p_p_state=normal&amp;p_p_mode=view&amp;p_p_col_id=maincontentarea&amp;p_p_col_count=3&amp;_portal2012documentDetail_WAR_portal2012portlet_javax.portlet.action=author&amp;facet.author=agent.PwC%20EU%20Services&amp;language=en&amp;facet.collection=EUPub" TargetMode="External"/><Relationship Id="rId6" Type="http://schemas.openxmlformats.org/officeDocument/2006/relationships/hyperlink" Target="https://op.europa.eu/en/publication-detail/-/publication/d375368c-1a0a-11e9-8d04-01aa75ed71a1" TargetMode="External"/><Relationship Id="rId7" Type="http://schemas.openxmlformats.org/officeDocument/2006/relationships/hyperlink" Target="https://op.europa.eu/en/publication-detail/-/publication/d375368c-1a0a-11e9-8d04-01aa75ed71a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xml"/><Relationship Id="rId3" Type="http://schemas.openxmlformats.org/officeDocument/2006/relationships/hyperlink" Target="https://thewinnower.com/users/38" TargetMode="External"/><Relationship Id="rId4" Type="http://schemas.openxmlformats.org/officeDocument/2006/relationships/hyperlink" Target="https://thewinnower.com/users/38" TargetMode="External"/><Relationship Id="rId5" Type="http://schemas.openxmlformats.org/officeDocument/2006/relationships/hyperlink" Target="https://thewinnower.com/users/3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xml"/><Relationship Id="rId3"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47.png"/><Relationship Id="rId4" Type="http://schemas.openxmlformats.org/officeDocument/2006/relationships/hyperlink" Target="https://retractionwatch.com/2018/10/25/jama-journal-retracts-paper-when-author-cant-produce-original-dat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xml"/><Relationship Id="rId3" Type="http://schemas.openxmlformats.org/officeDocument/2006/relationships/image" Target="../media/image50.png"/><Relationship Id="rId4" Type="http://schemas.openxmlformats.org/officeDocument/2006/relationships/hyperlink" Target="https://www.nature.com/articles/d41586-019-02241-z"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48.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106"/>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it">
                <a:solidFill>
                  <a:srgbClr val="595959"/>
                </a:solidFill>
              </a:rPr>
              <a:t>Module 2.5 - RDM: why it is essential to take care of data</a:t>
            </a:r>
            <a:endParaRPr>
              <a:solidFill>
                <a:srgbClr val="595959"/>
              </a:solidFill>
            </a:endParaRPr>
          </a:p>
          <a:p>
            <a:pPr indent="0" lvl="0" marL="0" rtl="0" algn="l">
              <a:spcBef>
                <a:spcPts val="0"/>
              </a:spcBef>
              <a:spcAft>
                <a:spcPts val="0"/>
              </a:spcAft>
              <a:buNone/>
            </a:pPr>
            <a:r>
              <a:t/>
            </a:r>
            <a:endParaRPr/>
          </a:p>
        </p:txBody>
      </p:sp>
      <p:sp>
        <p:nvSpPr>
          <p:cNvPr id="676" name="Google Shape;676;p106"/>
          <p:cNvSpPr txBox="1"/>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3000"/>
              </a:spcBef>
              <a:spcAft>
                <a:spcPts val="1500"/>
              </a:spcAft>
              <a:buNone/>
            </a:pPr>
            <a:r>
              <a:rPr b="1" lang="it" sz="3150">
                <a:solidFill>
                  <a:srgbClr val="2D2E33"/>
                </a:solidFill>
                <a:latin typeface="Montserrat"/>
                <a:ea typeface="Montserrat"/>
                <a:cs typeface="Montserrat"/>
                <a:sym typeface="Montserrat"/>
              </a:rPr>
              <a:t>Practical course on FAIR Data Stewardship in Life Science</a:t>
            </a:r>
            <a:endParaRPr b="1" sz="4200">
              <a:solidFill>
                <a:srgbClr val="1A1A1A"/>
              </a:solidFill>
              <a:latin typeface="Raleway"/>
              <a:ea typeface="Raleway"/>
              <a:cs typeface="Raleway"/>
              <a:sym typeface="Raleway"/>
            </a:endParaRPr>
          </a:p>
        </p:txBody>
      </p:sp>
      <p:sp>
        <p:nvSpPr>
          <p:cNvPr id="677" name="Google Shape;677;p106"/>
          <p:cNvSpPr txBox="1"/>
          <p:nvPr/>
        </p:nvSpPr>
        <p:spPr>
          <a:xfrm>
            <a:off x="838275" y="3808475"/>
            <a:ext cx="7498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Lato"/>
                <a:ea typeface="Lato"/>
                <a:cs typeface="Lato"/>
                <a:sym typeface="Lato"/>
              </a:rPr>
              <a:t>Gina Pavone, CNR-ISTI		0000-0003-0087-2151</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it">
                <a:latin typeface="Lato"/>
                <a:ea typeface="Lato"/>
                <a:cs typeface="Lato"/>
                <a:sym typeface="Lato"/>
              </a:rPr>
              <a:t>Emma Lazzeri, GARR		0000-0003-0506-046X</a:t>
            </a:r>
            <a:endParaRPr>
              <a:latin typeface="Lato"/>
              <a:ea typeface="Lato"/>
              <a:cs typeface="Lato"/>
              <a:sym typeface="Lato"/>
            </a:endParaRPr>
          </a:p>
        </p:txBody>
      </p:sp>
      <p:pic>
        <p:nvPicPr>
          <p:cNvPr id="678" name="Google Shape;678;p106"/>
          <p:cNvPicPr preferRelativeResize="0"/>
          <p:nvPr/>
        </p:nvPicPr>
        <p:blipFill>
          <a:blip r:embed="rId3">
            <a:alphaModFix/>
          </a:blip>
          <a:stretch>
            <a:fillRect/>
          </a:stretch>
        </p:blipFill>
        <p:spPr>
          <a:xfrm>
            <a:off x="7940975" y="4695226"/>
            <a:ext cx="1129551" cy="398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15"/>
          <p:cNvSpPr txBox="1"/>
          <p:nvPr>
            <p:ph idx="4294967295" type="body"/>
          </p:nvPr>
        </p:nvSpPr>
        <p:spPr>
          <a:xfrm>
            <a:off x="392050" y="855550"/>
            <a:ext cx="8359800" cy="969900"/>
          </a:xfrm>
          <a:prstGeom prst="rect">
            <a:avLst/>
          </a:prstGeom>
          <a:noFill/>
          <a:ln>
            <a:noFill/>
          </a:ln>
        </p:spPr>
        <p:txBody>
          <a:bodyPr anchorCtr="0" anchor="t" bIns="45700" lIns="91425" spcFirstLastPara="1" rIns="91425" wrap="square" tIns="45700">
            <a:normAutofit fontScale="77500" lnSpcReduction="10000"/>
          </a:bodyPr>
          <a:lstStyle/>
          <a:p>
            <a:pPr indent="0" lvl="0" marL="0" rtl="0" algn="l">
              <a:lnSpc>
                <a:spcPct val="150000"/>
              </a:lnSpc>
              <a:spcBef>
                <a:spcPts val="0"/>
              </a:spcBef>
              <a:spcAft>
                <a:spcPts val="1200"/>
              </a:spcAft>
              <a:buNone/>
            </a:pPr>
            <a:r>
              <a:rPr lang="it" sz="1400">
                <a:solidFill>
                  <a:srgbClr val="000000"/>
                </a:solidFill>
                <a:latin typeface="Playfair Display"/>
                <a:ea typeface="Playfair Display"/>
                <a:cs typeface="Playfair Display"/>
                <a:sym typeface="Playfair Display"/>
              </a:rPr>
              <a:t>Nikolai Ivanovich Yezhov was a </a:t>
            </a:r>
            <a:r>
              <a:rPr lang="it" sz="1400">
                <a:solidFill>
                  <a:srgbClr val="000000"/>
                </a:solidFill>
                <a:uFill>
                  <a:noFill/>
                </a:uFill>
                <a:latin typeface="Playfair Display"/>
                <a:ea typeface="Playfair Display"/>
                <a:cs typeface="Playfair Display"/>
                <a:sym typeface="Playfair Display"/>
                <a:hlinkClick r:id="rId3">
                  <a:extLst>
                    <a:ext uri="{A12FA001-AC4F-418D-AE19-62706E023703}">
                      <ahyp:hlinkClr val="tx"/>
                    </a:ext>
                  </a:extLst>
                </a:hlinkClick>
              </a:rPr>
              <a:t>Soviet</a:t>
            </a:r>
            <a:r>
              <a:rPr lang="it" sz="1400">
                <a:solidFill>
                  <a:srgbClr val="000000"/>
                </a:solidFill>
                <a:latin typeface="Playfair Display"/>
                <a:ea typeface="Playfair Display"/>
                <a:cs typeface="Playfair Display"/>
                <a:sym typeface="Playfair Display"/>
              </a:rPr>
              <a:t> </a:t>
            </a:r>
            <a:r>
              <a:rPr lang="it" sz="1400">
                <a:solidFill>
                  <a:srgbClr val="000000"/>
                </a:solidFill>
                <a:uFill>
                  <a:noFill/>
                </a:uFill>
                <a:latin typeface="Playfair Display"/>
                <a:ea typeface="Playfair Display"/>
                <a:cs typeface="Playfair Display"/>
                <a:sym typeface="Playfair Display"/>
                <a:hlinkClick r:id="rId4">
                  <a:extLst>
                    <a:ext uri="{A12FA001-AC4F-418D-AE19-62706E023703}">
                      <ahyp:hlinkClr val="tx"/>
                    </a:ext>
                  </a:extLst>
                </a:hlinkClick>
              </a:rPr>
              <a:t>secret police official</a:t>
            </a:r>
            <a:r>
              <a:rPr lang="it" sz="1400">
                <a:solidFill>
                  <a:srgbClr val="000000"/>
                </a:solidFill>
                <a:latin typeface="Playfair Display"/>
                <a:ea typeface="Playfair Display"/>
                <a:cs typeface="Playfair Display"/>
                <a:sym typeface="Playfair Display"/>
              </a:rPr>
              <a:t> under </a:t>
            </a:r>
            <a:r>
              <a:rPr lang="it" sz="1400">
                <a:solidFill>
                  <a:srgbClr val="000000"/>
                </a:solidFill>
                <a:uFill>
                  <a:noFill/>
                </a:uFill>
                <a:latin typeface="Playfair Display"/>
                <a:ea typeface="Playfair Display"/>
                <a:cs typeface="Playfair Display"/>
                <a:sym typeface="Playfair Display"/>
                <a:hlinkClick r:id="rId5">
                  <a:extLst>
                    <a:ext uri="{A12FA001-AC4F-418D-AE19-62706E023703}">
                      <ahyp:hlinkClr val="tx"/>
                    </a:ext>
                  </a:extLst>
                </a:hlinkClick>
              </a:rPr>
              <a:t>Joseph Stalin</a:t>
            </a:r>
            <a:r>
              <a:rPr lang="it" sz="1400">
                <a:solidFill>
                  <a:srgbClr val="000000"/>
                </a:solidFill>
                <a:latin typeface="Playfair Display"/>
                <a:ea typeface="Playfair Display"/>
                <a:cs typeface="Playfair Display"/>
                <a:sym typeface="Playfair Display"/>
              </a:rPr>
              <a:t> who was head of the </a:t>
            </a:r>
            <a:r>
              <a:rPr lang="it" sz="1400">
                <a:solidFill>
                  <a:srgbClr val="000000"/>
                </a:solidFill>
                <a:uFill>
                  <a:noFill/>
                </a:uFill>
                <a:latin typeface="Playfair Display"/>
                <a:ea typeface="Playfair Display"/>
                <a:cs typeface="Playfair Display"/>
                <a:sym typeface="Playfair Display"/>
                <a:hlinkClick r:id="rId6">
                  <a:extLst>
                    <a:ext uri="{A12FA001-AC4F-418D-AE19-62706E023703}">
                      <ahyp:hlinkClr val="tx"/>
                    </a:ext>
                  </a:extLst>
                </a:hlinkClick>
              </a:rPr>
              <a:t>NKVD</a:t>
            </a:r>
            <a:r>
              <a:rPr lang="it" sz="1400">
                <a:solidFill>
                  <a:srgbClr val="000000"/>
                </a:solidFill>
                <a:latin typeface="Playfair Display"/>
                <a:ea typeface="Playfair Display"/>
                <a:cs typeface="Playfair Display"/>
                <a:sym typeface="Playfair Display"/>
              </a:rPr>
              <a:t> from 1936 to 1938, during the height of the </a:t>
            </a:r>
            <a:r>
              <a:rPr lang="it" sz="1400">
                <a:solidFill>
                  <a:srgbClr val="000000"/>
                </a:solidFill>
                <a:uFill>
                  <a:noFill/>
                </a:uFill>
                <a:latin typeface="Playfair Display"/>
                <a:ea typeface="Playfair Display"/>
                <a:cs typeface="Playfair Display"/>
                <a:sym typeface="Playfair Display"/>
                <a:hlinkClick r:id="rId7">
                  <a:extLst>
                    <a:ext uri="{A12FA001-AC4F-418D-AE19-62706E023703}">
                      <ahyp:hlinkClr val="tx"/>
                    </a:ext>
                  </a:extLst>
                </a:hlinkClick>
              </a:rPr>
              <a:t>Great Purge</a:t>
            </a:r>
            <a:r>
              <a:rPr lang="it" sz="1400">
                <a:solidFill>
                  <a:srgbClr val="000000"/>
                </a:solidFill>
                <a:latin typeface="Playfair Display"/>
                <a:ea typeface="Playfair Display"/>
                <a:cs typeface="Playfair Display"/>
                <a:sym typeface="Playfair Display"/>
              </a:rPr>
              <a:t>. After he fell from Stalin's favour he was executed. Among art historians, he also has the nickname "The Vanishing Commissar" because after his execution, his likeness was retouched out of an official press photo; he is among the best-known examples of the Soviet press making someone who had fallen out of favour "disappear".</a:t>
            </a:r>
            <a:endParaRPr sz="600"/>
          </a:p>
        </p:txBody>
      </p:sp>
      <p:sp>
        <p:nvSpPr>
          <p:cNvPr id="749" name="Google Shape;749;p115"/>
          <p:cNvSpPr txBox="1"/>
          <p:nvPr>
            <p:ph idx="4294967295" type="title"/>
          </p:nvPr>
        </p:nvSpPr>
        <p:spPr>
          <a:xfrm>
            <a:off x="272250" y="99450"/>
            <a:ext cx="7688400" cy="53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2400"/>
              <a:buFont typeface="Calibri"/>
              <a:buNone/>
            </a:pPr>
            <a:r>
              <a:rPr b="0" lang="it" sz="3000">
                <a:solidFill>
                  <a:srgbClr val="000000"/>
                </a:solidFill>
                <a:highlight>
                  <a:srgbClr val="F8E71C"/>
                </a:highlight>
                <a:latin typeface="Oswald"/>
                <a:ea typeface="Oswald"/>
                <a:cs typeface="Oswald"/>
                <a:sym typeface="Oswald"/>
              </a:rPr>
              <a:t>Data can be manipulated</a:t>
            </a:r>
            <a:endParaRPr/>
          </a:p>
        </p:txBody>
      </p:sp>
      <p:pic>
        <p:nvPicPr>
          <p:cNvPr id="750" name="Google Shape;750;p115"/>
          <p:cNvPicPr preferRelativeResize="0"/>
          <p:nvPr/>
        </p:nvPicPr>
        <p:blipFill>
          <a:blip r:embed="rId8">
            <a:alphaModFix/>
          </a:blip>
          <a:stretch>
            <a:fillRect/>
          </a:stretch>
        </p:blipFill>
        <p:spPr>
          <a:xfrm>
            <a:off x="392050" y="1922250"/>
            <a:ext cx="8359901" cy="2693550"/>
          </a:xfrm>
          <a:prstGeom prst="rect">
            <a:avLst/>
          </a:prstGeom>
          <a:noFill/>
          <a:ln>
            <a:noFill/>
          </a:ln>
        </p:spPr>
      </p:pic>
      <p:sp>
        <p:nvSpPr>
          <p:cNvPr id="751" name="Google Shape;751;p115"/>
          <p:cNvSpPr txBox="1"/>
          <p:nvPr/>
        </p:nvSpPr>
        <p:spPr>
          <a:xfrm>
            <a:off x="441850" y="4615800"/>
            <a:ext cx="7544700" cy="54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700">
                <a:solidFill>
                  <a:schemeClr val="dk2"/>
                </a:solidFill>
              </a:rPr>
              <a:t> The Newseum (1 September 1999). “The Commissar Vanishes" in The Vanishing Commissar”.</a:t>
            </a:r>
            <a:endParaRPr sz="700">
              <a:solidFill>
                <a:schemeClr val="dk2"/>
              </a:solidFill>
            </a:endParaRPr>
          </a:p>
          <a:p>
            <a:pPr indent="0" lvl="0" marL="0" rtl="0" algn="l">
              <a:lnSpc>
                <a:spcPct val="115000"/>
              </a:lnSpc>
              <a:spcBef>
                <a:spcPts val="0"/>
              </a:spcBef>
              <a:spcAft>
                <a:spcPts val="0"/>
              </a:spcAft>
              <a:buNone/>
            </a:pPr>
            <a:r>
              <a:rPr lang="it" sz="700">
                <a:solidFill>
                  <a:schemeClr val="dk2"/>
                </a:solidFill>
              </a:rPr>
              <a:t>Archived from the original on 8 February 2007.</a:t>
            </a:r>
            <a:endParaRPr sz="700">
              <a:solidFill>
                <a:schemeClr val="dk2"/>
              </a:solidFill>
            </a:endParaRPr>
          </a:p>
          <a:p>
            <a:pPr indent="0" lvl="0" marL="0" rtl="0" algn="l">
              <a:lnSpc>
                <a:spcPct val="115000"/>
              </a:lnSpc>
              <a:spcBef>
                <a:spcPts val="0"/>
              </a:spcBef>
              <a:spcAft>
                <a:spcPts val="0"/>
              </a:spcAft>
              <a:buNone/>
            </a:pPr>
            <a:r>
              <a:rPr lang="it" sz="700" u="sng">
                <a:solidFill>
                  <a:schemeClr val="dk2"/>
                </a:solidFill>
                <a:hlinkClick r:id="rId9">
                  <a:extLst>
                    <a:ext uri="{A12FA001-AC4F-418D-AE19-62706E023703}">
                      <ahyp:hlinkClr val="tx"/>
                    </a:ext>
                  </a:extLst>
                </a:hlinkClick>
              </a:rPr>
              <a:t>https://en.wikipedia.org/wiki/Nikolay_Yezhov</a:t>
            </a:r>
            <a:r>
              <a:rPr lang="it" sz="700">
                <a:solidFill>
                  <a:schemeClr val="dk2"/>
                </a:solidFill>
              </a:rPr>
              <a:t> </a:t>
            </a:r>
            <a:endParaRPr sz="7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116"/>
          <p:cNvSpPr txBox="1"/>
          <p:nvPr/>
        </p:nvSpPr>
        <p:spPr>
          <a:xfrm>
            <a:off x="2965950" y="3360175"/>
            <a:ext cx="78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757" name="Google Shape;757;p116"/>
          <p:cNvSpPr txBox="1"/>
          <p:nvPr/>
        </p:nvSpPr>
        <p:spPr>
          <a:xfrm>
            <a:off x="162275" y="1091000"/>
            <a:ext cx="3777600" cy="367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700">
                <a:latin typeface="Playfair Display"/>
                <a:ea typeface="Playfair Display"/>
                <a:cs typeface="Playfair Display"/>
                <a:sym typeface="Playfair Display"/>
              </a:rPr>
              <a:t>Largely used drug in surgery due to evidence in scientific papers.</a:t>
            </a:r>
            <a:endParaRPr sz="1700">
              <a:latin typeface="Playfair Display"/>
              <a:ea typeface="Playfair Display"/>
              <a:cs typeface="Playfair Display"/>
              <a:sym typeface="Playfair Display"/>
            </a:endParaRPr>
          </a:p>
          <a:p>
            <a:pPr indent="-317500" lvl="0" marL="457200" rtl="0" algn="l">
              <a:spcBef>
                <a:spcPts val="1000"/>
              </a:spcBef>
              <a:spcAft>
                <a:spcPts val="0"/>
              </a:spcAft>
              <a:buSzPts val="1400"/>
              <a:buFont typeface="Playfair Display"/>
              <a:buChar char="●"/>
            </a:pPr>
            <a:r>
              <a:rPr lang="it">
                <a:latin typeface="Playfair Display"/>
                <a:ea typeface="Playfair Display"/>
                <a:cs typeface="Playfair Display"/>
                <a:sym typeface="Playfair Display"/>
              </a:rPr>
              <a:t>An investigation by Jacob-Liebig-University into the research conduct of </a:t>
            </a:r>
            <a:r>
              <a:rPr lang="it">
                <a:solidFill>
                  <a:schemeClr val="lt1"/>
                </a:solidFill>
                <a:highlight>
                  <a:schemeClr val="dk1"/>
                </a:highlight>
                <a:latin typeface="Playfair Display"/>
                <a:ea typeface="Playfair Display"/>
                <a:cs typeface="Playfair Display"/>
                <a:sym typeface="Playfair Display"/>
              </a:rPr>
              <a:t>J. Boldt</a:t>
            </a:r>
            <a:r>
              <a:rPr lang="it">
                <a:latin typeface="Playfair Display"/>
                <a:ea typeface="Playfair Display"/>
                <a:cs typeface="Playfair Display"/>
                <a:sym typeface="Playfair Display"/>
              </a:rPr>
              <a:t>.</a:t>
            </a:r>
            <a:endParaRPr>
              <a:latin typeface="Playfair Display"/>
              <a:ea typeface="Playfair Display"/>
              <a:cs typeface="Playfair Display"/>
              <a:sym typeface="Playfair Display"/>
            </a:endParaRPr>
          </a:p>
          <a:p>
            <a:pPr indent="-317500" lvl="0" marL="457200" rtl="0" algn="l">
              <a:spcBef>
                <a:spcPts val="1000"/>
              </a:spcBef>
              <a:spcAft>
                <a:spcPts val="0"/>
              </a:spcAft>
              <a:buSzPts val="1400"/>
              <a:buFont typeface="Playfair Display"/>
              <a:buChar char="●"/>
            </a:pPr>
            <a:r>
              <a:rPr lang="it">
                <a:latin typeface="Playfair Display"/>
                <a:ea typeface="Playfair Display"/>
                <a:cs typeface="Playfair Display"/>
                <a:sym typeface="Playfair Display"/>
              </a:rPr>
              <a:t>They found that data included in his student’s MD theses were significantly different from the data in the published research papers where J. Boldt was the responsible author</a:t>
            </a:r>
            <a:endParaRPr>
              <a:latin typeface="Playfair Display"/>
              <a:ea typeface="Playfair Display"/>
              <a:cs typeface="Playfair Display"/>
              <a:sym typeface="Playfair Display"/>
            </a:endParaRPr>
          </a:p>
          <a:p>
            <a:pPr indent="-317500" lvl="0" marL="457200" rtl="0" algn="l">
              <a:spcBef>
                <a:spcPts val="1000"/>
              </a:spcBef>
              <a:spcAft>
                <a:spcPts val="1000"/>
              </a:spcAft>
              <a:buSzPts val="1400"/>
              <a:buFont typeface="Playfair Display"/>
              <a:buChar char="●"/>
            </a:pPr>
            <a:r>
              <a:rPr lang="it">
                <a:latin typeface="Playfair Display"/>
                <a:ea typeface="Playfair Display"/>
                <a:cs typeface="Playfair Display"/>
                <a:sym typeface="Playfair Display"/>
              </a:rPr>
              <a:t>Findings in the investigation include </a:t>
            </a:r>
            <a:r>
              <a:rPr lang="it">
                <a:solidFill>
                  <a:schemeClr val="lt1"/>
                </a:solidFill>
                <a:highlight>
                  <a:schemeClr val="dk1"/>
                </a:highlight>
                <a:latin typeface="Playfair Display"/>
                <a:ea typeface="Playfair Display"/>
                <a:cs typeface="Playfair Display"/>
                <a:sym typeface="Playfair Display"/>
              </a:rPr>
              <a:t>changed mean values and standard deviations providing considerably more positive results</a:t>
            </a:r>
            <a:r>
              <a:rPr lang="it">
                <a:latin typeface="Playfair Display"/>
                <a:ea typeface="Playfair Display"/>
                <a:cs typeface="Playfair Display"/>
                <a:sym typeface="Playfair Display"/>
              </a:rPr>
              <a:t> </a:t>
            </a:r>
            <a:endParaRPr>
              <a:latin typeface="Playfair Display"/>
              <a:ea typeface="Playfair Display"/>
              <a:cs typeface="Playfair Display"/>
              <a:sym typeface="Playfair Display"/>
            </a:endParaRPr>
          </a:p>
        </p:txBody>
      </p:sp>
      <p:sp>
        <p:nvSpPr>
          <p:cNvPr id="758" name="Google Shape;758;p116"/>
          <p:cNvSpPr txBox="1"/>
          <p:nvPr>
            <p:ph idx="1" type="body"/>
          </p:nvPr>
        </p:nvSpPr>
        <p:spPr>
          <a:xfrm>
            <a:off x="122850" y="365800"/>
            <a:ext cx="5998800" cy="605100"/>
          </a:xfrm>
          <a:prstGeom prst="rect">
            <a:avLst/>
          </a:prstGeom>
        </p:spPr>
        <p:txBody>
          <a:bodyPr anchorCtr="0" anchor="ctr"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990"/>
              <a:buFont typeface="Arial"/>
              <a:buNone/>
            </a:pPr>
            <a:r>
              <a:rPr lang="it" sz="3000">
                <a:solidFill>
                  <a:srgbClr val="000000"/>
                </a:solidFill>
                <a:highlight>
                  <a:srgbClr val="F8E71C"/>
                </a:highlight>
                <a:latin typeface="Oswald"/>
                <a:ea typeface="Oswald"/>
                <a:cs typeface="Oswald"/>
                <a:sym typeface="Oswald"/>
              </a:rPr>
              <a:t>Data can be manipulated</a:t>
            </a:r>
            <a:endParaRPr/>
          </a:p>
        </p:txBody>
      </p:sp>
      <p:pic>
        <p:nvPicPr>
          <p:cNvPr id="759" name="Google Shape;759;p116"/>
          <p:cNvPicPr preferRelativeResize="0"/>
          <p:nvPr/>
        </p:nvPicPr>
        <p:blipFill rotWithShape="1">
          <a:blip r:embed="rId3">
            <a:alphaModFix/>
          </a:blip>
          <a:srcRect b="44991" l="20660" r="40592" t="2534"/>
          <a:stretch/>
        </p:blipFill>
        <p:spPr>
          <a:xfrm>
            <a:off x="4430900" y="935750"/>
            <a:ext cx="2731082" cy="4207749"/>
          </a:xfrm>
          <a:prstGeom prst="rect">
            <a:avLst/>
          </a:prstGeom>
          <a:noFill/>
          <a:ln>
            <a:noFill/>
          </a:ln>
        </p:spPr>
      </p:pic>
      <p:pic>
        <p:nvPicPr>
          <p:cNvPr id="760" name="Google Shape;760;p116"/>
          <p:cNvPicPr preferRelativeResize="0"/>
          <p:nvPr/>
        </p:nvPicPr>
        <p:blipFill rotWithShape="1">
          <a:blip r:embed="rId4">
            <a:alphaModFix/>
          </a:blip>
          <a:srcRect b="63066" l="13132" r="13132" t="8686"/>
          <a:stretch/>
        </p:blipFill>
        <p:spPr>
          <a:xfrm>
            <a:off x="4059700" y="2709325"/>
            <a:ext cx="4931823" cy="2314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117"/>
          <p:cNvSpPr txBox="1"/>
          <p:nvPr/>
        </p:nvSpPr>
        <p:spPr>
          <a:xfrm>
            <a:off x="2965950" y="3360175"/>
            <a:ext cx="78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766" name="Google Shape;766;p117"/>
          <p:cNvSpPr txBox="1"/>
          <p:nvPr/>
        </p:nvSpPr>
        <p:spPr>
          <a:xfrm>
            <a:off x="4179950" y="739325"/>
            <a:ext cx="4855800" cy="39303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Playfair Display"/>
              <a:buChar char="●"/>
            </a:pPr>
            <a:r>
              <a:rPr lang="it">
                <a:solidFill>
                  <a:schemeClr val="lt1"/>
                </a:solidFill>
                <a:highlight>
                  <a:schemeClr val="dk1"/>
                </a:highlight>
                <a:latin typeface="Playfair Display"/>
                <a:ea typeface="Playfair Display"/>
                <a:cs typeface="Playfair Display"/>
                <a:sym typeface="Playfair Display"/>
              </a:rPr>
              <a:t>58 articles</a:t>
            </a:r>
            <a:r>
              <a:rPr lang="it">
                <a:latin typeface="Playfair Display"/>
                <a:ea typeface="Playfair Display"/>
                <a:cs typeface="Playfair Display"/>
                <a:sym typeface="Playfair Display"/>
              </a:rPr>
              <a:t> published by Diederik Stapel were withdrawn because they were based on </a:t>
            </a:r>
            <a:r>
              <a:rPr lang="it">
                <a:solidFill>
                  <a:schemeClr val="lt1"/>
                </a:solidFill>
                <a:highlight>
                  <a:schemeClr val="dk1"/>
                </a:highlight>
                <a:latin typeface="Playfair Display"/>
                <a:ea typeface="Playfair Display"/>
                <a:cs typeface="Playfair Display"/>
                <a:sym typeface="Playfair Display"/>
              </a:rPr>
              <a:t>invented data</a:t>
            </a:r>
            <a:r>
              <a:rPr lang="it">
                <a:latin typeface="Playfair Display"/>
                <a:ea typeface="Playfair Display"/>
                <a:cs typeface="Playfair Display"/>
                <a:sym typeface="Playfair Display"/>
              </a:rPr>
              <a:t>.</a:t>
            </a:r>
            <a:endParaRPr>
              <a:latin typeface="Playfair Display"/>
              <a:ea typeface="Playfair Display"/>
              <a:cs typeface="Playfair Display"/>
              <a:sym typeface="Playfair Display"/>
            </a:endParaRPr>
          </a:p>
          <a:p>
            <a:pPr indent="-298450" lvl="0" marL="457200" rtl="0" algn="l">
              <a:spcBef>
                <a:spcPts val="1000"/>
              </a:spcBef>
              <a:spcAft>
                <a:spcPts val="0"/>
              </a:spcAft>
              <a:buSzPts val="1100"/>
              <a:buFont typeface="Playfair Display"/>
              <a:buChar char="●"/>
            </a:pPr>
            <a:r>
              <a:rPr lang="it">
                <a:latin typeface="Playfair Display"/>
                <a:ea typeface="Playfair Display"/>
                <a:cs typeface="Playfair Display"/>
                <a:sym typeface="Playfair Display"/>
              </a:rPr>
              <a:t>His papers had been published in scientific journals considered prestigious (</a:t>
            </a:r>
            <a:r>
              <a:rPr lang="it">
                <a:solidFill>
                  <a:schemeClr val="lt1"/>
                </a:solidFill>
                <a:highlight>
                  <a:schemeClr val="dk1"/>
                </a:highlight>
                <a:latin typeface="Playfair Display"/>
                <a:ea typeface="Playfair Display"/>
                <a:cs typeface="Playfair Display"/>
                <a:sym typeface="Playfair Display"/>
              </a:rPr>
              <a:t>very high IFs!</a:t>
            </a:r>
            <a:r>
              <a:rPr lang="it">
                <a:latin typeface="Playfair Display"/>
                <a:ea typeface="Playfair Display"/>
                <a:cs typeface="Playfair Display"/>
                <a:sym typeface="Playfair Display"/>
              </a:rPr>
              <a:t>).</a:t>
            </a:r>
            <a:endParaRPr>
              <a:latin typeface="Playfair Display"/>
              <a:ea typeface="Playfair Display"/>
              <a:cs typeface="Playfair Display"/>
              <a:sym typeface="Playfair Display"/>
            </a:endParaRPr>
          </a:p>
          <a:p>
            <a:pPr indent="-298450" lvl="0" marL="457200" rtl="0" algn="l">
              <a:spcBef>
                <a:spcPts val="1000"/>
              </a:spcBef>
              <a:spcAft>
                <a:spcPts val="0"/>
              </a:spcAft>
              <a:buSzPts val="1100"/>
              <a:buFont typeface="Playfair Display"/>
              <a:buChar char="●"/>
            </a:pPr>
            <a:r>
              <a:rPr lang="it">
                <a:latin typeface="Playfair Display"/>
                <a:ea typeface="Playfair Display"/>
                <a:cs typeface="Playfair Display"/>
                <a:sym typeface="Playfair Display"/>
              </a:rPr>
              <a:t>Following reports from three </a:t>
            </a:r>
            <a:r>
              <a:rPr lang="it">
                <a:solidFill>
                  <a:schemeClr val="lt1"/>
                </a:solidFill>
                <a:highlight>
                  <a:schemeClr val="dk1"/>
                </a:highlight>
                <a:latin typeface="Playfair Display"/>
                <a:ea typeface="Playfair Display"/>
                <a:cs typeface="Playfair Display"/>
                <a:sym typeface="Playfair Display"/>
              </a:rPr>
              <a:t>doctoral students</a:t>
            </a:r>
            <a:r>
              <a:rPr lang="it">
                <a:latin typeface="Playfair Display"/>
                <a:ea typeface="Playfair Display"/>
                <a:cs typeface="Playfair Display"/>
                <a:sym typeface="Playfair Display"/>
              </a:rPr>
              <a:t>, the Dutch university for which he worked had started an investigation. Stapel then admitted that he had fabricated the data on numerous occasions.</a:t>
            </a:r>
            <a:endParaRPr>
              <a:latin typeface="Playfair Display"/>
              <a:ea typeface="Playfair Display"/>
              <a:cs typeface="Playfair Display"/>
              <a:sym typeface="Playfair Display"/>
            </a:endParaRPr>
          </a:p>
          <a:p>
            <a:pPr indent="-298450" lvl="0" marL="457200" rtl="0" algn="l">
              <a:spcBef>
                <a:spcPts val="1000"/>
              </a:spcBef>
              <a:spcAft>
                <a:spcPts val="0"/>
              </a:spcAft>
              <a:buSzPts val="1100"/>
              <a:buFont typeface="Playfair Display"/>
              <a:buChar char="●"/>
            </a:pPr>
            <a:r>
              <a:rPr lang="it">
                <a:latin typeface="Playfair Display"/>
                <a:ea typeface="Playfair Display"/>
                <a:cs typeface="Playfair Display"/>
                <a:sym typeface="Playfair Display"/>
              </a:rPr>
              <a:t>If he had shared his data before, he probably wouldn't have been able to fabricate fakes for so long.</a:t>
            </a:r>
            <a:endParaRPr>
              <a:latin typeface="Playfair Display"/>
              <a:ea typeface="Playfair Display"/>
              <a:cs typeface="Playfair Display"/>
              <a:sym typeface="Playfair Display"/>
            </a:endParaRPr>
          </a:p>
          <a:p>
            <a:pPr indent="-298450" lvl="0" marL="457200" rtl="0" algn="l">
              <a:spcBef>
                <a:spcPts val="1000"/>
              </a:spcBef>
              <a:spcAft>
                <a:spcPts val="1000"/>
              </a:spcAft>
              <a:buSzPts val="1100"/>
              <a:buFont typeface="Playfair Display"/>
              <a:buChar char="●"/>
            </a:pPr>
            <a:r>
              <a:rPr lang="it">
                <a:latin typeface="Playfair Display"/>
                <a:ea typeface="Playfair Display"/>
                <a:cs typeface="Playfair Display"/>
                <a:sym typeface="Playfair Display"/>
              </a:rPr>
              <a:t>This case led the Netherlands become one of the </a:t>
            </a:r>
            <a:r>
              <a:rPr lang="it">
                <a:solidFill>
                  <a:schemeClr val="lt1"/>
                </a:solidFill>
                <a:highlight>
                  <a:schemeClr val="dk1"/>
                </a:highlight>
                <a:latin typeface="Playfair Display"/>
                <a:ea typeface="Playfair Display"/>
                <a:cs typeface="Playfair Display"/>
                <a:sym typeface="Playfair Display"/>
              </a:rPr>
              <a:t>pioneer countries in Open Science</a:t>
            </a:r>
            <a:r>
              <a:rPr lang="it">
                <a:latin typeface="Playfair Display"/>
                <a:ea typeface="Playfair Display"/>
                <a:cs typeface="Playfair Display"/>
                <a:sym typeface="Playfair Display"/>
              </a:rPr>
              <a:t> policy and practices</a:t>
            </a:r>
            <a:endParaRPr>
              <a:latin typeface="Playfair Display"/>
              <a:ea typeface="Playfair Display"/>
              <a:cs typeface="Playfair Display"/>
              <a:sym typeface="Playfair Display"/>
            </a:endParaRPr>
          </a:p>
        </p:txBody>
      </p:sp>
      <p:sp>
        <p:nvSpPr>
          <p:cNvPr id="767" name="Google Shape;767;p117"/>
          <p:cNvSpPr txBox="1"/>
          <p:nvPr>
            <p:ph idx="1" type="body"/>
          </p:nvPr>
        </p:nvSpPr>
        <p:spPr>
          <a:xfrm>
            <a:off x="122850" y="365800"/>
            <a:ext cx="5998800" cy="605100"/>
          </a:xfrm>
          <a:prstGeom prst="rect">
            <a:avLst/>
          </a:prstGeom>
        </p:spPr>
        <p:txBody>
          <a:bodyPr anchorCtr="0" anchor="ctr"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990"/>
              <a:buFont typeface="Arial"/>
              <a:buNone/>
            </a:pPr>
            <a:r>
              <a:rPr lang="it" sz="3000">
                <a:solidFill>
                  <a:srgbClr val="000000"/>
                </a:solidFill>
                <a:highlight>
                  <a:srgbClr val="F8E71C"/>
                </a:highlight>
                <a:latin typeface="Oswald"/>
                <a:ea typeface="Oswald"/>
                <a:cs typeface="Oswald"/>
                <a:sym typeface="Oswald"/>
              </a:rPr>
              <a:t>Data can be invented</a:t>
            </a:r>
            <a:endParaRPr/>
          </a:p>
        </p:txBody>
      </p:sp>
      <p:pic>
        <p:nvPicPr>
          <p:cNvPr id="768" name="Google Shape;768;p117"/>
          <p:cNvPicPr preferRelativeResize="0"/>
          <p:nvPr/>
        </p:nvPicPr>
        <p:blipFill>
          <a:blip r:embed="rId3">
            <a:alphaModFix/>
          </a:blip>
          <a:stretch>
            <a:fillRect/>
          </a:stretch>
        </p:blipFill>
        <p:spPr>
          <a:xfrm>
            <a:off x="246225" y="1139188"/>
            <a:ext cx="3641752" cy="3530425"/>
          </a:xfrm>
          <a:prstGeom prst="rect">
            <a:avLst/>
          </a:prstGeom>
          <a:noFill/>
          <a:ln>
            <a:noFill/>
          </a:ln>
          <a:effectLst>
            <a:outerShdw blurRad="57150" rotWithShape="0" algn="bl" dir="4560000" dist="19050">
              <a:srgbClr val="000000">
                <a:alpha val="50000"/>
              </a:srgbClr>
            </a:outerShdw>
          </a:effectLst>
        </p:spPr>
      </p:pic>
      <p:sp>
        <p:nvSpPr>
          <p:cNvPr id="769" name="Google Shape;769;p117"/>
          <p:cNvSpPr txBox="1"/>
          <p:nvPr/>
        </p:nvSpPr>
        <p:spPr>
          <a:xfrm>
            <a:off x="246225" y="4776350"/>
            <a:ext cx="3641700" cy="276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it" sz="600" u="sng">
                <a:solidFill>
                  <a:schemeClr val="hlink"/>
                </a:solidFill>
                <a:hlinkClick r:id="rId4"/>
              </a:rPr>
              <a:t>http://www.insidehighered.com/news/2011/11/28/scholars-analyze-case-massive-research-fraud</a:t>
            </a:r>
            <a:r>
              <a:rPr lang="it" sz="600">
                <a:solidFill>
                  <a:schemeClr val="dk1"/>
                </a:solidFill>
              </a:rPr>
              <a:t>  </a:t>
            </a:r>
            <a:endParaRPr sz="6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118"/>
          <p:cNvSpPr txBox="1"/>
          <p:nvPr>
            <p:ph type="title"/>
          </p:nvPr>
        </p:nvSpPr>
        <p:spPr>
          <a:xfrm>
            <a:off x="265500" y="1386475"/>
            <a:ext cx="4045200" cy="178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Reproducibility crisis</a:t>
            </a:r>
            <a:endParaRPr/>
          </a:p>
        </p:txBody>
      </p:sp>
      <p:sp>
        <p:nvSpPr>
          <p:cNvPr id="775" name="Google Shape;775;p118"/>
          <p:cNvSpPr txBox="1"/>
          <p:nvPr>
            <p:ph idx="1" type="subTitle"/>
          </p:nvPr>
        </p:nvSpPr>
        <p:spPr>
          <a:xfrm>
            <a:off x="265500" y="2311799"/>
            <a:ext cx="4045200" cy="2045400"/>
          </a:xfrm>
          <a:prstGeom prst="rect">
            <a:avLst/>
          </a:prstGeom>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it">
                <a:solidFill>
                  <a:schemeClr val="lt1"/>
                </a:solidFill>
                <a:highlight>
                  <a:schemeClr val="accent3"/>
                </a:highlight>
              </a:rPr>
              <a:t>80% of data are unavailable after 20 years</a:t>
            </a:r>
            <a:endParaRPr>
              <a:solidFill>
                <a:schemeClr val="lt1"/>
              </a:solidFill>
              <a:highlight>
                <a:schemeClr val="accent3"/>
              </a:highlight>
            </a:endParaRPr>
          </a:p>
          <a:p>
            <a:pPr indent="0" lvl="0" marL="0" rtl="0" algn="l">
              <a:spcBef>
                <a:spcPts val="1000"/>
              </a:spcBef>
              <a:spcAft>
                <a:spcPts val="0"/>
              </a:spcAft>
              <a:buNone/>
            </a:pPr>
            <a:r>
              <a:rPr lang="it"/>
              <a:t>In their parents' attic, in boxes in the garage, or stored on now-defunct floppy disks — these are just some of the inaccessible places in which scientists have admitted to keeping their old research data. </a:t>
            </a:r>
            <a:endParaRPr/>
          </a:p>
          <a:p>
            <a:pPr indent="0" lvl="0" marL="0" rtl="0" algn="l">
              <a:spcBef>
                <a:spcPts val="1000"/>
              </a:spcBef>
              <a:spcAft>
                <a:spcPts val="1000"/>
              </a:spcAft>
              <a:buNone/>
            </a:pPr>
            <a:r>
              <a:rPr lang="it"/>
              <a:t>Such practices mean that </a:t>
            </a:r>
            <a:r>
              <a:rPr lang="it">
                <a:solidFill>
                  <a:schemeClr val="lt1"/>
                </a:solidFill>
                <a:highlight>
                  <a:schemeClr val="accent3"/>
                </a:highlight>
              </a:rPr>
              <a:t>data are being lost to science at a rapid rate</a:t>
            </a:r>
            <a:r>
              <a:rPr lang="it"/>
              <a:t>.</a:t>
            </a:r>
            <a:endParaRPr/>
          </a:p>
        </p:txBody>
      </p:sp>
      <p:sp>
        <p:nvSpPr>
          <p:cNvPr id="776" name="Google Shape;776;p118"/>
          <p:cNvSpPr txBox="1"/>
          <p:nvPr/>
        </p:nvSpPr>
        <p:spPr>
          <a:xfrm>
            <a:off x="47025" y="4613075"/>
            <a:ext cx="734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lang="it" sz="1100" u="sng">
                <a:solidFill>
                  <a:schemeClr val="accent5"/>
                </a:solidFill>
                <a:hlinkClick r:id="rId3">
                  <a:extLst>
                    <a:ext uri="{A12FA001-AC4F-418D-AE19-62706E023703}">
                      <ahyp:hlinkClr val="tx"/>
                    </a:ext>
                  </a:extLst>
                </a:hlinkClick>
              </a:rPr>
              <a:t>https://www.cell.com/current-biology/fulltext/S0960-9822(13)01400-0</a:t>
            </a:r>
            <a:r>
              <a:rPr lang="it" sz="1100">
                <a:solidFill>
                  <a:schemeClr val="dk2"/>
                </a:solidFill>
              </a:rPr>
              <a:t> </a:t>
            </a:r>
            <a:endParaRPr sz="1100">
              <a:solidFill>
                <a:schemeClr val="dk2"/>
              </a:solidFill>
            </a:endParaRPr>
          </a:p>
          <a:p>
            <a:pPr indent="0" lvl="0" marL="0" rtl="0" algn="l">
              <a:spcBef>
                <a:spcPts val="0"/>
              </a:spcBef>
              <a:spcAft>
                <a:spcPts val="0"/>
              </a:spcAft>
              <a:buClr>
                <a:schemeClr val="dk2"/>
              </a:buClr>
              <a:buSzPts val="1100"/>
              <a:buFont typeface="Arial"/>
              <a:buNone/>
            </a:pPr>
            <a:r>
              <a:rPr lang="it" sz="1100" u="sng">
                <a:solidFill>
                  <a:schemeClr val="hlink"/>
                </a:solidFill>
                <a:hlinkClick r:id="rId4"/>
              </a:rPr>
              <a:t>https://www.nature.com/articles/nature.2013.14416</a:t>
            </a:r>
            <a:r>
              <a:rPr lang="it" sz="1100">
                <a:solidFill>
                  <a:schemeClr val="dk2"/>
                </a:solidFill>
              </a:rPr>
              <a:t> </a:t>
            </a:r>
            <a:endParaRPr sz="1100">
              <a:solidFill>
                <a:schemeClr val="dk2"/>
              </a:solidFill>
            </a:endParaRPr>
          </a:p>
        </p:txBody>
      </p:sp>
      <p:pic>
        <p:nvPicPr>
          <p:cNvPr id="777" name="Google Shape;777;p118"/>
          <p:cNvPicPr preferRelativeResize="0"/>
          <p:nvPr/>
        </p:nvPicPr>
        <p:blipFill rotWithShape="1">
          <a:blip r:embed="rId5">
            <a:alphaModFix/>
          </a:blip>
          <a:srcRect b="32203" l="0" r="21935" t="0"/>
          <a:stretch/>
        </p:blipFill>
        <p:spPr>
          <a:xfrm>
            <a:off x="4572000" y="0"/>
            <a:ext cx="4571999"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119"/>
          <p:cNvSpPr txBox="1"/>
          <p:nvPr>
            <p:ph idx="4294967295" type="body"/>
          </p:nvPr>
        </p:nvSpPr>
        <p:spPr>
          <a:xfrm>
            <a:off x="549625" y="1357125"/>
            <a:ext cx="4923000" cy="3236400"/>
          </a:xfrm>
          <a:prstGeom prst="rect">
            <a:avLst/>
          </a:prstGeom>
        </p:spPr>
        <p:txBody>
          <a:bodyPr anchorCtr="0" anchor="t" bIns="91425" lIns="91425" spcFirstLastPara="1" rIns="91425" wrap="square" tIns="91425">
            <a:normAutofit fontScale="32500"/>
          </a:bodyPr>
          <a:lstStyle/>
          <a:p>
            <a:pPr indent="0" lvl="0" marL="0" rtl="0" algn="l">
              <a:lnSpc>
                <a:spcPct val="115000"/>
              </a:lnSpc>
              <a:spcBef>
                <a:spcPts val="1000"/>
              </a:spcBef>
              <a:spcAft>
                <a:spcPts val="0"/>
              </a:spcAft>
              <a:buClr>
                <a:schemeClr val="dk1"/>
              </a:buClr>
              <a:buSzPct val="26829"/>
              <a:buFont typeface="Arial"/>
              <a:buNone/>
            </a:pPr>
            <a:r>
              <a:rPr lang="it" sz="4100">
                <a:latin typeface="Arial"/>
                <a:ea typeface="Arial"/>
                <a:cs typeface="Arial"/>
                <a:sym typeface="Arial"/>
              </a:rPr>
              <a:t>If you manage it, you probabily will not </a:t>
            </a:r>
            <a:r>
              <a:rPr b="1" lang="it" sz="4100">
                <a:latin typeface="Arial"/>
                <a:ea typeface="Arial"/>
                <a:cs typeface="Arial"/>
                <a:sym typeface="Arial"/>
              </a:rPr>
              <a:t>loose</a:t>
            </a:r>
            <a:r>
              <a:rPr lang="it" sz="4100">
                <a:latin typeface="Arial"/>
                <a:ea typeface="Arial"/>
                <a:cs typeface="Arial"/>
                <a:sym typeface="Arial"/>
              </a:rPr>
              <a:t> it</a:t>
            </a:r>
            <a:endParaRPr sz="4100">
              <a:latin typeface="Arial"/>
              <a:ea typeface="Arial"/>
              <a:cs typeface="Arial"/>
              <a:sym typeface="Arial"/>
            </a:endParaRPr>
          </a:p>
          <a:p>
            <a:pPr indent="0" lvl="0" marL="0" rtl="0" algn="l">
              <a:lnSpc>
                <a:spcPct val="115000"/>
              </a:lnSpc>
              <a:spcBef>
                <a:spcPts val="1200"/>
              </a:spcBef>
              <a:spcAft>
                <a:spcPts val="0"/>
              </a:spcAft>
              <a:buClr>
                <a:schemeClr val="dk1"/>
              </a:buClr>
              <a:buSzPct val="26829"/>
              <a:buFont typeface="Arial"/>
              <a:buNone/>
            </a:pPr>
            <a:r>
              <a:rPr lang="it" sz="4100">
                <a:latin typeface="Arial"/>
                <a:ea typeface="Arial"/>
                <a:cs typeface="Arial"/>
                <a:sym typeface="Arial"/>
              </a:rPr>
              <a:t>Organising your data will make your work more </a:t>
            </a:r>
            <a:r>
              <a:rPr b="1" lang="it" sz="4100">
                <a:latin typeface="Arial"/>
                <a:ea typeface="Arial"/>
                <a:cs typeface="Arial"/>
                <a:sym typeface="Arial"/>
              </a:rPr>
              <a:t>efficient</a:t>
            </a:r>
            <a:endParaRPr b="1" sz="4100">
              <a:latin typeface="Arial"/>
              <a:ea typeface="Arial"/>
              <a:cs typeface="Arial"/>
              <a:sym typeface="Arial"/>
            </a:endParaRPr>
          </a:p>
          <a:p>
            <a:pPr indent="0" lvl="0" marL="0" rtl="0" algn="l">
              <a:lnSpc>
                <a:spcPct val="115000"/>
              </a:lnSpc>
              <a:spcBef>
                <a:spcPts val="1200"/>
              </a:spcBef>
              <a:spcAft>
                <a:spcPts val="0"/>
              </a:spcAft>
              <a:buClr>
                <a:schemeClr val="dk1"/>
              </a:buClr>
              <a:buSzPct val="26829"/>
              <a:buFont typeface="Arial"/>
              <a:buNone/>
            </a:pPr>
            <a:r>
              <a:rPr lang="it" sz="4100">
                <a:latin typeface="Arial"/>
                <a:ea typeface="Arial"/>
                <a:cs typeface="Arial"/>
                <a:sym typeface="Arial"/>
              </a:rPr>
              <a:t>Some data is </a:t>
            </a:r>
            <a:r>
              <a:rPr b="1" lang="it" sz="4100">
                <a:latin typeface="Arial"/>
                <a:ea typeface="Arial"/>
                <a:cs typeface="Arial"/>
                <a:sym typeface="Arial"/>
              </a:rPr>
              <a:t>unique and not reproducible </a:t>
            </a:r>
            <a:r>
              <a:rPr lang="it" sz="4100">
                <a:latin typeface="Arial"/>
                <a:ea typeface="Arial"/>
                <a:cs typeface="Arial"/>
                <a:sym typeface="Arial"/>
              </a:rPr>
              <a:t>(meteorology, observation from the field) so you should take care of it</a:t>
            </a:r>
            <a:endParaRPr sz="4100">
              <a:latin typeface="Arial"/>
              <a:ea typeface="Arial"/>
              <a:cs typeface="Arial"/>
              <a:sym typeface="Arial"/>
            </a:endParaRPr>
          </a:p>
          <a:p>
            <a:pPr indent="0" lvl="0" marL="0" rtl="0" algn="l">
              <a:lnSpc>
                <a:spcPct val="115000"/>
              </a:lnSpc>
              <a:spcBef>
                <a:spcPts val="1200"/>
              </a:spcBef>
              <a:spcAft>
                <a:spcPts val="0"/>
              </a:spcAft>
              <a:buClr>
                <a:schemeClr val="dk1"/>
              </a:buClr>
              <a:buSzPct val="26829"/>
              <a:buFont typeface="Arial"/>
              <a:buNone/>
            </a:pPr>
            <a:r>
              <a:rPr lang="it" sz="4100">
                <a:latin typeface="Arial"/>
                <a:ea typeface="Arial"/>
                <a:cs typeface="Arial"/>
                <a:sym typeface="Arial"/>
              </a:rPr>
              <a:t>By correctly managing your data, you can improve </a:t>
            </a:r>
            <a:r>
              <a:rPr b="1" lang="it" sz="4100">
                <a:latin typeface="Arial"/>
                <a:ea typeface="Arial"/>
                <a:cs typeface="Arial"/>
                <a:sym typeface="Arial"/>
              </a:rPr>
              <a:t>research integrity</a:t>
            </a:r>
            <a:endParaRPr b="1" sz="4100">
              <a:latin typeface="Arial"/>
              <a:ea typeface="Arial"/>
              <a:cs typeface="Arial"/>
              <a:sym typeface="Arial"/>
            </a:endParaRPr>
          </a:p>
          <a:p>
            <a:pPr indent="0" lvl="0" marL="0" rtl="0" algn="l">
              <a:lnSpc>
                <a:spcPct val="115000"/>
              </a:lnSpc>
              <a:spcBef>
                <a:spcPts val="1200"/>
              </a:spcBef>
              <a:spcAft>
                <a:spcPts val="0"/>
              </a:spcAft>
              <a:buClr>
                <a:schemeClr val="dk1"/>
              </a:buClr>
              <a:buSzPct val="26829"/>
              <a:buFont typeface="Arial"/>
              <a:buNone/>
            </a:pPr>
            <a:r>
              <a:rPr lang="it" sz="4100">
                <a:latin typeface="Arial"/>
                <a:ea typeface="Arial"/>
                <a:cs typeface="Arial"/>
                <a:sym typeface="Arial"/>
              </a:rPr>
              <a:t>By managing your data, you enable </a:t>
            </a:r>
            <a:r>
              <a:rPr b="1" lang="it" sz="4100">
                <a:latin typeface="Arial"/>
                <a:ea typeface="Arial"/>
                <a:cs typeface="Arial"/>
                <a:sym typeface="Arial"/>
              </a:rPr>
              <a:t>validation and control</a:t>
            </a:r>
            <a:endParaRPr b="1" sz="4100">
              <a:latin typeface="Arial"/>
              <a:ea typeface="Arial"/>
              <a:cs typeface="Arial"/>
              <a:sym typeface="Arial"/>
            </a:endParaRPr>
          </a:p>
          <a:p>
            <a:pPr indent="0" lvl="0" marL="0" rtl="0" algn="l">
              <a:lnSpc>
                <a:spcPct val="115000"/>
              </a:lnSpc>
              <a:spcBef>
                <a:spcPts val="1200"/>
              </a:spcBef>
              <a:spcAft>
                <a:spcPts val="1200"/>
              </a:spcAft>
              <a:buNone/>
            </a:pPr>
            <a:r>
              <a:rPr lang="it" sz="4100">
                <a:latin typeface="Arial"/>
                <a:ea typeface="Arial"/>
                <a:cs typeface="Arial"/>
                <a:sym typeface="Arial"/>
              </a:rPr>
              <a:t>Someone else could use it in the future to </a:t>
            </a:r>
            <a:r>
              <a:rPr b="1" lang="it" sz="4100">
                <a:latin typeface="Arial"/>
                <a:ea typeface="Arial"/>
                <a:cs typeface="Arial"/>
                <a:sym typeface="Arial"/>
              </a:rPr>
              <a:t>advance scientific progress</a:t>
            </a:r>
            <a:endParaRPr/>
          </a:p>
        </p:txBody>
      </p:sp>
      <p:sp>
        <p:nvSpPr>
          <p:cNvPr id="784" name="Google Shape;784;p119"/>
          <p:cNvSpPr txBox="1"/>
          <p:nvPr>
            <p:ph type="title"/>
          </p:nvPr>
        </p:nvSpPr>
        <p:spPr>
          <a:xfrm>
            <a:off x="549625" y="464375"/>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Why should you care?</a:t>
            </a:r>
            <a:endParaRPr/>
          </a:p>
        </p:txBody>
      </p:sp>
      <p:pic>
        <p:nvPicPr>
          <p:cNvPr id="785" name="Google Shape;785;p119"/>
          <p:cNvPicPr preferRelativeResize="0"/>
          <p:nvPr>
            <p:ph idx="2" type="pic"/>
          </p:nvPr>
        </p:nvPicPr>
        <p:blipFill rotWithShape="1">
          <a:blip r:embed="rId3">
            <a:alphaModFix/>
          </a:blip>
          <a:srcRect b="0" l="19955" r="19955" t="0"/>
          <a:stretch/>
        </p:blipFill>
        <p:spPr>
          <a:xfrm>
            <a:off x="5723830" y="1084144"/>
            <a:ext cx="3168599" cy="3509401"/>
          </a:xfrm>
          <a:prstGeom prst="rect">
            <a:avLst/>
          </a:prstGeom>
          <a:noFill/>
          <a:ln>
            <a:noFill/>
          </a:ln>
        </p:spPr>
      </p:pic>
      <p:sp>
        <p:nvSpPr>
          <p:cNvPr id="786" name="Google Shape;786;p119"/>
          <p:cNvSpPr txBox="1"/>
          <p:nvPr/>
        </p:nvSpPr>
        <p:spPr>
          <a:xfrm rot="-5400000">
            <a:off x="7530875" y="2361125"/>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600">
                <a:solidFill>
                  <a:schemeClr val="dk1"/>
                </a:solidFill>
                <a:latin typeface="Calibri"/>
                <a:ea typeface="Calibri"/>
                <a:cs typeface="Calibri"/>
                <a:sym typeface="Calibri"/>
              </a:rPr>
              <a:t>Photo by</a:t>
            </a:r>
            <a:r>
              <a:rPr lang="it" sz="600">
                <a:solidFill>
                  <a:schemeClr val="dk1"/>
                </a:solidFill>
                <a:uFill>
                  <a:noFill/>
                </a:uFill>
                <a:latin typeface="Calibri"/>
                <a:ea typeface="Calibri"/>
                <a:cs typeface="Calibri"/>
                <a:sym typeface="Calibri"/>
                <a:hlinkClick r:id="rId4">
                  <a:extLst>
                    <a:ext uri="{A12FA001-AC4F-418D-AE19-62706E023703}">
                      <ahyp:hlinkClr val="tx"/>
                    </a:ext>
                  </a:extLst>
                </a:hlinkClick>
              </a:rPr>
              <a:t> </a:t>
            </a:r>
            <a:r>
              <a:rPr lang="it" sz="600" u="sng">
                <a:solidFill>
                  <a:schemeClr val="hlink"/>
                </a:solidFill>
                <a:latin typeface="Calibri"/>
                <a:ea typeface="Calibri"/>
                <a:cs typeface="Calibri"/>
                <a:sym typeface="Calibri"/>
                <a:hlinkClick r:id="rId5"/>
              </a:rPr>
              <a:t>Miguel Perales</a:t>
            </a:r>
            <a:r>
              <a:rPr lang="it" sz="600">
                <a:solidFill>
                  <a:schemeClr val="dk1"/>
                </a:solidFill>
                <a:latin typeface="Calibri"/>
                <a:ea typeface="Calibri"/>
                <a:cs typeface="Calibri"/>
                <a:sym typeface="Calibri"/>
              </a:rPr>
              <a:t> on</a:t>
            </a:r>
            <a:r>
              <a:rPr lang="it" sz="600">
                <a:solidFill>
                  <a:schemeClr val="dk1"/>
                </a:solidFill>
                <a:uFill>
                  <a:noFill/>
                </a:uFill>
                <a:latin typeface="Calibri"/>
                <a:ea typeface="Calibri"/>
                <a:cs typeface="Calibri"/>
                <a:sym typeface="Calibri"/>
                <a:hlinkClick r:id="rId6">
                  <a:extLst>
                    <a:ext uri="{A12FA001-AC4F-418D-AE19-62706E023703}">
                      <ahyp:hlinkClr val="tx"/>
                    </a:ext>
                  </a:extLst>
                </a:hlinkClick>
              </a:rPr>
              <a:t> </a:t>
            </a:r>
            <a:r>
              <a:rPr lang="it" sz="600" u="sng">
                <a:solidFill>
                  <a:schemeClr val="hlink"/>
                </a:solidFill>
                <a:latin typeface="Calibri"/>
                <a:ea typeface="Calibri"/>
                <a:cs typeface="Calibri"/>
                <a:sym typeface="Calibri"/>
                <a:hlinkClick r:id="rId7"/>
              </a:rPr>
              <a:t>Unsplash</a:t>
            </a:r>
            <a:endParaRPr sz="600">
              <a:latin typeface="Calibri"/>
              <a:ea typeface="Calibri"/>
              <a:cs typeface="Calibri"/>
              <a:sym typeface="Calibri"/>
            </a:endParaRPr>
          </a:p>
        </p:txBody>
      </p:sp>
      <p:pic>
        <p:nvPicPr>
          <p:cNvPr id="787" name="Google Shape;787;p119"/>
          <p:cNvPicPr preferRelativeResize="0"/>
          <p:nvPr/>
        </p:nvPicPr>
        <p:blipFill>
          <a:blip r:embed="rId8">
            <a:alphaModFix/>
          </a:blip>
          <a:stretch>
            <a:fillRect/>
          </a:stretch>
        </p:blipFill>
        <p:spPr>
          <a:xfrm>
            <a:off x="163950" y="1385825"/>
            <a:ext cx="385675" cy="385675"/>
          </a:xfrm>
          <a:prstGeom prst="rect">
            <a:avLst/>
          </a:prstGeom>
          <a:noFill/>
          <a:ln>
            <a:noFill/>
          </a:ln>
        </p:spPr>
      </p:pic>
      <p:pic>
        <p:nvPicPr>
          <p:cNvPr id="788" name="Google Shape;788;p119"/>
          <p:cNvPicPr preferRelativeResize="0"/>
          <p:nvPr/>
        </p:nvPicPr>
        <p:blipFill>
          <a:blip r:embed="rId9">
            <a:alphaModFix/>
          </a:blip>
          <a:stretch>
            <a:fillRect/>
          </a:stretch>
        </p:blipFill>
        <p:spPr>
          <a:xfrm>
            <a:off x="163950" y="2900213"/>
            <a:ext cx="385675" cy="385675"/>
          </a:xfrm>
          <a:prstGeom prst="rect">
            <a:avLst/>
          </a:prstGeom>
          <a:noFill/>
          <a:ln>
            <a:noFill/>
          </a:ln>
        </p:spPr>
      </p:pic>
      <p:pic>
        <p:nvPicPr>
          <p:cNvPr id="789" name="Google Shape;789;p119"/>
          <p:cNvPicPr preferRelativeResize="0"/>
          <p:nvPr/>
        </p:nvPicPr>
        <p:blipFill>
          <a:blip r:embed="rId10">
            <a:alphaModFix/>
          </a:blip>
          <a:stretch>
            <a:fillRect/>
          </a:stretch>
        </p:blipFill>
        <p:spPr>
          <a:xfrm>
            <a:off x="163950" y="3451225"/>
            <a:ext cx="385675" cy="385675"/>
          </a:xfrm>
          <a:prstGeom prst="rect">
            <a:avLst/>
          </a:prstGeom>
          <a:noFill/>
          <a:ln>
            <a:noFill/>
          </a:ln>
        </p:spPr>
      </p:pic>
      <p:pic>
        <p:nvPicPr>
          <p:cNvPr id="790" name="Google Shape;790;p119"/>
          <p:cNvPicPr preferRelativeResize="0"/>
          <p:nvPr/>
        </p:nvPicPr>
        <p:blipFill>
          <a:blip r:embed="rId11">
            <a:alphaModFix/>
          </a:blip>
          <a:stretch>
            <a:fillRect/>
          </a:stretch>
        </p:blipFill>
        <p:spPr>
          <a:xfrm>
            <a:off x="163950" y="2306275"/>
            <a:ext cx="385675" cy="385675"/>
          </a:xfrm>
          <a:prstGeom prst="rect">
            <a:avLst/>
          </a:prstGeom>
          <a:noFill/>
          <a:ln>
            <a:noFill/>
          </a:ln>
        </p:spPr>
      </p:pic>
      <p:pic>
        <p:nvPicPr>
          <p:cNvPr id="791" name="Google Shape;791;p119"/>
          <p:cNvPicPr preferRelativeResize="0"/>
          <p:nvPr/>
        </p:nvPicPr>
        <p:blipFill>
          <a:blip r:embed="rId12">
            <a:alphaModFix/>
          </a:blip>
          <a:stretch>
            <a:fillRect/>
          </a:stretch>
        </p:blipFill>
        <p:spPr>
          <a:xfrm>
            <a:off x="163950" y="1814138"/>
            <a:ext cx="385675" cy="385675"/>
          </a:xfrm>
          <a:prstGeom prst="rect">
            <a:avLst/>
          </a:prstGeom>
          <a:noFill/>
          <a:ln>
            <a:noFill/>
          </a:ln>
        </p:spPr>
      </p:pic>
      <p:pic>
        <p:nvPicPr>
          <p:cNvPr id="792" name="Google Shape;792;p119"/>
          <p:cNvPicPr preferRelativeResize="0"/>
          <p:nvPr/>
        </p:nvPicPr>
        <p:blipFill>
          <a:blip r:embed="rId13">
            <a:alphaModFix/>
          </a:blip>
          <a:stretch>
            <a:fillRect/>
          </a:stretch>
        </p:blipFill>
        <p:spPr>
          <a:xfrm>
            <a:off x="163950" y="3953350"/>
            <a:ext cx="385675" cy="385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20"/>
          <p:cNvSpPr txBox="1"/>
          <p:nvPr/>
        </p:nvSpPr>
        <p:spPr>
          <a:xfrm>
            <a:off x="163975" y="464000"/>
            <a:ext cx="7347900" cy="6465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it" sz="3000">
                <a:solidFill>
                  <a:schemeClr val="dk2"/>
                </a:solidFill>
                <a:highlight>
                  <a:srgbClr val="F8E71C"/>
                </a:highlight>
                <a:latin typeface="Oswald"/>
                <a:ea typeface="Oswald"/>
                <a:cs typeface="Oswald"/>
                <a:sym typeface="Oswald"/>
              </a:rPr>
              <a:t>The scientific method: data is key</a:t>
            </a:r>
            <a:endParaRPr sz="3000">
              <a:solidFill>
                <a:schemeClr val="dk2"/>
              </a:solidFill>
              <a:highlight>
                <a:srgbClr val="F8E71C"/>
              </a:highlight>
              <a:latin typeface="Oswald"/>
              <a:ea typeface="Oswald"/>
              <a:cs typeface="Oswald"/>
              <a:sym typeface="Oswald"/>
            </a:endParaRPr>
          </a:p>
        </p:txBody>
      </p:sp>
      <p:pic>
        <p:nvPicPr>
          <p:cNvPr id="798" name="Google Shape;798;p120"/>
          <p:cNvPicPr preferRelativeResize="0"/>
          <p:nvPr/>
        </p:nvPicPr>
        <p:blipFill>
          <a:blip r:embed="rId3">
            <a:alphaModFix/>
          </a:blip>
          <a:stretch>
            <a:fillRect/>
          </a:stretch>
        </p:blipFill>
        <p:spPr>
          <a:xfrm>
            <a:off x="381000" y="1702400"/>
            <a:ext cx="4267275" cy="2302175"/>
          </a:xfrm>
          <a:prstGeom prst="rect">
            <a:avLst/>
          </a:prstGeom>
          <a:noFill/>
          <a:ln>
            <a:noFill/>
          </a:ln>
        </p:spPr>
      </p:pic>
      <p:pic>
        <p:nvPicPr>
          <p:cNvPr id="799" name="Google Shape;799;p120"/>
          <p:cNvPicPr preferRelativeResize="0"/>
          <p:nvPr/>
        </p:nvPicPr>
        <p:blipFill>
          <a:blip r:embed="rId4">
            <a:alphaModFix/>
          </a:blip>
          <a:stretch>
            <a:fillRect/>
          </a:stretch>
        </p:blipFill>
        <p:spPr>
          <a:xfrm>
            <a:off x="5474048" y="317725"/>
            <a:ext cx="3669950" cy="4344501"/>
          </a:xfrm>
          <a:prstGeom prst="rect">
            <a:avLst/>
          </a:prstGeom>
          <a:noFill/>
          <a:ln>
            <a:noFill/>
          </a:ln>
        </p:spPr>
      </p:pic>
      <p:sp>
        <p:nvSpPr>
          <p:cNvPr id="800" name="Google Shape;800;p120"/>
          <p:cNvSpPr txBox="1"/>
          <p:nvPr/>
        </p:nvSpPr>
        <p:spPr>
          <a:xfrm>
            <a:off x="4237950" y="4812850"/>
            <a:ext cx="7347900" cy="55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it" sz="900" u="sng">
                <a:solidFill>
                  <a:schemeClr val="hlink"/>
                </a:solidFill>
                <a:hlinkClick r:id="rId5"/>
              </a:rPr>
              <a:t>Portrait of Galileo Galilei</a:t>
            </a:r>
            <a:r>
              <a:rPr lang="it" sz="900">
                <a:solidFill>
                  <a:srgbClr val="202122"/>
                </a:solidFill>
              </a:rPr>
              <a:t> by </a:t>
            </a:r>
            <a:r>
              <a:rPr lang="it" sz="900" u="sng">
                <a:solidFill>
                  <a:schemeClr val="hlink"/>
                </a:solidFill>
                <a:hlinkClick r:id="rId6"/>
              </a:rPr>
              <a:t>Justus Sustermans</a:t>
            </a:r>
            <a:r>
              <a:rPr lang="it" sz="900">
                <a:solidFill>
                  <a:srgbClr val="202122"/>
                </a:solidFill>
              </a:rPr>
              <a:t> (</a:t>
            </a:r>
            <a:r>
              <a:rPr lang="it" sz="900" u="sng">
                <a:solidFill>
                  <a:schemeClr val="hlink"/>
                </a:solidFill>
                <a:hlinkClick r:id="rId7"/>
              </a:rPr>
              <a:t>Galleria degli Uffizi</a:t>
            </a:r>
            <a:r>
              <a:rPr lang="it" sz="900">
                <a:solidFill>
                  <a:srgbClr val="202122"/>
                </a:solidFill>
              </a:rPr>
              <a:t>, </a:t>
            </a:r>
            <a:r>
              <a:rPr lang="it" sz="900" u="sng">
                <a:solidFill>
                  <a:schemeClr val="hlink"/>
                </a:solidFill>
                <a:hlinkClick r:id="rId8"/>
              </a:rPr>
              <a:t>Firenze</a:t>
            </a:r>
            <a:r>
              <a:rPr lang="it" sz="900">
                <a:solidFill>
                  <a:srgbClr val="202122"/>
                </a:solidFill>
              </a:rPr>
              <a:t>), public domain</a:t>
            </a:r>
            <a:endParaRPr sz="900">
              <a:solidFill>
                <a:srgbClr val="202122"/>
              </a:solidFill>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801" name="Google Shape;801;p120"/>
          <p:cNvSpPr/>
          <p:nvPr/>
        </p:nvSpPr>
        <p:spPr>
          <a:xfrm>
            <a:off x="257175" y="2553375"/>
            <a:ext cx="459300" cy="685800"/>
          </a:xfrm>
          <a:prstGeom prst="curvedRightArrow">
            <a:avLst>
              <a:gd fmla="val 25000" name="adj1"/>
              <a:gd fmla="val 50000" name="adj2"/>
              <a:gd fmla="val 24009" name="adj3"/>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20"/>
          <p:cNvSpPr/>
          <p:nvPr/>
        </p:nvSpPr>
        <p:spPr>
          <a:xfrm flipH="1" rot="10800000">
            <a:off x="4518925" y="2375775"/>
            <a:ext cx="459300" cy="863400"/>
          </a:xfrm>
          <a:prstGeom prst="curvedLeftArrow">
            <a:avLst>
              <a:gd fmla="val 25000" name="adj1"/>
              <a:gd fmla="val 50000" name="adj2"/>
              <a:gd fmla="val 25000" name="adj3"/>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21"/>
          <p:cNvSpPr txBox="1"/>
          <p:nvPr>
            <p:ph type="title"/>
          </p:nvPr>
        </p:nvSpPr>
        <p:spPr>
          <a:xfrm>
            <a:off x="251520" y="483518"/>
            <a:ext cx="8640900" cy="579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it"/>
              <a:t>RDM benefits</a:t>
            </a:r>
            <a:endParaRPr/>
          </a:p>
        </p:txBody>
      </p:sp>
      <p:sp>
        <p:nvSpPr>
          <p:cNvPr id="808" name="Google Shape;808;p121"/>
          <p:cNvSpPr txBox="1"/>
          <p:nvPr/>
        </p:nvSpPr>
        <p:spPr>
          <a:xfrm>
            <a:off x="274325" y="2125975"/>
            <a:ext cx="2589000" cy="2339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lang="it">
                <a:latin typeface="Lato"/>
                <a:ea typeface="Lato"/>
                <a:cs typeface="Lato"/>
                <a:sym typeface="Lato"/>
              </a:rPr>
              <a:t>More visibility and citations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it">
                <a:latin typeface="Lato"/>
                <a:ea typeface="Lato"/>
                <a:cs typeface="Lato"/>
                <a:sym typeface="Lato"/>
              </a:rPr>
              <a:t>Opportunity for collaboration</a:t>
            </a:r>
            <a:endParaRPr>
              <a:latin typeface="Lato"/>
              <a:ea typeface="Lato"/>
              <a:cs typeface="Lato"/>
              <a:sym typeface="Lato"/>
            </a:endParaRPr>
          </a:p>
          <a:p>
            <a:pPr indent="-317500" lvl="0" marL="457200" rtl="0" algn="l">
              <a:spcBef>
                <a:spcPts val="0"/>
              </a:spcBef>
              <a:spcAft>
                <a:spcPts val="0"/>
              </a:spcAft>
              <a:buSzPts val="1400"/>
              <a:buFont typeface="Lato"/>
              <a:buChar char="●"/>
            </a:pPr>
            <a:r>
              <a:rPr lang="it">
                <a:latin typeface="Lato"/>
                <a:ea typeface="Lato"/>
                <a:cs typeface="Lato"/>
                <a:sym typeface="Lato"/>
              </a:rPr>
              <a:t>Career recognition</a:t>
            </a:r>
            <a:endParaRPr>
              <a:latin typeface="Lato"/>
              <a:ea typeface="Lato"/>
              <a:cs typeface="Lato"/>
              <a:sym typeface="Lato"/>
            </a:endParaRPr>
          </a:p>
          <a:p>
            <a:pPr indent="-317500" lvl="0" marL="457200" rtl="0" algn="l">
              <a:spcBef>
                <a:spcPts val="0"/>
              </a:spcBef>
              <a:spcAft>
                <a:spcPts val="0"/>
              </a:spcAft>
              <a:buSzPts val="1400"/>
              <a:buFont typeface="Lato"/>
              <a:buChar char="●"/>
            </a:pPr>
            <a:r>
              <a:rPr lang="it">
                <a:latin typeface="Lato"/>
                <a:ea typeface="Lato"/>
                <a:cs typeface="Lato"/>
                <a:sym typeface="Lato"/>
              </a:rPr>
              <a:t>Decrease of non-compliance risks (legal,  ethical, institutional and funders’ policies)</a:t>
            </a:r>
            <a:endParaRPr>
              <a:latin typeface="Lato"/>
              <a:ea typeface="Lato"/>
              <a:cs typeface="Lato"/>
              <a:sym typeface="Lato"/>
            </a:endParaRPr>
          </a:p>
        </p:txBody>
      </p:sp>
      <p:sp>
        <p:nvSpPr>
          <p:cNvPr id="809" name="Google Shape;809;p121"/>
          <p:cNvSpPr txBox="1"/>
          <p:nvPr/>
        </p:nvSpPr>
        <p:spPr>
          <a:xfrm>
            <a:off x="3017525" y="2125975"/>
            <a:ext cx="27945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lang="it">
                <a:latin typeface="Lato"/>
                <a:ea typeface="Lato"/>
                <a:cs typeface="Lato"/>
                <a:sym typeface="Lato"/>
              </a:rPr>
              <a:t>Facilitates data finding and reuse</a:t>
            </a:r>
            <a:endParaRPr>
              <a:latin typeface="Lato"/>
              <a:ea typeface="Lato"/>
              <a:cs typeface="Lato"/>
              <a:sym typeface="Lato"/>
            </a:endParaRPr>
          </a:p>
          <a:p>
            <a:pPr indent="-317500" lvl="0" marL="457200" rtl="0" algn="l">
              <a:spcBef>
                <a:spcPts val="0"/>
              </a:spcBef>
              <a:spcAft>
                <a:spcPts val="0"/>
              </a:spcAft>
              <a:buSzPts val="1400"/>
              <a:buFont typeface="Lato"/>
              <a:buChar char="●"/>
            </a:pPr>
            <a:r>
              <a:rPr lang="it">
                <a:latin typeface="Lato"/>
                <a:ea typeface="Lato"/>
                <a:cs typeface="Lato"/>
                <a:sym typeface="Lato"/>
              </a:rPr>
              <a:t>Enables new research and new insights on the data</a:t>
            </a:r>
            <a:endParaRPr>
              <a:latin typeface="Lato"/>
              <a:ea typeface="Lato"/>
              <a:cs typeface="Lato"/>
              <a:sym typeface="Lato"/>
            </a:endParaRPr>
          </a:p>
          <a:p>
            <a:pPr indent="-317500" lvl="0" marL="457200" rtl="0" algn="l">
              <a:spcBef>
                <a:spcPts val="0"/>
              </a:spcBef>
              <a:spcAft>
                <a:spcPts val="0"/>
              </a:spcAft>
              <a:buSzPts val="1400"/>
              <a:buFont typeface="Lato"/>
              <a:buChar char="●"/>
            </a:pPr>
            <a:r>
              <a:rPr lang="it">
                <a:latin typeface="Lato"/>
                <a:ea typeface="Lato"/>
                <a:cs typeface="Lato"/>
                <a:sym typeface="Lato"/>
              </a:rPr>
              <a:t>Protection of valuable data</a:t>
            </a:r>
            <a:endParaRPr>
              <a:latin typeface="Lato"/>
              <a:ea typeface="Lato"/>
              <a:cs typeface="Lato"/>
              <a:sym typeface="Lato"/>
            </a:endParaRPr>
          </a:p>
          <a:p>
            <a:pPr indent="-317500" lvl="0" marL="457200" rtl="0" algn="l">
              <a:spcBef>
                <a:spcPts val="0"/>
              </a:spcBef>
              <a:spcAft>
                <a:spcPts val="0"/>
              </a:spcAft>
              <a:buSzPts val="1400"/>
              <a:buFont typeface="Lato"/>
              <a:buChar char="●"/>
            </a:pPr>
            <a:r>
              <a:rPr lang="it">
                <a:latin typeface="Lato"/>
                <a:ea typeface="Lato"/>
                <a:cs typeface="Lato"/>
                <a:sym typeface="Lato"/>
              </a:rPr>
              <a:t>Supports research integrity and reproducibility</a:t>
            </a:r>
            <a:endParaRPr>
              <a:latin typeface="Lato"/>
              <a:ea typeface="Lato"/>
              <a:cs typeface="Lato"/>
              <a:sym typeface="Lato"/>
            </a:endParaRPr>
          </a:p>
        </p:txBody>
      </p:sp>
      <p:sp>
        <p:nvSpPr>
          <p:cNvPr id="810" name="Google Shape;810;p121"/>
          <p:cNvSpPr txBox="1"/>
          <p:nvPr/>
        </p:nvSpPr>
        <p:spPr>
          <a:xfrm>
            <a:off x="394325" y="1434475"/>
            <a:ext cx="1937400" cy="400200"/>
          </a:xfrm>
          <a:prstGeom prst="rect">
            <a:avLst/>
          </a:prstGeom>
          <a:solidFill>
            <a:srgbClr val="F8E71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latin typeface="Lato"/>
                <a:ea typeface="Lato"/>
                <a:cs typeface="Lato"/>
                <a:sym typeface="Lato"/>
              </a:rPr>
              <a:t>For researchers</a:t>
            </a:r>
            <a:endParaRPr b="1">
              <a:latin typeface="Lato"/>
              <a:ea typeface="Lato"/>
              <a:cs typeface="Lato"/>
              <a:sym typeface="Lato"/>
            </a:endParaRPr>
          </a:p>
        </p:txBody>
      </p:sp>
      <p:sp>
        <p:nvSpPr>
          <p:cNvPr id="811" name="Google Shape;811;p121"/>
          <p:cNvSpPr txBox="1"/>
          <p:nvPr/>
        </p:nvSpPr>
        <p:spPr>
          <a:xfrm>
            <a:off x="3061325" y="1434475"/>
            <a:ext cx="1937400" cy="400200"/>
          </a:xfrm>
          <a:prstGeom prst="rect">
            <a:avLst/>
          </a:prstGeom>
          <a:solidFill>
            <a:srgbClr val="F8E71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latin typeface="Lato"/>
                <a:ea typeface="Lato"/>
                <a:cs typeface="Lato"/>
                <a:sym typeface="Lato"/>
              </a:rPr>
              <a:t>For science</a:t>
            </a:r>
            <a:endParaRPr b="1">
              <a:latin typeface="Lato"/>
              <a:ea typeface="Lato"/>
              <a:cs typeface="Lato"/>
              <a:sym typeface="Lato"/>
            </a:endParaRPr>
          </a:p>
        </p:txBody>
      </p:sp>
      <p:sp>
        <p:nvSpPr>
          <p:cNvPr id="812" name="Google Shape;812;p121"/>
          <p:cNvSpPr txBox="1"/>
          <p:nvPr/>
        </p:nvSpPr>
        <p:spPr>
          <a:xfrm>
            <a:off x="5989325" y="2125975"/>
            <a:ext cx="27945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lang="it">
                <a:latin typeface="Lato"/>
                <a:ea typeface="Lato"/>
                <a:cs typeface="Lato"/>
                <a:sym typeface="Lato"/>
              </a:rPr>
              <a:t>Efficient use of public resources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it">
                <a:latin typeface="Lato"/>
                <a:ea typeface="Lato"/>
                <a:cs typeface="Lato"/>
                <a:sym typeface="Lato"/>
              </a:rPr>
              <a:t>Better quality research can benefit to better decision-making</a:t>
            </a:r>
            <a:endParaRPr>
              <a:latin typeface="Lato"/>
              <a:ea typeface="Lato"/>
              <a:cs typeface="Lato"/>
              <a:sym typeface="Lato"/>
            </a:endParaRPr>
          </a:p>
          <a:p>
            <a:pPr indent="-317500" lvl="0" marL="457200" rtl="0" algn="l">
              <a:spcBef>
                <a:spcPts val="0"/>
              </a:spcBef>
              <a:spcAft>
                <a:spcPts val="0"/>
              </a:spcAft>
              <a:buSzPts val="1400"/>
              <a:buFont typeface="Lato"/>
              <a:buChar char="●"/>
            </a:pPr>
            <a:r>
              <a:rPr lang="it">
                <a:latin typeface="Lato"/>
                <a:ea typeface="Lato"/>
                <a:cs typeface="Lato"/>
                <a:sym typeface="Lato"/>
              </a:rPr>
              <a:t>Opportunities for citizen science</a:t>
            </a:r>
            <a:endParaRPr>
              <a:latin typeface="Lato"/>
              <a:ea typeface="Lato"/>
              <a:cs typeface="Lato"/>
              <a:sym typeface="Lato"/>
            </a:endParaRPr>
          </a:p>
          <a:p>
            <a:pPr indent="-317500" lvl="0" marL="457200" rtl="0" algn="l">
              <a:spcBef>
                <a:spcPts val="0"/>
              </a:spcBef>
              <a:spcAft>
                <a:spcPts val="0"/>
              </a:spcAft>
              <a:buSzPts val="1400"/>
              <a:buFont typeface="Lato"/>
              <a:buChar char="●"/>
            </a:pPr>
            <a:r>
              <a:rPr lang="it">
                <a:latin typeface="Lato"/>
                <a:ea typeface="Lato"/>
                <a:cs typeface="Lato"/>
                <a:sym typeface="Lato"/>
              </a:rPr>
              <a:t>Increased transparency and trust in science</a:t>
            </a:r>
            <a:endParaRPr>
              <a:latin typeface="Lato"/>
              <a:ea typeface="Lato"/>
              <a:cs typeface="Lato"/>
              <a:sym typeface="Lato"/>
            </a:endParaRPr>
          </a:p>
        </p:txBody>
      </p:sp>
      <p:sp>
        <p:nvSpPr>
          <p:cNvPr id="813" name="Google Shape;813;p121"/>
          <p:cNvSpPr txBox="1"/>
          <p:nvPr/>
        </p:nvSpPr>
        <p:spPr>
          <a:xfrm>
            <a:off x="6109325" y="1434475"/>
            <a:ext cx="1937400" cy="400200"/>
          </a:xfrm>
          <a:prstGeom prst="rect">
            <a:avLst/>
          </a:prstGeom>
          <a:solidFill>
            <a:srgbClr val="F8E71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latin typeface="Lato"/>
                <a:ea typeface="Lato"/>
                <a:cs typeface="Lato"/>
                <a:sym typeface="Lato"/>
              </a:rPr>
              <a:t>For society</a:t>
            </a:r>
            <a:endParaRPr b="1">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id="818" name="Google Shape;818;p122"/>
          <p:cNvPicPr preferRelativeResize="0"/>
          <p:nvPr/>
        </p:nvPicPr>
        <p:blipFill>
          <a:blip r:embed="rId3">
            <a:alphaModFix/>
          </a:blip>
          <a:stretch>
            <a:fillRect/>
          </a:stretch>
        </p:blipFill>
        <p:spPr>
          <a:xfrm>
            <a:off x="0" y="-1"/>
            <a:ext cx="9144003" cy="5143501"/>
          </a:xfrm>
          <a:prstGeom prst="rect">
            <a:avLst/>
          </a:prstGeom>
          <a:noFill/>
          <a:ln>
            <a:noFill/>
          </a:ln>
        </p:spPr>
      </p:pic>
      <p:sp>
        <p:nvSpPr>
          <p:cNvPr id="819" name="Google Shape;819;p122"/>
          <p:cNvSpPr txBox="1"/>
          <p:nvPr/>
        </p:nvSpPr>
        <p:spPr>
          <a:xfrm>
            <a:off x="175950" y="449675"/>
            <a:ext cx="5961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400">
                <a:highlight>
                  <a:schemeClr val="dk1"/>
                </a:highlight>
                <a:latin typeface="Playfair Display"/>
                <a:ea typeface="Playfair Display"/>
                <a:cs typeface="Playfair Display"/>
                <a:sym typeface="Playfair Display"/>
              </a:rPr>
              <a:t>And now,</a:t>
            </a:r>
            <a:endParaRPr sz="2400">
              <a:highlight>
                <a:schemeClr val="dk1"/>
              </a:highlight>
              <a:latin typeface="Playfair Display"/>
              <a:ea typeface="Playfair Display"/>
              <a:cs typeface="Playfair Display"/>
              <a:sym typeface="Playfair Display"/>
            </a:endParaRPr>
          </a:p>
          <a:p>
            <a:pPr indent="0" lvl="0" marL="0" rtl="0" algn="l">
              <a:spcBef>
                <a:spcPts val="0"/>
              </a:spcBef>
              <a:spcAft>
                <a:spcPts val="0"/>
              </a:spcAft>
              <a:buNone/>
            </a:pPr>
            <a:r>
              <a:rPr lang="it" sz="2400">
                <a:highlight>
                  <a:schemeClr val="dk1"/>
                </a:highlight>
                <a:latin typeface="Playfair Display"/>
                <a:ea typeface="Playfair Display"/>
                <a:cs typeface="Playfair Display"/>
                <a:sym typeface="Playfair Display"/>
              </a:rPr>
              <a:t>have your say!</a:t>
            </a:r>
            <a:endParaRPr>
              <a:latin typeface="Playfair Display"/>
              <a:ea typeface="Playfair Display"/>
              <a:cs typeface="Playfair Display"/>
              <a:sym typeface="Playfair Display"/>
            </a:endParaRPr>
          </a:p>
        </p:txBody>
      </p:sp>
      <p:sp>
        <p:nvSpPr>
          <p:cNvPr id="820" name="Google Shape;820;p122"/>
          <p:cNvSpPr txBox="1"/>
          <p:nvPr/>
        </p:nvSpPr>
        <p:spPr>
          <a:xfrm>
            <a:off x="341500" y="4067200"/>
            <a:ext cx="5961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00" u="sng">
                <a:solidFill>
                  <a:schemeClr val="hlink"/>
                </a:solidFill>
                <a:latin typeface="Playfair Display"/>
                <a:ea typeface="Playfair Display"/>
                <a:cs typeface="Playfair Display"/>
                <a:sym typeface="Playfair Display"/>
                <a:hlinkClick r:id="rId4"/>
              </a:rPr>
              <a:t>www.menti.com</a:t>
            </a:r>
            <a:endParaRPr sz="2200">
              <a:latin typeface="Playfair Display"/>
              <a:ea typeface="Playfair Display"/>
              <a:cs typeface="Playfair Display"/>
              <a:sym typeface="Playfair Display"/>
            </a:endParaRPr>
          </a:p>
          <a:p>
            <a:pPr indent="0" lvl="0" marL="0" rtl="0" algn="l">
              <a:spcBef>
                <a:spcPts val="0"/>
              </a:spcBef>
              <a:spcAft>
                <a:spcPts val="0"/>
              </a:spcAft>
              <a:buNone/>
            </a:pPr>
            <a:r>
              <a:rPr lang="it" sz="2200">
                <a:latin typeface="Playfair Display"/>
                <a:ea typeface="Playfair Display"/>
                <a:cs typeface="Playfair Display"/>
                <a:sym typeface="Playfair Display"/>
              </a:rPr>
              <a:t>Voting code:  </a:t>
            </a:r>
            <a:r>
              <a:rPr b="1" lang="it" sz="2200">
                <a:latin typeface="Playfair Display"/>
                <a:ea typeface="Playfair Display"/>
                <a:cs typeface="Playfair Display"/>
                <a:sym typeface="Playfair Display"/>
              </a:rPr>
              <a:t>5722 0579</a:t>
            </a:r>
            <a:endParaRPr b="1" sz="2200">
              <a:latin typeface="Playfair Display"/>
              <a:ea typeface="Playfair Display"/>
              <a:cs typeface="Playfair Display"/>
              <a:sym typeface="Playfair Display"/>
            </a:endParaRPr>
          </a:p>
        </p:txBody>
      </p:sp>
      <p:pic>
        <p:nvPicPr>
          <p:cNvPr id="821" name="Google Shape;821;p122"/>
          <p:cNvPicPr preferRelativeResize="0"/>
          <p:nvPr/>
        </p:nvPicPr>
        <p:blipFill>
          <a:blip r:embed="rId5">
            <a:alphaModFix/>
          </a:blip>
          <a:stretch>
            <a:fillRect/>
          </a:stretch>
        </p:blipFill>
        <p:spPr>
          <a:xfrm>
            <a:off x="495613" y="1765350"/>
            <a:ext cx="1330425" cy="1330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23"/>
          <p:cNvSpPr/>
          <p:nvPr/>
        </p:nvSpPr>
        <p:spPr>
          <a:xfrm>
            <a:off x="0" y="3523300"/>
            <a:ext cx="9151500" cy="1063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23"/>
          <p:cNvSpPr txBox="1"/>
          <p:nvPr>
            <p:ph type="title"/>
          </p:nvPr>
        </p:nvSpPr>
        <p:spPr>
          <a:xfrm>
            <a:off x="729450" y="733950"/>
            <a:ext cx="7688400" cy="1332000"/>
          </a:xfrm>
          <a:prstGeom prst="rect">
            <a:avLst/>
          </a:prstGeom>
        </p:spPr>
        <p:txBody>
          <a:bodyPr anchorCtr="0" anchor="t" bIns="91425" lIns="91425" spcFirstLastPara="1" rIns="91425" wrap="square" tIns="91425">
            <a:noAutofit/>
          </a:bodyPr>
          <a:lstStyle/>
          <a:p>
            <a:pPr indent="0" lvl="0" marL="0" rtl="0" algn="l">
              <a:lnSpc>
                <a:spcPct val="120000"/>
              </a:lnSpc>
              <a:spcBef>
                <a:spcPts val="3000"/>
              </a:spcBef>
              <a:spcAft>
                <a:spcPts val="1500"/>
              </a:spcAft>
              <a:buSzPts val="990"/>
              <a:buNone/>
            </a:pPr>
            <a:r>
              <a:rPr lang="it" sz="1535">
                <a:solidFill>
                  <a:srgbClr val="2D2E33"/>
                </a:solidFill>
                <a:latin typeface="Montserrat"/>
                <a:ea typeface="Montserrat"/>
                <a:cs typeface="Montserrat"/>
                <a:sym typeface="Montserrat"/>
              </a:rPr>
              <a:t>This presentation is part of a project that has received funding from the European Union’s Horizon 2020 research and innovation programme under grant agreement Nos 857650 (EOSC-Pillar), 824087 (EOSC-Life), and 676559 (ELIXIR-EXCELERATE), and was supported by the Italian Computing and Data Infrastructure (ICDI).</a:t>
            </a:r>
            <a:endParaRPr sz="5900"/>
          </a:p>
        </p:txBody>
      </p:sp>
      <p:sp>
        <p:nvSpPr>
          <p:cNvPr id="828" name="Google Shape;828;p123"/>
          <p:cNvSpPr txBox="1"/>
          <p:nvPr>
            <p:ph idx="1" type="body"/>
          </p:nvPr>
        </p:nvSpPr>
        <p:spPr>
          <a:xfrm>
            <a:off x="729450" y="2212521"/>
            <a:ext cx="7688400" cy="10638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it"/>
              <a:t>This presentation is released under a CC-BY 4.0 licence. To cite this presentation, please copy and paste:</a:t>
            </a:r>
            <a:endParaRPr/>
          </a:p>
          <a:p>
            <a:pPr indent="0" lvl="0" marL="0" rtl="0" algn="l">
              <a:spcBef>
                <a:spcPts val="1200"/>
              </a:spcBef>
              <a:spcAft>
                <a:spcPts val="1200"/>
              </a:spcAft>
              <a:buNone/>
            </a:pPr>
            <a:r>
              <a:rPr lang="it"/>
              <a:t>Pavone, Gina, Lazzeri, Emma, Carta, Claudio, Chiara, Matteo, &amp; Quaglia, Federica. (2022, March 11). Practical course on FAIR Data Stewardship in Life Science. Zenodo. https://doi.org/10.5281/zenodo.6323375.</a:t>
            </a:r>
            <a:endParaRPr/>
          </a:p>
        </p:txBody>
      </p:sp>
      <p:pic>
        <p:nvPicPr>
          <p:cNvPr id="829" name="Google Shape;829;p123"/>
          <p:cNvPicPr preferRelativeResize="0"/>
          <p:nvPr/>
        </p:nvPicPr>
        <p:blipFill>
          <a:blip r:embed="rId3">
            <a:alphaModFix/>
          </a:blip>
          <a:stretch>
            <a:fillRect/>
          </a:stretch>
        </p:blipFill>
        <p:spPr>
          <a:xfrm>
            <a:off x="7940978" y="4671837"/>
            <a:ext cx="1129551" cy="398175"/>
          </a:xfrm>
          <a:prstGeom prst="rect">
            <a:avLst/>
          </a:prstGeom>
          <a:noFill/>
          <a:ln>
            <a:noFill/>
          </a:ln>
        </p:spPr>
      </p:pic>
      <p:pic>
        <p:nvPicPr>
          <p:cNvPr id="830" name="Google Shape;830;p123"/>
          <p:cNvPicPr preferRelativeResize="0"/>
          <p:nvPr/>
        </p:nvPicPr>
        <p:blipFill>
          <a:blip r:embed="rId4">
            <a:alphaModFix/>
          </a:blip>
          <a:stretch>
            <a:fillRect/>
          </a:stretch>
        </p:blipFill>
        <p:spPr>
          <a:xfrm>
            <a:off x="2818008" y="3616960"/>
            <a:ext cx="988325" cy="876480"/>
          </a:xfrm>
          <a:prstGeom prst="rect">
            <a:avLst/>
          </a:prstGeom>
          <a:noFill/>
          <a:ln>
            <a:noFill/>
          </a:ln>
        </p:spPr>
      </p:pic>
      <p:pic>
        <p:nvPicPr>
          <p:cNvPr id="831" name="Google Shape;831;p123"/>
          <p:cNvPicPr preferRelativeResize="0"/>
          <p:nvPr/>
        </p:nvPicPr>
        <p:blipFill>
          <a:blip r:embed="rId5">
            <a:alphaModFix/>
          </a:blip>
          <a:stretch>
            <a:fillRect/>
          </a:stretch>
        </p:blipFill>
        <p:spPr>
          <a:xfrm>
            <a:off x="196300" y="3620350"/>
            <a:ext cx="869678" cy="869700"/>
          </a:xfrm>
          <a:prstGeom prst="rect">
            <a:avLst/>
          </a:prstGeom>
          <a:noFill/>
          <a:ln>
            <a:noFill/>
          </a:ln>
        </p:spPr>
      </p:pic>
      <p:pic>
        <p:nvPicPr>
          <p:cNvPr id="832" name="Google Shape;832;p123"/>
          <p:cNvPicPr preferRelativeResize="0"/>
          <p:nvPr/>
        </p:nvPicPr>
        <p:blipFill>
          <a:blip r:embed="rId6">
            <a:alphaModFix/>
          </a:blip>
          <a:stretch>
            <a:fillRect/>
          </a:stretch>
        </p:blipFill>
        <p:spPr>
          <a:xfrm>
            <a:off x="3909084" y="3641131"/>
            <a:ext cx="1446800" cy="828137"/>
          </a:xfrm>
          <a:prstGeom prst="rect">
            <a:avLst/>
          </a:prstGeom>
          <a:noFill/>
          <a:ln>
            <a:noFill/>
          </a:ln>
        </p:spPr>
      </p:pic>
      <p:pic>
        <p:nvPicPr>
          <p:cNvPr id="833" name="Google Shape;833;p123"/>
          <p:cNvPicPr preferRelativeResize="0"/>
          <p:nvPr/>
        </p:nvPicPr>
        <p:blipFill>
          <a:blip r:embed="rId7">
            <a:alphaModFix/>
          </a:blip>
          <a:stretch>
            <a:fillRect/>
          </a:stretch>
        </p:blipFill>
        <p:spPr>
          <a:xfrm>
            <a:off x="1168729" y="3761825"/>
            <a:ext cx="1546527" cy="586750"/>
          </a:xfrm>
          <a:prstGeom prst="rect">
            <a:avLst/>
          </a:prstGeom>
          <a:noFill/>
          <a:ln>
            <a:noFill/>
          </a:ln>
        </p:spPr>
      </p:pic>
      <p:pic>
        <p:nvPicPr>
          <p:cNvPr id="834" name="Google Shape;834;p123"/>
          <p:cNvPicPr preferRelativeResize="0"/>
          <p:nvPr/>
        </p:nvPicPr>
        <p:blipFill>
          <a:blip r:embed="rId8">
            <a:alphaModFix/>
          </a:blip>
          <a:stretch>
            <a:fillRect/>
          </a:stretch>
        </p:blipFill>
        <p:spPr>
          <a:xfrm>
            <a:off x="5458635" y="3588550"/>
            <a:ext cx="1244399" cy="933300"/>
          </a:xfrm>
          <a:prstGeom prst="rect">
            <a:avLst/>
          </a:prstGeom>
          <a:noFill/>
          <a:ln>
            <a:noFill/>
          </a:ln>
        </p:spPr>
      </p:pic>
      <p:pic>
        <p:nvPicPr>
          <p:cNvPr id="835" name="Google Shape;835;p123"/>
          <p:cNvPicPr preferRelativeResize="0"/>
          <p:nvPr/>
        </p:nvPicPr>
        <p:blipFill>
          <a:blip r:embed="rId9">
            <a:alphaModFix/>
          </a:blip>
          <a:stretch>
            <a:fillRect/>
          </a:stretch>
        </p:blipFill>
        <p:spPr>
          <a:xfrm>
            <a:off x="6805786" y="3561038"/>
            <a:ext cx="988325" cy="988325"/>
          </a:xfrm>
          <a:prstGeom prst="rect">
            <a:avLst/>
          </a:prstGeom>
          <a:noFill/>
          <a:ln>
            <a:noFill/>
          </a:ln>
        </p:spPr>
      </p:pic>
      <p:pic>
        <p:nvPicPr>
          <p:cNvPr id="836" name="Google Shape;836;p123"/>
          <p:cNvPicPr preferRelativeResize="0"/>
          <p:nvPr/>
        </p:nvPicPr>
        <p:blipFill>
          <a:blip r:embed="rId10">
            <a:alphaModFix/>
          </a:blip>
          <a:stretch>
            <a:fillRect/>
          </a:stretch>
        </p:blipFill>
        <p:spPr>
          <a:xfrm>
            <a:off x="7896863" y="3746162"/>
            <a:ext cx="1075174" cy="6522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107"/>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Not only publications</a:t>
            </a:r>
            <a:endParaRPr/>
          </a:p>
        </p:txBody>
      </p:sp>
      <p:sp>
        <p:nvSpPr>
          <p:cNvPr id="684" name="Google Shape;684;p107"/>
          <p:cNvSpPr txBox="1"/>
          <p:nvPr>
            <p:ph idx="1" type="subTitle"/>
          </p:nvPr>
        </p:nvSpPr>
        <p:spPr>
          <a:xfrm>
            <a:off x="724950" y="2399525"/>
            <a:ext cx="3300900" cy="18693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it" sz="8700"/>
              <a:t>Science is also:</a:t>
            </a:r>
            <a:endParaRPr sz="8700"/>
          </a:p>
          <a:p>
            <a:pPr indent="0" lvl="0" marL="0" rtl="0" algn="l">
              <a:spcBef>
                <a:spcPts val="0"/>
              </a:spcBef>
              <a:spcAft>
                <a:spcPts val="0"/>
              </a:spcAft>
              <a:buNone/>
            </a:pPr>
            <a:r>
              <a:t/>
            </a:r>
            <a:endParaRPr sz="8700"/>
          </a:p>
          <a:p>
            <a:pPr indent="-366712" lvl="0" marL="457200" rtl="0" algn="l">
              <a:spcBef>
                <a:spcPts val="0"/>
              </a:spcBef>
              <a:spcAft>
                <a:spcPts val="0"/>
              </a:spcAft>
              <a:buSzPct val="100000"/>
              <a:buChar char="-"/>
            </a:pPr>
            <a:r>
              <a:rPr lang="it" sz="8700"/>
              <a:t>data</a:t>
            </a:r>
            <a:endParaRPr sz="8700"/>
          </a:p>
          <a:p>
            <a:pPr indent="-366712" lvl="0" marL="457200" rtl="0" algn="l">
              <a:spcBef>
                <a:spcPts val="0"/>
              </a:spcBef>
              <a:spcAft>
                <a:spcPts val="0"/>
              </a:spcAft>
              <a:buSzPct val="100000"/>
              <a:buChar char="-"/>
            </a:pPr>
            <a:r>
              <a:rPr lang="it" sz="8700"/>
              <a:t>software</a:t>
            </a:r>
            <a:endParaRPr sz="8700"/>
          </a:p>
          <a:p>
            <a:pPr indent="-366712" lvl="0" marL="457200" rtl="0" algn="l">
              <a:spcBef>
                <a:spcPts val="0"/>
              </a:spcBef>
              <a:spcAft>
                <a:spcPts val="0"/>
              </a:spcAft>
              <a:buSzPct val="100000"/>
              <a:buChar char="-"/>
            </a:pPr>
            <a:r>
              <a:rPr lang="it" sz="8700"/>
              <a:t>protocols</a:t>
            </a:r>
            <a:endParaRPr sz="8700"/>
          </a:p>
          <a:p>
            <a:pPr indent="-366712" lvl="0" marL="457200" rtl="0" algn="l">
              <a:spcBef>
                <a:spcPts val="0"/>
              </a:spcBef>
              <a:spcAft>
                <a:spcPts val="0"/>
              </a:spcAft>
              <a:buSzPct val="100000"/>
              <a:buChar char="-"/>
            </a:pPr>
            <a:r>
              <a:rPr lang="it" sz="8700"/>
              <a:t>negative results</a:t>
            </a:r>
            <a:endParaRPr sz="8700"/>
          </a:p>
          <a:p>
            <a:pPr indent="-366712" lvl="0" marL="457200" rtl="0" algn="l">
              <a:spcBef>
                <a:spcPts val="0"/>
              </a:spcBef>
              <a:spcAft>
                <a:spcPts val="0"/>
              </a:spcAft>
              <a:buSzPct val="100000"/>
              <a:buChar char="-"/>
            </a:pPr>
            <a:r>
              <a:rPr lang="it" sz="8700"/>
              <a:t>lab notes</a:t>
            </a:r>
            <a:endParaRPr sz="8700"/>
          </a:p>
          <a:p>
            <a:pPr indent="-366712" lvl="0" marL="457200" rtl="0" algn="l">
              <a:spcBef>
                <a:spcPts val="0"/>
              </a:spcBef>
              <a:spcAft>
                <a:spcPts val="0"/>
              </a:spcAft>
              <a:buSzPct val="100000"/>
              <a:buChar char="-"/>
            </a:pPr>
            <a:r>
              <a:rPr lang="it" sz="8700"/>
              <a:t>project deliverable</a:t>
            </a:r>
            <a:endParaRPr sz="8700"/>
          </a:p>
          <a:p>
            <a:pPr indent="-366712" lvl="0" marL="457200" rtl="0" algn="l">
              <a:spcBef>
                <a:spcPts val="0"/>
              </a:spcBef>
              <a:spcAft>
                <a:spcPts val="0"/>
              </a:spcAft>
              <a:buSzPct val="100000"/>
              <a:buChar char="-"/>
            </a:pPr>
            <a:r>
              <a:rPr lang="it" sz="8700"/>
              <a:t>and much more…</a:t>
            </a:r>
            <a:endParaRPr/>
          </a:p>
          <a:p>
            <a:pPr indent="0" lvl="0" marL="0" rtl="0" algn="l">
              <a:spcBef>
                <a:spcPts val="0"/>
              </a:spcBef>
              <a:spcAft>
                <a:spcPts val="0"/>
              </a:spcAft>
              <a:buNone/>
            </a:pPr>
            <a:r>
              <a:t/>
            </a:r>
            <a:endParaRPr/>
          </a:p>
        </p:txBody>
      </p:sp>
      <p:pic>
        <p:nvPicPr>
          <p:cNvPr id="685" name="Google Shape;685;p107"/>
          <p:cNvPicPr preferRelativeResize="0"/>
          <p:nvPr/>
        </p:nvPicPr>
        <p:blipFill rotWithShape="1">
          <a:blip r:embed="rId3">
            <a:alphaModFix/>
          </a:blip>
          <a:srcRect b="0" l="16891" r="23779" t="0"/>
          <a:stretch/>
        </p:blipFill>
        <p:spPr>
          <a:xfrm>
            <a:off x="4572000" y="0"/>
            <a:ext cx="4572001" cy="5143502"/>
          </a:xfrm>
          <a:prstGeom prst="rect">
            <a:avLst/>
          </a:prstGeom>
          <a:noFill/>
          <a:ln>
            <a:noFill/>
          </a:ln>
        </p:spPr>
      </p:pic>
      <p:sp>
        <p:nvSpPr>
          <p:cNvPr id="686" name="Google Shape;686;p107"/>
          <p:cNvSpPr txBox="1"/>
          <p:nvPr/>
        </p:nvSpPr>
        <p:spPr>
          <a:xfrm>
            <a:off x="4572000" y="4813925"/>
            <a:ext cx="4572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800">
                <a:solidFill>
                  <a:schemeClr val="lt1"/>
                </a:solidFill>
              </a:rPr>
              <a:t>Photo by </a:t>
            </a:r>
            <a:r>
              <a:rPr lang="it" sz="800" u="sng">
                <a:solidFill>
                  <a:schemeClr val="lt1"/>
                </a:solidFill>
                <a:hlinkClick r:id="rId4">
                  <a:extLst>
                    <a:ext uri="{A12FA001-AC4F-418D-AE19-62706E023703}">
                      <ahyp:hlinkClr val="tx"/>
                    </a:ext>
                  </a:extLst>
                </a:hlinkClick>
              </a:rPr>
              <a:t>Kilimanjaro STUDIOz</a:t>
            </a:r>
            <a:r>
              <a:rPr lang="it" sz="800">
                <a:solidFill>
                  <a:schemeClr val="lt1"/>
                </a:solidFill>
              </a:rPr>
              <a:t> on </a:t>
            </a:r>
            <a:r>
              <a:rPr lang="it" sz="800" u="sng">
                <a:solidFill>
                  <a:schemeClr val="lt1"/>
                </a:solidFill>
                <a:hlinkClick r:id="rId5">
                  <a:extLst>
                    <a:ext uri="{A12FA001-AC4F-418D-AE19-62706E023703}">
                      <ahyp:hlinkClr val="tx"/>
                    </a:ext>
                  </a:extLst>
                </a:hlinkClick>
              </a:rPr>
              <a:t>Unsplash</a:t>
            </a:r>
            <a:endParaRPr sz="800" u="sng">
              <a:solidFill>
                <a:schemeClr val="lt1"/>
              </a:solidFill>
            </a:endParaRPr>
          </a:p>
          <a:p>
            <a:pPr indent="0" lvl="0" marL="0" rtl="0" algn="l">
              <a:spcBef>
                <a:spcPts val="0"/>
              </a:spcBef>
              <a:spcAft>
                <a:spcPts val="0"/>
              </a:spcAft>
              <a:buNone/>
            </a:pPr>
            <a:r>
              <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10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it"/>
              <a:t>26</a:t>
            </a:r>
            <a:r>
              <a:rPr lang="it"/>
              <a:t> billion </a:t>
            </a:r>
            <a:r>
              <a:rPr lang="it"/>
              <a:t>€</a:t>
            </a:r>
            <a:endParaRPr/>
          </a:p>
          <a:p>
            <a:pPr indent="0" lvl="0" marL="0" rtl="0" algn="l">
              <a:spcBef>
                <a:spcPts val="0"/>
              </a:spcBef>
              <a:spcAft>
                <a:spcPts val="0"/>
              </a:spcAft>
              <a:buClr>
                <a:schemeClr val="dk2"/>
              </a:buClr>
              <a:buSzPts val="1100"/>
              <a:buFont typeface="Arial"/>
              <a:buNone/>
            </a:pPr>
            <a:r>
              <a:rPr lang="it" sz="3300"/>
              <a:t>are going lost </a:t>
            </a:r>
            <a:r>
              <a:rPr lang="it" sz="3300">
                <a:solidFill>
                  <a:schemeClr val="dk2"/>
                </a:solidFill>
                <a:highlight>
                  <a:schemeClr val="dk1"/>
                </a:highlight>
              </a:rPr>
              <a:t>every year</a:t>
            </a:r>
            <a:r>
              <a:rPr lang="it" sz="3300">
                <a:solidFill>
                  <a:schemeClr val="dk2"/>
                </a:solidFill>
              </a:rPr>
              <a:t> </a:t>
            </a:r>
            <a:r>
              <a:rPr lang="it" sz="3300"/>
              <a:t>in Europe for not managing the data properly</a:t>
            </a:r>
            <a:endParaRPr sz="3000"/>
          </a:p>
        </p:txBody>
      </p:sp>
      <p:sp>
        <p:nvSpPr>
          <p:cNvPr id="692" name="Google Shape;692;p108"/>
          <p:cNvSpPr txBox="1"/>
          <p:nvPr/>
        </p:nvSpPr>
        <p:spPr>
          <a:xfrm>
            <a:off x="236525" y="4719050"/>
            <a:ext cx="85566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900" u="sng">
                <a:solidFill>
                  <a:schemeClr val="lt1"/>
                </a:solidFill>
                <a:hlinkClick r:id="rId3">
                  <a:extLst>
                    <a:ext uri="{A12FA001-AC4F-418D-AE19-62706E023703}">
                      <ahyp:hlinkClr val="tx"/>
                    </a:ext>
                  </a:extLst>
                </a:hlinkClick>
              </a:rPr>
              <a:t>Directorate-General for Research and Innovation</a:t>
            </a:r>
            <a:r>
              <a:rPr lang="it" sz="900">
                <a:solidFill>
                  <a:schemeClr val="lt1"/>
                </a:solidFill>
              </a:rPr>
              <a:t> (</a:t>
            </a:r>
            <a:r>
              <a:rPr lang="it" sz="900" u="sng">
                <a:solidFill>
                  <a:schemeClr val="lt1"/>
                </a:solidFill>
                <a:hlinkClick r:id="rId4">
                  <a:extLst>
                    <a:ext uri="{A12FA001-AC4F-418D-AE19-62706E023703}">
                      <ahyp:hlinkClr val="tx"/>
                    </a:ext>
                  </a:extLst>
                </a:hlinkClick>
              </a:rPr>
              <a:t>European Commission</a:t>
            </a:r>
            <a:r>
              <a:rPr lang="it" sz="900">
                <a:solidFill>
                  <a:schemeClr val="lt1"/>
                </a:solidFill>
              </a:rPr>
              <a:t>), </a:t>
            </a:r>
            <a:r>
              <a:rPr lang="it" sz="900" u="sng">
                <a:solidFill>
                  <a:schemeClr val="lt1"/>
                </a:solidFill>
                <a:hlinkClick r:id="rId5">
                  <a:extLst>
                    <a:ext uri="{A12FA001-AC4F-418D-AE19-62706E023703}">
                      <ahyp:hlinkClr val="tx"/>
                    </a:ext>
                  </a:extLst>
                </a:hlinkClick>
              </a:rPr>
              <a:t>PwC EU Services</a:t>
            </a:r>
            <a:r>
              <a:rPr lang="it" sz="900">
                <a:solidFill>
                  <a:schemeClr val="lt1"/>
                </a:solidFill>
                <a:uFill>
                  <a:noFill/>
                </a:uFill>
                <a:hlinkClick r:id="rId6">
                  <a:extLst>
                    <a:ext uri="{A12FA001-AC4F-418D-AE19-62706E023703}">
                      <ahyp:hlinkClr val="tx"/>
                    </a:ext>
                  </a:extLst>
                </a:hlinkClick>
              </a:rPr>
              <a:t> </a:t>
            </a:r>
            <a:r>
              <a:rPr b="1" lang="it" sz="900" u="sng">
                <a:solidFill>
                  <a:schemeClr val="lt1"/>
                </a:solidFill>
                <a:hlinkClick r:id="rId7">
                  <a:extLst>
                    <a:ext uri="{A12FA001-AC4F-418D-AE19-62706E023703}">
                      <ahyp:hlinkClr val="tx"/>
                    </a:ext>
                  </a:extLst>
                </a:hlinkClick>
              </a:rPr>
              <a:t>Cost of not having FAIR research data</a:t>
            </a:r>
            <a:r>
              <a:rPr b="1" lang="it" sz="900">
                <a:solidFill>
                  <a:schemeClr val="lt1"/>
                </a:solidFill>
              </a:rPr>
              <a:t>, </a:t>
            </a:r>
            <a:r>
              <a:rPr lang="it" sz="900">
                <a:solidFill>
                  <a:schemeClr val="lt1"/>
                </a:solidFill>
              </a:rPr>
              <a:t>2019-01-16 </a:t>
            </a:r>
            <a:endParaRPr sz="900">
              <a:solidFill>
                <a:schemeClr val="lt1"/>
              </a:solidFill>
            </a:endParaRPr>
          </a:p>
        </p:txBody>
      </p:sp>
      <p:sp>
        <p:nvSpPr>
          <p:cNvPr id="693" name="Google Shape;693;p108"/>
          <p:cNvSpPr txBox="1"/>
          <p:nvPr/>
        </p:nvSpPr>
        <p:spPr>
          <a:xfrm>
            <a:off x="4496625" y="2540200"/>
            <a:ext cx="734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109"/>
          <p:cNvSpPr txBox="1"/>
          <p:nvPr/>
        </p:nvSpPr>
        <p:spPr>
          <a:xfrm>
            <a:off x="278625" y="736525"/>
            <a:ext cx="7346100" cy="35094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it" sz="5400">
                <a:solidFill>
                  <a:schemeClr val="lt1"/>
                </a:solidFill>
                <a:latin typeface="Playfair Display"/>
                <a:ea typeface="Playfair Display"/>
                <a:cs typeface="Playfair Display"/>
                <a:sym typeface="Playfair Display"/>
              </a:rPr>
              <a:t>“Publishing research without </a:t>
            </a:r>
            <a:r>
              <a:rPr lang="it" sz="5400">
                <a:solidFill>
                  <a:schemeClr val="dk2"/>
                </a:solidFill>
                <a:highlight>
                  <a:schemeClr val="dk1"/>
                </a:highlight>
                <a:latin typeface="Playfair Display"/>
                <a:ea typeface="Playfair Display"/>
                <a:cs typeface="Playfair Display"/>
                <a:sym typeface="Playfair Display"/>
              </a:rPr>
              <a:t>data</a:t>
            </a:r>
            <a:r>
              <a:rPr lang="it" sz="5400">
                <a:solidFill>
                  <a:schemeClr val="lt1"/>
                </a:solidFill>
                <a:latin typeface="Playfair Display"/>
                <a:ea typeface="Playfair Display"/>
                <a:cs typeface="Playfair Display"/>
                <a:sym typeface="Playfair Display"/>
              </a:rPr>
              <a:t> is simply advertising, not science” </a:t>
            </a:r>
            <a:r>
              <a:rPr i="1" lang="it" sz="2600" u="sng">
                <a:solidFill>
                  <a:schemeClr val="accent4"/>
                </a:solidFill>
                <a:latin typeface="Calibri"/>
                <a:ea typeface="Calibri"/>
                <a:cs typeface="Calibri"/>
                <a:sym typeface="Calibri"/>
                <a:hlinkClick r:id="rId3">
                  <a:extLst>
                    <a:ext uri="{A12FA001-AC4F-418D-AE19-62706E023703}">
                      <ahyp:hlinkClr val="tx"/>
                    </a:ext>
                  </a:extLst>
                </a:hlinkClick>
              </a:rPr>
              <a:t>Graham Steel</a:t>
            </a:r>
            <a:r>
              <a:rPr i="1" lang="it" sz="2600" u="sng">
                <a:solidFill>
                  <a:schemeClr val="accent4"/>
                </a:solidFill>
                <a:latin typeface="Calibri"/>
                <a:ea typeface="Calibri"/>
                <a:cs typeface="Calibri"/>
                <a:sym typeface="Calibri"/>
              </a:rPr>
              <a:t> </a:t>
            </a:r>
            <a:r>
              <a:rPr lang="it" sz="5400">
                <a:solidFill>
                  <a:schemeClr val="lt1"/>
                </a:solidFill>
                <a:latin typeface="Playfair Display"/>
                <a:ea typeface="Playfair Display"/>
                <a:cs typeface="Playfair Display"/>
                <a:sym typeface="Playfair Display"/>
              </a:rPr>
              <a:t> </a:t>
            </a:r>
            <a:r>
              <a:rPr i="1" lang="it" sz="2600" u="sng">
                <a:solidFill>
                  <a:schemeClr val="accent4"/>
                </a:solidFill>
                <a:latin typeface="Calibri"/>
                <a:ea typeface="Calibri"/>
                <a:cs typeface="Calibri"/>
                <a:sym typeface="Calibri"/>
                <a:hlinkClick r:id="rId4">
                  <a:extLst>
                    <a:ext uri="{A12FA001-AC4F-418D-AE19-62706E023703}">
                      <ahyp:hlinkClr val="tx"/>
                    </a:ext>
                  </a:extLst>
                </a:hlinkClick>
              </a:rPr>
              <a:t>Graham Steel</a:t>
            </a:r>
            <a:r>
              <a:rPr i="1" lang="it" sz="2600" u="sng">
                <a:solidFill>
                  <a:schemeClr val="accent4"/>
                </a:solidFill>
                <a:latin typeface="Calibri"/>
                <a:ea typeface="Calibri"/>
                <a:cs typeface="Calibri"/>
                <a:sym typeface="Calibri"/>
              </a:rPr>
              <a:t> </a:t>
            </a:r>
            <a:endParaRPr sz="3000">
              <a:solidFill>
                <a:schemeClr val="lt1"/>
              </a:solidFill>
              <a:latin typeface="Playfair Display"/>
              <a:ea typeface="Playfair Display"/>
              <a:cs typeface="Playfair Display"/>
              <a:sym typeface="Playfair Display"/>
            </a:endParaRPr>
          </a:p>
        </p:txBody>
      </p:sp>
      <p:sp>
        <p:nvSpPr>
          <p:cNvPr id="699" name="Google Shape;699;p109"/>
          <p:cNvSpPr txBox="1"/>
          <p:nvPr/>
        </p:nvSpPr>
        <p:spPr>
          <a:xfrm>
            <a:off x="4117950" y="5982875"/>
            <a:ext cx="734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700" name="Google Shape;700;p109"/>
          <p:cNvSpPr txBox="1"/>
          <p:nvPr/>
        </p:nvSpPr>
        <p:spPr>
          <a:xfrm>
            <a:off x="2773850" y="4151525"/>
            <a:ext cx="73479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2"/>
              </a:buClr>
              <a:buSzPts val="1100"/>
              <a:buFont typeface="Arial"/>
              <a:buNone/>
            </a:pPr>
            <a:r>
              <a:t/>
            </a:r>
            <a:endParaRPr>
              <a:latin typeface="Playfair Display"/>
              <a:ea typeface="Playfair Display"/>
              <a:cs typeface="Playfair Display"/>
              <a:sym typeface="Playfair Display"/>
            </a:endParaRPr>
          </a:p>
        </p:txBody>
      </p:sp>
      <p:sp>
        <p:nvSpPr>
          <p:cNvPr id="701" name="Google Shape;701;p109"/>
          <p:cNvSpPr txBox="1"/>
          <p:nvPr/>
        </p:nvSpPr>
        <p:spPr>
          <a:xfrm>
            <a:off x="3019975" y="4368300"/>
            <a:ext cx="73479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2"/>
              </a:buClr>
              <a:buSzPts val="1100"/>
              <a:buFont typeface="Arial"/>
              <a:buNone/>
            </a:pPr>
            <a:r>
              <a:rPr i="1" lang="it" sz="2600" u="sng">
                <a:solidFill>
                  <a:schemeClr val="accent1"/>
                </a:solidFill>
                <a:latin typeface="Calibri"/>
                <a:ea typeface="Calibri"/>
                <a:cs typeface="Calibri"/>
                <a:sym typeface="Calibri"/>
                <a:hlinkClick r:id="rId5">
                  <a:extLst>
                    <a:ext uri="{A12FA001-AC4F-418D-AE19-62706E023703}">
                      <ahyp:hlinkClr val="tx"/>
                    </a:ext>
                  </a:extLst>
                </a:hlinkClick>
              </a:rPr>
              <a:t>Graham Steel</a:t>
            </a:r>
            <a:r>
              <a:rPr i="1" lang="it" sz="2600" u="sng">
                <a:solidFill>
                  <a:schemeClr val="accent1"/>
                </a:solidFill>
                <a:latin typeface="Calibri"/>
                <a:ea typeface="Calibri"/>
                <a:cs typeface="Calibri"/>
                <a:sym typeface="Calibri"/>
              </a:rPr>
              <a:t> </a:t>
            </a:r>
            <a:endParaRPr>
              <a:solidFill>
                <a:schemeClr val="accent1"/>
              </a:solidFill>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110"/>
          <p:cNvPicPr preferRelativeResize="0"/>
          <p:nvPr>
            <p:ph idx="2" type="pic"/>
          </p:nvPr>
        </p:nvPicPr>
        <p:blipFill rotWithShape="1">
          <a:blip r:embed="rId3">
            <a:alphaModFix/>
          </a:blip>
          <a:srcRect b="0" l="2193" r="7545" t="0"/>
          <a:stretch/>
        </p:blipFill>
        <p:spPr>
          <a:xfrm>
            <a:off x="3548875" y="402825"/>
            <a:ext cx="5207700" cy="4327300"/>
          </a:xfrm>
          <a:prstGeom prst="rect">
            <a:avLst/>
          </a:prstGeom>
          <a:solidFill>
            <a:srgbClr val="D8D8D8"/>
          </a:solidFill>
          <a:ln>
            <a:noFill/>
          </a:ln>
        </p:spPr>
      </p:pic>
      <p:sp>
        <p:nvSpPr>
          <p:cNvPr id="707" name="Google Shape;707;p110"/>
          <p:cNvSpPr txBox="1"/>
          <p:nvPr/>
        </p:nvSpPr>
        <p:spPr>
          <a:xfrm>
            <a:off x="486425" y="2286000"/>
            <a:ext cx="2742300" cy="14775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it" sz="2100">
                <a:solidFill>
                  <a:schemeClr val="dk2"/>
                </a:solidFill>
                <a:latin typeface="Playfair Display"/>
                <a:ea typeface="Playfair Display"/>
                <a:cs typeface="Playfair Display"/>
                <a:sym typeface="Playfair Display"/>
              </a:rPr>
              <a:t>We do not manage and share research data in the correct way?</a:t>
            </a:r>
            <a:endParaRPr sz="2100">
              <a:solidFill>
                <a:schemeClr val="dk2"/>
              </a:solidFill>
              <a:latin typeface="Playfair Display"/>
              <a:ea typeface="Playfair Display"/>
              <a:cs typeface="Playfair Display"/>
              <a:sym typeface="Playfair Display"/>
            </a:endParaRPr>
          </a:p>
        </p:txBody>
      </p:sp>
      <p:sp>
        <p:nvSpPr>
          <p:cNvPr id="708" name="Google Shape;708;p110"/>
          <p:cNvSpPr txBox="1"/>
          <p:nvPr>
            <p:ph idx="4294967295" type="title"/>
          </p:nvPr>
        </p:nvSpPr>
        <p:spPr>
          <a:xfrm>
            <a:off x="265500" y="1081675"/>
            <a:ext cx="2886900" cy="1251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it"/>
              <a:t>What happens if...</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111"/>
          <p:cNvSpPr/>
          <p:nvPr/>
        </p:nvSpPr>
        <p:spPr>
          <a:xfrm>
            <a:off x="373200" y="1309075"/>
            <a:ext cx="3603000" cy="3568500"/>
          </a:xfrm>
          <a:prstGeom prst="rect">
            <a:avLst/>
          </a:prstGeom>
          <a:solidFill>
            <a:schemeClr val="lt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11"/>
          <p:cNvSpPr txBox="1"/>
          <p:nvPr>
            <p:ph idx="1" type="body"/>
          </p:nvPr>
        </p:nvSpPr>
        <p:spPr>
          <a:xfrm>
            <a:off x="729325" y="2078875"/>
            <a:ext cx="3774300" cy="22611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t/>
            </a:r>
            <a:endParaRPr sz="1303" u="sng">
              <a:solidFill>
                <a:schemeClr val="hlink"/>
              </a:solidFill>
            </a:endParaRPr>
          </a:p>
          <a:p>
            <a:pPr indent="0" lvl="0" marL="0" rtl="0" algn="just">
              <a:lnSpc>
                <a:spcPct val="90000"/>
              </a:lnSpc>
              <a:spcBef>
                <a:spcPts val="1200"/>
              </a:spcBef>
              <a:spcAft>
                <a:spcPts val="1200"/>
              </a:spcAft>
              <a:buClr>
                <a:srgbClr val="3F3F3F"/>
              </a:buClr>
              <a:buSzPts val="1600"/>
              <a:buFont typeface="Calibri"/>
              <a:buNone/>
            </a:pPr>
            <a:r>
              <a:t/>
            </a:r>
            <a:endParaRPr/>
          </a:p>
        </p:txBody>
      </p:sp>
      <p:pic>
        <p:nvPicPr>
          <p:cNvPr id="716" name="Google Shape;716;p111"/>
          <p:cNvPicPr preferRelativeResize="0"/>
          <p:nvPr/>
        </p:nvPicPr>
        <p:blipFill rotWithShape="1">
          <a:blip r:embed="rId3">
            <a:alphaModFix/>
          </a:blip>
          <a:srcRect b="-1947" l="6076" r="0" t="4595"/>
          <a:stretch/>
        </p:blipFill>
        <p:spPr>
          <a:xfrm>
            <a:off x="449400" y="1438000"/>
            <a:ext cx="3430300" cy="3351099"/>
          </a:xfrm>
          <a:prstGeom prst="rect">
            <a:avLst/>
          </a:prstGeom>
          <a:noFill/>
          <a:ln>
            <a:noFill/>
          </a:ln>
        </p:spPr>
      </p:pic>
      <p:sp>
        <p:nvSpPr>
          <p:cNvPr id="717" name="Google Shape;717;p111"/>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fontScale="62500"/>
          </a:bodyPr>
          <a:lstStyle/>
          <a:p>
            <a:pPr indent="0" lvl="0" marL="0" rtl="0" algn="l">
              <a:spcBef>
                <a:spcPts val="0"/>
              </a:spcBef>
              <a:spcAft>
                <a:spcPts val="0"/>
              </a:spcAft>
              <a:buClr>
                <a:schemeClr val="dk1"/>
              </a:buClr>
              <a:buSzPct val="49634"/>
              <a:buFont typeface="Arial"/>
              <a:buNone/>
            </a:pPr>
            <a:r>
              <a:rPr i="1" lang="it" sz="2216"/>
              <a:t>Neither [the original dataset and the approved protocol] have been provided by Dr Schietroma, and the university has informed us that </a:t>
            </a:r>
            <a:r>
              <a:rPr b="1" i="1" lang="it" sz="2216"/>
              <a:t>“without those pieces of information the results of the papers under investigation cannot be validated.”</a:t>
            </a:r>
            <a:endParaRPr b="1" i="1" sz="2216"/>
          </a:p>
          <a:p>
            <a:pPr indent="0" lvl="0" marL="0" rtl="0" algn="l">
              <a:spcBef>
                <a:spcPts val="1200"/>
              </a:spcBef>
              <a:spcAft>
                <a:spcPts val="0"/>
              </a:spcAft>
              <a:buClr>
                <a:schemeClr val="dk1"/>
              </a:buClr>
              <a:buSzPct val="49634"/>
              <a:buFont typeface="Arial"/>
              <a:buNone/>
            </a:pPr>
            <a:r>
              <a:t/>
            </a:r>
            <a:endParaRPr b="1" i="1" sz="2216">
              <a:solidFill>
                <a:srgbClr val="741B47"/>
              </a:solidFill>
            </a:endParaRPr>
          </a:p>
          <a:p>
            <a:pPr indent="0" lvl="0" marL="0" rtl="0" algn="l">
              <a:spcBef>
                <a:spcPts val="1200"/>
              </a:spcBef>
              <a:spcAft>
                <a:spcPts val="1200"/>
              </a:spcAft>
              <a:buClr>
                <a:schemeClr val="dk1"/>
              </a:buClr>
              <a:buSzPct val="84377"/>
              <a:buFont typeface="Arial"/>
              <a:buNone/>
            </a:pPr>
            <a:r>
              <a:rPr lang="it" sz="1303" u="sng">
                <a:solidFill>
                  <a:schemeClr val="accent1"/>
                </a:solidFill>
                <a:hlinkClick r:id="rId4">
                  <a:extLst>
                    <a:ext uri="{A12FA001-AC4F-418D-AE19-62706E023703}">
                      <ahyp:hlinkClr val="tx"/>
                    </a:ext>
                  </a:extLst>
                </a:hlinkClick>
              </a:rPr>
              <a:t>https://retractionwatch.com/2018/10/25/jama-journal-retracts-paper-when-author-cant-produce-original-data/</a:t>
            </a:r>
            <a:endParaRPr>
              <a:solidFill>
                <a:schemeClr val="accent1"/>
              </a:solidFill>
            </a:endParaRPr>
          </a:p>
        </p:txBody>
      </p:sp>
      <p:sp>
        <p:nvSpPr>
          <p:cNvPr id="718" name="Google Shape;718;p111"/>
          <p:cNvSpPr txBox="1"/>
          <p:nvPr/>
        </p:nvSpPr>
        <p:spPr>
          <a:xfrm>
            <a:off x="311700" y="521225"/>
            <a:ext cx="8520600" cy="57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it" sz="3000">
                <a:solidFill>
                  <a:srgbClr val="000000"/>
                </a:solidFill>
                <a:highlight>
                  <a:srgbClr val="F8E71C"/>
                </a:highlight>
                <a:latin typeface="Oswald"/>
                <a:ea typeface="Oswald"/>
                <a:cs typeface="Oswald"/>
                <a:sym typeface="Oswald"/>
              </a:rPr>
              <a:t>Data can be lost...</a:t>
            </a:r>
            <a:endParaRPr sz="3000">
              <a:solidFill>
                <a:srgbClr val="000000"/>
              </a:solidFill>
              <a:highlight>
                <a:srgbClr val="F8E71C"/>
              </a:highlight>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id="724" name="Google Shape;724;p112"/>
          <p:cNvPicPr preferRelativeResize="0"/>
          <p:nvPr/>
        </p:nvPicPr>
        <p:blipFill rotWithShape="1">
          <a:blip r:embed="rId3">
            <a:alphaModFix/>
          </a:blip>
          <a:srcRect b="-609" l="17592" r="31548" t="610"/>
          <a:stretch/>
        </p:blipFill>
        <p:spPr>
          <a:xfrm>
            <a:off x="2866825" y="772550"/>
            <a:ext cx="3353351" cy="4112375"/>
          </a:xfrm>
          <a:prstGeom prst="rect">
            <a:avLst/>
          </a:prstGeom>
          <a:noFill/>
          <a:ln>
            <a:noFill/>
          </a:ln>
        </p:spPr>
      </p:pic>
      <p:sp>
        <p:nvSpPr>
          <p:cNvPr id="725" name="Google Shape;725;p112"/>
          <p:cNvSpPr txBox="1"/>
          <p:nvPr>
            <p:ph idx="4294967295" type="title"/>
          </p:nvPr>
        </p:nvSpPr>
        <p:spPr>
          <a:xfrm>
            <a:off x="171450" y="121450"/>
            <a:ext cx="8744100" cy="99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000">
                <a:solidFill>
                  <a:srgbClr val="3F3F3F"/>
                </a:solidFill>
              </a:rPr>
              <a:t>The importance of depositing research data</a:t>
            </a:r>
            <a:endParaRPr sz="3000">
              <a:solidFill>
                <a:srgbClr val="3F3F3F"/>
              </a:solidFill>
            </a:endParaRPr>
          </a:p>
        </p:txBody>
      </p:sp>
      <p:sp>
        <p:nvSpPr>
          <p:cNvPr id="726" name="Google Shape;726;p112"/>
          <p:cNvSpPr txBox="1"/>
          <p:nvPr/>
        </p:nvSpPr>
        <p:spPr>
          <a:xfrm>
            <a:off x="6768900" y="4851000"/>
            <a:ext cx="2375100" cy="29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700" u="sng">
                <a:solidFill>
                  <a:schemeClr val="hlink"/>
                </a:solidFill>
                <a:hlinkClick r:id="rId4"/>
              </a:rPr>
              <a:t>https://www.nature.com/articles/d41586-019-02241-z</a:t>
            </a:r>
            <a:endParaRPr sz="700" u="sng">
              <a:solidFill>
                <a:schemeClr val="hlink"/>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13"/>
          <p:cNvSpPr txBox="1"/>
          <p:nvPr/>
        </p:nvSpPr>
        <p:spPr>
          <a:xfrm>
            <a:off x="2965950" y="3360175"/>
            <a:ext cx="78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732" name="Google Shape;732;p113"/>
          <p:cNvSpPr txBox="1"/>
          <p:nvPr/>
        </p:nvSpPr>
        <p:spPr>
          <a:xfrm>
            <a:off x="46650" y="1091000"/>
            <a:ext cx="3893100" cy="354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700">
                <a:latin typeface="Playfair Display"/>
                <a:ea typeface="Playfair Display"/>
                <a:cs typeface="Playfair Display"/>
                <a:sym typeface="Playfair Display"/>
              </a:rPr>
              <a:t>The case with </a:t>
            </a:r>
            <a:r>
              <a:rPr lang="it" sz="1700">
                <a:solidFill>
                  <a:schemeClr val="lt1"/>
                </a:solidFill>
                <a:highlight>
                  <a:schemeClr val="dk1"/>
                </a:highlight>
                <a:latin typeface="Playfair Display"/>
                <a:ea typeface="Playfair Display"/>
                <a:cs typeface="Playfair Display"/>
                <a:sym typeface="Playfair Display"/>
              </a:rPr>
              <a:t>austerity theory</a:t>
            </a:r>
            <a:r>
              <a:rPr lang="it" sz="1700">
                <a:latin typeface="Playfair Display"/>
                <a:ea typeface="Playfair Display"/>
                <a:cs typeface="Playfair Display"/>
                <a:sym typeface="Playfair Display"/>
              </a:rPr>
              <a:t>.</a:t>
            </a:r>
            <a:endParaRPr sz="1700">
              <a:latin typeface="Playfair Display"/>
              <a:ea typeface="Playfair Display"/>
              <a:cs typeface="Playfair Display"/>
              <a:sym typeface="Playfair Display"/>
            </a:endParaRPr>
          </a:p>
          <a:p>
            <a:pPr indent="-317500" lvl="0" marL="457200" rtl="0" algn="l">
              <a:spcBef>
                <a:spcPts val="1000"/>
              </a:spcBef>
              <a:spcAft>
                <a:spcPts val="0"/>
              </a:spcAft>
              <a:buSzPts val="1400"/>
              <a:buFont typeface="Playfair Display"/>
              <a:buChar char="●"/>
            </a:pPr>
            <a:r>
              <a:rPr lang="it">
                <a:latin typeface="Playfair Display"/>
                <a:ea typeface="Playfair Display"/>
                <a:cs typeface="Playfair Display"/>
                <a:sym typeface="Playfair Display"/>
              </a:rPr>
              <a:t>The thesis: economic growth slows down dramatically when the size of a country's debt exceeds 90% of gross domestic product.</a:t>
            </a:r>
            <a:endParaRPr>
              <a:latin typeface="Playfair Display"/>
              <a:ea typeface="Playfair Display"/>
              <a:cs typeface="Playfair Display"/>
              <a:sym typeface="Playfair Display"/>
            </a:endParaRPr>
          </a:p>
          <a:p>
            <a:pPr indent="-317500" lvl="0" marL="457200" rtl="0" algn="l">
              <a:spcBef>
                <a:spcPts val="1000"/>
              </a:spcBef>
              <a:spcAft>
                <a:spcPts val="0"/>
              </a:spcAft>
              <a:buSzPts val="1400"/>
              <a:buFont typeface="Playfair Display"/>
              <a:buChar char="●"/>
            </a:pPr>
            <a:r>
              <a:rPr lang="it">
                <a:latin typeface="Playfair Display"/>
                <a:ea typeface="Playfair Display"/>
                <a:cs typeface="Playfair Display"/>
                <a:sym typeface="Playfair Display"/>
              </a:rPr>
              <a:t>The results shown in the paper were used </a:t>
            </a:r>
            <a:r>
              <a:rPr lang="it">
                <a:solidFill>
                  <a:schemeClr val="lt1"/>
                </a:solidFill>
                <a:highlight>
                  <a:schemeClr val="dk1"/>
                </a:highlight>
                <a:latin typeface="Playfair Display"/>
                <a:ea typeface="Playfair Display"/>
                <a:cs typeface="Playfair Display"/>
                <a:sym typeface="Playfair Display"/>
              </a:rPr>
              <a:t>to support public austerity policies</a:t>
            </a:r>
            <a:r>
              <a:rPr lang="it">
                <a:latin typeface="Playfair Display"/>
                <a:ea typeface="Playfair Display"/>
                <a:cs typeface="Playfair Display"/>
                <a:sym typeface="Playfair Display"/>
              </a:rPr>
              <a:t> during the recent economic crisis. </a:t>
            </a:r>
            <a:endParaRPr>
              <a:latin typeface="Playfair Display"/>
              <a:ea typeface="Playfair Display"/>
              <a:cs typeface="Playfair Display"/>
              <a:sym typeface="Playfair Display"/>
            </a:endParaRPr>
          </a:p>
          <a:p>
            <a:pPr indent="-317500" lvl="0" marL="457200" rtl="0" algn="l">
              <a:spcBef>
                <a:spcPts val="1000"/>
              </a:spcBef>
              <a:spcAft>
                <a:spcPts val="0"/>
              </a:spcAft>
              <a:buSzPts val="1400"/>
              <a:buFont typeface="Playfair Display"/>
              <a:buChar char="●"/>
            </a:pPr>
            <a:r>
              <a:rPr lang="it">
                <a:latin typeface="Playfair Display"/>
                <a:ea typeface="Playfair Display"/>
                <a:cs typeface="Playfair Display"/>
                <a:sym typeface="Playfair Display"/>
              </a:rPr>
              <a:t>But some considerations were based on wrong calculations.</a:t>
            </a:r>
            <a:endParaRPr>
              <a:latin typeface="Playfair Display"/>
              <a:ea typeface="Playfair Display"/>
              <a:cs typeface="Playfair Display"/>
              <a:sym typeface="Playfair Display"/>
            </a:endParaRPr>
          </a:p>
          <a:p>
            <a:pPr indent="-317500" lvl="0" marL="457200" rtl="0" algn="l">
              <a:spcBef>
                <a:spcPts val="1000"/>
              </a:spcBef>
              <a:spcAft>
                <a:spcPts val="1000"/>
              </a:spcAft>
              <a:buSzPts val="1400"/>
              <a:buFont typeface="Playfair Display"/>
              <a:buChar char="●"/>
            </a:pPr>
            <a:r>
              <a:rPr lang="it">
                <a:latin typeface="Playfair Display"/>
                <a:ea typeface="Playfair Display"/>
                <a:cs typeface="Playfair Display"/>
                <a:sym typeface="Playfair Display"/>
              </a:rPr>
              <a:t>This was discovered by a student who could not replicate the results and asked the authors for the original dataset.</a:t>
            </a:r>
            <a:endParaRPr sz="1000">
              <a:latin typeface="Playfair Display"/>
              <a:ea typeface="Playfair Display"/>
              <a:cs typeface="Playfair Display"/>
              <a:sym typeface="Playfair Display"/>
            </a:endParaRPr>
          </a:p>
        </p:txBody>
      </p:sp>
      <p:pic>
        <p:nvPicPr>
          <p:cNvPr id="733" name="Google Shape;733;p113"/>
          <p:cNvPicPr preferRelativeResize="0"/>
          <p:nvPr/>
        </p:nvPicPr>
        <p:blipFill rotWithShape="1">
          <a:blip r:embed="rId3">
            <a:alphaModFix/>
          </a:blip>
          <a:srcRect b="3857" l="0" r="0" t="3857"/>
          <a:stretch/>
        </p:blipFill>
        <p:spPr>
          <a:xfrm>
            <a:off x="4246000" y="381000"/>
            <a:ext cx="4898000" cy="4462725"/>
          </a:xfrm>
          <a:prstGeom prst="rect">
            <a:avLst/>
          </a:prstGeom>
          <a:noFill/>
          <a:ln>
            <a:noFill/>
          </a:ln>
        </p:spPr>
      </p:pic>
      <p:sp>
        <p:nvSpPr>
          <p:cNvPr id="734" name="Google Shape;734;p113"/>
          <p:cNvSpPr txBox="1"/>
          <p:nvPr>
            <p:ph idx="1" type="body"/>
          </p:nvPr>
        </p:nvSpPr>
        <p:spPr>
          <a:xfrm>
            <a:off x="122850" y="365800"/>
            <a:ext cx="5998800" cy="605100"/>
          </a:xfrm>
          <a:prstGeom prst="rect">
            <a:avLst/>
          </a:prstGeom>
        </p:spPr>
        <p:txBody>
          <a:bodyPr anchorCtr="0" anchor="ctr"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990"/>
              <a:buFont typeface="Arial"/>
              <a:buNone/>
            </a:pPr>
            <a:r>
              <a:rPr lang="it" sz="3000">
                <a:solidFill>
                  <a:srgbClr val="000000"/>
                </a:solidFill>
                <a:highlight>
                  <a:srgbClr val="F8E71C"/>
                </a:highlight>
                <a:latin typeface="Oswald"/>
                <a:ea typeface="Oswald"/>
                <a:cs typeface="Oswald"/>
                <a:sym typeface="Oswald"/>
              </a:rPr>
              <a:t>Errors can get undetected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id="740" name="Google Shape;740;p114"/>
          <p:cNvPicPr preferRelativeResize="0"/>
          <p:nvPr/>
        </p:nvPicPr>
        <p:blipFill>
          <a:blip r:embed="rId3">
            <a:alphaModFix/>
          </a:blip>
          <a:stretch>
            <a:fillRect/>
          </a:stretch>
        </p:blipFill>
        <p:spPr>
          <a:xfrm>
            <a:off x="4318075" y="1059025"/>
            <a:ext cx="4861276" cy="3898600"/>
          </a:xfrm>
          <a:prstGeom prst="rect">
            <a:avLst/>
          </a:prstGeom>
          <a:noFill/>
          <a:ln>
            <a:noFill/>
          </a:ln>
        </p:spPr>
      </p:pic>
      <p:pic>
        <p:nvPicPr>
          <p:cNvPr id="741" name="Google Shape;741;p114"/>
          <p:cNvPicPr preferRelativeResize="0"/>
          <p:nvPr/>
        </p:nvPicPr>
        <p:blipFill>
          <a:blip r:embed="rId4">
            <a:alphaModFix/>
          </a:blip>
          <a:stretch>
            <a:fillRect/>
          </a:stretch>
        </p:blipFill>
        <p:spPr>
          <a:xfrm>
            <a:off x="152400" y="951825"/>
            <a:ext cx="3907300" cy="4022874"/>
          </a:xfrm>
          <a:prstGeom prst="rect">
            <a:avLst/>
          </a:prstGeom>
          <a:noFill/>
          <a:ln>
            <a:noFill/>
          </a:ln>
        </p:spPr>
      </p:pic>
      <p:sp>
        <p:nvSpPr>
          <p:cNvPr id="742" name="Google Shape;742;p114"/>
          <p:cNvSpPr txBox="1"/>
          <p:nvPr>
            <p:ph type="title"/>
          </p:nvPr>
        </p:nvSpPr>
        <p:spPr>
          <a:xfrm>
            <a:off x="159300" y="-27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Errors and miscalculations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