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55"/>
  </p:notesMasterIdLst>
  <p:handoutMasterIdLst>
    <p:handoutMasterId r:id="rId56"/>
  </p:handoutMasterIdLst>
  <p:sldIdLst>
    <p:sldId id="342" r:id="rId4"/>
    <p:sldId id="354" r:id="rId5"/>
    <p:sldId id="345" r:id="rId6"/>
    <p:sldId id="346" r:id="rId7"/>
    <p:sldId id="347" r:id="rId8"/>
    <p:sldId id="267" r:id="rId9"/>
    <p:sldId id="292" r:id="rId10"/>
    <p:sldId id="324" r:id="rId11"/>
    <p:sldId id="323" r:id="rId12"/>
    <p:sldId id="327" r:id="rId13"/>
    <p:sldId id="328" r:id="rId14"/>
    <p:sldId id="331" r:id="rId15"/>
    <p:sldId id="326" r:id="rId16"/>
    <p:sldId id="330" r:id="rId17"/>
    <p:sldId id="293" r:id="rId18"/>
    <p:sldId id="295" r:id="rId19"/>
    <p:sldId id="294" r:id="rId20"/>
    <p:sldId id="302" r:id="rId21"/>
    <p:sldId id="301" r:id="rId22"/>
    <p:sldId id="303" r:id="rId23"/>
    <p:sldId id="304" r:id="rId24"/>
    <p:sldId id="305" r:id="rId25"/>
    <p:sldId id="306" r:id="rId26"/>
    <p:sldId id="335" r:id="rId27"/>
    <p:sldId id="270" r:id="rId28"/>
    <p:sldId id="348" r:id="rId29"/>
    <p:sldId id="352" r:id="rId30"/>
    <p:sldId id="275" r:id="rId31"/>
    <p:sldId id="276" r:id="rId32"/>
    <p:sldId id="349" r:id="rId33"/>
    <p:sldId id="350" r:id="rId34"/>
    <p:sldId id="351" r:id="rId35"/>
    <p:sldId id="279" r:id="rId36"/>
    <p:sldId id="333" r:id="rId37"/>
    <p:sldId id="280" r:id="rId38"/>
    <p:sldId id="334" r:id="rId39"/>
    <p:sldId id="336" r:id="rId40"/>
    <p:sldId id="282" r:id="rId41"/>
    <p:sldId id="338" r:id="rId42"/>
    <p:sldId id="339" r:id="rId43"/>
    <p:sldId id="341" r:id="rId44"/>
    <p:sldId id="284" r:id="rId45"/>
    <p:sldId id="285" r:id="rId46"/>
    <p:sldId id="287" r:id="rId47"/>
    <p:sldId id="288" r:id="rId48"/>
    <p:sldId id="332" r:id="rId49"/>
    <p:sldId id="353" r:id="rId50"/>
    <p:sldId id="289" r:id="rId51"/>
    <p:sldId id="290" r:id="rId52"/>
    <p:sldId id="315" r:id="rId53"/>
    <p:sldId id="291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14D"/>
    <a:srgbClr val="326092"/>
    <a:srgbClr val="3AA055"/>
    <a:srgbClr val="45955A"/>
    <a:srgbClr val="275C9D"/>
    <a:srgbClr val="2B67AF"/>
    <a:srgbClr val="40B25E"/>
    <a:srgbClr val="43C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8839" autoAdjust="0"/>
  </p:normalViewPr>
  <p:slideViewPr>
    <p:cSldViewPr snapToGrid="0">
      <p:cViewPr varScale="1">
        <p:scale>
          <a:sx n="84" d="100"/>
          <a:sy n="84" d="100"/>
        </p:scale>
        <p:origin x="1904" y="184"/>
      </p:cViewPr>
      <p:guideLst>
        <p:guide orient="horz" pos="37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BC91259-BF91-46F2-BC22-1FB718561C2B}" type="presOf" srcId="{6C45198E-D22F-4A5B-BD9E-24CC8693F18A}" destId="{B3B71662-8CE3-4172-8137-5CAF82817FDD}" srcOrd="0" destOrd="0" presId="urn:microsoft.com/office/officeart/2005/8/layout/chevron1"/>
    <dgm:cxn modelId="{7833217A-E7CA-4A3A-9215-E8E87C4CF65E}" type="presOf" srcId="{27DF769D-61BC-41F1-AFD3-6494961BCB41}" destId="{80EA1C31-A03A-4ABC-8315-CE21DE80946B}" srcOrd="0" destOrd="0" presId="urn:microsoft.com/office/officeart/2005/8/layout/chevron1"/>
    <dgm:cxn modelId="{9CBF7046-7C3E-4358-9AB9-121D6EE2EB2E}" type="presOf" srcId="{C1C2928A-7DAC-41EA-ACF2-7E43AEE031AD}" destId="{65B22832-EB6D-4370-87F9-83A7A0DD89EB}" srcOrd="0" destOrd="0" presId="urn:microsoft.com/office/officeart/2005/8/layout/chevron1"/>
    <dgm:cxn modelId="{B0DEB333-250C-4133-A934-A5391D1418C6}" type="presOf" srcId="{CE2D72B8-933A-40FC-8E74-2A0A5FDE3E93}" destId="{A863CD80-B8D2-4CB8-9AA5-970098254617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B657D113-161B-4551-8FC2-9FA9820CC57E}" type="presParOf" srcId="{65B22832-EB6D-4370-87F9-83A7A0DD89EB}" destId="{B3B71662-8CE3-4172-8137-5CAF82817FDD}" srcOrd="0" destOrd="0" presId="urn:microsoft.com/office/officeart/2005/8/layout/chevron1"/>
    <dgm:cxn modelId="{6B8BCD95-FF3E-4273-8ACC-BBB4A78A29A0}" type="presParOf" srcId="{65B22832-EB6D-4370-87F9-83A7A0DD89EB}" destId="{60C4FA3A-D706-436C-8279-6E06E693F550}" srcOrd="1" destOrd="0" presId="urn:microsoft.com/office/officeart/2005/8/layout/chevron1"/>
    <dgm:cxn modelId="{F668F5E4-2C4D-4A01-8805-E2A5B9372970}" type="presParOf" srcId="{65B22832-EB6D-4370-87F9-83A7A0DD89EB}" destId="{A863CD80-B8D2-4CB8-9AA5-970098254617}" srcOrd="2" destOrd="0" presId="urn:microsoft.com/office/officeart/2005/8/layout/chevron1"/>
    <dgm:cxn modelId="{BB8D62C5-DCAE-450F-B225-F606D0416D99}" type="presParOf" srcId="{65B22832-EB6D-4370-87F9-83A7A0DD89EB}" destId="{EF4AD638-61D7-40ED-854D-9200F67F511B}" srcOrd="3" destOrd="0" presId="urn:microsoft.com/office/officeart/2005/8/layout/chevron1"/>
    <dgm:cxn modelId="{51F8EEA1-E8F7-4BAE-A9C5-D1813F4F19DF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 w="31750">
          <a:solidFill>
            <a:srgbClr val="C00000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358C80-8DF8-4172-A297-A9E83DFC1282}" type="presOf" srcId="{C1C2928A-7DAC-41EA-ACF2-7E43AEE031AD}" destId="{65B22832-EB6D-4370-87F9-83A7A0DD89EB}" srcOrd="0" destOrd="0" presId="urn:microsoft.com/office/officeart/2005/8/layout/chevron1"/>
    <dgm:cxn modelId="{393C603F-AC8F-40EB-AD06-17D0C914E7A5}" type="presOf" srcId="{CE2D72B8-933A-40FC-8E74-2A0A5FDE3E93}" destId="{A863CD80-B8D2-4CB8-9AA5-970098254617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0B206A1A-3306-49FA-B28A-219A0AB8EB54}" type="presOf" srcId="{6C45198E-D22F-4A5B-BD9E-24CC8693F18A}" destId="{B3B71662-8CE3-4172-8137-5CAF82817FDD}" srcOrd="0" destOrd="0" presId="urn:microsoft.com/office/officeart/2005/8/layout/chevron1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E4BDA6F1-3275-415D-ACEC-6B8166DE4C5B}" type="presOf" srcId="{27DF769D-61BC-41F1-AFD3-6494961BCB41}" destId="{80EA1C31-A03A-4ABC-8315-CE21DE80946B}" srcOrd="0" destOrd="0" presId="urn:microsoft.com/office/officeart/2005/8/layout/chevron1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442C81C0-F274-436B-9D24-51BA7054F87C}" type="presParOf" srcId="{65B22832-EB6D-4370-87F9-83A7A0DD89EB}" destId="{B3B71662-8CE3-4172-8137-5CAF82817FDD}" srcOrd="0" destOrd="0" presId="urn:microsoft.com/office/officeart/2005/8/layout/chevron1"/>
    <dgm:cxn modelId="{2C2E23FB-69EC-440F-B0B3-740D0A6500DB}" type="presParOf" srcId="{65B22832-EB6D-4370-87F9-83A7A0DD89EB}" destId="{60C4FA3A-D706-436C-8279-6E06E693F550}" srcOrd="1" destOrd="0" presId="urn:microsoft.com/office/officeart/2005/8/layout/chevron1"/>
    <dgm:cxn modelId="{117C77D7-D928-42E1-AC0C-5CF887DC3F13}" type="presParOf" srcId="{65B22832-EB6D-4370-87F9-83A7A0DD89EB}" destId="{A863CD80-B8D2-4CB8-9AA5-970098254617}" srcOrd="2" destOrd="0" presId="urn:microsoft.com/office/officeart/2005/8/layout/chevron1"/>
    <dgm:cxn modelId="{FCFE19FA-58B9-4207-8566-F9BDC007EA78}" type="presParOf" srcId="{65B22832-EB6D-4370-87F9-83A7A0DD89EB}" destId="{EF4AD638-61D7-40ED-854D-9200F67F511B}" srcOrd="3" destOrd="0" presId="urn:microsoft.com/office/officeart/2005/8/layout/chevron1"/>
    <dgm:cxn modelId="{4411CC14-56F7-4A09-93DA-52BB938D9345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 w="31750">
          <a:solidFill>
            <a:srgbClr val="C00000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05E6FE-B345-4E23-8179-7A3DDFBD29C2}" type="presOf" srcId="{6C45198E-D22F-4A5B-BD9E-24CC8693F18A}" destId="{B3B71662-8CE3-4172-8137-5CAF82817FDD}" srcOrd="0" destOrd="0" presId="urn:microsoft.com/office/officeart/2005/8/layout/chevron1"/>
    <dgm:cxn modelId="{ED2A8562-6F7D-49E3-8B0E-C94A2360C978}" type="presOf" srcId="{C1C2928A-7DAC-41EA-ACF2-7E43AEE031AD}" destId="{65B22832-EB6D-4370-87F9-83A7A0DD89EB}" srcOrd="0" destOrd="0" presId="urn:microsoft.com/office/officeart/2005/8/layout/chevron1"/>
    <dgm:cxn modelId="{1ACE5638-D364-4C96-B5E7-F1C108DD94D5}" type="presOf" srcId="{CE2D72B8-933A-40FC-8E74-2A0A5FDE3E93}" destId="{A863CD80-B8D2-4CB8-9AA5-970098254617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9315072F-47BA-4924-B8F3-0A5A0F2A23F8}" type="presOf" srcId="{27DF769D-61BC-41F1-AFD3-6494961BCB41}" destId="{80EA1C31-A03A-4ABC-8315-CE21DE80946B}" srcOrd="0" destOrd="0" presId="urn:microsoft.com/office/officeart/2005/8/layout/chevron1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974B6C86-0533-496F-A3FE-5C25CD206A62}" type="presParOf" srcId="{65B22832-EB6D-4370-87F9-83A7A0DD89EB}" destId="{B3B71662-8CE3-4172-8137-5CAF82817FDD}" srcOrd="0" destOrd="0" presId="urn:microsoft.com/office/officeart/2005/8/layout/chevron1"/>
    <dgm:cxn modelId="{5199F28C-6049-48E6-A16E-322262DE9B55}" type="presParOf" srcId="{65B22832-EB6D-4370-87F9-83A7A0DD89EB}" destId="{60C4FA3A-D706-436C-8279-6E06E693F550}" srcOrd="1" destOrd="0" presId="urn:microsoft.com/office/officeart/2005/8/layout/chevron1"/>
    <dgm:cxn modelId="{FAC6F1B2-64E8-427A-865B-735A5217921F}" type="presParOf" srcId="{65B22832-EB6D-4370-87F9-83A7A0DD89EB}" destId="{A863CD80-B8D2-4CB8-9AA5-970098254617}" srcOrd="2" destOrd="0" presId="urn:microsoft.com/office/officeart/2005/8/layout/chevron1"/>
    <dgm:cxn modelId="{0307CA06-8E24-4CB3-A664-80CC83618912}" type="presParOf" srcId="{65B22832-EB6D-4370-87F9-83A7A0DD89EB}" destId="{EF4AD638-61D7-40ED-854D-9200F67F511B}" srcOrd="3" destOrd="0" presId="urn:microsoft.com/office/officeart/2005/8/layout/chevron1"/>
    <dgm:cxn modelId="{90601BD6-9DC9-4055-A0F9-7A86ABA9D233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 w="31750">
          <a:solidFill>
            <a:srgbClr val="C00000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2737F2-8FCA-4236-B02C-27EBE7CEEFAE}" type="presOf" srcId="{6C45198E-D22F-4A5B-BD9E-24CC8693F18A}" destId="{B3B71662-8CE3-4172-8137-5CAF82817FDD}" srcOrd="0" destOrd="0" presId="urn:microsoft.com/office/officeart/2005/8/layout/chevron1"/>
    <dgm:cxn modelId="{0586CD8B-62BC-4F58-B8B8-E7ACDEAFC115}" type="presOf" srcId="{C1C2928A-7DAC-41EA-ACF2-7E43AEE031AD}" destId="{65B22832-EB6D-4370-87F9-83A7A0DD89EB}" srcOrd="0" destOrd="0" presId="urn:microsoft.com/office/officeart/2005/8/layout/chevron1"/>
    <dgm:cxn modelId="{8E5C6D5D-51C7-4B19-B182-35D5C815CA6B}" type="presOf" srcId="{CE2D72B8-933A-40FC-8E74-2A0A5FDE3E93}" destId="{A863CD80-B8D2-4CB8-9AA5-970098254617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189CA6A-C3E6-47C0-A44B-B2B6B2F2D59E}" type="presOf" srcId="{27DF769D-61BC-41F1-AFD3-6494961BCB41}" destId="{80EA1C31-A03A-4ABC-8315-CE21DE80946B}" srcOrd="0" destOrd="0" presId="urn:microsoft.com/office/officeart/2005/8/layout/chevron1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BF21C998-1A82-4279-917E-796562011AEB}" type="presParOf" srcId="{65B22832-EB6D-4370-87F9-83A7A0DD89EB}" destId="{B3B71662-8CE3-4172-8137-5CAF82817FDD}" srcOrd="0" destOrd="0" presId="urn:microsoft.com/office/officeart/2005/8/layout/chevron1"/>
    <dgm:cxn modelId="{59C9F7D3-E33F-4B97-9731-2E1FBA621945}" type="presParOf" srcId="{65B22832-EB6D-4370-87F9-83A7A0DD89EB}" destId="{60C4FA3A-D706-436C-8279-6E06E693F550}" srcOrd="1" destOrd="0" presId="urn:microsoft.com/office/officeart/2005/8/layout/chevron1"/>
    <dgm:cxn modelId="{27F35067-F62F-46FC-BB8D-DBF79E0C000D}" type="presParOf" srcId="{65B22832-EB6D-4370-87F9-83A7A0DD89EB}" destId="{A863CD80-B8D2-4CB8-9AA5-970098254617}" srcOrd="2" destOrd="0" presId="urn:microsoft.com/office/officeart/2005/8/layout/chevron1"/>
    <dgm:cxn modelId="{179B0486-E0B6-46EE-A092-15A1A6BB10E2}" type="presParOf" srcId="{65B22832-EB6D-4370-87F9-83A7A0DD89EB}" destId="{EF4AD638-61D7-40ED-854D-9200F67F511B}" srcOrd="3" destOrd="0" presId="urn:microsoft.com/office/officeart/2005/8/layout/chevron1"/>
    <dgm:cxn modelId="{7FDFE87C-0747-4BB5-AA31-B763A4C81B6C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7E7A3C-A96C-4906-B167-A43CD456E893}" type="presOf" srcId="{6C45198E-D22F-4A5B-BD9E-24CC8693F18A}" destId="{B3B71662-8CE3-4172-8137-5CAF82817FDD}" srcOrd="0" destOrd="0" presId="urn:microsoft.com/office/officeart/2005/8/layout/chevron1"/>
    <dgm:cxn modelId="{9471A8CC-28F4-4EE8-83CC-017A180C6A48}" type="presOf" srcId="{C1C2928A-7DAC-41EA-ACF2-7E43AEE031AD}" destId="{65B22832-EB6D-4370-87F9-83A7A0DD89EB}" srcOrd="0" destOrd="0" presId="urn:microsoft.com/office/officeart/2005/8/layout/chevron1"/>
    <dgm:cxn modelId="{6A479867-0BA3-44A1-80D5-F4F81A2C93D3}" type="presOf" srcId="{CE2D72B8-933A-40FC-8E74-2A0A5FDE3E93}" destId="{A863CD80-B8D2-4CB8-9AA5-970098254617}" srcOrd="0" destOrd="0" presId="urn:microsoft.com/office/officeart/2005/8/layout/chevron1"/>
    <dgm:cxn modelId="{06BAF95B-FDA1-4D6B-ACFB-EBC3DA530DF4}" type="presOf" srcId="{27DF769D-61BC-41F1-AFD3-6494961BCB41}" destId="{80EA1C31-A03A-4ABC-8315-CE21DE80946B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AC0F2F85-BF6E-4B08-AA0E-BED935B661C0}" type="presParOf" srcId="{65B22832-EB6D-4370-87F9-83A7A0DD89EB}" destId="{B3B71662-8CE3-4172-8137-5CAF82817FDD}" srcOrd="0" destOrd="0" presId="urn:microsoft.com/office/officeart/2005/8/layout/chevron1"/>
    <dgm:cxn modelId="{6BB6CC24-E7EF-490A-9C99-900B0CD789F2}" type="presParOf" srcId="{65B22832-EB6D-4370-87F9-83A7A0DD89EB}" destId="{60C4FA3A-D706-436C-8279-6E06E693F550}" srcOrd="1" destOrd="0" presId="urn:microsoft.com/office/officeart/2005/8/layout/chevron1"/>
    <dgm:cxn modelId="{C563DB78-7B06-4147-B9A9-7E9798CFA603}" type="presParOf" srcId="{65B22832-EB6D-4370-87F9-83A7A0DD89EB}" destId="{A863CD80-B8D2-4CB8-9AA5-970098254617}" srcOrd="2" destOrd="0" presId="urn:microsoft.com/office/officeart/2005/8/layout/chevron1"/>
    <dgm:cxn modelId="{CE50C211-684C-4CFA-8062-AB06E3E3B1C5}" type="presParOf" srcId="{65B22832-EB6D-4370-87F9-83A7A0DD89EB}" destId="{EF4AD638-61D7-40ED-854D-9200F67F511B}" srcOrd="3" destOrd="0" presId="urn:microsoft.com/office/officeart/2005/8/layout/chevron1"/>
    <dgm:cxn modelId="{A7693F3E-2E9F-4613-9E39-08E16FF23302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14EA59-A3F4-4A00-B9D2-CA0265285A82}" type="presOf" srcId="{CE2D72B8-933A-40FC-8E74-2A0A5FDE3E93}" destId="{A863CD80-B8D2-4CB8-9AA5-970098254617}" srcOrd="0" destOrd="0" presId="urn:microsoft.com/office/officeart/2005/8/layout/chevron1"/>
    <dgm:cxn modelId="{258CC147-5B45-4D65-9813-23E3B3CAECE6}" type="presOf" srcId="{C1C2928A-7DAC-41EA-ACF2-7E43AEE031AD}" destId="{65B22832-EB6D-4370-87F9-83A7A0DD89EB}" srcOrd="0" destOrd="0" presId="urn:microsoft.com/office/officeart/2005/8/layout/chevron1"/>
    <dgm:cxn modelId="{AC6BF2D3-82B9-4EA6-9316-D6F584FB2DE1}" type="presOf" srcId="{6C45198E-D22F-4A5B-BD9E-24CC8693F18A}" destId="{B3B71662-8CE3-4172-8137-5CAF82817FDD}" srcOrd="0" destOrd="0" presId="urn:microsoft.com/office/officeart/2005/8/layout/chevron1"/>
    <dgm:cxn modelId="{BC363684-E9B3-48EA-AF2D-5856BDA1D7C9}" type="presOf" srcId="{27DF769D-61BC-41F1-AFD3-6494961BCB41}" destId="{80EA1C31-A03A-4ABC-8315-CE21DE80946B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580943C8-448E-4362-89F4-93FE05B5A68F}" type="presParOf" srcId="{65B22832-EB6D-4370-87F9-83A7A0DD89EB}" destId="{B3B71662-8CE3-4172-8137-5CAF82817FDD}" srcOrd="0" destOrd="0" presId="urn:microsoft.com/office/officeart/2005/8/layout/chevron1"/>
    <dgm:cxn modelId="{89316BFD-1E29-4927-AC28-B04046655D51}" type="presParOf" srcId="{65B22832-EB6D-4370-87F9-83A7A0DD89EB}" destId="{60C4FA3A-D706-436C-8279-6E06E693F550}" srcOrd="1" destOrd="0" presId="urn:microsoft.com/office/officeart/2005/8/layout/chevron1"/>
    <dgm:cxn modelId="{365EE5BE-6471-4128-AB06-9B02603D5BA2}" type="presParOf" srcId="{65B22832-EB6D-4370-87F9-83A7A0DD89EB}" destId="{A863CD80-B8D2-4CB8-9AA5-970098254617}" srcOrd="2" destOrd="0" presId="urn:microsoft.com/office/officeart/2005/8/layout/chevron1"/>
    <dgm:cxn modelId="{BF2E2E81-5954-480C-8641-C7A642E1F8C1}" type="presParOf" srcId="{65B22832-EB6D-4370-87F9-83A7A0DD89EB}" destId="{EF4AD638-61D7-40ED-854D-9200F67F511B}" srcOrd="3" destOrd="0" presId="urn:microsoft.com/office/officeart/2005/8/layout/chevron1"/>
    <dgm:cxn modelId="{5C8AA7E8-B767-4433-B571-762F21708397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187626-EA21-4372-9BE6-A04ED37AF462}" type="presOf" srcId="{6C45198E-D22F-4A5B-BD9E-24CC8693F18A}" destId="{B3B71662-8CE3-4172-8137-5CAF82817FDD}" srcOrd="0" destOrd="0" presId="urn:microsoft.com/office/officeart/2005/8/layout/chevron1"/>
    <dgm:cxn modelId="{83063B92-C7B4-4172-83D0-D27420BFD311}" type="presOf" srcId="{27DF769D-61BC-41F1-AFD3-6494961BCB41}" destId="{80EA1C31-A03A-4ABC-8315-CE21DE80946B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130BB62D-3119-488D-9031-2795FACB96D1}" type="presOf" srcId="{C1C2928A-7DAC-41EA-ACF2-7E43AEE031AD}" destId="{65B22832-EB6D-4370-87F9-83A7A0DD89EB}" srcOrd="0" destOrd="0" presId="urn:microsoft.com/office/officeart/2005/8/layout/chevron1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7E1A8A90-9631-4C19-80DD-E8BB812F1F49}" type="presOf" srcId="{CE2D72B8-933A-40FC-8E74-2A0A5FDE3E93}" destId="{A863CD80-B8D2-4CB8-9AA5-970098254617}" srcOrd="0" destOrd="0" presId="urn:microsoft.com/office/officeart/2005/8/layout/chevron1"/>
    <dgm:cxn modelId="{364105C1-EC3D-409A-A7F8-840EA26784D5}" type="presParOf" srcId="{65B22832-EB6D-4370-87F9-83A7A0DD89EB}" destId="{B3B71662-8CE3-4172-8137-5CAF82817FDD}" srcOrd="0" destOrd="0" presId="urn:microsoft.com/office/officeart/2005/8/layout/chevron1"/>
    <dgm:cxn modelId="{263B5B63-520C-41BC-8D6E-015087FF6C3C}" type="presParOf" srcId="{65B22832-EB6D-4370-87F9-83A7A0DD89EB}" destId="{60C4FA3A-D706-436C-8279-6E06E693F550}" srcOrd="1" destOrd="0" presId="urn:microsoft.com/office/officeart/2005/8/layout/chevron1"/>
    <dgm:cxn modelId="{6A01B47E-88C3-49B2-BCE6-3C933963F166}" type="presParOf" srcId="{65B22832-EB6D-4370-87F9-83A7A0DD89EB}" destId="{A863CD80-B8D2-4CB8-9AA5-970098254617}" srcOrd="2" destOrd="0" presId="urn:microsoft.com/office/officeart/2005/8/layout/chevron1"/>
    <dgm:cxn modelId="{88830CB1-3432-4CB2-B0EE-F4E0C7506F0B}" type="presParOf" srcId="{65B22832-EB6D-4370-87F9-83A7A0DD89EB}" destId="{EF4AD638-61D7-40ED-854D-9200F67F511B}" srcOrd="3" destOrd="0" presId="urn:microsoft.com/office/officeart/2005/8/layout/chevron1"/>
    <dgm:cxn modelId="{8EACEF9F-58D7-4C3B-AE89-9F81EB9F5A47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6F73EB-10DC-4A94-AC03-0DE9CAECDB9D}" type="presOf" srcId="{27DF769D-61BC-41F1-AFD3-6494961BCB41}" destId="{80EA1C31-A03A-4ABC-8315-CE21DE80946B}" srcOrd="0" destOrd="0" presId="urn:microsoft.com/office/officeart/2005/8/layout/chevron1"/>
    <dgm:cxn modelId="{DC730562-94BA-4B4A-AB63-AB1BF481339E}" type="presOf" srcId="{CE2D72B8-933A-40FC-8E74-2A0A5FDE3E93}" destId="{A863CD80-B8D2-4CB8-9AA5-970098254617}" srcOrd="0" destOrd="0" presId="urn:microsoft.com/office/officeart/2005/8/layout/chevron1"/>
    <dgm:cxn modelId="{E66D0100-4713-42CB-B8EF-804850569469}" type="presOf" srcId="{C1C2928A-7DAC-41EA-ACF2-7E43AEE031AD}" destId="{65B22832-EB6D-4370-87F9-83A7A0DD89EB}" srcOrd="0" destOrd="0" presId="urn:microsoft.com/office/officeart/2005/8/layout/chevron1"/>
    <dgm:cxn modelId="{EE392D78-5BB7-4943-A473-172274BC6735}" type="presOf" srcId="{6C45198E-D22F-4A5B-BD9E-24CC8693F18A}" destId="{B3B71662-8CE3-4172-8137-5CAF82817FDD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7F6E0BB5-7A1C-47FA-B416-EF9E888B0E44}" type="presParOf" srcId="{65B22832-EB6D-4370-87F9-83A7A0DD89EB}" destId="{B3B71662-8CE3-4172-8137-5CAF82817FDD}" srcOrd="0" destOrd="0" presId="urn:microsoft.com/office/officeart/2005/8/layout/chevron1"/>
    <dgm:cxn modelId="{D435DB52-E390-4F33-A39A-4BD3BAE23ED3}" type="presParOf" srcId="{65B22832-EB6D-4370-87F9-83A7A0DD89EB}" destId="{60C4FA3A-D706-436C-8279-6E06E693F550}" srcOrd="1" destOrd="0" presId="urn:microsoft.com/office/officeart/2005/8/layout/chevron1"/>
    <dgm:cxn modelId="{E9C4834A-BC14-4540-828F-EF57D2329082}" type="presParOf" srcId="{65B22832-EB6D-4370-87F9-83A7A0DD89EB}" destId="{A863CD80-B8D2-4CB8-9AA5-970098254617}" srcOrd="2" destOrd="0" presId="urn:microsoft.com/office/officeart/2005/8/layout/chevron1"/>
    <dgm:cxn modelId="{B00F550B-43A0-4E9B-A1A5-C2C85307973F}" type="presParOf" srcId="{65B22832-EB6D-4370-87F9-83A7A0DD89EB}" destId="{EF4AD638-61D7-40ED-854D-9200F67F511B}" srcOrd="3" destOrd="0" presId="urn:microsoft.com/office/officeart/2005/8/layout/chevron1"/>
    <dgm:cxn modelId="{5BD5B076-5DA7-4414-B8E6-9D6F2BDD9D8F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46E484-7061-476D-9D1A-1D09CD929057}" type="presOf" srcId="{CE2D72B8-933A-40FC-8E74-2A0A5FDE3E93}" destId="{A863CD80-B8D2-4CB8-9AA5-970098254617}" srcOrd="0" destOrd="0" presId="urn:microsoft.com/office/officeart/2005/8/layout/chevron1"/>
    <dgm:cxn modelId="{B57378E7-C974-4C67-8CB5-75D48FF5ED52}" type="presOf" srcId="{C1C2928A-7DAC-41EA-ACF2-7E43AEE031AD}" destId="{65B22832-EB6D-4370-87F9-83A7A0DD89EB}" srcOrd="0" destOrd="0" presId="urn:microsoft.com/office/officeart/2005/8/layout/chevron1"/>
    <dgm:cxn modelId="{7FBEA138-C65E-43B7-A97B-AD0B05B4FC6B}" type="presOf" srcId="{27DF769D-61BC-41F1-AFD3-6494961BCB41}" destId="{80EA1C31-A03A-4ABC-8315-CE21DE80946B}" srcOrd="0" destOrd="0" presId="urn:microsoft.com/office/officeart/2005/8/layout/chevron1"/>
    <dgm:cxn modelId="{07288B25-AF7C-4BCD-8129-9EE50D5F3C34}" type="presOf" srcId="{6C45198E-D22F-4A5B-BD9E-24CC8693F18A}" destId="{B3B71662-8CE3-4172-8137-5CAF82817FDD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6555AC88-0883-4681-A6FE-8475544AD284}" type="presParOf" srcId="{65B22832-EB6D-4370-87F9-83A7A0DD89EB}" destId="{B3B71662-8CE3-4172-8137-5CAF82817FDD}" srcOrd="0" destOrd="0" presId="urn:microsoft.com/office/officeart/2005/8/layout/chevron1"/>
    <dgm:cxn modelId="{7D428998-59D8-49B9-9846-194F9E115210}" type="presParOf" srcId="{65B22832-EB6D-4370-87F9-83A7A0DD89EB}" destId="{60C4FA3A-D706-436C-8279-6E06E693F550}" srcOrd="1" destOrd="0" presId="urn:microsoft.com/office/officeart/2005/8/layout/chevron1"/>
    <dgm:cxn modelId="{E013C9FC-6403-490A-B216-3A2FE0BA64A8}" type="presParOf" srcId="{65B22832-EB6D-4370-87F9-83A7A0DD89EB}" destId="{A863CD80-B8D2-4CB8-9AA5-970098254617}" srcOrd="2" destOrd="0" presId="urn:microsoft.com/office/officeart/2005/8/layout/chevron1"/>
    <dgm:cxn modelId="{6E3F935E-AEDB-4342-83B5-6A381E7D00B8}" type="presParOf" srcId="{65B22832-EB6D-4370-87F9-83A7A0DD89EB}" destId="{EF4AD638-61D7-40ED-854D-9200F67F511B}" srcOrd="3" destOrd="0" presId="urn:microsoft.com/office/officeart/2005/8/layout/chevron1"/>
    <dgm:cxn modelId="{D7C2DCB5-71D9-4192-B4F5-AABD2C7DEE02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5D6198-3831-4171-8ACA-8F9B5A4EF55C}" type="presOf" srcId="{CE2D72B8-933A-40FC-8E74-2A0A5FDE3E93}" destId="{A863CD80-B8D2-4CB8-9AA5-970098254617}" srcOrd="0" destOrd="0" presId="urn:microsoft.com/office/officeart/2005/8/layout/chevron1"/>
    <dgm:cxn modelId="{8A91C920-2DE5-473D-B72C-5D07F5610AFC}" type="presOf" srcId="{C1C2928A-7DAC-41EA-ACF2-7E43AEE031AD}" destId="{65B22832-EB6D-4370-87F9-83A7A0DD89EB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8A68C005-7FC5-457D-BD04-32D60BEF3DEE}" type="presOf" srcId="{27DF769D-61BC-41F1-AFD3-6494961BCB41}" destId="{80EA1C31-A03A-4ABC-8315-CE21DE80946B}" srcOrd="0" destOrd="0" presId="urn:microsoft.com/office/officeart/2005/8/layout/chevron1"/>
    <dgm:cxn modelId="{FE72CF79-A8A1-4503-9104-0731367A4FAC}" type="presOf" srcId="{6C45198E-D22F-4A5B-BD9E-24CC8693F18A}" destId="{B3B71662-8CE3-4172-8137-5CAF82817FDD}" srcOrd="0" destOrd="0" presId="urn:microsoft.com/office/officeart/2005/8/layout/chevron1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10A692B7-267A-4DEE-A101-A83A2F4A4054}" type="presParOf" srcId="{65B22832-EB6D-4370-87F9-83A7A0DD89EB}" destId="{B3B71662-8CE3-4172-8137-5CAF82817FDD}" srcOrd="0" destOrd="0" presId="urn:microsoft.com/office/officeart/2005/8/layout/chevron1"/>
    <dgm:cxn modelId="{8F47A85C-CC31-4C68-86F7-D64D58CE8514}" type="presParOf" srcId="{65B22832-EB6D-4370-87F9-83A7A0DD89EB}" destId="{60C4FA3A-D706-436C-8279-6E06E693F550}" srcOrd="1" destOrd="0" presId="urn:microsoft.com/office/officeart/2005/8/layout/chevron1"/>
    <dgm:cxn modelId="{463E6285-1A31-4D49-A0BC-0F8B0F59E46A}" type="presParOf" srcId="{65B22832-EB6D-4370-87F9-83A7A0DD89EB}" destId="{A863CD80-B8D2-4CB8-9AA5-970098254617}" srcOrd="2" destOrd="0" presId="urn:microsoft.com/office/officeart/2005/8/layout/chevron1"/>
    <dgm:cxn modelId="{23CE9544-74F3-4C5E-B9BC-D52823E11044}" type="presParOf" srcId="{65B22832-EB6D-4370-87F9-83A7A0DD89EB}" destId="{EF4AD638-61D7-40ED-854D-9200F67F511B}" srcOrd="3" destOrd="0" presId="urn:microsoft.com/office/officeart/2005/8/layout/chevron1"/>
    <dgm:cxn modelId="{BF84A057-099F-4ED9-B02C-BE354A11C82F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A3BE24-B368-43A5-BC75-2CD5B35E7D9D}" type="presOf" srcId="{C1C2928A-7DAC-41EA-ACF2-7E43AEE031AD}" destId="{65B22832-EB6D-4370-87F9-83A7A0DD89EB}" srcOrd="0" destOrd="0" presId="urn:microsoft.com/office/officeart/2005/8/layout/chevron1"/>
    <dgm:cxn modelId="{F15417C1-04FF-4E32-85C5-1E364D9D9A6C}" type="presOf" srcId="{6C45198E-D22F-4A5B-BD9E-24CC8693F18A}" destId="{B3B71662-8CE3-4172-8137-5CAF82817FDD}" srcOrd="0" destOrd="0" presId="urn:microsoft.com/office/officeart/2005/8/layout/chevron1"/>
    <dgm:cxn modelId="{318F70A9-4520-49A5-8F1E-793225750505}" type="presOf" srcId="{27DF769D-61BC-41F1-AFD3-6494961BCB41}" destId="{80EA1C31-A03A-4ABC-8315-CE21DE80946B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5A787CC6-2949-4CED-822D-2F2167664156}" type="presOf" srcId="{CE2D72B8-933A-40FC-8E74-2A0A5FDE3E93}" destId="{A863CD80-B8D2-4CB8-9AA5-970098254617}" srcOrd="0" destOrd="0" presId="urn:microsoft.com/office/officeart/2005/8/layout/chevron1"/>
    <dgm:cxn modelId="{1D55BEE1-9833-4088-833A-B16D0D1BF7A5}" type="presParOf" srcId="{65B22832-EB6D-4370-87F9-83A7A0DD89EB}" destId="{B3B71662-8CE3-4172-8137-5CAF82817FDD}" srcOrd="0" destOrd="0" presId="urn:microsoft.com/office/officeart/2005/8/layout/chevron1"/>
    <dgm:cxn modelId="{5E4FC4B1-6AC6-4909-8FA0-CE4F7DF37671}" type="presParOf" srcId="{65B22832-EB6D-4370-87F9-83A7A0DD89EB}" destId="{60C4FA3A-D706-436C-8279-6E06E693F550}" srcOrd="1" destOrd="0" presId="urn:microsoft.com/office/officeart/2005/8/layout/chevron1"/>
    <dgm:cxn modelId="{92253EEE-54AB-4E22-8EBE-AB7222948075}" type="presParOf" srcId="{65B22832-EB6D-4370-87F9-83A7A0DD89EB}" destId="{A863CD80-B8D2-4CB8-9AA5-970098254617}" srcOrd="2" destOrd="0" presId="urn:microsoft.com/office/officeart/2005/8/layout/chevron1"/>
    <dgm:cxn modelId="{21B9A4F5-6BA0-4019-A29C-D42368BA5A82}" type="presParOf" srcId="{65B22832-EB6D-4370-87F9-83A7A0DD89EB}" destId="{EF4AD638-61D7-40ED-854D-9200F67F511B}" srcOrd="3" destOrd="0" presId="urn:microsoft.com/office/officeart/2005/8/layout/chevron1"/>
    <dgm:cxn modelId="{7847FC5B-6480-4FB4-A869-E0D8C5295025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 w="31750">
          <a:solidFill>
            <a:srgbClr val="C00000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6B66BB-AD5A-484F-8346-70A6ACE3A145}" type="presOf" srcId="{C1C2928A-7DAC-41EA-ACF2-7E43AEE031AD}" destId="{65B22832-EB6D-4370-87F9-83A7A0DD89EB}" srcOrd="0" destOrd="0" presId="urn:microsoft.com/office/officeart/2005/8/layout/chevron1"/>
    <dgm:cxn modelId="{839AB374-A8A9-4DCE-ADB2-CD797CC7B3E2}" type="presOf" srcId="{27DF769D-61BC-41F1-AFD3-6494961BCB41}" destId="{80EA1C31-A03A-4ABC-8315-CE21DE80946B}" srcOrd="0" destOrd="0" presId="urn:microsoft.com/office/officeart/2005/8/layout/chevron1"/>
    <dgm:cxn modelId="{F41DFC34-B430-4B76-A0D4-C64C050B403E}" type="presOf" srcId="{6C45198E-D22F-4A5B-BD9E-24CC8693F18A}" destId="{B3B71662-8CE3-4172-8137-5CAF82817FDD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C19FB4C6-9C89-40AB-9019-D7CB5C5750AB}" type="presOf" srcId="{CE2D72B8-933A-40FC-8E74-2A0A5FDE3E93}" destId="{A863CD80-B8D2-4CB8-9AA5-970098254617}" srcOrd="0" destOrd="0" presId="urn:microsoft.com/office/officeart/2005/8/layout/chevron1"/>
    <dgm:cxn modelId="{6C95DEB1-9C8B-4B41-BA22-FC62F46FBCDA}" type="presParOf" srcId="{65B22832-EB6D-4370-87F9-83A7A0DD89EB}" destId="{B3B71662-8CE3-4172-8137-5CAF82817FDD}" srcOrd="0" destOrd="0" presId="urn:microsoft.com/office/officeart/2005/8/layout/chevron1"/>
    <dgm:cxn modelId="{5C465B67-43EB-41CE-9BC4-0F7501B9C4AF}" type="presParOf" srcId="{65B22832-EB6D-4370-87F9-83A7A0DD89EB}" destId="{60C4FA3A-D706-436C-8279-6E06E693F550}" srcOrd="1" destOrd="0" presId="urn:microsoft.com/office/officeart/2005/8/layout/chevron1"/>
    <dgm:cxn modelId="{B69DC34E-540C-4AA3-8393-9E29F5C7EC98}" type="presParOf" srcId="{65B22832-EB6D-4370-87F9-83A7A0DD89EB}" destId="{A863CD80-B8D2-4CB8-9AA5-970098254617}" srcOrd="2" destOrd="0" presId="urn:microsoft.com/office/officeart/2005/8/layout/chevron1"/>
    <dgm:cxn modelId="{244895AE-AB5C-450F-8800-18A196786E8D}" type="presParOf" srcId="{65B22832-EB6D-4370-87F9-83A7A0DD89EB}" destId="{EF4AD638-61D7-40ED-854D-9200F67F511B}" srcOrd="3" destOrd="0" presId="urn:microsoft.com/office/officeart/2005/8/layout/chevron1"/>
    <dgm:cxn modelId="{5045D42C-85B0-4DB3-B8CF-A18FF2483FDE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Physiology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Signal Acquisition Equipment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solid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Algorithm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2000000" custScaleY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2000000" custScaleY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2000000" custScaleY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8FCE02-6468-41C0-9772-1F1C70485E6C}" type="presOf" srcId="{6C45198E-D22F-4A5B-BD9E-24CC8693F18A}" destId="{B3B71662-8CE3-4172-8137-5CAF82817FDD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2C4B1980-32DD-4E9D-9734-9A2340DE3AEE}" type="presOf" srcId="{CE2D72B8-933A-40FC-8E74-2A0A5FDE3E93}" destId="{A863CD80-B8D2-4CB8-9AA5-970098254617}" srcOrd="0" destOrd="0" presId="urn:microsoft.com/office/officeart/2005/8/layout/chevron1"/>
    <dgm:cxn modelId="{114A5517-B601-446D-82D5-1C02048FEF97}" type="presOf" srcId="{27DF769D-61BC-41F1-AFD3-6494961BCB41}" destId="{80EA1C31-A03A-4ABC-8315-CE21DE80946B}" srcOrd="0" destOrd="0" presId="urn:microsoft.com/office/officeart/2005/8/layout/chevron1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F624CDFE-0FDF-4368-836F-07099AD5237E}" type="presOf" srcId="{C1C2928A-7DAC-41EA-ACF2-7E43AEE031AD}" destId="{65B22832-EB6D-4370-87F9-83A7A0DD89EB}" srcOrd="0" destOrd="0" presId="urn:microsoft.com/office/officeart/2005/8/layout/chevron1"/>
    <dgm:cxn modelId="{9290FD01-C59E-45C8-ABBB-E70524C6F777}" type="presParOf" srcId="{65B22832-EB6D-4370-87F9-83A7A0DD89EB}" destId="{B3B71662-8CE3-4172-8137-5CAF82817FDD}" srcOrd="0" destOrd="0" presId="urn:microsoft.com/office/officeart/2005/8/layout/chevron1"/>
    <dgm:cxn modelId="{460ABD56-2522-4443-9CCF-98A192B3EA22}" type="presParOf" srcId="{65B22832-EB6D-4370-87F9-83A7A0DD89EB}" destId="{60C4FA3A-D706-436C-8279-6E06E693F550}" srcOrd="1" destOrd="0" presId="urn:microsoft.com/office/officeart/2005/8/layout/chevron1"/>
    <dgm:cxn modelId="{B26995DC-3E93-46C6-9BB4-32992A833E29}" type="presParOf" srcId="{65B22832-EB6D-4370-87F9-83A7A0DD89EB}" destId="{A863CD80-B8D2-4CB8-9AA5-970098254617}" srcOrd="2" destOrd="0" presId="urn:microsoft.com/office/officeart/2005/8/layout/chevron1"/>
    <dgm:cxn modelId="{8E63FA1B-1BD6-491E-8A92-B192D502CD10}" type="presParOf" srcId="{65B22832-EB6D-4370-87F9-83A7A0DD89EB}" destId="{EF4AD638-61D7-40ED-854D-9200F67F511B}" srcOrd="3" destOrd="0" presId="urn:microsoft.com/office/officeart/2005/8/layout/chevron1"/>
    <dgm:cxn modelId="{E3566C17-E72F-4687-9710-D41364FAC31C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Physiology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Signal Acquisition Equipment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solid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Algorithm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2000000" custScaleY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2000000" custScaleY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2000000" custScaleY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17534D-4E64-4312-80F6-CAA7220C9D65}" type="presOf" srcId="{6C45198E-D22F-4A5B-BD9E-24CC8693F18A}" destId="{B3B71662-8CE3-4172-8137-5CAF82817FDD}" srcOrd="0" destOrd="0" presId="urn:microsoft.com/office/officeart/2005/8/layout/chevron1"/>
    <dgm:cxn modelId="{0B5A7161-33D7-43B9-8ABF-60C9ABA5808A}" type="presOf" srcId="{27DF769D-61BC-41F1-AFD3-6494961BCB41}" destId="{80EA1C31-A03A-4ABC-8315-CE21DE80946B}" srcOrd="0" destOrd="0" presId="urn:microsoft.com/office/officeart/2005/8/layout/chevron1"/>
    <dgm:cxn modelId="{645F59AA-2F2D-4251-9EEB-9F7BD6CD9C5E}" type="presOf" srcId="{C1C2928A-7DAC-41EA-ACF2-7E43AEE031AD}" destId="{65B22832-EB6D-4370-87F9-83A7A0DD89EB}" srcOrd="0" destOrd="0" presId="urn:microsoft.com/office/officeart/2005/8/layout/chevron1"/>
    <dgm:cxn modelId="{D1C673DD-A2D5-490D-8E70-3821D21E1FB9}" type="presOf" srcId="{CE2D72B8-933A-40FC-8E74-2A0A5FDE3E93}" destId="{A863CD80-B8D2-4CB8-9AA5-970098254617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95E735D6-B252-41BF-BFC2-34247B7CFC78}" type="presParOf" srcId="{65B22832-EB6D-4370-87F9-83A7A0DD89EB}" destId="{B3B71662-8CE3-4172-8137-5CAF82817FDD}" srcOrd="0" destOrd="0" presId="urn:microsoft.com/office/officeart/2005/8/layout/chevron1"/>
    <dgm:cxn modelId="{12DC3636-40E7-4905-B978-F0FB2714468F}" type="presParOf" srcId="{65B22832-EB6D-4370-87F9-83A7A0DD89EB}" destId="{60C4FA3A-D706-436C-8279-6E06E693F550}" srcOrd="1" destOrd="0" presId="urn:microsoft.com/office/officeart/2005/8/layout/chevron1"/>
    <dgm:cxn modelId="{3E581C06-BB77-4438-8515-F0005E33A471}" type="presParOf" srcId="{65B22832-EB6D-4370-87F9-83A7A0DD89EB}" destId="{A863CD80-B8D2-4CB8-9AA5-970098254617}" srcOrd="2" destOrd="0" presId="urn:microsoft.com/office/officeart/2005/8/layout/chevron1"/>
    <dgm:cxn modelId="{D7FB2799-CBD5-4231-AE67-62DB5E86095B}" type="presParOf" srcId="{65B22832-EB6D-4370-87F9-83A7A0DD89EB}" destId="{EF4AD638-61D7-40ED-854D-9200F67F511B}" srcOrd="3" destOrd="0" presId="urn:microsoft.com/office/officeart/2005/8/layout/chevron1"/>
    <dgm:cxn modelId="{B2EF62CF-ADB6-44E6-A64B-F0662A17B401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Physiology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Signal Acquisition Equipment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solid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Algorithm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2000000" custScaleY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2000000" custScaleY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2000000" custScaleY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14E213-720A-A242-9F9B-2AEDBB1990A9}" type="presOf" srcId="{CE2D72B8-933A-40FC-8E74-2A0A5FDE3E93}" destId="{A863CD80-B8D2-4CB8-9AA5-970098254617}" srcOrd="0" destOrd="0" presId="urn:microsoft.com/office/officeart/2005/8/layout/chevron1"/>
    <dgm:cxn modelId="{C0DFBFF6-F87B-164B-BBF8-F482913FD3E2}" type="presOf" srcId="{C1C2928A-7DAC-41EA-ACF2-7E43AEE031AD}" destId="{65B22832-EB6D-4370-87F9-83A7A0DD89EB}" srcOrd="0" destOrd="0" presId="urn:microsoft.com/office/officeart/2005/8/layout/chevron1"/>
    <dgm:cxn modelId="{8B9247AE-30F5-5046-8464-2D4976F47A6B}" type="presOf" srcId="{27DF769D-61BC-41F1-AFD3-6494961BCB41}" destId="{80EA1C31-A03A-4ABC-8315-CE21DE80946B}" srcOrd="0" destOrd="0" presId="urn:microsoft.com/office/officeart/2005/8/layout/chevron1"/>
    <dgm:cxn modelId="{C142574B-E189-E040-9478-CFBC80DE270F}" type="presOf" srcId="{6C45198E-D22F-4A5B-BD9E-24CC8693F18A}" destId="{B3B71662-8CE3-4172-8137-5CAF82817FDD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21C689F4-9D89-0B4D-928C-F00F9D3F0E70}" type="presParOf" srcId="{65B22832-EB6D-4370-87F9-83A7A0DD89EB}" destId="{B3B71662-8CE3-4172-8137-5CAF82817FDD}" srcOrd="0" destOrd="0" presId="urn:microsoft.com/office/officeart/2005/8/layout/chevron1"/>
    <dgm:cxn modelId="{54DF9185-F168-ED4D-876D-0294FD4150BD}" type="presParOf" srcId="{65B22832-EB6D-4370-87F9-83A7A0DD89EB}" destId="{60C4FA3A-D706-436C-8279-6E06E693F550}" srcOrd="1" destOrd="0" presId="urn:microsoft.com/office/officeart/2005/8/layout/chevron1"/>
    <dgm:cxn modelId="{19486C41-5EFC-2542-9F57-6E38E6EB38FD}" type="presParOf" srcId="{65B22832-EB6D-4370-87F9-83A7A0DD89EB}" destId="{A863CD80-B8D2-4CB8-9AA5-970098254617}" srcOrd="2" destOrd="0" presId="urn:microsoft.com/office/officeart/2005/8/layout/chevron1"/>
    <dgm:cxn modelId="{CAF11CA3-8CAE-F941-A2CA-843A8980A9E1}" type="presParOf" srcId="{65B22832-EB6D-4370-87F9-83A7A0DD89EB}" destId="{EF4AD638-61D7-40ED-854D-9200F67F511B}" srcOrd="3" destOrd="0" presId="urn:microsoft.com/office/officeart/2005/8/layout/chevron1"/>
    <dgm:cxn modelId="{3CAB3D11-DCD1-C840-AAB0-FD51BE08943E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 w="31750">
          <a:solidFill>
            <a:srgbClr val="C00000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1307EF53-D8CC-1C41-8DCD-2894F823377D}" type="presOf" srcId="{C1C2928A-7DAC-41EA-ACF2-7E43AEE031AD}" destId="{65B22832-EB6D-4370-87F9-83A7A0DD89EB}" srcOrd="0" destOrd="0" presId="urn:microsoft.com/office/officeart/2005/8/layout/chevron1"/>
    <dgm:cxn modelId="{9D8C7936-6E96-7A4E-8F46-7A9FF0B7AAF8}" type="presOf" srcId="{6C45198E-D22F-4A5B-BD9E-24CC8693F18A}" destId="{B3B71662-8CE3-4172-8137-5CAF82817FDD}" srcOrd="0" destOrd="0" presId="urn:microsoft.com/office/officeart/2005/8/layout/chevron1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FBBE546C-0E03-B449-829A-A7E67C6F914A}" type="presOf" srcId="{27DF769D-61BC-41F1-AFD3-6494961BCB41}" destId="{80EA1C31-A03A-4ABC-8315-CE21DE80946B}" srcOrd="0" destOrd="0" presId="urn:microsoft.com/office/officeart/2005/8/layout/chevron1"/>
    <dgm:cxn modelId="{790B14D8-02EF-2A4F-A237-EE618CF7FBD5}" type="presOf" srcId="{CE2D72B8-933A-40FC-8E74-2A0A5FDE3E93}" destId="{A863CD80-B8D2-4CB8-9AA5-970098254617}" srcOrd="0" destOrd="0" presId="urn:microsoft.com/office/officeart/2005/8/layout/chevron1"/>
    <dgm:cxn modelId="{C18BBA33-10B4-6B46-B602-690828574FD2}" type="presParOf" srcId="{65B22832-EB6D-4370-87F9-83A7A0DD89EB}" destId="{B3B71662-8CE3-4172-8137-5CAF82817FDD}" srcOrd="0" destOrd="0" presId="urn:microsoft.com/office/officeart/2005/8/layout/chevron1"/>
    <dgm:cxn modelId="{D89D94D7-3768-974F-BC54-A21CDA0D2754}" type="presParOf" srcId="{65B22832-EB6D-4370-87F9-83A7A0DD89EB}" destId="{60C4FA3A-D706-436C-8279-6E06E693F550}" srcOrd="1" destOrd="0" presId="urn:microsoft.com/office/officeart/2005/8/layout/chevron1"/>
    <dgm:cxn modelId="{DD51F69B-9EB0-974F-A490-654F13C1D954}" type="presParOf" srcId="{65B22832-EB6D-4370-87F9-83A7A0DD89EB}" destId="{A863CD80-B8D2-4CB8-9AA5-970098254617}" srcOrd="2" destOrd="0" presId="urn:microsoft.com/office/officeart/2005/8/layout/chevron1"/>
    <dgm:cxn modelId="{07F2C6FD-D1B5-9742-A565-D5AC83B84587}" type="presParOf" srcId="{65B22832-EB6D-4370-87F9-83A7A0DD89EB}" destId="{EF4AD638-61D7-40ED-854D-9200F67F511B}" srcOrd="3" destOrd="0" presId="urn:microsoft.com/office/officeart/2005/8/layout/chevron1"/>
    <dgm:cxn modelId="{11A84A00-2D91-B94C-8B3B-E1CAD52CEE4C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 w="31750">
          <a:solidFill>
            <a:srgbClr val="C00000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C9238E-7AF8-F84B-A28C-F9C1D1C09CFA}" type="presOf" srcId="{C1C2928A-7DAC-41EA-ACF2-7E43AEE031AD}" destId="{65B22832-EB6D-4370-87F9-83A7A0DD89EB}" srcOrd="0" destOrd="0" presId="urn:microsoft.com/office/officeart/2005/8/layout/chevron1"/>
    <dgm:cxn modelId="{4F8A932B-A017-6048-B723-1FD7D06200EC}" type="presOf" srcId="{CE2D72B8-933A-40FC-8E74-2A0A5FDE3E93}" destId="{A863CD80-B8D2-4CB8-9AA5-970098254617}" srcOrd="0" destOrd="0" presId="urn:microsoft.com/office/officeart/2005/8/layout/chevron1"/>
    <dgm:cxn modelId="{D1340277-2508-854F-97A3-FE71112A49B6}" type="presOf" srcId="{27DF769D-61BC-41F1-AFD3-6494961BCB41}" destId="{80EA1C31-A03A-4ABC-8315-CE21DE80946B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EEA31ED4-6CC4-A840-BB49-0B95E8CF86C3}" type="presOf" srcId="{6C45198E-D22F-4A5B-BD9E-24CC8693F18A}" destId="{B3B71662-8CE3-4172-8137-5CAF82817FDD}" srcOrd="0" destOrd="0" presId="urn:microsoft.com/office/officeart/2005/8/layout/chevron1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C82FFB99-9949-C94A-96ED-0B5949D92544}" type="presParOf" srcId="{65B22832-EB6D-4370-87F9-83A7A0DD89EB}" destId="{B3B71662-8CE3-4172-8137-5CAF82817FDD}" srcOrd="0" destOrd="0" presId="urn:microsoft.com/office/officeart/2005/8/layout/chevron1"/>
    <dgm:cxn modelId="{FC3D9595-CD52-3D4A-A60A-DA17150B180C}" type="presParOf" srcId="{65B22832-EB6D-4370-87F9-83A7A0DD89EB}" destId="{60C4FA3A-D706-436C-8279-6E06E693F550}" srcOrd="1" destOrd="0" presId="urn:microsoft.com/office/officeart/2005/8/layout/chevron1"/>
    <dgm:cxn modelId="{B84E41D3-576F-7A44-ACE3-9C080253EBD7}" type="presParOf" srcId="{65B22832-EB6D-4370-87F9-83A7A0DD89EB}" destId="{A863CD80-B8D2-4CB8-9AA5-970098254617}" srcOrd="2" destOrd="0" presId="urn:microsoft.com/office/officeart/2005/8/layout/chevron1"/>
    <dgm:cxn modelId="{11A72FC8-6C84-2847-A86C-71759669B9F4}" type="presParOf" srcId="{65B22832-EB6D-4370-87F9-83A7A0DD89EB}" destId="{EF4AD638-61D7-40ED-854D-9200F67F511B}" srcOrd="3" destOrd="0" presId="urn:microsoft.com/office/officeart/2005/8/layout/chevron1"/>
    <dgm:cxn modelId="{EE77E135-A34F-2246-8186-0435A4E9DC22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 w="31750">
          <a:solidFill>
            <a:srgbClr val="C00000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4E42EB-F73D-E041-91A8-3FDA114E3BAE}" type="presOf" srcId="{CE2D72B8-933A-40FC-8E74-2A0A5FDE3E93}" destId="{A863CD80-B8D2-4CB8-9AA5-970098254617}" srcOrd="0" destOrd="0" presId="urn:microsoft.com/office/officeart/2005/8/layout/chevron1"/>
    <dgm:cxn modelId="{C63582E0-A3B6-4A49-AB32-D084D204C511}" type="presOf" srcId="{27DF769D-61BC-41F1-AFD3-6494961BCB41}" destId="{80EA1C31-A03A-4ABC-8315-CE21DE80946B}" srcOrd="0" destOrd="0" presId="urn:microsoft.com/office/officeart/2005/8/layout/chevron1"/>
    <dgm:cxn modelId="{8D84FA30-6579-9C42-A2B5-3FA11ABA4F2D}" type="presOf" srcId="{6C45198E-D22F-4A5B-BD9E-24CC8693F18A}" destId="{B3B71662-8CE3-4172-8137-5CAF82817FDD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7385042C-B462-1C40-B257-54BE77BFE463}" type="presOf" srcId="{C1C2928A-7DAC-41EA-ACF2-7E43AEE031AD}" destId="{65B22832-EB6D-4370-87F9-83A7A0DD89EB}" srcOrd="0" destOrd="0" presId="urn:microsoft.com/office/officeart/2005/8/layout/chevron1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49C2AB16-8804-DC49-9DC5-AB59591421A7}" type="presParOf" srcId="{65B22832-EB6D-4370-87F9-83A7A0DD89EB}" destId="{B3B71662-8CE3-4172-8137-5CAF82817FDD}" srcOrd="0" destOrd="0" presId="urn:microsoft.com/office/officeart/2005/8/layout/chevron1"/>
    <dgm:cxn modelId="{90ADC9B7-E23A-0D4C-AD90-18849BE670F0}" type="presParOf" srcId="{65B22832-EB6D-4370-87F9-83A7A0DD89EB}" destId="{60C4FA3A-D706-436C-8279-6E06E693F550}" srcOrd="1" destOrd="0" presId="urn:microsoft.com/office/officeart/2005/8/layout/chevron1"/>
    <dgm:cxn modelId="{566C1B14-AAA9-4C4C-8E61-23F555DD7FDE}" type="presParOf" srcId="{65B22832-EB6D-4370-87F9-83A7A0DD89EB}" destId="{A863CD80-B8D2-4CB8-9AA5-970098254617}" srcOrd="2" destOrd="0" presId="urn:microsoft.com/office/officeart/2005/8/layout/chevron1"/>
    <dgm:cxn modelId="{609E0CD9-DDA8-2B4C-8304-AAD39A9364C6}" type="presParOf" srcId="{65B22832-EB6D-4370-87F9-83A7A0DD89EB}" destId="{EF4AD638-61D7-40ED-854D-9200F67F511B}" srcOrd="3" destOrd="0" presId="urn:microsoft.com/office/officeart/2005/8/layout/chevron1"/>
    <dgm:cxn modelId="{4C6B1A2C-3618-CB4E-B75B-43C461C0C4D1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 w="31750">
          <a:solidFill>
            <a:srgbClr val="C00000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FEB6FE5-CA50-43C6-91D4-BD09BEA9261B}" type="presOf" srcId="{6C45198E-D22F-4A5B-BD9E-24CC8693F18A}" destId="{B3B71662-8CE3-4172-8137-5CAF82817FDD}" srcOrd="0" destOrd="0" presId="urn:microsoft.com/office/officeart/2005/8/layout/chevron1"/>
    <dgm:cxn modelId="{B3AAEA79-0172-4585-86E1-AEAE70ED151E}" type="presOf" srcId="{C1C2928A-7DAC-41EA-ACF2-7E43AEE031AD}" destId="{65B22832-EB6D-4370-87F9-83A7A0DD89EB}" srcOrd="0" destOrd="0" presId="urn:microsoft.com/office/officeart/2005/8/layout/chevron1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FF622BD9-A716-4788-AAAE-EFEC747C0057}" type="presOf" srcId="{27DF769D-61BC-41F1-AFD3-6494961BCB41}" destId="{80EA1C31-A03A-4ABC-8315-CE21DE80946B}" srcOrd="0" destOrd="0" presId="urn:microsoft.com/office/officeart/2005/8/layout/chevron1"/>
    <dgm:cxn modelId="{BCAD3F1A-5909-40F5-94CF-D1337A3AB34E}" type="presOf" srcId="{CE2D72B8-933A-40FC-8E74-2A0A5FDE3E93}" destId="{A863CD80-B8D2-4CB8-9AA5-970098254617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D9A86D3F-BE6F-42A5-8BDB-8408689B9A99}" type="presParOf" srcId="{65B22832-EB6D-4370-87F9-83A7A0DD89EB}" destId="{B3B71662-8CE3-4172-8137-5CAF82817FDD}" srcOrd="0" destOrd="0" presId="urn:microsoft.com/office/officeart/2005/8/layout/chevron1"/>
    <dgm:cxn modelId="{92E7653F-27E5-4A58-81BF-77820990F5F2}" type="presParOf" srcId="{65B22832-EB6D-4370-87F9-83A7A0DD89EB}" destId="{60C4FA3A-D706-436C-8279-6E06E693F550}" srcOrd="1" destOrd="0" presId="urn:microsoft.com/office/officeart/2005/8/layout/chevron1"/>
    <dgm:cxn modelId="{CDACB789-2D50-42ED-8A23-B02AD2E32B63}" type="presParOf" srcId="{65B22832-EB6D-4370-87F9-83A7A0DD89EB}" destId="{A863CD80-B8D2-4CB8-9AA5-970098254617}" srcOrd="2" destOrd="0" presId="urn:microsoft.com/office/officeart/2005/8/layout/chevron1"/>
    <dgm:cxn modelId="{D1A2E396-D379-4323-9531-52F6C7558645}" type="presParOf" srcId="{65B22832-EB6D-4370-87F9-83A7A0DD89EB}" destId="{EF4AD638-61D7-40ED-854D-9200F67F511B}" srcOrd="3" destOrd="0" presId="urn:microsoft.com/office/officeart/2005/8/layout/chevron1"/>
    <dgm:cxn modelId="{12B74008-18D6-4790-BC0D-CEC96AA07DCA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 w="31750">
          <a:solidFill>
            <a:srgbClr val="C00000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84B5C7-15C2-4DA8-BEBE-13BE3A07C89B}" type="presOf" srcId="{CE2D72B8-933A-40FC-8E74-2A0A5FDE3E93}" destId="{A863CD80-B8D2-4CB8-9AA5-970098254617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045385DA-820B-4D3D-A5B8-279B0AAB5507}" type="presOf" srcId="{27DF769D-61BC-41F1-AFD3-6494961BCB41}" destId="{80EA1C31-A03A-4ABC-8315-CE21DE80946B}" srcOrd="0" destOrd="0" presId="urn:microsoft.com/office/officeart/2005/8/layout/chevron1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0DF938F9-9B4A-4D5C-B166-F981F3838E13}" type="presOf" srcId="{C1C2928A-7DAC-41EA-ACF2-7E43AEE031AD}" destId="{65B22832-EB6D-4370-87F9-83A7A0DD89EB}" srcOrd="0" destOrd="0" presId="urn:microsoft.com/office/officeart/2005/8/layout/chevron1"/>
    <dgm:cxn modelId="{A4260CD7-D368-42CD-AAF4-72CA5F1EA11B}" type="presOf" srcId="{6C45198E-D22F-4A5B-BD9E-24CC8693F18A}" destId="{B3B71662-8CE3-4172-8137-5CAF82817FDD}" srcOrd="0" destOrd="0" presId="urn:microsoft.com/office/officeart/2005/8/layout/chevron1"/>
    <dgm:cxn modelId="{98A54C88-9CD1-4389-94DF-8CA1C2013E6B}" type="presParOf" srcId="{65B22832-EB6D-4370-87F9-83A7A0DD89EB}" destId="{B3B71662-8CE3-4172-8137-5CAF82817FDD}" srcOrd="0" destOrd="0" presId="urn:microsoft.com/office/officeart/2005/8/layout/chevron1"/>
    <dgm:cxn modelId="{BD03F685-E268-439F-B730-A0C75FC52045}" type="presParOf" srcId="{65B22832-EB6D-4370-87F9-83A7A0DD89EB}" destId="{60C4FA3A-D706-436C-8279-6E06E693F550}" srcOrd="1" destOrd="0" presId="urn:microsoft.com/office/officeart/2005/8/layout/chevron1"/>
    <dgm:cxn modelId="{14F757F3-AF46-41AB-9964-8F24FEDEBDB3}" type="presParOf" srcId="{65B22832-EB6D-4370-87F9-83A7A0DD89EB}" destId="{A863CD80-B8D2-4CB8-9AA5-970098254617}" srcOrd="2" destOrd="0" presId="urn:microsoft.com/office/officeart/2005/8/layout/chevron1"/>
    <dgm:cxn modelId="{216F5223-4661-499E-89BD-577AD3786522}" type="presParOf" srcId="{65B22832-EB6D-4370-87F9-83A7A0DD89EB}" destId="{EF4AD638-61D7-40ED-854D-9200F67F511B}" srcOrd="3" destOrd="0" presId="urn:microsoft.com/office/officeart/2005/8/layout/chevron1"/>
    <dgm:cxn modelId="{76319287-EDAA-405B-9DF5-4D7DAA1A6F17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 w="31750">
          <a:solidFill>
            <a:srgbClr val="C00000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4BD512-5625-1346-9F8A-CD9E64FB2A6E}" type="presOf" srcId="{C1C2928A-7DAC-41EA-ACF2-7E43AEE031AD}" destId="{65B22832-EB6D-4370-87F9-83A7A0DD89EB}" srcOrd="0" destOrd="0" presId="urn:microsoft.com/office/officeart/2005/8/layout/chevron1"/>
    <dgm:cxn modelId="{D0D76A8F-D17B-314C-9963-533A8A53F959}" type="presOf" srcId="{CE2D72B8-933A-40FC-8E74-2A0A5FDE3E93}" destId="{A863CD80-B8D2-4CB8-9AA5-970098254617}" srcOrd="0" destOrd="0" presId="urn:microsoft.com/office/officeart/2005/8/layout/chevron1"/>
    <dgm:cxn modelId="{C91C2493-1583-B145-984B-50C4D37BBBBB}" type="presOf" srcId="{27DF769D-61BC-41F1-AFD3-6494961BCB41}" destId="{80EA1C31-A03A-4ABC-8315-CE21DE80946B}" srcOrd="0" destOrd="0" presId="urn:microsoft.com/office/officeart/2005/8/layout/chevron1"/>
    <dgm:cxn modelId="{9824B8DC-2845-EB41-80D7-FFE717E08644}" type="presOf" srcId="{6C45198E-D22F-4A5B-BD9E-24CC8693F18A}" destId="{B3B71662-8CE3-4172-8137-5CAF82817FDD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36F5A9A1-994E-384E-B24B-984144E9C954}" type="presParOf" srcId="{65B22832-EB6D-4370-87F9-83A7A0DD89EB}" destId="{B3B71662-8CE3-4172-8137-5CAF82817FDD}" srcOrd="0" destOrd="0" presId="urn:microsoft.com/office/officeart/2005/8/layout/chevron1"/>
    <dgm:cxn modelId="{EF758E40-A427-7741-B6F3-24EEADDEB29F}" type="presParOf" srcId="{65B22832-EB6D-4370-87F9-83A7A0DD89EB}" destId="{60C4FA3A-D706-436C-8279-6E06E693F550}" srcOrd="1" destOrd="0" presId="urn:microsoft.com/office/officeart/2005/8/layout/chevron1"/>
    <dgm:cxn modelId="{E4F016FC-B060-614C-AB1E-FBE7724EA0A9}" type="presParOf" srcId="{65B22832-EB6D-4370-87F9-83A7A0DD89EB}" destId="{A863CD80-B8D2-4CB8-9AA5-970098254617}" srcOrd="2" destOrd="0" presId="urn:microsoft.com/office/officeart/2005/8/layout/chevron1"/>
    <dgm:cxn modelId="{F89E5292-E69A-3B49-8C6D-BA4E31E001FF}" type="presParOf" srcId="{65B22832-EB6D-4370-87F9-83A7A0DD89EB}" destId="{EF4AD638-61D7-40ED-854D-9200F67F511B}" srcOrd="3" destOrd="0" presId="urn:microsoft.com/office/officeart/2005/8/layout/chevron1"/>
    <dgm:cxn modelId="{B9E286DD-0BD2-6F4F-ABBE-5ABD205ED005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C2928A-7DAC-41EA-ACF2-7E43AEE031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45198E-D22F-4A5B-BD9E-24CC8693F18A}">
      <dgm:prSet phldrT="[Text]" custT="1"/>
      <dgm:spPr>
        <a:noFill/>
        <a:ln w="31750">
          <a:solidFill>
            <a:srgbClr val="C00000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Extraction of Respiratory Signals</a:t>
          </a:r>
          <a:endParaRPr lang="en-GB" sz="1800" dirty="0">
            <a:solidFill>
              <a:schemeClr val="tx1"/>
            </a:solidFill>
          </a:endParaRPr>
        </a:p>
      </dgm:t>
    </dgm:pt>
    <dgm:pt modelId="{9D50E806-4683-496E-9502-C6CF3958D280}" type="parTrans" cxnId="{63C3FB53-71F1-4B8E-8D86-8018D1B89853}">
      <dgm:prSet/>
      <dgm:spPr/>
      <dgm:t>
        <a:bodyPr/>
        <a:lstStyle/>
        <a:p>
          <a:endParaRPr lang="en-GB" sz="1800"/>
        </a:p>
      </dgm:t>
    </dgm:pt>
    <dgm:pt modelId="{92C2ED70-5712-4EFF-8569-0BC9D80278BA}" type="sibTrans" cxnId="{63C3FB53-71F1-4B8E-8D86-8018D1B89853}">
      <dgm:prSet/>
      <dgm:spPr/>
      <dgm:t>
        <a:bodyPr/>
        <a:lstStyle/>
        <a:p>
          <a:endParaRPr lang="en-GB" sz="1800"/>
        </a:p>
      </dgm:t>
    </dgm:pt>
    <dgm:pt modelId="{CE2D72B8-933A-40FC-8E74-2A0A5FDE3E93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RR Estimation</a:t>
          </a:r>
          <a:endParaRPr lang="en-GB" sz="1800" dirty="0">
            <a:solidFill>
              <a:schemeClr val="tx1"/>
            </a:solidFill>
          </a:endParaRPr>
        </a:p>
      </dgm:t>
    </dgm:pt>
    <dgm:pt modelId="{CD9FE98A-9D77-4154-BAD2-05ADFB2AC930}" type="sibTrans" cxnId="{9C03A98B-8AD7-4206-9789-130446A51600}">
      <dgm:prSet/>
      <dgm:spPr/>
      <dgm:t>
        <a:bodyPr/>
        <a:lstStyle/>
        <a:p>
          <a:endParaRPr lang="en-GB" sz="1800"/>
        </a:p>
      </dgm:t>
    </dgm:pt>
    <dgm:pt modelId="{32F22FB1-3C6F-439E-88C6-ED97F1B85B64}" type="parTrans" cxnId="{9C03A98B-8AD7-4206-9789-130446A51600}">
      <dgm:prSet/>
      <dgm:spPr/>
      <dgm:t>
        <a:bodyPr/>
        <a:lstStyle/>
        <a:p>
          <a:endParaRPr lang="en-GB" sz="1800"/>
        </a:p>
      </dgm:t>
    </dgm:pt>
    <dgm:pt modelId="{27DF769D-61BC-41F1-AFD3-6494961BCB41}">
      <dgm:prSet custT="1"/>
      <dgm:spPr>
        <a:noFill/>
        <a:ln>
          <a:solidFill>
            <a:schemeClr val="tx1"/>
          </a:solidFill>
          <a:prstDash val="dash"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Fusion of RR Estimates</a:t>
          </a:r>
          <a:endParaRPr lang="en-GB" sz="1800" dirty="0">
            <a:solidFill>
              <a:schemeClr val="tx1"/>
            </a:solidFill>
          </a:endParaRPr>
        </a:p>
      </dgm:t>
    </dgm:pt>
    <dgm:pt modelId="{1749894F-69C2-45C5-8374-8A96490FDA70}" type="parTrans" cxnId="{426A8F83-BF47-4262-9DD3-17EA18211302}">
      <dgm:prSet/>
      <dgm:spPr/>
      <dgm:t>
        <a:bodyPr/>
        <a:lstStyle/>
        <a:p>
          <a:endParaRPr lang="en-GB" sz="1800"/>
        </a:p>
      </dgm:t>
    </dgm:pt>
    <dgm:pt modelId="{32BF2829-8229-44E9-A01C-4BAED522F395}" type="sibTrans" cxnId="{426A8F83-BF47-4262-9DD3-17EA18211302}">
      <dgm:prSet/>
      <dgm:spPr/>
      <dgm:t>
        <a:bodyPr/>
        <a:lstStyle/>
        <a:p>
          <a:endParaRPr lang="en-GB" sz="1800"/>
        </a:p>
      </dgm:t>
    </dgm:pt>
    <dgm:pt modelId="{65B22832-EB6D-4370-87F9-83A7A0DD89EB}" type="pres">
      <dgm:prSet presAssocID="{C1C2928A-7DAC-41EA-ACF2-7E43AEE031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B71662-8CE3-4172-8137-5CAF82817FDD}" type="pres">
      <dgm:prSet presAssocID="{6C45198E-D22F-4A5B-BD9E-24CC8693F18A}" presName="parTxOnly" presStyleLbl="node1" presStyleIdx="0" presStyleCnt="3" custScaleX="184309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4FA3A-D706-436C-8279-6E06E693F550}" type="pres">
      <dgm:prSet presAssocID="{92C2ED70-5712-4EFF-8569-0BC9D80278BA}" presName="parTxOnlySpace" presStyleCnt="0"/>
      <dgm:spPr/>
    </dgm:pt>
    <dgm:pt modelId="{A863CD80-B8D2-4CB8-9AA5-970098254617}" type="pres">
      <dgm:prSet presAssocID="{CE2D72B8-933A-40FC-8E74-2A0A5FDE3E93}" presName="parTxOnly" presStyleLbl="node1" presStyleIdx="1" presStyleCnt="3" custScaleX="1493403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AD638-61D7-40ED-854D-9200F67F511B}" type="pres">
      <dgm:prSet presAssocID="{CD9FE98A-9D77-4154-BAD2-05ADFB2AC930}" presName="parTxOnlySpace" presStyleCnt="0"/>
      <dgm:spPr/>
    </dgm:pt>
    <dgm:pt modelId="{80EA1C31-A03A-4ABC-8315-CE21DE80946B}" type="pres">
      <dgm:prSet presAssocID="{27DF769D-61BC-41F1-AFD3-6494961BCB41}" presName="parTxOnly" presStyleLbl="node1" presStyleIdx="2" presStyleCnt="3" custScaleX="1502022" custScaleY="1605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4A7507-6B92-43E6-A963-6F0704DDBB80}" type="presOf" srcId="{27DF769D-61BC-41F1-AFD3-6494961BCB41}" destId="{80EA1C31-A03A-4ABC-8315-CE21DE80946B}" srcOrd="0" destOrd="0" presId="urn:microsoft.com/office/officeart/2005/8/layout/chevron1"/>
    <dgm:cxn modelId="{426A8F83-BF47-4262-9DD3-17EA18211302}" srcId="{C1C2928A-7DAC-41EA-ACF2-7E43AEE031AD}" destId="{27DF769D-61BC-41F1-AFD3-6494961BCB41}" srcOrd="2" destOrd="0" parTransId="{1749894F-69C2-45C5-8374-8A96490FDA70}" sibTransId="{32BF2829-8229-44E9-A01C-4BAED522F395}"/>
    <dgm:cxn modelId="{0AA77BD7-8F81-4146-8E17-61E444772DDA}" type="presOf" srcId="{CE2D72B8-933A-40FC-8E74-2A0A5FDE3E93}" destId="{A863CD80-B8D2-4CB8-9AA5-970098254617}" srcOrd="0" destOrd="0" presId="urn:microsoft.com/office/officeart/2005/8/layout/chevron1"/>
    <dgm:cxn modelId="{69E3F68A-AF67-4188-A570-DC1FA90D5AA4}" type="presOf" srcId="{6C45198E-D22F-4A5B-BD9E-24CC8693F18A}" destId="{B3B71662-8CE3-4172-8137-5CAF82817FDD}" srcOrd="0" destOrd="0" presId="urn:microsoft.com/office/officeart/2005/8/layout/chevron1"/>
    <dgm:cxn modelId="{63C3FB53-71F1-4B8E-8D86-8018D1B89853}" srcId="{C1C2928A-7DAC-41EA-ACF2-7E43AEE031AD}" destId="{6C45198E-D22F-4A5B-BD9E-24CC8693F18A}" srcOrd="0" destOrd="0" parTransId="{9D50E806-4683-496E-9502-C6CF3958D280}" sibTransId="{92C2ED70-5712-4EFF-8569-0BC9D80278BA}"/>
    <dgm:cxn modelId="{9C03A98B-8AD7-4206-9789-130446A51600}" srcId="{C1C2928A-7DAC-41EA-ACF2-7E43AEE031AD}" destId="{CE2D72B8-933A-40FC-8E74-2A0A5FDE3E93}" srcOrd="1" destOrd="0" parTransId="{32F22FB1-3C6F-439E-88C6-ED97F1B85B64}" sibTransId="{CD9FE98A-9D77-4154-BAD2-05ADFB2AC930}"/>
    <dgm:cxn modelId="{DB25D0BD-CCF6-4FD5-980F-181CC90A4643}" type="presOf" srcId="{C1C2928A-7DAC-41EA-ACF2-7E43AEE031AD}" destId="{65B22832-EB6D-4370-87F9-83A7A0DD89EB}" srcOrd="0" destOrd="0" presId="urn:microsoft.com/office/officeart/2005/8/layout/chevron1"/>
    <dgm:cxn modelId="{F29370FD-A77D-4D73-8710-E15BC1335053}" type="presParOf" srcId="{65B22832-EB6D-4370-87F9-83A7A0DD89EB}" destId="{B3B71662-8CE3-4172-8137-5CAF82817FDD}" srcOrd="0" destOrd="0" presId="urn:microsoft.com/office/officeart/2005/8/layout/chevron1"/>
    <dgm:cxn modelId="{E59C4C67-E051-41C3-8A22-6D3A38626BD8}" type="presParOf" srcId="{65B22832-EB6D-4370-87F9-83A7A0DD89EB}" destId="{60C4FA3A-D706-436C-8279-6E06E693F550}" srcOrd="1" destOrd="0" presId="urn:microsoft.com/office/officeart/2005/8/layout/chevron1"/>
    <dgm:cxn modelId="{D0CAA7A3-A5B8-4AC7-88E1-194C415A5F7F}" type="presParOf" srcId="{65B22832-EB6D-4370-87F9-83A7A0DD89EB}" destId="{A863CD80-B8D2-4CB8-9AA5-970098254617}" srcOrd="2" destOrd="0" presId="urn:microsoft.com/office/officeart/2005/8/layout/chevron1"/>
    <dgm:cxn modelId="{5B5FA6BC-A694-460F-806B-73C486C103B2}" type="presParOf" srcId="{65B22832-EB6D-4370-87F9-83A7A0DD89EB}" destId="{EF4AD638-61D7-40ED-854D-9200F67F511B}" srcOrd="3" destOrd="0" presId="urn:microsoft.com/office/officeart/2005/8/layout/chevron1"/>
    <dgm:cxn modelId="{21BB1984-8B86-434E-A030-55D00B49DF14}" type="presParOf" srcId="{65B22832-EB6D-4370-87F9-83A7A0DD89EB}" destId="{80EA1C31-A03A-4ABC-8315-CE21DE80946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5928" y="123441"/>
          <a:ext cx="2259831" cy="903932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Physiology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7894" y="123441"/>
        <a:ext cx="1355899" cy="903932"/>
      </dsp:txXfrm>
    </dsp:sp>
    <dsp:sp modelId="{A863CD80-B8D2-4CB8-9AA5-970098254617}">
      <dsp:nvSpPr>
        <dsp:cNvPr id="0" name=""/>
        <dsp:cNvSpPr/>
      </dsp:nvSpPr>
      <dsp:spPr>
        <a:xfrm>
          <a:off x="2254460" y="123441"/>
          <a:ext cx="2259831" cy="903932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Signal Acquisition Equipment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2706426" y="123441"/>
        <a:ext cx="1355899" cy="903932"/>
      </dsp:txXfrm>
    </dsp:sp>
    <dsp:sp modelId="{80EA1C31-A03A-4ABC-8315-CE21DE80946B}">
      <dsp:nvSpPr>
        <dsp:cNvPr id="0" name=""/>
        <dsp:cNvSpPr/>
      </dsp:nvSpPr>
      <dsp:spPr>
        <a:xfrm>
          <a:off x="4502992" y="123441"/>
          <a:ext cx="2259831" cy="903932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Algorithm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954958" y="123441"/>
        <a:ext cx="1355899" cy="90393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5928" y="123441"/>
          <a:ext cx="2259831" cy="903932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Physiology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7894" y="123441"/>
        <a:ext cx="1355899" cy="903932"/>
      </dsp:txXfrm>
    </dsp:sp>
    <dsp:sp modelId="{A863CD80-B8D2-4CB8-9AA5-970098254617}">
      <dsp:nvSpPr>
        <dsp:cNvPr id="0" name=""/>
        <dsp:cNvSpPr/>
      </dsp:nvSpPr>
      <dsp:spPr>
        <a:xfrm>
          <a:off x="2254460" y="123441"/>
          <a:ext cx="2259831" cy="903932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Signal Acquisition Equipment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2706426" y="123441"/>
        <a:ext cx="1355899" cy="903932"/>
      </dsp:txXfrm>
    </dsp:sp>
    <dsp:sp modelId="{80EA1C31-A03A-4ABC-8315-CE21DE80946B}">
      <dsp:nvSpPr>
        <dsp:cNvPr id="0" name=""/>
        <dsp:cNvSpPr/>
      </dsp:nvSpPr>
      <dsp:spPr>
        <a:xfrm>
          <a:off x="4502992" y="123441"/>
          <a:ext cx="2259831" cy="903932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Algorithm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954958" y="123441"/>
        <a:ext cx="1355899" cy="9039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5928" y="123441"/>
          <a:ext cx="2259831" cy="903932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Physiology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7894" y="123441"/>
        <a:ext cx="1355899" cy="903932"/>
      </dsp:txXfrm>
    </dsp:sp>
    <dsp:sp modelId="{A863CD80-B8D2-4CB8-9AA5-970098254617}">
      <dsp:nvSpPr>
        <dsp:cNvPr id="0" name=""/>
        <dsp:cNvSpPr/>
      </dsp:nvSpPr>
      <dsp:spPr>
        <a:xfrm>
          <a:off x="2254460" y="123441"/>
          <a:ext cx="2259831" cy="903932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Signal Acquisition Equipment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2706426" y="123441"/>
        <a:ext cx="1355899" cy="903932"/>
      </dsp:txXfrm>
    </dsp:sp>
    <dsp:sp modelId="{80EA1C31-A03A-4ABC-8315-CE21DE80946B}">
      <dsp:nvSpPr>
        <dsp:cNvPr id="0" name=""/>
        <dsp:cNvSpPr/>
      </dsp:nvSpPr>
      <dsp:spPr>
        <a:xfrm>
          <a:off x="4502992" y="123441"/>
          <a:ext cx="2259831" cy="903932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Algorithm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954958" y="123441"/>
        <a:ext cx="1355899" cy="903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1662-8CE3-4172-8137-5CAF82817FDD}">
      <dsp:nvSpPr>
        <dsp:cNvPr id="0" name=""/>
        <dsp:cNvSpPr/>
      </dsp:nvSpPr>
      <dsp:spPr>
        <a:xfrm>
          <a:off x="214" y="124460"/>
          <a:ext cx="2588897" cy="901894"/>
        </a:xfrm>
        <a:prstGeom prst="chevron">
          <a:avLst/>
        </a:prstGeom>
        <a:noFill/>
        <a:ln w="317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Extraction of Respiratory Signals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1161" y="124460"/>
        <a:ext cx="1687003" cy="901894"/>
      </dsp:txXfrm>
    </dsp:sp>
    <dsp:sp modelId="{A863CD80-B8D2-4CB8-9AA5-970098254617}">
      <dsp:nvSpPr>
        <dsp:cNvPr id="0" name=""/>
        <dsp:cNvSpPr/>
      </dsp:nvSpPr>
      <dsp:spPr>
        <a:xfrm>
          <a:off x="2575065" y="124460"/>
          <a:ext cx="2097705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RR Estimation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026012" y="124460"/>
        <a:ext cx="1195811" cy="901894"/>
      </dsp:txXfrm>
    </dsp:sp>
    <dsp:sp modelId="{80EA1C31-A03A-4ABC-8315-CE21DE80946B}">
      <dsp:nvSpPr>
        <dsp:cNvPr id="0" name=""/>
        <dsp:cNvSpPr/>
      </dsp:nvSpPr>
      <dsp:spPr>
        <a:xfrm>
          <a:off x="4658724" y="124460"/>
          <a:ext cx="2109812" cy="901894"/>
        </a:xfrm>
        <a:prstGeom prst="chevron">
          <a:avLst/>
        </a:prstGeom>
        <a:noFill/>
        <a:ln w="19050" cap="flat" cmpd="sng" algn="ctr">
          <a:solidFill>
            <a:schemeClr val="tx1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Fusion of RR Estimates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109671" y="124460"/>
        <a:ext cx="1207918" cy="90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0842-E9A9-A242-ADF8-0A901BF9EA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42993-0282-9345-A85A-06DA86074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703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FA319459-3525-2B47-8882-AE86832FC270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1239C0-9A08-5846-AC27-21DABB9668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692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39C0-9A08-5846-AC27-21DABB966832}" type="slidenum">
              <a:rPr lang="en-GB" altLang="en-US" smtClean="0">
                <a:solidFill>
                  <a:prstClr val="black"/>
                </a:solidFill>
              </a:rPr>
              <a:pPr/>
              <a:t>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9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Image from: https://openclipart.org/detail/66667/publication   [500 px PNG]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E47F7-8C67-7546-AE3A-4361D8D5BEC3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9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Ref = 20 bpm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4B95EE-4F56-A54C-B9F1-591039FF7E1A}" type="slidenum">
              <a:rPr lang="en-GB" altLang="en-US"/>
              <a:pPr eaLnBrk="1" hangingPunct="1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9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created a library of synthetic ECG and PPG modulated by RR such that we had samples with</a:t>
            </a:r>
            <a:r>
              <a:rPr lang="en-GB" baseline="0" dirty="0" smtClean="0"/>
              <a:t> HRs ranging from 30-200bpm and RR ranging from 4-60bpm.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39C0-9A08-5846-AC27-21DABB966832}" type="slidenum">
              <a:rPr lang="en-GB" altLang="en-US" smtClean="0">
                <a:solidFill>
                  <a:prstClr val="black"/>
                </a:solidFill>
              </a:rPr>
              <a:pPr/>
              <a:t>26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2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Images from: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https://openclipart.org/detail/28443/sleeping-symbol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https://openclipart.org/detail/201733/walking-icon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https://openclipart.org/detail/223753/woman-running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All 250 px PNG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6608DC-B7EE-7240-A4E2-782B481F294A}" type="slidenum">
              <a:rPr lang="en-GB" altLang="en-US"/>
              <a:pPr eaLnBrk="1" hangingPunct="1">
                <a:spcBef>
                  <a:spcPct val="0"/>
                </a:spcBef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107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500Hz</a:t>
            </a:r>
          </a:p>
          <a:p>
            <a:r>
              <a:rPr lang="en-GB" dirty="0" smtClean="0"/>
              <a:t>RR from IP provided by monitors at 1Hz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39C0-9A08-5846-AC27-21DABB966832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107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32s windows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high quality window a template beat is constructed.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correlation between individual beats and the template is assessed. If the correlation is below an empirically determined threshold, then the window is deemed to be of low quality </a:t>
            </a: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39C0-9A08-5846-AC27-21DABB966832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56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differences between the reference and estimated RR are plotted against the averages of the two techniques.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bias is the mean difference.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limits of agreement are the bias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+/- 2 standard deviations. 95% of measurements fall within the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greater the value of 2SD, the wider the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less precise the measurements.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calculating the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corrected for repeated measures using a random effects model.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reported a complementary statistic, the coverage probability. This tells you what proportion of measurements fall within an acceptable error range. We set acceptable error at +/- 2bpm.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39C0-9A08-5846-AC27-21DABB966832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125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A7C7-F99D-C04F-A0B6-D6377EF21D39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C9C58-9DA0-4E4F-98EB-AFA65B1E41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536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37F9-047C-E249-86A7-E2BDF097769D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BFCD7-14C5-1646-8AD3-AD96C1A7D7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50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C726-6232-244A-BE27-F0F8A262893E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B235-8816-B04D-AF94-D0199061C6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34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E14A-AB86-6844-8262-BE000833AB46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9747F-3F26-C842-8738-C7874F5AB6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073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96C5-6890-9F49-8F9C-749F3E36255D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2A604-C499-7246-B278-41D6A5D9F1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30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8485-2726-2741-B53C-086E6E9895E5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F54F3-87A0-514A-AC8C-7398BD3BEB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87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600"/>
              </a:spcBef>
              <a:defRPr sz="2000"/>
            </a:lvl2pPr>
            <a:lvl3pPr>
              <a:lnSpc>
                <a:spcPct val="110000"/>
              </a:lnSpc>
              <a:spcBef>
                <a:spcPts val="600"/>
              </a:spcBef>
              <a:defRPr sz="1800"/>
            </a:lvl3pPr>
            <a:lvl4pPr>
              <a:lnSpc>
                <a:spcPct val="110000"/>
              </a:lnSpc>
              <a:spcBef>
                <a:spcPts val="600"/>
              </a:spcBef>
              <a:defRPr sz="1600"/>
            </a:lvl4pPr>
            <a:lvl5pPr>
              <a:lnSpc>
                <a:spcPct val="110000"/>
              </a:lnSpc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6DB8-9C5D-C642-8541-99ADBBA3AD49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CAC32-D880-6948-9974-9BFF696C75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376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5805264"/>
            <a:ext cx="8229600" cy="432048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r">
              <a:buNone/>
              <a:defRPr sz="2000"/>
            </a:lvl2pPr>
            <a:lvl3pPr marL="914400" indent="0" algn="r">
              <a:buNone/>
              <a:defRPr sz="2000"/>
            </a:lvl3pPr>
            <a:lvl4pPr marL="1371600" indent="0" algn="r">
              <a:buNone/>
              <a:defRPr sz="2000"/>
            </a:lvl4pPr>
            <a:lvl5pPr marL="1828800" indent="0" algn="r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FC2B-AD47-EE42-9D7F-857487DE603A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701DDE2-AFFB-4E45-9318-A10262DFD8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45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3183-E92F-8E44-9855-1B5094185077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BBC09-BC9F-2E4F-B4EF-79EB37EDA5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75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82D6-7384-BD41-B16D-E66790CBA03A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BE212-8482-DE46-A52D-6F2B461785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46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2DF2-C474-374D-8D46-4AF6FA1B4CFF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A034-2333-684F-8A80-DFE17F564F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649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BA58-03F9-4B45-8644-1D9A9D1168C1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E5D55-03EA-0B49-90DD-EAD7E43346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82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2ABC-460C-DB47-99DB-91FDDD0D2426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B0A8B-495C-5741-8E17-AEF2DD3846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305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9D63-F6D2-184A-ACC9-A1597FC2CE26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79EB2-AB19-0844-B7D4-05ED93FA3C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03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6513" y="0"/>
            <a:ext cx="9217026" cy="1412875"/>
          </a:xfrm>
          <a:prstGeom prst="rect">
            <a:avLst/>
          </a:prstGeom>
          <a:gradFill flip="none" rotWithShape="1">
            <a:gsLst>
              <a:gs pos="0">
                <a:srgbClr val="326092"/>
              </a:gs>
              <a:gs pos="100000">
                <a:srgbClr val="3B814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04B037-C74A-0941-BDD4-9EAE34991F02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C7CF9D5-2182-3447-9F35-A8896FAC9A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938" y="1916113"/>
            <a:ext cx="9188451" cy="1917700"/>
          </a:xfrm>
          <a:prstGeom prst="rect">
            <a:avLst/>
          </a:prstGeom>
          <a:gradFill flip="none" rotWithShape="1">
            <a:gsLst>
              <a:gs pos="0">
                <a:srgbClr val="326092"/>
              </a:gs>
              <a:gs pos="100000">
                <a:srgbClr val="3B814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67BF18-6BAE-4D4E-AF6B-51493C90F897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6C6F103-5FD3-EE40-AC38-3A282FC1E4F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670D9C23-4D89-1046-987E-23261FE510DC}" type="datetimeFigureOut">
              <a:rPr lang="en-GB"/>
              <a:pPr>
                <a:defRPr/>
              </a:pPr>
              <a:t>14/09/2017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DC1D31-6F7B-884F-9081-0EE2667530E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7938" y="2276475"/>
            <a:ext cx="9188451" cy="1152525"/>
          </a:xfrm>
          <a:prstGeom prst="rect">
            <a:avLst/>
          </a:prstGeom>
          <a:gradFill flip="none" rotWithShape="1">
            <a:gsLst>
              <a:gs pos="0">
                <a:srgbClr val="326092"/>
              </a:gs>
              <a:gs pos="100000">
                <a:srgbClr val="3B814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88/0967-3334/37/4/610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10.xml"/><Relationship Id="rId5" Type="http://schemas.openxmlformats.org/officeDocument/2006/relationships/diagramLayout" Target="../diagrams/layout10.xml"/><Relationship Id="rId6" Type="http://schemas.openxmlformats.org/officeDocument/2006/relationships/diagramQuickStyle" Target="../diagrams/quickStyle10.xml"/><Relationship Id="rId7" Type="http://schemas.openxmlformats.org/officeDocument/2006/relationships/diagramColors" Target="../diagrams/colors10.xml"/><Relationship Id="rId8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7" Type="http://schemas.openxmlformats.org/officeDocument/2006/relationships/hyperlink" Target="http://peterhcharlton.github.io/RRest/" TargetMode="External"/><Relationship Id="rId8" Type="http://schemas.openxmlformats.org/officeDocument/2006/relationships/image" Target="../media/image9.emf"/><Relationship Id="rId9" Type="http://schemas.openxmlformats.org/officeDocument/2006/relationships/hyperlink" Target="http://doi.org/10.1007/978-3-319-43742-2_26" TargetMode="External"/><Relationship Id="rId10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1472133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peterhcharlton.github.io/RRest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7" Type="http://schemas.openxmlformats.org/officeDocument/2006/relationships/image" Target="../media/image19.emf"/><Relationship Id="rId8" Type="http://schemas.openxmlformats.org/officeDocument/2006/relationships/hyperlink" Target="http://doi.org/10.1088/1361-6579/aa670e" TargetMode="External"/><Relationship Id="rId9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7" Type="http://schemas.openxmlformats.org/officeDocument/2006/relationships/image" Target="../media/image19.emf"/><Relationship Id="rId8" Type="http://schemas.openxmlformats.org/officeDocument/2006/relationships/hyperlink" Target="http://doi.org/10.1088/1361-6579/aa670e" TargetMode="External"/><Relationship Id="rId9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opscience.iop.org/article/10.1088/0967-3334/37/4/610#acknowledgement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5281/zenodo.166525" TargetMode="External"/><Relationship Id="rId4" Type="http://schemas.openxmlformats.org/officeDocument/2006/relationships/hyperlink" Target="http://doi.org/10.5281/zenodo.16654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licenses/by/4.0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peterhcharlton.github.io/RRest/vortal_dataset.html" TargetMode="External"/><Relationship Id="rId4" Type="http://schemas.openxmlformats.org/officeDocument/2006/relationships/hyperlink" Target="http://peterhcharlton.github.io/RRest/algorithms.html" TargetMode="External"/><Relationship Id="rId5" Type="http://schemas.openxmlformats.org/officeDocument/2006/relationships/hyperlink" Target="http://iopscience.iop.org/0967-3334/37/4/610/media" TargetMode="External"/><Relationship Id="rId6" Type="http://schemas.openxmlformats.org/officeDocument/2006/relationships/hyperlink" Target="http://iopscience.iop.org/article/10.1088/0967-3334/37/4/610#references" TargetMode="External"/><Relationship Id="rId7" Type="http://schemas.openxmlformats.org/officeDocument/2006/relationships/hyperlink" Target="https://doi.org/10.1088/0967-3334/37/4/610" TargetMode="External"/><Relationship Id="rId8" Type="http://schemas.openxmlformats.org/officeDocument/2006/relationships/image" Target="../media/image20.tiff"/><Relationship Id="rId9" Type="http://schemas.openxmlformats.org/officeDocument/2006/relationships/hyperlink" Target="http://doi.org/10.1088/0967-3334/37/4/610" TargetMode="External"/><Relationship Id="rId10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terhcharlton.github.io/RRes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/>
              <a:t>An assessment of algorithms to estimate respiratory rate from the electrocardiogram and </a:t>
            </a:r>
            <a:r>
              <a:rPr lang="en-GB" altLang="en-US" sz="3200" dirty="0" err="1"/>
              <a:t>photoplethysmogram</a:t>
            </a:r>
            <a:endParaRPr lang="en-GB" altLang="en-US" sz="3200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4076700"/>
            <a:ext cx="6400800" cy="2232025"/>
          </a:xfrm>
        </p:spPr>
        <p:txBody>
          <a:bodyPr/>
          <a:lstStyle/>
          <a:p>
            <a:pPr eaLnBrk="1" hangingPunct="1"/>
            <a:r>
              <a:rPr lang="en-GB" altLang="en-US" sz="2500" dirty="0">
                <a:solidFill>
                  <a:schemeClr val="tx1"/>
                </a:solidFill>
              </a:rPr>
              <a:t>P. H. Charlton and T. </a:t>
            </a:r>
            <a:r>
              <a:rPr lang="en-GB" altLang="en-US" sz="2500" dirty="0" err="1">
                <a:solidFill>
                  <a:schemeClr val="tx1"/>
                </a:solidFill>
              </a:rPr>
              <a:t>Bonnici</a:t>
            </a:r>
            <a:r>
              <a:rPr lang="en-GB" altLang="en-US" sz="2500" dirty="0">
                <a:solidFill>
                  <a:schemeClr val="tx1"/>
                </a:solidFill>
              </a:rPr>
              <a:t>, L. </a:t>
            </a:r>
            <a:r>
              <a:rPr lang="en-GB" altLang="en-US" sz="2500" dirty="0" err="1">
                <a:solidFill>
                  <a:schemeClr val="tx1"/>
                </a:solidFill>
              </a:rPr>
              <a:t>Tarassenko</a:t>
            </a:r>
            <a:r>
              <a:rPr lang="en-GB" altLang="en-US" sz="2500" dirty="0">
                <a:solidFill>
                  <a:schemeClr val="tx1"/>
                </a:solidFill>
              </a:rPr>
              <a:t>, D. A. Clifton, R. Beale and P. J. Watkinson</a:t>
            </a:r>
          </a:p>
          <a:p>
            <a:pPr eaLnBrk="1" hangingPunct="1"/>
            <a:endParaRPr lang="en-GB" altLang="en-US" sz="2500" dirty="0" smtClean="0">
              <a:solidFill>
                <a:schemeClr val="tx1"/>
              </a:solidFill>
            </a:endParaRPr>
          </a:p>
          <a:p>
            <a:pPr eaLnBrk="1" hangingPunct="1"/>
            <a:endParaRPr lang="en-GB" altLang="en-US" sz="2500" dirty="0">
              <a:solidFill>
                <a:schemeClr val="tx1"/>
              </a:solidFill>
            </a:endParaRPr>
          </a:p>
          <a:p>
            <a:pPr eaLnBrk="1" hangingPunct="1"/>
            <a:endParaRPr lang="en-GB" altLang="en-US" sz="2500" dirty="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000" dirty="0">
                <a:solidFill>
                  <a:schemeClr val="tx1"/>
                </a:solidFill>
              </a:rPr>
              <a:t>DOI: </a:t>
            </a:r>
            <a:r>
              <a:rPr lang="en-GB" altLang="en-US" sz="2000" dirty="0">
                <a:solidFill>
                  <a:schemeClr val="tx1"/>
                </a:solidFill>
                <a:hlinkClick r:id="rId3"/>
              </a:rPr>
              <a:t>10.1088/0967-3334/37/4/610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708" y="5192712"/>
            <a:ext cx="1656314" cy="7630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194193"/>
            <a:ext cx="1657301" cy="76004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8"/>
          <a:stretch/>
        </p:blipFill>
        <p:spPr bwMode="auto">
          <a:xfrm>
            <a:off x="1082921" y="3316166"/>
            <a:ext cx="3561088" cy="33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75756" y="3085184"/>
            <a:ext cx="1152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PPG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01759" y="3415391"/>
            <a:ext cx="859386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 mod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01761" y="4519455"/>
            <a:ext cx="7921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BW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1760" y="5301971"/>
            <a:ext cx="7921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AM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1760" y="6136104"/>
            <a:ext cx="7921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FM</a:t>
            </a:r>
          </a:p>
        </p:txBody>
      </p:sp>
      <p:sp>
        <p:nvSpPr>
          <p:cNvPr id="18" name="Oval 17"/>
          <p:cNvSpPr/>
          <p:nvPr/>
        </p:nvSpPr>
        <p:spPr>
          <a:xfrm>
            <a:off x="146114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315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6890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721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7530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8485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8170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8039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8240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8815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9135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9455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0410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095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849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43574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3775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4350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467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4990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5945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630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5499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700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6275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66595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6915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7870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7555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595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86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7151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67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32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215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673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839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93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3280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804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645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899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344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868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51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67495" y="5138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77045" y="52528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73895" y="52845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083445" y="52020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35745" y="58179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632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835795" y="5716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038995" y="57608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0295" y="5163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89845" y="5278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686695" y="53099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896245" y="5227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248545" y="5843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445395" y="57925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648595" y="57417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851795" y="57862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93095" y="51448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02645" y="52591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99495" y="5290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09045" y="52083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061345" y="58243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581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461395" y="57227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664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93195" y="5151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102745" y="5265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299595" y="52972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861445" y="58306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58295" y="5779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261495" y="57290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4646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448445" y="468134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650456" y="460956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856205" y="469706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05940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262605" y="46526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472155" y="45891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669005" y="47034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067695" y="468134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3269706" y="460956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475455" y="469706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67865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3881855" y="46526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091405" y="45891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288255" y="47034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87220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ame 107"/>
          <p:cNvSpPr/>
          <p:nvPr/>
        </p:nvSpPr>
        <p:spPr>
          <a:xfrm>
            <a:off x="5182244" y="4230437"/>
            <a:ext cx="1286933" cy="1149288"/>
          </a:xfrm>
          <a:prstGeom prst="frame">
            <a:avLst>
              <a:gd name="adj1" fmla="val 504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Find baseline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8"/>
          <a:stretch/>
        </p:blipFill>
        <p:spPr bwMode="auto">
          <a:xfrm>
            <a:off x="1082921" y="3316166"/>
            <a:ext cx="3561088" cy="33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75756" y="3085184"/>
            <a:ext cx="1152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PPG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01759" y="3415391"/>
            <a:ext cx="859386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 mod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01761" y="4519455"/>
            <a:ext cx="7921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BW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1760" y="5301971"/>
            <a:ext cx="7921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AM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1760" y="6136104"/>
            <a:ext cx="7921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FM</a:t>
            </a:r>
          </a:p>
        </p:txBody>
      </p:sp>
      <p:sp>
        <p:nvSpPr>
          <p:cNvPr id="18" name="Oval 17"/>
          <p:cNvSpPr/>
          <p:nvPr/>
        </p:nvSpPr>
        <p:spPr>
          <a:xfrm>
            <a:off x="146114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315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6890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721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7530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8485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8170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8039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8240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8815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9135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9455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0410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095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849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43574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3775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4350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467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4990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5945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630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5499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700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6275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66595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6915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7870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7555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595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86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7151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67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32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215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673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839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93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3280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804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645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899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344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868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51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67495" y="5138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77045" y="52528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73895" y="52845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083445" y="52020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35745" y="58179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632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835795" y="5716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038995" y="57608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0295" y="5163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89845" y="5278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686695" y="53099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896245" y="5227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248545" y="5843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445395" y="57925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648595" y="57417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851795" y="57862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93095" y="51448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02645" y="52591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99495" y="5290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09045" y="52083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061345" y="58243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581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461395" y="57227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664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93195" y="5151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102745" y="5265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299595" y="52972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861445" y="58306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58295" y="5779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261495" y="57290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4646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448445" y="468134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650456" y="460956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856205" y="469706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205940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2262605" y="46526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2472155" y="45891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669005" y="47034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067695" y="468134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3269706" y="460956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3475455" y="469706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367865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3881855" y="46526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091405" y="45891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288255" y="47034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87220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15049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479550" y="5092700"/>
            <a:ext cx="3162300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17018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18986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2095500" y="4819650"/>
            <a:ext cx="0" cy="279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23304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25273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27241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2921000" y="4819650"/>
            <a:ext cx="0" cy="279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31305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33274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35242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3733800" y="4819650"/>
            <a:ext cx="0" cy="279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39433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41402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43370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rame 156"/>
          <p:cNvSpPr/>
          <p:nvPr/>
        </p:nvSpPr>
        <p:spPr>
          <a:xfrm>
            <a:off x="5182244" y="4230437"/>
            <a:ext cx="1286933" cy="1149288"/>
          </a:xfrm>
          <a:prstGeom prst="frame">
            <a:avLst>
              <a:gd name="adj1" fmla="val 504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Find baseline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8"/>
          <a:stretch/>
        </p:blipFill>
        <p:spPr bwMode="auto">
          <a:xfrm>
            <a:off x="1082921" y="3316166"/>
            <a:ext cx="3561088" cy="33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75756" y="3085184"/>
            <a:ext cx="1152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PPG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01759" y="3415391"/>
            <a:ext cx="859386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 mod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01761" y="4519455"/>
            <a:ext cx="7921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BW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1760" y="5301971"/>
            <a:ext cx="7921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AM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1760" y="6136104"/>
            <a:ext cx="7921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FM</a:t>
            </a:r>
          </a:p>
        </p:txBody>
      </p:sp>
      <p:sp>
        <p:nvSpPr>
          <p:cNvPr id="18" name="Oval 17"/>
          <p:cNvSpPr/>
          <p:nvPr/>
        </p:nvSpPr>
        <p:spPr>
          <a:xfrm>
            <a:off x="146114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315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6890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721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7530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8485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8170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8039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8240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8815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9135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9455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0410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095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849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43574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3775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4350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467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4990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5945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630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5499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700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6275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66595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6915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7870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7555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595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86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7151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67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32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215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673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839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93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3280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804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645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899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344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868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51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67495" y="5138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77045" y="52528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73895" y="52845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083445" y="52020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35745" y="58179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632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835795" y="5716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038995" y="57608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0295" y="5163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89845" y="5278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686695" y="53099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896245" y="5227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248545" y="5843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445395" y="57925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648595" y="57417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851795" y="57862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93095" y="51448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02645" y="52591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99495" y="5290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09045" y="52083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061345" y="58243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581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461395" y="57227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664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93195" y="5151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102745" y="5265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299595" y="52972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861445" y="58306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58295" y="5779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261495" y="57290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4646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511300" y="5194300"/>
            <a:ext cx="6350" cy="7112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718129" y="5314950"/>
            <a:ext cx="0" cy="5270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918608" y="5327650"/>
            <a:ext cx="0" cy="4635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119087" y="5264150"/>
            <a:ext cx="0" cy="5397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2319566" y="5207000"/>
            <a:ext cx="6350" cy="7112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2526395" y="5327650"/>
            <a:ext cx="0" cy="5270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2726874" y="5340350"/>
            <a:ext cx="0" cy="4635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2927353" y="5276850"/>
            <a:ext cx="0" cy="5397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3127832" y="5194300"/>
            <a:ext cx="6350" cy="7112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334661" y="5314950"/>
            <a:ext cx="0" cy="5270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3535140" y="5327650"/>
            <a:ext cx="0" cy="4635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3735619" y="5264150"/>
            <a:ext cx="0" cy="5397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3936098" y="5194300"/>
            <a:ext cx="6350" cy="7112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4142927" y="5314950"/>
            <a:ext cx="0" cy="5270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4343400" y="5327650"/>
            <a:ext cx="0" cy="4635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1511300" y="6082270"/>
            <a:ext cx="286457" cy="492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5260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192405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2089150" y="6084730"/>
            <a:ext cx="2413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2311400" y="6082270"/>
            <a:ext cx="286457" cy="492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255270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72415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889250" y="6084730"/>
            <a:ext cx="2413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3149600" y="6082270"/>
            <a:ext cx="286457" cy="492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339090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356235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3727450" y="6084730"/>
            <a:ext cx="2413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3917950" y="6082270"/>
            <a:ext cx="286457" cy="492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15925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433070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1448445" y="468134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650456" y="460956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856205" y="469706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205940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2262605" y="46526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2472155" y="45891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669005" y="47034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067695" y="468134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3269706" y="460956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3475455" y="469706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367865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3881855" y="46526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091405" y="45891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288255" y="47034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87220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15049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479550" y="5092700"/>
            <a:ext cx="3162300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17018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18986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2095500" y="4819650"/>
            <a:ext cx="0" cy="279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23304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25273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27241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2921000" y="4819650"/>
            <a:ext cx="0" cy="279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31305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33274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35242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3733800" y="4819650"/>
            <a:ext cx="0" cy="279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39433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41402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43370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rame 156"/>
          <p:cNvSpPr/>
          <p:nvPr/>
        </p:nvSpPr>
        <p:spPr>
          <a:xfrm>
            <a:off x="4996833" y="5327650"/>
            <a:ext cx="1444184" cy="1260630"/>
          </a:xfrm>
          <a:prstGeom prst="frame">
            <a:avLst>
              <a:gd name="adj1" fmla="val 504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Measure amplitudes and intervals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8"/>
          <a:stretch/>
        </p:blipFill>
        <p:spPr bwMode="auto">
          <a:xfrm>
            <a:off x="1082921" y="3316166"/>
            <a:ext cx="3561088" cy="33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75756" y="3085184"/>
            <a:ext cx="1152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PPG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01759" y="3415391"/>
            <a:ext cx="859386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 mod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01761" y="4519455"/>
            <a:ext cx="7921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BW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1760" y="5301971"/>
            <a:ext cx="7921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AM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1760" y="6136104"/>
            <a:ext cx="7921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FM</a:t>
            </a:r>
          </a:p>
        </p:txBody>
      </p:sp>
      <p:sp>
        <p:nvSpPr>
          <p:cNvPr id="18" name="Oval 17"/>
          <p:cNvSpPr/>
          <p:nvPr/>
        </p:nvSpPr>
        <p:spPr>
          <a:xfrm>
            <a:off x="146114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315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6890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721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7530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8485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8170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8039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8240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8815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9135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9455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0410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095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849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43574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3775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4350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467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4990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5945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630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5499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700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6275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66595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6915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7870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7555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595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86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7151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67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32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215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673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839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93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3280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804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645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899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344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868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51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67495" y="5138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77045" y="52528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73895" y="52845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083445" y="52020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35745" y="58179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632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835795" y="5716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038995" y="57608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0295" y="5163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89845" y="5278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686695" y="53099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896245" y="5227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248545" y="5843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445395" y="57925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648595" y="57417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851795" y="57862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93095" y="51448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02645" y="52591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99495" y="5290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09045" y="52083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061345" y="58243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581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461395" y="57227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664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93195" y="5151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102745" y="5265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299595" y="52972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861445" y="58306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58295" y="5779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261495" y="57290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4646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511300" y="5194300"/>
            <a:ext cx="6350" cy="7112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718129" y="5314950"/>
            <a:ext cx="0" cy="5270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918608" y="5327650"/>
            <a:ext cx="0" cy="4635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119087" y="5264150"/>
            <a:ext cx="0" cy="5397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7" name="Straight Connector 15366"/>
          <p:cNvCxnSpPr/>
          <p:nvPr/>
        </p:nvCxnSpPr>
        <p:spPr>
          <a:xfrm>
            <a:off x="5130800" y="5905500"/>
            <a:ext cx="3162300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2319566" y="5207000"/>
            <a:ext cx="6350" cy="7112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2526395" y="5327650"/>
            <a:ext cx="0" cy="5270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2726874" y="5340350"/>
            <a:ext cx="0" cy="4635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2927353" y="5276850"/>
            <a:ext cx="0" cy="5397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3127832" y="5194300"/>
            <a:ext cx="6350" cy="7112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334661" y="5314950"/>
            <a:ext cx="0" cy="5270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3535140" y="5327650"/>
            <a:ext cx="0" cy="4635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3735619" y="5264150"/>
            <a:ext cx="0" cy="5397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3936098" y="5194300"/>
            <a:ext cx="6350" cy="7112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4142927" y="5314950"/>
            <a:ext cx="0" cy="5270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4343400" y="5327650"/>
            <a:ext cx="0" cy="4635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1511300" y="6082270"/>
            <a:ext cx="286457" cy="492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5260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192405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2089150" y="6084730"/>
            <a:ext cx="2413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5130800" y="6629400"/>
            <a:ext cx="3162300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2311400" y="6082270"/>
            <a:ext cx="286457" cy="492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255270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72415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889250" y="6084730"/>
            <a:ext cx="2413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3149600" y="6082270"/>
            <a:ext cx="286457" cy="492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339090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356235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3727450" y="6084730"/>
            <a:ext cx="2413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3917950" y="6082270"/>
            <a:ext cx="286457" cy="492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15925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4330700" y="6084730"/>
            <a:ext cx="1778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1448445" y="468134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650456" y="460956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856205" y="469706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205940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2262605" y="46526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2472155" y="45891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669005" y="47034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067695" y="468134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3269706" y="460956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3475455" y="469706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367865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3881855" y="46526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091405" y="45891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288255" y="47034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87220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5124450" y="5118100"/>
            <a:ext cx="3162300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15049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479550" y="5092700"/>
            <a:ext cx="3162300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17018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18986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2095500" y="4819650"/>
            <a:ext cx="0" cy="279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23304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25273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27241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2921000" y="4819650"/>
            <a:ext cx="0" cy="279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31305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33274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35242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3733800" y="4819650"/>
            <a:ext cx="0" cy="279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3943350" y="4730750"/>
            <a:ext cx="0" cy="368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4140200" y="4673600"/>
            <a:ext cx="0" cy="425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4337050" y="4787900"/>
            <a:ext cx="0" cy="3111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5184403" y="4652619"/>
            <a:ext cx="2827866" cy="188359"/>
          </a:xfrm>
          <a:custGeom>
            <a:avLst/>
            <a:gdLst>
              <a:gd name="connsiteX0" fmla="*/ 0 w 2827866"/>
              <a:gd name="connsiteY0" fmla="*/ 94370 h 188359"/>
              <a:gd name="connsiteX1" fmla="*/ 194733 w 2827866"/>
              <a:gd name="connsiteY1" fmla="*/ 26636 h 188359"/>
              <a:gd name="connsiteX2" fmla="*/ 406400 w 2827866"/>
              <a:gd name="connsiteY2" fmla="*/ 119770 h 188359"/>
              <a:gd name="connsiteX3" fmla="*/ 609600 w 2827866"/>
              <a:gd name="connsiteY3" fmla="*/ 187503 h 188359"/>
              <a:gd name="connsiteX4" fmla="*/ 812800 w 2827866"/>
              <a:gd name="connsiteY4" fmla="*/ 77436 h 188359"/>
              <a:gd name="connsiteX5" fmla="*/ 1016000 w 2827866"/>
              <a:gd name="connsiteY5" fmla="*/ 9703 h 188359"/>
              <a:gd name="connsiteX6" fmla="*/ 1210733 w 2827866"/>
              <a:gd name="connsiteY6" fmla="*/ 111303 h 188359"/>
              <a:gd name="connsiteX7" fmla="*/ 1413933 w 2827866"/>
              <a:gd name="connsiteY7" fmla="*/ 187503 h 188359"/>
              <a:gd name="connsiteX8" fmla="*/ 1608666 w 2827866"/>
              <a:gd name="connsiteY8" fmla="*/ 102836 h 188359"/>
              <a:gd name="connsiteX9" fmla="*/ 1811866 w 2827866"/>
              <a:gd name="connsiteY9" fmla="*/ 18170 h 188359"/>
              <a:gd name="connsiteX10" fmla="*/ 2015066 w 2827866"/>
              <a:gd name="connsiteY10" fmla="*/ 111303 h 188359"/>
              <a:gd name="connsiteX11" fmla="*/ 2235200 w 2827866"/>
              <a:gd name="connsiteY11" fmla="*/ 187503 h 188359"/>
              <a:gd name="connsiteX12" fmla="*/ 2429933 w 2827866"/>
              <a:gd name="connsiteY12" fmla="*/ 60503 h 188359"/>
              <a:gd name="connsiteX13" fmla="*/ 2641600 w 2827866"/>
              <a:gd name="connsiteY13" fmla="*/ 1236 h 188359"/>
              <a:gd name="connsiteX14" fmla="*/ 2827866 w 2827866"/>
              <a:gd name="connsiteY14" fmla="*/ 111303 h 18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7866" h="188359">
                <a:moveTo>
                  <a:pt x="0" y="94370"/>
                </a:moveTo>
                <a:cubicBezTo>
                  <a:pt x="63500" y="58386"/>
                  <a:pt x="127000" y="22403"/>
                  <a:pt x="194733" y="26636"/>
                </a:cubicBezTo>
                <a:cubicBezTo>
                  <a:pt x="262466" y="30869"/>
                  <a:pt x="337255" y="92959"/>
                  <a:pt x="406400" y="119770"/>
                </a:cubicBezTo>
                <a:cubicBezTo>
                  <a:pt x="475545" y="146581"/>
                  <a:pt x="541867" y="194559"/>
                  <a:pt x="609600" y="187503"/>
                </a:cubicBezTo>
                <a:cubicBezTo>
                  <a:pt x="677333" y="180447"/>
                  <a:pt x="745067" y="107069"/>
                  <a:pt x="812800" y="77436"/>
                </a:cubicBezTo>
                <a:cubicBezTo>
                  <a:pt x="880533" y="47803"/>
                  <a:pt x="949678" y="4059"/>
                  <a:pt x="1016000" y="9703"/>
                </a:cubicBezTo>
                <a:cubicBezTo>
                  <a:pt x="1082322" y="15347"/>
                  <a:pt x="1144411" y="81670"/>
                  <a:pt x="1210733" y="111303"/>
                </a:cubicBezTo>
                <a:cubicBezTo>
                  <a:pt x="1277055" y="140936"/>
                  <a:pt x="1347611" y="188914"/>
                  <a:pt x="1413933" y="187503"/>
                </a:cubicBezTo>
                <a:cubicBezTo>
                  <a:pt x="1480255" y="186092"/>
                  <a:pt x="1608666" y="102836"/>
                  <a:pt x="1608666" y="102836"/>
                </a:cubicBezTo>
                <a:cubicBezTo>
                  <a:pt x="1674988" y="74614"/>
                  <a:pt x="1744133" y="16759"/>
                  <a:pt x="1811866" y="18170"/>
                </a:cubicBezTo>
                <a:cubicBezTo>
                  <a:pt x="1879599" y="19581"/>
                  <a:pt x="1944510" y="83081"/>
                  <a:pt x="2015066" y="111303"/>
                </a:cubicBezTo>
                <a:cubicBezTo>
                  <a:pt x="2085622" y="139525"/>
                  <a:pt x="2166056" y="195970"/>
                  <a:pt x="2235200" y="187503"/>
                </a:cubicBezTo>
                <a:cubicBezTo>
                  <a:pt x="2304344" y="179036"/>
                  <a:pt x="2362200" y="91547"/>
                  <a:pt x="2429933" y="60503"/>
                </a:cubicBezTo>
                <a:cubicBezTo>
                  <a:pt x="2497666" y="29459"/>
                  <a:pt x="2575278" y="-7231"/>
                  <a:pt x="2641600" y="1236"/>
                </a:cubicBezTo>
                <a:cubicBezTo>
                  <a:pt x="2707922" y="9703"/>
                  <a:pt x="2793999" y="90136"/>
                  <a:pt x="2827866" y="111303"/>
                </a:cubicBezTo>
              </a:path>
            </a:pathLst>
          </a:cu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Freeform 168"/>
          <p:cNvSpPr/>
          <p:nvPr/>
        </p:nvSpPr>
        <p:spPr>
          <a:xfrm>
            <a:off x="5184403" y="5175577"/>
            <a:ext cx="2912533" cy="279594"/>
          </a:xfrm>
          <a:custGeom>
            <a:avLst/>
            <a:gdLst>
              <a:gd name="connsiteX0" fmla="*/ 0 w 2827866"/>
              <a:gd name="connsiteY0" fmla="*/ 94370 h 188359"/>
              <a:gd name="connsiteX1" fmla="*/ 194733 w 2827866"/>
              <a:gd name="connsiteY1" fmla="*/ 26636 h 188359"/>
              <a:gd name="connsiteX2" fmla="*/ 406400 w 2827866"/>
              <a:gd name="connsiteY2" fmla="*/ 119770 h 188359"/>
              <a:gd name="connsiteX3" fmla="*/ 609600 w 2827866"/>
              <a:gd name="connsiteY3" fmla="*/ 187503 h 188359"/>
              <a:gd name="connsiteX4" fmla="*/ 812800 w 2827866"/>
              <a:gd name="connsiteY4" fmla="*/ 77436 h 188359"/>
              <a:gd name="connsiteX5" fmla="*/ 1016000 w 2827866"/>
              <a:gd name="connsiteY5" fmla="*/ 9703 h 188359"/>
              <a:gd name="connsiteX6" fmla="*/ 1210733 w 2827866"/>
              <a:gd name="connsiteY6" fmla="*/ 111303 h 188359"/>
              <a:gd name="connsiteX7" fmla="*/ 1413933 w 2827866"/>
              <a:gd name="connsiteY7" fmla="*/ 187503 h 188359"/>
              <a:gd name="connsiteX8" fmla="*/ 1608666 w 2827866"/>
              <a:gd name="connsiteY8" fmla="*/ 102836 h 188359"/>
              <a:gd name="connsiteX9" fmla="*/ 1811866 w 2827866"/>
              <a:gd name="connsiteY9" fmla="*/ 18170 h 188359"/>
              <a:gd name="connsiteX10" fmla="*/ 2015066 w 2827866"/>
              <a:gd name="connsiteY10" fmla="*/ 111303 h 188359"/>
              <a:gd name="connsiteX11" fmla="*/ 2235200 w 2827866"/>
              <a:gd name="connsiteY11" fmla="*/ 187503 h 188359"/>
              <a:gd name="connsiteX12" fmla="*/ 2429933 w 2827866"/>
              <a:gd name="connsiteY12" fmla="*/ 60503 h 188359"/>
              <a:gd name="connsiteX13" fmla="*/ 2641600 w 2827866"/>
              <a:gd name="connsiteY13" fmla="*/ 1236 h 188359"/>
              <a:gd name="connsiteX14" fmla="*/ 2827866 w 2827866"/>
              <a:gd name="connsiteY14" fmla="*/ 111303 h 188359"/>
              <a:gd name="connsiteX0" fmla="*/ 0 w 2827866"/>
              <a:gd name="connsiteY0" fmla="*/ 10093 h 231082"/>
              <a:gd name="connsiteX1" fmla="*/ 194733 w 2827866"/>
              <a:gd name="connsiteY1" fmla="*/ 69359 h 231082"/>
              <a:gd name="connsiteX2" fmla="*/ 406400 w 2827866"/>
              <a:gd name="connsiteY2" fmla="*/ 162493 h 231082"/>
              <a:gd name="connsiteX3" fmla="*/ 609600 w 2827866"/>
              <a:gd name="connsiteY3" fmla="*/ 230226 h 231082"/>
              <a:gd name="connsiteX4" fmla="*/ 812800 w 2827866"/>
              <a:gd name="connsiteY4" fmla="*/ 120159 h 231082"/>
              <a:gd name="connsiteX5" fmla="*/ 1016000 w 2827866"/>
              <a:gd name="connsiteY5" fmla="*/ 52426 h 231082"/>
              <a:gd name="connsiteX6" fmla="*/ 1210733 w 2827866"/>
              <a:gd name="connsiteY6" fmla="*/ 154026 h 231082"/>
              <a:gd name="connsiteX7" fmla="*/ 1413933 w 2827866"/>
              <a:gd name="connsiteY7" fmla="*/ 230226 h 231082"/>
              <a:gd name="connsiteX8" fmla="*/ 1608666 w 2827866"/>
              <a:gd name="connsiteY8" fmla="*/ 145559 h 231082"/>
              <a:gd name="connsiteX9" fmla="*/ 1811866 w 2827866"/>
              <a:gd name="connsiteY9" fmla="*/ 60893 h 231082"/>
              <a:gd name="connsiteX10" fmla="*/ 2015066 w 2827866"/>
              <a:gd name="connsiteY10" fmla="*/ 154026 h 231082"/>
              <a:gd name="connsiteX11" fmla="*/ 2235200 w 2827866"/>
              <a:gd name="connsiteY11" fmla="*/ 230226 h 231082"/>
              <a:gd name="connsiteX12" fmla="*/ 2429933 w 2827866"/>
              <a:gd name="connsiteY12" fmla="*/ 103226 h 231082"/>
              <a:gd name="connsiteX13" fmla="*/ 2641600 w 2827866"/>
              <a:gd name="connsiteY13" fmla="*/ 43959 h 231082"/>
              <a:gd name="connsiteX14" fmla="*/ 2827866 w 2827866"/>
              <a:gd name="connsiteY14" fmla="*/ 154026 h 231082"/>
              <a:gd name="connsiteX0" fmla="*/ 0 w 2827866"/>
              <a:gd name="connsiteY0" fmla="*/ 10093 h 231082"/>
              <a:gd name="connsiteX1" fmla="*/ 194733 w 2827866"/>
              <a:gd name="connsiteY1" fmla="*/ 69359 h 231082"/>
              <a:gd name="connsiteX2" fmla="*/ 406400 w 2827866"/>
              <a:gd name="connsiteY2" fmla="*/ 162493 h 231082"/>
              <a:gd name="connsiteX3" fmla="*/ 660400 w 2827866"/>
              <a:gd name="connsiteY3" fmla="*/ 137092 h 231082"/>
              <a:gd name="connsiteX4" fmla="*/ 812800 w 2827866"/>
              <a:gd name="connsiteY4" fmla="*/ 120159 h 231082"/>
              <a:gd name="connsiteX5" fmla="*/ 1016000 w 2827866"/>
              <a:gd name="connsiteY5" fmla="*/ 52426 h 231082"/>
              <a:gd name="connsiteX6" fmla="*/ 1210733 w 2827866"/>
              <a:gd name="connsiteY6" fmla="*/ 154026 h 231082"/>
              <a:gd name="connsiteX7" fmla="*/ 1413933 w 2827866"/>
              <a:gd name="connsiteY7" fmla="*/ 230226 h 231082"/>
              <a:gd name="connsiteX8" fmla="*/ 1608666 w 2827866"/>
              <a:gd name="connsiteY8" fmla="*/ 145559 h 231082"/>
              <a:gd name="connsiteX9" fmla="*/ 1811866 w 2827866"/>
              <a:gd name="connsiteY9" fmla="*/ 60893 h 231082"/>
              <a:gd name="connsiteX10" fmla="*/ 2015066 w 2827866"/>
              <a:gd name="connsiteY10" fmla="*/ 154026 h 231082"/>
              <a:gd name="connsiteX11" fmla="*/ 2235200 w 2827866"/>
              <a:gd name="connsiteY11" fmla="*/ 230226 h 231082"/>
              <a:gd name="connsiteX12" fmla="*/ 2429933 w 2827866"/>
              <a:gd name="connsiteY12" fmla="*/ 103226 h 231082"/>
              <a:gd name="connsiteX13" fmla="*/ 2641600 w 2827866"/>
              <a:gd name="connsiteY13" fmla="*/ 43959 h 231082"/>
              <a:gd name="connsiteX14" fmla="*/ 2827866 w 2827866"/>
              <a:gd name="connsiteY14" fmla="*/ 154026 h 231082"/>
              <a:gd name="connsiteX0" fmla="*/ 0 w 2827866"/>
              <a:gd name="connsiteY0" fmla="*/ 11429 h 232418"/>
              <a:gd name="connsiteX1" fmla="*/ 194733 w 2827866"/>
              <a:gd name="connsiteY1" fmla="*/ 70695 h 232418"/>
              <a:gd name="connsiteX2" fmla="*/ 406400 w 2827866"/>
              <a:gd name="connsiteY2" fmla="*/ 163829 h 232418"/>
              <a:gd name="connsiteX3" fmla="*/ 660400 w 2827866"/>
              <a:gd name="connsiteY3" fmla="*/ 138428 h 232418"/>
              <a:gd name="connsiteX4" fmla="*/ 821267 w 2827866"/>
              <a:gd name="connsiteY4" fmla="*/ 2962 h 232418"/>
              <a:gd name="connsiteX5" fmla="*/ 1016000 w 2827866"/>
              <a:gd name="connsiteY5" fmla="*/ 53762 h 232418"/>
              <a:gd name="connsiteX6" fmla="*/ 1210733 w 2827866"/>
              <a:gd name="connsiteY6" fmla="*/ 155362 h 232418"/>
              <a:gd name="connsiteX7" fmla="*/ 1413933 w 2827866"/>
              <a:gd name="connsiteY7" fmla="*/ 231562 h 232418"/>
              <a:gd name="connsiteX8" fmla="*/ 1608666 w 2827866"/>
              <a:gd name="connsiteY8" fmla="*/ 146895 h 232418"/>
              <a:gd name="connsiteX9" fmla="*/ 1811866 w 2827866"/>
              <a:gd name="connsiteY9" fmla="*/ 62229 h 232418"/>
              <a:gd name="connsiteX10" fmla="*/ 2015066 w 2827866"/>
              <a:gd name="connsiteY10" fmla="*/ 155362 h 232418"/>
              <a:gd name="connsiteX11" fmla="*/ 2235200 w 2827866"/>
              <a:gd name="connsiteY11" fmla="*/ 231562 h 232418"/>
              <a:gd name="connsiteX12" fmla="*/ 2429933 w 2827866"/>
              <a:gd name="connsiteY12" fmla="*/ 104562 h 232418"/>
              <a:gd name="connsiteX13" fmla="*/ 2641600 w 2827866"/>
              <a:gd name="connsiteY13" fmla="*/ 45295 h 232418"/>
              <a:gd name="connsiteX14" fmla="*/ 2827866 w 2827866"/>
              <a:gd name="connsiteY14" fmla="*/ 155362 h 232418"/>
              <a:gd name="connsiteX0" fmla="*/ 0 w 2827866"/>
              <a:gd name="connsiteY0" fmla="*/ 10094 h 231083"/>
              <a:gd name="connsiteX1" fmla="*/ 194733 w 2827866"/>
              <a:gd name="connsiteY1" fmla="*/ 69360 h 231083"/>
              <a:gd name="connsiteX2" fmla="*/ 406400 w 2827866"/>
              <a:gd name="connsiteY2" fmla="*/ 162494 h 231083"/>
              <a:gd name="connsiteX3" fmla="*/ 660400 w 2827866"/>
              <a:gd name="connsiteY3" fmla="*/ 137093 h 231083"/>
              <a:gd name="connsiteX4" fmla="*/ 821267 w 2827866"/>
              <a:gd name="connsiteY4" fmla="*/ 1627 h 231083"/>
              <a:gd name="connsiteX5" fmla="*/ 1083733 w 2827866"/>
              <a:gd name="connsiteY5" fmla="*/ 86293 h 231083"/>
              <a:gd name="connsiteX6" fmla="*/ 1210733 w 2827866"/>
              <a:gd name="connsiteY6" fmla="*/ 154027 h 231083"/>
              <a:gd name="connsiteX7" fmla="*/ 1413933 w 2827866"/>
              <a:gd name="connsiteY7" fmla="*/ 230227 h 231083"/>
              <a:gd name="connsiteX8" fmla="*/ 1608666 w 2827866"/>
              <a:gd name="connsiteY8" fmla="*/ 145560 h 231083"/>
              <a:gd name="connsiteX9" fmla="*/ 1811866 w 2827866"/>
              <a:gd name="connsiteY9" fmla="*/ 60894 h 231083"/>
              <a:gd name="connsiteX10" fmla="*/ 2015066 w 2827866"/>
              <a:gd name="connsiteY10" fmla="*/ 154027 h 231083"/>
              <a:gd name="connsiteX11" fmla="*/ 2235200 w 2827866"/>
              <a:gd name="connsiteY11" fmla="*/ 230227 h 231083"/>
              <a:gd name="connsiteX12" fmla="*/ 2429933 w 2827866"/>
              <a:gd name="connsiteY12" fmla="*/ 103227 h 231083"/>
              <a:gd name="connsiteX13" fmla="*/ 2641600 w 2827866"/>
              <a:gd name="connsiteY13" fmla="*/ 43960 h 231083"/>
              <a:gd name="connsiteX14" fmla="*/ 2827866 w 2827866"/>
              <a:gd name="connsiteY14" fmla="*/ 154027 h 231083"/>
              <a:gd name="connsiteX0" fmla="*/ 0 w 2827866"/>
              <a:gd name="connsiteY0" fmla="*/ 10094 h 236194"/>
              <a:gd name="connsiteX1" fmla="*/ 194733 w 2827866"/>
              <a:gd name="connsiteY1" fmla="*/ 69360 h 236194"/>
              <a:gd name="connsiteX2" fmla="*/ 406400 w 2827866"/>
              <a:gd name="connsiteY2" fmla="*/ 162494 h 236194"/>
              <a:gd name="connsiteX3" fmla="*/ 660400 w 2827866"/>
              <a:gd name="connsiteY3" fmla="*/ 137093 h 236194"/>
              <a:gd name="connsiteX4" fmla="*/ 821267 w 2827866"/>
              <a:gd name="connsiteY4" fmla="*/ 1627 h 236194"/>
              <a:gd name="connsiteX5" fmla="*/ 1083733 w 2827866"/>
              <a:gd name="connsiteY5" fmla="*/ 86293 h 236194"/>
              <a:gd name="connsiteX6" fmla="*/ 1253066 w 2827866"/>
              <a:gd name="connsiteY6" fmla="*/ 213293 h 236194"/>
              <a:gd name="connsiteX7" fmla="*/ 1413933 w 2827866"/>
              <a:gd name="connsiteY7" fmla="*/ 230227 h 236194"/>
              <a:gd name="connsiteX8" fmla="*/ 1608666 w 2827866"/>
              <a:gd name="connsiteY8" fmla="*/ 145560 h 236194"/>
              <a:gd name="connsiteX9" fmla="*/ 1811866 w 2827866"/>
              <a:gd name="connsiteY9" fmla="*/ 60894 h 236194"/>
              <a:gd name="connsiteX10" fmla="*/ 2015066 w 2827866"/>
              <a:gd name="connsiteY10" fmla="*/ 154027 h 236194"/>
              <a:gd name="connsiteX11" fmla="*/ 2235200 w 2827866"/>
              <a:gd name="connsiteY11" fmla="*/ 230227 h 236194"/>
              <a:gd name="connsiteX12" fmla="*/ 2429933 w 2827866"/>
              <a:gd name="connsiteY12" fmla="*/ 103227 h 236194"/>
              <a:gd name="connsiteX13" fmla="*/ 2641600 w 2827866"/>
              <a:gd name="connsiteY13" fmla="*/ 43960 h 236194"/>
              <a:gd name="connsiteX14" fmla="*/ 2827866 w 2827866"/>
              <a:gd name="connsiteY14" fmla="*/ 154027 h 236194"/>
              <a:gd name="connsiteX0" fmla="*/ 0 w 2827866"/>
              <a:gd name="connsiteY0" fmla="*/ 10094 h 231083"/>
              <a:gd name="connsiteX1" fmla="*/ 194733 w 2827866"/>
              <a:gd name="connsiteY1" fmla="*/ 69360 h 231083"/>
              <a:gd name="connsiteX2" fmla="*/ 406400 w 2827866"/>
              <a:gd name="connsiteY2" fmla="*/ 162494 h 231083"/>
              <a:gd name="connsiteX3" fmla="*/ 660400 w 2827866"/>
              <a:gd name="connsiteY3" fmla="*/ 137093 h 231083"/>
              <a:gd name="connsiteX4" fmla="*/ 821267 w 2827866"/>
              <a:gd name="connsiteY4" fmla="*/ 1627 h 231083"/>
              <a:gd name="connsiteX5" fmla="*/ 1083733 w 2827866"/>
              <a:gd name="connsiteY5" fmla="*/ 86293 h 231083"/>
              <a:gd name="connsiteX6" fmla="*/ 1253066 w 2827866"/>
              <a:gd name="connsiteY6" fmla="*/ 213293 h 231083"/>
              <a:gd name="connsiteX7" fmla="*/ 1464733 w 2827866"/>
              <a:gd name="connsiteY7" fmla="*/ 145561 h 231083"/>
              <a:gd name="connsiteX8" fmla="*/ 1608666 w 2827866"/>
              <a:gd name="connsiteY8" fmla="*/ 145560 h 231083"/>
              <a:gd name="connsiteX9" fmla="*/ 1811866 w 2827866"/>
              <a:gd name="connsiteY9" fmla="*/ 60894 h 231083"/>
              <a:gd name="connsiteX10" fmla="*/ 2015066 w 2827866"/>
              <a:gd name="connsiteY10" fmla="*/ 154027 h 231083"/>
              <a:gd name="connsiteX11" fmla="*/ 2235200 w 2827866"/>
              <a:gd name="connsiteY11" fmla="*/ 230227 h 231083"/>
              <a:gd name="connsiteX12" fmla="*/ 2429933 w 2827866"/>
              <a:gd name="connsiteY12" fmla="*/ 103227 h 231083"/>
              <a:gd name="connsiteX13" fmla="*/ 2641600 w 2827866"/>
              <a:gd name="connsiteY13" fmla="*/ 43960 h 231083"/>
              <a:gd name="connsiteX14" fmla="*/ 2827866 w 2827866"/>
              <a:gd name="connsiteY14" fmla="*/ 154027 h 231083"/>
              <a:gd name="connsiteX0" fmla="*/ 0 w 2827866"/>
              <a:gd name="connsiteY0" fmla="*/ 10094 h 231083"/>
              <a:gd name="connsiteX1" fmla="*/ 194733 w 2827866"/>
              <a:gd name="connsiteY1" fmla="*/ 69360 h 231083"/>
              <a:gd name="connsiteX2" fmla="*/ 406400 w 2827866"/>
              <a:gd name="connsiteY2" fmla="*/ 162494 h 231083"/>
              <a:gd name="connsiteX3" fmla="*/ 660400 w 2827866"/>
              <a:gd name="connsiteY3" fmla="*/ 137093 h 231083"/>
              <a:gd name="connsiteX4" fmla="*/ 821267 w 2827866"/>
              <a:gd name="connsiteY4" fmla="*/ 1627 h 231083"/>
              <a:gd name="connsiteX5" fmla="*/ 1083733 w 2827866"/>
              <a:gd name="connsiteY5" fmla="*/ 86293 h 231083"/>
              <a:gd name="connsiteX6" fmla="*/ 1253066 w 2827866"/>
              <a:gd name="connsiteY6" fmla="*/ 213293 h 231083"/>
              <a:gd name="connsiteX7" fmla="*/ 1464733 w 2827866"/>
              <a:gd name="connsiteY7" fmla="*/ 145561 h 231083"/>
              <a:gd name="connsiteX8" fmla="*/ 1617133 w 2827866"/>
              <a:gd name="connsiteY8" fmla="*/ 10093 h 231083"/>
              <a:gd name="connsiteX9" fmla="*/ 1811866 w 2827866"/>
              <a:gd name="connsiteY9" fmla="*/ 60894 h 231083"/>
              <a:gd name="connsiteX10" fmla="*/ 2015066 w 2827866"/>
              <a:gd name="connsiteY10" fmla="*/ 154027 h 231083"/>
              <a:gd name="connsiteX11" fmla="*/ 2235200 w 2827866"/>
              <a:gd name="connsiteY11" fmla="*/ 230227 h 231083"/>
              <a:gd name="connsiteX12" fmla="*/ 2429933 w 2827866"/>
              <a:gd name="connsiteY12" fmla="*/ 103227 h 231083"/>
              <a:gd name="connsiteX13" fmla="*/ 2641600 w 2827866"/>
              <a:gd name="connsiteY13" fmla="*/ 43960 h 231083"/>
              <a:gd name="connsiteX14" fmla="*/ 2827866 w 2827866"/>
              <a:gd name="connsiteY14" fmla="*/ 154027 h 231083"/>
              <a:gd name="connsiteX0" fmla="*/ 0 w 2827866"/>
              <a:gd name="connsiteY0" fmla="*/ 10094 h 231512"/>
              <a:gd name="connsiteX1" fmla="*/ 194733 w 2827866"/>
              <a:gd name="connsiteY1" fmla="*/ 69360 h 231512"/>
              <a:gd name="connsiteX2" fmla="*/ 406400 w 2827866"/>
              <a:gd name="connsiteY2" fmla="*/ 162494 h 231512"/>
              <a:gd name="connsiteX3" fmla="*/ 660400 w 2827866"/>
              <a:gd name="connsiteY3" fmla="*/ 137093 h 231512"/>
              <a:gd name="connsiteX4" fmla="*/ 821267 w 2827866"/>
              <a:gd name="connsiteY4" fmla="*/ 1627 h 231512"/>
              <a:gd name="connsiteX5" fmla="*/ 1083733 w 2827866"/>
              <a:gd name="connsiteY5" fmla="*/ 86293 h 231512"/>
              <a:gd name="connsiteX6" fmla="*/ 1253066 w 2827866"/>
              <a:gd name="connsiteY6" fmla="*/ 213293 h 231512"/>
              <a:gd name="connsiteX7" fmla="*/ 1464733 w 2827866"/>
              <a:gd name="connsiteY7" fmla="*/ 145561 h 231512"/>
              <a:gd name="connsiteX8" fmla="*/ 1617133 w 2827866"/>
              <a:gd name="connsiteY8" fmla="*/ 10093 h 231512"/>
              <a:gd name="connsiteX9" fmla="*/ 1811866 w 2827866"/>
              <a:gd name="connsiteY9" fmla="*/ 60894 h 231512"/>
              <a:gd name="connsiteX10" fmla="*/ 2091266 w 2827866"/>
              <a:gd name="connsiteY10" fmla="*/ 162494 h 231512"/>
              <a:gd name="connsiteX11" fmla="*/ 2235200 w 2827866"/>
              <a:gd name="connsiteY11" fmla="*/ 230227 h 231512"/>
              <a:gd name="connsiteX12" fmla="*/ 2429933 w 2827866"/>
              <a:gd name="connsiteY12" fmla="*/ 103227 h 231512"/>
              <a:gd name="connsiteX13" fmla="*/ 2641600 w 2827866"/>
              <a:gd name="connsiteY13" fmla="*/ 43960 h 231512"/>
              <a:gd name="connsiteX14" fmla="*/ 2827866 w 2827866"/>
              <a:gd name="connsiteY14" fmla="*/ 154027 h 231512"/>
              <a:gd name="connsiteX0" fmla="*/ 0 w 2827866"/>
              <a:gd name="connsiteY0" fmla="*/ 6381 h 295533"/>
              <a:gd name="connsiteX1" fmla="*/ 194733 w 2827866"/>
              <a:gd name="connsiteY1" fmla="*/ 133381 h 295533"/>
              <a:gd name="connsiteX2" fmla="*/ 406400 w 2827866"/>
              <a:gd name="connsiteY2" fmla="*/ 226515 h 295533"/>
              <a:gd name="connsiteX3" fmla="*/ 660400 w 2827866"/>
              <a:gd name="connsiteY3" fmla="*/ 201114 h 295533"/>
              <a:gd name="connsiteX4" fmla="*/ 821267 w 2827866"/>
              <a:gd name="connsiteY4" fmla="*/ 65648 h 295533"/>
              <a:gd name="connsiteX5" fmla="*/ 1083733 w 2827866"/>
              <a:gd name="connsiteY5" fmla="*/ 150314 h 295533"/>
              <a:gd name="connsiteX6" fmla="*/ 1253066 w 2827866"/>
              <a:gd name="connsiteY6" fmla="*/ 277314 h 295533"/>
              <a:gd name="connsiteX7" fmla="*/ 1464733 w 2827866"/>
              <a:gd name="connsiteY7" fmla="*/ 209582 h 295533"/>
              <a:gd name="connsiteX8" fmla="*/ 1617133 w 2827866"/>
              <a:gd name="connsiteY8" fmla="*/ 74114 h 295533"/>
              <a:gd name="connsiteX9" fmla="*/ 1811866 w 2827866"/>
              <a:gd name="connsiteY9" fmla="*/ 124915 h 295533"/>
              <a:gd name="connsiteX10" fmla="*/ 2091266 w 2827866"/>
              <a:gd name="connsiteY10" fmla="*/ 226515 h 295533"/>
              <a:gd name="connsiteX11" fmla="*/ 2235200 w 2827866"/>
              <a:gd name="connsiteY11" fmla="*/ 294248 h 295533"/>
              <a:gd name="connsiteX12" fmla="*/ 2429933 w 2827866"/>
              <a:gd name="connsiteY12" fmla="*/ 167248 h 295533"/>
              <a:gd name="connsiteX13" fmla="*/ 2641600 w 2827866"/>
              <a:gd name="connsiteY13" fmla="*/ 107981 h 295533"/>
              <a:gd name="connsiteX14" fmla="*/ 2827866 w 2827866"/>
              <a:gd name="connsiteY14" fmla="*/ 218048 h 295533"/>
              <a:gd name="connsiteX0" fmla="*/ 0 w 2827866"/>
              <a:gd name="connsiteY0" fmla="*/ 17354 h 306506"/>
              <a:gd name="connsiteX1" fmla="*/ 194733 w 2827866"/>
              <a:gd name="connsiteY1" fmla="*/ 144354 h 306506"/>
              <a:gd name="connsiteX2" fmla="*/ 406400 w 2827866"/>
              <a:gd name="connsiteY2" fmla="*/ 237488 h 306506"/>
              <a:gd name="connsiteX3" fmla="*/ 660400 w 2827866"/>
              <a:gd name="connsiteY3" fmla="*/ 212087 h 306506"/>
              <a:gd name="connsiteX4" fmla="*/ 846667 w 2827866"/>
              <a:gd name="connsiteY4" fmla="*/ 421 h 306506"/>
              <a:gd name="connsiteX5" fmla="*/ 1083733 w 2827866"/>
              <a:gd name="connsiteY5" fmla="*/ 161287 h 306506"/>
              <a:gd name="connsiteX6" fmla="*/ 1253066 w 2827866"/>
              <a:gd name="connsiteY6" fmla="*/ 288287 h 306506"/>
              <a:gd name="connsiteX7" fmla="*/ 1464733 w 2827866"/>
              <a:gd name="connsiteY7" fmla="*/ 220555 h 306506"/>
              <a:gd name="connsiteX8" fmla="*/ 1617133 w 2827866"/>
              <a:gd name="connsiteY8" fmla="*/ 85087 h 306506"/>
              <a:gd name="connsiteX9" fmla="*/ 1811866 w 2827866"/>
              <a:gd name="connsiteY9" fmla="*/ 135888 h 306506"/>
              <a:gd name="connsiteX10" fmla="*/ 2091266 w 2827866"/>
              <a:gd name="connsiteY10" fmla="*/ 237488 h 306506"/>
              <a:gd name="connsiteX11" fmla="*/ 2235200 w 2827866"/>
              <a:gd name="connsiteY11" fmla="*/ 305221 h 306506"/>
              <a:gd name="connsiteX12" fmla="*/ 2429933 w 2827866"/>
              <a:gd name="connsiteY12" fmla="*/ 178221 h 306506"/>
              <a:gd name="connsiteX13" fmla="*/ 2641600 w 2827866"/>
              <a:gd name="connsiteY13" fmla="*/ 118954 h 306506"/>
              <a:gd name="connsiteX14" fmla="*/ 2827866 w 2827866"/>
              <a:gd name="connsiteY14" fmla="*/ 229021 h 306506"/>
              <a:gd name="connsiteX0" fmla="*/ 0 w 2827866"/>
              <a:gd name="connsiteY0" fmla="*/ 34978 h 324130"/>
              <a:gd name="connsiteX1" fmla="*/ 194733 w 2827866"/>
              <a:gd name="connsiteY1" fmla="*/ 161978 h 324130"/>
              <a:gd name="connsiteX2" fmla="*/ 406400 w 2827866"/>
              <a:gd name="connsiteY2" fmla="*/ 255112 h 324130"/>
              <a:gd name="connsiteX3" fmla="*/ 660400 w 2827866"/>
              <a:gd name="connsiteY3" fmla="*/ 229711 h 324130"/>
              <a:gd name="connsiteX4" fmla="*/ 846667 w 2827866"/>
              <a:gd name="connsiteY4" fmla="*/ 18045 h 324130"/>
              <a:gd name="connsiteX5" fmla="*/ 1083733 w 2827866"/>
              <a:gd name="connsiteY5" fmla="*/ 178911 h 324130"/>
              <a:gd name="connsiteX6" fmla="*/ 1253066 w 2827866"/>
              <a:gd name="connsiteY6" fmla="*/ 305911 h 324130"/>
              <a:gd name="connsiteX7" fmla="*/ 1464733 w 2827866"/>
              <a:gd name="connsiteY7" fmla="*/ 238179 h 324130"/>
              <a:gd name="connsiteX8" fmla="*/ 1651000 w 2827866"/>
              <a:gd name="connsiteY8" fmla="*/ 1111 h 324130"/>
              <a:gd name="connsiteX9" fmla="*/ 1811866 w 2827866"/>
              <a:gd name="connsiteY9" fmla="*/ 153512 h 324130"/>
              <a:gd name="connsiteX10" fmla="*/ 2091266 w 2827866"/>
              <a:gd name="connsiteY10" fmla="*/ 255112 h 324130"/>
              <a:gd name="connsiteX11" fmla="*/ 2235200 w 2827866"/>
              <a:gd name="connsiteY11" fmla="*/ 322845 h 324130"/>
              <a:gd name="connsiteX12" fmla="*/ 2429933 w 2827866"/>
              <a:gd name="connsiteY12" fmla="*/ 195845 h 324130"/>
              <a:gd name="connsiteX13" fmla="*/ 2641600 w 2827866"/>
              <a:gd name="connsiteY13" fmla="*/ 136578 h 324130"/>
              <a:gd name="connsiteX14" fmla="*/ 2827866 w 2827866"/>
              <a:gd name="connsiteY14" fmla="*/ 246645 h 324130"/>
              <a:gd name="connsiteX0" fmla="*/ 0 w 2827866"/>
              <a:gd name="connsiteY0" fmla="*/ 37734 h 327096"/>
              <a:gd name="connsiteX1" fmla="*/ 194733 w 2827866"/>
              <a:gd name="connsiteY1" fmla="*/ 164734 h 327096"/>
              <a:gd name="connsiteX2" fmla="*/ 406400 w 2827866"/>
              <a:gd name="connsiteY2" fmla="*/ 257868 h 327096"/>
              <a:gd name="connsiteX3" fmla="*/ 660400 w 2827866"/>
              <a:gd name="connsiteY3" fmla="*/ 232467 h 327096"/>
              <a:gd name="connsiteX4" fmla="*/ 846667 w 2827866"/>
              <a:gd name="connsiteY4" fmla="*/ 20801 h 327096"/>
              <a:gd name="connsiteX5" fmla="*/ 1083733 w 2827866"/>
              <a:gd name="connsiteY5" fmla="*/ 181667 h 327096"/>
              <a:gd name="connsiteX6" fmla="*/ 1253066 w 2827866"/>
              <a:gd name="connsiteY6" fmla="*/ 308667 h 327096"/>
              <a:gd name="connsiteX7" fmla="*/ 1464733 w 2827866"/>
              <a:gd name="connsiteY7" fmla="*/ 240935 h 327096"/>
              <a:gd name="connsiteX8" fmla="*/ 1651000 w 2827866"/>
              <a:gd name="connsiteY8" fmla="*/ 3867 h 327096"/>
              <a:gd name="connsiteX9" fmla="*/ 1845733 w 2827866"/>
              <a:gd name="connsiteY9" fmla="*/ 105468 h 327096"/>
              <a:gd name="connsiteX10" fmla="*/ 2091266 w 2827866"/>
              <a:gd name="connsiteY10" fmla="*/ 257868 h 327096"/>
              <a:gd name="connsiteX11" fmla="*/ 2235200 w 2827866"/>
              <a:gd name="connsiteY11" fmla="*/ 325601 h 327096"/>
              <a:gd name="connsiteX12" fmla="*/ 2429933 w 2827866"/>
              <a:gd name="connsiteY12" fmla="*/ 198601 h 327096"/>
              <a:gd name="connsiteX13" fmla="*/ 2641600 w 2827866"/>
              <a:gd name="connsiteY13" fmla="*/ 139334 h 327096"/>
              <a:gd name="connsiteX14" fmla="*/ 2827866 w 2827866"/>
              <a:gd name="connsiteY14" fmla="*/ 249401 h 327096"/>
              <a:gd name="connsiteX0" fmla="*/ 0 w 2827866"/>
              <a:gd name="connsiteY0" fmla="*/ 37734 h 329555"/>
              <a:gd name="connsiteX1" fmla="*/ 194733 w 2827866"/>
              <a:gd name="connsiteY1" fmla="*/ 164734 h 329555"/>
              <a:gd name="connsiteX2" fmla="*/ 406400 w 2827866"/>
              <a:gd name="connsiteY2" fmla="*/ 257868 h 329555"/>
              <a:gd name="connsiteX3" fmla="*/ 660400 w 2827866"/>
              <a:gd name="connsiteY3" fmla="*/ 232467 h 329555"/>
              <a:gd name="connsiteX4" fmla="*/ 846667 w 2827866"/>
              <a:gd name="connsiteY4" fmla="*/ 20801 h 329555"/>
              <a:gd name="connsiteX5" fmla="*/ 1083733 w 2827866"/>
              <a:gd name="connsiteY5" fmla="*/ 181667 h 329555"/>
              <a:gd name="connsiteX6" fmla="*/ 1253066 w 2827866"/>
              <a:gd name="connsiteY6" fmla="*/ 308667 h 329555"/>
              <a:gd name="connsiteX7" fmla="*/ 1464733 w 2827866"/>
              <a:gd name="connsiteY7" fmla="*/ 240935 h 329555"/>
              <a:gd name="connsiteX8" fmla="*/ 1651000 w 2827866"/>
              <a:gd name="connsiteY8" fmla="*/ 3867 h 329555"/>
              <a:gd name="connsiteX9" fmla="*/ 1845733 w 2827866"/>
              <a:gd name="connsiteY9" fmla="*/ 105468 h 329555"/>
              <a:gd name="connsiteX10" fmla="*/ 2091266 w 2827866"/>
              <a:gd name="connsiteY10" fmla="*/ 257868 h 329555"/>
              <a:gd name="connsiteX11" fmla="*/ 2235200 w 2827866"/>
              <a:gd name="connsiteY11" fmla="*/ 325601 h 329555"/>
              <a:gd name="connsiteX12" fmla="*/ 2413000 w 2827866"/>
              <a:gd name="connsiteY12" fmla="*/ 147801 h 329555"/>
              <a:gd name="connsiteX13" fmla="*/ 2641600 w 2827866"/>
              <a:gd name="connsiteY13" fmla="*/ 139334 h 329555"/>
              <a:gd name="connsiteX14" fmla="*/ 2827866 w 2827866"/>
              <a:gd name="connsiteY14" fmla="*/ 249401 h 329555"/>
              <a:gd name="connsiteX0" fmla="*/ 0 w 2827866"/>
              <a:gd name="connsiteY0" fmla="*/ 37734 h 329555"/>
              <a:gd name="connsiteX1" fmla="*/ 194733 w 2827866"/>
              <a:gd name="connsiteY1" fmla="*/ 164734 h 329555"/>
              <a:gd name="connsiteX2" fmla="*/ 406400 w 2827866"/>
              <a:gd name="connsiteY2" fmla="*/ 257868 h 329555"/>
              <a:gd name="connsiteX3" fmla="*/ 660400 w 2827866"/>
              <a:gd name="connsiteY3" fmla="*/ 232467 h 329555"/>
              <a:gd name="connsiteX4" fmla="*/ 846667 w 2827866"/>
              <a:gd name="connsiteY4" fmla="*/ 20801 h 329555"/>
              <a:gd name="connsiteX5" fmla="*/ 1083733 w 2827866"/>
              <a:gd name="connsiteY5" fmla="*/ 181667 h 329555"/>
              <a:gd name="connsiteX6" fmla="*/ 1253066 w 2827866"/>
              <a:gd name="connsiteY6" fmla="*/ 308667 h 329555"/>
              <a:gd name="connsiteX7" fmla="*/ 1464733 w 2827866"/>
              <a:gd name="connsiteY7" fmla="*/ 240935 h 329555"/>
              <a:gd name="connsiteX8" fmla="*/ 1651000 w 2827866"/>
              <a:gd name="connsiteY8" fmla="*/ 3867 h 329555"/>
              <a:gd name="connsiteX9" fmla="*/ 1845733 w 2827866"/>
              <a:gd name="connsiteY9" fmla="*/ 105468 h 329555"/>
              <a:gd name="connsiteX10" fmla="*/ 2091266 w 2827866"/>
              <a:gd name="connsiteY10" fmla="*/ 257868 h 329555"/>
              <a:gd name="connsiteX11" fmla="*/ 2235200 w 2827866"/>
              <a:gd name="connsiteY11" fmla="*/ 325601 h 329555"/>
              <a:gd name="connsiteX12" fmla="*/ 2413000 w 2827866"/>
              <a:gd name="connsiteY12" fmla="*/ 147801 h 329555"/>
              <a:gd name="connsiteX13" fmla="*/ 2650066 w 2827866"/>
              <a:gd name="connsiteY13" fmla="*/ 29268 h 329555"/>
              <a:gd name="connsiteX14" fmla="*/ 2827866 w 2827866"/>
              <a:gd name="connsiteY14" fmla="*/ 249401 h 329555"/>
              <a:gd name="connsiteX0" fmla="*/ 0 w 2827866"/>
              <a:gd name="connsiteY0" fmla="*/ 37734 h 329555"/>
              <a:gd name="connsiteX1" fmla="*/ 194733 w 2827866"/>
              <a:gd name="connsiteY1" fmla="*/ 164734 h 329555"/>
              <a:gd name="connsiteX2" fmla="*/ 406400 w 2827866"/>
              <a:gd name="connsiteY2" fmla="*/ 257868 h 329555"/>
              <a:gd name="connsiteX3" fmla="*/ 660400 w 2827866"/>
              <a:gd name="connsiteY3" fmla="*/ 232467 h 329555"/>
              <a:gd name="connsiteX4" fmla="*/ 846667 w 2827866"/>
              <a:gd name="connsiteY4" fmla="*/ 20801 h 329555"/>
              <a:gd name="connsiteX5" fmla="*/ 1083733 w 2827866"/>
              <a:gd name="connsiteY5" fmla="*/ 181667 h 329555"/>
              <a:gd name="connsiteX6" fmla="*/ 1253066 w 2827866"/>
              <a:gd name="connsiteY6" fmla="*/ 308667 h 329555"/>
              <a:gd name="connsiteX7" fmla="*/ 1464733 w 2827866"/>
              <a:gd name="connsiteY7" fmla="*/ 240935 h 329555"/>
              <a:gd name="connsiteX8" fmla="*/ 1651000 w 2827866"/>
              <a:gd name="connsiteY8" fmla="*/ 3867 h 329555"/>
              <a:gd name="connsiteX9" fmla="*/ 1845733 w 2827866"/>
              <a:gd name="connsiteY9" fmla="*/ 105468 h 329555"/>
              <a:gd name="connsiteX10" fmla="*/ 2091266 w 2827866"/>
              <a:gd name="connsiteY10" fmla="*/ 257868 h 329555"/>
              <a:gd name="connsiteX11" fmla="*/ 2235200 w 2827866"/>
              <a:gd name="connsiteY11" fmla="*/ 325601 h 329555"/>
              <a:gd name="connsiteX12" fmla="*/ 2413000 w 2827866"/>
              <a:gd name="connsiteY12" fmla="*/ 147801 h 329555"/>
              <a:gd name="connsiteX13" fmla="*/ 2616199 w 2827866"/>
              <a:gd name="connsiteY13" fmla="*/ 12334 h 329555"/>
              <a:gd name="connsiteX14" fmla="*/ 2827866 w 2827866"/>
              <a:gd name="connsiteY14" fmla="*/ 249401 h 329555"/>
              <a:gd name="connsiteX0" fmla="*/ 0 w 2827866"/>
              <a:gd name="connsiteY0" fmla="*/ 37734 h 310693"/>
              <a:gd name="connsiteX1" fmla="*/ 194733 w 2827866"/>
              <a:gd name="connsiteY1" fmla="*/ 164734 h 310693"/>
              <a:gd name="connsiteX2" fmla="*/ 406400 w 2827866"/>
              <a:gd name="connsiteY2" fmla="*/ 257868 h 310693"/>
              <a:gd name="connsiteX3" fmla="*/ 660400 w 2827866"/>
              <a:gd name="connsiteY3" fmla="*/ 232467 h 310693"/>
              <a:gd name="connsiteX4" fmla="*/ 846667 w 2827866"/>
              <a:gd name="connsiteY4" fmla="*/ 20801 h 310693"/>
              <a:gd name="connsiteX5" fmla="*/ 1083733 w 2827866"/>
              <a:gd name="connsiteY5" fmla="*/ 181667 h 310693"/>
              <a:gd name="connsiteX6" fmla="*/ 1253066 w 2827866"/>
              <a:gd name="connsiteY6" fmla="*/ 308667 h 310693"/>
              <a:gd name="connsiteX7" fmla="*/ 1464733 w 2827866"/>
              <a:gd name="connsiteY7" fmla="*/ 240935 h 310693"/>
              <a:gd name="connsiteX8" fmla="*/ 1651000 w 2827866"/>
              <a:gd name="connsiteY8" fmla="*/ 3867 h 310693"/>
              <a:gd name="connsiteX9" fmla="*/ 1845733 w 2827866"/>
              <a:gd name="connsiteY9" fmla="*/ 105468 h 310693"/>
              <a:gd name="connsiteX10" fmla="*/ 2091266 w 2827866"/>
              <a:gd name="connsiteY10" fmla="*/ 257868 h 310693"/>
              <a:gd name="connsiteX11" fmla="*/ 2252133 w 2827866"/>
              <a:gd name="connsiteY11" fmla="*/ 274801 h 310693"/>
              <a:gd name="connsiteX12" fmla="*/ 2413000 w 2827866"/>
              <a:gd name="connsiteY12" fmla="*/ 147801 h 310693"/>
              <a:gd name="connsiteX13" fmla="*/ 2616199 w 2827866"/>
              <a:gd name="connsiteY13" fmla="*/ 12334 h 310693"/>
              <a:gd name="connsiteX14" fmla="*/ 2827866 w 2827866"/>
              <a:gd name="connsiteY14" fmla="*/ 249401 h 310693"/>
              <a:gd name="connsiteX0" fmla="*/ 0 w 2827866"/>
              <a:gd name="connsiteY0" fmla="*/ 37538 h 310497"/>
              <a:gd name="connsiteX1" fmla="*/ 194733 w 2827866"/>
              <a:gd name="connsiteY1" fmla="*/ 164538 h 310497"/>
              <a:gd name="connsiteX2" fmla="*/ 406400 w 2827866"/>
              <a:gd name="connsiteY2" fmla="*/ 257672 h 310497"/>
              <a:gd name="connsiteX3" fmla="*/ 660400 w 2827866"/>
              <a:gd name="connsiteY3" fmla="*/ 232271 h 310497"/>
              <a:gd name="connsiteX4" fmla="*/ 846667 w 2827866"/>
              <a:gd name="connsiteY4" fmla="*/ 20605 h 310497"/>
              <a:gd name="connsiteX5" fmla="*/ 1083733 w 2827866"/>
              <a:gd name="connsiteY5" fmla="*/ 181471 h 310497"/>
              <a:gd name="connsiteX6" fmla="*/ 1253066 w 2827866"/>
              <a:gd name="connsiteY6" fmla="*/ 308471 h 310497"/>
              <a:gd name="connsiteX7" fmla="*/ 1464733 w 2827866"/>
              <a:gd name="connsiteY7" fmla="*/ 240739 h 310497"/>
              <a:gd name="connsiteX8" fmla="*/ 1651000 w 2827866"/>
              <a:gd name="connsiteY8" fmla="*/ 3671 h 310497"/>
              <a:gd name="connsiteX9" fmla="*/ 1845733 w 2827866"/>
              <a:gd name="connsiteY9" fmla="*/ 105272 h 310497"/>
              <a:gd name="connsiteX10" fmla="*/ 2048933 w 2827866"/>
              <a:gd name="connsiteY10" fmla="*/ 223805 h 310497"/>
              <a:gd name="connsiteX11" fmla="*/ 2252133 w 2827866"/>
              <a:gd name="connsiteY11" fmla="*/ 274605 h 310497"/>
              <a:gd name="connsiteX12" fmla="*/ 2413000 w 2827866"/>
              <a:gd name="connsiteY12" fmla="*/ 147605 h 310497"/>
              <a:gd name="connsiteX13" fmla="*/ 2616199 w 2827866"/>
              <a:gd name="connsiteY13" fmla="*/ 12138 h 310497"/>
              <a:gd name="connsiteX14" fmla="*/ 2827866 w 2827866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13000 w 2912533"/>
              <a:gd name="connsiteY12" fmla="*/ 147605 h 310497"/>
              <a:gd name="connsiteX13" fmla="*/ 2616199 w 2912533"/>
              <a:gd name="connsiteY13" fmla="*/ 12138 h 310497"/>
              <a:gd name="connsiteX14" fmla="*/ 2912533 w 2912533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13000 w 2912533"/>
              <a:gd name="connsiteY12" fmla="*/ 147605 h 310497"/>
              <a:gd name="connsiteX13" fmla="*/ 2683932 w 2912533"/>
              <a:gd name="connsiteY13" fmla="*/ 29072 h 310497"/>
              <a:gd name="connsiteX14" fmla="*/ 2912533 w 2912533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55333 w 2912533"/>
              <a:gd name="connsiteY12" fmla="*/ 147605 h 310497"/>
              <a:gd name="connsiteX13" fmla="*/ 2683932 w 2912533"/>
              <a:gd name="connsiteY13" fmla="*/ 29072 h 310497"/>
              <a:gd name="connsiteX14" fmla="*/ 2912533 w 2912533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55333 w 2912533"/>
              <a:gd name="connsiteY12" fmla="*/ 71405 h 310497"/>
              <a:gd name="connsiteX13" fmla="*/ 2683932 w 2912533"/>
              <a:gd name="connsiteY13" fmla="*/ 29072 h 310497"/>
              <a:gd name="connsiteX14" fmla="*/ 2912533 w 2912533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55333 w 2912533"/>
              <a:gd name="connsiteY12" fmla="*/ 71405 h 310497"/>
              <a:gd name="connsiteX13" fmla="*/ 2717799 w 2912533"/>
              <a:gd name="connsiteY13" fmla="*/ 122205 h 310497"/>
              <a:gd name="connsiteX14" fmla="*/ 2912533 w 2912533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55333 w 2912533"/>
              <a:gd name="connsiteY12" fmla="*/ 71405 h 310497"/>
              <a:gd name="connsiteX13" fmla="*/ 2717799 w 2912533"/>
              <a:gd name="connsiteY13" fmla="*/ 122205 h 310497"/>
              <a:gd name="connsiteX14" fmla="*/ 2912533 w 2912533"/>
              <a:gd name="connsiteY14" fmla="*/ 257672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55333 w 2912533"/>
              <a:gd name="connsiteY12" fmla="*/ 71405 h 310497"/>
              <a:gd name="connsiteX13" fmla="*/ 2717799 w 2912533"/>
              <a:gd name="connsiteY13" fmla="*/ 181472 h 310497"/>
              <a:gd name="connsiteX14" fmla="*/ 2912533 w 2912533"/>
              <a:gd name="connsiteY14" fmla="*/ 257672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46867 w 2912533"/>
              <a:gd name="connsiteY12" fmla="*/ 37538 h 310497"/>
              <a:gd name="connsiteX13" fmla="*/ 2717799 w 2912533"/>
              <a:gd name="connsiteY13" fmla="*/ 181472 h 310497"/>
              <a:gd name="connsiteX14" fmla="*/ 2912533 w 2912533"/>
              <a:gd name="connsiteY14" fmla="*/ 257672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43667 w 2912533"/>
              <a:gd name="connsiteY11" fmla="*/ 206871 h 310497"/>
              <a:gd name="connsiteX12" fmla="*/ 2446867 w 2912533"/>
              <a:gd name="connsiteY12" fmla="*/ 37538 h 310497"/>
              <a:gd name="connsiteX13" fmla="*/ 2717799 w 2912533"/>
              <a:gd name="connsiteY13" fmla="*/ 181472 h 310497"/>
              <a:gd name="connsiteX14" fmla="*/ 2912533 w 2912533"/>
              <a:gd name="connsiteY14" fmla="*/ 257672 h 310497"/>
              <a:gd name="connsiteX0" fmla="*/ 0 w 2912533"/>
              <a:gd name="connsiteY0" fmla="*/ 37683 h 310642"/>
              <a:gd name="connsiteX1" fmla="*/ 194733 w 2912533"/>
              <a:gd name="connsiteY1" fmla="*/ 164683 h 310642"/>
              <a:gd name="connsiteX2" fmla="*/ 406400 w 2912533"/>
              <a:gd name="connsiteY2" fmla="*/ 257817 h 310642"/>
              <a:gd name="connsiteX3" fmla="*/ 660400 w 2912533"/>
              <a:gd name="connsiteY3" fmla="*/ 232416 h 310642"/>
              <a:gd name="connsiteX4" fmla="*/ 846667 w 2912533"/>
              <a:gd name="connsiteY4" fmla="*/ 20750 h 310642"/>
              <a:gd name="connsiteX5" fmla="*/ 1083733 w 2912533"/>
              <a:gd name="connsiteY5" fmla="*/ 181616 h 310642"/>
              <a:gd name="connsiteX6" fmla="*/ 1253066 w 2912533"/>
              <a:gd name="connsiteY6" fmla="*/ 308616 h 310642"/>
              <a:gd name="connsiteX7" fmla="*/ 1464733 w 2912533"/>
              <a:gd name="connsiteY7" fmla="*/ 240884 h 310642"/>
              <a:gd name="connsiteX8" fmla="*/ 1651000 w 2912533"/>
              <a:gd name="connsiteY8" fmla="*/ 3816 h 310642"/>
              <a:gd name="connsiteX9" fmla="*/ 1845733 w 2912533"/>
              <a:gd name="connsiteY9" fmla="*/ 105417 h 310642"/>
              <a:gd name="connsiteX10" fmla="*/ 2065867 w 2912533"/>
              <a:gd name="connsiteY10" fmla="*/ 249350 h 310642"/>
              <a:gd name="connsiteX11" fmla="*/ 2243667 w 2912533"/>
              <a:gd name="connsiteY11" fmla="*/ 207016 h 310642"/>
              <a:gd name="connsiteX12" fmla="*/ 2446867 w 2912533"/>
              <a:gd name="connsiteY12" fmla="*/ 37683 h 310642"/>
              <a:gd name="connsiteX13" fmla="*/ 2717799 w 2912533"/>
              <a:gd name="connsiteY13" fmla="*/ 181617 h 310642"/>
              <a:gd name="connsiteX14" fmla="*/ 2912533 w 2912533"/>
              <a:gd name="connsiteY14" fmla="*/ 257817 h 310642"/>
              <a:gd name="connsiteX0" fmla="*/ 0 w 2912533"/>
              <a:gd name="connsiteY0" fmla="*/ 37683 h 310642"/>
              <a:gd name="connsiteX1" fmla="*/ 194733 w 2912533"/>
              <a:gd name="connsiteY1" fmla="*/ 164683 h 310642"/>
              <a:gd name="connsiteX2" fmla="*/ 406400 w 2912533"/>
              <a:gd name="connsiteY2" fmla="*/ 257817 h 310642"/>
              <a:gd name="connsiteX3" fmla="*/ 660400 w 2912533"/>
              <a:gd name="connsiteY3" fmla="*/ 232416 h 310642"/>
              <a:gd name="connsiteX4" fmla="*/ 846667 w 2912533"/>
              <a:gd name="connsiteY4" fmla="*/ 20750 h 310642"/>
              <a:gd name="connsiteX5" fmla="*/ 1083733 w 2912533"/>
              <a:gd name="connsiteY5" fmla="*/ 181616 h 310642"/>
              <a:gd name="connsiteX6" fmla="*/ 1253066 w 2912533"/>
              <a:gd name="connsiteY6" fmla="*/ 308616 h 310642"/>
              <a:gd name="connsiteX7" fmla="*/ 1464733 w 2912533"/>
              <a:gd name="connsiteY7" fmla="*/ 240884 h 310642"/>
              <a:gd name="connsiteX8" fmla="*/ 1651000 w 2912533"/>
              <a:gd name="connsiteY8" fmla="*/ 3816 h 310642"/>
              <a:gd name="connsiteX9" fmla="*/ 1845733 w 2912533"/>
              <a:gd name="connsiteY9" fmla="*/ 105417 h 310642"/>
              <a:gd name="connsiteX10" fmla="*/ 2065867 w 2912533"/>
              <a:gd name="connsiteY10" fmla="*/ 249350 h 310642"/>
              <a:gd name="connsiteX11" fmla="*/ 2243667 w 2912533"/>
              <a:gd name="connsiteY11" fmla="*/ 207016 h 310642"/>
              <a:gd name="connsiteX12" fmla="*/ 2446867 w 2912533"/>
              <a:gd name="connsiteY12" fmla="*/ 37683 h 310642"/>
              <a:gd name="connsiteX13" fmla="*/ 2709332 w 2912533"/>
              <a:gd name="connsiteY13" fmla="*/ 207017 h 310642"/>
              <a:gd name="connsiteX14" fmla="*/ 2912533 w 2912533"/>
              <a:gd name="connsiteY14" fmla="*/ 257817 h 310642"/>
              <a:gd name="connsiteX0" fmla="*/ 0 w 2912533"/>
              <a:gd name="connsiteY0" fmla="*/ 42333 h 315292"/>
              <a:gd name="connsiteX1" fmla="*/ 194733 w 2912533"/>
              <a:gd name="connsiteY1" fmla="*/ 169333 h 315292"/>
              <a:gd name="connsiteX2" fmla="*/ 406400 w 2912533"/>
              <a:gd name="connsiteY2" fmla="*/ 262467 h 315292"/>
              <a:gd name="connsiteX3" fmla="*/ 660400 w 2912533"/>
              <a:gd name="connsiteY3" fmla="*/ 237066 h 315292"/>
              <a:gd name="connsiteX4" fmla="*/ 846667 w 2912533"/>
              <a:gd name="connsiteY4" fmla="*/ 25400 h 315292"/>
              <a:gd name="connsiteX5" fmla="*/ 1083733 w 2912533"/>
              <a:gd name="connsiteY5" fmla="*/ 186266 h 315292"/>
              <a:gd name="connsiteX6" fmla="*/ 1253066 w 2912533"/>
              <a:gd name="connsiteY6" fmla="*/ 313266 h 315292"/>
              <a:gd name="connsiteX7" fmla="*/ 1464733 w 2912533"/>
              <a:gd name="connsiteY7" fmla="*/ 245534 h 315292"/>
              <a:gd name="connsiteX8" fmla="*/ 1651000 w 2912533"/>
              <a:gd name="connsiteY8" fmla="*/ 8466 h 315292"/>
              <a:gd name="connsiteX9" fmla="*/ 1845733 w 2912533"/>
              <a:gd name="connsiteY9" fmla="*/ 110067 h 315292"/>
              <a:gd name="connsiteX10" fmla="*/ 2065867 w 2912533"/>
              <a:gd name="connsiteY10" fmla="*/ 254000 h 315292"/>
              <a:gd name="connsiteX11" fmla="*/ 2243667 w 2912533"/>
              <a:gd name="connsiteY11" fmla="*/ 211666 h 315292"/>
              <a:gd name="connsiteX12" fmla="*/ 2472267 w 2912533"/>
              <a:gd name="connsiteY12" fmla="*/ 0 h 315292"/>
              <a:gd name="connsiteX13" fmla="*/ 2709332 w 2912533"/>
              <a:gd name="connsiteY13" fmla="*/ 211667 h 315292"/>
              <a:gd name="connsiteX14" fmla="*/ 2912533 w 2912533"/>
              <a:gd name="connsiteY14" fmla="*/ 262467 h 315292"/>
              <a:gd name="connsiteX0" fmla="*/ 0 w 2912533"/>
              <a:gd name="connsiteY0" fmla="*/ 42333 h 315292"/>
              <a:gd name="connsiteX1" fmla="*/ 194733 w 2912533"/>
              <a:gd name="connsiteY1" fmla="*/ 169333 h 315292"/>
              <a:gd name="connsiteX2" fmla="*/ 406400 w 2912533"/>
              <a:gd name="connsiteY2" fmla="*/ 262467 h 315292"/>
              <a:gd name="connsiteX3" fmla="*/ 660400 w 2912533"/>
              <a:gd name="connsiteY3" fmla="*/ 237066 h 315292"/>
              <a:gd name="connsiteX4" fmla="*/ 846667 w 2912533"/>
              <a:gd name="connsiteY4" fmla="*/ 25400 h 315292"/>
              <a:gd name="connsiteX5" fmla="*/ 1083733 w 2912533"/>
              <a:gd name="connsiteY5" fmla="*/ 186266 h 315292"/>
              <a:gd name="connsiteX6" fmla="*/ 1253066 w 2912533"/>
              <a:gd name="connsiteY6" fmla="*/ 313266 h 315292"/>
              <a:gd name="connsiteX7" fmla="*/ 1464733 w 2912533"/>
              <a:gd name="connsiteY7" fmla="*/ 245534 h 315292"/>
              <a:gd name="connsiteX8" fmla="*/ 1651000 w 2912533"/>
              <a:gd name="connsiteY8" fmla="*/ 8466 h 315292"/>
              <a:gd name="connsiteX9" fmla="*/ 1845733 w 2912533"/>
              <a:gd name="connsiteY9" fmla="*/ 110067 h 315292"/>
              <a:gd name="connsiteX10" fmla="*/ 2023534 w 2912533"/>
              <a:gd name="connsiteY10" fmla="*/ 270933 h 315292"/>
              <a:gd name="connsiteX11" fmla="*/ 2243667 w 2912533"/>
              <a:gd name="connsiteY11" fmla="*/ 211666 h 315292"/>
              <a:gd name="connsiteX12" fmla="*/ 2472267 w 2912533"/>
              <a:gd name="connsiteY12" fmla="*/ 0 h 315292"/>
              <a:gd name="connsiteX13" fmla="*/ 2709332 w 2912533"/>
              <a:gd name="connsiteY13" fmla="*/ 211667 h 315292"/>
              <a:gd name="connsiteX14" fmla="*/ 2912533 w 2912533"/>
              <a:gd name="connsiteY14" fmla="*/ 262467 h 315292"/>
              <a:gd name="connsiteX0" fmla="*/ 0 w 2912533"/>
              <a:gd name="connsiteY0" fmla="*/ 42333 h 315292"/>
              <a:gd name="connsiteX1" fmla="*/ 194733 w 2912533"/>
              <a:gd name="connsiteY1" fmla="*/ 169333 h 315292"/>
              <a:gd name="connsiteX2" fmla="*/ 406400 w 2912533"/>
              <a:gd name="connsiteY2" fmla="*/ 262467 h 315292"/>
              <a:gd name="connsiteX3" fmla="*/ 660400 w 2912533"/>
              <a:gd name="connsiteY3" fmla="*/ 203199 h 315292"/>
              <a:gd name="connsiteX4" fmla="*/ 846667 w 2912533"/>
              <a:gd name="connsiteY4" fmla="*/ 25400 h 315292"/>
              <a:gd name="connsiteX5" fmla="*/ 1083733 w 2912533"/>
              <a:gd name="connsiteY5" fmla="*/ 186266 h 315292"/>
              <a:gd name="connsiteX6" fmla="*/ 1253066 w 2912533"/>
              <a:gd name="connsiteY6" fmla="*/ 313266 h 315292"/>
              <a:gd name="connsiteX7" fmla="*/ 1464733 w 2912533"/>
              <a:gd name="connsiteY7" fmla="*/ 245534 h 315292"/>
              <a:gd name="connsiteX8" fmla="*/ 1651000 w 2912533"/>
              <a:gd name="connsiteY8" fmla="*/ 8466 h 315292"/>
              <a:gd name="connsiteX9" fmla="*/ 1845733 w 2912533"/>
              <a:gd name="connsiteY9" fmla="*/ 110067 h 315292"/>
              <a:gd name="connsiteX10" fmla="*/ 2023534 w 2912533"/>
              <a:gd name="connsiteY10" fmla="*/ 270933 h 315292"/>
              <a:gd name="connsiteX11" fmla="*/ 2243667 w 2912533"/>
              <a:gd name="connsiteY11" fmla="*/ 211666 h 315292"/>
              <a:gd name="connsiteX12" fmla="*/ 2472267 w 2912533"/>
              <a:gd name="connsiteY12" fmla="*/ 0 h 315292"/>
              <a:gd name="connsiteX13" fmla="*/ 2709332 w 2912533"/>
              <a:gd name="connsiteY13" fmla="*/ 211667 h 315292"/>
              <a:gd name="connsiteX14" fmla="*/ 2912533 w 2912533"/>
              <a:gd name="connsiteY14" fmla="*/ 262467 h 315292"/>
              <a:gd name="connsiteX0" fmla="*/ 0 w 2912533"/>
              <a:gd name="connsiteY0" fmla="*/ 42333 h 314112"/>
              <a:gd name="connsiteX1" fmla="*/ 194733 w 2912533"/>
              <a:gd name="connsiteY1" fmla="*/ 169333 h 314112"/>
              <a:gd name="connsiteX2" fmla="*/ 406400 w 2912533"/>
              <a:gd name="connsiteY2" fmla="*/ 262467 h 314112"/>
              <a:gd name="connsiteX3" fmla="*/ 660400 w 2912533"/>
              <a:gd name="connsiteY3" fmla="*/ 203199 h 314112"/>
              <a:gd name="connsiteX4" fmla="*/ 846667 w 2912533"/>
              <a:gd name="connsiteY4" fmla="*/ 25400 h 314112"/>
              <a:gd name="connsiteX5" fmla="*/ 1041400 w 2912533"/>
              <a:gd name="connsiteY5" fmla="*/ 211666 h 314112"/>
              <a:gd name="connsiteX6" fmla="*/ 1253066 w 2912533"/>
              <a:gd name="connsiteY6" fmla="*/ 313266 h 314112"/>
              <a:gd name="connsiteX7" fmla="*/ 1464733 w 2912533"/>
              <a:gd name="connsiteY7" fmla="*/ 245534 h 314112"/>
              <a:gd name="connsiteX8" fmla="*/ 1651000 w 2912533"/>
              <a:gd name="connsiteY8" fmla="*/ 8466 h 314112"/>
              <a:gd name="connsiteX9" fmla="*/ 1845733 w 2912533"/>
              <a:gd name="connsiteY9" fmla="*/ 110067 h 314112"/>
              <a:gd name="connsiteX10" fmla="*/ 2023534 w 2912533"/>
              <a:gd name="connsiteY10" fmla="*/ 270933 h 314112"/>
              <a:gd name="connsiteX11" fmla="*/ 2243667 w 2912533"/>
              <a:gd name="connsiteY11" fmla="*/ 211666 h 314112"/>
              <a:gd name="connsiteX12" fmla="*/ 2472267 w 2912533"/>
              <a:gd name="connsiteY12" fmla="*/ 0 h 314112"/>
              <a:gd name="connsiteX13" fmla="*/ 2709332 w 2912533"/>
              <a:gd name="connsiteY13" fmla="*/ 211667 h 314112"/>
              <a:gd name="connsiteX14" fmla="*/ 2912533 w 2912533"/>
              <a:gd name="connsiteY14" fmla="*/ 262467 h 314112"/>
              <a:gd name="connsiteX0" fmla="*/ 0 w 2912533"/>
              <a:gd name="connsiteY0" fmla="*/ 42333 h 283163"/>
              <a:gd name="connsiteX1" fmla="*/ 194733 w 2912533"/>
              <a:gd name="connsiteY1" fmla="*/ 169333 h 283163"/>
              <a:gd name="connsiteX2" fmla="*/ 406400 w 2912533"/>
              <a:gd name="connsiteY2" fmla="*/ 262467 h 283163"/>
              <a:gd name="connsiteX3" fmla="*/ 660400 w 2912533"/>
              <a:gd name="connsiteY3" fmla="*/ 203199 h 283163"/>
              <a:gd name="connsiteX4" fmla="*/ 846667 w 2912533"/>
              <a:gd name="connsiteY4" fmla="*/ 25400 h 283163"/>
              <a:gd name="connsiteX5" fmla="*/ 1041400 w 2912533"/>
              <a:gd name="connsiteY5" fmla="*/ 211666 h 283163"/>
              <a:gd name="connsiteX6" fmla="*/ 1253066 w 2912533"/>
              <a:gd name="connsiteY6" fmla="*/ 279400 h 283163"/>
              <a:gd name="connsiteX7" fmla="*/ 1464733 w 2912533"/>
              <a:gd name="connsiteY7" fmla="*/ 245534 h 283163"/>
              <a:gd name="connsiteX8" fmla="*/ 1651000 w 2912533"/>
              <a:gd name="connsiteY8" fmla="*/ 8466 h 283163"/>
              <a:gd name="connsiteX9" fmla="*/ 1845733 w 2912533"/>
              <a:gd name="connsiteY9" fmla="*/ 110067 h 283163"/>
              <a:gd name="connsiteX10" fmla="*/ 2023534 w 2912533"/>
              <a:gd name="connsiteY10" fmla="*/ 270933 h 283163"/>
              <a:gd name="connsiteX11" fmla="*/ 2243667 w 2912533"/>
              <a:gd name="connsiteY11" fmla="*/ 211666 h 283163"/>
              <a:gd name="connsiteX12" fmla="*/ 2472267 w 2912533"/>
              <a:gd name="connsiteY12" fmla="*/ 0 h 283163"/>
              <a:gd name="connsiteX13" fmla="*/ 2709332 w 2912533"/>
              <a:gd name="connsiteY13" fmla="*/ 211667 h 283163"/>
              <a:gd name="connsiteX14" fmla="*/ 2912533 w 2912533"/>
              <a:gd name="connsiteY14" fmla="*/ 262467 h 283163"/>
              <a:gd name="connsiteX0" fmla="*/ 0 w 2912533"/>
              <a:gd name="connsiteY0" fmla="*/ 42333 h 279594"/>
              <a:gd name="connsiteX1" fmla="*/ 194733 w 2912533"/>
              <a:gd name="connsiteY1" fmla="*/ 169333 h 279594"/>
              <a:gd name="connsiteX2" fmla="*/ 406400 w 2912533"/>
              <a:gd name="connsiteY2" fmla="*/ 262467 h 279594"/>
              <a:gd name="connsiteX3" fmla="*/ 660400 w 2912533"/>
              <a:gd name="connsiteY3" fmla="*/ 203199 h 279594"/>
              <a:gd name="connsiteX4" fmla="*/ 846667 w 2912533"/>
              <a:gd name="connsiteY4" fmla="*/ 25400 h 279594"/>
              <a:gd name="connsiteX5" fmla="*/ 1041400 w 2912533"/>
              <a:gd name="connsiteY5" fmla="*/ 211666 h 279594"/>
              <a:gd name="connsiteX6" fmla="*/ 1253066 w 2912533"/>
              <a:gd name="connsiteY6" fmla="*/ 279400 h 279594"/>
              <a:gd name="connsiteX7" fmla="*/ 1464733 w 2912533"/>
              <a:gd name="connsiteY7" fmla="*/ 194734 h 279594"/>
              <a:gd name="connsiteX8" fmla="*/ 1651000 w 2912533"/>
              <a:gd name="connsiteY8" fmla="*/ 8466 h 279594"/>
              <a:gd name="connsiteX9" fmla="*/ 1845733 w 2912533"/>
              <a:gd name="connsiteY9" fmla="*/ 110067 h 279594"/>
              <a:gd name="connsiteX10" fmla="*/ 2023534 w 2912533"/>
              <a:gd name="connsiteY10" fmla="*/ 270933 h 279594"/>
              <a:gd name="connsiteX11" fmla="*/ 2243667 w 2912533"/>
              <a:gd name="connsiteY11" fmla="*/ 211666 h 279594"/>
              <a:gd name="connsiteX12" fmla="*/ 2472267 w 2912533"/>
              <a:gd name="connsiteY12" fmla="*/ 0 h 279594"/>
              <a:gd name="connsiteX13" fmla="*/ 2709332 w 2912533"/>
              <a:gd name="connsiteY13" fmla="*/ 211667 h 279594"/>
              <a:gd name="connsiteX14" fmla="*/ 2912533 w 2912533"/>
              <a:gd name="connsiteY14" fmla="*/ 262467 h 279594"/>
              <a:gd name="connsiteX0" fmla="*/ 0 w 2912533"/>
              <a:gd name="connsiteY0" fmla="*/ 42333 h 279594"/>
              <a:gd name="connsiteX1" fmla="*/ 194733 w 2912533"/>
              <a:gd name="connsiteY1" fmla="*/ 169333 h 279594"/>
              <a:gd name="connsiteX2" fmla="*/ 406400 w 2912533"/>
              <a:gd name="connsiteY2" fmla="*/ 262467 h 279594"/>
              <a:gd name="connsiteX3" fmla="*/ 660400 w 2912533"/>
              <a:gd name="connsiteY3" fmla="*/ 203199 h 279594"/>
              <a:gd name="connsiteX4" fmla="*/ 846667 w 2912533"/>
              <a:gd name="connsiteY4" fmla="*/ 25400 h 279594"/>
              <a:gd name="connsiteX5" fmla="*/ 1041400 w 2912533"/>
              <a:gd name="connsiteY5" fmla="*/ 211666 h 279594"/>
              <a:gd name="connsiteX6" fmla="*/ 1253066 w 2912533"/>
              <a:gd name="connsiteY6" fmla="*/ 279400 h 279594"/>
              <a:gd name="connsiteX7" fmla="*/ 1464733 w 2912533"/>
              <a:gd name="connsiteY7" fmla="*/ 194734 h 279594"/>
              <a:gd name="connsiteX8" fmla="*/ 1651000 w 2912533"/>
              <a:gd name="connsiteY8" fmla="*/ 8466 h 279594"/>
              <a:gd name="connsiteX9" fmla="*/ 1837266 w 2912533"/>
              <a:gd name="connsiteY9" fmla="*/ 143933 h 279594"/>
              <a:gd name="connsiteX10" fmla="*/ 2023534 w 2912533"/>
              <a:gd name="connsiteY10" fmla="*/ 270933 h 279594"/>
              <a:gd name="connsiteX11" fmla="*/ 2243667 w 2912533"/>
              <a:gd name="connsiteY11" fmla="*/ 211666 h 279594"/>
              <a:gd name="connsiteX12" fmla="*/ 2472267 w 2912533"/>
              <a:gd name="connsiteY12" fmla="*/ 0 h 279594"/>
              <a:gd name="connsiteX13" fmla="*/ 2709332 w 2912533"/>
              <a:gd name="connsiteY13" fmla="*/ 211667 h 279594"/>
              <a:gd name="connsiteX14" fmla="*/ 2912533 w 2912533"/>
              <a:gd name="connsiteY14" fmla="*/ 262467 h 27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533" h="279594">
                <a:moveTo>
                  <a:pt x="0" y="42333"/>
                </a:moveTo>
                <a:cubicBezTo>
                  <a:pt x="63500" y="6349"/>
                  <a:pt x="127000" y="132644"/>
                  <a:pt x="194733" y="169333"/>
                </a:cubicBezTo>
                <a:cubicBezTo>
                  <a:pt x="262466" y="206022"/>
                  <a:pt x="328789" y="256823"/>
                  <a:pt x="406400" y="262467"/>
                </a:cubicBezTo>
                <a:cubicBezTo>
                  <a:pt x="484011" y="268111"/>
                  <a:pt x="587022" y="242710"/>
                  <a:pt x="660400" y="203199"/>
                </a:cubicBezTo>
                <a:cubicBezTo>
                  <a:pt x="733778" y="163688"/>
                  <a:pt x="783167" y="23989"/>
                  <a:pt x="846667" y="25400"/>
                </a:cubicBezTo>
                <a:cubicBezTo>
                  <a:pt x="910167" y="26811"/>
                  <a:pt x="973667" y="169333"/>
                  <a:pt x="1041400" y="211666"/>
                </a:cubicBezTo>
                <a:cubicBezTo>
                  <a:pt x="1109133" y="253999"/>
                  <a:pt x="1182511" y="282222"/>
                  <a:pt x="1253066" y="279400"/>
                </a:cubicBezTo>
                <a:cubicBezTo>
                  <a:pt x="1323621" y="276578"/>
                  <a:pt x="1398411" y="239890"/>
                  <a:pt x="1464733" y="194734"/>
                </a:cubicBezTo>
                <a:cubicBezTo>
                  <a:pt x="1531055" y="149578"/>
                  <a:pt x="1588911" y="16933"/>
                  <a:pt x="1651000" y="8466"/>
                </a:cubicBezTo>
                <a:cubicBezTo>
                  <a:pt x="1713089" y="-1"/>
                  <a:pt x="1775177" y="100189"/>
                  <a:pt x="1837266" y="143933"/>
                </a:cubicBezTo>
                <a:cubicBezTo>
                  <a:pt x="1899355" y="187677"/>
                  <a:pt x="1955801" y="259644"/>
                  <a:pt x="2023534" y="270933"/>
                </a:cubicBezTo>
                <a:cubicBezTo>
                  <a:pt x="2091267" y="282222"/>
                  <a:pt x="2168878" y="256821"/>
                  <a:pt x="2243667" y="211666"/>
                </a:cubicBezTo>
                <a:cubicBezTo>
                  <a:pt x="2318456" y="166511"/>
                  <a:pt x="2394656" y="0"/>
                  <a:pt x="2472267" y="0"/>
                </a:cubicBezTo>
                <a:cubicBezTo>
                  <a:pt x="2549878" y="0"/>
                  <a:pt x="2635954" y="167922"/>
                  <a:pt x="2709332" y="211667"/>
                </a:cubicBezTo>
                <a:cubicBezTo>
                  <a:pt x="2782710" y="255412"/>
                  <a:pt x="2878666" y="241300"/>
                  <a:pt x="2912533" y="262467"/>
                </a:cubicBezTo>
              </a:path>
            </a:pathLst>
          </a:cu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Freeform 185"/>
          <p:cNvSpPr/>
          <p:nvPr/>
        </p:nvSpPr>
        <p:spPr>
          <a:xfrm>
            <a:off x="5173131" y="6316341"/>
            <a:ext cx="2971801" cy="163327"/>
          </a:xfrm>
          <a:custGeom>
            <a:avLst/>
            <a:gdLst>
              <a:gd name="connsiteX0" fmla="*/ 0 w 2827866"/>
              <a:gd name="connsiteY0" fmla="*/ 94370 h 188359"/>
              <a:gd name="connsiteX1" fmla="*/ 194733 w 2827866"/>
              <a:gd name="connsiteY1" fmla="*/ 26636 h 188359"/>
              <a:gd name="connsiteX2" fmla="*/ 406400 w 2827866"/>
              <a:gd name="connsiteY2" fmla="*/ 119770 h 188359"/>
              <a:gd name="connsiteX3" fmla="*/ 609600 w 2827866"/>
              <a:gd name="connsiteY3" fmla="*/ 187503 h 188359"/>
              <a:gd name="connsiteX4" fmla="*/ 812800 w 2827866"/>
              <a:gd name="connsiteY4" fmla="*/ 77436 h 188359"/>
              <a:gd name="connsiteX5" fmla="*/ 1016000 w 2827866"/>
              <a:gd name="connsiteY5" fmla="*/ 9703 h 188359"/>
              <a:gd name="connsiteX6" fmla="*/ 1210733 w 2827866"/>
              <a:gd name="connsiteY6" fmla="*/ 111303 h 188359"/>
              <a:gd name="connsiteX7" fmla="*/ 1413933 w 2827866"/>
              <a:gd name="connsiteY7" fmla="*/ 187503 h 188359"/>
              <a:gd name="connsiteX8" fmla="*/ 1608666 w 2827866"/>
              <a:gd name="connsiteY8" fmla="*/ 102836 h 188359"/>
              <a:gd name="connsiteX9" fmla="*/ 1811866 w 2827866"/>
              <a:gd name="connsiteY9" fmla="*/ 18170 h 188359"/>
              <a:gd name="connsiteX10" fmla="*/ 2015066 w 2827866"/>
              <a:gd name="connsiteY10" fmla="*/ 111303 h 188359"/>
              <a:gd name="connsiteX11" fmla="*/ 2235200 w 2827866"/>
              <a:gd name="connsiteY11" fmla="*/ 187503 h 188359"/>
              <a:gd name="connsiteX12" fmla="*/ 2429933 w 2827866"/>
              <a:gd name="connsiteY12" fmla="*/ 60503 h 188359"/>
              <a:gd name="connsiteX13" fmla="*/ 2641600 w 2827866"/>
              <a:gd name="connsiteY13" fmla="*/ 1236 h 188359"/>
              <a:gd name="connsiteX14" fmla="*/ 2827866 w 2827866"/>
              <a:gd name="connsiteY14" fmla="*/ 111303 h 188359"/>
              <a:gd name="connsiteX0" fmla="*/ 0 w 2827866"/>
              <a:gd name="connsiteY0" fmla="*/ 94370 h 188359"/>
              <a:gd name="connsiteX1" fmla="*/ 203199 w 2827866"/>
              <a:gd name="connsiteY1" fmla="*/ 102836 h 188359"/>
              <a:gd name="connsiteX2" fmla="*/ 406400 w 2827866"/>
              <a:gd name="connsiteY2" fmla="*/ 119770 h 188359"/>
              <a:gd name="connsiteX3" fmla="*/ 609600 w 2827866"/>
              <a:gd name="connsiteY3" fmla="*/ 187503 h 188359"/>
              <a:gd name="connsiteX4" fmla="*/ 812800 w 2827866"/>
              <a:gd name="connsiteY4" fmla="*/ 77436 h 188359"/>
              <a:gd name="connsiteX5" fmla="*/ 1016000 w 2827866"/>
              <a:gd name="connsiteY5" fmla="*/ 9703 h 188359"/>
              <a:gd name="connsiteX6" fmla="*/ 1210733 w 2827866"/>
              <a:gd name="connsiteY6" fmla="*/ 111303 h 188359"/>
              <a:gd name="connsiteX7" fmla="*/ 1413933 w 2827866"/>
              <a:gd name="connsiteY7" fmla="*/ 187503 h 188359"/>
              <a:gd name="connsiteX8" fmla="*/ 1608666 w 2827866"/>
              <a:gd name="connsiteY8" fmla="*/ 102836 h 188359"/>
              <a:gd name="connsiteX9" fmla="*/ 1811866 w 2827866"/>
              <a:gd name="connsiteY9" fmla="*/ 18170 h 188359"/>
              <a:gd name="connsiteX10" fmla="*/ 2015066 w 2827866"/>
              <a:gd name="connsiteY10" fmla="*/ 111303 h 188359"/>
              <a:gd name="connsiteX11" fmla="*/ 2235200 w 2827866"/>
              <a:gd name="connsiteY11" fmla="*/ 187503 h 188359"/>
              <a:gd name="connsiteX12" fmla="*/ 2429933 w 2827866"/>
              <a:gd name="connsiteY12" fmla="*/ 60503 h 188359"/>
              <a:gd name="connsiteX13" fmla="*/ 2641600 w 2827866"/>
              <a:gd name="connsiteY13" fmla="*/ 1236 h 188359"/>
              <a:gd name="connsiteX14" fmla="*/ 2827866 w 2827866"/>
              <a:gd name="connsiteY14" fmla="*/ 111303 h 188359"/>
              <a:gd name="connsiteX0" fmla="*/ 0 w 2827866"/>
              <a:gd name="connsiteY0" fmla="*/ 94370 h 204789"/>
              <a:gd name="connsiteX1" fmla="*/ 203199 w 2827866"/>
              <a:gd name="connsiteY1" fmla="*/ 102836 h 204789"/>
              <a:gd name="connsiteX2" fmla="*/ 423333 w 2827866"/>
              <a:gd name="connsiteY2" fmla="*/ 195970 h 204789"/>
              <a:gd name="connsiteX3" fmla="*/ 609600 w 2827866"/>
              <a:gd name="connsiteY3" fmla="*/ 187503 h 204789"/>
              <a:gd name="connsiteX4" fmla="*/ 812800 w 2827866"/>
              <a:gd name="connsiteY4" fmla="*/ 77436 h 204789"/>
              <a:gd name="connsiteX5" fmla="*/ 1016000 w 2827866"/>
              <a:gd name="connsiteY5" fmla="*/ 9703 h 204789"/>
              <a:gd name="connsiteX6" fmla="*/ 1210733 w 2827866"/>
              <a:gd name="connsiteY6" fmla="*/ 111303 h 204789"/>
              <a:gd name="connsiteX7" fmla="*/ 1413933 w 2827866"/>
              <a:gd name="connsiteY7" fmla="*/ 187503 h 204789"/>
              <a:gd name="connsiteX8" fmla="*/ 1608666 w 2827866"/>
              <a:gd name="connsiteY8" fmla="*/ 102836 h 204789"/>
              <a:gd name="connsiteX9" fmla="*/ 1811866 w 2827866"/>
              <a:gd name="connsiteY9" fmla="*/ 18170 h 204789"/>
              <a:gd name="connsiteX10" fmla="*/ 2015066 w 2827866"/>
              <a:gd name="connsiteY10" fmla="*/ 111303 h 204789"/>
              <a:gd name="connsiteX11" fmla="*/ 2235200 w 2827866"/>
              <a:gd name="connsiteY11" fmla="*/ 187503 h 204789"/>
              <a:gd name="connsiteX12" fmla="*/ 2429933 w 2827866"/>
              <a:gd name="connsiteY12" fmla="*/ 60503 h 204789"/>
              <a:gd name="connsiteX13" fmla="*/ 2641600 w 2827866"/>
              <a:gd name="connsiteY13" fmla="*/ 1236 h 204789"/>
              <a:gd name="connsiteX14" fmla="*/ 2827866 w 2827866"/>
              <a:gd name="connsiteY14" fmla="*/ 111303 h 204789"/>
              <a:gd name="connsiteX0" fmla="*/ 0 w 2785533"/>
              <a:gd name="connsiteY0" fmla="*/ 128237 h 204789"/>
              <a:gd name="connsiteX1" fmla="*/ 160866 w 2785533"/>
              <a:gd name="connsiteY1" fmla="*/ 102836 h 204789"/>
              <a:gd name="connsiteX2" fmla="*/ 381000 w 2785533"/>
              <a:gd name="connsiteY2" fmla="*/ 195970 h 204789"/>
              <a:gd name="connsiteX3" fmla="*/ 567267 w 2785533"/>
              <a:gd name="connsiteY3" fmla="*/ 187503 h 204789"/>
              <a:gd name="connsiteX4" fmla="*/ 770467 w 2785533"/>
              <a:gd name="connsiteY4" fmla="*/ 77436 h 204789"/>
              <a:gd name="connsiteX5" fmla="*/ 973667 w 2785533"/>
              <a:gd name="connsiteY5" fmla="*/ 9703 h 204789"/>
              <a:gd name="connsiteX6" fmla="*/ 1168400 w 2785533"/>
              <a:gd name="connsiteY6" fmla="*/ 111303 h 204789"/>
              <a:gd name="connsiteX7" fmla="*/ 1371600 w 2785533"/>
              <a:gd name="connsiteY7" fmla="*/ 187503 h 204789"/>
              <a:gd name="connsiteX8" fmla="*/ 1566333 w 2785533"/>
              <a:gd name="connsiteY8" fmla="*/ 102836 h 204789"/>
              <a:gd name="connsiteX9" fmla="*/ 1769533 w 2785533"/>
              <a:gd name="connsiteY9" fmla="*/ 18170 h 204789"/>
              <a:gd name="connsiteX10" fmla="*/ 1972733 w 2785533"/>
              <a:gd name="connsiteY10" fmla="*/ 111303 h 204789"/>
              <a:gd name="connsiteX11" fmla="*/ 2192867 w 2785533"/>
              <a:gd name="connsiteY11" fmla="*/ 187503 h 204789"/>
              <a:gd name="connsiteX12" fmla="*/ 2387600 w 2785533"/>
              <a:gd name="connsiteY12" fmla="*/ 60503 h 204789"/>
              <a:gd name="connsiteX13" fmla="*/ 2599267 w 2785533"/>
              <a:gd name="connsiteY13" fmla="*/ 1236 h 204789"/>
              <a:gd name="connsiteX14" fmla="*/ 2785533 w 2785533"/>
              <a:gd name="connsiteY14" fmla="*/ 111303 h 204789"/>
              <a:gd name="connsiteX0" fmla="*/ 0 w 2785533"/>
              <a:gd name="connsiteY0" fmla="*/ 128237 h 201315"/>
              <a:gd name="connsiteX1" fmla="*/ 186266 w 2785533"/>
              <a:gd name="connsiteY1" fmla="*/ 195969 h 201315"/>
              <a:gd name="connsiteX2" fmla="*/ 381000 w 2785533"/>
              <a:gd name="connsiteY2" fmla="*/ 195970 h 201315"/>
              <a:gd name="connsiteX3" fmla="*/ 567267 w 2785533"/>
              <a:gd name="connsiteY3" fmla="*/ 187503 h 201315"/>
              <a:gd name="connsiteX4" fmla="*/ 770467 w 2785533"/>
              <a:gd name="connsiteY4" fmla="*/ 77436 h 201315"/>
              <a:gd name="connsiteX5" fmla="*/ 973667 w 2785533"/>
              <a:gd name="connsiteY5" fmla="*/ 9703 h 201315"/>
              <a:gd name="connsiteX6" fmla="*/ 1168400 w 2785533"/>
              <a:gd name="connsiteY6" fmla="*/ 111303 h 201315"/>
              <a:gd name="connsiteX7" fmla="*/ 1371600 w 2785533"/>
              <a:gd name="connsiteY7" fmla="*/ 187503 h 201315"/>
              <a:gd name="connsiteX8" fmla="*/ 1566333 w 2785533"/>
              <a:gd name="connsiteY8" fmla="*/ 102836 h 201315"/>
              <a:gd name="connsiteX9" fmla="*/ 1769533 w 2785533"/>
              <a:gd name="connsiteY9" fmla="*/ 18170 h 201315"/>
              <a:gd name="connsiteX10" fmla="*/ 1972733 w 2785533"/>
              <a:gd name="connsiteY10" fmla="*/ 111303 h 201315"/>
              <a:gd name="connsiteX11" fmla="*/ 2192867 w 2785533"/>
              <a:gd name="connsiteY11" fmla="*/ 187503 h 201315"/>
              <a:gd name="connsiteX12" fmla="*/ 2387600 w 2785533"/>
              <a:gd name="connsiteY12" fmla="*/ 60503 h 201315"/>
              <a:gd name="connsiteX13" fmla="*/ 2599267 w 2785533"/>
              <a:gd name="connsiteY13" fmla="*/ 1236 h 201315"/>
              <a:gd name="connsiteX14" fmla="*/ 2785533 w 2785533"/>
              <a:gd name="connsiteY14" fmla="*/ 111303 h 201315"/>
              <a:gd name="connsiteX0" fmla="*/ 0 w 2785533"/>
              <a:gd name="connsiteY0" fmla="*/ 128237 h 263734"/>
              <a:gd name="connsiteX1" fmla="*/ 186266 w 2785533"/>
              <a:gd name="connsiteY1" fmla="*/ 195969 h 263734"/>
              <a:gd name="connsiteX2" fmla="*/ 397933 w 2785533"/>
              <a:gd name="connsiteY2" fmla="*/ 263703 h 263734"/>
              <a:gd name="connsiteX3" fmla="*/ 567267 w 2785533"/>
              <a:gd name="connsiteY3" fmla="*/ 187503 h 263734"/>
              <a:gd name="connsiteX4" fmla="*/ 770467 w 2785533"/>
              <a:gd name="connsiteY4" fmla="*/ 77436 h 263734"/>
              <a:gd name="connsiteX5" fmla="*/ 973667 w 2785533"/>
              <a:gd name="connsiteY5" fmla="*/ 9703 h 263734"/>
              <a:gd name="connsiteX6" fmla="*/ 1168400 w 2785533"/>
              <a:gd name="connsiteY6" fmla="*/ 111303 h 263734"/>
              <a:gd name="connsiteX7" fmla="*/ 1371600 w 2785533"/>
              <a:gd name="connsiteY7" fmla="*/ 187503 h 263734"/>
              <a:gd name="connsiteX8" fmla="*/ 1566333 w 2785533"/>
              <a:gd name="connsiteY8" fmla="*/ 102836 h 263734"/>
              <a:gd name="connsiteX9" fmla="*/ 1769533 w 2785533"/>
              <a:gd name="connsiteY9" fmla="*/ 18170 h 263734"/>
              <a:gd name="connsiteX10" fmla="*/ 1972733 w 2785533"/>
              <a:gd name="connsiteY10" fmla="*/ 111303 h 263734"/>
              <a:gd name="connsiteX11" fmla="*/ 2192867 w 2785533"/>
              <a:gd name="connsiteY11" fmla="*/ 187503 h 263734"/>
              <a:gd name="connsiteX12" fmla="*/ 2387600 w 2785533"/>
              <a:gd name="connsiteY12" fmla="*/ 60503 h 263734"/>
              <a:gd name="connsiteX13" fmla="*/ 2599267 w 2785533"/>
              <a:gd name="connsiteY13" fmla="*/ 1236 h 263734"/>
              <a:gd name="connsiteX14" fmla="*/ 2785533 w 2785533"/>
              <a:gd name="connsiteY14" fmla="*/ 111303 h 263734"/>
              <a:gd name="connsiteX0" fmla="*/ 0 w 2785533"/>
              <a:gd name="connsiteY0" fmla="*/ 102837 h 263737"/>
              <a:gd name="connsiteX1" fmla="*/ 186266 w 2785533"/>
              <a:gd name="connsiteY1" fmla="*/ 195969 h 263737"/>
              <a:gd name="connsiteX2" fmla="*/ 397933 w 2785533"/>
              <a:gd name="connsiteY2" fmla="*/ 263703 h 263737"/>
              <a:gd name="connsiteX3" fmla="*/ 567267 w 2785533"/>
              <a:gd name="connsiteY3" fmla="*/ 187503 h 263737"/>
              <a:gd name="connsiteX4" fmla="*/ 770467 w 2785533"/>
              <a:gd name="connsiteY4" fmla="*/ 77436 h 263737"/>
              <a:gd name="connsiteX5" fmla="*/ 973667 w 2785533"/>
              <a:gd name="connsiteY5" fmla="*/ 9703 h 263737"/>
              <a:gd name="connsiteX6" fmla="*/ 1168400 w 2785533"/>
              <a:gd name="connsiteY6" fmla="*/ 111303 h 263737"/>
              <a:gd name="connsiteX7" fmla="*/ 1371600 w 2785533"/>
              <a:gd name="connsiteY7" fmla="*/ 187503 h 263737"/>
              <a:gd name="connsiteX8" fmla="*/ 1566333 w 2785533"/>
              <a:gd name="connsiteY8" fmla="*/ 102836 h 263737"/>
              <a:gd name="connsiteX9" fmla="*/ 1769533 w 2785533"/>
              <a:gd name="connsiteY9" fmla="*/ 18170 h 263737"/>
              <a:gd name="connsiteX10" fmla="*/ 1972733 w 2785533"/>
              <a:gd name="connsiteY10" fmla="*/ 111303 h 263737"/>
              <a:gd name="connsiteX11" fmla="*/ 2192867 w 2785533"/>
              <a:gd name="connsiteY11" fmla="*/ 187503 h 263737"/>
              <a:gd name="connsiteX12" fmla="*/ 2387600 w 2785533"/>
              <a:gd name="connsiteY12" fmla="*/ 60503 h 263737"/>
              <a:gd name="connsiteX13" fmla="*/ 2599267 w 2785533"/>
              <a:gd name="connsiteY13" fmla="*/ 1236 h 263737"/>
              <a:gd name="connsiteX14" fmla="*/ 2785533 w 2785533"/>
              <a:gd name="connsiteY14" fmla="*/ 111303 h 263737"/>
              <a:gd name="connsiteX0" fmla="*/ 0 w 2785533"/>
              <a:gd name="connsiteY0" fmla="*/ 102837 h 265507"/>
              <a:gd name="connsiteX1" fmla="*/ 186266 w 2785533"/>
              <a:gd name="connsiteY1" fmla="*/ 229836 h 265507"/>
              <a:gd name="connsiteX2" fmla="*/ 397933 w 2785533"/>
              <a:gd name="connsiteY2" fmla="*/ 263703 h 265507"/>
              <a:gd name="connsiteX3" fmla="*/ 567267 w 2785533"/>
              <a:gd name="connsiteY3" fmla="*/ 187503 h 265507"/>
              <a:gd name="connsiteX4" fmla="*/ 770467 w 2785533"/>
              <a:gd name="connsiteY4" fmla="*/ 77436 h 265507"/>
              <a:gd name="connsiteX5" fmla="*/ 973667 w 2785533"/>
              <a:gd name="connsiteY5" fmla="*/ 9703 h 265507"/>
              <a:gd name="connsiteX6" fmla="*/ 1168400 w 2785533"/>
              <a:gd name="connsiteY6" fmla="*/ 111303 h 265507"/>
              <a:gd name="connsiteX7" fmla="*/ 1371600 w 2785533"/>
              <a:gd name="connsiteY7" fmla="*/ 187503 h 265507"/>
              <a:gd name="connsiteX8" fmla="*/ 1566333 w 2785533"/>
              <a:gd name="connsiteY8" fmla="*/ 102836 h 265507"/>
              <a:gd name="connsiteX9" fmla="*/ 1769533 w 2785533"/>
              <a:gd name="connsiteY9" fmla="*/ 18170 h 265507"/>
              <a:gd name="connsiteX10" fmla="*/ 1972733 w 2785533"/>
              <a:gd name="connsiteY10" fmla="*/ 111303 h 265507"/>
              <a:gd name="connsiteX11" fmla="*/ 2192867 w 2785533"/>
              <a:gd name="connsiteY11" fmla="*/ 187503 h 265507"/>
              <a:gd name="connsiteX12" fmla="*/ 2387600 w 2785533"/>
              <a:gd name="connsiteY12" fmla="*/ 60503 h 265507"/>
              <a:gd name="connsiteX13" fmla="*/ 2599267 w 2785533"/>
              <a:gd name="connsiteY13" fmla="*/ 1236 h 265507"/>
              <a:gd name="connsiteX14" fmla="*/ 2785533 w 2785533"/>
              <a:gd name="connsiteY14" fmla="*/ 111303 h 265507"/>
              <a:gd name="connsiteX0" fmla="*/ 0 w 2785533"/>
              <a:gd name="connsiteY0" fmla="*/ 102837 h 241015"/>
              <a:gd name="connsiteX1" fmla="*/ 186266 w 2785533"/>
              <a:gd name="connsiteY1" fmla="*/ 229836 h 241015"/>
              <a:gd name="connsiteX2" fmla="*/ 397933 w 2785533"/>
              <a:gd name="connsiteY2" fmla="*/ 229837 h 241015"/>
              <a:gd name="connsiteX3" fmla="*/ 567267 w 2785533"/>
              <a:gd name="connsiteY3" fmla="*/ 187503 h 241015"/>
              <a:gd name="connsiteX4" fmla="*/ 770467 w 2785533"/>
              <a:gd name="connsiteY4" fmla="*/ 77436 h 241015"/>
              <a:gd name="connsiteX5" fmla="*/ 973667 w 2785533"/>
              <a:gd name="connsiteY5" fmla="*/ 9703 h 241015"/>
              <a:gd name="connsiteX6" fmla="*/ 1168400 w 2785533"/>
              <a:gd name="connsiteY6" fmla="*/ 111303 h 241015"/>
              <a:gd name="connsiteX7" fmla="*/ 1371600 w 2785533"/>
              <a:gd name="connsiteY7" fmla="*/ 187503 h 241015"/>
              <a:gd name="connsiteX8" fmla="*/ 1566333 w 2785533"/>
              <a:gd name="connsiteY8" fmla="*/ 102836 h 241015"/>
              <a:gd name="connsiteX9" fmla="*/ 1769533 w 2785533"/>
              <a:gd name="connsiteY9" fmla="*/ 18170 h 241015"/>
              <a:gd name="connsiteX10" fmla="*/ 1972733 w 2785533"/>
              <a:gd name="connsiteY10" fmla="*/ 111303 h 241015"/>
              <a:gd name="connsiteX11" fmla="*/ 2192867 w 2785533"/>
              <a:gd name="connsiteY11" fmla="*/ 187503 h 241015"/>
              <a:gd name="connsiteX12" fmla="*/ 2387600 w 2785533"/>
              <a:gd name="connsiteY12" fmla="*/ 60503 h 241015"/>
              <a:gd name="connsiteX13" fmla="*/ 2599267 w 2785533"/>
              <a:gd name="connsiteY13" fmla="*/ 1236 h 241015"/>
              <a:gd name="connsiteX14" fmla="*/ 2785533 w 2785533"/>
              <a:gd name="connsiteY14" fmla="*/ 111303 h 241015"/>
              <a:gd name="connsiteX0" fmla="*/ 0 w 2785533"/>
              <a:gd name="connsiteY0" fmla="*/ 102837 h 244167"/>
              <a:gd name="connsiteX1" fmla="*/ 186266 w 2785533"/>
              <a:gd name="connsiteY1" fmla="*/ 229836 h 244167"/>
              <a:gd name="connsiteX2" fmla="*/ 397933 w 2785533"/>
              <a:gd name="connsiteY2" fmla="*/ 229837 h 244167"/>
              <a:gd name="connsiteX3" fmla="*/ 575734 w 2785533"/>
              <a:gd name="connsiteY3" fmla="*/ 128237 h 244167"/>
              <a:gd name="connsiteX4" fmla="*/ 770467 w 2785533"/>
              <a:gd name="connsiteY4" fmla="*/ 77436 h 244167"/>
              <a:gd name="connsiteX5" fmla="*/ 973667 w 2785533"/>
              <a:gd name="connsiteY5" fmla="*/ 9703 h 244167"/>
              <a:gd name="connsiteX6" fmla="*/ 1168400 w 2785533"/>
              <a:gd name="connsiteY6" fmla="*/ 111303 h 244167"/>
              <a:gd name="connsiteX7" fmla="*/ 1371600 w 2785533"/>
              <a:gd name="connsiteY7" fmla="*/ 187503 h 244167"/>
              <a:gd name="connsiteX8" fmla="*/ 1566333 w 2785533"/>
              <a:gd name="connsiteY8" fmla="*/ 102836 h 244167"/>
              <a:gd name="connsiteX9" fmla="*/ 1769533 w 2785533"/>
              <a:gd name="connsiteY9" fmla="*/ 18170 h 244167"/>
              <a:gd name="connsiteX10" fmla="*/ 1972733 w 2785533"/>
              <a:gd name="connsiteY10" fmla="*/ 111303 h 244167"/>
              <a:gd name="connsiteX11" fmla="*/ 2192867 w 2785533"/>
              <a:gd name="connsiteY11" fmla="*/ 187503 h 244167"/>
              <a:gd name="connsiteX12" fmla="*/ 2387600 w 2785533"/>
              <a:gd name="connsiteY12" fmla="*/ 60503 h 244167"/>
              <a:gd name="connsiteX13" fmla="*/ 2599267 w 2785533"/>
              <a:gd name="connsiteY13" fmla="*/ 1236 h 244167"/>
              <a:gd name="connsiteX14" fmla="*/ 2785533 w 2785533"/>
              <a:gd name="connsiteY14" fmla="*/ 111303 h 244167"/>
              <a:gd name="connsiteX0" fmla="*/ 0 w 2785533"/>
              <a:gd name="connsiteY0" fmla="*/ 102837 h 244167"/>
              <a:gd name="connsiteX1" fmla="*/ 186266 w 2785533"/>
              <a:gd name="connsiteY1" fmla="*/ 229836 h 244167"/>
              <a:gd name="connsiteX2" fmla="*/ 397933 w 2785533"/>
              <a:gd name="connsiteY2" fmla="*/ 229837 h 244167"/>
              <a:gd name="connsiteX3" fmla="*/ 575734 w 2785533"/>
              <a:gd name="connsiteY3" fmla="*/ 128237 h 244167"/>
              <a:gd name="connsiteX4" fmla="*/ 795867 w 2785533"/>
              <a:gd name="connsiteY4" fmla="*/ 136703 h 244167"/>
              <a:gd name="connsiteX5" fmla="*/ 973667 w 2785533"/>
              <a:gd name="connsiteY5" fmla="*/ 9703 h 244167"/>
              <a:gd name="connsiteX6" fmla="*/ 1168400 w 2785533"/>
              <a:gd name="connsiteY6" fmla="*/ 111303 h 244167"/>
              <a:gd name="connsiteX7" fmla="*/ 1371600 w 2785533"/>
              <a:gd name="connsiteY7" fmla="*/ 187503 h 244167"/>
              <a:gd name="connsiteX8" fmla="*/ 1566333 w 2785533"/>
              <a:gd name="connsiteY8" fmla="*/ 102836 h 244167"/>
              <a:gd name="connsiteX9" fmla="*/ 1769533 w 2785533"/>
              <a:gd name="connsiteY9" fmla="*/ 18170 h 244167"/>
              <a:gd name="connsiteX10" fmla="*/ 1972733 w 2785533"/>
              <a:gd name="connsiteY10" fmla="*/ 111303 h 244167"/>
              <a:gd name="connsiteX11" fmla="*/ 2192867 w 2785533"/>
              <a:gd name="connsiteY11" fmla="*/ 187503 h 244167"/>
              <a:gd name="connsiteX12" fmla="*/ 2387600 w 2785533"/>
              <a:gd name="connsiteY12" fmla="*/ 60503 h 244167"/>
              <a:gd name="connsiteX13" fmla="*/ 2599267 w 2785533"/>
              <a:gd name="connsiteY13" fmla="*/ 1236 h 244167"/>
              <a:gd name="connsiteX14" fmla="*/ 2785533 w 2785533"/>
              <a:gd name="connsiteY14" fmla="*/ 111303 h 244167"/>
              <a:gd name="connsiteX0" fmla="*/ 0 w 2785533"/>
              <a:gd name="connsiteY0" fmla="*/ 102837 h 244167"/>
              <a:gd name="connsiteX1" fmla="*/ 186266 w 2785533"/>
              <a:gd name="connsiteY1" fmla="*/ 229836 h 244167"/>
              <a:gd name="connsiteX2" fmla="*/ 397933 w 2785533"/>
              <a:gd name="connsiteY2" fmla="*/ 229837 h 244167"/>
              <a:gd name="connsiteX3" fmla="*/ 575734 w 2785533"/>
              <a:gd name="connsiteY3" fmla="*/ 128237 h 244167"/>
              <a:gd name="connsiteX4" fmla="*/ 795867 w 2785533"/>
              <a:gd name="connsiteY4" fmla="*/ 136703 h 244167"/>
              <a:gd name="connsiteX5" fmla="*/ 1032934 w 2785533"/>
              <a:gd name="connsiteY5" fmla="*/ 221370 h 244167"/>
              <a:gd name="connsiteX6" fmla="*/ 1168400 w 2785533"/>
              <a:gd name="connsiteY6" fmla="*/ 111303 h 244167"/>
              <a:gd name="connsiteX7" fmla="*/ 1371600 w 2785533"/>
              <a:gd name="connsiteY7" fmla="*/ 187503 h 244167"/>
              <a:gd name="connsiteX8" fmla="*/ 1566333 w 2785533"/>
              <a:gd name="connsiteY8" fmla="*/ 102836 h 244167"/>
              <a:gd name="connsiteX9" fmla="*/ 1769533 w 2785533"/>
              <a:gd name="connsiteY9" fmla="*/ 18170 h 244167"/>
              <a:gd name="connsiteX10" fmla="*/ 1972733 w 2785533"/>
              <a:gd name="connsiteY10" fmla="*/ 111303 h 244167"/>
              <a:gd name="connsiteX11" fmla="*/ 2192867 w 2785533"/>
              <a:gd name="connsiteY11" fmla="*/ 187503 h 244167"/>
              <a:gd name="connsiteX12" fmla="*/ 2387600 w 2785533"/>
              <a:gd name="connsiteY12" fmla="*/ 60503 h 244167"/>
              <a:gd name="connsiteX13" fmla="*/ 2599267 w 2785533"/>
              <a:gd name="connsiteY13" fmla="*/ 1236 h 244167"/>
              <a:gd name="connsiteX14" fmla="*/ 2785533 w 2785533"/>
              <a:gd name="connsiteY14" fmla="*/ 111303 h 244167"/>
              <a:gd name="connsiteX0" fmla="*/ 0 w 2794000"/>
              <a:gd name="connsiteY0" fmla="*/ 128237 h 242536"/>
              <a:gd name="connsiteX1" fmla="*/ 194733 w 2794000"/>
              <a:gd name="connsiteY1" fmla="*/ 229836 h 242536"/>
              <a:gd name="connsiteX2" fmla="*/ 406400 w 2794000"/>
              <a:gd name="connsiteY2" fmla="*/ 229837 h 242536"/>
              <a:gd name="connsiteX3" fmla="*/ 584201 w 2794000"/>
              <a:gd name="connsiteY3" fmla="*/ 128237 h 242536"/>
              <a:gd name="connsiteX4" fmla="*/ 804334 w 2794000"/>
              <a:gd name="connsiteY4" fmla="*/ 136703 h 242536"/>
              <a:gd name="connsiteX5" fmla="*/ 1041401 w 2794000"/>
              <a:gd name="connsiteY5" fmla="*/ 221370 h 242536"/>
              <a:gd name="connsiteX6" fmla="*/ 1176867 w 2794000"/>
              <a:gd name="connsiteY6" fmla="*/ 111303 h 242536"/>
              <a:gd name="connsiteX7" fmla="*/ 1380067 w 2794000"/>
              <a:gd name="connsiteY7" fmla="*/ 187503 h 242536"/>
              <a:gd name="connsiteX8" fmla="*/ 1574800 w 2794000"/>
              <a:gd name="connsiteY8" fmla="*/ 102836 h 242536"/>
              <a:gd name="connsiteX9" fmla="*/ 1778000 w 2794000"/>
              <a:gd name="connsiteY9" fmla="*/ 18170 h 242536"/>
              <a:gd name="connsiteX10" fmla="*/ 1981200 w 2794000"/>
              <a:gd name="connsiteY10" fmla="*/ 111303 h 242536"/>
              <a:gd name="connsiteX11" fmla="*/ 2201334 w 2794000"/>
              <a:gd name="connsiteY11" fmla="*/ 187503 h 242536"/>
              <a:gd name="connsiteX12" fmla="*/ 2396067 w 2794000"/>
              <a:gd name="connsiteY12" fmla="*/ 60503 h 242536"/>
              <a:gd name="connsiteX13" fmla="*/ 2607734 w 2794000"/>
              <a:gd name="connsiteY13" fmla="*/ 1236 h 242536"/>
              <a:gd name="connsiteX14" fmla="*/ 2794000 w 2794000"/>
              <a:gd name="connsiteY14" fmla="*/ 111303 h 242536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584201 w 2794000"/>
              <a:gd name="connsiteY3" fmla="*/ 128237 h 235612"/>
              <a:gd name="connsiteX4" fmla="*/ 804334 w 2794000"/>
              <a:gd name="connsiteY4" fmla="*/ 136703 h 235612"/>
              <a:gd name="connsiteX5" fmla="*/ 1041401 w 2794000"/>
              <a:gd name="connsiteY5" fmla="*/ 221370 h 235612"/>
              <a:gd name="connsiteX6" fmla="*/ 1176867 w 2794000"/>
              <a:gd name="connsiteY6" fmla="*/ 111303 h 235612"/>
              <a:gd name="connsiteX7" fmla="*/ 1380067 w 2794000"/>
              <a:gd name="connsiteY7" fmla="*/ 187503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4731"/>
              <a:gd name="connsiteX1" fmla="*/ 194733 w 2794000"/>
              <a:gd name="connsiteY1" fmla="*/ 229836 h 234731"/>
              <a:gd name="connsiteX2" fmla="*/ 414867 w 2794000"/>
              <a:gd name="connsiteY2" fmla="*/ 212903 h 234731"/>
              <a:gd name="connsiteX3" fmla="*/ 592668 w 2794000"/>
              <a:gd name="connsiteY3" fmla="*/ 162103 h 234731"/>
              <a:gd name="connsiteX4" fmla="*/ 804334 w 2794000"/>
              <a:gd name="connsiteY4" fmla="*/ 136703 h 234731"/>
              <a:gd name="connsiteX5" fmla="*/ 1041401 w 2794000"/>
              <a:gd name="connsiteY5" fmla="*/ 221370 h 234731"/>
              <a:gd name="connsiteX6" fmla="*/ 1176867 w 2794000"/>
              <a:gd name="connsiteY6" fmla="*/ 111303 h 234731"/>
              <a:gd name="connsiteX7" fmla="*/ 1380067 w 2794000"/>
              <a:gd name="connsiteY7" fmla="*/ 187503 h 234731"/>
              <a:gd name="connsiteX8" fmla="*/ 1574800 w 2794000"/>
              <a:gd name="connsiteY8" fmla="*/ 102836 h 234731"/>
              <a:gd name="connsiteX9" fmla="*/ 1778000 w 2794000"/>
              <a:gd name="connsiteY9" fmla="*/ 18170 h 234731"/>
              <a:gd name="connsiteX10" fmla="*/ 1981200 w 2794000"/>
              <a:gd name="connsiteY10" fmla="*/ 111303 h 234731"/>
              <a:gd name="connsiteX11" fmla="*/ 2201334 w 2794000"/>
              <a:gd name="connsiteY11" fmla="*/ 187503 h 234731"/>
              <a:gd name="connsiteX12" fmla="*/ 2396067 w 2794000"/>
              <a:gd name="connsiteY12" fmla="*/ 60503 h 234731"/>
              <a:gd name="connsiteX13" fmla="*/ 2607734 w 2794000"/>
              <a:gd name="connsiteY13" fmla="*/ 1236 h 234731"/>
              <a:gd name="connsiteX14" fmla="*/ 2794000 w 2794000"/>
              <a:gd name="connsiteY14" fmla="*/ 111303 h 234731"/>
              <a:gd name="connsiteX0" fmla="*/ 0 w 2794000"/>
              <a:gd name="connsiteY0" fmla="*/ 128237 h 234731"/>
              <a:gd name="connsiteX1" fmla="*/ 194733 w 2794000"/>
              <a:gd name="connsiteY1" fmla="*/ 229836 h 234731"/>
              <a:gd name="connsiteX2" fmla="*/ 414867 w 2794000"/>
              <a:gd name="connsiteY2" fmla="*/ 212903 h 234731"/>
              <a:gd name="connsiteX3" fmla="*/ 592668 w 2794000"/>
              <a:gd name="connsiteY3" fmla="*/ 162103 h 234731"/>
              <a:gd name="connsiteX4" fmla="*/ 804334 w 2794000"/>
              <a:gd name="connsiteY4" fmla="*/ 94369 h 234731"/>
              <a:gd name="connsiteX5" fmla="*/ 1041401 w 2794000"/>
              <a:gd name="connsiteY5" fmla="*/ 221370 h 234731"/>
              <a:gd name="connsiteX6" fmla="*/ 1176867 w 2794000"/>
              <a:gd name="connsiteY6" fmla="*/ 111303 h 234731"/>
              <a:gd name="connsiteX7" fmla="*/ 1380067 w 2794000"/>
              <a:gd name="connsiteY7" fmla="*/ 187503 h 234731"/>
              <a:gd name="connsiteX8" fmla="*/ 1574800 w 2794000"/>
              <a:gd name="connsiteY8" fmla="*/ 102836 h 234731"/>
              <a:gd name="connsiteX9" fmla="*/ 1778000 w 2794000"/>
              <a:gd name="connsiteY9" fmla="*/ 18170 h 234731"/>
              <a:gd name="connsiteX10" fmla="*/ 1981200 w 2794000"/>
              <a:gd name="connsiteY10" fmla="*/ 111303 h 234731"/>
              <a:gd name="connsiteX11" fmla="*/ 2201334 w 2794000"/>
              <a:gd name="connsiteY11" fmla="*/ 187503 h 234731"/>
              <a:gd name="connsiteX12" fmla="*/ 2396067 w 2794000"/>
              <a:gd name="connsiteY12" fmla="*/ 60503 h 234731"/>
              <a:gd name="connsiteX13" fmla="*/ 2607734 w 2794000"/>
              <a:gd name="connsiteY13" fmla="*/ 1236 h 234731"/>
              <a:gd name="connsiteX14" fmla="*/ 2794000 w 2794000"/>
              <a:gd name="connsiteY14" fmla="*/ 111303 h 234731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04334 w 2794000"/>
              <a:gd name="connsiteY4" fmla="*/ 94369 h 235612"/>
              <a:gd name="connsiteX5" fmla="*/ 1041401 w 2794000"/>
              <a:gd name="connsiteY5" fmla="*/ 221370 h 235612"/>
              <a:gd name="connsiteX6" fmla="*/ 1176867 w 2794000"/>
              <a:gd name="connsiteY6" fmla="*/ 111303 h 235612"/>
              <a:gd name="connsiteX7" fmla="*/ 1380067 w 2794000"/>
              <a:gd name="connsiteY7" fmla="*/ 187503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1041401 w 2794000"/>
              <a:gd name="connsiteY5" fmla="*/ 221370 h 235612"/>
              <a:gd name="connsiteX6" fmla="*/ 1176867 w 2794000"/>
              <a:gd name="connsiteY6" fmla="*/ 111303 h 235612"/>
              <a:gd name="connsiteX7" fmla="*/ 1380067 w 2794000"/>
              <a:gd name="connsiteY7" fmla="*/ 187503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990601 w 2794000"/>
              <a:gd name="connsiteY5" fmla="*/ 221370 h 235612"/>
              <a:gd name="connsiteX6" fmla="*/ 1176867 w 2794000"/>
              <a:gd name="connsiteY6" fmla="*/ 111303 h 235612"/>
              <a:gd name="connsiteX7" fmla="*/ 1380067 w 2794000"/>
              <a:gd name="connsiteY7" fmla="*/ 187503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40871"/>
              <a:gd name="connsiteX1" fmla="*/ 194733 w 2794000"/>
              <a:gd name="connsiteY1" fmla="*/ 229836 h 240871"/>
              <a:gd name="connsiteX2" fmla="*/ 414867 w 2794000"/>
              <a:gd name="connsiteY2" fmla="*/ 212903 h 240871"/>
              <a:gd name="connsiteX3" fmla="*/ 609601 w 2794000"/>
              <a:gd name="connsiteY3" fmla="*/ 128236 h 240871"/>
              <a:gd name="connsiteX4" fmla="*/ 812800 w 2794000"/>
              <a:gd name="connsiteY4" fmla="*/ 119769 h 240871"/>
              <a:gd name="connsiteX5" fmla="*/ 990601 w 2794000"/>
              <a:gd name="connsiteY5" fmla="*/ 221370 h 240871"/>
              <a:gd name="connsiteX6" fmla="*/ 1168401 w 2794000"/>
              <a:gd name="connsiteY6" fmla="*/ 238303 h 240871"/>
              <a:gd name="connsiteX7" fmla="*/ 1380067 w 2794000"/>
              <a:gd name="connsiteY7" fmla="*/ 187503 h 240871"/>
              <a:gd name="connsiteX8" fmla="*/ 1574800 w 2794000"/>
              <a:gd name="connsiteY8" fmla="*/ 102836 h 240871"/>
              <a:gd name="connsiteX9" fmla="*/ 1778000 w 2794000"/>
              <a:gd name="connsiteY9" fmla="*/ 18170 h 240871"/>
              <a:gd name="connsiteX10" fmla="*/ 1981200 w 2794000"/>
              <a:gd name="connsiteY10" fmla="*/ 111303 h 240871"/>
              <a:gd name="connsiteX11" fmla="*/ 2201334 w 2794000"/>
              <a:gd name="connsiteY11" fmla="*/ 187503 h 240871"/>
              <a:gd name="connsiteX12" fmla="*/ 2396067 w 2794000"/>
              <a:gd name="connsiteY12" fmla="*/ 60503 h 240871"/>
              <a:gd name="connsiteX13" fmla="*/ 2607734 w 2794000"/>
              <a:gd name="connsiteY13" fmla="*/ 1236 h 240871"/>
              <a:gd name="connsiteX14" fmla="*/ 2794000 w 2794000"/>
              <a:gd name="connsiteY14" fmla="*/ 111303 h 240871"/>
              <a:gd name="connsiteX0" fmla="*/ 0 w 2794000"/>
              <a:gd name="connsiteY0" fmla="*/ 128237 h 240871"/>
              <a:gd name="connsiteX1" fmla="*/ 194733 w 2794000"/>
              <a:gd name="connsiteY1" fmla="*/ 229836 h 240871"/>
              <a:gd name="connsiteX2" fmla="*/ 414867 w 2794000"/>
              <a:gd name="connsiteY2" fmla="*/ 212903 h 240871"/>
              <a:gd name="connsiteX3" fmla="*/ 609601 w 2794000"/>
              <a:gd name="connsiteY3" fmla="*/ 128236 h 240871"/>
              <a:gd name="connsiteX4" fmla="*/ 812800 w 2794000"/>
              <a:gd name="connsiteY4" fmla="*/ 119769 h 240871"/>
              <a:gd name="connsiteX5" fmla="*/ 956734 w 2794000"/>
              <a:gd name="connsiteY5" fmla="*/ 221370 h 240871"/>
              <a:gd name="connsiteX6" fmla="*/ 1168401 w 2794000"/>
              <a:gd name="connsiteY6" fmla="*/ 238303 h 240871"/>
              <a:gd name="connsiteX7" fmla="*/ 1380067 w 2794000"/>
              <a:gd name="connsiteY7" fmla="*/ 187503 h 240871"/>
              <a:gd name="connsiteX8" fmla="*/ 1574800 w 2794000"/>
              <a:gd name="connsiteY8" fmla="*/ 102836 h 240871"/>
              <a:gd name="connsiteX9" fmla="*/ 1778000 w 2794000"/>
              <a:gd name="connsiteY9" fmla="*/ 18170 h 240871"/>
              <a:gd name="connsiteX10" fmla="*/ 1981200 w 2794000"/>
              <a:gd name="connsiteY10" fmla="*/ 111303 h 240871"/>
              <a:gd name="connsiteX11" fmla="*/ 2201334 w 2794000"/>
              <a:gd name="connsiteY11" fmla="*/ 187503 h 240871"/>
              <a:gd name="connsiteX12" fmla="*/ 2396067 w 2794000"/>
              <a:gd name="connsiteY12" fmla="*/ 60503 h 240871"/>
              <a:gd name="connsiteX13" fmla="*/ 2607734 w 2794000"/>
              <a:gd name="connsiteY13" fmla="*/ 1236 h 240871"/>
              <a:gd name="connsiteX14" fmla="*/ 2794000 w 2794000"/>
              <a:gd name="connsiteY14" fmla="*/ 111303 h 240871"/>
              <a:gd name="connsiteX0" fmla="*/ 0 w 2794000"/>
              <a:gd name="connsiteY0" fmla="*/ 128237 h 245232"/>
              <a:gd name="connsiteX1" fmla="*/ 194733 w 2794000"/>
              <a:gd name="connsiteY1" fmla="*/ 229836 h 245232"/>
              <a:gd name="connsiteX2" fmla="*/ 414867 w 2794000"/>
              <a:gd name="connsiteY2" fmla="*/ 212903 h 245232"/>
              <a:gd name="connsiteX3" fmla="*/ 609601 w 2794000"/>
              <a:gd name="connsiteY3" fmla="*/ 128236 h 245232"/>
              <a:gd name="connsiteX4" fmla="*/ 812800 w 2794000"/>
              <a:gd name="connsiteY4" fmla="*/ 119769 h 245232"/>
              <a:gd name="connsiteX5" fmla="*/ 956734 w 2794000"/>
              <a:gd name="connsiteY5" fmla="*/ 221370 h 245232"/>
              <a:gd name="connsiteX6" fmla="*/ 1168401 w 2794000"/>
              <a:gd name="connsiteY6" fmla="*/ 238303 h 245232"/>
              <a:gd name="connsiteX7" fmla="*/ 1380067 w 2794000"/>
              <a:gd name="connsiteY7" fmla="*/ 128236 h 245232"/>
              <a:gd name="connsiteX8" fmla="*/ 1574800 w 2794000"/>
              <a:gd name="connsiteY8" fmla="*/ 102836 h 245232"/>
              <a:gd name="connsiteX9" fmla="*/ 1778000 w 2794000"/>
              <a:gd name="connsiteY9" fmla="*/ 18170 h 245232"/>
              <a:gd name="connsiteX10" fmla="*/ 1981200 w 2794000"/>
              <a:gd name="connsiteY10" fmla="*/ 111303 h 245232"/>
              <a:gd name="connsiteX11" fmla="*/ 2201334 w 2794000"/>
              <a:gd name="connsiteY11" fmla="*/ 187503 h 245232"/>
              <a:gd name="connsiteX12" fmla="*/ 2396067 w 2794000"/>
              <a:gd name="connsiteY12" fmla="*/ 60503 h 245232"/>
              <a:gd name="connsiteX13" fmla="*/ 2607734 w 2794000"/>
              <a:gd name="connsiteY13" fmla="*/ 1236 h 245232"/>
              <a:gd name="connsiteX14" fmla="*/ 2794000 w 2794000"/>
              <a:gd name="connsiteY14" fmla="*/ 111303 h 24523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956734 w 2794000"/>
              <a:gd name="connsiteY5" fmla="*/ 221370 h 235612"/>
              <a:gd name="connsiteX6" fmla="*/ 1159935 w 2794000"/>
              <a:gd name="connsiteY6" fmla="*/ 221369 h 235612"/>
              <a:gd name="connsiteX7" fmla="*/ 1380067 w 2794000"/>
              <a:gd name="connsiteY7" fmla="*/ 128236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956734 w 2794000"/>
              <a:gd name="connsiteY5" fmla="*/ 221370 h 235612"/>
              <a:gd name="connsiteX6" fmla="*/ 1159935 w 2794000"/>
              <a:gd name="connsiteY6" fmla="*/ 221369 h 235612"/>
              <a:gd name="connsiteX7" fmla="*/ 1388534 w 2794000"/>
              <a:gd name="connsiteY7" fmla="*/ 170569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956734 w 2794000"/>
              <a:gd name="connsiteY5" fmla="*/ 221370 h 235612"/>
              <a:gd name="connsiteX6" fmla="*/ 1159935 w 2794000"/>
              <a:gd name="connsiteY6" fmla="*/ 221369 h 235612"/>
              <a:gd name="connsiteX7" fmla="*/ 1354667 w 2794000"/>
              <a:gd name="connsiteY7" fmla="*/ 153636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956734 w 2794000"/>
              <a:gd name="connsiteY5" fmla="*/ 221370 h 235612"/>
              <a:gd name="connsiteX6" fmla="*/ 1159935 w 2794000"/>
              <a:gd name="connsiteY6" fmla="*/ 221369 h 235612"/>
              <a:gd name="connsiteX7" fmla="*/ 1354667 w 2794000"/>
              <a:gd name="connsiteY7" fmla="*/ 153636 h 235612"/>
              <a:gd name="connsiteX8" fmla="*/ 1574800 w 2794000"/>
              <a:gd name="connsiteY8" fmla="*/ 145169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103 h 235478"/>
              <a:gd name="connsiteX1" fmla="*/ 194733 w 2794000"/>
              <a:gd name="connsiteY1" fmla="*/ 229702 h 235478"/>
              <a:gd name="connsiteX2" fmla="*/ 414867 w 2794000"/>
              <a:gd name="connsiteY2" fmla="*/ 212769 h 235478"/>
              <a:gd name="connsiteX3" fmla="*/ 609601 w 2794000"/>
              <a:gd name="connsiteY3" fmla="*/ 128102 h 235478"/>
              <a:gd name="connsiteX4" fmla="*/ 812800 w 2794000"/>
              <a:gd name="connsiteY4" fmla="*/ 119635 h 235478"/>
              <a:gd name="connsiteX5" fmla="*/ 956734 w 2794000"/>
              <a:gd name="connsiteY5" fmla="*/ 221236 h 235478"/>
              <a:gd name="connsiteX6" fmla="*/ 1159935 w 2794000"/>
              <a:gd name="connsiteY6" fmla="*/ 221235 h 235478"/>
              <a:gd name="connsiteX7" fmla="*/ 1354667 w 2794000"/>
              <a:gd name="connsiteY7" fmla="*/ 153502 h 235478"/>
              <a:gd name="connsiteX8" fmla="*/ 1574800 w 2794000"/>
              <a:gd name="connsiteY8" fmla="*/ 145035 h 235478"/>
              <a:gd name="connsiteX9" fmla="*/ 1778000 w 2794000"/>
              <a:gd name="connsiteY9" fmla="*/ 18036 h 235478"/>
              <a:gd name="connsiteX10" fmla="*/ 1981200 w 2794000"/>
              <a:gd name="connsiteY10" fmla="*/ 111169 h 235478"/>
              <a:gd name="connsiteX11" fmla="*/ 2201334 w 2794000"/>
              <a:gd name="connsiteY11" fmla="*/ 153503 h 235478"/>
              <a:gd name="connsiteX12" fmla="*/ 2396067 w 2794000"/>
              <a:gd name="connsiteY12" fmla="*/ 60369 h 235478"/>
              <a:gd name="connsiteX13" fmla="*/ 2607734 w 2794000"/>
              <a:gd name="connsiteY13" fmla="*/ 1102 h 235478"/>
              <a:gd name="connsiteX14" fmla="*/ 2794000 w 2794000"/>
              <a:gd name="connsiteY14" fmla="*/ 111169 h 235478"/>
              <a:gd name="connsiteX0" fmla="*/ 0 w 2794000"/>
              <a:gd name="connsiteY0" fmla="*/ 128103 h 235478"/>
              <a:gd name="connsiteX1" fmla="*/ 194733 w 2794000"/>
              <a:gd name="connsiteY1" fmla="*/ 229702 h 235478"/>
              <a:gd name="connsiteX2" fmla="*/ 414867 w 2794000"/>
              <a:gd name="connsiteY2" fmla="*/ 212769 h 235478"/>
              <a:gd name="connsiteX3" fmla="*/ 609601 w 2794000"/>
              <a:gd name="connsiteY3" fmla="*/ 128102 h 235478"/>
              <a:gd name="connsiteX4" fmla="*/ 812800 w 2794000"/>
              <a:gd name="connsiteY4" fmla="*/ 119635 h 235478"/>
              <a:gd name="connsiteX5" fmla="*/ 956734 w 2794000"/>
              <a:gd name="connsiteY5" fmla="*/ 221236 h 235478"/>
              <a:gd name="connsiteX6" fmla="*/ 1159935 w 2794000"/>
              <a:gd name="connsiteY6" fmla="*/ 221235 h 235478"/>
              <a:gd name="connsiteX7" fmla="*/ 1354667 w 2794000"/>
              <a:gd name="connsiteY7" fmla="*/ 153502 h 235478"/>
              <a:gd name="connsiteX8" fmla="*/ 1574800 w 2794000"/>
              <a:gd name="connsiteY8" fmla="*/ 145035 h 235478"/>
              <a:gd name="connsiteX9" fmla="*/ 1778000 w 2794000"/>
              <a:gd name="connsiteY9" fmla="*/ 18036 h 235478"/>
              <a:gd name="connsiteX10" fmla="*/ 1972733 w 2794000"/>
              <a:gd name="connsiteY10" fmla="*/ 229703 h 235478"/>
              <a:gd name="connsiteX11" fmla="*/ 2201334 w 2794000"/>
              <a:gd name="connsiteY11" fmla="*/ 153503 h 235478"/>
              <a:gd name="connsiteX12" fmla="*/ 2396067 w 2794000"/>
              <a:gd name="connsiteY12" fmla="*/ 60369 h 235478"/>
              <a:gd name="connsiteX13" fmla="*/ 2607734 w 2794000"/>
              <a:gd name="connsiteY13" fmla="*/ 1102 h 235478"/>
              <a:gd name="connsiteX14" fmla="*/ 2794000 w 2794000"/>
              <a:gd name="connsiteY14" fmla="*/ 111169 h 235478"/>
              <a:gd name="connsiteX0" fmla="*/ 0 w 2794000"/>
              <a:gd name="connsiteY0" fmla="*/ 128103 h 239764"/>
              <a:gd name="connsiteX1" fmla="*/ 194733 w 2794000"/>
              <a:gd name="connsiteY1" fmla="*/ 229702 h 239764"/>
              <a:gd name="connsiteX2" fmla="*/ 414867 w 2794000"/>
              <a:gd name="connsiteY2" fmla="*/ 212769 h 239764"/>
              <a:gd name="connsiteX3" fmla="*/ 609601 w 2794000"/>
              <a:gd name="connsiteY3" fmla="*/ 128102 h 239764"/>
              <a:gd name="connsiteX4" fmla="*/ 812800 w 2794000"/>
              <a:gd name="connsiteY4" fmla="*/ 119635 h 239764"/>
              <a:gd name="connsiteX5" fmla="*/ 956734 w 2794000"/>
              <a:gd name="connsiteY5" fmla="*/ 221236 h 239764"/>
              <a:gd name="connsiteX6" fmla="*/ 1159935 w 2794000"/>
              <a:gd name="connsiteY6" fmla="*/ 221235 h 239764"/>
              <a:gd name="connsiteX7" fmla="*/ 1354667 w 2794000"/>
              <a:gd name="connsiteY7" fmla="*/ 153502 h 239764"/>
              <a:gd name="connsiteX8" fmla="*/ 1574800 w 2794000"/>
              <a:gd name="connsiteY8" fmla="*/ 145035 h 239764"/>
              <a:gd name="connsiteX9" fmla="*/ 1761067 w 2794000"/>
              <a:gd name="connsiteY9" fmla="*/ 229703 h 239764"/>
              <a:gd name="connsiteX10" fmla="*/ 1972733 w 2794000"/>
              <a:gd name="connsiteY10" fmla="*/ 229703 h 239764"/>
              <a:gd name="connsiteX11" fmla="*/ 2201334 w 2794000"/>
              <a:gd name="connsiteY11" fmla="*/ 153503 h 239764"/>
              <a:gd name="connsiteX12" fmla="*/ 2396067 w 2794000"/>
              <a:gd name="connsiteY12" fmla="*/ 60369 h 239764"/>
              <a:gd name="connsiteX13" fmla="*/ 2607734 w 2794000"/>
              <a:gd name="connsiteY13" fmla="*/ 1102 h 239764"/>
              <a:gd name="connsiteX14" fmla="*/ 2794000 w 2794000"/>
              <a:gd name="connsiteY14" fmla="*/ 111169 h 239764"/>
              <a:gd name="connsiteX0" fmla="*/ 0 w 2794000"/>
              <a:gd name="connsiteY0" fmla="*/ 127244 h 238905"/>
              <a:gd name="connsiteX1" fmla="*/ 194733 w 2794000"/>
              <a:gd name="connsiteY1" fmla="*/ 228843 h 238905"/>
              <a:gd name="connsiteX2" fmla="*/ 414867 w 2794000"/>
              <a:gd name="connsiteY2" fmla="*/ 211910 h 238905"/>
              <a:gd name="connsiteX3" fmla="*/ 609601 w 2794000"/>
              <a:gd name="connsiteY3" fmla="*/ 127243 h 238905"/>
              <a:gd name="connsiteX4" fmla="*/ 812800 w 2794000"/>
              <a:gd name="connsiteY4" fmla="*/ 118776 h 238905"/>
              <a:gd name="connsiteX5" fmla="*/ 956734 w 2794000"/>
              <a:gd name="connsiteY5" fmla="*/ 220377 h 238905"/>
              <a:gd name="connsiteX6" fmla="*/ 1159935 w 2794000"/>
              <a:gd name="connsiteY6" fmla="*/ 220376 h 238905"/>
              <a:gd name="connsiteX7" fmla="*/ 1354667 w 2794000"/>
              <a:gd name="connsiteY7" fmla="*/ 152643 h 238905"/>
              <a:gd name="connsiteX8" fmla="*/ 1574800 w 2794000"/>
              <a:gd name="connsiteY8" fmla="*/ 144176 h 238905"/>
              <a:gd name="connsiteX9" fmla="*/ 1761067 w 2794000"/>
              <a:gd name="connsiteY9" fmla="*/ 228844 h 238905"/>
              <a:gd name="connsiteX10" fmla="*/ 1972733 w 2794000"/>
              <a:gd name="connsiteY10" fmla="*/ 228844 h 238905"/>
              <a:gd name="connsiteX11" fmla="*/ 2201334 w 2794000"/>
              <a:gd name="connsiteY11" fmla="*/ 152644 h 238905"/>
              <a:gd name="connsiteX12" fmla="*/ 2421467 w 2794000"/>
              <a:gd name="connsiteY12" fmla="*/ 144177 h 238905"/>
              <a:gd name="connsiteX13" fmla="*/ 2607734 w 2794000"/>
              <a:gd name="connsiteY13" fmla="*/ 243 h 238905"/>
              <a:gd name="connsiteX14" fmla="*/ 2794000 w 2794000"/>
              <a:gd name="connsiteY14" fmla="*/ 110310 h 238905"/>
              <a:gd name="connsiteX0" fmla="*/ 0 w 2794000"/>
              <a:gd name="connsiteY0" fmla="*/ 19336 h 130997"/>
              <a:gd name="connsiteX1" fmla="*/ 194733 w 2794000"/>
              <a:gd name="connsiteY1" fmla="*/ 120935 h 130997"/>
              <a:gd name="connsiteX2" fmla="*/ 414867 w 2794000"/>
              <a:gd name="connsiteY2" fmla="*/ 104002 h 130997"/>
              <a:gd name="connsiteX3" fmla="*/ 609601 w 2794000"/>
              <a:gd name="connsiteY3" fmla="*/ 19335 h 130997"/>
              <a:gd name="connsiteX4" fmla="*/ 812800 w 2794000"/>
              <a:gd name="connsiteY4" fmla="*/ 10868 h 130997"/>
              <a:gd name="connsiteX5" fmla="*/ 956734 w 2794000"/>
              <a:gd name="connsiteY5" fmla="*/ 112469 h 130997"/>
              <a:gd name="connsiteX6" fmla="*/ 1159935 w 2794000"/>
              <a:gd name="connsiteY6" fmla="*/ 112468 h 130997"/>
              <a:gd name="connsiteX7" fmla="*/ 1354667 w 2794000"/>
              <a:gd name="connsiteY7" fmla="*/ 44735 h 130997"/>
              <a:gd name="connsiteX8" fmla="*/ 1574800 w 2794000"/>
              <a:gd name="connsiteY8" fmla="*/ 36268 h 130997"/>
              <a:gd name="connsiteX9" fmla="*/ 1761067 w 2794000"/>
              <a:gd name="connsiteY9" fmla="*/ 120936 h 130997"/>
              <a:gd name="connsiteX10" fmla="*/ 1972733 w 2794000"/>
              <a:gd name="connsiteY10" fmla="*/ 120936 h 130997"/>
              <a:gd name="connsiteX11" fmla="*/ 2201334 w 2794000"/>
              <a:gd name="connsiteY11" fmla="*/ 44736 h 130997"/>
              <a:gd name="connsiteX12" fmla="*/ 2421467 w 2794000"/>
              <a:gd name="connsiteY12" fmla="*/ 36269 h 130997"/>
              <a:gd name="connsiteX13" fmla="*/ 2607734 w 2794000"/>
              <a:gd name="connsiteY13" fmla="*/ 112468 h 130997"/>
              <a:gd name="connsiteX14" fmla="*/ 2794000 w 2794000"/>
              <a:gd name="connsiteY14" fmla="*/ 2402 h 130997"/>
              <a:gd name="connsiteX0" fmla="*/ 0 w 2819400"/>
              <a:gd name="connsiteY0" fmla="*/ 16704 h 128365"/>
              <a:gd name="connsiteX1" fmla="*/ 194733 w 2819400"/>
              <a:gd name="connsiteY1" fmla="*/ 118303 h 128365"/>
              <a:gd name="connsiteX2" fmla="*/ 414867 w 2819400"/>
              <a:gd name="connsiteY2" fmla="*/ 101370 h 128365"/>
              <a:gd name="connsiteX3" fmla="*/ 609601 w 2819400"/>
              <a:gd name="connsiteY3" fmla="*/ 16703 h 128365"/>
              <a:gd name="connsiteX4" fmla="*/ 812800 w 2819400"/>
              <a:gd name="connsiteY4" fmla="*/ 8236 h 128365"/>
              <a:gd name="connsiteX5" fmla="*/ 956734 w 2819400"/>
              <a:gd name="connsiteY5" fmla="*/ 109837 h 128365"/>
              <a:gd name="connsiteX6" fmla="*/ 1159935 w 2819400"/>
              <a:gd name="connsiteY6" fmla="*/ 109836 h 128365"/>
              <a:gd name="connsiteX7" fmla="*/ 1354667 w 2819400"/>
              <a:gd name="connsiteY7" fmla="*/ 42103 h 128365"/>
              <a:gd name="connsiteX8" fmla="*/ 1574800 w 2819400"/>
              <a:gd name="connsiteY8" fmla="*/ 33636 h 128365"/>
              <a:gd name="connsiteX9" fmla="*/ 1761067 w 2819400"/>
              <a:gd name="connsiteY9" fmla="*/ 118304 h 128365"/>
              <a:gd name="connsiteX10" fmla="*/ 1972733 w 2819400"/>
              <a:gd name="connsiteY10" fmla="*/ 118304 h 128365"/>
              <a:gd name="connsiteX11" fmla="*/ 2201334 w 2819400"/>
              <a:gd name="connsiteY11" fmla="*/ 42104 h 128365"/>
              <a:gd name="connsiteX12" fmla="*/ 2421467 w 2819400"/>
              <a:gd name="connsiteY12" fmla="*/ 33637 h 128365"/>
              <a:gd name="connsiteX13" fmla="*/ 2607734 w 2819400"/>
              <a:gd name="connsiteY13" fmla="*/ 109836 h 128365"/>
              <a:gd name="connsiteX14" fmla="*/ 2819400 w 2819400"/>
              <a:gd name="connsiteY14" fmla="*/ 118303 h 128365"/>
              <a:gd name="connsiteX0" fmla="*/ 0 w 2819400"/>
              <a:gd name="connsiteY0" fmla="*/ 16704 h 128365"/>
              <a:gd name="connsiteX1" fmla="*/ 194733 w 2819400"/>
              <a:gd name="connsiteY1" fmla="*/ 118303 h 128365"/>
              <a:gd name="connsiteX2" fmla="*/ 414867 w 2819400"/>
              <a:gd name="connsiteY2" fmla="*/ 101370 h 128365"/>
              <a:gd name="connsiteX3" fmla="*/ 609601 w 2819400"/>
              <a:gd name="connsiteY3" fmla="*/ 16703 h 128365"/>
              <a:gd name="connsiteX4" fmla="*/ 812800 w 2819400"/>
              <a:gd name="connsiteY4" fmla="*/ 8236 h 128365"/>
              <a:gd name="connsiteX5" fmla="*/ 956734 w 2819400"/>
              <a:gd name="connsiteY5" fmla="*/ 109837 h 128365"/>
              <a:gd name="connsiteX6" fmla="*/ 1159935 w 2819400"/>
              <a:gd name="connsiteY6" fmla="*/ 109836 h 128365"/>
              <a:gd name="connsiteX7" fmla="*/ 1354667 w 2819400"/>
              <a:gd name="connsiteY7" fmla="*/ 42103 h 128365"/>
              <a:gd name="connsiteX8" fmla="*/ 1574800 w 2819400"/>
              <a:gd name="connsiteY8" fmla="*/ 33636 h 128365"/>
              <a:gd name="connsiteX9" fmla="*/ 1761067 w 2819400"/>
              <a:gd name="connsiteY9" fmla="*/ 118304 h 128365"/>
              <a:gd name="connsiteX10" fmla="*/ 1972733 w 2819400"/>
              <a:gd name="connsiteY10" fmla="*/ 118304 h 128365"/>
              <a:gd name="connsiteX11" fmla="*/ 2201334 w 2819400"/>
              <a:gd name="connsiteY11" fmla="*/ 42104 h 128365"/>
              <a:gd name="connsiteX12" fmla="*/ 2421467 w 2819400"/>
              <a:gd name="connsiteY12" fmla="*/ 33637 h 128365"/>
              <a:gd name="connsiteX13" fmla="*/ 2607734 w 2819400"/>
              <a:gd name="connsiteY13" fmla="*/ 109836 h 128365"/>
              <a:gd name="connsiteX14" fmla="*/ 2819400 w 2819400"/>
              <a:gd name="connsiteY14" fmla="*/ 84436 h 128365"/>
              <a:gd name="connsiteX0" fmla="*/ 0 w 2819400"/>
              <a:gd name="connsiteY0" fmla="*/ 19182 h 130843"/>
              <a:gd name="connsiteX1" fmla="*/ 194733 w 2819400"/>
              <a:gd name="connsiteY1" fmla="*/ 120781 h 130843"/>
              <a:gd name="connsiteX2" fmla="*/ 414867 w 2819400"/>
              <a:gd name="connsiteY2" fmla="*/ 103848 h 130843"/>
              <a:gd name="connsiteX3" fmla="*/ 609601 w 2819400"/>
              <a:gd name="connsiteY3" fmla="*/ 19181 h 130843"/>
              <a:gd name="connsiteX4" fmla="*/ 812800 w 2819400"/>
              <a:gd name="connsiteY4" fmla="*/ 10714 h 130843"/>
              <a:gd name="connsiteX5" fmla="*/ 956734 w 2819400"/>
              <a:gd name="connsiteY5" fmla="*/ 112315 h 130843"/>
              <a:gd name="connsiteX6" fmla="*/ 1159935 w 2819400"/>
              <a:gd name="connsiteY6" fmla="*/ 112314 h 130843"/>
              <a:gd name="connsiteX7" fmla="*/ 1354667 w 2819400"/>
              <a:gd name="connsiteY7" fmla="*/ 44581 h 130843"/>
              <a:gd name="connsiteX8" fmla="*/ 1574800 w 2819400"/>
              <a:gd name="connsiteY8" fmla="*/ 36114 h 130843"/>
              <a:gd name="connsiteX9" fmla="*/ 1761067 w 2819400"/>
              <a:gd name="connsiteY9" fmla="*/ 120782 h 130843"/>
              <a:gd name="connsiteX10" fmla="*/ 1972733 w 2819400"/>
              <a:gd name="connsiteY10" fmla="*/ 120782 h 130843"/>
              <a:gd name="connsiteX11" fmla="*/ 2201334 w 2819400"/>
              <a:gd name="connsiteY11" fmla="*/ 44582 h 130843"/>
              <a:gd name="connsiteX12" fmla="*/ 2421467 w 2819400"/>
              <a:gd name="connsiteY12" fmla="*/ 2249 h 130843"/>
              <a:gd name="connsiteX13" fmla="*/ 2607734 w 2819400"/>
              <a:gd name="connsiteY13" fmla="*/ 112314 h 130843"/>
              <a:gd name="connsiteX14" fmla="*/ 2819400 w 2819400"/>
              <a:gd name="connsiteY14" fmla="*/ 86914 h 130843"/>
              <a:gd name="connsiteX0" fmla="*/ 0 w 2819400"/>
              <a:gd name="connsiteY0" fmla="*/ 21049 h 149490"/>
              <a:gd name="connsiteX1" fmla="*/ 194733 w 2819400"/>
              <a:gd name="connsiteY1" fmla="*/ 122648 h 149490"/>
              <a:gd name="connsiteX2" fmla="*/ 414867 w 2819400"/>
              <a:gd name="connsiteY2" fmla="*/ 105715 h 149490"/>
              <a:gd name="connsiteX3" fmla="*/ 609601 w 2819400"/>
              <a:gd name="connsiteY3" fmla="*/ 21048 h 149490"/>
              <a:gd name="connsiteX4" fmla="*/ 812800 w 2819400"/>
              <a:gd name="connsiteY4" fmla="*/ 12581 h 149490"/>
              <a:gd name="connsiteX5" fmla="*/ 956734 w 2819400"/>
              <a:gd name="connsiteY5" fmla="*/ 114182 h 149490"/>
              <a:gd name="connsiteX6" fmla="*/ 1159935 w 2819400"/>
              <a:gd name="connsiteY6" fmla="*/ 114181 h 149490"/>
              <a:gd name="connsiteX7" fmla="*/ 1354667 w 2819400"/>
              <a:gd name="connsiteY7" fmla="*/ 46448 h 149490"/>
              <a:gd name="connsiteX8" fmla="*/ 1574800 w 2819400"/>
              <a:gd name="connsiteY8" fmla="*/ 37981 h 149490"/>
              <a:gd name="connsiteX9" fmla="*/ 1761067 w 2819400"/>
              <a:gd name="connsiteY9" fmla="*/ 122649 h 149490"/>
              <a:gd name="connsiteX10" fmla="*/ 1972733 w 2819400"/>
              <a:gd name="connsiteY10" fmla="*/ 122649 h 149490"/>
              <a:gd name="connsiteX11" fmla="*/ 2201334 w 2819400"/>
              <a:gd name="connsiteY11" fmla="*/ 46449 h 149490"/>
              <a:gd name="connsiteX12" fmla="*/ 2421467 w 2819400"/>
              <a:gd name="connsiteY12" fmla="*/ 4116 h 149490"/>
              <a:gd name="connsiteX13" fmla="*/ 2633134 w 2819400"/>
              <a:gd name="connsiteY13" fmla="*/ 148047 h 149490"/>
              <a:gd name="connsiteX14" fmla="*/ 2819400 w 2819400"/>
              <a:gd name="connsiteY14" fmla="*/ 88781 h 149490"/>
              <a:gd name="connsiteX0" fmla="*/ 0 w 2819400"/>
              <a:gd name="connsiteY0" fmla="*/ 35878 h 164319"/>
              <a:gd name="connsiteX1" fmla="*/ 194733 w 2819400"/>
              <a:gd name="connsiteY1" fmla="*/ 137477 h 164319"/>
              <a:gd name="connsiteX2" fmla="*/ 414867 w 2819400"/>
              <a:gd name="connsiteY2" fmla="*/ 120544 h 164319"/>
              <a:gd name="connsiteX3" fmla="*/ 609601 w 2819400"/>
              <a:gd name="connsiteY3" fmla="*/ 35877 h 164319"/>
              <a:gd name="connsiteX4" fmla="*/ 812800 w 2819400"/>
              <a:gd name="connsiteY4" fmla="*/ 27410 h 164319"/>
              <a:gd name="connsiteX5" fmla="*/ 956734 w 2819400"/>
              <a:gd name="connsiteY5" fmla="*/ 129011 h 164319"/>
              <a:gd name="connsiteX6" fmla="*/ 1159935 w 2819400"/>
              <a:gd name="connsiteY6" fmla="*/ 129010 h 164319"/>
              <a:gd name="connsiteX7" fmla="*/ 1354667 w 2819400"/>
              <a:gd name="connsiteY7" fmla="*/ 61277 h 164319"/>
              <a:gd name="connsiteX8" fmla="*/ 1608667 w 2819400"/>
              <a:gd name="connsiteY8" fmla="*/ 2010 h 164319"/>
              <a:gd name="connsiteX9" fmla="*/ 1761067 w 2819400"/>
              <a:gd name="connsiteY9" fmla="*/ 137478 h 164319"/>
              <a:gd name="connsiteX10" fmla="*/ 1972733 w 2819400"/>
              <a:gd name="connsiteY10" fmla="*/ 137478 h 164319"/>
              <a:gd name="connsiteX11" fmla="*/ 2201334 w 2819400"/>
              <a:gd name="connsiteY11" fmla="*/ 61278 h 164319"/>
              <a:gd name="connsiteX12" fmla="*/ 2421467 w 2819400"/>
              <a:gd name="connsiteY12" fmla="*/ 18945 h 164319"/>
              <a:gd name="connsiteX13" fmla="*/ 2633134 w 2819400"/>
              <a:gd name="connsiteY13" fmla="*/ 162876 h 164319"/>
              <a:gd name="connsiteX14" fmla="*/ 2819400 w 2819400"/>
              <a:gd name="connsiteY14" fmla="*/ 103610 h 164319"/>
              <a:gd name="connsiteX0" fmla="*/ 0 w 2819400"/>
              <a:gd name="connsiteY0" fmla="*/ 34886 h 163327"/>
              <a:gd name="connsiteX1" fmla="*/ 194733 w 2819400"/>
              <a:gd name="connsiteY1" fmla="*/ 136485 h 163327"/>
              <a:gd name="connsiteX2" fmla="*/ 414867 w 2819400"/>
              <a:gd name="connsiteY2" fmla="*/ 119552 h 163327"/>
              <a:gd name="connsiteX3" fmla="*/ 609601 w 2819400"/>
              <a:gd name="connsiteY3" fmla="*/ 34885 h 163327"/>
              <a:gd name="connsiteX4" fmla="*/ 812800 w 2819400"/>
              <a:gd name="connsiteY4" fmla="*/ 26418 h 163327"/>
              <a:gd name="connsiteX5" fmla="*/ 956734 w 2819400"/>
              <a:gd name="connsiteY5" fmla="*/ 128019 h 163327"/>
              <a:gd name="connsiteX6" fmla="*/ 1159935 w 2819400"/>
              <a:gd name="connsiteY6" fmla="*/ 128018 h 163327"/>
              <a:gd name="connsiteX7" fmla="*/ 1354667 w 2819400"/>
              <a:gd name="connsiteY7" fmla="*/ 60285 h 163327"/>
              <a:gd name="connsiteX8" fmla="*/ 1608667 w 2819400"/>
              <a:gd name="connsiteY8" fmla="*/ 1018 h 163327"/>
              <a:gd name="connsiteX9" fmla="*/ 1794933 w 2819400"/>
              <a:gd name="connsiteY9" fmla="*/ 111086 h 163327"/>
              <a:gd name="connsiteX10" fmla="*/ 1972733 w 2819400"/>
              <a:gd name="connsiteY10" fmla="*/ 136486 h 163327"/>
              <a:gd name="connsiteX11" fmla="*/ 2201334 w 2819400"/>
              <a:gd name="connsiteY11" fmla="*/ 60286 h 163327"/>
              <a:gd name="connsiteX12" fmla="*/ 2421467 w 2819400"/>
              <a:gd name="connsiteY12" fmla="*/ 17953 h 163327"/>
              <a:gd name="connsiteX13" fmla="*/ 2633134 w 2819400"/>
              <a:gd name="connsiteY13" fmla="*/ 161884 h 163327"/>
              <a:gd name="connsiteX14" fmla="*/ 2819400 w 2819400"/>
              <a:gd name="connsiteY14" fmla="*/ 102618 h 163327"/>
              <a:gd name="connsiteX0" fmla="*/ 0 w 2819400"/>
              <a:gd name="connsiteY0" fmla="*/ 34886 h 163327"/>
              <a:gd name="connsiteX1" fmla="*/ 186266 w 2819400"/>
              <a:gd name="connsiteY1" fmla="*/ 128018 h 163327"/>
              <a:gd name="connsiteX2" fmla="*/ 414867 w 2819400"/>
              <a:gd name="connsiteY2" fmla="*/ 119552 h 163327"/>
              <a:gd name="connsiteX3" fmla="*/ 609601 w 2819400"/>
              <a:gd name="connsiteY3" fmla="*/ 34885 h 163327"/>
              <a:gd name="connsiteX4" fmla="*/ 812800 w 2819400"/>
              <a:gd name="connsiteY4" fmla="*/ 26418 h 163327"/>
              <a:gd name="connsiteX5" fmla="*/ 956734 w 2819400"/>
              <a:gd name="connsiteY5" fmla="*/ 128019 h 163327"/>
              <a:gd name="connsiteX6" fmla="*/ 1159935 w 2819400"/>
              <a:gd name="connsiteY6" fmla="*/ 128018 h 163327"/>
              <a:gd name="connsiteX7" fmla="*/ 1354667 w 2819400"/>
              <a:gd name="connsiteY7" fmla="*/ 60285 h 163327"/>
              <a:gd name="connsiteX8" fmla="*/ 1608667 w 2819400"/>
              <a:gd name="connsiteY8" fmla="*/ 1018 h 163327"/>
              <a:gd name="connsiteX9" fmla="*/ 1794933 w 2819400"/>
              <a:gd name="connsiteY9" fmla="*/ 111086 h 163327"/>
              <a:gd name="connsiteX10" fmla="*/ 1972733 w 2819400"/>
              <a:gd name="connsiteY10" fmla="*/ 136486 h 163327"/>
              <a:gd name="connsiteX11" fmla="*/ 2201334 w 2819400"/>
              <a:gd name="connsiteY11" fmla="*/ 60286 h 163327"/>
              <a:gd name="connsiteX12" fmla="*/ 2421467 w 2819400"/>
              <a:gd name="connsiteY12" fmla="*/ 17953 h 163327"/>
              <a:gd name="connsiteX13" fmla="*/ 2633134 w 2819400"/>
              <a:gd name="connsiteY13" fmla="*/ 161884 h 163327"/>
              <a:gd name="connsiteX14" fmla="*/ 2819400 w 2819400"/>
              <a:gd name="connsiteY14" fmla="*/ 102618 h 163327"/>
              <a:gd name="connsiteX0" fmla="*/ 0 w 2819400"/>
              <a:gd name="connsiteY0" fmla="*/ 34886 h 163327"/>
              <a:gd name="connsiteX1" fmla="*/ 186266 w 2819400"/>
              <a:gd name="connsiteY1" fmla="*/ 128018 h 163327"/>
              <a:gd name="connsiteX2" fmla="*/ 296334 w 2819400"/>
              <a:gd name="connsiteY2" fmla="*/ 153418 h 163327"/>
              <a:gd name="connsiteX3" fmla="*/ 609601 w 2819400"/>
              <a:gd name="connsiteY3" fmla="*/ 34885 h 163327"/>
              <a:gd name="connsiteX4" fmla="*/ 812800 w 2819400"/>
              <a:gd name="connsiteY4" fmla="*/ 26418 h 163327"/>
              <a:gd name="connsiteX5" fmla="*/ 956734 w 2819400"/>
              <a:gd name="connsiteY5" fmla="*/ 128019 h 163327"/>
              <a:gd name="connsiteX6" fmla="*/ 1159935 w 2819400"/>
              <a:gd name="connsiteY6" fmla="*/ 128018 h 163327"/>
              <a:gd name="connsiteX7" fmla="*/ 1354667 w 2819400"/>
              <a:gd name="connsiteY7" fmla="*/ 60285 h 163327"/>
              <a:gd name="connsiteX8" fmla="*/ 1608667 w 2819400"/>
              <a:gd name="connsiteY8" fmla="*/ 1018 h 163327"/>
              <a:gd name="connsiteX9" fmla="*/ 1794933 w 2819400"/>
              <a:gd name="connsiteY9" fmla="*/ 111086 h 163327"/>
              <a:gd name="connsiteX10" fmla="*/ 1972733 w 2819400"/>
              <a:gd name="connsiteY10" fmla="*/ 136486 h 163327"/>
              <a:gd name="connsiteX11" fmla="*/ 2201334 w 2819400"/>
              <a:gd name="connsiteY11" fmla="*/ 60286 h 163327"/>
              <a:gd name="connsiteX12" fmla="*/ 2421467 w 2819400"/>
              <a:gd name="connsiteY12" fmla="*/ 17953 h 163327"/>
              <a:gd name="connsiteX13" fmla="*/ 2633134 w 2819400"/>
              <a:gd name="connsiteY13" fmla="*/ 161884 h 163327"/>
              <a:gd name="connsiteX14" fmla="*/ 2819400 w 2819400"/>
              <a:gd name="connsiteY14" fmla="*/ 102618 h 163327"/>
              <a:gd name="connsiteX0" fmla="*/ 0 w 2819400"/>
              <a:gd name="connsiteY0" fmla="*/ 34886 h 163327"/>
              <a:gd name="connsiteX1" fmla="*/ 50799 w 2819400"/>
              <a:gd name="connsiteY1" fmla="*/ 34885 h 163327"/>
              <a:gd name="connsiteX2" fmla="*/ 296334 w 2819400"/>
              <a:gd name="connsiteY2" fmla="*/ 153418 h 163327"/>
              <a:gd name="connsiteX3" fmla="*/ 609601 w 2819400"/>
              <a:gd name="connsiteY3" fmla="*/ 34885 h 163327"/>
              <a:gd name="connsiteX4" fmla="*/ 812800 w 2819400"/>
              <a:gd name="connsiteY4" fmla="*/ 26418 h 163327"/>
              <a:gd name="connsiteX5" fmla="*/ 956734 w 2819400"/>
              <a:gd name="connsiteY5" fmla="*/ 128019 h 163327"/>
              <a:gd name="connsiteX6" fmla="*/ 1159935 w 2819400"/>
              <a:gd name="connsiteY6" fmla="*/ 128018 h 163327"/>
              <a:gd name="connsiteX7" fmla="*/ 1354667 w 2819400"/>
              <a:gd name="connsiteY7" fmla="*/ 60285 h 163327"/>
              <a:gd name="connsiteX8" fmla="*/ 1608667 w 2819400"/>
              <a:gd name="connsiteY8" fmla="*/ 1018 h 163327"/>
              <a:gd name="connsiteX9" fmla="*/ 1794933 w 2819400"/>
              <a:gd name="connsiteY9" fmla="*/ 111086 h 163327"/>
              <a:gd name="connsiteX10" fmla="*/ 1972733 w 2819400"/>
              <a:gd name="connsiteY10" fmla="*/ 136486 h 163327"/>
              <a:gd name="connsiteX11" fmla="*/ 2201334 w 2819400"/>
              <a:gd name="connsiteY11" fmla="*/ 60286 h 163327"/>
              <a:gd name="connsiteX12" fmla="*/ 2421467 w 2819400"/>
              <a:gd name="connsiteY12" fmla="*/ 17953 h 163327"/>
              <a:gd name="connsiteX13" fmla="*/ 2633134 w 2819400"/>
              <a:gd name="connsiteY13" fmla="*/ 161884 h 163327"/>
              <a:gd name="connsiteX14" fmla="*/ 2819400 w 2819400"/>
              <a:gd name="connsiteY14" fmla="*/ 102618 h 163327"/>
              <a:gd name="connsiteX0" fmla="*/ 0 w 2929467"/>
              <a:gd name="connsiteY0" fmla="*/ 77219 h 163327"/>
              <a:gd name="connsiteX1" fmla="*/ 160866 w 2929467"/>
              <a:gd name="connsiteY1" fmla="*/ 34885 h 163327"/>
              <a:gd name="connsiteX2" fmla="*/ 406401 w 2929467"/>
              <a:gd name="connsiteY2" fmla="*/ 153418 h 163327"/>
              <a:gd name="connsiteX3" fmla="*/ 719668 w 2929467"/>
              <a:gd name="connsiteY3" fmla="*/ 34885 h 163327"/>
              <a:gd name="connsiteX4" fmla="*/ 922867 w 2929467"/>
              <a:gd name="connsiteY4" fmla="*/ 26418 h 163327"/>
              <a:gd name="connsiteX5" fmla="*/ 1066801 w 2929467"/>
              <a:gd name="connsiteY5" fmla="*/ 128019 h 163327"/>
              <a:gd name="connsiteX6" fmla="*/ 1270002 w 2929467"/>
              <a:gd name="connsiteY6" fmla="*/ 128018 h 163327"/>
              <a:gd name="connsiteX7" fmla="*/ 1464734 w 2929467"/>
              <a:gd name="connsiteY7" fmla="*/ 60285 h 163327"/>
              <a:gd name="connsiteX8" fmla="*/ 1718734 w 2929467"/>
              <a:gd name="connsiteY8" fmla="*/ 1018 h 163327"/>
              <a:gd name="connsiteX9" fmla="*/ 1905000 w 2929467"/>
              <a:gd name="connsiteY9" fmla="*/ 111086 h 163327"/>
              <a:gd name="connsiteX10" fmla="*/ 2082800 w 2929467"/>
              <a:gd name="connsiteY10" fmla="*/ 136486 h 163327"/>
              <a:gd name="connsiteX11" fmla="*/ 2311401 w 2929467"/>
              <a:gd name="connsiteY11" fmla="*/ 60286 h 163327"/>
              <a:gd name="connsiteX12" fmla="*/ 2531534 w 2929467"/>
              <a:gd name="connsiteY12" fmla="*/ 17953 h 163327"/>
              <a:gd name="connsiteX13" fmla="*/ 2743201 w 2929467"/>
              <a:gd name="connsiteY13" fmla="*/ 161884 h 163327"/>
              <a:gd name="connsiteX14" fmla="*/ 2929467 w 2929467"/>
              <a:gd name="connsiteY14" fmla="*/ 102618 h 163327"/>
              <a:gd name="connsiteX0" fmla="*/ 0 w 2929467"/>
              <a:gd name="connsiteY0" fmla="*/ 77219 h 163327"/>
              <a:gd name="connsiteX1" fmla="*/ 160866 w 2929467"/>
              <a:gd name="connsiteY1" fmla="*/ 34885 h 163327"/>
              <a:gd name="connsiteX2" fmla="*/ 364068 w 2929467"/>
              <a:gd name="connsiteY2" fmla="*/ 153418 h 163327"/>
              <a:gd name="connsiteX3" fmla="*/ 719668 w 2929467"/>
              <a:gd name="connsiteY3" fmla="*/ 34885 h 163327"/>
              <a:gd name="connsiteX4" fmla="*/ 922867 w 2929467"/>
              <a:gd name="connsiteY4" fmla="*/ 26418 h 163327"/>
              <a:gd name="connsiteX5" fmla="*/ 1066801 w 2929467"/>
              <a:gd name="connsiteY5" fmla="*/ 128019 h 163327"/>
              <a:gd name="connsiteX6" fmla="*/ 1270002 w 2929467"/>
              <a:gd name="connsiteY6" fmla="*/ 128018 h 163327"/>
              <a:gd name="connsiteX7" fmla="*/ 1464734 w 2929467"/>
              <a:gd name="connsiteY7" fmla="*/ 60285 h 163327"/>
              <a:gd name="connsiteX8" fmla="*/ 1718734 w 2929467"/>
              <a:gd name="connsiteY8" fmla="*/ 1018 h 163327"/>
              <a:gd name="connsiteX9" fmla="*/ 1905000 w 2929467"/>
              <a:gd name="connsiteY9" fmla="*/ 111086 h 163327"/>
              <a:gd name="connsiteX10" fmla="*/ 2082800 w 2929467"/>
              <a:gd name="connsiteY10" fmla="*/ 136486 h 163327"/>
              <a:gd name="connsiteX11" fmla="*/ 2311401 w 2929467"/>
              <a:gd name="connsiteY11" fmla="*/ 60286 h 163327"/>
              <a:gd name="connsiteX12" fmla="*/ 2531534 w 2929467"/>
              <a:gd name="connsiteY12" fmla="*/ 17953 h 163327"/>
              <a:gd name="connsiteX13" fmla="*/ 2743201 w 2929467"/>
              <a:gd name="connsiteY13" fmla="*/ 161884 h 163327"/>
              <a:gd name="connsiteX14" fmla="*/ 2929467 w 2929467"/>
              <a:gd name="connsiteY14" fmla="*/ 102618 h 163327"/>
              <a:gd name="connsiteX0" fmla="*/ 0 w 2929467"/>
              <a:gd name="connsiteY0" fmla="*/ 77219 h 163327"/>
              <a:gd name="connsiteX1" fmla="*/ 126999 w 2929467"/>
              <a:gd name="connsiteY1" fmla="*/ 26419 h 163327"/>
              <a:gd name="connsiteX2" fmla="*/ 364068 w 2929467"/>
              <a:gd name="connsiteY2" fmla="*/ 153418 h 163327"/>
              <a:gd name="connsiteX3" fmla="*/ 719668 w 2929467"/>
              <a:gd name="connsiteY3" fmla="*/ 34885 h 163327"/>
              <a:gd name="connsiteX4" fmla="*/ 922867 w 2929467"/>
              <a:gd name="connsiteY4" fmla="*/ 26418 h 163327"/>
              <a:gd name="connsiteX5" fmla="*/ 1066801 w 2929467"/>
              <a:gd name="connsiteY5" fmla="*/ 128019 h 163327"/>
              <a:gd name="connsiteX6" fmla="*/ 1270002 w 2929467"/>
              <a:gd name="connsiteY6" fmla="*/ 128018 h 163327"/>
              <a:gd name="connsiteX7" fmla="*/ 1464734 w 2929467"/>
              <a:gd name="connsiteY7" fmla="*/ 60285 h 163327"/>
              <a:gd name="connsiteX8" fmla="*/ 1718734 w 2929467"/>
              <a:gd name="connsiteY8" fmla="*/ 1018 h 163327"/>
              <a:gd name="connsiteX9" fmla="*/ 1905000 w 2929467"/>
              <a:gd name="connsiteY9" fmla="*/ 111086 h 163327"/>
              <a:gd name="connsiteX10" fmla="*/ 2082800 w 2929467"/>
              <a:gd name="connsiteY10" fmla="*/ 136486 h 163327"/>
              <a:gd name="connsiteX11" fmla="*/ 2311401 w 2929467"/>
              <a:gd name="connsiteY11" fmla="*/ 60286 h 163327"/>
              <a:gd name="connsiteX12" fmla="*/ 2531534 w 2929467"/>
              <a:gd name="connsiteY12" fmla="*/ 17953 h 163327"/>
              <a:gd name="connsiteX13" fmla="*/ 2743201 w 2929467"/>
              <a:gd name="connsiteY13" fmla="*/ 161884 h 163327"/>
              <a:gd name="connsiteX14" fmla="*/ 2929467 w 2929467"/>
              <a:gd name="connsiteY14" fmla="*/ 102618 h 163327"/>
              <a:gd name="connsiteX0" fmla="*/ 0 w 2971801"/>
              <a:gd name="connsiteY0" fmla="*/ 85685 h 163327"/>
              <a:gd name="connsiteX1" fmla="*/ 169333 w 2971801"/>
              <a:gd name="connsiteY1" fmla="*/ 26419 h 163327"/>
              <a:gd name="connsiteX2" fmla="*/ 406402 w 2971801"/>
              <a:gd name="connsiteY2" fmla="*/ 153418 h 163327"/>
              <a:gd name="connsiteX3" fmla="*/ 762002 w 2971801"/>
              <a:gd name="connsiteY3" fmla="*/ 34885 h 163327"/>
              <a:gd name="connsiteX4" fmla="*/ 965201 w 2971801"/>
              <a:gd name="connsiteY4" fmla="*/ 26418 h 163327"/>
              <a:gd name="connsiteX5" fmla="*/ 1109135 w 2971801"/>
              <a:gd name="connsiteY5" fmla="*/ 128019 h 163327"/>
              <a:gd name="connsiteX6" fmla="*/ 1312336 w 2971801"/>
              <a:gd name="connsiteY6" fmla="*/ 128018 h 163327"/>
              <a:gd name="connsiteX7" fmla="*/ 1507068 w 2971801"/>
              <a:gd name="connsiteY7" fmla="*/ 60285 h 163327"/>
              <a:gd name="connsiteX8" fmla="*/ 1761068 w 2971801"/>
              <a:gd name="connsiteY8" fmla="*/ 1018 h 163327"/>
              <a:gd name="connsiteX9" fmla="*/ 1947334 w 2971801"/>
              <a:gd name="connsiteY9" fmla="*/ 111086 h 163327"/>
              <a:gd name="connsiteX10" fmla="*/ 2125134 w 2971801"/>
              <a:gd name="connsiteY10" fmla="*/ 136486 h 163327"/>
              <a:gd name="connsiteX11" fmla="*/ 2353735 w 2971801"/>
              <a:gd name="connsiteY11" fmla="*/ 60286 h 163327"/>
              <a:gd name="connsiteX12" fmla="*/ 2573868 w 2971801"/>
              <a:gd name="connsiteY12" fmla="*/ 17953 h 163327"/>
              <a:gd name="connsiteX13" fmla="*/ 2785535 w 2971801"/>
              <a:gd name="connsiteY13" fmla="*/ 161884 h 163327"/>
              <a:gd name="connsiteX14" fmla="*/ 2971801 w 2971801"/>
              <a:gd name="connsiteY14" fmla="*/ 102618 h 163327"/>
              <a:gd name="connsiteX0" fmla="*/ 0 w 2971801"/>
              <a:gd name="connsiteY0" fmla="*/ 34885 h 163327"/>
              <a:gd name="connsiteX1" fmla="*/ 169333 w 2971801"/>
              <a:gd name="connsiteY1" fmla="*/ 26419 h 163327"/>
              <a:gd name="connsiteX2" fmla="*/ 406402 w 2971801"/>
              <a:gd name="connsiteY2" fmla="*/ 153418 h 163327"/>
              <a:gd name="connsiteX3" fmla="*/ 762002 w 2971801"/>
              <a:gd name="connsiteY3" fmla="*/ 34885 h 163327"/>
              <a:gd name="connsiteX4" fmla="*/ 965201 w 2971801"/>
              <a:gd name="connsiteY4" fmla="*/ 26418 h 163327"/>
              <a:gd name="connsiteX5" fmla="*/ 1109135 w 2971801"/>
              <a:gd name="connsiteY5" fmla="*/ 128019 h 163327"/>
              <a:gd name="connsiteX6" fmla="*/ 1312336 w 2971801"/>
              <a:gd name="connsiteY6" fmla="*/ 128018 h 163327"/>
              <a:gd name="connsiteX7" fmla="*/ 1507068 w 2971801"/>
              <a:gd name="connsiteY7" fmla="*/ 60285 h 163327"/>
              <a:gd name="connsiteX8" fmla="*/ 1761068 w 2971801"/>
              <a:gd name="connsiteY8" fmla="*/ 1018 h 163327"/>
              <a:gd name="connsiteX9" fmla="*/ 1947334 w 2971801"/>
              <a:gd name="connsiteY9" fmla="*/ 111086 h 163327"/>
              <a:gd name="connsiteX10" fmla="*/ 2125134 w 2971801"/>
              <a:gd name="connsiteY10" fmla="*/ 136486 h 163327"/>
              <a:gd name="connsiteX11" fmla="*/ 2353735 w 2971801"/>
              <a:gd name="connsiteY11" fmla="*/ 60286 h 163327"/>
              <a:gd name="connsiteX12" fmla="*/ 2573868 w 2971801"/>
              <a:gd name="connsiteY12" fmla="*/ 17953 h 163327"/>
              <a:gd name="connsiteX13" fmla="*/ 2785535 w 2971801"/>
              <a:gd name="connsiteY13" fmla="*/ 161884 h 163327"/>
              <a:gd name="connsiteX14" fmla="*/ 2971801 w 2971801"/>
              <a:gd name="connsiteY14" fmla="*/ 102618 h 16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1801" h="163327">
                <a:moveTo>
                  <a:pt x="0" y="34885"/>
                </a:moveTo>
                <a:cubicBezTo>
                  <a:pt x="63500" y="-1099"/>
                  <a:pt x="101599" y="6664"/>
                  <a:pt x="169333" y="26419"/>
                </a:cubicBezTo>
                <a:cubicBezTo>
                  <a:pt x="237067" y="46174"/>
                  <a:pt x="307624" y="152007"/>
                  <a:pt x="406402" y="153418"/>
                </a:cubicBezTo>
                <a:cubicBezTo>
                  <a:pt x="505180" y="154829"/>
                  <a:pt x="668869" y="56052"/>
                  <a:pt x="762002" y="34885"/>
                </a:cubicBezTo>
                <a:cubicBezTo>
                  <a:pt x="855135" y="13718"/>
                  <a:pt x="907346" y="10896"/>
                  <a:pt x="965201" y="26418"/>
                </a:cubicBezTo>
                <a:cubicBezTo>
                  <a:pt x="1023056" y="41940"/>
                  <a:pt x="1051279" y="111086"/>
                  <a:pt x="1109135" y="128019"/>
                </a:cubicBezTo>
                <a:cubicBezTo>
                  <a:pt x="1166991" y="144952"/>
                  <a:pt x="1246014" y="139307"/>
                  <a:pt x="1312336" y="128018"/>
                </a:cubicBezTo>
                <a:cubicBezTo>
                  <a:pt x="1378658" y="116729"/>
                  <a:pt x="1432279" y="81452"/>
                  <a:pt x="1507068" y="60285"/>
                </a:cubicBezTo>
                <a:cubicBezTo>
                  <a:pt x="1581857" y="39118"/>
                  <a:pt x="1687690" y="-7449"/>
                  <a:pt x="1761068" y="1018"/>
                </a:cubicBezTo>
                <a:cubicBezTo>
                  <a:pt x="1834446" y="9485"/>
                  <a:pt x="1886656" y="88508"/>
                  <a:pt x="1947334" y="111086"/>
                </a:cubicBezTo>
                <a:cubicBezTo>
                  <a:pt x="2008012" y="133664"/>
                  <a:pt x="2057401" y="144953"/>
                  <a:pt x="2125134" y="136486"/>
                </a:cubicBezTo>
                <a:cubicBezTo>
                  <a:pt x="2192867" y="128019"/>
                  <a:pt x="2278946" y="80041"/>
                  <a:pt x="2353735" y="60286"/>
                </a:cubicBezTo>
                <a:cubicBezTo>
                  <a:pt x="2428524" y="40531"/>
                  <a:pt x="2501901" y="1020"/>
                  <a:pt x="2573868" y="17953"/>
                </a:cubicBezTo>
                <a:cubicBezTo>
                  <a:pt x="2645835" y="34886"/>
                  <a:pt x="2719213" y="147773"/>
                  <a:pt x="2785535" y="161884"/>
                </a:cubicBezTo>
                <a:cubicBezTo>
                  <a:pt x="2851857" y="175995"/>
                  <a:pt x="2937934" y="81451"/>
                  <a:pt x="2971801" y="102618"/>
                </a:cubicBezTo>
              </a:path>
            </a:pathLst>
          </a:cu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Frame 192"/>
          <p:cNvSpPr/>
          <p:nvPr/>
        </p:nvSpPr>
        <p:spPr>
          <a:xfrm>
            <a:off x="5579193" y="3668018"/>
            <a:ext cx="2038286" cy="767973"/>
          </a:xfrm>
          <a:prstGeom prst="frame">
            <a:avLst>
              <a:gd name="adj1" fmla="val 504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Obtain respiratory signals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0382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40764 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40763 0.018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9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40833 0.015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7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40382 -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40763 0.0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40764 0.018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40833 0.015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7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0.40382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40764 0.010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40764 0.0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9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40833 0.01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7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40382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40764 0.010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53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40764 0.018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90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40243 0.05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29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39861 0.066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333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39792 0.0675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338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40277 0.06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30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40243 0.059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29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39861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39792 0.067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338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40277 0.0611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30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40243 0.0592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296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39861 0.0666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3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39791 0.0675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338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0278 0.06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30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40243 0.059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296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39861 0.0666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333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39792 0.0675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338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40486 0.0018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40486 0.0018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40486 0.0018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40486 0.0018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40486 0.0018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40486 0.0018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0486 0.0018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40487 0.0018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40486 0.0018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40486 0.0018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0486 0.0018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0486 0.0018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0486 0.0018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40486 0.0018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40486 0.0018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9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9" grpId="0" animBg="1"/>
      <p:bldP spid="1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8"/>
          <a:stretch/>
        </p:blipFill>
        <p:spPr bwMode="auto">
          <a:xfrm>
            <a:off x="1082921" y="3316166"/>
            <a:ext cx="3561088" cy="33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75756" y="3085184"/>
            <a:ext cx="1152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PPG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01759" y="3415391"/>
            <a:ext cx="859386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 mod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01761" y="4519455"/>
            <a:ext cx="7921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BW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1760" y="5301971"/>
            <a:ext cx="7921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AM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1760" y="6136104"/>
            <a:ext cx="7921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FM</a:t>
            </a:r>
          </a:p>
        </p:txBody>
      </p:sp>
      <p:sp>
        <p:nvSpPr>
          <p:cNvPr id="18" name="Oval 17"/>
          <p:cNvSpPr/>
          <p:nvPr/>
        </p:nvSpPr>
        <p:spPr>
          <a:xfrm>
            <a:off x="146114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315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6890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721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7530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8485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8170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8039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8240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8815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9135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9455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0410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095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849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43574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3775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4350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467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4990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5945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630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5499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700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6275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66595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6915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7870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7555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595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86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7151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67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32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215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673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839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93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3280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804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645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899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344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868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51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67495" y="5138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77045" y="52528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73895" y="52845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083445" y="52020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35745" y="58179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632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835795" y="5716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038995" y="57608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0295" y="5163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89845" y="5278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686695" y="53099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896245" y="5227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248545" y="5843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445395" y="57925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648595" y="57417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851795" y="57862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93095" y="51448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02645" y="52591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99495" y="5290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09045" y="52083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061345" y="58243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581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461395" y="57227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664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93195" y="5151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102745" y="5265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299595" y="52972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861445" y="58306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58295" y="5779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261495" y="57290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4646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448445" y="468134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650456" y="460956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856205" y="469706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05940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262605" y="46526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472155" y="45891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669005" y="47034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067695" y="468134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3269706" y="4609568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475455" y="469706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67865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3881855" y="46526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091405" y="45891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4288255" y="47034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872205" y="4766919"/>
            <a:ext cx="108012" cy="1080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>
            <a:off x="5130800" y="5905500"/>
            <a:ext cx="3162300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130800" y="6629400"/>
            <a:ext cx="3162300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124450" y="5118100"/>
            <a:ext cx="3162300" cy="127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reeform 124"/>
          <p:cNvSpPr/>
          <p:nvPr/>
        </p:nvSpPr>
        <p:spPr>
          <a:xfrm>
            <a:off x="5184403" y="4652619"/>
            <a:ext cx="2827866" cy="188359"/>
          </a:xfrm>
          <a:custGeom>
            <a:avLst/>
            <a:gdLst>
              <a:gd name="connsiteX0" fmla="*/ 0 w 2827866"/>
              <a:gd name="connsiteY0" fmla="*/ 94370 h 188359"/>
              <a:gd name="connsiteX1" fmla="*/ 194733 w 2827866"/>
              <a:gd name="connsiteY1" fmla="*/ 26636 h 188359"/>
              <a:gd name="connsiteX2" fmla="*/ 406400 w 2827866"/>
              <a:gd name="connsiteY2" fmla="*/ 119770 h 188359"/>
              <a:gd name="connsiteX3" fmla="*/ 609600 w 2827866"/>
              <a:gd name="connsiteY3" fmla="*/ 187503 h 188359"/>
              <a:gd name="connsiteX4" fmla="*/ 812800 w 2827866"/>
              <a:gd name="connsiteY4" fmla="*/ 77436 h 188359"/>
              <a:gd name="connsiteX5" fmla="*/ 1016000 w 2827866"/>
              <a:gd name="connsiteY5" fmla="*/ 9703 h 188359"/>
              <a:gd name="connsiteX6" fmla="*/ 1210733 w 2827866"/>
              <a:gd name="connsiteY6" fmla="*/ 111303 h 188359"/>
              <a:gd name="connsiteX7" fmla="*/ 1413933 w 2827866"/>
              <a:gd name="connsiteY7" fmla="*/ 187503 h 188359"/>
              <a:gd name="connsiteX8" fmla="*/ 1608666 w 2827866"/>
              <a:gd name="connsiteY8" fmla="*/ 102836 h 188359"/>
              <a:gd name="connsiteX9" fmla="*/ 1811866 w 2827866"/>
              <a:gd name="connsiteY9" fmla="*/ 18170 h 188359"/>
              <a:gd name="connsiteX10" fmla="*/ 2015066 w 2827866"/>
              <a:gd name="connsiteY10" fmla="*/ 111303 h 188359"/>
              <a:gd name="connsiteX11" fmla="*/ 2235200 w 2827866"/>
              <a:gd name="connsiteY11" fmla="*/ 187503 h 188359"/>
              <a:gd name="connsiteX12" fmla="*/ 2429933 w 2827866"/>
              <a:gd name="connsiteY12" fmla="*/ 60503 h 188359"/>
              <a:gd name="connsiteX13" fmla="*/ 2641600 w 2827866"/>
              <a:gd name="connsiteY13" fmla="*/ 1236 h 188359"/>
              <a:gd name="connsiteX14" fmla="*/ 2827866 w 2827866"/>
              <a:gd name="connsiteY14" fmla="*/ 111303 h 18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7866" h="188359">
                <a:moveTo>
                  <a:pt x="0" y="94370"/>
                </a:moveTo>
                <a:cubicBezTo>
                  <a:pt x="63500" y="58386"/>
                  <a:pt x="127000" y="22403"/>
                  <a:pt x="194733" y="26636"/>
                </a:cubicBezTo>
                <a:cubicBezTo>
                  <a:pt x="262466" y="30869"/>
                  <a:pt x="337255" y="92959"/>
                  <a:pt x="406400" y="119770"/>
                </a:cubicBezTo>
                <a:cubicBezTo>
                  <a:pt x="475545" y="146581"/>
                  <a:pt x="541867" y="194559"/>
                  <a:pt x="609600" y="187503"/>
                </a:cubicBezTo>
                <a:cubicBezTo>
                  <a:pt x="677333" y="180447"/>
                  <a:pt x="745067" y="107069"/>
                  <a:pt x="812800" y="77436"/>
                </a:cubicBezTo>
                <a:cubicBezTo>
                  <a:pt x="880533" y="47803"/>
                  <a:pt x="949678" y="4059"/>
                  <a:pt x="1016000" y="9703"/>
                </a:cubicBezTo>
                <a:cubicBezTo>
                  <a:pt x="1082322" y="15347"/>
                  <a:pt x="1144411" y="81670"/>
                  <a:pt x="1210733" y="111303"/>
                </a:cubicBezTo>
                <a:cubicBezTo>
                  <a:pt x="1277055" y="140936"/>
                  <a:pt x="1347611" y="188914"/>
                  <a:pt x="1413933" y="187503"/>
                </a:cubicBezTo>
                <a:cubicBezTo>
                  <a:pt x="1480255" y="186092"/>
                  <a:pt x="1608666" y="102836"/>
                  <a:pt x="1608666" y="102836"/>
                </a:cubicBezTo>
                <a:cubicBezTo>
                  <a:pt x="1674988" y="74614"/>
                  <a:pt x="1744133" y="16759"/>
                  <a:pt x="1811866" y="18170"/>
                </a:cubicBezTo>
                <a:cubicBezTo>
                  <a:pt x="1879599" y="19581"/>
                  <a:pt x="1944510" y="83081"/>
                  <a:pt x="2015066" y="111303"/>
                </a:cubicBezTo>
                <a:cubicBezTo>
                  <a:pt x="2085622" y="139525"/>
                  <a:pt x="2166056" y="195970"/>
                  <a:pt x="2235200" y="187503"/>
                </a:cubicBezTo>
                <a:cubicBezTo>
                  <a:pt x="2304344" y="179036"/>
                  <a:pt x="2362200" y="91547"/>
                  <a:pt x="2429933" y="60503"/>
                </a:cubicBezTo>
                <a:cubicBezTo>
                  <a:pt x="2497666" y="29459"/>
                  <a:pt x="2575278" y="-7231"/>
                  <a:pt x="2641600" y="1236"/>
                </a:cubicBezTo>
                <a:cubicBezTo>
                  <a:pt x="2707922" y="9703"/>
                  <a:pt x="2793999" y="90136"/>
                  <a:pt x="2827866" y="111303"/>
                </a:cubicBezTo>
              </a:path>
            </a:pathLst>
          </a:cu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5184403" y="5175577"/>
            <a:ext cx="2912533" cy="279594"/>
          </a:xfrm>
          <a:custGeom>
            <a:avLst/>
            <a:gdLst>
              <a:gd name="connsiteX0" fmla="*/ 0 w 2827866"/>
              <a:gd name="connsiteY0" fmla="*/ 94370 h 188359"/>
              <a:gd name="connsiteX1" fmla="*/ 194733 w 2827866"/>
              <a:gd name="connsiteY1" fmla="*/ 26636 h 188359"/>
              <a:gd name="connsiteX2" fmla="*/ 406400 w 2827866"/>
              <a:gd name="connsiteY2" fmla="*/ 119770 h 188359"/>
              <a:gd name="connsiteX3" fmla="*/ 609600 w 2827866"/>
              <a:gd name="connsiteY3" fmla="*/ 187503 h 188359"/>
              <a:gd name="connsiteX4" fmla="*/ 812800 w 2827866"/>
              <a:gd name="connsiteY4" fmla="*/ 77436 h 188359"/>
              <a:gd name="connsiteX5" fmla="*/ 1016000 w 2827866"/>
              <a:gd name="connsiteY5" fmla="*/ 9703 h 188359"/>
              <a:gd name="connsiteX6" fmla="*/ 1210733 w 2827866"/>
              <a:gd name="connsiteY6" fmla="*/ 111303 h 188359"/>
              <a:gd name="connsiteX7" fmla="*/ 1413933 w 2827866"/>
              <a:gd name="connsiteY7" fmla="*/ 187503 h 188359"/>
              <a:gd name="connsiteX8" fmla="*/ 1608666 w 2827866"/>
              <a:gd name="connsiteY8" fmla="*/ 102836 h 188359"/>
              <a:gd name="connsiteX9" fmla="*/ 1811866 w 2827866"/>
              <a:gd name="connsiteY9" fmla="*/ 18170 h 188359"/>
              <a:gd name="connsiteX10" fmla="*/ 2015066 w 2827866"/>
              <a:gd name="connsiteY10" fmla="*/ 111303 h 188359"/>
              <a:gd name="connsiteX11" fmla="*/ 2235200 w 2827866"/>
              <a:gd name="connsiteY11" fmla="*/ 187503 h 188359"/>
              <a:gd name="connsiteX12" fmla="*/ 2429933 w 2827866"/>
              <a:gd name="connsiteY12" fmla="*/ 60503 h 188359"/>
              <a:gd name="connsiteX13" fmla="*/ 2641600 w 2827866"/>
              <a:gd name="connsiteY13" fmla="*/ 1236 h 188359"/>
              <a:gd name="connsiteX14" fmla="*/ 2827866 w 2827866"/>
              <a:gd name="connsiteY14" fmla="*/ 111303 h 188359"/>
              <a:gd name="connsiteX0" fmla="*/ 0 w 2827866"/>
              <a:gd name="connsiteY0" fmla="*/ 10093 h 231082"/>
              <a:gd name="connsiteX1" fmla="*/ 194733 w 2827866"/>
              <a:gd name="connsiteY1" fmla="*/ 69359 h 231082"/>
              <a:gd name="connsiteX2" fmla="*/ 406400 w 2827866"/>
              <a:gd name="connsiteY2" fmla="*/ 162493 h 231082"/>
              <a:gd name="connsiteX3" fmla="*/ 609600 w 2827866"/>
              <a:gd name="connsiteY3" fmla="*/ 230226 h 231082"/>
              <a:gd name="connsiteX4" fmla="*/ 812800 w 2827866"/>
              <a:gd name="connsiteY4" fmla="*/ 120159 h 231082"/>
              <a:gd name="connsiteX5" fmla="*/ 1016000 w 2827866"/>
              <a:gd name="connsiteY5" fmla="*/ 52426 h 231082"/>
              <a:gd name="connsiteX6" fmla="*/ 1210733 w 2827866"/>
              <a:gd name="connsiteY6" fmla="*/ 154026 h 231082"/>
              <a:gd name="connsiteX7" fmla="*/ 1413933 w 2827866"/>
              <a:gd name="connsiteY7" fmla="*/ 230226 h 231082"/>
              <a:gd name="connsiteX8" fmla="*/ 1608666 w 2827866"/>
              <a:gd name="connsiteY8" fmla="*/ 145559 h 231082"/>
              <a:gd name="connsiteX9" fmla="*/ 1811866 w 2827866"/>
              <a:gd name="connsiteY9" fmla="*/ 60893 h 231082"/>
              <a:gd name="connsiteX10" fmla="*/ 2015066 w 2827866"/>
              <a:gd name="connsiteY10" fmla="*/ 154026 h 231082"/>
              <a:gd name="connsiteX11" fmla="*/ 2235200 w 2827866"/>
              <a:gd name="connsiteY11" fmla="*/ 230226 h 231082"/>
              <a:gd name="connsiteX12" fmla="*/ 2429933 w 2827866"/>
              <a:gd name="connsiteY12" fmla="*/ 103226 h 231082"/>
              <a:gd name="connsiteX13" fmla="*/ 2641600 w 2827866"/>
              <a:gd name="connsiteY13" fmla="*/ 43959 h 231082"/>
              <a:gd name="connsiteX14" fmla="*/ 2827866 w 2827866"/>
              <a:gd name="connsiteY14" fmla="*/ 154026 h 231082"/>
              <a:gd name="connsiteX0" fmla="*/ 0 w 2827866"/>
              <a:gd name="connsiteY0" fmla="*/ 10093 h 231082"/>
              <a:gd name="connsiteX1" fmla="*/ 194733 w 2827866"/>
              <a:gd name="connsiteY1" fmla="*/ 69359 h 231082"/>
              <a:gd name="connsiteX2" fmla="*/ 406400 w 2827866"/>
              <a:gd name="connsiteY2" fmla="*/ 162493 h 231082"/>
              <a:gd name="connsiteX3" fmla="*/ 660400 w 2827866"/>
              <a:gd name="connsiteY3" fmla="*/ 137092 h 231082"/>
              <a:gd name="connsiteX4" fmla="*/ 812800 w 2827866"/>
              <a:gd name="connsiteY4" fmla="*/ 120159 h 231082"/>
              <a:gd name="connsiteX5" fmla="*/ 1016000 w 2827866"/>
              <a:gd name="connsiteY5" fmla="*/ 52426 h 231082"/>
              <a:gd name="connsiteX6" fmla="*/ 1210733 w 2827866"/>
              <a:gd name="connsiteY6" fmla="*/ 154026 h 231082"/>
              <a:gd name="connsiteX7" fmla="*/ 1413933 w 2827866"/>
              <a:gd name="connsiteY7" fmla="*/ 230226 h 231082"/>
              <a:gd name="connsiteX8" fmla="*/ 1608666 w 2827866"/>
              <a:gd name="connsiteY8" fmla="*/ 145559 h 231082"/>
              <a:gd name="connsiteX9" fmla="*/ 1811866 w 2827866"/>
              <a:gd name="connsiteY9" fmla="*/ 60893 h 231082"/>
              <a:gd name="connsiteX10" fmla="*/ 2015066 w 2827866"/>
              <a:gd name="connsiteY10" fmla="*/ 154026 h 231082"/>
              <a:gd name="connsiteX11" fmla="*/ 2235200 w 2827866"/>
              <a:gd name="connsiteY11" fmla="*/ 230226 h 231082"/>
              <a:gd name="connsiteX12" fmla="*/ 2429933 w 2827866"/>
              <a:gd name="connsiteY12" fmla="*/ 103226 h 231082"/>
              <a:gd name="connsiteX13" fmla="*/ 2641600 w 2827866"/>
              <a:gd name="connsiteY13" fmla="*/ 43959 h 231082"/>
              <a:gd name="connsiteX14" fmla="*/ 2827866 w 2827866"/>
              <a:gd name="connsiteY14" fmla="*/ 154026 h 231082"/>
              <a:gd name="connsiteX0" fmla="*/ 0 w 2827866"/>
              <a:gd name="connsiteY0" fmla="*/ 11429 h 232418"/>
              <a:gd name="connsiteX1" fmla="*/ 194733 w 2827866"/>
              <a:gd name="connsiteY1" fmla="*/ 70695 h 232418"/>
              <a:gd name="connsiteX2" fmla="*/ 406400 w 2827866"/>
              <a:gd name="connsiteY2" fmla="*/ 163829 h 232418"/>
              <a:gd name="connsiteX3" fmla="*/ 660400 w 2827866"/>
              <a:gd name="connsiteY3" fmla="*/ 138428 h 232418"/>
              <a:gd name="connsiteX4" fmla="*/ 821267 w 2827866"/>
              <a:gd name="connsiteY4" fmla="*/ 2962 h 232418"/>
              <a:gd name="connsiteX5" fmla="*/ 1016000 w 2827866"/>
              <a:gd name="connsiteY5" fmla="*/ 53762 h 232418"/>
              <a:gd name="connsiteX6" fmla="*/ 1210733 w 2827866"/>
              <a:gd name="connsiteY6" fmla="*/ 155362 h 232418"/>
              <a:gd name="connsiteX7" fmla="*/ 1413933 w 2827866"/>
              <a:gd name="connsiteY7" fmla="*/ 231562 h 232418"/>
              <a:gd name="connsiteX8" fmla="*/ 1608666 w 2827866"/>
              <a:gd name="connsiteY8" fmla="*/ 146895 h 232418"/>
              <a:gd name="connsiteX9" fmla="*/ 1811866 w 2827866"/>
              <a:gd name="connsiteY9" fmla="*/ 62229 h 232418"/>
              <a:gd name="connsiteX10" fmla="*/ 2015066 w 2827866"/>
              <a:gd name="connsiteY10" fmla="*/ 155362 h 232418"/>
              <a:gd name="connsiteX11" fmla="*/ 2235200 w 2827866"/>
              <a:gd name="connsiteY11" fmla="*/ 231562 h 232418"/>
              <a:gd name="connsiteX12" fmla="*/ 2429933 w 2827866"/>
              <a:gd name="connsiteY12" fmla="*/ 104562 h 232418"/>
              <a:gd name="connsiteX13" fmla="*/ 2641600 w 2827866"/>
              <a:gd name="connsiteY13" fmla="*/ 45295 h 232418"/>
              <a:gd name="connsiteX14" fmla="*/ 2827866 w 2827866"/>
              <a:gd name="connsiteY14" fmla="*/ 155362 h 232418"/>
              <a:gd name="connsiteX0" fmla="*/ 0 w 2827866"/>
              <a:gd name="connsiteY0" fmla="*/ 10094 h 231083"/>
              <a:gd name="connsiteX1" fmla="*/ 194733 w 2827866"/>
              <a:gd name="connsiteY1" fmla="*/ 69360 h 231083"/>
              <a:gd name="connsiteX2" fmla="*/ 406400 w 2827866"/>
              <a:gd name="connsiteY2" fmla="*/ 162494 h 231083"/>
              <a:gd name="connsiteX3" fmla="*/ 660400 w 2827866"/>
              <a:gd name="connsiteY3" fmla="*/ 137093 h 231083"/>
              <a:gd name="connsiteX4" fmla="*/ 821267 w 2827866"/>
              <a:gd name="connsiteY4" fmla="*/ 1627 h 231083"/>
              <a:gd name="connsiteX5" fmla="*/ 1083733 w 2827866"/>
              <a:gd name="connsiteY5" fmla="*/ 86293 h 231083"/>
              <a:gd name="connsiteX6" fmla="*/ 1210733 w 2827866"/>
              <a:gd name="connsiteY6" fmla="*/ 154027 h 231083"/>
              <a:gd name="connsiteX7" fmla="*/ 1413933 w 2827866"/>
              <a:gd name="connsiteY7" fmla="*/ 230227 h 231083"/>
              <a:gd name="connsiteX8" fmla="*/ 1608666 w 2827866"/>
              <a:gd name="connsiteY8" fmla="*/ 145560 h 231083"/>
              <a:gd name="connsiteX9" fmla="*/ 1811866 w 2827866"/>
              <a:gd name="connsiteY9" fmla="*/ 60894 h 231083"/>
              <a:gd name="connsiteX10" fmla="*/ 2015066 w 2827866"/>
              <a:gd name="connsiteY10" fmla="*/ 154027 h 231083"/>
              <a:gd name="connsiteX11" fmla="*/ 2235200 w 2827866"/>
              <a:gd name="connsiteY11" fmla="*/ 230227 h 231083"/>
              <a:gd name="connsiteX12" fmla="*/ 2429933 w 2827866"/>
              <a:gd name="connsiteY12" fmla="*/ 103227 h 231083"/>
              <a:gd name="connsiteX13" fmla="*/ 2641600 w 2827866"/>
              <a:gd name="connsiteY13" fmla="*/ 43960 h 231083"/>
              <a:gd name="connsiteX14" fmla="*/ 2827866 w 2827866"/>
              <a:gd name="connsiteY14" fmla="*/ 154027 h 231083"/>
              <a:gd name="connsiteX0" fmla="*/ 0 w 2827866"/>
              <a:gd name="connsiteY0" fmla="*/ 10094 h 236194"/>
              <a:gd name="connsiteX1" fmla="*/ 194733 w 2827866"/>
              <a:gd name="connsiteY1" fmla="*/ 69360 h 236194"/>
              <a:gd name="connsiteX2" fmla="*/ 406400 w 2827866"/>
              <a:gd name="connsiteY2" fmla="*/ 162494 h 236194"/>
              <a:gd name="connsiteX3" fmla="*/ 660400 w 2827866"/>
              <a:gd name="connsiteY3" fmla="*/ 137093 h 236194"/>
              <a:gd name="connsiteX4" fmla="*/ 821267 w 2827866"/>
              <a:gd name="connsiteY4" fmla="*/ 1627 h 236194"/>
              <a:gd name="connsiteX5" fmla="*/ 1083733 w 2827866"/>
              <a:gd name="connsiteY5" fmla="*/ 86293 h 236194"/>
              <a:gd name="connsiteX6" fmla="*/ 1253066 w 2827866"/>
              <a:gd name="connsiteY6" fmla="*/ 213293 h 236194"/>
              <a:gd name="connsiteX7" fmla="*/ 1413933 w 2827866"/>
              <a:gd name="connsiteY7" fmla="*/ 230227 h 236194"/>
              <a:gd name="connsiteX8" fmla="*/ 1608666 w 2827866"/>
              <a:gd name="connsiteY8" fmla="*/ 145560 h 236194"/>
              <a:gd name="connsiteX9" fmla="*/ 1811866 w 2827866"/>
              <a:gd name="connsiteY9" fmla="*/ 60894 h 236194"/>
              <a:gd name="connsiteX10" fmla="*/ 2015066 w 2827866"/>
              <a:gd name="connsiteY10" fmla="*/ 154027 h 236194"/>
              <a:gd name="connsiteX11" fmla="*/ 2235200 w 2827866"/>
              <a:gd name="connsiteY11" fmla="*/ 230227 h 236194"/>
              <a:gd name="connsiteX12" fmla="*/ 2429933 w 2827866"/>
              <a:gd name="connsiteY12" fmla="*/ 103227 h 236194"/>
              <a:gd name="connsiteX13" fmla="*/ 2641600 w 2827866"/>
              <a:gd name="connsiteY13" fmla="*/ 43960 h 236194"/>
              <a:gd name="connsiteX14" fmla="*/ 2827866 w 2827866"/>
              <a:gd name="connsiteY14" fmla="*/ 154027 h 236194"/>
              <a:gd name="connsiteX0" fmla="*/ 0 w 2827866"/>
              <a:gd name="connsiteY0" fmla="*/ 10094 h 231083"/>
              <a:gd name="connsiteX1" fmla="*/ 194733 w 2827866"/>
              <a:gd name="connsiteY1" fmla="*/ 69360 h 231083"/>
              <a:gd name="connsiteX2" fmla="*/ 406400 w 2827866"/>
              <a:gd name="connsiteY2" fmla="*/ 162494 h 231083"/>
              <a:gd name="connsiteX3" fmla="*/ 660400 w 2827866"/>
              <a:gd name="connsiteY3" fmla="*/ 137093 h 231083"/>
              <a:gd name="connsiteX4" fmla="*/ 821267 w 2827866"/>
              <a:gd name="connsiteY4" fmla="*/ 1627 h 231083"/>
              <a:gd name="connsiteX5" fmla="*/ 1083733 w 2827866"/>
              <a:gd name="connsiteY5" fmla="*/ 86293 h 231083"/>
              <a:gd name="connsiteX6" fmla="*/ 1253066 w 2827866"/>
              <a:gd name="connsiteY6" fmla="*/ 213293 h 231083"/>
              <a:gd name="connsiteX7" fmla="*/ 1464733 w 2827866"/>
              <a:gd name="connsiteY7" fmla="*/ 145561 h 231083"/>
              <a:gd name="connsiteX8" fmla="*/ 1608666 w 2827866"/>
              <a:gd name="connsiteY8" fmla="*/ 145560 h 231083"/>
              <a:gd name="connsiteX9" fmla="*/ 1811866 w 2827866"/>
              <a:gd name="connsiteY9" fmla="*/ 60894 h 231083"/>
              <a:gd name="connsiteX10" fmla="*/ 2015066 w 2827866"/>
              <a:gd name="connsiteY10" fmla="*/ 154027 h 231083"/>
              <a:gd name="connsiteX11" fmla="*/ 2235200 w 2827866"/>
              <a:gd name="connsiteY11" fmla="*/ 230227 h 231083"/>
              <a:gd name="connsiteX12" fmla="*/ 2429933 w 2827866"/>
              <a:gd name="connsiteY12" fmla="*/ 103227 h 231083"/>
              <a:gd name="connsiteX13" fmla="*/ 2641600 w 2827866"/>
              <a:gd name="connsiteY13" fmla="*/ 43960 h 231083"/>
              <a:gd name="connsiteX14" fmla="*/ 2827866 w 2827866"/>
              <a:gd name="connsiteY14" fmla="*/ 154027 h 231083"/>
              <a:gd name="connsiteX0" fmla="*/ 0 w 2827866"/>
              <a:gd name="connsiteY0" fmla="*/ 10094 h 231083"/>
              <a:gd name="connsiteX1" fmla="*/ 194733 w 2827866"/>
              <a:gd name="connsiteY1" fmla="*/ 69360 h 231083"/>
              <a:gd name="connsiteX2" fmla="*/ 406400 w 2827866"/>
              <a:gd name="connsiteY2" fmla="*/ 162494 h 231083"/>
              <a:gd name="connsiteX3" fmla="*/ 660400 w 2827866"/>
              <a:gd name="connsiteY3" fmla="*/ 137093 h 231083"/>
              <a:gd name="connsiteX4" fmla="*/ 821267 w 2827866"/>
              <a:gd name="connsiteY4" fmla="*/ 1627 h 231083"/>
              <a:gd name="connsiteX5" fmla="*/ 1083733 w 2827866"/>
              <a:gd name="connsiteY5" fmla="*/ 86293 h 231083"/>
              <a:gd name="connsiteX6" fmla="*/ 1253066 w 2827866"/>
              <a:gd name="connsiteY6" fmla="*/ 213293 h 231083"/>
              <a:gd name="connsiteX7" fmla="*/ 1464733 w 2827866"/>
              <a:gd name="connsiteY7" fmla="*/ 145561 h 231083"/>
              <a:gd name="connsiteX8" fmla="*/ 1617133 w 2827866"/>
              <a:gd name="connsiteY8" fmla="*/ 10093 h 231083"/>
              <a:gd name="connsiteX9" fmla="*/ 1811866 w 2827866"/>
              <a:gd name="connsiteY9" fmla="*/ 60894 h 231083"/>
              <a:gd name="connsiteX10" fmla="*/ 2015066 w 2827866"/>
              <a:gd name="connsiteY10" fmla="*/ 154027 h 231083"/>
              <a:gd name="connsiteX11" fmla="*/ 2235200 w 2827866"/>
              <a:gd name="connsiteY11" fmla="*/ 230227 h 231083"/>
              <a:gd name="connsiteX12" fmla="*/ 2429933 w 2827866"/>
              <a:gd name="connsiteY12" fmla="*/ 103227 h 231083"/>
              <a:gd name="connsiteX13" fmla="*/ 2641600 w 2827866"/>
              <a:gd name="connsiteY13" fmla="*/ 43960 h 231083"/>
              <a:gd name="connsiteX14" fmla="*/ 2827866 w 2827866"/>
              <a:gd name="connsiteY14" fmla="*/ 154027 h 231083"/>
              <a:gd name="connsiteX0" fmla="*/ 0 w 2827866"/>
              <a:gd name="connsiteY0" fmla="*/ 10094 h 231512"/>
              <a:gd name="connsiteX1" fmla="*/ 194733 w 2827866"/>
              <a:gd name="connsiteY1" fmla="*/ 69360 h 231512"/>
              <a:gd name="connsiteX2" fmla="*/ 406400 w 2827866"/>
              <a:gd name="connsiteY2" fmla="*/ 162494 h 231512"/>
              <a:gd name="connsiteX3" fmla="*/ 660400 w 2827866"/>
              <a:gd name="connsiteY3" fmla="*/ 137093 h 231512"/>
              <a:gd name="connsiteX4" fmla="*/ 821267 w 2827866"/>
              <a:gd name="connsiteY4" fmla="*/ 1627 h 231512"/>
              <a:gd name="connsiteX5" fmla="*/ 1083733 w 2827866"/>
              <a:gd name="connsiteY5" fmla="*/ 86293 h 231512"/>
              <a:gd name="connsiteX6" fmla="*/ 1253066 w 2827866"/>
              <a:gd name="connsiteY6" fmla="*/ 213293 h 231512"/>
              <a:gd name="connsiteX7" fmla="*/ 1464733 w 2827866"/>
              <a:gd name="connsiteY7" fmla="*/ 145561 h 231512"/>
              <a:gd name="connsiteX8" fmla="*/ 1617133 w 2827866"/>
              <a:gd name="connsiteY8" fmla="*/ 10093 h 231512"/>
              <a:gd name="connsiteX9" fmla="*/ 1811866 w 2827866"/>
              <a:gd name="connsiteY9" fmla="*/ 60894 h 231512"/>
              <a:gd name="connsiteX10" fmla="*/ 2091266 w 2827866"/>
              <a:gd name="connsiteY10" fmla="*/ 162494 h 231512"/>
              <a:gd name="connsiteX11" fmla="*/ 2235200 w 2827866"/>
              <a:gd name="connsiteY11" fmla="*/ 230227 h 231512"/>
              <a:gd name="connsiteX12" fmla="*/ 2429933 w 2827866"/>
              <a:gd name="connsiteY12" fmla="*/ 103227 h 231512"/>
              <a:gd name="connsiteX13" fmla="*/ 2641600 w 2827866"/>
              <a:gd name="connsiteY13" fmla="*/ 43960 h 231512"/>
              <a:gd name="connsiteX14" fmla="*/ 2827866 w 2827866"/>
              <a:gd name="connsiteY14" fmla="*/ 154027 h 231512"/>
              <a:gd name="connsiteX0" fmla="*/ 0 w 2827866"/>
              <a:gd name="connsiteY0" fmla="*/ 6381 h 295533"/>
              <a:gd name="connsiteX1" fmla="*/ 194733 w 2827866"/>
              <a:gd name="connsiteY1" fmla="*/ 133381 h 295533"/>
              <a:gd name="connsiteX2" fmla="*/ 406400 w 2827866"/>
              <a:gd name="connsiteY2" fmla="*/ 226515 h 295533"/>
              <a:gd name="connsiteX3" fmla="*/ 660400 w 2827866"/>
              <a:gd name="connsiteY3" fmla="*/ 201114 h 295533"/>
              <a:gd name="connsiteX4" fmla="*/ 821267 w 2827866"/>
              <a:gd name="connsiteY4" fmla="*/ 65648 h 295533"/>
              <a:gd name="connsiteX5" fmla="*/ 1083733 w 2827866"/>
              <a:gd name="connsiteY5" fmla="*/ 150314 h 295533"/>
              <a:gd name="connsiteX6" fmla="*/ 1253066 w 2827866"/>
              <a:gd name="connsiteY6" fmla="*/ 277314 h 295533"/>
              <a:gd name="connsiteX7" fmla="*/ 1464733 w 2827866"/>
              <a:gd name="connsiteY7" fmla="*/ 209582 h 295533"/>
              <a:gd name="connsiteX8" fmla="*/ 1617133 w 2827866"/>
              <a:gd name="connsiteY8" fmla="*/ 74114 h 295533"/>
              <a:gd name="connsiteX9" fmla="*/ 1811866 w 2827866"/>
              <a:gd name="connsiteY9" fmla="*/ 124915 h 295533"/>
              <a:gd name="connsiteX10" fmla="*/ 2091266 w 2827866"/>
              <a:gd name="connsiteY10" fmla="*/ 226515 h 295533"/>
              <a:gd name="connsiteX11" fmla="*/ 2235200 w 2827866"/>
              <a:gd name="connsiteY11" fmla="*/ 294248 h 295533"/>
              <a:gd name="connsiteX12" fmla="*/ 2429933 w 2827866"/>
              <a:gd name="connsiteY12" fmla="*/ 167248 h 295533"/>
              <a:gd name="connsiteX13" fmla="*/ 2641600 w 2827866"/>
              <a:gd name="connsiteY13" fmla="*/ 107981 h 295533"/>
              <a:gd name="connsiteX14" fmla="*/ 2827866 w 2827866"/>
              <a:gd name="connsiteY14" fmla="*/ 218048 h 295533"/>
              <a:gd name="connsiteX0" fmla="*/ 0 w 2827866"/>
              <a:gd name="connsiteY0" fmla="*/ 17354 h 306506"/>
              <a:gd name="connsiteX1" fmla="*/ 194733 w 2827866"/>
              <a:gd name="connsiteY1" fmla="*/ 144354 h 306506"/>
              <a:gd name="connsiteX2" fmla="*/ 406400 w 2827866"/>
              <a:gd name="connsiteY2" fmla="*/ 237488 h 306506"/>
              <a:gd name="connsiteX3" fmla="*/ 660400 w 2827866"/>
              <a:gd name="connsiteY3" fmla="*/ 212087 h 306506"/>
              <a:gd name="connsiteX4" fmla="*/ 846667 w 2827866"/>
              <a:gd name="connsiteY4" fmla="*/ 421 h 306506"/>
              <a:gd name="connsiteX5" fmla="*/ 1083733 w 2827866"/>
              <a:gd name="connsiteY5" fmla="*/ 161287 h 306506"/>
              <a:gd name="connsiteX6" fmla="*/ 1253066 w 2827866"/>
              <a:gd name="connsiteY6" fmla="*/ 288287 h 306506"/>
              <a:gd name="connsiteX7" fmla="*/ 1464733 w 2827866"/>
              <a:gd name="connsiteY7" fmla="*/ 220555 h 306506"/>
              <a:gd name="connsiteX8" fmla="*/ 1617133 w 2827866"/>
              <a:gd name="connsiteY8" fmla="*/ 85087 h 306506"/>
              <a:gd name="connsiteX9" fmla="*/ 1811866 w 2827866"/>
              <a:gd name="connsiteY9" fmla="*/ 135888 h 306506"/>
              <a:gd name="connsiteX10" fmla="*/ 2091266 w 2827866"/>
              <a:gd name="connsiteY10" fmla="*/ 237488 h 306506"/>
              <a:gd name="connsiteX11" fmla="*/ 2235200 w 2827866"/>
              <a:gd name="connsiteY11" fmla="*/ 305221 h 306506"/>
              <a:gd name="connsiteX12" fmla="*/ 2429933 w 2827866"/>
              <a:gd name="connsiteY12" fmla="*/ 178221 h 306506"/>
              <a:gd name="connsiteX13" fmla="*/ 2641600 w 2827866"/>
              <a:gd name="connsiteY13" fmla="*/ 118954 h 306506"/>
              <a:gd name="connsiteX14" fmla="*/ 2827866 w 2827866"/>
              <a:gd name="connsiteY14" fmla="*/ 229021 h 306506"/>
              <a:gd name="connsiteX0" fmla="*/ 0 w 2827866"/>
              <a:gd name="connsiteY0" fmla="*/ 34978 h 324130"/>
              <a:gd name="connsiteX1" fmla="*/ 194733 w 2827866"/>
              <a:gd name="connsiteY1" fmla="*/ 161978 h 324130"/>
              <a:gd name="connsiteX2" fmla="*/ 406400 w 2827866"/>
              <a:gd name="connsiteY2" fmla="*/ 255112 h 324130"/>
              <a:gd name="connsiteX3" fmla="*/ 660400 w 2827866"/>
              <a:gd name="connsiteY3" fmla="*/ 229711 h 324130"/>
              <a:gd name="connsiteX4" fmla="*/ 846667 w 2827866"/>
              <a:gd name="connsiteY4" fmla="*/ 18045 h 324130"/>
              <a:gd name="connsiteX5" fmla="*/ 1083733 w 2827866"/>
              <a:gd name="connsiteY5" fmla="*/ 178911 h 324130"/>
              <a:gd name="connsiteX6" fmla="*/ 1253066 w 2827866"/>
              <a:gd name="connsiteY6" fmla="*/ 305911 h 324130"/>
              <a:gd name="connsiteX7" fmla="*/ 1464733 w 2827866"/>
              <a:gd name="connsiteY7" fmla="*/ 238179 h 324130"/>
              <a:gd name="connsiteX8" fmla="*/ 1651000 w 2827866"/>
              <a:gd name="connsiteY8" fmla="*/ 1111 h 324130"/>
              <a:gd name="connsiteX9" fmla="*/ 1811866 w 2827866"/>
              <a:gd name="connsiteY9" fmla="*/ 153512 h 324130"/>
              <a:gd name="connsiteX10" fmla="*/ 2091266 w 2827866"/>
              <a:gd name="connsiteY10" fmla="*/ 255112 h 324130"/>
              <a:gd name="connsiteX11" fmla="*/ 2235200 w 2827866"/>
              <a:gd name="connsiteY11" fmla="*/ 322845 h 324130"/>
              <a:gd name="connsiteX12" fmla="*/ 2429933 w 2827866"/>
              <a:gd name="connsiteY12" fmla="*/ 195845 h 324130"/>
              <a:gd name="connsiteX13" fmla="*/ 2641600 w 2827866"/>
              <a:gd name="connsiteY13" fmla="*/ 136578 h 324130"/>
              <a:gd name="connsiteX14" fmla="*/ 2827866 w 2827866"/>
              <a:gd name="connsiteY14" fmla="*/ 246645 h 324130"/>
              <a:gd name="connsiteX0" fmla="*/ 0 w 2827866"/>
              <a:gd name="connsiteY0" fmla="*/ 37734 h 327096"/>
              <a:gd name="connsiteX1" fmla="*/ 194733 w 2827866"/>
              <a:gd name="connsiteY1" fmla="*/ 164734 h 327096"/>
              <a:gd name="connsiteX2" fmla="*/ 406400 w 2827866"/>
              <a:gd name="connsiteY2" fmla="*/ 257868 h 327096"/>
              <a:gd name="connsiteX3" fmla="*/ 660400 w 2827866"/>
              <a:gd name="connsiteY3" fmla="*/ 232467 h 327096"/>
              <a:gd name="connsiteX4" fmla="*/ 846667 w 2827866"/>
              <a:gd name="connsiteY4" fmla="*/ 20801 h 327096"/>
              <a:gd name="connsiteX5" fmla="*/ 1083733 w 2827866"/>
              <a:gd name="connsiteY5" fmla="*/ 181667 h 327096"/>
              <a:gd name="connsiteX6" fmla="*/ 1253066 w 2827866"/>
              <a:gd name="connsiteY6" fmla="*/ 308667 h 327096"/>
              <a:gd name="connsiteX7" fmla="*/ 1464733 w 2827866"/>
              <a:gd name="connsiteY7" fmla="*/ 240935 h 327096"/>
              <a:gd name="connsiteX8" fmla="*/ 1651000 w 2827866"/>
              <a:gd name="connsiteY8" fmla="*/ 3867 h 327096"/>
              <a:gd name="connsiteX9" fmla="*/ 1845733 w 2827866"/>
              <a:gd name="connsiteY9" fmla="*/ 105468 h 327096"/>
              <a:gd name="connsiteX10" fmla="*/ 2091266 w 2827866"/>
              <a:gd name="connsiteY10" fmla="*/ 257868 h 327096"/>
              <a:gd name="connsiteX11" fmla="*/ 2235200 w 2827866"/>
              <a:gd name="connsiteY11" fmla="*/ 325601 h 327096"/>
              <a:gd name="connsiteX12" fmla="*/ 2429933 w 2827866"/>
              <a:gd name="connsiteY12" fmla="*/ 198601 h 327096"/>
              <a:gd name="connsiteX13" fmla="*/ 2641600 w 2827866"/>
              <a:gd name="connsiteY13" fmla="*/ 139334 h 327096"/>
              <a:gd name="connsiteX14" fmla="*/ 2827866 w 2827866"/>
              <a:gd name="connsiteY14" fmla="*/ 249401 h 327096"/>
              <a:gd name="connsiteX0" fmla="*/ 0 w 2827866"/>
              <a:gd name="connsiteY0" fmla="*/ 37734 h 329555"/>
              <a:gd name="connsiteX1" fmla="*/ 194733 w 2827866"/>
              <a:gd name="connsiteY1" fmla="*/ 164734 h 329555"/>
              <a:gd name="connsiteX2" fmla="*/ 406400 w 2827866"/>
              <a:gd name="connsiteY2" fmla="*/ 257868 h 329555"/>
              <a:gd name="connsiteX3" fmla="*/ 660400 w 2827866"/>
              <a:gd name="connsiteY3" fmla="*/ 232467 h 329555"/>
              <a:gd name="connsiteX4" fmla="*/ 846667 w 2827866"/>
              <a:gd name="connsiteY4" fmla="*/ 20801 h 329555"/>
              <a:gd name="connsiteX5" fmla="*/ 1083733 w 2827866"/>
              <a:gd name="connsiteY5" fmla="*/ 181667 h 329555"/>
              <a:gd name="connsiteX6" fmla="*/ 1253066 w 2827866"/>
              <a:gd name="connsiteY6" fmla="*/ 308667 h 329555"/>
              <a:gd name="connsiteX7" fmla="*/ 1464733 w 2827866"/>
              <a:gd name="connsiteY7" fmla="*/ 240935 h 329555"/>
              <a:gd name="connsiteX8" fmla="*/ 1651000 w 2827866"/>
              <a:gd name="connsiteY8" fmla="*/ 3867 h 329555"/>
              <a:gd name="connsiteX9" fmla="*/ 1845733 w 2827866"/>
              <a:gd name="connsiteY9" fmla="*/ 105468 h 329555"/>
              <a:gd name="connsiteX10" fmla="*/ 2091266 w 2827866"/>
              <a:gd name="connsiteY10" fmla="*/ 257868 h 329555"/>
              <a:gd name="connsiteX11" fmla="*/ 2235200 w 2827866"/>
              <a:gd name="connsiteY11" fmla="*/ 325601 h 329555"/>
              <a:gd name="connsiteX12" fmla="*/ 2413000 w 2827866"/>
              <a:gd name="connsiteY12" fmla="*/ 147801 h 329555"/>
              <a:gd name="connsiteX13" fmla="*/ 2641600 w 2827866"/>
              <a:gd name="connsiteY13" fmla="*/ 139334 h 329555"/>
              <a:gd name="connsiteX14" fmla="*/ 2827866 w 2827866"/>
              <a:gd name="connsiteY14" fmla="*/ 249401 h 329555"/>
              <a:gd name="connsiteX0" fmla="*/ 0 w 2827866"/>
              <a:gd name="connsiteY0" fmla="*/ 37734 h 329555"/>
              <a:gd name="connsiteX1" fmla="*/ 194733 w 2827866"/>
              <a:gd name="connsiteY1" fmla="*/ 164734 h 329555"/>
              <a:gd name="connsiteX2" fmla="*/ 406400 w 2827866"/>
              <a:gd name="connsiteY2" fmla="*/ 257868 h 329555"/>
              <a:gd name="connsiteX3" fmla="*/ 660400 w 2827866"/>
              <a:gd name="connsiteY3" fmla="*/ 232467 h 329555"/>
              <a:gd name="connsiteX4" fmla="*/ 846667 w 2827866"/>
              <a:gd name="connsiteY4" fmla="*/ 20801 h 329555"/>
              <a:gd name="connsiteX5" fmla="*/ 1083733 w 2827866"/>
              <a:gd name="connsiteY5" fmla="*/ 181667 h 329555"/>
              <a:gd name="connsiteX6" fmla="*/ 1253066 w 2827866"/>
              <a:gd name="connsiteY6" fmla="*/ 308667 h 329555"/>
              <a:gd name="connsiteX7" fmla="*/ 1464733 w 2827866"/>
              <a:gd name="connsiteY7" fmla="*/ 240935 h 329555"/>
              <a:gd name="connsiteX8" fmla="*/ 1651000 w 2827866"/>
              <a:gd name="connsiteY8" fmla="*/ 3867 h 329555"/>
              <a:gd name="connsiteX9" fmla="*/ 1845733 w 2827866"/>
              <a:gd name="connsiteY9" fmla="*/ 105468 h 329555"/>
              <a:gd name="connsiteX10" fmla="*/ 2091266 w 2827866"/>
              <a:gd name="connsiteY10" fmla="*/ 257868 h 329555"/>
              <a:gd name="connsiteX11" fmla="*/ 2235200 w 2827866"/>
              <a:gd name="connsiteY11" fmla="*/ 325601 h 329555"/>
              <a:gd name="connsiteX12" fmla="*/ 2413000 w 2827866"/>
              <a:gd name="connsiteY12" fmla="*/ 147801 h 329555"/>
              <a:gd name="connsiteX13" fmla="*/ 2650066 w 2827866"/>
              <a:gd name="connsiteY13" fmla="*/ 29268 h 329555"/>
              <a:gd name="connsiteX14" fmla="*/ 2827866 w 2827866"/>
              <a:gd name="connsiteY14" fmla="*/ 249401 h 329555"/>
              <a:gd name="connsiteX0" fmla="*/ 0 w 2827866"/>
              <a:gd name="connsiteY0" fmla="*/ 37734 h 329555"/>
              <a:gd name="connsiteX1" fmla="*/ 194733 w 2827866"/>
              <a:gd name="connsiteY1" fmla="*/ 164734 h 329555"/>
              <a:gd name="connsiteX2" fmla="*/ 406400 w 2827866"/>
              <a:gd name="connsiteY2" fmla="*/ 257868 h 329555"/>
              <a:gd name="connsiteX3" fmla="*/ 660400 w 2827866"/>
              <a:gd name="connsiteY3" fmla="*/ 232467 h 329555"/>
              <a:gd name="connsiteX4" fmla="*/ 846667 w 2827866"/>
              <a:gd name="connsiteY4" fmla="*/ 20801 h 329555"/>
              <a:gd name="connsiteX5" fmla="*/ 1083733 w 2827866"/>
              <a:gd name="connsiteY5" fmla="*/ 181667 h 329555"/>
              <a:gd name="connsiteX6" fmla="*/ 1253066 w 2827866"/>
              <a:gd name="connsiteY6" fmla="*/ 308667 h 329555"/>
              <a:gd name="connsiteX7" fmla="*/ 1464733 w 2827866"/>
              <a:gd name="connsiteY7" fmla="*/ 240935 h 329555"/>
              <a:gd name="connsiteX8" fmla="*/ 1651000 w 2827866"/>
              <a:gd name="connsiteY8" fmla="*/ 3867 h 329555"/>
              <a:gd name="connsiteX9" fmla="*/ 1845733 w 2827866"/>
              <a:gd name="connsiteY9" fmla="*/ 105468 h 329555"/>
              <a:gd name="connsiteX10" fmla="*/ 2091266 w 2827866"/>
              <a:gd name="connsiteY10" fmla="*/ 257868 h 329555"/>
              <a:gd name="connsiteX11" fmla="*/ 2235200 w 2827866"/>
              <a:gd name="connsiteY11" fmla="*/ 325601 h 329555"/>
              <a:gd name="connsiteX12" fmla="*/ 2413000 w 2827866"/>
              <a:gd name="connsiteY12" fmla="*/ 147801 h 329555"/>
              <a:gd name="connsiteX13" fmla="*/ 2616199 w 2827866"/>
              <a:gd name="connsiteY13" fmla="*/ 12334 h 329555"/>
              <a:gd name="connsiteX14" fmla="*/ 2827866 w 2827866"/>
              <a:gd name="connsiteY14" fmla="*/ 249401 h 329555"/>
              <a:gd name="connsiteX0" fmla="*/ 0 w 2827866"/>
              <a:gd name="connsiteY0" fmla="*/ 37734 h 310693"/>
              <a:gd name="connsiteX1" fmla="*/ 194733 w 2827866"/>
              <a:gd name="connsiteY1" fmla="*/ 164734 h 310693"/>
              <a:gd name="connsiteX2" fmla="*/ 406400 w 2827866"/>
              <a:gd name="connsiteY2" fmla="*/ 257868 h 310693"/>
              <a:gd name="connsiteX3" fmla="*/ 660400 w 2827866"/>
              <a:gd name="connsiteY3" fmla="*/ 232467 h 310693"/>
              <a:gd name="connsiteX4" fmla="*/ 846667 w 2827866"/>
              <a:gd name="connsiteY4" fmla="*/ 20801 h 310693"/>
              <a:gd name="connsiteX5" fmla="*/ 1083733 w 2827866"/>
              <a:gd name="connsiteY5" fmla="*/ 181667 h 310693"/>
              <a:gd name="connsiteX6" fmla="*/ 1253066 w 2827866"/>
              <a:gd name="connsiteY6" fmla="*/ 308667 h 310693"/>
              <a:gd name="connsiteX7" fmla="*/ 1464733 w 2827866"/>
              <a:gd name="connsiteY7" fmla="*/ 240935 h 310693"/>
              <a:gd name="connsiteX8" fmla="*/ 1651000 w 2827866"/>
              <a:gd name="connsiteY8" fmla="*/ 3867 h 310693"/>
              <a:gd name="connsiteX9" fmla="*/ 1845733 w 2827866"/>
              <a:gd name="connsiteY9" fmla="*/ 105468 h 310693"/>
              <a:gd name="connsiteX10" fmla="*/ 2091266 w 2827866"/>
              <a:gd name="connsiteY10" fmla="*/ 257868 h 310693"/>
              <a:gd name="connsiteX11" fmla="*/ 2252133 w 2827866"/>
              <a:gd name="connsiteY11" fmla="*/ 274801 h 310693"/>
              <a:gd name="connsiteX12" fmla="*/ 2413000 w 2827866"/>
              <a:gd name="connsiteY12" fmla="*/ 147801 h 310693"/>
              <a:gd name="connsiteX13" fmla="*/ 2616199 w 2827866"/>
              <a:gd name="connsiteY13" fmla="*/ 12334 h 310693"/>
              <a:gd name="connsiteX14" fmla="*/ 2827866 w 2827866"/>
              <a:gd name="connsiteY14" fmla="*/ 249401 h 310693"/>
              <a:gd name="connsiteX0" fmla="*/ 0 w 2827866"/>
              <a:gd name="connsiteY0" fmla="*/ 37538 h 310497"/>
              <a:gd name="connsiteX1" fmla="*/ 194733 w 2827866"/>
              <a:gd name="connsiteY1" fmla="*/ 164538 h 310497"/>
              <a:gd name="connsiteX2" fmla="*/ 406400 w 2827866"/>
              <a:gd name="connsiteY2" fmla="*/ 257672 h 310497"/>
              <a:gd name="connsiteX3" fmla="*/ 660400 w 2827866"/>
              <a:gd name="connsiteY3" fmla="*/ 232271 h 310497"/>
              <a:gd name="connsiteX4" fmla="*/ 846667 w 2827866"/>
              <a:gd name="connsiteY4" fmla="*/ 20605 h 310497"/>
              <a:gd name="connsiteX5" fmla="*/ 1083733 w 2827866"/>
              <a:gd name="connsiteY5" fmla="*/ 181471 h 310497"/>
              <a:gd name="connsiteX6" fmla="*/ 1253066 w 2827866"/>
              <a:gd name="connsiteY6" fmla="*/ 308471 h 310497"/>
              <a:gd name="connsiteX7" fmla="*/ 1464733 w 2827866"/>
              <a:gd name="connsiteY7" fmla="*/ 240739 h 310497"/>
              <a:gd name="connsiteX8" fmla="*/ 1651000 w 2827866"/>
              <a:gd name="connsiteY8" fmla="*/ 3671 h 310497"/>
              <a:gd name="connsiteX9" fmla="*/ 1845733 w 2827866"/>
              <a:gd name="connsiteY9" fmla="*/ 105272 h 310497"/>
              <a:gd name="connsiteX10" fmla="*/ 2048933 w 2827866"/>
              <a:gd name="connsiteY10" fmla="*/ 223805 h 310497"/>
              <a:gd name="connsiteX11" fmla="*/ 2252133 w 2827866"/>
              <a:gd name="connsiteY11" fmla="*/ 274605 h 310497"/>
              <a:gd name="connsiteX12" fmla="*/ 2413000 w 2827866"/>
              <a:gd name="connsiteY12" fmla="*/ 147605 h 310497"/>
              <a:gd name="connsiteX13" fmla="*/ 2616199 w 2827866"/>
              <a:gd name="connsiteY13" fmla="*/ 12138 h 310497"/>
              <a:gd name="connsiteX14" fmla="*/ 2827866 w 2827866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13000 w 2912533"/>
              <a:gd name="connsiteY12" fmla="*/ 147605 h 310497"/>
              <a:gd name="connsiteX13" fmla="*/ 2616199 w 2912533"/>
              <a:gd name="connsiteY13" fmla="*/ 12138 h 310497"/>
              <a:gd name="connsiteX14" fmla="*/ 2912533 w 2912533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13000 w 2912533"/>
              <a:gd name="connsiteY12" fmla="*/ 147605 h 310497"/>
              <a:gd name="connsiteX13" fmla="*/ 2683932 w 2912533"/>
              <a:gd name="connsiteY13" fmla="*/ 29072 h 310497"/>
              <a:gd name="connsiteX14" fmla="*/ 2912533 w 2912533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55333 w 2912533"/>
              <a:gd name="connsiteY12" fmla="*/ 147605 h 310497"/>
              <a:gd name="connsiteX13" fmla="*/ 2683932 w 2912533"/>
              <a:gd name="connsiteY13" fmla="*/ 29072 h 310497"/>
              <a:gd name="connsiteX14" fmla="*/ 2912533 w 2912533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55333 w 2912533"/>
              <a:gd name="connsiteY12" fmla="*/ 71405 h 310497"/>
              <a:gd name="connsiteX13" fmla="*/ 2683932 w 2912533"/>
              <a:gd name="connsiteY13" fmla="*/ 29072 h 310497"/>
              <a:gd name="connsiteX14" fmla="*/ 2912533 w 2912533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55333 w 2912533"/>
              <a:gd name="connsiteY12" fmla="*/ 71405 h 310497"/>
              <a:gd name="connsiteX13" fmla="*/ 2717799 w 2912533"/>
              <a:gd name="connsiteY13" fmla="*/ 122205 h 310497"/>
              <a:gd name="connsiteX14" fmla="*/ 2912533 w 2912533"/>
              <a:gd name="connsiteY14" fmla="*/ 249205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55333 w 2912533"/>
              <a:gd name="connsiteY12" fmla="*/ 71405 h 310497"/>
              <a:gd name="connsiteX13" fmla="*/ 2717799 w 2912533"/>
              <a:gd name="connsiteY13" fmla="*/ 122205 h 310497"/>
              <a:gd name="connsiteX14" fmla="*/ 2912533 w 2912533"/>
              <a:gd name="connsiteY14" fmla="*/ 257672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55333 w 2912533"/>
              <a:gd name="connsiteY12" fmla="*/ 71405 h 310497"/>
              <a:gd name="connsiteX13" fmla="*/ 2717799 w 2912533"/>
              <a:gd name="connsiteY13" fmla="*/ 181472 h 310497"/>
              <a:gd name="connsiteX14" fmla="*/ 2912533 w 2912533"/>
              <a:gd name="connsiteY14" fmla="*/ 257672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52133 w 2912533"/>
              <a:gd name="connsiteY11" fmla="*/ 274605 h 310497"/>
              <a:gd name="connsiteX12" fmla="*/ 2446867 w 2912533"/>
              <a:gd name="connsiteY12" fmla="*/ 37538 h 310497"/>
              <a:gd name="connsiteX13" fmla="*/ 2717799 w 2912533"/>
              <a:gd name="connsiteY13" fmla="*/ 181472 h 310497"/>
              <a:gd name="connsiteX14" fmla="*/ 2912533 w 2912533"/>
              <a:gd name="connsiteY14" fmla="*/ 257672 h 310497"/>
              <a:gd name="connsiteX0" fmla="*/ 0 w 2912533"/>
              <a:gd name="connsiteY0" fmla="*/ 37538 h 310497"/>
              <a:gd name="connsiteX1" fmla="*/ 194733 w 2912533"/>
              <a:gd name="connsiteY1" fmla="*/ 164538 h 310497"/>
              <a:gd name="connsiteX2" fmla="*/ 406400 w 2912533"/>
              <a:gd name="connsiteY2" fmla="*/ 257672 h 310497"/>
              <a:gd name="connsiteX3" fmla="*/ 660400 w 2912533"/>
              <a:gd name="connsiteY3" fmla="*/ 232271 h 310497"/>
              <a:gd name="connsiteX4" fmla="*/ 846667 w 2912533"/>
              <a:gd name="connsiteY4" fmla="*/ 20605 h 310497"/>
              <a:gd name="connsiteX5" fmla="*/ 1083733 w 2912533"/>
              <a:gd name="connsiteY5" fmla="*/ 181471 h 310497"/>
              <a:gd name="connsiteX6" fmla="*/ 1253066 w 2912533"/>
              <a:gd name="connsiteY6" fmla="*/ 308471 h 310497"/>
              <a:gd name="connsiteX7" fmla="*/ 1464733 w 2912533"/>
              <a:gd name="connsiteY7" fmla="*/ 240739 h 310497"/>
              <a:gd name="connsiteX8" fmla="*/ 1651000 w 2912533"/>
              <a:gd name="connsiteY8" fmla="*/ 3671 h 310497"/>
              <a:gd name="connsiteX9" fmla="*/ 1845733 w 2912533"/>
              <a:gd name="connsiteY9" fmla="*/ 105272 h 310497"/>
              <a:gd name="connsiteX10" fmla="*/ 2048933 w 2912533"/>
              <a:gd name="connsiteY10" fmla="*/ 223805 h 310497"/>
              <a:gd name="connsiteX11" fmla="*/ 2243667 w 2912533"/>
              <a:gd name="connsiteY11" fmla="*/ 206871 h 310497"/>
              <a:gd name="connsiteX12" fmla="*/ 2446867 w 2912533"/>
              <a:gd name="connsiteY12" fmla="*/ 37538 h 310497"/>
              <a:gd name="connsiteX13" fmla="*/ 2717799 w 2912533"/>
              <a:gd name="connsiteY13" fmla="*/ 181472 h 310497"/>
              <a:gd name="connsiteX14" fmla="*/ 2912533 w 2912533"/>
              <a:gd name="connsiteY14" fmla="*/ 257672 h 310497"/>
              <a:gd name="connsiteX0" fmla="*/ 0 w 2912533"/>
              <a:gd name="connsiteY0" fmla="*/ 37683 h 310642"/>
              <a:gd name="connsiteX1" fmla="*/ 194733 w 2912533"/>
              <a:gd name="connsiteY1" fmla="*/ 164683 h 310642"/>
              <a:gd name="connsiteX2" fmla="*/ 406400 w 2912533"/>
              <a:gd name="connsiteY2" fmla="*/ 257817 h 310642"/>
              <a:gd name="connsiteX3" fmla="*/ 660400 w 2912533"/>
              <a:gd name="connsiteY3" fmla="*/ 232416 h 310642"/>
              <a:gd name="connsiteX4" fmla="*/ 846667 w 2912533"/>
              <a:gd name="connsiteY4" fmla="*/ 20750 h 310642"/>
              <a:gd name="connsiteX5" fmla="*/ 1083733 w 2912533"/>
              <a:gd name="connsiteY5" fmla="*/ 181616 h 310642"/>
              <a:gd name="connsiteX6" fmla="*/ 1253066 w 2912533"/>
              <a:gd name="connsiteY6" fmla="*/ 308616 h 310642"/>
              <a:gd name="connsiteX7" fmla="*/ 1464733 w 2912533"/>
              <a:gd name="connsiteY7" fmla="*/ 240884 h 310642"/>
              <a:gd name="connsiteX8" fmla="*/ 1651000 w 2912533"/>
              <a:gd name="connsiteY8" fmla="*/ 3816 h 310642"/>
              <a:gd name="connsiteX9" fmla="*/ 1845733 w 2912533"/>
              <a:gd name="connsiteY9" fmla="*/ 105417 h 310642"/>
              <a:gd name="connsiteX10" fmla="*/ 2065867 w 2912533"/>
              <a:gd name="connsiteY10" fmla="*/ 249350 h 310642"/>
              <a:gd name="connsiteX11" fmla="*/ 2243667 w 2912533"/>
              <a:gd name="connsiteY11" fmla="*/ 207016 h 310642"/>
              <a:gd name="connsiteX12" fmla="*/ 2446867 w 2912533"/>
              <a:gd name="connsiteY12" fmla="*/ 37683 h 310642"/>
              <a:gd name="connsiteX13" fmla="*/ 2717799 w 2912533"/>
              <a:gd name="connsiteY13" fmla="*/ 181617 h 310642"/>
              <a:gd name="connsiteX14" fmla="*/ 2912533 w 2912533"/>
              <a:gd name="connsiteY14" fmla="*/ 257817 h 310642"/>
              <a:gd name="connsiteX0" fmla="*/ 0 w 2912533"/>
              <a:gd name="connsiteY0" fmla="*/ 37683 h 310642"/>
              <a:gd name="connsiteX1" fmla="*/ 194733 w 2912533"/>
              <a:gd name="connsiteY1" fmla="*/ 164683 h 310642"/>
              <a:gd name="connsiteX2" fmla="*/ 406400 w 2912533"/>
              <a:gd name="connsiteY2" fmla="*/ 257817 h 310642"/>
              <a:gd name="connsiteX3" fmla="*/ 660400 w 2912533"/>
              <a:gd name="connsiteY3" fmla="*/ 232416 h 310642"/>
              <a:gd name="connsiteX4" fmla="*/ 846667 w 2912533"/>
              <a:gd name="connsiteY4" fmla="*/ 20750 h 310642"/>
              <a:gd name="connsiteX5" fmla="*/ 1083733 w 2912533"/>
              <a:gd name="connsiteY5" fmla="*/ 181616 h 310642"/>
              <a:gd name="connsiteX6" fmla="*/ 1253066 w 2912533"/>
              <a:gd name="connsiteY6" fmla="*/ 308616 h 310642"/>
              <a:gd name="connsiteX7" fmla="*/ 1464733 w 2912533"/>
              <a:gd name="connsiteY7" fmla="*/ 240884 h 310642"/>
              <a:gd name="connsiteX8" fmla="*/ 1651000 w 2912533"/>
              <a:gd name="connsiteY8" fmla="*/ 3816 h 310642"/>
              <a:gd name="connsiteX9" fmla="*/ 1845733 w 2912533"/>
              <a:gd name="connsiteY9" fmla="*/ 105417 h 310642"/>
              <a:gd name="connsiteX10" fmla="*/ 2065867 w 2912533"/>
              <a:gd name="connsiteY10" fmla="*/ 249350 h 310642"/>
              <a:gd name="connsiteX11" fmla="*/ 2243667 w 2912533"/>
              <a:gd name="connsiteY11" fmla="*/ 207016 h 310642"/>
              <a:gd name="connsiteX12" fmla="*/ 2446867 w 2912533"/>
              <a:gd name="connsiteY12" fmla="*/ 37683 h 310642"/>
              <a:gd name="connsiteX13" fmla="*/ 2709332 w 2912533"/>
              <a:gd name="connsiteY13" fmla="*/ 207017 h 310642"/>
              <a:gd name="connsiteX14" fmla="*/ 2912533 w 2912533"/>
              <a:gd name="connsiteY14" fmla="*/ 257817 h 310642"/>
              <a:gd name="connsiteX0" fmla="*/ 0 w 2912533"/>
              <a:gd name="connsiteY0" fmla="*/ 42333 h 315292"/>
              <a:gd name="connsiteX1" fmla="*/ 194733 w 2912533"/>
              <a:gd name="connsiteY1" fmla="*/ 169333 h 315292"/>
              <a:gd name="connsiteX2" fmla="*/ 406400 w 2912533"/>
              <a:gd name="connsiteY2" fmla="*/ 262467 h 315292"/>
              <a:gd name="connsiteX3" fmla="*/ 660400 w 2912533"/>
              <a:gd name="connsiteY3" fmla="*/ 237066 h 315292"/>
              <a:gd name="connsiteX4" fmla="*/ 846667 w 2912533"/>
              <a:gd name="connsiteY4" fmla="*/ 25400 h 315292"/>
              <a:gd name="connsiteX5" fmla="*/ 1083733 w 2912533"/>
              <a:gd name="connsiteY5" fmla="*/ 186266 h 315292"/>
              <a:gd name="connsiteX6" fmla="*/ 1253066 w 2912533"/>
              <a:gd name="connsiteY6" fmla="*/ 313266 h 315292"/>
              <a:gd name="connsiteX7" fmla="*/ 1464733 w 2912533"/>
              <a:gd name="connsiteY7" fmla="*/ 245534 h 315292"/>
              <a:gd name="connsiteX8" fmla="*/ 1651000 w 2912533"/>
              <a:gd name="connsiteY8" fmla="*/ 8466 h 315292"/>
              <a:gd name="connsiteX9" fmla="*/ 1845733 w 2912533"/>
              <a:gd name="connsiteY9" fmla="*/ 110067 h 315292"/>
              <a:gd name="connsiteX10" fmla="*/ 2065867 w 2912533"/>
              <a:gd name="connsiteY10" fmla="*/ 254000 h 315292"/>
              <a:gd name="connsiteX11" fmla="*/ 2243667 w 2912533"/>
              <a:gd name="connsiteY11" fmla="*/ 211666 h 315292"/>
              <a:gd name="connsiteX12" fmla="*/ 2472267 w 2912533"/>
              <a:gd name="connsiteY12" fmla="*/ 0 h 315292"/>
              <a:gd name="connsiteX13" fmla="*/ 2709332 w 2912533"/>
              <a:gd name="connsiteY13" fmla="*/ 211667 h 315292"/>
              <a:gd name="connsiteX14" fmla="*/ 2912533 w 2912533"/>
              <a:gd name="connsiteY14" fmla="*/ 262467 h 315292"/>
              <a:gd name="connsiteX0" fmla="*/ 0 w 2912533"/>
              <a:gd name="connsiteY0" fmla="*/ 42333 h 315292"/>
              <a:gd name="connsiteX1" fmla="*/ 194733 w 2912533"/>
              <a:gd name="connsiteY1" fmla="*/ 169333 h 315292"/>
              <a:gd name="connsiteX2" fmla="*/ 406400 w 2912533"/>
              <a:gd name="connsiteY2" fmla="*/ 262467 h 315292"/>
              <a:gd name="connsiteX3" fmla="*/ 660400 w 2912533"/>
              <a:gd name="connsiteY3" fmla="*/ 237066 h 315292"/>
              <a:gd name="connsiteX4" fmla="*/ 846667 w 2912533"/>
              <a:gd name="connsiteY4" fmla="*/ 25400 h 315292"/>
              <a:gd name="connsiteX5" fmla="*/ 1083733 w 2912533"/>
              <a:gd name="connsiteY5" fmla="*/ 186266 h 315292"/>
              <a:gd name="connsiteX6" fmla="*/ 1253066 w 2912533"/>
              <a:gd name="connsiteY6" fmla="*/ 313266 h 315292"/>
              <a:gd name="connsiteX7" fmla="*/ 1464733 w 2912533"/>
              <a:gd name="connsiteY7" fmla="*/ 245534 h 315292"/>
              <a:gd name="connsiteX8" fmla="*/ 1651000 w 2912533"/>
              <a:gd name="connsiteY8" fmla="*/ 8466 h 315292"/>
              <a:gd name="connsiteX9" fmla="*/ 1845733 w 2912533"/>
              <a:gd name="connsiteY9" fmla="*/ 110067 h 315292"/>
              <a:gd name="connsiteX10" fmla="*/ 2023534 w 2912533"/>
              <a:gd name="connsiteY10" fmla="*/ 270933 h 315292"/>
              <a:gd name="connsiteX11" fmla="*/ 2243667 w 2912533"/>
              <a:gd name="connsiteY11" fmla="*/ 211666 h 315292"/>
              <a:gd name="connsiteX12" fmla="*/ 2472267 w 2912533"/>
              <a:gd name="connsiteY12" fmla="*/ 0 h 315292"/>
              <a:gd name="connsiteX13" fmla="*/ 2709332 w 2912533"/>
              <a:gd name="connsiteY13" fmla="*/ 211667 h 315292"/>
              <a:gd name="connsiteX14" fmla="*/ 2912533 w 2912533"/>
              <a:gd name="connsiteY14" fmla="*/ 262467 h 315292"/>
              <a:gd name="connsiteX0" fmla="*/ 0 w 2912533"/>
              <a:gd name="connsiteY0" fmla="*/ 42333 h 315292"/>
              <a:gd name="connsiteX1" fmla="*/ 194733 w 2912533"/>
              <a:gd name="connsiteY1" fmla="*/ 169333 h 315292"/>
              <a:gd name="connsiteX2" fmla="*/ 406400 w 2912533"/>
              <a:gd name="connsiteY2" fmla="*/ 262467 h 315292"/>
              <a:gd name="connsiteX3" fmla="*/ 660400 w 2912533"/>
              <a:gd name="connsiteY3" fmla="*/ 203199 h 315292"/>
              <a:gd name="connsiteX4" fmla="*/ 846667 w 2912533"/>
              <a:gd name="connsiteY4" fmla="*/ 25400 h 315292"/>
              <a:gd name="connsiteX5" fmla="*/ 1083733 w 2912533"/>
              <a:gd name="connsiteY5" fmla="*/ 186266 h 315292"/>
              <a:gd name="connsiteX6" fmla="*/ 1253066 w 2912533"/>
              <a:gd name="connsiteY6" fmla="*/ 313266 h 315292"/>
              <a:gd name="connsiteX7" fmla="*/ 1464733 w 2912533"/>
              <a:gd name="connsiteY7" fmla="*/ 245534 h 315292"/>
              <a:gd name="connsiteX8" fmla="*/ 1651000 w 2912533"/>
              <a:gd name="connsiteY8" fmla="*/ 8466 h 315292"/>
              <a:gd name="connsiteX9" fmla="*/ 1845733 w 2912533"/>
              <a:gd name="connsiteY9" fmla="*/ 110067 h 315292"/>
              <a:gd name="connsiteX10" fmla="*/ 2023534 w 2912533"/>
              <a:gd name="connsiteY10" fmla="*/ 270933 h 315292"/>
              <a:gd name="connsiteX11" fmla="*/ 2243667 w 2912533"/>
              <a:gd name="connsiteY11" fmla="*/ 211666 h 315292"/>
              <a:gd name="connsiteX12" fmla="*/ 2472267 w 2912533"/>
              <a:gd name="connsiteY12" fmla="*/ 0 h 315292"/>
              <a:gd name="connsiteX13" fmla="*/ 2709332 w 2912533"/>
              <a:gd name="connsiteY13" fmla="*/ 211667 h 315292"/>
              <a:gd name="connsiteX14" fmla="*/ 2912533 w 2912533"/>
              <a:gd name="connsiteY14" fmla="*/ 262467 h 315292"/>
              <a:gd name="connsiteX0" fmla="*/ 0 w 2912533"/>
              <a:gd name="connsiteY0" fmla="*/ 42333 h 314112"/>
              <a:gd name="connsiteX1" fmla="*/ 194733 w 2912533"/>
              <a:gd name="connsiteY1" fmla="*/ 169333 h 314112"/>
              <a:gd name="connsiteX2" fmla="*/ 406400 w 2912533"/>
              <a:gd name="connsiteY2" fmla="*/ 262467 h 314112"/>
              <a:gd name="connsiteX3" fmla="*/ 660400 w 2912533"/>
              <a:gd name="connsiteY3" fmla="*/ 203199 h 314112"/>
              <a:gd name="connsiteX4" fmla="*/ 846667 w 2912533"/>
              <a:gd name="connsiteY4" fmla="*/ 25400 h 314112"/>
              <a:gd name="connsiteX5" fmla="*/ 1041400 w 2912533"/>
              <a:gd name="connsiteY5" fmla="*/ 211666 h 314112"/>
              <a:gd name="connsiteX6" fmla="*/ 1253066 w 2912533"/>
              <a:gd name="connsiteY6" fmla="*/ 313266 h 314112"/>
              <a:gd name="connsiteX7" fmla="*/ 1464733 w 2912533"/>
              <a:gd name="connsiteY7" fmla="*/ 245534 h 314112"/>
              <a:gd name="connsiteX8" fmla="*/ 1651000 w 2912533"/>
              <a:gd name="connsiteY8" fmla="*/ 8466 h 314112"/>
              <a:gd name="connsiteX9" fmla="*/ 1845733 w 2912533"/>
              <a:gd name="connsiteY9" fmla="*/ 110067 h 314112"/>
              <a:gd name="connsiteX10" fmla="*/ 2023534 w 2912533"/>
              <a:gd name="connsiteY10" fmla="*/ 270933 h 314112"/>
              <a:gd name="connsiteX11" fmla="*/ 2243667 w 2912533"/>
              <a:gd name="connsiteY11" fmla="*/ 211666 h 314112"/>
              <a:gd name="connsiteX12" fmla="*/ 2472267 w 2912533"/>
              <a:gd name="connsiteY12" fmla="*/ 0 h 314112"/>
              <a:gd name="connsiteX13" fmla="*/ 2709332 w 2912533"/>
              <a:gd name="connsiteY13" fmla="*/ 211667 h 314112"/>
              <a:gd name="connsiteX14" fmla="*/ 2912533 w 2912533"/>
              <a:gd name="connsiteY14" fmla="*/ 262467 h 314112"/>
              <a:gd name="connsiteX0" fmla="*/ 0 w 2912533"/>
              <a:gd name="connsiteY0" fmla="*/ 42333 h 283163"/>
              <a:gd name="connsiteX1" fmla="*/ 194733 w 2912533"/>
              <a:gd name="connsiteY1" fmla="*/ 169333 h 283163"/>
              <a:gd name="connsiteX2" fmla="*/ 406400 w 2912533"/>
              <a:gd name="connsiteY2" fmla="*/ 262467 h 283163"/>
              <a:gd name="connsiteX3" fmla="*/ 660400 w 2912533"/>
              <a:gd name="connsiteY3" fmla="*/ 203199 h 283163"/>
              <a:gd name="connsiteX4" fmla="*/ 846667 w 2912533"/>
              <a:gd name="connsiteY4" fmla="*/ 25400 h 283163"/>
              <a:gd name="connsiteX5" fmla="*/ 1041400 w 2912533"/>
              <a:gd name="connsiteY5" fmla="*/ 211666 h 283163"/>
              <a:gd name="connsiteX6" fmla="*/ 1253066 w 2912533"/>
              <a:gd name="connsiteY6" fmla="*/ 279400 h 283163"/>
              <a:gd name="connsiteX7" fmla="*/ 1464733 w 2912533"/>
              <a:gd name="connsiteY7" fmla="*/ 245534 h 283163"/>
              <a:gd name="connsiteX8" fmla="*/ 1651000 w 2912533"/>
              <a:gd name="connsiteY8" fmla="*/ 8466 h 283163"/>
              <a:gd name="connsiteX9" fmla="*/ 1845733 w 2912533"/>
              <a:gd name="connsiteY9" fmla="*/ 110067 h 283163"/>
              <a:gd name="connsiteX10" fmla="*/ 2023534 w 2912533"/>
              <a:gd name="connsiteY10" fmla="*/ 270933 h 283163"/>
              <a:gd name="connsiteX11" fmla="*/ 2243667 w 2912533"/>
              <a:gd name="connsiteY11" fmla="*/ 211666 h 283163"/>
              <a:gd name="connsiteX12" fmla="*/ 2472267 w 2912533"/>
              <a:gd name="connsiteY12" fmla="*/ 0 h 283163"/>
              <a:gd name="connsiteX13" fmla="*/ 2709332 w 2912533"/>
              <a:gd name="connsiteY13" fmla="*/ 211667 h 283163"/>
              <a:gd name="connsiteX14" fmla="*/ 2912533 w 2912533"/>
              <a:gd name="connsiteY14" fmla="*/ 262467 h 283163"/>
              <a:gd name="connsiteX0" fmla="*/ 0 w 2912533"/>
              <a:gd name="connsiteY0" fmla="*/ 42333 h 279594"/>
              <a:gd name="connsiteX1" fmla="*/ 194733 w 2912533"/>
              <a:gd name="connsiteY1" fmla="*/ 169333 h 279594"/>
              <a:gd name="connsiteX2" fmla="*/ 406400 w 2912533"/>
              <a:gd name="connsiteY2" fmla="*/ 262467 h 279594"/>
              <a:gd name="connsiteX3" fmla="*/ 660400 w 2912533"/>
              <a:gd name="connsiteY3" fmla="*/ 203199 h 279594"/>
              <a:gd name="connsiteX4" fmla="*/ 846667 w 2912533"/>
              <a:gd name="connsiteY4" fmla="*/ 25400 h 279594"/>
              <a:gd name="connsiteX5" fmla="*/ 1041400 w 2912533"/>
              <a:gd name="connsiteY5" fmla="*/ 211666 h 279594"/>
              <a:gd name="connsiteX6" fmla="*/ 1253066 w 2912533"/>
              <a:gd name="connsiteY6" fmla="*/ 279400 h 279594"/>
              <a:gd name="connsiteX7" fmla="*/ 1464733 w 2912533"/>
              <a:gd name="connsiteY7" fmla="*/ 194734 h 279594"/>
              <a:gd name="connsiteX8" fmla="*/ 1651000 w 2912533"/>
              <a:gd name="connsiteY8" fmla="*/ 8466 h 279594"/>
              <a:gd name="connsiteX9" fmla="*/ 1845733 w 2912533"/>
              <a:gd name="connsiteY9" fmla="*/ 110067 h 279594"/>
              <a:gd name="connsiteX10" fmla="*/ 2023534 w 2912533"/>
              <a:gd name="connsiteY10" fmla="*/ 270933 h 279594"/>
              <a:gd name="connsiteX11" fmla="*/ 2243667 w 2912533"/>
              <a:gd name="connsiteY11" fmla="*/ 211666 h 279594"/>
              <a:gd name="connsiteX12" fmla="*/ 2472267 w 2912533"/>
              <a:gd name="connsiteY12" fmla="*/ 0 h 279594"/>
              <a:gd name="connsiteX13" fmla="*/ 2709332 w 2912533"/>
              <a:gd name="connsiteY13" fmla="*/ 211667 h 279594"/>
              <a:gd name="connsiteX14" fmla="*/ 2912533 w 2912533"/>
              <a:gd name="connsiteY14" fmla="*/ 262467 h 279594"/>
              <a:gd name="connsiteX0" fmla="*/ 0 w 2912533"/>
              <a:gd name="connsiteY0" fmla="*/ 42333 h 279594"/>
              <a:gd name="connsiteX1" fmla="*/ 194733 w 2912533"/>
              <a:gd name="connsiteY1" fmla="*/ 169333 h 279594"/>
              <a:gd name="connsiteX2" fmla="*/ 406400 w 2912533"/>
              <a:gd name="connsiteY2" fmla="*/ 262467 h 279594"/>
              <a:gd name="connsiteX3" fmla="*/ 660400 w 2912533"/>
              <a:gd name="connsiteY3" fmla="*/ 203199 h 279594"/>
              <a:gd name="connsiteX4" fmla="*/ 846667 w 2912533"/>
              <a:gd name="connsiteY4" fmla="*/ 25400 h 279594"/>
              <a:gd name="connsiteX5" fmla="*/ 1041400 w 2912533"/>
              <a:gd name="connsiteY5" fmla="*/ 211666 h 279594"/>
              <a:gd name="connsiteX6" fmla="*/ 1253066 w 2912533"/>
              <a:gd name="connsiteY6" fmla="*/ 279400 h 279594"/>
              <a:gd name="connsiteX7" fmla="*/ 1464733 w 2912533"/>
              <a:gd name="connsiteY7" fmla="*/ 194734 h 279594"/>
              <a:gd name="connsiteX8" fmla="*/ 1651000 w 2912533"/>
              <a:gd name="connsiteY8" fmla="*/ 8466 h 279594"/>
              <a:gd name="connsiteX9" fmla="*/ 1837266 w 2912533"/>
              <a:gd name="connsiteY9" fmla="*/ 143933 h 279594"/>
              <a:gd name="connsiteX10" fmla="*/ 2023534 w 2912533"/>
              <a:gd name="connsiteY10" fmla="*/ 270933 h 279594"/>
              <a:gd name="connsiteX11" fmla="*/ 2243667 w 2912533"/>
              <a:gd name="connsiteY11" fmla="*/ 211666 h 279594"/>
              <a:gd name="connsiteX12" fmla="*/ 2472267 w 2912533"/>
              <a:gd name="connsiteY12" fmla="*/ 0 h 279594"/>
              <a:gd name="connsiteX13" fmla="*/ 2709332 w 2912533"/>
              <a:gd name="connsiteY13" fmla="*/ 211667 h 279594"/>
              <a:gd name="connsiteX14" fmla="*/ 2912533 w 2912533"/>
              <a:gd name="connsiteY14" fmla="*/ 262467 h 27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2533" h="279594">
                <a:moveTo>
                  <a:pt x="0" y="42333"/>
                </a:moveTo>
                <a:cubicBezTo>
                  <a:pt x="63500" y="6349"/>
                  <a:pt x="127000" y="132644"/>
                  <a:pt x="194733" y="169333"/>
                </a:cubicBezTo>
                <a:cubicBezTo>
                  <a:pt x="262466" y="206022"/>
                  <a:pt x="328789" y="256823"/>
                  <a:pt x="406400" y="262467"/>
                </a:cubicBezTo>
                <a:cubicBezTo>
                  <a:pt x="484011" y="268111"/>
                  <a:pt x="587022" y="242710"/>
                  <a:pt x="660400" y="203199"/>
                </a:cubicBezTo>
                <a:cubicBezTo>
                  <a:pt x="733778" y="163688"/>
                  <a:pt x="783167" y="23989"/>
                  <a:pt x="846667" y="25400"/>
                </a:cubicBezTo>
                <a:cubicBezTo>
                  <a:pt x="910167" y="26811"/>
                  <a:pt x="973667" y="169333"/>
                  <a:pt x="1041400" y="211666"/>
                </a:cubicBezTo>
                <a:cubicBezTo>
                  <a:pt x="1109133" y="253999"/>
                  <a:pt x="1182511" y="282222"/>
                  <a:pt x="1253066" y="279400"/>
                </a:cubicBezTo>
                <a:cubicBezTo>
                  <a:pt x="1323621" y="276578"/>
                  <a:pt x="1398411" y="239890"/>
                  <a:pt x="1464733" y="194734"/>
                </a:cubicBezTo>
                <a:cubicBezTo>
                  <a:pt x="1531055" y="149578"/>
                  <a:pt x="1588911" y="16933"/>
                  <a:pt x="1651000" y="8466"/>
                </a:cubicBezTo>
                <a:cubicBezTo>
                  <a:pt x="1713089" y="-1"/>
                  <a:pt x="1775177" y="100189"/>
                  <a:pt x="1837266" y="143933"/>
                </a:cubicBezTo>
                <a:cubicBezTo>
                  <a:pt x="1899355" y="187677"/>
                  <a:pt x="1955801" y="259644"/>
                  <a:pt x="2023534" y="270933"/>
                </a:cubicBezTo>
                <a:cubicBezTo>
                  <a:pt x="2091267" y="282222"/>
                  <a:pt x="2168878" y="256821"/>
                  <a:pt x="2243667" y="211666"/>
                </a:cubicBezTo>
                <a:cubicBezTo>
                  <a:pt x="2318456" y="166511"/>
                  <a:pt x="2394656" y="0"/>
                  <a:pt x="2472267" y="0"/>
                </a:cubicBezTo>
                <a:cubicBezTo>
                  <a:pt x="2549878" y="0"/>
                  <a:pt x="2635954" y="167922"/>
                  <a:pt x="2709332" y="211667"/>
                </a:cubicBezTo>
                <a:cubicBezTo>
                  <a:pt x="2782710" y="255412"/>
                  <a:pt x="2878666" y="241300"/>
                  <a:pt x="2912533" y="262467"/>
                </a:cubicBezTo>
              </a:path>
            </a:pathLst>
          </a:cu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8" name="Straight Connector 127"/>
          <p:cNvCxnSpPr/>
          <p:nvPr/>
        </p:nvCxnSpPr>
        <p:spPr>
          <a:xfrm>
            <a:off x="5184403" y="4393916"/>
            <a:ext cx="0" cy="2396599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039536" y="4393916"/>
            <a:ext cx="0" cy="2396599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852337" y="4393916"/>
            <a:ext cx="0" cy="2396599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656669" y="4393916"/>
            <a:ext cx="0" cy="2396599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5173131" y="6316341"/>
            <a:ext cx="2971801" cy="163327"/>
          </a:xfrm>
          <a:custGeom>
            <a:avLst/>
            <a:gdLst>
              <a:gd name="connsiteX0" fmla="*/ 0 w 2827866"/>
              <a:gd name="connsiteY0" fmla="*/ 94370 h 188359"/>
              <a:gd name="connsiteX1" fmla="*/ 194733 w 2827866"/>
              <a:gd name="connsiteY1" fmla="*/ 26636 h 188359"/>
              <a:gd name="connsiteX2" fmla="*/ 406400 w 2827866"/>
              <a:gd name="connsiteY2" fmla="*/ 119770 h 188359"/>
              <a:gd name="connsiteX3" fmla="*/ 609600 w 2827866"/>
              <a:gd name="connsiteY3" fmla="*/ 187503 h 188359"/>
              <a:gd name="connsiteX4" fmla="*/ 812800 w 2827866"/>
              <a:gd name="connsiteY4" fmla="*/ 77436 h 188359"/>
              <a:gd name="connsiteX5" fmla="*/ 1016000 w 2827866"/>
              <a:gd name="connsiteY5" fmla="*/ 9703 h 188359"/>
              <a:gd name="connsiteX6" fmla="*/ 1210733 w 2827866"/>
              <a:gd name="connsiteY6" fmla="*/ 111303 h 188359"/>
              <a:gd name="connsiteX7" fmla="*/ 1413933 w 2827866"/>
              <a:gd name="connsiteY7" fmla="*/ 187503 h 188359"/>
              <a:gd name="connsiteX8" fmla="*/ 1608666 w 2827866"/>
              <a:gd name="connsiteY8" fmla="*/ 102836 h 188359"/>
              <a:gd name="connsiteX9" fmla="*/ 1811866 w 2827866"/>
              <a:gd name="connsiteY9" fmla="*/ 18170 h 188359"/>
              <a:gd name="connsiteX10" fmla="*/ 2015066 w 2827866"/>
              <a:gd name="connsiteY10" fmla="*/ 111303 h 188359"/>
              <a:gd name="connsiteX11" fmla="*/ 2235200 w 2827866"/>
              <a:gd name="connsiteY11" fmla="*/ 187503 h 188359"/>
              <a:gd name="connsiteX12" fmla="*/ 2429933 w 2827866"/>
              <a:gd name="connsiteY12" fmla="*/ 60503 h 188359"/>
              <a:gd name="connsiteX13" fmla="*/ 2641600 w 2827866"/>
              <a:gd name="connsiteY13" fmla="*/ 1236 h 188359"/>
              <a:gd name="connsiteX14" fmla="*/ 2827866 w 2827866"/>
              <a:gd name="connsiteY14" fmla="*/ 111303 h 188359"/>
              <a:gd name="connsiteX0" fmla="*/ 0 w 2827866"/>
              <a:gd name="connsiteY0" fmla="*/ 94370 h 188359"/>
              <a:gd name="connsiteX1" fmla="*/ 203199 w 2827866"/>
              <a:gd name="connsiteY1" fmla="*/ 102836 h 188359"/>
              <a:gd name="connsiteX2" fmla="*/ 406400 w 2827866"/>
              <a:gd name="connsiteY2" fmla="*/ 119770 h 188359"/>
              <a:gd name="connsiteX3" fmla="*/ 609600 w 2827866"/>
              <a:gd name="connsiteY3" fmla="*/ 187503 h 188359"/>
              <a:gd name="connsiteX4" fmla="*/ 812800 w 2827866"/>
              <a:gd name="connsiteY4" fmla="*/ 77436 h 188359"/>
              <a:gd name="connsiteX5" fmla="*/ 1016000 w 2827866"/>
              <a:gd name="connsiteY5" fmla="*/ 9703 h 188359"/>
              <a:gd name="connsiteX6" fmla="*/ 1210733 w 2827866"/>
              <a:gd name="connsiteY6" fmla="*/ 111303 h 188359"/>
              <a:gd name="connsiteX7" fmla="*/ 1413933 w 2827866"/>
              <a:gd name="connsiteY7" fmla="*/ 187503 h 188359"/>
              <a:gd name="connsiteX8" fmla="*/ 1608666 w 2827866"/>
              <a:gd name="connsiteY8" fmla="*/ 102836 h 188359"/>
              <a:gd name="connsiteX9" fmla="*/ 1811866 w 2827866"/>
              <a:gd name="connsiteY9" fmla="*/ 18170 h 188359"/>
              <a:gd name="connsiteX10" fmla="*/ 2015066 w 2827866"/>
              <a:gd name="connsiteY10" fmla="*/ 111303 h 188359"/>
              <a:gd name="connsiteX11" fmla="*/ 2235200 w 2827866"/>
              <a:gd name="connsiteY11" fmla="*/ 187503 h 188359"/>
              <a:gd name="connsiteX12" fmla="*/ 2429933 w 2827866"/>
              <a:gd name="connsiteY12" fmla="*/ 60503 h 188359"/>
              <a:gd name="connsiteX13" fmla="*/ 2641600 w 2827866"/>
              <a:gd name="connsiteY13" fmla="*/ 1236 h 188359"/>
              <a:gd name="connsiteX14" fmla="*/ 2827866 w 2827866"/>
              <a:gd name="connsiteY14" fmla="*/ 111303 h 188359"/>
              <a:gd name="connsiteX0" fmla="*/ 0 w 2827866"/>
              <a:gd name="connsiteY0" fmla="*/ 94370 h 204789"/>
              <a:gd name="connsiteX1" fmla="*/ 203199 w 2827866"/>
              <a:gd name="connsiteY1" fmla="*/ 102836 h 204789"/>
              <a:gd name="connsiteX2" fmla="*/ 423333 w 2827866"/>
              <a:gd name="connsiteY2" fmla="*/ 195970 h 204789"/>
              <a:gd name="connsiteX3" fmla="*/ 609600 w 2827866"/>
              <a:gd name="connsiteY3" fmla="*/ 187503 h 204789"/>
              <a:gd name="connsiteX4" fmla="*/ 812800 w 2827866"/>
              <a:gd name="connsiteY4" fmla="*/ 77436 h 204789"/>
              <a:gd name="connsiteX5" fmla="*/ 1016000 w 2827866"/>
              <a:gd name="connsiteY5" fmla="*/ 9703 h 204789"/>
              <a:gd name="connsiteX6" fmla="*/ 1210733 w 2827866"/>
              <a:gd name="connsiteY6" fmla="*/ 111303 h 204789"/>
              <a:gd name="connsiteX7" fmla="*/ 1413933 w 2827866"/>
              <a:gd name="connsiteY7" fmla="*/ 187503 h 204789"/>
              <a:gd name="connsiteX8" fmla="*/ 1608666 w 2827866"/>
              <a:gd name="connsiteY8" fmla="*/ 102836 h 204789"/>
              <a:gd name="connsiteX9" fmla="*/ 1811866 w 2827866"/>
              <a:gd name="connsiteY9" fmla="*/ 18170 h 204789"/>
              <a:gd name="connsiteX10" fmla="*/ 2015066 w 2827866"/>
              <a:gd name="connsiteY10" fmla="*/ 111303 h 204789"/>
              <a:gd name="connsiteX11" fmla="*/ 2235200 w 2827866"/>
              <a:gd name="connsiteY11" fmla="*/ 187503 h 204789"/>
              <a:gd name="connsiteX12" fmla="*/ 2429933 w 2827866"/>
              <a:gd name="connsiteY12" fmla="*/ 60503 h 204789"/>
              <a:gd name="connsiteX13" fmla="*/ 2641600 w 2827866"/>
              <a:gd name="connsiteY13" fmla="*/ 1236 h 204789"/>
              <a:gd name="connsiteX14" fmla="*/ 2827866 w 2827866"/>
              <a:gd name="connsiteY14" fmla="*/ 111303 h 204789"/>
              <a:gd name="connsiteX0" fmla="*/ 0 w 2785533"/>
              <a:gd name="connsiteY0" fmla="*/ 128237 h 204789"/>
              <a:gd name="connsiteX1" fmla="*/ 160866 w 2785533"/>
              <a:gd name="connsiteY1" fmla="*/ 102836 h 204789"/>
              <a:gd name="connsiteX2" fmla="*/ 381000 w 2785533"/>
              <a:gd name="connsiteY2" fmla="*/ 195970 h 204789"/>
              <a:gd name="connsiteX3" fmla="*/ 567267 w 2785533"/>
              <a:gd name="connsiteY3" fmla="*/ 187503 h 204789"/>
              <a:gd name="connsiteX4" fmla="*/ 770467 w 2785533"/>
              <a:gd name="connsiteY4" fmla="*/ 77436 h 204789"/>
              <a:gd name="connsiteX5" fmla="*/ 973667 w 2785533"/>
              <a:gd name="connsiteY5" fmla="*/ 9703 h 204789"/>
              <a:gd name="connsiteX6" fmla="*/ 1168400 w 2785533"/>
              <a:gd name="connsiteY6" fmla="*/ 111303 h 204789"/>
              <a:gd name="connsiteX7" fmla="*/ 1371600 w 2785533"/>
              <a:gd name="connsiteY7" fmla="*/ 187503 h 204789"/>
              <a:gd name="connsiteX8" fmla="*/ 1566333 w 2785533"/>
              <a:gd name="connsiteY8" fmla="*/ 102836 h 204789"/>
              <a:gd name="connsiteX9" fmla="*/ 1769533 w 2785533"/>
              <a:gd name="connsiteY9" fmla="*/ 18170 h 204789"/>
              <a:gd name="connsiteX10" fmla="*/ 1972733 w 2785533"/>
              <a:gd name="connsiteY10" fmla="*/ 111303 h 204789"/>
              <a:gd name="connsiteX11" fmla="*/ 2192867 w 2785533"/>
              <a:gd name="connsiteY11" fmla="*/ 187503 h 204789"/>
              <a:gd name="connsiteX12" fmla="*/ 2387600 w 2785533"/>
              <a:gd name="connsiteY12" fmla="*/ 60503 h 204789"/>
              <a:gd name="connsiteX13" fmla="*/ 2599267 w 2785533"/>
              <a:gd name="connsiteY13" fmla="*/ 1236 h 204789"/>
              <a:gd name="connsiteX14" fmla="*/ 2785533 w 2785533"/>
              <a:gd name="connsiteY14" fmla="*/ 111303 h 204789"/>
              <a:gd name="connsiteX0" fmla="*/ 0 w 2785533"/>
              <a:gd name="connsiteY0" fmla="*/ 128237 h 201315"/>
              <a:gd name="connsiteX1" fmla="*/ 186266 w 2785533"/>
              <a:gd name="connsiteY1" fmla="*/ 195969 h 201315"/>
              <a:gd name="connsiteX2" fmla="*/ 381000 w 2785533"/>
              <a:gd name="connsiteY2" fmla="*/ 195970 h 201315"/>
              <a:gd name="connsiteX3" fmla="*/ 567267 w 2785533"/>
              <a:gd name="connsiteY3" fmla="*/ 187503 h 201315"/>
              <a:gd name="connsiteX4" fmla="*/ 770467 w 2785533"/>
              <a:gd name="connsiteY4" fmla="*/ 77436 h 201315"/>
              <a:gd name="connsiteX5" fmla="*/ 973667 w 2785533"/>
              <a:gd name="connsiteY5" fmla="*/ 9703 h 201315"/>
              <a:gd name="connsiteX6" fmla="*/ 1168400 w 2785533"/>
              <a:gd name="connsiteY6" fmla="*/ 111303 h 201315"/>
              <a:gd name="connsiteX7" fmla="*/ 1371600 w 2785533"/>
              <a:gd name="connsiteY7" fmla="*/ 187503 h 201315"/>
              <a:gd name="connsiteX8" fmla="*/ 1566333 w 2785533"/>
              <a:gd name="connsiteY8" fmla="*/ 102836 h 201315"/>
              <a:gd name="connsiteX9" fmla="*/ 1769533 w 2785533"/>
              <a:gd name="connsiteY9" fmla="*/ 18170 h 201315"/>
              <a:gd name="connsiteX10" fmla="*/ 1972733 w 2785533"/>
              <a:gd name="connsiteY10" fmla="*/ 111303 h 201315"/>
              <a:gd name="connsiteX11" fmla="*/ 2192867 w 2785533"/>
              <a:gd name="connsiteY11" fmla="*/ 187503 h 201315"/>
              <a:gd name="connsiteX12" fmla="*/ 2387600 w 2785533"/>
              <a:gd name="connsiteY12" fmla="*/ 60503 h 201315"/>
              <a:gd name="connsiteX13" fmla="*/ 2599267 w 2785533"/>
              <a:gd name="connsiteY13" fmla="*/ 1236 h 201315"/>
              <a:gd name="connsiteX14" fmla="*/ 2785533 w 2785533"/>
              <a:gd name="connsiteY14" fmla="*/ 111303 h 201315"/>
              <a:gd name="connsiteX0" fmla="*/ 0 w 2785533"/>
              <a:gd name="connsiteY0" fmla="*/ 128237 h 263734"/>
              <a:gd name="connsiteX1" fmla="*/ 186266 w 2785533"/>
              <a:gd name="connsiteY1" fmla="*/ 195969 h 263734"/>
              <a:gd name="connsiteX2" fmla="*/ 397933 w 2785533"/>
              <a:gd name="connsiteY2" fmla="*/ 263703 h 263734"/>
              <a:gd name="connsiteX3" fmla="*/ 567267 w 2785533"/>
              <a:gd name="connsiteY3" fmla="*/ 187503 h 263734"/>
              <a:gd name="connsiteX4" fmla="*/ 770467 w 2785533"/>
              <a:gd name="connsiteY4" fmla="*/ 77436 h 263734"/>
              <a:gd name="connsiteX5" fmla="*/ 973667 w 2785533"/>
              <a:gd name="connsiteY5" fmla="*/ 9703 h 263734"/>
              <a:gd name="connsiteX6" fmla="*/ 1168400 w 2785533"/>
              <a:gd name="connsiteY6" fmla="*/ 111303 h 263734"/>
              <a:gd name="connsiteX7" fmla="*/ 1371600 w 2785533"/>
              <a:gd name="connsiteY7" fmla="*/ 187503 h 263734"/>
              <a:gd name="connsiteX8" fmla="*/ 1566333 w 2785533"/>
              <a:gd name="connsiteY8" fmla="*/ 102836 h 263734"/>
              <a:gd name="connsiteX9" fmla="*/ 1769533 w 2785533"/>
              <a:gd name="connsiteY9" fmla="*/ 18170 h 263734"/>
              <a:gd name="connsiteX10" fmla="*/ 1972733 w 2785533"/>
              <a:gd name="connsiteY10" fmla="*/ 111303 h 263734"/>
              <a:gd name="connsiteX11" fmla="*/ 2192867 w 2785533"/>
              <a:gd name="connsiteY11" fmla="*/ 187503 h 263734"/>
              <a:gd name="connsiteX12" fmla="*/ 2387600 w 2785533"/>
              <a:gd name="connsiteY12" fmla="*/ 60503 h 263734"/>
              <a:gd name="connsiteX13" fmla="*/ 2599267 w 2785533"/>
              <a:gd name="connsiteY13" fmla="*/ 1236 h 263734"/>
              <a:gd name="connsiteX14" fmla="*/ 2785533 w 2785533"/>
              <a:gd name="connsiteY14" fmla="*/ 111303 h 263734"/>
              <a:gd name="connsiteX0" fmla="*/ 0 w 2785533"/>
              <a:gd name="connsiteY0" fmla="*/ 102837 h 263737"/>
              <a:gd name="connsiteX1" fmla="*/ 186266 w 2785533"/>
              <a:gd name="connsiteY1" fmla="*/ 195969 h 263737"/>
              <a:gd name="connsiteX2" fmla="*/ 397933 w 2785533"/>
              <a:gd name="connsiteY2" fmla="*/ 263703 h 263737"/>
              <a:gd name="connsiteX3" fmla="*/ 567267 w 2785533"/>
              <a:gd name="connsiteY3" fmla="*/ 187503 h 263737"/>
              <a:gd name="connsiteX4" fmla="*/ 770467 w 2785533"/>
              <a:gd name="connsiteY4" fmla="*/ 77436 h 263737"/>
              <a:gd name="connsiteX5" fmla="*/ 973667 w 2785533"/>
              <a:gd name="connsiteY5" fmla="*/ 9703 h 263737"/>
              <a:gd name="connsiteX6" fmla="*/ 1168400 w 2785533"/>
              <a:gd name="connsiteY6" fmla="*/ 111303 h 263737"/>
              <a:gd name="connsiteX7" fmla="*/ 1371600 w 2785533"/>
              <a:gd name="connsiteY7" fmla="*/ 187503 h 263737"/>
              <a:gd name="connsiteX8" fmla="*/ 1566333 w 2785533"/>
              <a:gd name="connsiteY8" fmla="*/ 102836 h 263737"/>
              <a:gd name="connsiteX9" fmla="*/ 1769533 w 2785533"/>
              <a:gd name="connsiteY9" fmla="*/ 18170 h 263737"/>
              <a:gd name="connsiteX10" fmla="*/ 1972733 w 2785533"/>
              <a:gd name="connsiteY10" fmla="*/ 111303 h 263737"/>
              <a:gd name="connsiteX11" fmla="*/ 2192867 w 2785533"/>
              <a:gd name="connsiteY11" fmla="*/ 187503 h 263737"/>
              <a:gd name="connsiteX12" fmla="*/ 2387600 w 2785533"/>
              <a:gd name="connsiteY12" fmla="*/ 60503 h 263737"/>
              <a:gd name="connsiteX13" fmla="*/ 2599267 w 2785533"/>
              <a:gd name="connsiteY13" fmla="*/ 1236 h 263737"/>
              <a:gd name="connsiteX14" fmla="*/ 2785533 w 2785533"/>
              <a:gd name="connsiteY14" fmla="*/ 111303 h 263737"/>
              <a:gd name="connsiteX0" fmla="*/ 0 w 2785533"/>
              <a:gd name="connsiteY0" fmla="*/ 102837 h 265507"/>
              <a:gd name="connsiteX1" fmla="*/ 186266 w 2785533"/>
              <a:gd name="connsiteY1" fmla="*/ 229836 h 265507"/>
              <a:gd name="connsiteX2" fmla="*/ 397933 w 2785533"/>
              <a:gd name="connsiteY2" fmla="*/ 263703 h 265507"/>
              <a:gd name="connsiteX3" fmla="*/ 567267 w 2785533"/>
              <a:gd name="connsiteY3" fmla="*/ 187503 h 265507"/>
              <a:gd name="connsiteX4" fmla="*/ 770467 w 2785533"/>
              <a:gd name="connsiteY4" fmla="*/ 77436 h 265507"/>
              <a:gd name="connsiteX5" fmla="*/ 973667 w 2785533"/>
              <a:gd name="connsiteY5" fmla="*/ 9703 h 265507"/>
              <a:gd name="connsiteX6" fmla="*/ 1168400 w 2785533"/>
              <a:gd name="connsiteY6" fmla="*/ 111303 h 265507"/>
              <a:gd name="connsiteX7" fmla="*/ 1371600 w 2785533"/>
              <a:gd name="connsiteY7" fmla="*/ 187503 h 265507"/>
              <a:gd name="connsiteX8" fmla="*/ 1566333 w 2785533"/>
              <a:gd name="connsiteY8" fmla="*/ 102836 h 265507"/>
              <a:gd name="connsiteX9" fmla="*/ 1769533 w 2785533"/>
              <a:gd name="connsiteY9" fmla="*/ 18170 h 265507"/>
              <a:gd name="connsiteX10" fmla="*/ 1972733 w 2785533"/>
              <a:gd name="connsiteY10" fmla="*/ 111303 h 265507"/>
              <a:gd name="connsiteX11" fmla="*/ 2192867 w 2785533"/>
              <a:gd name="connsiteY11" fmla="*/ 187503 h 265507"/>
              <a:gd name="connsiteX12" fmla="*/ 2387600 w 2785533"/>
              <a:gd name="connsiteY12" fmla="*/ 60503 h 265507"/>
              <a:gd name="connsiteX13" fmla="*/ 2599267 w 2785533"/>
              <a:gd name="connsiteY13" fmla="*/ 1236 h 265507"/>
              <a:gd name="connsiteX14" fmla="*/ 2785533 w 2785533"/>
              <a:gd name="connsiteY14" fmla="*/ 111303 h 265507"/>
              <a:gd name="connsiteX0" fmla="*/ 0 w 2785533"/>
              <a:gd name="connsiteY0" fmla="*/ 102837 h 241015"/>
              <a:gd name="connsiteX1" fmla="*/ 186266 w 2785533"/>
              <a:gd name="connsiteY1" fmla="*/ 229836 h 241015"/>
              <a:gd name="connsiteX2" fmla="*/ 397933 w 2785533"/>
              <a:gd name="connsiteY2" fmla="*/ 229837 h 241015"/>
              <a:gd name="connsiteX3" fmla="*/ 567267 w 2785533"/>
              <a:gd name="connsiteY3" fmla="*/ 187503 h 241015"/>
              <a:gd name="connsiteX4" fmla="*/ 770467 w 2785533"/>
              <a:gd name="connsiteY4" fmla="*/ 77436 h 241015"/>
              <a:gd name="connsiteX5" fmla="*/ 973667 w 2785533"/>
              <a:gd name="connsiteY5" fmla="*/ 9703 h 241015"/>
              <a:gd name="connsiteX6" fmla="*/ 1168400 w 2785533"/>
              <a:gd name="connsiteY6" fmla="*/ 111303 h 241015"/>
              <a:gd name="connsiteX7" fmla="*/ 1371600 w 2785533"/>
              <a:gd name="connsiteY7" fmla="*/ 187503 h 241015"/>
              <a:gd name="connsiteX8" fmla="*/ 1566333 w 2785533"/>
              <a:gd name="connsiteY8" fmla="*/ 102836 h 241015"/>
              <a:gd name="connsiteX9" fmla="*/ 1769533 w 2785533"/>
              <a:gd name="connsiteY9" fmla="*/ 18170 h 241015"/>
              <a:gd name="connsiteX10" fmla="*/ 1972733 w 2785533"/>
              <a:gd name="connsiteY10" fmla="*/ 111303 h 241015"/>
              <a:gd name="connsiteX11" fmla="*/ 2192867 w 2785533"/>
              <a:gd name="connsiteY11" fmla="*/ 187503 h 241015"/>
              <a:gd name="connsiteX12" fmla="*/ 2387600 w 2785533"/>
              <a:gd name="connsiteY12" fmla="*/ 60503 h 241015"/>
              <a:gd name="connsiteX13" fmla="*/ 2599267 w 2785533"/>
              <a:gd name="connsiteY13" fmla="*/ 1236 h 241015"/>
              <a:gd name="connsiteX14" fmla="*/ 2785533 w 2785533"/>
              <a:gd name="connsiteY14" fmla="*/ 111303 h 241015"/>
              <a:gd name="connsiteX0" fmla="*/ 0 w 2785533"/>
              <a:gd name="connsiteY0" fmla="*/ 102837 h 244167"/>
              <a:gd name="connsiteX1" fmla="*/ 186266 w 2785533"/>
              <a:gd name="connsiteY1" fmla="*/ 229836 h 244167"/>
              <a:gd name="connsiteX2" fmla="*/ 397933 w 2785533"/>
              <a:gd name="connsiteY2" fmla="*/ 229837 h 244167"/>
              <a:gd name="connsiteX3" fmla="*/ 575734 w 2785533"/>
              <a:gd name="connsiteY3" fmla="*/ 128237 h 244167"/>
              <a:gd name="connsiteX4" fmla="*/ 770467 w 2785533"/>
              <a:gd name="connsiteY4" fmla="*/ 77436 h 244167"/>
              <a:gd name="connsiteX5" fmla="*/ 973667 w 2785533"/>
              <a:gd name="connsiteY5" fmla="*/ 9703 h 244167"/>
              <a:gd name="connsiteX6" fmla="*/ 1168400 w 2785533"/>
              <a:gd name="connsiteY6" fmla="*/ 111303 h 244167"/>
              <a:gd name="connsiteX7" fmla="*/ 1371600 w 2785533"/>
              <a:gd name="connsiteY7" fmla="*/ 187503 h 244167"/>
              <a:gd name="connsiteX8" fmla="*/ 1566333 w 2785533"/>
              <a:gd name="connsiteY8" fmla="*/ 102836 h 244167"/>
              <a:gd name="connsiteX9" fmla="*/ 1769533 w 2785533"/>
              <a:gd name="connsiteY9" fmla="*/ 18170 h 244167"/>
              <a:gd name="connsiteX10" fmla="*/ 1972733 w 2785533"/>
              <a:gd name="connsiteY10" fmla="*/ 111303 h 244167"/>
              <a:gd name="connsiteX11" fmla="*/ 2192867 w 2785533"/>
              <a:gd name="connsiteY11" fmla="*/ 187503 h 244167"/>
              <a:gd name="connsiteX12" fmla="*/ 2387600 w 2785533"/>
              <a:gd name="connsiteY12" fmla="*/ 60503 h 244167"/>
              <a:gd name="connsiteX13" fmla="*/ 2599267 w 2785533"/>
              <a:gd name="connsiteY13" fmla="*/ 1236 h 244167"/>
              <a:gd name="connsiteX14" fmla="*/ 2785533 w 2785533"/>
              <a:gd name="connsiteY14" fmla="*/ 111303 h 244167"/>
              <a:gd name="connsiteX0" fmla="*/ 0 w 2785533"/>
              <a:gd name="connsiteY0" fmla="*/ 102837 h 244167"/>
              <a:gd name="connsiteX1" fmla="*/ 186266 w 2785533"/>
              <a:gd name="connsiteY1" fmla="*/ 229836 h 244167"/>
              <a:gd name="connsiteX2" fmla="*/ 397933 w 2785533"/>
              <a:gd name="connsiteY2" fmla="*/ 229837 h 244167"/>
              <a:gd name="connsiteX3" fmla="*/ 575734 w 2785533"/>
              <a:gd name="connsiteY3" fmla="*/ 128237 h 244167"/>
              <a:gd name="connsiteX4" fmla="*/ 795867 w 2785533"/>
              <a:gd name="connsiteY4" fmla="*/ 136703 h 244167"/>
              <a:gd name="connsiteX5" fmla="*/ 973667 w 2785533"/>
              <a:gd name="connsiteY5" fmla="*/ 9703 h 244167"/>
              <a:gd name="connsiteX6" fmla="*/ 1168400 w 2785533"/>
              <a:gd name="connsiteY6" fmla="*/ 111303 h 244167"/>
              <a:gd name="connsiteX7" fmla="*/ 1371600 w 2785533"/>
              <a:gd name="connsiteY7" fmla="*/ 187503 h 244167"/>
              <a:gd name="connsiteX8" fmla="*/ 1566333 w 2785533"/>
              <a:gd name="connsiteY8" fmla="*/ 102836 h 244167"/>
              <a:gd name="connsiteX9" fmla="*/ 1769533 w 2785533"/>
              <a:gd name="connsiteY9" fmla="*/ 18170 h 244167"/>
              <a:gd name="connsiteX10" fmla="*/ 1972733 w 2785533"/>
              <a:gd name="connsiteY10" fmla="*/ 111303 h 244167"/>
              <a:gd name="connsiteX11" fmla="*/ 2192867 w 2785533"/>
              <a:gd name="connsiteY11" fmla="*/ 187503 h 244167"/>
              <a:gd name="connsiteX12" fmla="*/ 2387600 w 2785533"/>
              <a:gd name="connsiteY12" fmla="*/ 60503 h 244167"/>
              <a:gd name="connsiteX13" fmla="*/ 2599267 w 2785533"/>
              <a:gd name="connsiteY13" fmla="*/ 1236 h 244167"/>
              <a:gd name="connsiteX14" fmla="*/ 2785533 w 2785533"/>
              <a:gd name="connsiteY14" fmla="*/ 111303 h 244167"/>
              <a:gd name="connsiteX0" fmla="*/ 0 w 2785533"/>
              <a:gd name="connsiteY0" fmla="*/ 102837 h 244167"/>
              <a:gd name="connsiteX1" fmla="*/ 186266 w 2785533"/>
              <a:gd name="connsiteY1" fmla="*/ 229836 h 244167"/>
              <a:gd name="connsiteX2" fmla="*/ 397933 w 2785533"/>
              <a:gd name="connsiteY2" fmla="*/ 229837 h 244167"/>
              <a:gd name="connsiteX3" fmla="*/ 575734 w 2785533"/>
              <a:gd name="connsiteY3" fmla="*/ 128237 h 244167"/>
              <a:gd name="connsiteX4" fmla="*/ 795867 w 2785533"/>
              <a:gd name="connsiteY4" fmla="*/ 136703 h 244167"/>
              <a:gd name="connsiteX5" fmla="*/ 1032934 w 2785533"/>
              <a:gd name="connsiteY5" fmla="*/ 221370 h 244167"/>
              <a:gd name="connsiteX6" fmla="*/ 1168400 w 2785533"/>
              <a:gd name="connsiteY6" fmla="*/ 111303 h 244167"/>
              <a:gd name="connsiteX7" fmla="*/ 1371600 w 2785533"/>
              <a:gd name="connsiteY7" fmla="*/ 187503 h 244167"/>
              <a:gd name="connsiteX8" fmla="*/ 1566333 w 2785533"/>
              <a:gd name="connsiteY8" fmla="*/ 102836 h 244167"/>
              <a:gd name="connsiteX9" fmla="*/ 1769533 w 2785533"/>
              <a:gd name="connsiteY9" fmla="*/ 18170 h 244167"/>
              <a:gd name="connsiteX10" fmla="*/ 1972733 w 2785533"/>
              <a:gd name="connsiteY10" fmla="*/ 111303 h 244167"/>
              <a:gd name="connsiteX11" fmla="*/ 2192867 w 2785533"/>
              <a:gd name="connsiteY11" fmla="*/ 187503 h 244167"/>
              <a:gd name="connsiteX12" fmla="*/ 2387600 w 2785533"/>
              <a:gd name="connsiteY12" fmla="*/ 60503 h 244167"/>
              <a:gd name="connsiteX13" fmla="*/ 2599267 w 2785533"/>
              <a:gd name="connsiteY13" fmla="*/ 1236 h 244167"/>
              <a:gd name="connsiteX14" fmla="*/ 2785533 w 2785533"/>
              <a:gd name="connsiteY14" fmla="*/ 111303 h 244167"/>
              <a:gd name="connsiteX0" fmla="*/ 0 w 2794000"/>
              <a:gd name="connsiteY0" fmla="*/ 128237 h 242536"/>
              <a:gd name="connsiteX1" fmla="*/ 194733 w 2794000"/>
              <a:gd name="connsiteY1" fmla="*/ 229836 h 242536"/>
              <a:gd name="connsiteX2" fmla="*/ 406400 w 2794000"/>
              <a:gd name="connsiteY2" fmla="*/ 229837 h 242536"/>
              <a:gd name="connsiteX3" fmla="*/ 584201 w 2794000"/>
              <a:gd name="connsiteY3" fmla="*/ 128237 h 242536"/>
              <a:gd name="connsiteX4" fmla="*/ 804334 w 2794000"/>
              <a:gd name="connsiteY4" fmla="*/ 136703 h 242536"/>
              <a:gd name="connsiteX5" fmla="*/ 1041401 w 2794000"/>
              <a:gd name="connsiteY5" fmla="*/ 221370 h 242536"/>
              <a:gd name="connsiteX6" fmla="*/ 1176867 w 2794000"/>
              <a:gd name="connsiteY6" fmla="*/ 111303 h 242536"/>
              <a:gd name="connsiteX7" fmla="*/ 1380067 w 2794000"/>
              <a:gd name="connsiteY7" fmla="*/ 187503 h 242536"/>
              <a:gd name="connsiteX8" fmla="*/ 1574800 w 2794000"/>
              <a:gd name="connsiteY8" fmla="*/ 102836 h 242536"/>
              <a:gd name="connsiteX9" fmla="*/ 1778000 w 2794000"/>
              <a:gd name="connsiteY9" fmla="*/ 18170 h 242536"/>
              <a:gd name="connsiteX10" fmla="*/ 1981200 w 2794000"/>
              <a:gd name="connsiteY10" fmla="*/ 111303 h 242536"/>
              <a:gd name="connsiteX11" fmla="*/ 2201334 w 2794000"/>
              <a:gd name="connsiteY11" fmla="*/ 187503 h 242536"/>
              <a:gd name="connsiteX12" fmla="*/ 2396067 w 2794000"/>
              <a:gd name="connsiteY12" fmla="*/ 60503 h 242536"/>
              <a:gd name="connsiteX13" fmla="*/ 2607734 w 2794000"/>
              <a:gd name="connsiteY13" fmla="*/ 1236 h 242536"/>
              <a:gd name="connsiteX14" fmla="*/ 2794000 w 2794000"/>
              <a:gd name="connsiteY14" fmla="*/ 111303 h 242536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584201 w 2794000"/>
              <a:gd name="connsiteY3" fmla="*/ 128237 h 235612"/>
              <a:gd name="connsiteX4" fmla="*/ 804334 w 2794000"/>
              <a:gd name="connsiteY4" fmla="*/ 136703 h 235612"/>
              <a:gd name="connsiteX5" fmla="*/ 1041401 w 2794000"/>
              <a:gd name="connsiteY5" fmla="*/ 221370 h 235612"/>
              <a:gd name="connsiteX6" fmla="*/ 1176867 w 2794000"/>
              <a:gd name="connsiteY6" fmla="*/ 111303 h 235612"/>
              <a:gd name="connsiteX7" fmla="*/ 1380067 w 2794000"/>
              <a:gd name="connsiteY7" fmla="*/ 187503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4731"/>
              <a:gd name="connsiteX1" fmla="*/ 194733 w 2794000"/>
              <a:gd name="connsiteY1" fmla="*/ 229836 h 234731"/>
              <a:gd name="connsiteX2" fmla="*/ 414867 w 2794000"/>
              <a:gd name="connsiteY2" fmla="*/ 212903 h 234731"/>
              <a:gd name="connsiteX3" fmla="*/ 592668 w 2794000"/>
              <a:gd name="connsiteY3" fmla="*/ 162103 h 234731"/>
              <a:gd name="connsiteX4" fmla="*/ 804334 w 2794000"/>
              <a:gd name="connsiteY4" fmla="*/ 136703 h 234731"/>
              <a:gd name="connsiteX5" fmla="*/ 1041401 w 2794000"/>
              <a:gd name="connsiteY5" fmla="*/ 221370 h 234731"/>
              <a:gd name="connsiteX6" fmla="*/ 1176867 w 2794000"/>
              <a:gd name="connsiteY6" fmla="*/ 111303 h 234731"/>
              <a:gd name="connsiteX7" fmla="*/ 1380067 w 2794000"/>
              <a:gd name="connsiteY7" fmla="*/ 187503 h 234731"/>
              <a:gd name="connsiteX8" fmla="*/ 1574800 w 2794000"/>
              <a:gd name="connsiteY8" fmla="*/ 102836 h 234731"/>
              <a:gd name="connsiteX9" fmla="*/ 1778000 w 2794000"/>
              <a:gd name="connsiteY9" fmla="*/ 18170 h 234731"/>
              <a:gd name="connsiteX10" fmla="*/ 1981200 w 2794000"/>
              <a:gd name="connsiteY10" fmla="*/ 111303 h 234731"/>
              <a:gd name="connsiteX11" fmla="*/ 2201334 w 2794000"/>
              <a:gd name="connsiteY11" fmla="*/ 187503 h 234731"/>
              <a:gd name="connsiteX12" fmla="*/ 2396067 w 2794000"/>
              <a:gd name="connsiteY12" fmla="*/ 60503 h 234731"/>
              <a:gd name="connsiteX13" fmla="*/ 2607734 w 2794000"/>
              <a:gd name="connsiteY13" fmla="*/ 1236 h 234731"/>
              <a:gd name="connsiteX14" fmla="*/ 2794000 w 2794000"/>
              <a:gd name="connsiteY14" fmla="*/ 111303 h 234731"/>
              <a:gd name="connsiteX0" fmla="*/ 0 w 2794000"/>
              <a:gd name="connsiteY0" fmla="*/ 128237 h 234731"/>
              <a:gd name="connsiteX1" fmla="*/ 194733 w 2794000"/>
              <a:gd name="connsiteY1" fmla="*/ 229836 h 234731"/>
              <a:gd name="connsiteX2" fmla="*/ 414867 w 2794000"/>
              <a:gd name="connsiteY2" fmla="*/ 212903 h 234731"/>
              <a:gd name="connsiteX3" fmla="*/ 592668 w 2794000"/>
              <a:gd name="connsiteY3" fmla="*/ 162103 h 234731"/>
              <a:gd name="connsiteX4" fmla="*/ 804334 w 2794000"/>
              <a:gd name="connsiteY4" fmla="*/ 94369 h 234731"/>
              <a:gd name="connsiteX5" fmla="*/ 1041401 w 2794000"/>
              <a:gd name="connsiteY5" fmla="*/ 221370 h 234731"/>
              <a:gd name="connsiteX6" fmla="*/ 1176867 w 2794000"/>
              <a:gd name="connsiteY6" fmla="*/ 111303 h 234731"/>
              <a:gd name="connsiteX7" fmla="*/ 1380067 w 2794000"/>
              <a:gd name="connsiteY7" fmla="*/ 187503 h 234731"/>
              <a:gd name="connsiteX8" fmla="*/ 1574800 w 2794000"/>
              <a:gd name="connsiteY8" fmla="*/ 102836 h 234731"/>
              <a:gd name="connsiteX9" fmla="*/ 1778000 w 2794000"/>
              <a:gd name="connsiteY9" fmla="*/ 18170 h 234731"/>
              <a:gd name="connsiteX10" fmla="*/ 1981200 w 2794000"/>
              <a:gd name="connsiteY10" fmla="*/ 111303 h 234731"/>
              <a:gd name="connsiteX11" fmla="*/ 2201334 w 2794000"/>
              <a:gd name="connsiteY11" fmla="*/ 187503 h 234731"/>
              <a:gd name="connsiteX12" fmla="*/ 2396067 w 2794000"/>
              <a:gd name="connsiteY12" fmla="*/ 60503 h 234731"/>
              <a:gd name="connsiteX13" fmla="*/ 2607734 w 2794000"/>
              <a:gd name="connsiteY13" fmla="*/ 1236 h 234731"/>
              <a:gd name="connsiteX14" fmla="*/ 2794000 w 2794000"/>
              <a:gd name="connsiteY14" fmla="*/ 111303 h 234731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04334 w 2794000"/>
              <a:gd name="connsiteY4" fmla="*/ 94369 h 235612"/>
              <a:gd name="connsiteX5" fmla="*/ 1041401 w 2794000"/>
              <a:gd name="connsiteY5" fmla="*/ 221370 h 235612"/>
              <a:gd name="connsiteX6" fmla="*/ 1176867 w 2794000"/>
              <a:gd name="connsiteY6" fmla="*/ 111303 h 235612"/>
              <a:gd name="connsiteX7" fmla="*/ 1380067 w 2794000"/>
              <a:gd name="connsiteY7" fmla="*/ 187503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1041401 w 2794000"/>
              <a:gd name="connsiteY5" fmla="*/ 221370 h 235612"/>
              <a:gd name="connsiteX6" fmla="*/ 1176867 w 2794000"/>
              <a:gd name="connsiteY6" fmla="*/ 111303 h 235612"/>
              <a:gd name="connsiteX7" fmla="*/ 1380067 w 2794000"/>
              <a:gd name="connsiteY7" fmla="*/ 187503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990601 w 2794000"/>
              <a:gd name="connsiteY5" fmla="*/ 221370 h 235612"/>
              <a:gd name="connsiteX6" fmla="*/ 1176867 w 2794000"/>
              <a:gd name="connsiteY6" fmla="*/ 111303 h 235612"/>
              <a:gd name="connsiteX7" fmla="*/ 1380067 w 2794000"/>
              <a:gd name="connsiteY7" fmla="*/ 187503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40871"/>
              <a:gd name="connsiteX1" fmla="*/ 194733 w 2794000"/>
              <a:gd name="connsiteY1" fmla="*/ 229836 h 240871"/>
              <a:gd name="connsiteX2" fmla="*/ 414867 w 2794000"/>
              <a:gd name="connsiteY2" fmla="*/ 212903 h 240871"/>
              <a:gd name="connsiteX3" fmla="*/ 609601 w 2794000"/>
              <a:gd name="connsiteY3" fmla="*/ 128236 h 240871"/>
              <a:gd name="connsiteX4" fmla="*/ 812800 w 2794000"/>
              <a:gd name="connsiteY4" fmla="*/ 119769 h 240871"/>
              <a:gd name="connsiteX5" fmla="*/ 990601 w 2794000"/>
              <a:gd name="connsiteY5" fmla="*/ 221370 h 240871"/>
              <a:gd name="connsiteX6" fmla="*/ 1168401 w 2794000"/>
              <a:gd name="connsiteY6" fmla="*/ 238303 h 240871"/>
              <a:gd name="connsiteX7" fmla="*/ 1380067 w 2794000"/>
              <a:gd name="connsiteY7" fmla="*/ 187503 h 240871"/>
              <a:gd name="connsiteX8" fmla="*/ 1574800 w 2794000"/>
              <a:gd name="connsiteY8" fmla="*/ 102836 h 240871"/>
              <a:gd name="connsiteX9" fmla="*/ 1778000 w 2794000"/>
              <a:gd name="connsiteY9" fmla="*/ 18170 h 240871"/>
              <a:gd name="connsiteX10" fmla="*/ 1981200 w 2794000"/>
              <a:gd name="connsiteY10" fmla="*/ 111303 h 240871"/>
              <a:gd name="connsiteX11" fmla="*/ 2201334 w 2794000"/>
              <a:gd name="connsiteY11" fmla="*/ 187503 h 240871"/>
              <a:gd name="connsiteX12" fmla="*/ 2396067 w 2794000"/>
              <a:gd name="connsiteY12" fmla="*/ 60503 h 240871"/>
              <a:gd name="connsiteX13" fmla="*/ 2607734 w 2794000"/>
              <a:gd name="connsiteY13" fmla="*/ 1236 h 240871"/>
              <a:gd name="connsiteX14" fmla="*/ 2794000 w 2794000"/>
              <a:gd name="connsiteY14" fmla="*/ 111303 h 240871"/>
              <a:gd name="connsiteX0" fmla="*/ 0 w 2794000"/>
              <a:gd name="connsiteY0" fmla="*/ 128237 h 240871"/>
              <a:gd name="connsiteX1" fmla="*/ 194733 w 2794000"/>
              <a:gd name="connsiteY1" fmla="*/ 229836 h 240871"/>
              <a:gd name="connsiteX2" fmla="*/ 414867 w 2794000"/>
              <a:gd name="connsiteY2" fmla="*/ 212903 h 240871"/>
              <a:gd name="connsiteX3" fmla="*/ 609601 w 2794000"/>
              <a:gd name="connsiteY3" fmla="*/ 128236 h 240871"/>
              <a:gd name="connsiteX4" fmla="*/ 812800 w 2794000"/>
              <a:gd name="connsiteY4" fmla="*/ 119769 h 240871"/>
              <a:gd name="connsiteX5" fmla="*/ 956734 w 2794000"/>
              <a:gd name="connsiteY5" fmla="*/ 221370 h 240871"/>
              <a:gd name="connsiteX6" fmla="*/ 1168401 w 2794000"/>
              <a:gd name="connsiteY6" fmla="*/ 238303 h 240871"/>
              <a:gd name="connsiteX7" fmla="*/ 1380067 w 2794000"/>
              <a:gd name="connsiteY7" fmla="*/ 187503 h 240871"/>
              <a:gd name="connsiteX8" fmla="*/ 1574800 w 2794000"/>
              <a:gd name="connsiteY8" fmla="*/ 102836 h 240871"/>
              <a:gd name="connsiteX9" fmla="*/ 1778000 w 2794000"/>
              <a:gd name="connsiteY9" fmla="*/ 18170 h 240871"/>
              <a:gd name="connsiteX10" fmla="*/ 1981200 w 2794000"/>
              <a:gd name="connsiteY10" fmla="*/ 111303 h 240871"/>
              <a:gd name="connsiteX11" fmla="*/ 2201334 w 2794000"/>
              <a:gd name="connsiteY11" fmla="*/ 187503 h 240871"/>
              <a:gd name="connsiteX12" fmla="*/ 2396067 w 2794000"/>
              <a:gd name="connsiteY12" fmla="*/ 60503 h 240871"/>
              <a:gd name="connsiteX13" fmla="*/ 2607734 w 2794000"/>
              <a:gd name="connsiteY13" fmla="*/ 1236 h 240871"/>
              <a:gd name="connsiteX14" fmla="*/ 2794000 w 2794000"/>
              <a:gd name="connsiteY14" fmla="*/ 111303 h 240871"/>
              <a:gd name="connsiteX0" fmla="*/ 0 w 2794000"/>
              <a:gd name="connsiteY0" fmla="*/ 128237 h 245232"/>
              <a:gd name="connsiteX1" fmla="*/ 194733 w 2794000"/>
              <a:gd name="connsiteY1" fmla="*/ 229836 h 245232"/>
              <a:gd name="connsiteX2" fmla="*/ 414867 w 2794000"/>
              <a:gd name="connsiteY2" fmla="*/ 212903 h 245232"/>
              <a:gd name="connsiteX3" fmla="*/ 609601 w 2794000"/>
              <a:gd name="connsiteY3" fmla="*/ 128236 h 245232"/>
              <a:gd name="connsiteX4" fmla="*/ 812800 w 2794000"/>
              <a:gd name="connsiteY4" fmla="*/ 119769 h 245232"/>
              <a:gd name="connsiteX5" fmla="*/ 956734 w 2794000"/>
              <a:gd name="connsiteY5" fmla="*/ 221370 h 245232"/>
              <a:gd name="connsiteX6" fmla="*/ 1168401 w 2794000"/>
              <a:gd name="connsiteY6" fmla="*/ 238303 h 245232"/>
              <a:gd name="connsiteX7" fmla="*/ 1380067 w 2794000"/>
              <a:gd name="connsiteY7" fmla="*/ 128236 h 245232"/>
              <a:gd name="connsiteX8" fmla="*/ 1574800 w 2794000"/>
              <a:gd name="connsiteY8" fmla="*/ 102836 h 245232"/>
              <a:gd name="connsiteX9" fmla="*/ 1778000 w 2794000"/>
              <a:gd name="connsiteY9" fmla="*/ 18170 h 245232"/>
              <a:gd name="connsiteX10" fmla="*/ 1981200 w 2794000"/>
              <a:gd name="connsiteY10" fmla="*/ 111303 h 245232"/>
              <a:gd name="connsiteX11" fmla="*/ 2201334 w 2794000"/>
              <a:gd name="connsiteY11" fmla="*/ 187503 h 245232"/>
              <a:gd name="connsiteX12" fmla="*/ 2396067 w 2794000"/>
              <a:gd name="connsiteY12" fmla="*/ 60503 h 245232"/>
              <a:gd name="connsiteX13" fmla="*/ 2607734 w 2794000"/>
              <a:gd name="connsiteY13" fmla="*/ 1236 h 245232"/>
              <a:gd name="connsiteX14" fmla="*/ 2794000 w 2794000"/>
              <a:gd name="connsiteY14" fmla="*/ 111303 h 24523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956734 w 2794000"/>
              <a:gd name="connsiteY5" fmla="*/ 221370 h 235612"/>
              <a:gd name="connsiteX6" fmla="*/ 1159935 w 2794000"/>
              <a:gd name="connsiteY6" fmla="*/ 221369 h 235612"/>
              <a:gd name="connsiteX7" fmla="*/ 1380067 w 2794000"/>
              <a:gd name="connsiteY7" fmla="*/ 128236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956734 w 2794000"/>
              <a:gd name="connsiteY5" fmla="*/ 221370 h 235612"/>
              <a:gd name="connsiteX6" fmla="*/ 1159935 w 2794000"/>
              <a:gd name="connsiteY6" fmla="*/ 221369 h 235612"/>
              <a:gd name="connsiteX7" fmla="*/ 1388534 w 2794000"/>
              <a:gd name="connsiteY7" fmla="*/ 170569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956734 w 2794000"/>
              <a:gd name="connsiteY5" fmla="*/ 221370 h 235612"/>
              <a:gd name="connsiteX6" fmla="*/ 1159935 w 2794000"/>
              <a:gd name="connsiteY6" fmla="*/ 221369 h 235612"/>
              <a:gd name="connsiteX7" fmla="*/ 1354667 w 2794000"/>
              <a:gd name="connsiteY7" fmla="*/ 153636 h 235612"/>
              <a:gd name="connsiteX8" fmla="*/ 1574800 w 2794000"/>
              <a:gd name="connsiteY8" fmla="*/ 102836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237 h 235612"/>
              <a:gd name="connsiteX1" fmla="*/ 194733 w 2794000"/>
              <a:gd name="connsiteY1" fmla="*/ 229836 h 235612"/>
              <a:gd name="connsiteX2" fmla="*/ 414867 w 2794000"/>
              <a:gd name="connsiteY2" fmla="*/ 212903 h 235612"/>
              <a:gd name="connsiteX3" fmla="*/ 609601 w 2794000"/>
              <a:gd name="connsiteY3" fmla="*/ 128236 h 235612"/>
              <a:gd name="connsiteX4" fmla="*/ 812800 w 2794000"/>
              <a:gd name="connsiteY4" fmla="*/ 119769 h 235612"/>
              <a:gd name="connsiteX5" fmla="*/ 956734 w 2794000"/>
              <a:gd name="connsiteY5" fmla="*/ 221370 h 235612"/>
              <a:gd name="connsiteX6" fmla="*/ 1159935 w 2794000"/>
              <a:gd name="connsiteY6" fmla="*/ 221369 h 235612"/>
              <a:gd name="connsiteX7" fmla="*/ 1354667 w 2794000"/>
              <a:gd name="connsiteY7" fmla="*/ 153636 h 235612"/>
              <a:gd name="connsiteX8" fmla="*/ 1574800 w 2794000"/>
              <a:gd name="connsiteY8" fmla="*/ 145169 h 235612"/>
              <a:gd name="connsiteX9" fmla="*/ 1778000 w 2794000"/>
              <a:gd name="connsiteY9" fmla="*/ 18170 h 235612"/>
              <a:gd name="connsiteX10" fmla="*/ 1981200 w 2794000"/>
              <a:gd name="connsiteY10" fmla="*/ 111303 h 235612"/>
              <a:gd name="connsiteX11" fmla="*/ 2201334 w 2794000"/>
              <a:gd name="connsiteY11" fmla="*/ 187503 h 235612"/>
              <a:gd name="connsiteX12" fmla="*/ 2396067 w 2794000"/>
              <a:gd name="connsiteY12" fmla="*/ 60503 h 235612"/>
              <a:gd name="connsiteX13" fmla="*/ 2607734 w 2794000"/>
              <a:gd name="connsiteY13" fmla="*/ 1236 h 235612"/>
              <a:gd name="connsiteX14" fmla="*/ 2794000 w 2794000"/>
              <a:gd name="connsiteY14" fmla="*/ 111303 h 235612"/>
              <a:gd name="connsiteX0" fmla="*/ 0 w 2794000"/>
              <a:gd name="connsiteY0" fmla="*/ 128103 h 235478"/>
              <a:gd name="connsiteX1" fmla="*/ 194733 w 2794000"/>
              <a:gd name="connsiteY1" fmla="*/ 229702 h 235478"/>
              <a:gd name="connsiteX2" fmla="*/ 414867 w 2794000"/>
              <a:gd name="connsiteY2" fmla="*/ 212769 h 235478"/>
              <a:gd name="connsiteX3" fmla="*/ 609601 w 2794000"/>
              <a:gd name="connsiteY3" fmla="*/ 128102 h 235478"/>
              <a:gd name="connsiteX4" fmla="*/ 812800 w 2794000"/>
              <a:gd name="connsiteY4" fmla="*/ 119635 h 235478"/>
              <a:gd name="connsiteX5" fmla="*/ 956734 w 2794000"/>
              <a:gd name="connsiteY5" fmla="*/ 221236 h 235478"/>
              <a:gd name="connsiteX6" fmla="*/ 1159935 w 2794000"/>
              <a:gd name="connsiteY6" fmla="*/ 221235 h 235478"/>
              <a:gd name="connsiteX7" fmla="*/ 1354667 w 2794000"/>
              <a:gd name="connsiteY7" fmla="*/ 153502 h 235478"/>
              <a:gd name="connsiteX8" fmla="*/ 1574800 w 2794000"/>
              <a:gd name="connsiteY8" fmla="*/ 145035 h 235478"/>
              <a:gd name="connsiteX9" fmla="*/ 1778000 w 2794000"/>
              <a:gd name="connsiteY9" fmla="*/ 18036 h 235478"/>
              <a:gd name="connsiteX10" fmla="*/ 1981200 w 2794000"/>
              <a:gd name="connsiteY10" fmla="*/ 111169 h 235478"/>
              <a:gd name="connsiteX11" fmla="*/ 2201334 w 2794000"/>
              <a:gd name="connsiteY11" fmla="*/ 153503 h 235478"/>
              <a:gd name="connsiteX12" fmla="*/ 2396067 w 2794000"/>
              <a:gd name="connsiteY12" fmla="*/ 60369 h 235478"/>
              <a:gd name="connsiteX13" fmla="*/ 2607734 w 2794000"/>
              <a:gd name="connsiteY13" fmla="*/ 1102 h 235478"/>
              <a:gd name="connsiteX14" fmla="*/ 2794000 w 2794000"/>
              <a:gd name="connsiteY14" fmla="*/ 111169 h 235478"/>
              <a:gd name="connsiteX0" fmla="*/ 0 w 2794000"/>
              <a:gd name="connsiteY0" fmla="*/ 128103 h 235478"/>
              <a:gd name="connsiteX1" fmla="*/ 194733 w 2794000"/>
              <a:gd name="connsiteY1" fmla="*/ 229702 h 235478"/>
              <a:gd name="connsiteX2" fmla="*/ 414867 w 2794000"/>
              <a:gd name="connsiteY2" fmla="*/ 212769 h 235478"/>
              <a:gd name="connsiteX3" fmla="*/ 609601 w 2794000"/>
              <a:gd name="connsiteY3" fmla="*/ 128102 h 235478"/>
              <a:gd name="connsiteX4" fmla="*/ 812800 w 2794000"/>
              <a:gd name="connsiteY4" fmla="*/ 119635 h 235478"/>
              <a:gd name="connsiteX5" fmla="*/ 956734 w 2794000"/>
              <a:gd name="connsiteY5" fmla="*/ 221236 h 235478"/>
              <a:gd name="connsiteX6" fmla="*/ 1159935 w 2794000"/>
              <a:gd name="connsiteY6" fmla="*/ 221235 h 235478"/>
              <a:gd name="connsiteX7" fmla="*/ 1354667 w 2794000"/>
              <a:gd name="connsiteY7" fmla="*/ 153502 h 235478"/>
              <a:gd name="connsiteX8" fmla="*/ 1574800 w 2794000"/>
              <a:gd name="connsiteY8" fmla="*/ 145035 h 235478"/>
              <a:gd name="connsiteX9" fmla="*/ 1778000 w 2794000"/>
              <a:gd name="connsiteY9" fmla="*/ 18036 h 235478"/>
              <a:gd name="connsiteX10" fmla="*/ 1972733 w 2794000"/>
              <a:gd name="connsiteY10" fmla="*/ 229703 h 235478"/>
              <a:gd name="connsiteX11" fmla="*/ 2201334 w 2794000"/>
              <a:gd name="connsiteY11" fmla="*/ 153503 h 235478"/>
              <a:gd name="connsiteX12" fmla="*/ 2396067 w 2794000"/>
              <a:gd name="connsiteY12" fmla="*/ 60369 h 235478"/>
              <a:gd name="connsiteX13" fmla="*/ 2607734 w 2794000"/>
              <a:gd name="connsiteY13" fmla="*/ 1102 h 235478"/>
              <a:gd name="connsiteX14" fmla="*/ 2794000 w 2794000"/>
              <a:gd name="connsiteY14" fmla="*/ 111169 h 235478"/>
              <a:gd name="connsiteX0" fmla="*/ 0 w 2794000"/>
              <a:gd name="connsiteY0" fmla="*/ 128103 h 239764"/>
              <a:gd name="connsiteX1" fmla="*/ 194733 w 2794000"/>
              <a:gd name="connsiteY1" fmla="*/ 229702 h 239764"/>
              <a:gd name="connsiteX2" fmla="*/ 414867 w 2794000"/>
              <a:gd name="connsiteY2" fmla="*/ 212769 h 239764"/>
              <a:gd name="connsiteX3" fmla="*/ 609601 w 2794000"/>
              <a:gd name="connsiteY3" fmla="*/ 128102 h 239764"/>
              <a:gd name="connsiteX4" fmla="*/ 812800 w 2794000"/>
              <a:gd name="connsiteY4" fmla="*/ 119635 h 239764"/>
              <a:gd name="connsiteX5" fmla="*/ 956734 w 2794000"/>
              <a:gd name="connsiteY5" fmla="*/ 221236 h 239764"/>
              <a:gd name="connsiteX6" fmla="*/ 1159935 w 2794000"/>
              <a:gd name="connsiteY6" fmla="*/ 221235 h 239764"/>
              <a:gd name="connsiteX7" fmla="*/ 1354667 w 2794000"/>
              <a:gd name="connsiteY7" fmla="*/ 153502 h 239764"/>
              <a:gd name="connsiteX8" fmla="*/ 1574800 w 2794000"/>
              <a:gd name="connsiteY8" fmla="*/ 145035 h 239764"/>
              <a:gd name="connsiteX9" fmla="*/ 1761067 w 2794000"/>
              <a:gd name="connsiteY9" fmla="*/ 229703 h 239764"/>
              <a:gd name="connsiteX10" fmla="*/ 1972733 w 2794000"/>
              <a:gd name="connsiteY10" fmla="*/ 229703 h 239764"/>
              <a:gd name="connsiteX11" fmla="*/ 2201334 w 2794000"/>
              <a:gd name="connsiteY11" fmla="*/ 153503 h 239764"/>
              <a:gd name="connsiteX12" fmla="*/ 2396067 w 2794000"/>
              <a:gd name="connsiteY12" fmla="*/ 60369 h 239764"/>
              <a:gd name="connsiteX13" fmla="*/ 2607734 w 2794000"/>
              <a:gd name="connsiteY13" fmla="*/ 1102 h 239764"/>
              <a:gd name="connsiteX14" fmla="*/ 2794000 w 2794000"/>
              <a:gd name="connsiteY14" fmla="*/ 111169 h 239764"/>
              <a:gd name="connsiteX0" fmla="*/ 0 w 2794000"/>
              <a:gd name="connsiteY0" fmla="*/ 127244 h 238905"/>
              <a:gd name="connsiteX1" fmla="*/ 194733 w 2794000"/>
              <a:gd name="connsiteY1" fmla="*/ 228843 h 238905"/>
              <a:gd name="connsiteX2" fmla="*/ 414867 w 2794000"/>
              <a:gd name="connsiteY2" fmla="*/ 211910 h 238905"/>
              <a:gd name="connsiteX3" fmla="*/ 609601 w 2794000"/>
              <a:gd name="connsiteY3" fmla="*/ 127243 h 238905"/>
              <a:gd name="connsiteX4" fmla="*/ 812800 w 2794000"/>
              <a:gd name="connsiteY4" fmla="*/ 118776 h 238905"/>
              <a:gd name="connsiteX5" fmla="*/ 956734 w 2794000"/>
              <a:gd name="connsiteY5" fmla="*/ 220377 h 238905"/>
              <a:gd name="connsiteX6" fmla="*/ 1159935 w 2794000"/>
              <a:gd name="connsiteY6" fmla="*/ 220376 h 238905"/>
              <a:gd name="connsiteX7" fmla="*/ 1354667 w 2794000"/>
              <a:gd name="connsiteY7" fmla="*/ 152643 h 238905"/>
              <a:gd name="connsiteX8" fmla="*/ 1574800 w 2794000"/>
              <a:gd name="connsiteY8" fmla="*/ 144176 h 238905"/>
              <a:gd name="connsiteX9" fmla="*/ 1761067 w 2794000"/>
              <a:gd name="connsiteY9" fmla="*/ 228844 h 238905"/>
              <a:gd name="connsiteX10" fmla="*/ 1972733 w 2794000"/>
              <a:gd name="connsiteY10" fmla="*/ 228844 h 238905"/>
              <a:gd name="connsiteX11" fmla="*/ 2201334 w 2794000"/>
              <a:gd name="connsiteY11" fmla="*/ 152644 h 238905"/>
              <a:gd name="connsiteX12" fmla="*/ 2421467 w 2794000"/>
              <a:gd name="connsiteY12" fmla="*/ 144177 h 238905"/>
              <a:gd name="connsiteX13" fmla="*/ 2607734 w 2794000"/>
              <a:gd name="connsiteY13" fmla="*/ 243 h 238905"/>
              <a:gd name="connsiteX14" fmla="*/ 2794000 w 2794000"/>
              <a:gd name="connsiteY14" fmla="*/ 110310 h 238905"/>
              <a:gd name="connsiteX0" fmla="*/ 0 w 2794000"/>
              <a:gd name="connsiteY0" fmla="*/ 19336 h 130997"/>
              <a:gd name="connsiteX1" fmla="*/ 194733 w 2794000"/>
              <a:gd name="connsiteY1" fmla="*/ 120935 h 130997"/>
              <a:gd name="connsiteX2" fmla="*/ 414867 w 2794000"/>
              <a:gd name="connsiteY2" fmla="*/ 104002 h 130997"/>
              <a:gd name="connsiteX3" fmla="*/ 609601 w 2794000"/>
              <a:gd name="connsiteY3" fmla="*/ 19335 h 130997"/>
              <a:gd name="connsiteX4" fmla="*/ 812800 w 2794000"/>
              <a:gd name="connsiteY4" fmla="*/ 10868 h 130997"/>
              <a:gd name="connsiteX5" fmla="*/ 956734 w 2794000"/>
              <a:gd name="connsiteY5" fmla="*/ 112469 h 130997"/>
              <a:gd name="connsiteX6" fmla="*/ 1159935 w 2794000"/>
              <a:gd name="connsiteY6" fmla="*/ 112468 h 130997"/>
              <a:gd name="connsiteX7" fmla="*/ 1354667 w 2794000"/>
              <a:gd name="connsiteY7" fmla="*/ 44735 h 130997"/>
              <a:gd name="connsiteX8" fmla="*/ 1574800 w 2794000"/>
              <a:gd name="connsiteY8" fmla="*/ 36268 h 130997"/>
              <a:gd name="connsiteX9" fmla="*/ 1761067 w 2794000"/>
              <a:gd name="connsiteY9" fmla="*/ 120936 h 130997"/>
              <a:gd name="connsiteX10" fmla="*/ 1972733 w 2794000"/>
              <a:gd name="connsiteY10" fmla="*/ 120936 h 130997"/>
              <a:gd name="connsiteX11" fmla="*/ 2201334 w 2794000"/>
              <a:gd name="connsiteY11" fmla="*/ 44736 h 130997"/>
              <a:gd name="connsiteX12" fmla="*/ 2421467 w 2794000"/>
              <a:gd name="connsiteY12" fmla="*/ 36269 h 130997"/>
              <a:gd name="connsiteX13" fmla="*/ 2607734 w 2794000"/>
              <a:gd name="connsiteY13" fmla="*/ 112468 h 130997"/>
              <a:gd name="connsiteX14" fmla="*/ 2794000 w 2794000"/>
              <a:gd name="connsiteY14" fmla="*/ 2402 h 130997"/>
              <a:gd name="connsiteX0" fmla="*/ 0 w 2819400"/>
              <a:gd name="connsiteY0" fmla="*/ 16704 h 128365"/>
              <a:gd name="connsiteX1" fmla="*/ 194733 w 2819400"/>
              <a:gd name="connsiteY1" fmla="*/ 118303 h 128365"/>
              <a:gd name="connsiteX2" fmla="*/ 414867 w 2819400"/>
              <a:gd name="connsiteY2" fmla="*/ 101370 h 128365"/>
              <a:gd name="connsiteX3" fmla="*/ 609601 w 2819400"/>
              <a:gd name="connsiteY3" fmla="*/ 16703 h 128365"/>
              <a:gd name="connsiteX4" fmla="*/ 812800 w 2819400"/>
              <a:gd name="connsiteY4" fmla="*/ 8236 h 128365"/>
              <a:gd name="connsiteX5" fmla="*/ 956734 w 2819400"/>
              <a:gd name="connsiteY5" fmla="*/ 109837 h 128365"/>
              <a:gd name="connsiteX6" fmla="*/ 1159935 w 2819400"/>
              <a:gd name="connsiteY6" fmla="*/ 109836 h 128365"/>
              <a:gd name="connsiteX7" fmla="*/ 1354667 w 2819400"/>
              <a:gd name="connsiteY7" fmla="*/ 42103 h 128365"/>
              <a:gd name="connsiteX8" fmla="*/ 1574800 w 2819400"/>
              <a:gd name="connsiteY8" fmla="*/ 33636 h 128365"/>
              <a:gd name="connsiteX9" fmla="*/ 1761067 w 2819400"/>
              <a:gd name="connsiteY9" fmla="*/ 118304 h 128365"/>
              <a:gd name="connsiteX10" fmla="*/ 1972733 w 2819400"/>
              <a:gd name="connsiteY10" fmla="*/ 118304 h 128365"/>
              <a:gd name="connsiteX11" fmla="*/ 2201334 w 2819400"/>
              <a:gd name="connsiteY11" fmla="*/ 42104 h 128365"/>
              <a:gd name="connsiteX12" fmla="*/ 2421467 w 2819400"/>
              <a:gd name="connsiteY12" fmla="*/ 33637 h 128365"/>
              <a:gd name="connsiteX13" fmla="*/ 2607734 w 2819400"/>
              <a:gd name="connsiteY13" fmla="*/ 109836 h 128365"/>
              <a:gd name="connsiteX14" fmla="*/ 2819400 w 2819400"/>
              <a:gd name="connsiteY14" fmla="*/ 118303 h 128365"/>
              <a:gd name="connsiteX0" fmla="*/ 0 w 2819400"/>
              <a:gd name="connsiteY0" fmla="*/ 16704 h 128365"/>
              <a:gd name="connsiteX1" fmla="*/ 194733 w 2819400"/>
              <a:gd name="connsiteY1" fmla="*/ 118303 h 128365"/>
              <a:gd name="connsiteX2" fmla="*/ 414867 w 2819400"/>
              <a:gd name="connsiteY2" fmla="*/ 101370 h 128365"/>
              <a:gd name="connsiteX3" fmla="*/ 609601 w 2819400"/>
              <a:gd name="connsiteY3" fmla="*/ 16703 h 128365"/>
              <a:gd name="connsiteX4" fmla="*/ 812800 w 2819400"/>
              <a:gd name="connsiteY4" fmla="*/ 8236 h 128365"/>
              <a:gd name="connsiteX5" fmla="*/ 956734 w 2819400"/>
              <a:gd name="connsiteY5" fmla="*/ 109837 h 128365"/>
              <a:gd name="connsiteX6" fmla="*/ 1159935 w 2819400"/>
              <a:gd name="connsiteY6" fmla="*/ 109836 h 128365"/>
              <a:gd name="connsiteX7" fmla="*/ 1354667 w 2819400"/>
              <a:gd name="connsiteY7" fmla="*/ 42103 h 128365"/>
              <a:gd name="connsiteX8" fmla="*/ 1574800 w 2819400"/>
              <a:gd name="connsiteY8" fmla="*/ 33636 h 128365"/>
              <a:gd name="connsiteX9" fmla="*/ 1761067 w 2819400"/>
              <a:gd name="connsiteY9" fmla="*/ 118304 h 128365"/>
              <a:gd name="connsiteX10" fmla="*/ 1972733 w 2819400"/>
              <a:gd name="connsiteY10" fmla="*/ 118304 h 128365"/>
              <a:gd name="connsiteX11" fmla="*/ 2201334 w 2819400"/>
              <a:gd name="connsiteY11" fmla="*/ 42104 h 128365"/>
              <a:gd name="connsiteX12" fmla="*/ 2421467 w 2819400"/>
              <a:gd name="connsiteY12" fmla="*/ 33637 h 128365"/>
              <a:gd name="connsiteX13" fmla="*/ 2607734 w 2819400"/>
              <a:gd name="connsiteY13" fmla="*/ 109836 h 128365"/>
              <a:gd name="connsiteX14" fmla="*/ 2819400 w 2819400"/>
              <a:gd name="connsiteY14" fmla="*/ 84436 h 128365"/>
              <a:gd name="connsiteX0" fmla="*/ 0 w 2819400"/>
              <a:gd name="connsiteY0" fmla="*/ 19182 h 130843"/>
              <a:gd name="connsiteX1" fmla="*/ 194733 w 2819400"/>
              <a:gd name="connsiteY1" fmla="*/ 120781 h 130843"/>
              <a:gd name="connsiteX2" fmla="*/ 414867 w 2819400"/>
              <a:gd name="connsiteY2" fmla="*/ 103848 h 130843"/>
              <a:gd name="connsiteX3" fmla="*/ 609601 w 2819400"/>
              <a:gd name="connsiteY3" fmla="*/ 19181 h 130843"/>
              <a:gd name="connsiteX4" fmla="*/ 812800 w 2819400"/>
              <a:gd name="connsiteY4" fmla="*/ 10714 h 130843"/>
              <a:gd name="connsiteX5" fmla="*/ 956734 w 2819400"/>
              <a:gd name="connsiteY5" fmla="*/ 112315 h 130843"/>
              <a:gd name="connsiteX6" fmla="*/ 1159935 w 2819400"/>
              <a:gd name="connsiteY6" fmla="*/ 112314 h 130843"/>
              <a:gd name="connsiteX7" fmla="*/ 1354667 w 2819400"/>
              <a:gd name="connsiteY7" fmla="*/ 44581 h 130843"/>
              <a:gd name="connsiteX8" fmla="*/ 1574800 w 2819400"/>
              <a:gd name="connsiteY8" fmla="*/ 36114 h 130843"/>
              <a:gd name="connsiteX9" fmla="*/ 1761067 w 2819400"/>
              <a:gd name="connsiteY9" fmla="*/ 120782 h 130843"/>
              <a:gd name="connsiteX10" fmla="*/ 1972733 w 2819400"/>
              <a:gd name="connsiteY10" fmla="*/ 120782 h 130843"/>
              <a:gd name="connsiteX11" fmla="*/ 2201334 w 2819400"/>
              <a:gd name="connsiteY11" fmla="*/ 44582 h 130843"/>
              <a:gd name="connsiteX12" fmla="*/ 2421467 w 2819400"/>
              <a:gd name="connsiteY12" fmla="*/ 2249 h 130843"/>
              <a:gd name="connsiteX13" fmla="*/ 2607734 w 2819400"/>
              <a:gd name="connsiteY13" fmla="*/ 112314 h 130843"/>
              <a:gd name="connsiteX14" fmla="*/ 2819400 w 2819400"/>
              <a:gd name="connsiteY14" fmla="*/ 86914 h 130843"/>
              <a:gd name="connsiteX0" fmla="*/ 0 w 2819400"/>
              <a:gd name="connsiteY0" fmla="*/ 21049 h 149490"/>
              <a:gd name="connsiteX1" fmla="*/ 194733 w 2819400"/>
              <a:gd name="connsiteY1" fmla="*/ 122648 h 149490"/>
              <a:gd name="connsiteX2" fmla="*/ 414867 w 2819400"/>
              <a:gd name="connsiteY2" fmla="*/ 105715 h 149490"/>
              <a:gd name="connsiteX3" fmla="*/ 609601 w 2819400"/>
              <a:gd name="connsiteY3" fmla="*/ 21048 h 149490"/>
              <a:gd name="connsiteX4" fmla="*/ 812800 w 2819400"/>
              <a:gd name="connsiteY4" fmla="*/ 12581 h 149490"/>
              <a:gd name="connsiteX5" fmla="*/ 956734 w 2819400"/>
              <a:gd name="connsiteY5" fmla="*/ 114182 h 149490"/>
              <a:gd name="connsiteX6" fmla="*/ 1159935 w 2819400"/>
              <a:gd name="connsiteY6" fmla="*/ 114181 h 149490"/>
              <a:gd name="connsiteX7" fmla="*/ 1354667 w 2819400"/>
              <a:gd name="connsiteY7" fmla="*/ 46448 h 149490"/>
              <a:gd name="connsiteX8" fmla="*/ 1574800 w 2819400"/>
              <a:gd name="connsiteY8" fmla="*/ 37981 h 149490"/>
              <a:gd name="connsiteX9" fmla="*/ 1761067 w 2819400"/>
              <a:gd name="connsiteY9" fmla="*/ 122649 h 149490"/>
              <a:gd name="connsiteX10" fmla="*/ 1972733 w 2819400"/>
              <a:gd name="connsiteY10" fmla="*/ 122649 h 149490"/>
              <a:gd name="connsiteX11" fmla="*/ 2201334 w 2819400"/>
              <a:gd name="connsiteY11" fmla="*/ 46449 h 149490"/>
              <a:gd name="connsiteX12" fmla="*/ 2421467 w 2819400"/>
              <a:gd name="connsiteY12" fmla="*/ 4116 h 149490"/>
              <a:gd name="connsiteX13" fmla="*/ 2633134 w 2819400"/>
              <a:gd name="connsiteY13" fmla="*/ 148047 h 149490"/>
              <a:gd name="connsiteX14" fmla="*/ 2819400 w 2819400"/>
              <a:gd name="connsiteY14" fmla="*/ 88781 h 149490"/>
              <a:gd name="connsiteX0" fmla="*/ 0 w 2819400"/>
              <a:gd name="connsiteY0" fmla="*/ 35878 h 164319"/>
              <a:gd name="connsiteX1" fmla="*/ 194733 w 2819400"/>
              <a:gd name="connsiteY1" fmla="*/ 137477 h 164319"/>
              <a:gd name="connsiteX2" fmla="*/ 414867 w 2819400"/>
              <a:gd name="connsiteY2" fmla="*/ 120544 h 164319"/>
              <a:gd name="connsiteX3" fmla="*/ 609601 w 2819400"/>
              <a:gd name="connsiteY3" fmla="*/ 35877 h 164319"/>
              <a:gd name="connsiteX4" fmla="*/ 812800 w 2819400"/>
              <a:gd name="connsiteY4" fmla="*/ 27410 h 164319"/>
              <a:gd name="connsiteX5" fmla="*/ 956734 w 2819400"/>
              <a:gd name="connsiteY5" fmla="*/ 129011 h 164319"/>
              <a:gd name="connsiteX6" fmla="*/ 1159935 w 2819400"/>
              <a:gd name="connsiteY6" fmla="*/ 129010 h 164319"/>
              <a:gd name="connsiteX7" fmla="*/ 1354667 w 2819400"/>
              <a:gd name="connsiteY7" fmla="*/ 61277 h 164319"/>
              <a:gd name="connsiteX8" fmla="*/ 1608667 w 2819400"/>
              <a:gd name="connsiteY8" fmla="*/ 2010 h 164319"/>
              <a:gd name="connsiteX9" fmla="*/ 1761067 w 2819400"/>
              <a:gd name="connsiteY9" fmla="*/ 137478 h 164319"/>
              <a:gd name="connsiteX10" fmla="*/ 1972733 w 2819400"/>
              <a:gd name="connsiteY10" fmla="*/ 137478 h 164319"/>
              <a:gd name="connsiteX11" fmla="*/ 2201334 w 2819400"/>
              <a:gd name="connsiteY11" fmla="*/ 61278 h 164319"/>
              <a:gd name="connsiteX12" fmla="*/ 2421467 w 2819400"/>
              <a:gd name="connsiteY12" fmla="*/ 18945 h 164319"/>
              <a:gd name="connsiteX13" fmla="*/ 2633134 w 2819400"/>
              <a:gd name="connsiteY13" fmla="*/ 162876 h 164319"/>
              <a:gd name="connsiteX14" fmla="*/ 2819400 w 2819400"/>
              <a:gd name="connsiteY14" fmla="*/ 103610 h 164319"/>
              <a:gd name="connsiteX0" fmla="*/ 0 w 2819400"/>
              <a:gd name="connsiteY0" fmla="*/ 34886 h 163327"/>
              <a:gd name="connsiteX1" fmla="*/ 194733 w 2819400"/>
              <a:gd name="connsiteY1" fmla="*/ 136485 h 163327"/>
              <a:gd name="connsiteX2" fmla="*/ 414867 w 2819400"/>
              <a:gd name="connsiteY2" fmla="*/ 119552 h 163327"/>
              <a:gd name="connsiteX3" fmla="*/ 609601 w 2819400"/>
              <a:gd name="connsiteY3" fmla="*/ 34885 h 163327"/>
              <a:gd name="connsiteX4" fmla="*/ 812800 w 2819400"/>
              <a:gd name="connsiteY4" fmla="*/ 26418 h 163327"/>
              <a:gd name="connsiteX5" fmla="*/ 956734 w 2819400"/>
              <a:gd name="connsiteY5" fmla="*/ 128019 h 163327"/>
              <a:gd name="connsiteX6" fmla="*/ 1159935 w 2819400"/>
              <a:gd name="connsiteY6" fmla="*/ 128018 h 163327"/>
              <a:gd name="connsiteX7" fmla="*/ 1354667 w 2819400"/>
              <a:gd name="connsiteY7" fmla="*/ 60285 h 163327"/>
              <a:gd name="connsiteX8" fmla="*/ 1608667 w 2819400"/>
              <a:gd name="connsiteY8" fmla="*/ 1018 h 163327"/>
              <a:gd name="connsiteX9" fmla="*/ 1794933 w 2819400"/>
              <a:gd name="connsiteY9" fmla="*/ 111086 h 163327"/>
              <a:gd name="connsiteX10" fmla="*/ 1972733 w 2819400"/>
              <a:gd name="connsiteY10" fmla="*/ 136486 h 163327"/>
              <a:gd name="connsiteX11" fmla="*/ 2201334 w 2819400"/>
              <a:gd name="connsiteY11" fmla="*/ 60286 h 163327"/>
              <a:gd name="connsiteX12" fmla="*/ 2421467 w 2819400"/>
              <a:gd name="connsiteY12" fmla="*/ 17953 h 163327"/>
              <a:gd name="connsiteX13" fmla="*/ 2633134 w 2819400"/>
              <a:gd name="connsiteY13" fmla="*/ 161884 h 163327"/>
              <a:gd name="connsiteX14" fmla="*/ 2819400 w 2819400"/>
              <a:gd name="connsiteY14" fmla="*/ 102618 h 163327"/>
              <a:gd name="connsiteX0" fmla="*/ 0 w 2819400"/>
              <a:gd name="connsiteY0" fmla="*/ 34886 h 163327"/>
              <a:gd name="connsiteX1" fmla="*/ 186266 w 2819400"/>
              <a:gd name="connsiteY1" fmla="*/ 128018 h 163327"/>
              <a:gd name="connsiteX2" fmla="*/ 414867 w 2819400"/>
              <a:gd name="connsiteY2" fmla="*/ 119552 h 163327"/>
              <a:gd name="connsiteX3" fmla="*/ 609601 w 2819400"/>
              <a:gd name="connsiteY3" fmla="*/ 34885 h 163327"/>
              <a:gd name="connsiteX4" fmla="*/ 812800 w 2819400"/>
              <a:gd name="connsiteY4" fmla="*/ 26418 h 163327"/>
              <a:gd name="connsiteX5" fmla="*/ 956734 w 2819400"/>
              <a:gd name="connsiteY5" fmla="*/ 128019 h 163327"/>
              <a:gd name="connsiteX6" fmla="*/ 1159935 w 2819400"/>
              <a:gd name="connsiteY6" fmla="*/ 128018 h 163327"/>
              <a:gd name="connsiteX7" fmla="*/ 1354667 w 2819400"/>
              <a:gd name="connsiteY7" fmla="*/ 60285 h 163327"/>
              <a:gd name="connsiteX8" fmla="*/ 1608667 w 2819400"/>
              <a:gd name="connsiteY8" fmla="*/ 1018 h 163327"/>
              <a:gd name="connsiteX9" fmla="*/ 1794933 w 2819400"/>
              <a:gd name="connsiteY9" fmla="*/ 111086 h 163327"/>
              <a:gd name="connsiteX10" fmla="*/ 1972733 w 2819400"/>
              <a:gd name="connsiteY10" fmla="*/ 136486 h 163327"/>
              <a:gd name="connsiteX11" fmla="*/ 2201334 w 2819400"/>
              <a:gd name="connsiteY11" fmla="*/ 60286 h 163327"/>
              <a:gd name="connsiteX12" fmla="*/ 2421467 w 2819400"/>
              <a:gd name="connsiteY12" fmla="*/ 17953 h 163327"/>
              <a:gd name="connsiteX13" fmla="*/ 2633134 w 2819400"/>
              <a:gd name="connsiteY13" fmla="*/ 161884 h 163327"/>
              <a:gd name="connsiteX14" fmla="*/ 2819400 w 2819400"/>
              <a:gd name="connsiteY14" fmla="*/ 102618 h 163327"/>
              <a:gd name="connsiteX0" fmla="*/ 0 w 2819400"/>
              <a:gd name="connsiteY0" fmla="*/ 34886 h 163327"/>
              <a:gd name="connsiteX1" fmla="*/ 186266 w 2819400"/>
              <a:gd name="connsiteY1" fmla="*/ 128018 h 163327"/>
              <a:gd name="connsiteX2" fmla="*/ 296334 w 2819400"/>
              <a:gd name="connsiteY2" fmla="*/ 153418 h 163327"/>
              <a:gd name="connsiteX3" fmla="*/ 609601 w 2819400"/>
              <a:gd name="connsiteY3" fmla="*/ 34885 h 163327"/>
              <a:gd name="connsiteX4" fmla="*/ 812800 w 2819400"/>
              <a:gd name="connsiteY4" fmla="*/ 26418 h 163327"/>
              <a:gd name="connsiteX5" fmla="*/ 956734 w 2819400"/>
              <a:gd name="connsiteY5" fmla="*/ 128019 h 163327"/>
              <a:gd name="connsiteX6" fmla="*/ 1159935 w 2819400"/>
              <a:gd name="connsiteY6" fmla="*/ 128018 h 163327"/>
              <a:gd name="connsiteX7" fmla="*/ 1354667 w 2819400"/>
              <a:gd name="connsiteY7" fmla="*/ 60285 h 163327"/>
              <a:gd name="connsiteX8" fmla="*/ 1608667 w 2819400"/>
              <a:gd name="connsiteY8" fmla="*/ 1018 h 163327"/>
              <a:gd name="connsiteX9" fmla="*/ 1794933 w 2819400"/>
              <a:gd name="connsiteY9" fmla="*/ 111086 h 163327"/>
              <a:gd name="connsiteX10" fmla="*/ 1972733 w 2819400"/>
              <a:gd name="connsiteY10" fmla="*/ 136486 h 163327"/>
              <a:gd name="connsiteX11" fmla="*/ 2201334 w 2819400"/>
              <a:gd name="connsiteY11" fmla="*/ 60286 h 163327"/>
              <a:gd name="connsiteX12" fmla="*/ 2421467 w 2819400"/>
              <a:gd name="connsiteY12" fmla="*/ 17953 h 163327"/>
              <a:gd name="connsiteX13" fmla="*/ 2633134 w 2819400"/>
              <a:gd name="connsiteY13" fmla="*/ 161884 h 163327"/>
              <a:gd name="connsiteX14" fmla="*/ 2819400 w 2819400"/>
              <a:gd name="connsiteY14" fmla="*/ 102618 h 163327"/>
              <a:gd name="connsiteX0" fmla="*/ 0 w 2819400"/>
              <a:gd name="connsiteY0" fmla="*/ 34886 h 163327"/>
              <a:gd name="connsiteX1" fmla="*/ 50799 w 2819400"/>
              <a:gd name="connsiteY1" fmla="*/ 34885 h 163327"/>
              <a:gd name="connsiteX2" fmla="*/ 296334 w 2819400"/>
              <a:gd name="connsiteY2" fmla="*/ 153418 h 163327"/>
              <a:gd name="connsiteX3" fmla="*/ 609601 w 2819400"/>
              <a:gd name="connsiteY3" fmla="*/ 34885 h 163327"/>
              <a:gd name="connsiteX4" fmla="*/ 812800 w 2819400"/>
              <a:gd name="connsiteY4" fmla="*/ 26418 h 163327"/>
              <a:gd name="connsiteX5" fmla="*/ 956734 w 2819400"/>
              <a:gd name="connsiteY5" fmla="*/ 128019 h 163327"/>
              <a:gd name="connsiteX6" fmla="*/ 1159935 w 2819400"/>
              <a:gd name="connsiteY6" fmla="*/ 128018 h 163327"/>
              <a:gd name="connsiteX7" fmla="*/ 1354667 w 2819400"/>
              <a:gd name="connsiteY7" fmla="*/ 60285 h 163327"/>
              <a:gd name="connsiteX8" fmla="*/ 1608667 w 2819400"/>
              <a:gd name="connsiteY8" fmla="*/ 1018 h 163327"/>
              <a:gd name="connsiteX9" fmla="*/ 1794933 w 2819400"/>
              <a:gd name="connsiteY9" fmla="*/ 111086 h 163327"/>
              <a:gd name="connsiteX10" fmla="*/ 1972733 w 2819400"/>
              <a:gd name="connsiteY10" fmla="*/ 136486 h 163327"/>
              <a:gd name="connsiteX11" fmla="*/ 2201334 w 2819400"/>
              <a:gd name="connsiteY11" fmla="*/ 60286 h 163327"/>
              <a:gd name="connsiteX12" fmla="*/ 2421467 w 2819400"/>
              <a:gd name="connsiteY12" fmla="*/ 17953 h 163327"/>
              <a:gd name="connsiteX13" fmla="*/ 2633134 w 2819400"/>
              <a:gd name="connsiteY13" fmla="*/ 161884 h 163327"/>
              <a:gd name="connsiteX14" fmla="*/ 2819400 w 2819400"/>
              <a:gd name="connsiteY14" fmla="*/ 102618 h 163327"/>
              <a:gd name="connsiteX0" fmla="*/ 0 w 2929467"/>
              <a:gd name="connsiteY0" fmla="*/ 77219 h 163327"/>
              <a:gd name="connsiteX1" fmla="*/ 160866 w 2929467"/>
              <a:gd name="connsiteY1" fmla="*/ 34885 h 163327"/>
              <a:gd name="connsiteX2" fmla="*/ 406401 w 2929467"/>
              <a:gd name="connsiteY2" fmla="*/ 153418 h 163327"/>
              <a:gd name="connsiteX3" fmla="*/ 719668 w 2929467"/>
              <a:gd name="connsiteY3" fmla="*/ 34885 h 163327"/>
              <a:gd name="connsiteX4" fmla="*/ 922867 w 2929467"/>
              <a:gd name="connsiteY4" fmla="*/ 26418 h 163327"/>
              <a:gd name="connsiteX5" fmla="*/ 1066801 w 2929467"/>
              <a:gd name="connsiteY5" fmla="*/ 128019 h 163327"/>
              <a:gd name="connsiteX6" fmla="*/ 1270002 w 2929467"/>
              <a:gd name="connsiteY6" fmla="*/ 128018 h 163327"/>
              <a:gd name="connsiteX7" fmla="*/ 1464734 w 2929467"/>
              <a:gd name="connsiteY7" fmla="*/ 60285 h 163327"/>
              <a:gd name="connsiteX8" fmla="*/ 1718734 w 2929467"/>
              <a:gd name="connsiteY8" fmla="*/ 1018 h 163327"/>
              <a:gd name="connsiteX9" fmla="*/ 1905000 w 2929467"/>
              <a:gd name="connsiteY9" fmla="*/ 111086 h 163327"/>
              <a:gd name="connsiteX10" fmla="*/ 2082800 w 2929467"/>
              <a:gd name="connsiteY10" fmla="*/ 136486 h 163327"/>
              <a:gd name="connsiteX11" fmla="*/ 2311401 w 2929467"/>
              <a:gd name="connsiteY11" fmla="*/ 60286 h 163327"/>
              <a:gd name="connsiteX12" fmla="*/ 2531534 w 2929467"/>
              <a:gd name="connsiteY12" fmla="*/ 17953 h 163327"/>
              <a:gd name="connsiteX13" fmla="*/ 2743201 w 2929467"/>
              <a:gd name="connsiteY13" fmla="*/ 161884 h 163327"/>
              <a:gd name="connsiteX14" fmla="*/ 2929467 w 2929467"/>
              <a:gd name="connsiteY14" fmla="*/ 102618 h 163327"/>
              <a:gd name="connsiteX0" fmla="*/ 0 w 2929467"/>
              <a:gd name="connsiteY0" fmla="*/ 77219 h 163327"/>
              <a:gd name="connsiteX1" fmla="*/ 160866 w 2929467"/>
              <a:gd name="connsiteY1" fmla="*/ 34885 h 163327"/>
              <a:gd name="connsiteX2" fmla="*/ 364068 w 2929467"/>
              <a:gd name="connsiteY2" fmla="*/ 153418 h 163327"/>
              <a:gd name="connsiteX3" fmla="*/ 719668 w 2929467"/>
              <a:gd name="connsiteY3" fmla="*/ 34885 h 163327"/>
              <a:gd name="connsiteX4" fmla="*/ 922867 w 2929467"/>
              <a:gd name="connsiteY4" fmla="*/ 26418 h 163327"/>
              <a:gd name="connsiteX5" fmla="*/ 1066801 w 2929467"/>
              <a:gd name="connsiteY5" fmla="*/ 128019 h 163327"/>
              <a:gd name="connsiteX6" fmla="*/ 1270002 w 2929467"/>
              <a:gd name="connsiteY6" fmla="*/ 128018 h 163327"/>
              <a:gd name="connsiteX7" fmla="*/ 1464734 w 2929467"/>
              <a:gd name="connsiteY7" fmla="*/ 60285 h 163327"/>
              <a:gd name="connsiteX8" fmla="*/ 1718734 w 2929467"/>
              <a:gd name="connsiteY8" fmla="*/ 1018 h 163327"/>
              <a:gd name="connsiteX9" fmla="*/ 1905000 w 2929467"/>
              <a:gd name="connsiteY9" fmla="*/ 111086 h 163327"/>
              <a:gd name="connsiteX10" fmla="*/ 2082800 w 2929467"/>
              <a:gd name="connsiteY10" fmla="*/ 136486 h 163327"/>
              <a:gd name="connsiteX11" fmla="*/ 2311401 w 2929467"/>
              <a:gd name="connsiteY11" fmla="*/ 60286 h 163327"/>
              <a:gd name="connsiteX12" fmla="*/ 2531534 w 2929467"/>
              <a:gd name="connsiteY12" fmla="*/ 17953 h 163327"/>
              <a:gd name="connsiteX13" fmla="*/ 2743201 w 2929467"/>
              <a:gd name="connsiteY13" fmla="*/ 161884 h 163327"/>
              <a:gd name="connsiteX14" fmla="*/ 2929467 w 2929467"/>
              <a:gd name="connsiteY14" fmla="*/ 102618 h 163327"/>
              <a:gd name="connsiteX0" fmla="*/ 0 w 2929467"/>
              <a:gd name="connsiteY0" fmla="*/ 77219 h 163327"/>
              <a:gd name="connsiteX1" fmla="*/ 126999 w 2929467"/>
              <a:gd name="connsiteY1" fmla="*/ 26419 h 163327"/>
              <a:gd name="connsiteX2" fmla="*/ 364068 w 2929467"/>
              <a:gd name="connsiteY2" fmla="*/ 153418 h 163327"/>
              <a:gd name="connsiteX3" fmla="*/ 719668 w 2929467"/>
              <a:gd name="connsiteY3" fmla="*/ 34885 h 163327"/>
              <a:gd name="connsiteX4" fmla="*/ 922867 w 2929467"/>
              <a:gd name="connsiteY4" fmla="*/ 26418 h 163327"/>
              <a:gd name="connsiteX5" fmla="*/ 1066801 w 2929467"/>
              <a:gd name="connsiteY5" fmla="*/ 128019 h 163327"/>
              <a:gd name="connsiteX6" fmla="*/ 1270002 w 2929467"/>
              <a:gd name="connsiteY6" fmla="*/ 128018 h 163327"/>
              <a:gd name="connsiteX7" fmla="*/ 1464734 w 2929467"/>
              <a:gd name="connsiteY7" fmla="*/ 60285 h 163327"/>
              <a:gd name="connsiteX8" fmla="*/ 1718734 w 2929467"/>
              <a:gd name="connsiteY8" fmla="*/ 1018 h 163327"/>
              <a:gd name="connsiteX9" fmla="*/ 1905000 w 2929467"/>
              <a:gd name="connsiteY9" fmla="*/ 111086 h 163327"/>
              <a:gd name="connsiteX10" fmla="*/ 2082800 w 2929467"/>
              <a:gd name="connsiteY10" fmla="*/ 136486 h 163327"/>
              <a:gd name="connsiteX11" fmla="*/ 2311401 w 2929467"/>
              <a:gd name="connsiteY11" fmla="*/ 60286 h 163327"/>
              <a:gd name="connsiteX12" fmla="*/ 2531534 w 2929467"/>
              <a:gd name="connsiteY12" fmla="*/ 17953 h 163327"/>
              <a:gd name="connsiteX13" fmla="*/ 2743201 w 2929467"/>
              <a:gd name="connsiteY13" fmla="*/ 161884 h 163327"/>
              <a:gd name="connsiteX14" fmla="*/ 2929467 w 2929467"/>
              <a:gd name="connsiteY14" fmla="*/ 102618 h 163327"/>
              <a:gd name="connsiteX0" fmla="*/ 0 w 2971801"/>
              <a:gd name="connsiteY0" fmla="*/ 85685 h 163327"/>
              <a:gd name="connsiteX1" fmla="*/ 169333 w 2971801"/>
              <a:gd name="connsiteY1" fmla="*/ 26419 h 163327"/>
              <a:gd name="connsiteX2" fmla="*/ 406402 w 2971801"/>
              <a:gd name="connsiteY2" fmla="*/ 153418 h 163327"/>
              <a:gd name="connsiteX3" fmla="*/ 762002 w 2971801"/>
              <a:gd name="connsiteY3" fmla="*/ 34885 h 163327"/>
              <a:gd name="connsiteX4" fmla="*/ 965201 w 2971801"/>
              <a:gd name="connsiteY4" fmla="*/ 26418 h 163327"/>
              <a:gd name="connsiteX5" fmla="*/ 1109135 w 2971801"/>
              <a:gd name="connsiteY5" fmla="*/ 128019 h 163327"/>
              <a:gd name="connsiteX6" fmla="*/ 1312336 w 2971801"/>
              <a:gd name="connsiteY6" fmla="*/ 128018 h 163327"/>
              <a:gd name="connsiteX7" fmla="*/ 1507068 w 2971801"/>
              <a:gd name="connsiteY7" fmla="*/ 60285 h 163327"/>
              <a:gd name="connsiteX8" fmla="*/ 1761068 w 2971801"/>
              <a:gd name="connsiteY8" fmla="*/ 1018 h 163327"/>
              <a:gd name="connsiteX9" fmla="*/ 1947334 w 2971801"/>
              <a:gd name="connsiteY9" fmla="*/ 111086 h 163327"/>
              <a:gd name="connsiteX10" fmla="*/ 2125134 w 2971801"/>
              <a:gd name="connsiteY10" fmla="*/ 136486 h 163327"/>
              <a:gd name="connsiteX11" fmla="*/ 2353735 w 2971801"/>
              <a:gd name="connsiteY11" fmla="*/ 60286 h 163327"/>
              <a:gd name="connsiteX12" fmla="*/ 2573868 w 2971801"/>
              <a:gd name="connsiteY12" fmla="*/ 17953 h 163327"/>
              <a:gd name="connsiteX13" fmla="*/ 2785535 w 2971801"/>
              <a:gd name="connsiteY13" fmla="*/ 161884 h 163327"/>
              <a:gd name="connsiteX14" fmla="*/ 2971801 w 2971801"/>
              <a:gd name="connsiteY14" fmla="*/ 102618 h 163327"/>
              <a:gd name="connsiteX0" fmla="*/ 0 w 2971801"/>
              <a:gd name="connsiteY0" fmla="*/ 34885 h 163327"/>
              <a:gd name="connsiteX1" fmla="*/ 169333 w 2971801"/>
              <a:gd name="connsiteY1" fmla="*/ 26419 h 163327"/>
              <a:gd name="connsiteX2" fmla="*/ 406402 w 2971801"/>
              <a:gd name="connsiteY2" fmla="*/ 153418 h 163327"/>
              <a:gd name="connsiteX3" fmla="*/ 762002 w 2971801"/>
              <a:gd name="connsiteY3" fmla="*/ 34885 h 163327"/>
              <a:gd name="connsiteX4" fmla="*/ 965201 w 2971801"/>
              <a:gd name="connsiteY4" fmla="*/ 26418 h 163327"/>
              <a:gd name="connsiteX5" fmla="*/ 1109135 w 2971801"/>
              <a:gd name="connsiteY5" fmla="*/ 128019 h 163327"/>
              <a:gd name="connsiteX6" fmla="*/ 1312336 w 2971801"/>
              <a:gd name="connsiteY6" fmla="*/ 128018 h 163327"/>
              <a:gd name="connsiteX7" fmla="*/ 1507068 w 2971801"/>
              <a:gd name="connsiteY7" fmla="*/ 60285 h 163327"/>
              <a:gd name="connsiteX8" fmla="*/ 1761068 w 2971801"/>
              <a:gd name="connsiteY8" fmla="*/ 1018 h 163327"/>
              <a:gd name="connsiteX9" fmla="*/ 1947334 w 2971801"/>
              <a:gd name="connsiteY9" fmla="*/ 111086 h 163327"/>
              <a:gd name="connsiteX10" fmla="*/ 2125134 w 2971801"/>
              <a:gd name="connsiteY10" fmla="*/ 136486 h 163327"/>
              <a:gd name="connsiteX11" fmla="*/ 2353735 w 2971801"/>
              <a:gd name="connsiteY11" fmla="*/ 60286 h 163327"/>
              <a:gd name="connsiteX12" fmla="*/ 2573868 w 2971801"/>
              <a:gd name="connsiteY12" fmla="*/ 17953 h 163327"/>
              <a:gd name="connsiteX13" fmla="*/ 2785535 w 2971801"/>
              <a:gd name="connsiteY13" fmla="*/ 161884 h 163327"/>
              <a:gd name="connsiteX14" fmla="*/ 2971801 w 2971801"/>
              <a:gd name="connsiteY14" fmla="*/ 102618 h 16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1801" h="163327">
                <a:moveTo>
                  <a:pt x="0" y="34885"/>
                </a:moveTo>
                <a:cubicBezTo>
                  <a:pt x="63500" y="-1099"/>
                  <a:pt x="101599" y="6664"/>
                  <a:pt x="169333" y="26419"/>
                </a:cubicBezTo>
                <a:cubicBezTo>
                  <a:pt x="237067" y="46174"/>
                  <a:pt x="307624" y="152007"/>
                  <a:pt x="406402" y="153418"/>
                </a:cubicBezTo>
                <a:cubicBezTo>
                  <a:pt x="505180" y="154829"/>
                  <a:pt x="668869" y="56052"/>
                  <a:pt x="762002" y="34885"/>
                </a:cubicBezTo>
                <a:cubicBezTo>
                  <a:pt x="855135" y="13718"/>
                  <a:pt x="907346" y="10896"/>
                  <a:pt x="965201" y="26418"/>
                </a:cubicBezTo>
                <a:cubicBezTo>
                  <a:pt x="1023056" y="41940"/>
                  <a:pt x="1051279" y="111086"/>
                  <a:pt x="1109135" y="128019"/>
                </a:cubicBezTo>
                <a:cubicBezTo>
                  <a:pt x="1166991" y="144952"/>
                  <a:pt x="1246014" y="139307"/>
                  <a:pt x="1312336" y="128018"/>
                </a:cubicBezTo>
                <a:cubicBezTo>
                  <a:pt x="1378658" y="116729"/>
                  <a:pt x="1432279" y="81452"/>
                  <a:pt x="1507068" y="60285"/>
                </a:cubicBezTo>
                <a:cubicBezTo>
                  <a:pt x="1581857" y="39118"/>
                  <a:pt x="1687690" y="-7449"/>
                  <a:pt x="1761068" y="1018"/>
                </a:cubicBezTo>
                <a:cubicBezTo>
                  <a:pt x="1834446" y="9485"/>
                  <a:pt x="1886656" y="88508"/>
                  <a:pt x="1947334" y="111086"/>
                </a:cubicBezTo>
                <a:cubicBezTo>
                  <a:pt x="2008012" y="133664"/>
                  <a:pt x="2057401" y="144953"/>
                  <a:pt x="2125134" y="136486"/>
                </a:cubicBezTo>
                <a:cubicBezTo>
                  <a:pt x="2192867" y="128019"/>
                  <a:pt x="2278946" y="80041"/>
                  <a:pt x="2353735" y="60286"/>
                </a:cubicBezTo>
                <a:cubicBezTo>
                  <a:pt x="2428524" y="40531"/>
                  <a:pt x="2501901" y="1020"/>
                  <a:pt x="2573868" y="17953"/>
                </a:cubicBezTo>
                <a:cubicBezTo>
                  <a:pt x="2645835" y="34886"/>
                  <a:pt x="2719213" y="147773"/>
                  <a:pt x="2785535" y="161884"/>
                </a:cubicBezTo>
                <a:cubicBezTo>
                  <a:pt x="2851857" y="175995"/>
                  <a:pt x="2937934" y="81451"/>
                  <a:pt x="2971801" y="102618"/>
                </a:cubicBezTo>
              </a:path>
            </a:pathLst>
          </a:cu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TextBox 1"/>
          <p:cNvSpPr txBox="1">
            <a:spLocks noChangeArrowheads="1"/>
          </p:cNvSpPr>
          <p:nvPr/>
        </p:nvSpPr>
        <p:spPr bwMode="auto">
          <a:xfrm>
            <a:off x="5872490" y="3857087"/>
            <a:ext cx="1152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</a:rPr>
              <a:t>breaths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505650" y="3447360"/>
            <a:ext cx="1541603" cy="646331"/>
          </a:xfrm>
          <a:prstGeom prst="rect">
            <a:avLst/>
          </a:prstGeom>
          <a:noFill/>
          <a:ln cap="rnd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dirty="0">
                <a:latin typeface="Calibri" pitchFamily="34" charset="0"/>
                <a:ea typeface="+mn-ea"/>
              </a:rPr>
              <a:t>14 techniques implemented</a:t>
            </a:r>
          </a:p>
        </p:txBody>
      </p:sp>
    </p:spTree>
    <p:extLst>
      <p:ext uri="{BB962C8B-B14F-4D97-AF65-F5344CB8AC3E}">
        <p14:creationId xmlns:p14="http://schemas.microsoft.com/office/powerpoint/2010/main" val="34826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pic>
        <p:nvPicPr>
          <p:cNvPr id="16387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425" y="3284538"/>
            <a:ext cx="7691525" cy="3204802"/>
          </a:xfrm>
        </p:spPr>
      </p:pic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7505650" y="3447360"/>
            <a:ext cx="1541603" cy="646331"/>
          </a:xfrm>
          <a:prstGeom prst="rect">
            <a:avLst/>
          </a:prstGeom>
          <a:noFill/>
          <a:ln cap="rnd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dirty="0" smtClean="0">
                <a:latin typeface="Calibri" pitchFamily="34" charset="0"/>
                <a:ea typeface="+mn-ea"/>
              </a:rPr>
              <a:t>12 </a:t>
            </a:r>
            <a:r>
              <a:rPr lang="en-GB" dirty="0">
                <a:latin typeface="Calibri" pitchFamily="34" charset="0"/>
                <a:ea typeface="+mn-ea"/>
              </a:rPr>
              <a:t>techniques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pic>
        <p:nvPicPr>
          <p:cNvPr id="1741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3463" y="3284538"/>
            <a:ext cx="4537075" cy="3241675"/>
          </a:xfrm>
        </p:spPr>
      </p:pic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7505650" y="3447360"/>
            <a:ext cx="1541603" cy="646331"/>
          </a:xfrm>
          <a:prstGeom prst="rect">
            <a:avLst/>
          </a:prstGeom>
          <a:noFill/>
          <a:ln cap="rnd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dirty="0">
                <a:latin typeface="Calibri" pitchFamily="34" charset="0"/>
                <a:ea typeface="+mn-ea"/>
              </a:rPr>
              <a:t>4</a:t>
            </a:r>
            <a:r>
              <a:rPr lang="en-GB" dirty="0" smtClean="0">
                <a:latin typeface="Calibri" pitchFamily="34" charset="0"/>
                <a:ea typeface="+mn-ea"/>
              </a:rPr>
              <a:t> </a:t>
            </a:r>
            <a:r>
              <a:rPr lang="en-GB" dirty="0">
                <a:latin typeface="Calibri" pitchFamily="34" charset="0"/>
                <a:ea typeface="+mn-ea"/>
              </a:rPr>
              <a:t>techniques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5720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7" y="4621213"/>
            <a:ext cx="181451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05650" y="3447360"/>
            <a:ext cx="1541603" cy="646331"/>
          </a:xfrm>
          <a:prstGeom prst="rect">
            <a:avLst/>
          </a:prstGeom>
          <a:noFill/>
          <a:ln cap="rnd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dirty="0" smtClean="0">
                <a:latin typeface="Calibri" pitchFamily="34" charset="0"/>
                <a:ea typeface="+mn-ea"/>
              </a:rPr>
              <a:t>1 technique implemented</a:t>
            </a:r>
            <a:endParaRPr lang="en-GB" dirty="0">
              <a:latin typeface="Calibri" pitchFamily="34" charset="0"/>
              <a:ea typeface="+mn-ea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7747319" y="5091430"/>
            <a:ext cx="878522" cy="3385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Fusion</a:t>
            </a:r>
            <a:endParaRPr lang="en-GB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sz="half" idx="4294967295"/>
          </p:nvPr>
        </p:nvSpPr>
        <p:spPr>
          <a:xfrm>
            <a:off x="3851275" y="3429000"/>
            <a:ext cx="2452688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Fourier Transform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Autoregression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Peak detection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Zero-crossings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Constructing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19463" name="Content Placeholder 4"/>
          <p:cNvSpPr>
            <a:spLocks noGrp="1"/>
          </p:cNvSpPr>
          <p:nvPr>
            <p:ph sz="half" idx="4294967295"/>
          </p:nvPr>
        </p:nvSpPr>
        <p:spPr>
          <a:xfrm>
            <a:off x="1258888" y="3429000"/>
            <a:ext cx="2736850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BW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AM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FM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Peak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Onset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71913" y="3989388"/>
            <a:ext cx="1779587" cy="3190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3" name="Content Placeholder 4"/>
          <p:cNvSpPr>
            <a:spLocks noGrp="1"/>
          </p:cNvSpPr>
          <p:nvPr>
            <p:ph sz="half" idx="4294967295"/>
          </p:nvPr>
        </p:nvSpPr>
        <p:spPr>
          <a:xfrm>
            <a:off x="3851275" y="3429000"/>
            <a:ext cx="2452688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Fourier Transform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Autoregression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Peak detection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Zero-crossings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Constructing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20488" name="Content Placeholder 4"/>
          <p:cNvSpPr>
            <a:spLocks noGrp="1"/>
          </p:cNvSpPr>
          <p:nvPr>
            <p:ph sz="half" idx="4294967295"/>
          </p:nvPr>
        </p:nvSpPr>
        <p:spPr>
          <a:xfrm>
            <a:off x="1258888" y="3429000"/>
            <a:ext cx="2736850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BW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AM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FM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Peak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Onset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 smtClean="0"/>
              <a:t>…</a:t>
            </a:r>
            <a:endParaRPr lang="en-GB" alt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187450" y="3429000"/>
            <a:ext cx="684213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71913" y="4375150"/>
            <a:ext cx="1779587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4" name="Straight Connector 13"/>
          <p:cNvCxnSpPr>
            <a:stCxn id="12" idx="3"/>
            <a:endCxn id="13" idx="1"/>
          </p:cNvCxnSpPr>
          <p:nvPr/>
        </p:nvCxnSpPr>
        <p:spPr>
          <a:xfrm>
            <a:off x="1871663" y="3573463"/>
            <a:ext cx="2000250" cy="946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87450" y="4157663"/>
            <a:ext cx="684213" cy="30003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7" name="Straight Connector 16"/>
          <p:cNvCxnSpPr>
            <a:stCxn id="15" idx="3"/>
            <a:endCxn id="16" idx="1"/>
          </p:cNvCxnSpPr>
          <p:nvPr/>
        </p:nvCxnSpPr>
        <p:spPr>
          <a:xfrm flipV="1">
            <a:off x="1871663" y="4148138"/>
            <a:ext cx="2000250" cy="160337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Respiratory Rate</a:t>
            </a:r>
            <a:endParaRPr lang="en-GB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/>
            <a:r>
              <a:rPr lang="en-GB" altLang="en-US" dirty="0"/>
              <a:t>The most sensitive marker of clinical deterioration</a:t>
            </a:r>
          </a:p>
          <a:p>
            <a:pPr eaLnBrk="1" hangingPunct="1"/>
            <a:r>
              <a:rPr lang="en-GB" altLang="en-US" dirty="0"/>
              <a:t>Notoriously poorly </a:t>
            </a:r>
            <a:r>
              <a:rPr lang="en-GB" altLang="en-US" dirty="0" smtClean="0"/>
              <a:t>recorded</a:t>
            </a:r>
          </a:p>
          <a:p>
            <a:pPr lvl="1" eaLnBrk="1" hangingPunct="1"/>
            <a:r>
              <a:rPr lang="en-GB" altLang="en-US" dirty="0" smtClean="0"/>
              <a:t>Missing</a:t>
            </a:r>
          </a:p>
          <a:p>
            <a:pPr lvl="1" eaLnBrk="1" hangingPunct="1"/>
            <a:r>
              <a:rPr lang="en-GB" altLang="en-US" dirty="0" smtClean="0"/>
              <a:t>Inaccurate</a:t>
            </a:r>
            <a:endParaRPr lang="en-GB" altLang="en-US" dirty="0"/>
          </a:p>
          <a:p>
            <a:pPr eaLnBrk="1" hangingPunct="1"/>
            <a:r>
              <a:rPr lang="en-GB" altLang="en-US" dirty="0"/>
              <a:t>Difficult to measure manually</a:t>
            </a:r>
          </a:p>
          <a:p>
            <a:pPr eaLnBrk="1" hangingPunct="1"/>
            <a:r>
              <a:rPr lang="en-GB" altLang="en-US" dirty="0"/>
              <a:t>Thoracic bands uncomfortable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69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stCxn id="15" idx="3"/>
            <a:endCxn id="13" idx="1"/>
          </p:cNvCxnSpPr>
          <p:nvPr/>
        </p:nvCxnSpPr>
        <p:spPr>
          <a:xfrm>
            <a:off x="1871663" y="4308475"/>
            <a:ext cx="200025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71913" y="3989388"/>
            <a:ext cx="1779587" cy="3190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08" name="Content Placeholder 4"/>
          <p:cNvSpPr>
            <a:spLocks noGrp="1"/>
          </p:cNvSpPr>
          <p:nvPr>
            <p:ph sz="half" idx="4294967295"/>
          </p:nvPr>
        </p:nvSpPr>
        <p:spPr>
          <a:xfrm>
            <a:off x="3851275" y="3429000"/>
            <a:ext cx="2452688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Fourier Transform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Autoregression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Peak detection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Zero-crossings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Constructing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21513" name="Content Placeholder 4"/>
          <p:cNvSpPr>
            <a:spLocks noGrp="1"/>
          </p:cNvSpPr>
          <p:nvPr>
            <p:ph sz="half" idx="4294967295"/>
          </p:nvPr>
        </p:nvSpPr>
        <p:spPr>
          <a:xfrm>
            <a:off x="1258888" y="3429000"/>
            <a:ext cx="2736850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BW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AM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FM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Peak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Onset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450" y="3429000"/>
            <a:ext cx="684213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71913" y="4375150"/>
            <a:ext cx="1779587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4" name="Straight Connector 13"/>
          <p:cNvCxnSpPr>
            <a:stCxn id="12" idx="3"/>
            <a:endCxn id="13" idx="1"/>
          </p:cNvCxnSpPr>
          <p:nvPr/>
        </p:nvCxnSpPr>
        <p:spPr>
          <a:xfrm>
            <a:off x="1871663" y="3573463"/>
            <a:ext cx="2000250" cy="946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87450" y="4159250"/>
            <a:ext cx="684213" cy="2984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7" name="Straight Connector 16"/>
          <p:cNvCxnSpPr>
            <a:stCxn id="15" idx="3"/>
            <a:endCxn id="16" idx="1"/>
          </p:cNvCxnSpPr>
          <p:nvPr/>
        </p:nvCxnSpPr>
        <p:spPr>
          <a:xfrm flipV="1">
            <a:off x="1871663" y="4148138"/>
            <a:ext cx="2000250" cy="160337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stCxn id="12" idx="3"/>
          </p:cNvCxnSpPr>
          <p:nvPr/>
        </p:nvCxnSpPr>
        <p:spPr>
          <a:xfrm>
            <a:off x="1871663" y="3573463"/>
            <a:ext cx="2000250" cy="5746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Content Placeholder 4"/>
          <p:cNvSpPr>
            <a:spLocks noGrp="1"/>
          </p:cNvSpPr>
          <p:nvPr>
            <p:ph sz="half" idx="4294967295"/>
          </p:nvPr>
        </p:nvSpPr>
        <p:spPr>
          <a:xfrm>
            <a:off x="1258888" y="3429000"/>
            <a:ext cx="2736850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BW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AM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FM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Peak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Onset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cxnSp>
        <p:nvCxnSpPr>
          <p:cNvPr id="19" name="Straight Connector 18"/>
          <p:cNvCxnSpPr>
            <a:stCxn id="15" idx="3"/>
            <a:endCxn id="13" idx="1"/>
          </p:cNvCxnSpPr>
          <p:nvPr/>
        </p:nvCxnSpPr>
        <p:spPr>
          <a:xfrm>
            <a:off x="1871663" y="4308475"/>
            <a:ext cx="200025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71913" y="3989388"/>
            <a:ext cx="1779587" cy="3190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4" name="Content Placeholder 4"/>
          <p:cNvSpPr>
            <a:spLocks noGrp="1"/>
          </p:cNvSpPr>
          <p:nvPr>
            <p:ph sz="half" idx="4294967295"/>
          </p:nvPr>
        </p:nvSpPr>
        <p:spPr>
          <a:xfrm>
            <a:off x="3851275" y="3429000"/>
            <a:ext cx="2452688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Fourier Transform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Autoregression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Peak detection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Zero-crossings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sp>
        <p:nvSpPr>
          <p:cNvPr id="22535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Constructing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7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22538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12" name="Rectangle 11"/>
          <p:cNvSpPr/>
          <p:nvPr/>
        </p:nvSpPr>
        <p:spPr>
          <a:xfrm>
            <a:off x="1187450" y="3429000"/>
            <a:ext cx="684213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71913" y="4375150"/>
            <a:ext cx="1779587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4" name="Straight Connector 13"/>
          <p:cNvCxnSpPr>
            <a:stCxn id="12" idx="3"/>
            <a:endCxn id="13" idx="1"/>
          </p:cNvCxnSpPr>
          <p:nvPr/>
        </p:nvCxnSpPr>
        <p:spPr>
          <a:xfrm>
            <a:off x="1871663" y="3573463"/>
            <a:ext cx="2000250" cy="946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87450" y="4159250"/>
            <a:ext cx="684213" cy="2984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7" name="Straight Connector 16"/>
          <p:cNvCxnSpPr>
            <a:stCxn id="15" idx="3"/>
            <a:endCxn id="16" idx="1"/>
          </p:cNvCxnSpPr>
          <p:nvPr/>
        </p:nvCxnSpPr>
        <p:spPr>
          <a:xfrm flipV="1">
            <a:off x="1871663" y="4148138"/>
            <a:ext cx="2000250" cy="160337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>
            <a:stCxn id="15" idx="3"/>
            <a:endCxn id="22" idx="1"/>
          </p:cNvCxnSpPr>
          <p:nvPr/>
        </p:nvCxnSpPr>
        <p:spPr>
          <a:xfrm>
            <a:off x="1871663" y="4308475"/>
            <a:ext cx="2000250" cy="5762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87450" y="4565650"/>
            <a:ext cx="18859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8" name="Straight Connector 27"/>
          <p:cNvCxnSpPr>
            <a:endCxn id="23" idx="1"/>
          </p:cNvCxnSpPr>
          <p:nvPr/>
        </p:nvCxnSpPr>
        <p:spPr>
          <a:xfrm>
            <a:off x="1871663" y="3573463"/>
            <a:ext cx="2000250" cy="2174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Content Placeholder 4"/>
          <p:cNvSpPr>
            <a:spLocks noGrp="1"/>
          </p:cNvSpPr>
          <p:nvPr>
            <p:ph sz="half" idx="4294967295"/>
          </p:nvPr>
        </p:nvSpPr>
        <p:spPr>
          <a:xfrm>
            <a:off x="3851275" y="3429000"/>
            <a:ext cx="2452688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Fourier Transform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Autoregression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Peak detection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Zero-crossings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sp>
        <p:nvSpPr>
          <p:cNvPr id="23558" name="Content Placeholder 4"/>
          <p:cNvSpPr>
            <a:spLocks noGrp="1"/>
          </p:cNvSpPr>
          <p:nvPr>
            <p:ph sz="half" idx="4294967295"/>
          </p:nvPr>
        </p:nvSpPr>
        <p:spPr>
          <a:xfrm>
            <a:off x="1258888" y="3429000"/>
            <a:ext cx="2736850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BW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AM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FM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Peak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Onset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cxnSp>
        <p:nvCxnSpPr>
          <p:cNvPr id="20" name="Straight Connector 19"/>
          <p:cNvCxnSpPr>
            <a:stCxn id="12" idx="3"/>
          </p:cNvCxnSpPr>
          <p:nvPr/>
        </p:nvCxnSpPr>
        <p:spPr>
          <a:xfrm>
            <a:off x="1871663" y="3573463"/>
            <a:ext cx="2000250" cy="5746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  <a:endCxn id="13" idx="1"/>
          </p:cNvCxnSpPr>
          <p:nvPr/>
        </p:nvCxnSpPr>
        <p:spPr>
          <a:xfrm>
            <a:off x="1871663" y="4308475"/>
            <a:ext cx="200025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71913" y="3989388"/>
            <a:ext cx="1779587" cy="3190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Constructing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64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23565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12" name="Rectangle 11"/>
          <p:cNvSpPr/>
          <p:nvPr/>
        </p:nvSpPr>
        <p:spPr>
          <a:xfrm>
            <a:off x="1187450" y="3429000"/>
            <a:ext cx="684213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71913" y="4375150"/>
            <a:ext cx="1779587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87450" y="4159250"/>
            <a:ext cx="684213" cy="2984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871913" y="4740275"/>
            <a:ext cx="1668462" cy="28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187450" y="3790950"/>
            <a:ext cx="684213" cy="28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187450" y="4940300"/>
            <a:ext cx="2019300" cy="273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71913" y="3648075"/>
            <a:ext cx="1943100" cy="28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9" name="Straight Connector 28"/>
          <p:cNvCxnSpPr>
            <a:endCxn id="22" idx="1"/>
          </p:cNvCxnSpPr>
          <p:nvPr/>
        </p:nvCxnSpPr>
        <p:spPr>
          <a:xfrm>
            <a:off x="1871663" y="3573463"/>
            <a:ext cx="2000250" cy="13112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3"/>
            <a:endCxn id="23" idx="1"/>
          </p:cNvCxnSpPr>
          <p:nvPr/>
        </p:nvCxnSpPr>
        <p:spPr>
          <a:xfrm flipV="1">
            <a:off x="1871663" y="3790950"/>
            <a:ext cx="2000250" cy="144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5" idx="3"/>
            <a:endCxn id="16" idx="1"/>
          </p:cNvCxnSpPr>
          <p:nvPr/>
        </p:nvCxnSpPr>
        <p:spPr>
          <a:xfrm>
            <a:off x="1871663" y="3935413"/>
            <a:ext cx="2000250" cy="212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13" idx="1"/>
          </p:cNvCxnSpPr>
          <p:nvPr/>
        </p:nvCxnSpPr>
        <p:spPr>
          <a:xfrm>
            <a:off x="1871663" y="3935413"/>
            <a:ext cx="200025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5" idx="3"/>
            <a:endCxn id="22" idx="1"/>
          </p:cNvCxnSpPr>
          <p:nvPr/>
        </p:nvCxnSpPr>
        <p:spPr>
          <a:xfrm>
            <a:off x="1871663" y="3935413"/>
            <a:ext cx="2000250" cy="949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3"/>
            <a:endCxn id="23" idx="1"/>
          </p:cNvCxnSpPr>
          <p:nvPr/>
        </p:nvCxnSpPr>
        <p:spPr>
          <a:xfrm flipV="1">
            <a:off x="1871663" y="3790950"/>
            <a:ext cx="2000250" cy="517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6" idx="3"/>
            <a:endCxn id="23" idx="1"/>
          </p:cNvCxnSpPr>
          <p:nvPr/>
        </p:nvCxnSpPr>
        <p:spPr>
          <a:xfrm flipV="1">
            <a:off x="3073400" y="3790950"/>
            <a:ext cx="798513" cy="911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6" idx="3"/>
            <a:endCxn id="16" idx="1"/>
          </p:cNvCxnSpPr>
          <p:nvPr/>
        </p:nvCxnSpPr>
        <p:spPr>
          <a:xfrm flipV="1">
            <a:off x="3073400" y="4148138"/>
            <a:ext cx="798513" cy="5540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6" idx="3"/>
            <a:endCxn id="13" idx="1"/>
          </p:cNvCxnSpPr>
          <p:nvPr/>
        </p:nvCxnSpPr>
        <p:spPr>
          <a:xfrm flipV="1">
            <a:off x="3073400" y="4519613"/>
            <a:ext cx="798513" cy="1825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6" idx="3"/>
            <a:endCxn id="22" idx="1"/>
          </p:cNvCxnSpPr>
          <p:nvPr/>
        </p:nvCxnSpPr>
        <p:spPr>
          <a:xfrm>
            <a:off x="3073400" y="4702175"/>
            <a:ext cx="798513" cy="182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3"/>
            <a:endCxn id="23" idx="1"/>
          </p:cNvCxnSpPr>
          <p:nvPr/>
        </p:nvCxnSpPr>
        <p:spPr>
          <a:xfrm flipV="1">
            <a:off x="3206750" y="3790950"/>
            <a:ext cx="665163" cy="1285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7" idx="3"/>
            <a:endCxn id="16" idx="1"/>
          </p:cNvCxnSpPr>
          <p:nvPr/>
        </p:nvCxnSpPr>
        <p:spPr>
          <a:xfrm flipV="1">
            <a:off x="3206750" y="4148138"/>
            <a:ext cx="665163" cy="9286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3" idx="1"/>
          </p:cNvCxnSpPr>
          <p:nvPr/>
        </p:nvCxnSpPr>
        <p:spPr>
          <a:xfrm flipV="1">
            <a:off x="3206750" y="4519613"/>
            <a:ext cx="665163" cy="557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7" idx="3"/>
            <a:endCxn id="22" idx="1"/>
          </p:cNvCxnSpPr>
          <p:nvPr/>
        </p:nvCxnSpPr>
        <p:spPr>
          <a:xfrm flipV="1">
            <a:off x="3206750" y="4884738"/>
            <a:ext cx="665163" cy="1920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3"/>
            <a:endCxn id="16" idx="1"/>
          </p:cNvCxnSpPr>
          <p:nvPr/>
        </p:nvCxnSpPr>
        <p:spPr>
          <a:xfrm flipV="1">
            <a:off x="1871663" y="4148138"/>
            <a:ext cx="2000250" cy="160337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3"/>
            <a:endCxn id="13" idx="1"/>
          </p:cNvCxnSpPr>
          <p:nvPr/>
        </p:nvCxnSpPr>
        <p:spPr>
          <a:xfrm>
            <a:off x="1871663" y="3573463"/>
            <a:ext cx="2000250" cy="946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>
            <a:stCxn id="23" idx="3"/>
            <a:endCxn id="38" idx="1"/>
          </p:cNvCxnSpPr>
          <p:nvPr/>
        </p:nvCxnSpPr>
        <p:spPr>
          <a:xfrm>
            <a:off x="5815013" y="3790950"/>
            <a:ext cx="382587" cy="374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1"/>
            <a:endCxn id="23" idx="3"/>
          </p:cNvCxnSpPr>
          <p:nvPr/>
        </p:nvCxnSpPr>
        <p:spPr>
          <a:xfrm flipH="1" flipV="1">
            <a:off x="5815013" y="3790950"/>
            <a:ext cx="382587" cy="7350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8" idx="1"/>
          </p:cNvCxnSpPr>
          <p:nvPr/>
        </p:nvCxnSpPr>
        <p:spPr>
          <a:xfrm>
            <a:off x="5651500" y="4148138"/>
            <a:ext cx="546100" cy="17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6" idx="3"/>
            <a:endCxn id="40" idx="1"/>
          </p:cNvCxnSpPr>
          <p:nvPr/>
        </p:nvCxnSpPr>
        <p:spPr>
          <a:xfrm>
            <a:off x="5651500" y="4148138"/>
            <a:ext cx="546100" cy="377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3" idx="3"/>
            <a:endCxn id="38" idx="1"/>
          </p:cNvCxnSpPr>
          <p:nvPr/>
        </p:nvCxnSpPr>
        <p:spPr>
          <a:xfrm flipV="1">
            <a:off x="5651500" y="4165600"/>
            <a:ext cx="546100" cy="3540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3"/>
            <a:endCxn id="40" idx="1"/>
          </p:cNvCxnSpPr>
          <p:nvPr/>
        </p:nvCxnSpPr>
        <p:spPr>
          <a:xfrm>
            <a:off x="5651500" y="4519613"/>
            <a:ext cx="546100" cy="6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2" idx="3"/>
            <a:endCxn id="38" idx="1"/>
          </p:cNvCxnSpPr>
          <p:nvPr/>
        </p:nvCxnSpPr>
        <p:spPr>
          <a:xfrm flipV="1">
            <a:off x="5540375" y="4165600"/>
            <a:ext cx="657225" cy="719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2" idx="3"/>
            <a:endCxn id="40" idx="1"/>
          </p:cNvCxnSpPr>
          <p:nvPr/>
        </p:nvCxnSpPr>
        <p:spPr>
          <a:xfrm flipV="1">
            <a:off x="5540375" y="4525963"/>
            <a:ext cx="657225" cy="3587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3"/>
            <a:endCxn id="22" idx="1"/>
          </p:cNvCxnSpPr>
          <p:nvPr/>
        </p:nvCxnSpPr>
        <p:spPr>
          <a:xfrm>
            <a:off x="1871663" y="4308475"/>
            <a:ext cx="2000250" cy="5762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87450" y="4565650"/>
            <a:ext cx="18859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8" name="Straight Connector 27"/>
          <p:cNvCxnSpPr>
            <a:endCxn id="23" idx="1"/>
          </p:cNvCxnSpPr>
          <p:nvPr/>
        </p:nvCxnSpPr>
        <p:spPr>
          <a:xfrm>
            <a:off x="1871663" y="3573463"/>
            <a:ext cx="2000250" cy="2174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9" name="Content Placeholder 4"/>
          <p:cNvSpPr>
            <a:spLocks noGrp="1"/>
          </p:cNvSpPr>
          <p:nvPr>
            <p:ph sz="half" idx="4294967295"/>
          </p:nvPr>
        </p:nvSpPr>
        <p:spPr>
          <a:xfrm>
            <a:off x="3851275" y="3429000"/>
            <a:ext cx="2452688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Fourier Transform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Autoregression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Peak detection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Zero-crossings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sp>
        <p:nvSpPr>
          <p:cNvPr id="24590" name="Content Placeholder 4"/>
          <p:cNvSpPr>
            <a:spLocks noGrp="1"/>
          </p:cNvSpPr>
          <p:nvPr>
            <p:ph sz="half" idx="4294967295"/>
          </p:nvPr>
        </p:nvSpPr>
        <p:spPr>
          <a:xfrm>
            <a:off x="1258888" y="3429000"/>
            <a:ext cx="2736850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BW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AM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FM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Peak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Onset amplitudes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cxnSp>
        <p:nvCxnSpPr>
          <p:cNvPr id="20" name="Straight Connector 19"/>
          <p:cNvCxnSpPr>
            <a:stCxn id="12" idx="3"/>
          </p:cNvCxnSpPr>
          <p:nvPr/>
        </p:nvCxnSpPr>
        <p:spPr>
          <a:xfrm>
            <a:off x="1871663" y="3573463"/>
            <a:ext cx="2000250" cy="5746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  <a:endCxn id="13" idx="1"/>
          </p:cNvCxnSpPr>
          <p:nvPr/>
        </p:nvCxnSpPr>
        <p:spPr>
          <a:xfrm>
            <a:off x="1871663" y="4308475"/>
            <a:ext cx="200025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71913" y="3989388"/>
            <a:ext cx="1779587" cy="3190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9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Constructing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96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24597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12" name="Rectangle 11"/>
          <p:cNvSpPr/>
          <p:nvPr/>
        </p:nvSpPr>
        <p:spPr>
          <a:xfrm>
            <a:off x="1187450" y="3429000"/>
            <a:ext cx="684213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71913" y="4375150"/>
            <a:ext cx="1779587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187450" y="4159250"/>
            <a:ext cx="684213" cy="2984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871913" y="4740275"/>
            <a:ext cx="1668462" cy="28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187450" y="3790950"/>
            <a:ext cx="684213" cy="28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187450" y="4940300"/>
            <a:ext cx="2019300" cy="273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71913" y="3648075"/>
            <a:ext cx="1943100" cy="28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9" name="Straight Connector 28"/>
          <p:cNvCxnSpPr>
            <a:endCxn id="22" idx="1"/>
          </p:cNvCxnSpPr>
          <p:nvPr/>
        </p:nvCxnSpPr>
        <p:spPr>
          <a:xfrm>
            <a:off x="1871663" y="3573463"/>
            <a:ext cx="2000250" cy="13112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3"/>
            <a:endCxn id="23" idx="1"/>
          </p:cNvCxnSpPr>
          <p:nvPr/>
        </p:nvCxnSpPr>
        <p:spPr>
          <a:xfrm flipV="1">
            <a:off x="1871663" y="3790950"/>
            <a:ext cx="2000250" cy="144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5" idx="3"/>
            <a:endCxn id="16" idx="1"/>
          </p:cNvCxnSpPr>
          <p:nvPr/>
        </p:nvCxnSpPr>
        <p:spPr>
          <a:xfrm>
            <a:off x="1871663" y="3935413"/>
            <a:ext cx="2000250" cy="212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13" idx="1"/>
          </p:cNvCxnSpPr>
          <p:nvPr/>
        </p:nvCxnSpPr>
        <p:spPr>
          <a:xfrm>
            <a:off x="1871663" y="3935413"/>
            <a:ext cx="2000250" cy="58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5" idx="3"/>
            <a:endCxn id="22" idx="1"/>
          </p:cNvCxnSpPr>
          <p:nvPr/>
        </p:nvCxnSpPr>
        <p:spPr>
          <a:xfrm>
            <a:off x="1871663" y="3935413"/>
            <a:ext cx="2000250" cy="949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3"/>
            <a:endCxn id="23" idx="1"/>
          </p:cNvCxnSpPr>
          <p:nvPr/>
        </p:nvCxnSpPr>
        <p:spPr>
          <a:xfrm flipV="1">
            <a:off x="1871663" y="3790950"/>
            <a:ext cx="2000250" cy="5175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6" idx="3"/>
            <a:endCxn id="23" idx="1"/>
          </p:cNvCxnSpPr>
          <p:nvPr/>
        </p:nvCxnSpPr>
        <p:spPr>
          <a:xfrm flipV="1">
            <a:off x="3073400" y="3790950"/>
            <a:ext cx="798513" cy="911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6" idx="3"/>
            <a:endCxn id="16" idx="1"/>
          </p:cNvCxnSpPr>
          <p:nvPr/>
        </p:nvCxnSpPr>
        <p:spPr>
          <a:xfrm flipV="1">
            <a:off x="3073400" y="4148138"/>
            <a:ext cx="798513" cy="5540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6" idx="3"/>
            <a:endCxn id="13" idx="1"/>
          </p:cNvCxnSpPr>
          <p:nvPr/>
        </p:nvCxnSpPr>
        <p:spPr>
          <a:xfrm flipV="1">
            <a:off x="3073400" y="4519613"/>
            <a:ext cx="798513" cy="1825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6" idx="3"/>
            <a:endCxn id="22" idx="1"/>
          </p:cNvCxnSpPr>
          <p:nvPr/>
        </p:nvCxnSpPr>
        <p:spPr>
          <a:xfrm>
            <a:off x="3073400" y="4702175"/>
            <a:ext cx="798513" cy="1825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7" idx="3"/>
            <a:endCxn id="23" idx="1"/>
          </p:cNvCxnSpPr>
          <p:nvPr/>
        </p:nvCxnSpPr>
        <p:spPr>
          <a:xfrm flipV="1">
            <a:off x="3206750" y="3790950"/>
            <a:ext cx="665163" cy="1285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7" idx="3"/>
            <a:endCxn id="16" idx="1"/>
          </p:cNvCxnSpPr>
          <p:nvPr/>
        </p:nvCxnSpPr>
        <p:spPr>
          <a:xfrm flipV="1">
            <a:off x="3206750" y="4148138"/>
            <a:ext cx="665163" cy="9286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3" idx="1"/>
          </p:cNvCxnSpPr>
          <p:nvPr/>
        </p:nvCxnSpPr>
        <p:spPr>
          <a:xfrm flipV="1">
            <a:off x="3206750" y="4519613"/>
            <a:ext cx="665163" cy="557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7" idx="3"/>
            <a:endCxn id="22" idx="1"/>
          </p:cNvCxnSpPr>
          <p:nvPr/>
        </p:nvCxnSpPr>
        <p:spPr>
          <a:xfrm flipV="1">
            <a:off x="3206750" y="4884738"/>
            <a:ext cx="665163" cy="1920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3"/>
            <a:endCxn id="16" idx="1"/>
          </p:cNvCxnSpPr>
          <p:nvPr/>
        </p:nvCxnSpPr>
        <p:spPr>
          <a:xfrm flipV="1">
            <a:off x="1871663" y="4148138"/>
            <a:ext cx="2000250" cy="160337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3"/>
            <a:endCxn id="13" idx="1"/>
          </p:cNvCxnSpPr>
          <p:nvPr/>
        </p:nvCxnSpPr>
        <p:spPr>
          <a:xfrm>
            <a:off x="1871663" y="3573463"/>
            <a:ext cx="2000250" cy="9461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21" name="Content Placeholder 4"/>
          <p:cNvSpPr>
            <a:spLocks noGrp="1"/>
          </p:cNvSpPr>
          <p:nvPr>
            <p:ph sz="half" idx="4294967295"/>
          </p:nvPr>
        </p:nvSpPr>
        <p:spPr>
          <a:xfrm>
            <a:off x="6149975" y="3429000"/>
            <a:ext cx="2451100" cy="2160588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Smart Fusion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Temporal Fusion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/>
              <a:t>…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197600" y="4022725"/>
            <a:ext cx="1481138" cy="28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197600" y="4383088"/>
            <a:ext cx="1819275" cy="28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7246073" y="5359698"/>
            <a:ext cx="1541603" cy="923330"/>
          </a:xfrm>
          <a:prstGeom prst="rect">
            <a:avLst/>
          </a:prstGeom>
          <a:noFill/>
          <a:ln cap="rnd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dirty="0">
                <a:latin typeface="Calibri" pitchFamily="34" charset="0"/>
                <a:ea typeface="+mn-ea"/>
              </a:rPr>
              <a:t>370 algorithms implemented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Toolbox of </a:t>
            </a:r>
            <a:r>
              <a:rPr lang="en-GB" altLang="en-US" dirty="0"/>
              <a:t>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96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24597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51" name="Rounded Rectangle 50"/>
          <p:cNvSpPr/>
          <p:nvPr/>
        </p:nvSpPr>
        <p:spPr>
          <a:xfrm>
            <a:off x="1514475" y="3864770"/>
            <a:ext cx="2514600" cy="13517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2755648" y="3902075"/>
            <a:ext cx="127342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GB" sz="2000" dirty="0" smtClean="0"/>
              <a:t>Publicly available </a:t>
            </a:r>
            <a:r>
              <a:rPr lang="en-GB" sz="2000" dirty="0" smtClean="0">
                <a:hlinkClick r:id="rId7"/>
              </a:rPr>
              <a:t>here</a:t>
            </a:r>
            <a:endParaRPr lang="en-GB" sz="2000" dirty="0" smtClean="0"/>
          </a:p>
        </p:txBody>
      </p: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1747690" y="4623103"/>
            <a:ext cx="1044575" cy="4683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auto">
          <a:xfrm>
            <a:off x="1855640" y="4623103"/>
            <a:ext cx="82867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AutoShape 34"/>
          <p:cNvSpPr>
            <a:spLocks noChangeArrowheads="1"/>
          </p:cNvSpPr>
          <p:nvPr/>
        </p:nvSpPr>
        <p:spPr bwMode="auto">
          <a:xfrm>
            <a:off x="1963590" y="3975403"/>
            <a:ext cx="612775" cy="828675"/>
          </a:xfrm>
          <a:prstGeom prst="downArrow">
            <a:avLst>
              <a:gd name="adj1" fmla="val 50093"/>
              <a:gd name="adj2" fmla="val 63259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269" y="3721550"/>
            <a:ext cx="2174880" cy="2880770"/>
          </a:xfrm>
          <a:prstGeom prst="rect">
            <a:avLst/>
          </a:prstGeom>
          <a:effectLst>
            <a:outerShdw blurRad="127000" dir="5400000" sx="104000" sy="104000" algn="ctr" rotWithShape="0">
              <a:schemeClr val="tx1"/>
            </a:outerShdw>
          </a:effectLst>
        </p:spPr>
      </p:pic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142874" y="5682582"/>
            <a:ext cx="6496443" cy="10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ts val="0"/>
              </a:spcBef>
              <a:buNone/>
            </a:pPr>
            <a:r>
              <a:rPr lang="en-GB" altLang="en-US" sz="1600" dirty="0" smtClean="0"/>
              <a:t>Charlton P.H. </a:t>
            </a:r>
            <a:r>
              <a:rPr lang="en-GB" altLang="en-US" sz="1600" i="1" dirty="0" smtClean="0"/>
              <a:t>et al. </a:t>
            </a:r>
            <a:r>
              <a:rPr lang="en-GB" sz="1600" b="1" dirty="0" smtClean="0"/>
              <a:t>Waveform analysis to estimate respiratory rate</a:t>
            </a:r>
            <a:r>
              <a:rPr lang="en-GB" altLang="en-US" sz="1600" dirty="0" smtClean="0"/>
              <a:t>, in </a:t>
            </a:r>
            <a:r>
              <a:rPr lang="en-GB" altLang="en-US" sz="1600" i="1" dirty="0" smtClean="0"/>
              <a:t>Secondary Analysis of Electronic Health Records</a:t>
            </a:r>
            <a:r>
              <a:rPr lang="en-GB" altLang="en-US" sz="1600" dirty="0" smtClean="0"/>
              <a:t>, Springer, pp.377-390, 2016.</a:t>
            </a:r>
          </a:p>
          <a:p>
            <a:pPr marL="0" indent="0" algn="r" eaLnBrk="1" hangingPunct="1">
              <a:spcBef>
                <a:spcPts val="0"/>
              </a:spcBef>
              <a:buNone/>
            </a:pPr>
            <a:r>
              <a:rPr lang="en-GB" altLang="en-US" sz="1600" dirty="0" smtClean="0"/>
              <a:t>DOI</a:t>
            </a:r>
            <a:r>
              <a:rPr lang="en-GB" altLang="en-US" sz="1600" dirty="0"/>
              <a:t>: </a:t>
            </a:r>
            <a:r>
              <a:rPr lang="en-GB" altLang="en-US" sz="1600" dirty="0">
                <a:hlinkClick r:id="rId9"/>
              </a:rPr>
              <a:t>10.1007/978-3-319-43742-2_26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. </a:t>
            </a:r>
            <a:r>
              <a:rPr lang="en-GB" altLang="en-US" sz="1600" dirty="0" smtClean="0">
                <a:hlinkClick r:id="rId10"/>
              </a:rPr>
              <a:t>CC BY-NC 4.0 Licence</a:t>
            </a:r>
            <a:endParaRPr lang="en-GB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908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Verification of Implementations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50838" y="1755775"/>
            <a:ext cx="8229600" cy="428148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Synthetic ECG and PPG with simulated RR modulation</a:t>
            </a:r>
          </a:p>
          <a:p>
            <a:pPr lvl="1" eaLnBrk="1" hangingPunct="1"/>
            <a:r>
              <a:rPr lang="en-GB" altLang="en-US" dirty="0" smtClean="0"/>
              <a:t>HR</a:t>
            </a:r>
            <a:r>
              <a:rPr lang="en-GB" altLang="en-US" dirty="0"/>
              <a:t>: 30-200 </a:t>
            </a:r>
            <a:r>
              <a:rPr lang="en-GB" altLang="en-US" dirty="0" smtClean="0"/>
              <a:t>bpm</a:t>
            </a:r>
          </a:p>
          <a:p>
            <a:pPr lvl="1" eaLnBrk="1" hangingPunct="1"/>
            <a:r>
              <a:rPr lang="en-GB" altLang="en-US" dirty="0" smtClean="0"/>
              <a:t>RR</a:t>
            </a:r>
            <a:r>
              <a:rPr lang="en-GB" altLang="en-US" dirty="0"/>
              <a:t>: 4-60 bpm</a:t>
            </a:r>
          </a:p>
          <a:p>
            <a:pPr eaLnBrk="1" hangingPunct="1"/>
            <a:r>
              <a:rPr lang="en-GB" altLang="en-US" dirty="0" smtClean="0"/>
              <a:t>314 </a:t>
            </a:r>
            <a:r>
              <a:rPr lang="en-GB" altLang="en-US" dirty="0"/>
              <a:t>(85%) of algorithms </a:t>
            </a:r>
            <a:r>
              <a:rPr lang="en-GB" altLang="en-US" dirty="0" smtClean="0"/>
              <a:t>accurate</a:t>
            </a:r>
          </a:p>
          <a:p>
            <a:pPr eaLnBrk="1" hangingPunct="1"/>
            <a:r>
              <a:rPr lang="en-GB" altLang="en-US" dirty="0" smtClean="0"/>
              <a:t>Failures caused by two techniques which were removed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97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Aged 18 to 40</a:t>
            </a:r>
            <a:endParaRPr lang="en-GB" altLang="en-US" sz="2400" dirty="0"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GB" altLang="en-US" sz="2400" dirty="0" smtClean="0">
                <a:ea typeface="Times New Roman" charset="0"/>
                <a:cs typeface="Times New Roman" charset="0"/>
              </a:rPr>
              <a:t>Free of comorbidities affecting cardiac, respiratory or autonomic nervous systems</a:t>
            </a:r>
          </a:p>
          <a:p>
            <a:pPr eaLnBrk="1" hangingPunct="1"/>
            <a:r>
              <a:rPr lang="en-GB" altLang="en-US" sz="2400" dirty="0" smtClean="0">
                <a:ea typeface="Times New Roman" charset="0"/>
                <a:cs typeface="Times New Roman" charset="0"/>
              </a:rPr>
              <a:t>Range of RR generated by asking subjects to exercise</a:t>
            </a:r>
            <a:endParaRPr lang="en-GB" altLang="en-US" dirty="0">
              <a:ea typeface="Times New Roman" charset="0"/>
              <a:cs typeface="Times New Roman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Participants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idx="13"/>
          </p:nvPr>
        </p:nvSpPr>
        <p:spPr>
          <a:xfrm>
            <a:off x="457200" y="6416675"/>
            <a:ext cx="8543925" cy="360363"/>
          </a:xfrm>
        </p:spPr>
        <p:txBody>
          <a:bodyPr/>
          <a:lstStyle/>
          <a:p>
            <a:pPr eaLnBrk="1" hangingPunct="1"/>
            <a:r>
              <a:rPr lang="en-GB" altLang="en-US" sz="1600">
                <a:hlinkClick r:id="rId3"/>
              </a:rPr>
              <a:t>National Clinical Trial 01472133</a:t>
            </a:r>
            <a:endParaRPr lang="en-GB" altLang="en-US" sz="1600"/>
          </a:p>
        </p:txBody>
      </p:sp>
      <p:sp>
        <p:nvSpPr>
          <p:cNvPr id="9" name="Rectangle 8"/>
          <p:cNvSpPr/>
          <p:nvPr/>
        </p:nvSpPr>
        <p:spPr>
          <a:xfrm>
            <a:off x="2820988" y="5241925"/>
            <a:ext cx="1763712" cy="703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Walk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2 min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4700" y="5241925"/>
            <a:ext cx="1765300" cy="703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Run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~ 5 min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78"/>
          <a:stretch/>
        </p:blipFill>
        <p:spPr>
          <a:xfrm>
            <a:off x="1373963" y="4803993"/>
            <a:ext cx="1130137" cy="360968"/>
          </a:xfrm>
          <a:prstGeom prst="rect">
            <a:avLst/>
          </a:prstGeom>
        </p:spPr>
      </p:pic>
      <p:pic>
        <p:nvPicPr>
          <p:cNvPr id="28680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763" y="4224338"/>
            <a:ext cx="53816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5" y="4224338"/>
            <a:ext cx="51435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78"/>
          <a:stretch/>
        </p:blipFill>
        <p:spPr>
          <a:xfrm>
            <a:off x="6666551" y="4803993"/>
            <a:ext cx="1130137" cy="360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7275" y="5241925"/>
            <a:ext cx="1763713" cy="70326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Rest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10 min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000" y="5241925"/>
            <a:ext cx="1763713" cy="70326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Recover</a:t>
            </a: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14818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Signals</a:t>
            </a:r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524" y="1520788"/>
            <a:ext cx="9253028" cy="47461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Signal Quality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727200"/>
            <a:ext cx="59086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24075" y="1585913"/>
            <a:ext cx="7350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2B67AF"/>
                </a:solidFill>
                <a:latin typeface="Calibri"/>
                <a:ea typeface="+mn-ea"/>
                <a:cs typeface="+mn-cs"/>
              </a:rPr>
              <a:t>high</a:t>
            </a: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4075" y="4292600"/>
            <a:ext cx="7350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2B67AF"/>
                </a:solidFill>
                <a:latin typeface="Calibri"/>
                <a:ea typeface="+mn-ea"/>
                <a:cs typeface="+mn-cs"/>
              </a:rPr>
              <a:t>high</a:t>
            </a: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9050" y="1585913"/>
            <a:ext cx="6540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3B814D"/>
                </a:solidFill>
                <a:latin typeface="Calibri"/>
                <a:ea typeface="+mn-ea"/>
                <a:cs typeface="+mn-cs"/>
              </a:rPr>
              <a:t>low</a:t>
            </a:r>
            <a:endParaRPr lang="en-GB" sz="1600" dirty="0">
              <a:solidFill>
                <a:srgbClr val="3B814D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9050" y="4292600"/>
            <a:ext cx="654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3B814D"/>
                </a:solidFill>
                <a:latin typeface="Calibri"/>
                <a:ea typeface="+mn-ea"/>
                <a:cs typeface="+mn-cs"/>
              </a:rPr>
              <a:t>low</a:t>
            </a:r>
            <a:endParaRPr lang="en-GB" sz="1600" dirty="0">
              <a:solidFill>
                <a:srgbClr val="3B814D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6000" y="2514600"/>
            <a:ext cx="7560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2400" dirty="0" smtClean="0">
                <a:latin typeface="Calibri"/>
                <a:ea typeface="+mn-ea"/>
                <a:cs typeface="+mn-cs"/>
              </a:rPr>
              <a:t>ECG</a:t>
            </a: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999" y="5013176"/>
            <a:ext cx="7560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2400" dirty="0" smtClean="0">
                <a:latin typeface="Calibri"/>
                <a:ea typeface="+mn-ea"/>
                <a:cs typeface="+mn-cs"/>
              </a:rPr>
              <a:t>PPG</a:t>
            </a: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28554" y="6436667"/>
            <a:ext cx="9568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2400" smtClean="0">
                <a:latin typeface="Calibri"/>
                <a:ea typeface="+mn-ea"/>
                <a:cs typeface="+mn-cs"/>
              </a:rPr>
              <a:t>Time</a:t>
            </a: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3100" y="6420311"/>
            <a:ext cx="9568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2400" smtClean="0">
                <a:latin typeface="Calibri"/>
                <a:ea typeface="+mn-ea"/>
                <a:cs typeface="+mn-cs"/>
              </a:rPr>
              <a:t>Time</a:t>
            </a: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2337" y="3924000"/>
            <a:ext cx="9568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53100" y="3904479"/>
            <a:ext cx="9568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1238" y="4092758"/>
            <a:ext cx="9568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06415" y="1644329"/>
            <a:ext cx="9568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93586" y="2745432"/>
            <a:ext cx="9568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6195" y="4073990"/>
            <a:ext cx="9568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3271" y="1586151"/>
            <a:ext cx="9568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5078476"/>
            <a:ext cx="449072" cy="5107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1600" dirty="0">
              <a:latin typeface="Calibri" pitchFamily="34" charset="0"/>
              <a:ea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6678" y="2914709"/>
            <a:ext cx="137012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Template</a:t>
            </a:r>
            <a:endParaRPr lang="en-GB" sz="1600" dirty="0">
              <a:solidFill>
                <a:srgbClr val="FF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16678" y="3360875"/>
            <a:ext cx="137012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Beats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Literature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/>
            <a:r>
              <a:rPr lang="en-GB" altLang="en-US" dirty="0"/>
              <a:t>Over 100 RR algorithms</a:t>
            </a:r>
          </a:p>
          <a:p>
            <a:pPr eaLnBrk="1" hangingPunct="1"/>
            <a:r>
              <a:rPr lang="en-GB" altLang="en-US" dirty="0" smtClean="0"/>
              <a:t>Not possible to compare algorithms using the published results</a:t>
            </a:r>
            <a:endParaRPr lang="en-GB" altLang="en-US" dirty="0"/>
          </a:p>
          <a:p>
            <a:pPr eaLnBrk="1" hangingPunct="1"/>
            <a:r>
              <a:rPr lang="en-GB" altLang="en-US" dirty="0"/>
              <a:t>Limitations:</a:t>
            </a:r>
          </a:p>
          <a:p>
            <a:pPr lvl="1" eaLnBrk="1" hangingPunct="1"/>
            <a:r>
              <a:rPr lang="en-GB" altLang="en-US" dirty="0"/>
              <a:t>No standard </a:t>
            </a:r>
            <a:r>
              <a:rPr lang="en-GB" altLang="en-US" dirty="0" smtClean="0"/>
              <a:t>algorithm implementations for benchmarking</a:t>
            </a:r>
          </a:p>
          <a:p>
            <a:pPr lvl="1" eaLnBrk="1" hangingPunct="1"/>
            <a:r>
              <a:rPr lang="en-GB" altLang="en-US" dirty="0" smtClean="0"/>
              <a:t>Atypical populations - ventilated subjects, children</a:t>
            </a:r>
            <a:endParaRPr lang="en-GB" altLang="en-US" dirty="0"/>
          </a:p>
          <a:p>
            <a:pPr lvl="1" eaLnBrk="1" hangingPunct="1"/>
            <a:r>
              <a:rPr lang="en-GB" altLang="en-US" dirty="0" smtClean="0"/>
              <a:t>Different </a:t>
            </a:r>
            <a:r>
              <a:rPr lang="en-GB" altLang="en-US" dirty="0"/>
              <a:t>statistical measures</a:t>
            </a:r>
          </a:p>
          <a:p>
            <a:pPr lvl="1" eaLnBrk="1" hangingPunct="1"/>
            <a:r>
              <a:rPr lang="en-GB" altLang="en-US" dirty="0"/>
              <a:t>No compensation </a:t>
            </a:r>
            <a:r>
              <a:rPr lang="en-GB" altLang="en-US" dirty="0" smtClean="0"/>
              <a:t>for repeated measures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74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Reference RRs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Positive-gradient </a:t>
            </a:r>
            <a:r>
              <a:rPr lang="en-GB" dirty="0" smtClean="0"/>
              <a:t>crossings detected from </a:t>
            </a:r>
            <a:r>
              <a:rPr lang="en-GB" dirty="0" err="1" smtClean="0"/>
              <a:t>oro</a:t>
            </a:r>
            <a:r>
              <a:rPr lang="en-GB" dirty="0" smtClean="0"/>
              <a:t>-nasal pressure signal</a:t>
            </a:r>
          </a:p>
          <a:p>
            <a:pPr eaLnBrk="1" hangingPunct="1">
              <a:defRPr/>
            </a:pPr>
            <a:r>
              <a:rPr lang="en-GB" dirty="0" smtClean="0"/>
              <a:t>Algorithm verified by comparison with manually annotated breaths</a:t>
            </a:r>
          </a:p>
          <a:p>
            <a:pPr eaLnBrk="1" hangingPunct="1">
              <a:defRPr/>
            </a:pPr>
            <a:endParaRPr lang="en-GB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475656" y="4509120"/>
            <a:ext cx="6599076" cy="802778"/>
            <a:chOff x="1727684" y="2266182"/>
            <a:chExt cx="6599076" cy="802778"/>
          </a:xfrm>
        </p:grpSpPr>
        <p:grpSp>
          <p:nvGrpSpPr>
            <p:cNvPr id="2" name="Group 1"/>
            <p:cNvGrpSpPr/>
            <p:nvPr/>
          </p:nvGrpSpPr>
          <p:grpSpPr>
            <a:xfrm>
              <a:off x="1727684" y="2266182"/>
              <a:ext cx="6599076" cy="802778"/>
              <a:chOff x="1727684" y="2266182"/>
              <a:chExt cx="6599076" cy="802778"/>
            </a:xfrm>
          </p:grpSpPr>
          <p:pic>
            <p:nvPicPr>
              <p:cNvPr id="4" name="Content Placeholder 3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27684" y="2266182"/>
                <a:ext cx="6599076" cy="802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val="1"/>
                </a:ext>
              </a:extLst>
            </p:spPr>
          </p:pic>
          <p:cxnSp>
            <p:nvCxnSpPr>
              <p:cNvPr id="5" name="Straight Connector 4"/>
              <p:cNvCxnSpPr/>
              <p:nvPr/>
            </p:nvCxnSpPr>
            <p:spPr>
              <a:xfrm>
                <a:off x="1727684" y="2636912"/>
                <a:ext cx="648072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2735796" y="2582906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43908" y="2570839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806026" y="2577189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808954" y="2570839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757876" y="2577189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765988" y="2582119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5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Consistent interpretation in different populations</a:t>
            </a:r>
          </a:p>
          <a:p>
            <a:r>
              <a:rPr lang="en-GB" dirty="0" smtClean="0"/>
              <a:t>Intuitive interpretation conducive to decision making</a:t>
            </a:r>
          </a:p>
          <a:p>
            <a:r>
              <a:rPr lang="en-GB" dirty="0" smtClean="0"/>
              <a:t>Separates bias from precision</a:t>
            </a:r>
          </a:p>
          <a:p>
            <a:pPr lvl="1"/>
            <a:r>
              <a:rPr lang="en-GB" dirty="0" smtClean="0"/>
              <a:t>Trends are more important than absolute values</a:t>
            </a:r>
          </a:p>
          <a:p>
            <a:pPr lvl="1"/>
            <a:r>
              <a:rPr lang="en-GB" dirty="0" smtClean="0"/>
              <a:t>If error is caused by a constant bias can be corrected by calibration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3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91" y="1916832"/>
            <a:ext cx="6842285" cy="41404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75857" y="3883298"/>
            <a:ext cx="4428492" cy="1191692"/>
            <a:chOff x="3311860" y="3995288"/>
            <a:chExt cx="4428492" cy="119169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596335" y="3995288"/>
              <a:ext cx="1" cy="69385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311860" y="4725315"/>
              <a:ext cx="4428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FF0000"/>
                  </a:solidFill>
                </a:rPr>
                <a:t>2SD</a:t>
              </a:r>
            </a:p>
            <a:p>
              <a:pPr algn="r"/>
              <a:r>
                <a:rPr lang="en-GB" sz="1200" dirty="0" smtClean="0">
                  <a:solidFill>
                    <a:srgbClr val="FF0000"/>
                  </a:solidFill>
                </a:rPr>
                <a:t>Correction for repeated measures using a random effects model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83669" y="3826131"/>
            <a:ext cx="7323296" cy="576000"/>
            <a:chOff x="1691681" y="3697493"/>
            <a:chExt cx="7071268" cy="576000"/>
          </a:xfrm>
        </p:grpSpPr>
        <p:sp>
          <p:nvSpPr>
            <p:cNvPr id="12" name="Rectangle 11"/>
            <p:cNvSpPr/>
            <p:nvPr/>
          </p:nvSpPr>
          <p:spPr>
            <a:xfrm>
              <a:off x="1691681" y="3697493"/>
              <a:ext cx="5996286" cy="5760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64494" y="3754660"/>
              <a:ext cx="998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0070C0"/>
                  </a:solidFill>
                </a:rPr>
                <a:t>Coverage Probability</a:t>
              </a:r>
              <a:endParaRPr lang="en-GB" sz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218260" y="6222452"/>
            <a:ext cx="4307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GB" altLang="en-US"/>
              <a:t>Ranked algorithms by 2SD, followed by bias.</a:t>
            </a:r>
            <a:endParaRPr lang="en-GB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908553" y="3871192"/>
            <a:ext cx="795796" cy="277888"/>
            <a:chOff x="6908553" y="3871192"/>
            <a:chExt cx="795796" cy="27788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704349" y="3883298"/>
              <a:ext cx="0" cy="265782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908553" y="3871192"/>
              <a:ext cx="795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 smtClean="0">
                  <a:solidFill>
                    <a:srgbClr val="00B050"/>
                  </a:solidFill>
                </a:rPr>
                <a:t>Bias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0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Dataset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1844675"/>
            <a:ext cx="41148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dirty="0" smtClean="0"/>
              <a:t>≈ 36 windows per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4114800" cy="428148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39 subjects</a:t>
            </a:r>
          </a:p>
          <a:p>
            <a:pPr lvl="1" eaLnBrk="1" hangingPunct="1">
              <a:defRPr/>
            </a:pPr>
            <a:r>
              <a:rPr lang="en-GB" dirty="0" smtClean="0"/>
              <a:t>Age: 29 (26, 32)</a:t>
            </a:r>
          </a:p>
          <a:p>
            <a:pPr lvl="1" eaLnBrk="1" hangingPunct="1">
              <a:defRPr/>
            </a:pPr>
            <a:r>
              <a:rPr lang="en-GB" dirty="0" smtClean="0"/>
              <a:t>BMI: 23 (21, 26)</a:t>
            </a:r>
          </a:p>
          <a:p>
            <a:pPr lvl="1" eaLnBrk="1" hangingPunct="1">
              <a:defRPr/>
            </a:pPr>
            <a:r>
              <a:rPr lang="en-GB" dirty="0" smtClean="0"/>
              <a:t>54% female</a:t>
            </a:r>
          </a:p>
        </p:txBody>
      </p:sp>
    </p:spTree>
    <p:extLst>
      <p:ext uri="{BB962C8B-B14F-4D97-AF65-F5344CB8AC3E}">
        <p14:creationId xmlns:p14="http://schemas.microsoft.com/office/powerpoint/2010/main" val="33917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Dataset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64" y="3902001"/>
            <a:ext cx="5372602" cy="26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1844675"/>
            <a:ext cx="41148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dirty="0" smtClean="0"/>
              <a:t>≈ 36 windows per subject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84165" y="6184827"/>
            <a:ext cx="4809067" cy="414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1000" dirty="0" smtClean="0"/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Respiratory Rate [bpm]</a:t>
            </a:r>
            <a:endParaRPr lang="en-GB" alt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274533" y="3394265"/>
            <a:ext cx="1824064" cy="27905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Heart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Rate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[bpm]</a:t>
            </a:r>
            <a:endParaRPr lang="en-GB" alt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161498" y="6140774"/>
            <a:ext cx="1" cy="86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11346" y="6180395"/>
            <a:ext cx="300303" cy="3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5</a:t>
            </a:r>
            <a:endParaRPr lang="en-GB" alt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742898" y="6121208"/>
            <a:ext cx="1" cy="86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455032" y="6160829"/>
            <a:ext cx="592666" cy="3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32</a:t>
            </a:r>
            <a:endParaRPr lang="en-GB" alt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64055" y="4191324"/>
            <a:ext cx="76202" cy="30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73329" y="5423224"/>
            <a:ext cx="76202" cy="30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31715" y="3973782"/>
            <a:ext cx="570441" cy="3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111</a:t>
            </a:r>
            <a:endParaRPr lang="en-GB" altLang="en-US" sz="20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938090" y="5186632"/>
            <a:ext cx="570441" cy="3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41</a:t>
            </a:r>
            <a:endParaRPr lang="en-GB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4114800" cy="428148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39 subjects</a:t>
            </a:r>
          </a:p>
          <a:p>
            <a:pPr lvl="1" eaLnBrk="1" hangingPunct="1">
              <a:defRPr/>
            </a:pPr>
            <a:r>
              <a:rPr lang="en-GB" dirty="0" smtClean="0"/>
              <a:t>Age: 29 (26, 32)</a:t>
            </a:r>
          </a:p>
          <a:p>
            <a:pPr lvl="1" eaLnBrk="1" hangingPunct="1">
              <a:defRPr/>
            </a:pPr>
            <a:r>
              <a:rPr lang="en-GB" dirty="0" smtClean="0"/>
              <a:t>BMI: 23 (21, 26)</a:t>
            </a:r>
          </a:p>
          <a:p>
            <a:pPr lvl="1" eaLnBrk="1" hangingPunct="1">
              <a:defRPr/>
            </a:pPr>
            <a:r>
              <a:rPr lang="en-GB" dirty="0" smtClean="0"/>
              <a:t>54% female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64" y="3902001"/>
            <a:ext cx="5372602" cy="26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Dataset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02200" y="1844675"/>
            <a:ext cx="4114800" cy="5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dirty="0" smtClean="0"/>
              <a:t>≈ 36 windows per subject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84165" y="6184827"/>
            <a:ext cx="4809067" cy="414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en-GB" altLang="en-US" sz="1000" dirty="0" smtClean="0"/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Respiratory Rate [bpm]</a:t>
            </a:r>
            <a:endParaRPr lang="en-GB" alt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274533" y="3394265"/>
            <a:ext cx="1824064" cy="27905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Heart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Rate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[bpm]</a:t>
            </a:r>
            <a:endParaRPr lang="en-GB" alt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161498" y="6140774"/>
            <a:ext cx="1" cy="86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011346" y="6180395"/>
            <a:ext cx="300303" cy="3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5</a:t>
            </a:r>
            <a:endParaRPr lang="en-GB" alt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742898" y="6121208"/>
            <a:ext cx="1" cy="86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455032" y="6160829"/>
            <a:ext cx="592666" cy="3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32</a:t>
            </a:r>
            <a:endParaRPr lang="en-GB" alt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64055" y="4191324"/>
            <a:ext cx="76202" cy="30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473329" y="5423224"/>
            <a:ext cx="76202" cy="30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31715" y="3973782"/>
            <a:ext cx="570441" cy="3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111</a:t>
            </a:r>
            <a:endParaRPr lang="en-GB" altLang="en-US" sz="20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938090" y="5186632"/>
            <a:ext cx="570441" cy="3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000" dirty="0" smtClean="0"/>
              <a:t>41</a:t>
            </a:r>
            <a:endParaRPr lang="en-GB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4114800" cy="4281488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39 subjects</a:t>
            </a:r>
          </a:p>
          <a:p>
            <a:pPr lvl="1" eaLnBrk="1" hangingPunct="1">
              <a:defRPr/>
            </a:pPr>
            <a:r>
              <a:rPr lang="en-GB" dirty="0" smtClean="0"/>
              <a:t>Age: 29 (26, 32)</a:t>
            </a:r>
          </a:p>
          <a:p>
            <a:pPr lvl="1" eaLnBrk="1" hangingPunct="1">
              <a:defRPr/>
            </a:pPr>
            <a:r>
              <a:rPr lang="en-GB" dirty="0" smtClean="0"/>
              <a:t>BMI: 23 (21, 26)</a:t>
            </a:r>
          </a:p>
          <a:p>
            <a:pPr lvl="1" eaLnBrk="1" hangingPunct="1">
              <a:defRPr/>
            </a:pPr>
            <a:r>
              <a:rPr lang="en-GB" dirty="0" smtClean="0"/>
              <a:t>54% female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62600" y="2550246"/>
            <a:ext cx="2514600" cy="13517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6803773" y="2587551"/>
            <a:ext cx="127342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GB" sz="2000" dirty="0" smtClean="0"/>
              <a:t>Publicly available </a:t>
            </a:r>
            <a:r>
              <a:rPr lang="en-GB" sz="2000" dirty="0" smtClean="0">
                <a:hlinkClick r:id="rId3"/>
              </a:rPr>
              <a:t>here</a:t>
            </a:r>
            <a:endParaRPr lang="en-GB" sz="2000" dirty="0" smtClean="0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795815" y="3308579"/>
            <a:ext cx="1044575" cy="4683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5903765" y="3308579"/>
            <a:ext cx="82867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AutoShape 34"/>
          <p:cNvSpPr>
            <a:spLocks noChangeArrowheads="1"/>
          </p:cNvSpPr>
          <p:nvPr/>
        </p:nvSpPr>
        <p:spPr bwMode="auto">
          <a:xfrm>
            <a:off x="6011715" y="2660879"/>
            <a:ext cx="612775" cy="828675"/>
          </a:xfrm>
          <a:prstGeom prst="downArrow">
            <a:avLst>
              <a:gd name="adj1" fmla="val 50093"/>
              <a:gd name="adj2" fmla="val 63259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Performance of Algorithms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61"/>
          <a:stretch/>
        </p:blipFill>
        <p:spPr bwMode="auto">
          <a:xfrm>
            <a:off x="727642" y="1816894"/>
            <a:ext cx="7562769" cy="23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8044" y="1816894"/>
            <a:ext cx="360362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38225" y="3298825"/>
            <a:ext cx="360362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38225" y="4865688"/>
            <a:ext cx="360362" cy="39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85825" y="4258867"/>
            <a:ext cx="360362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Performance of Algorithms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61"/>
          <a:stretch/>
        </p:blipFill>
        <p:spPr bwMode="auto">
          <a:xfrm>
            <a:off x="727642" y="1816894"/>
            <a:ext cx="7562769" cy="23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8044" y="1816894"/>
            <a:ext cx="360362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38225" y="3298825"/>
            <a:ext cx="360362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38225" y="4865688"/>
            <a:ext cx="360362" cy="39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5794884" y="1565851"/>
            <a:ext cx="1230313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FF0000"/>
                </a:solidFill>
              </a:rPr>
              <a:t>Three techniques</a:t>
            </a:r>
            <a:endParaRPr lang="en-GB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25197" y="1592264"/>
            <a:ext cx="1265214" cy="238096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85825" y="4258867"/>
            <a:ext cx="360362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Performance of Algorithms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61"/>
          <a:stretch/>
        </p:blipFill>
        <p:spPr bwMode="auto">
          <a:xfrm>
            <a:off x="727642" y="1816894"/>
            <a:ext cx="7562769" cy="23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8044" y="1816894"/>
            <a:ext cx="360362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38225" y="3298825"/>
            <a:ext cx="360362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38225" y="4865688"/>
            <a:ext cx="360362" cy="39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85825" y="4258867"/>
            <a:ext cx="360362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25197" y="1565851"/>
            <a:ext cx="1265214" cy="1982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205378" y="2735839"/>
            <a:ext cx="1395616" cy="212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025197" y="4106358"/>
            <a:ext cx="1265214" cy="257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Aims</a:t>
            </a:r>
            <a:endParaRPr lang="en-GB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4281488"/>
          </a:xfrm>
        </p:spPr>
        <p:txBody>
          <a:bodyPr anchor="ctr"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GB" altLang="en-US" dirty="0" smtClean="0"/>
              <a:t>Identify which algorithm performs the best using appropriate statistical measures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altLang="en-US" dirty="0" smtClean="0"/>
              <a:t>Contextualise algorithm performance by comparing with the current non-invasive standard, impedance </a:t>
            </a:r>
            <a:r>
              <a:rPr lang="en-GB" altLang="en-US" dirty="0" err="1" smtClean="0"/>
              <a:t>pneumography</a:t>
            </a:r>
            <a:endParaRPr lang="en-GB" altLang="en-US" sz="8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altLang="en-US" dirty="0"/>
              <a:t>Compare performance when using ECG or </a:t>
            </a:r>
            <a:r>
              <a:rPr lang="en-GB" altLang="en-US" dirty="0" smtClean="0"/>
              <a:t>PPG</a:t>
            </a:r>
            <a:endParaRPr lang="en-GB" altLang="en-US" sz="8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altLang="en-US" dirty="0"/>
              <a:t>Provide a </a:t>
            </a:r>
            <a:r>
              <a:rPr lang="en-GB" altLang="en-US" dirty="0" smtClean="0"/>
              <a:t>benchmark toolbox </a:t>
            </a:r>
            <a:r>
              <a:rPr lang="en-GB" altLang="en-US" dirty="0"/>
              <a:t>of algorithms and </a:t>
            </a:r>
            <a:r>
              <a:rPr lang="en-GB" altLang="en-US" dirty="0" smtClean="0"/>
              <a:t>data for the benefit of other researchers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10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Performance of Algorithms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61"/>
          <a:stretch/>
        </p:blipFill>
        <p:spPr bwMode="auto">
          <a:xfrm>
            <a:off x="727642" y="1816894"/>
            <a:ext cx="7562769" cy="23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8044" y="1816894"/>
            <a:ext cx="360362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38225" y="3298825"/>
            <a:ext cx="360362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38225" y="4865688"/>
            <a:ext cx="360362" cy="39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1"/>
          <a:stretch/>
        </p:blipFill>
        <p:spPr bwMode="auto">
          <a:xfrm>
            <a:off x="727642" y="4348957"/>
            <a:ext cx="7562769" cy="23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85825" y="4258867"/>
            <a:ext cx="360362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025197" y="1565851"/>
            <a:ext cx="1265214" cy="1982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205378" y="2735839"/>
            <a:ext cx="1395616" cy="2129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025197" y="4106358"/>
            <a:ext cx="1265214" cy="257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581275" y="4654155"/>
            <a:ext cx="67202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Time</a:t>
            </a:r>
            <a:endParaRPr lang="en-GB" altLang="en-US" sz="1600" dirty="0"/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42592" y="5692259"/>
            <a:ext cx="67202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err="1" smtClean="0"/>
              <a:t>Freq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856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Best </a:t>
            </a:r>
            <a:r>
              <a:rPr lang="en-GB" altLang="en-US" dirty="0"/>
              <a:t>Algorithms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50241"/>
              </p:ext>
            </p:extLst>
          </p:nvPr>
        </p:nvGraphicFramePr>
        <p:xfrm>
          <a:off x="1223962" y="1692275"/>
          <a:ext cx="6696075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793750"/>
                <a:gridCol w="1016000"/>
                <a:gridCol w="1247775"/>
                <a:gridCol w="1314450"/>
                <a:gridCol w="10858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Signal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2SD [bpm]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RR Estimation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Modulation Fusion?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Temporal Fusion?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Clinical</a:t>
                      </a:r>
                      <a:r>
                        <a:rPr lang="en-GB" baseline="0" dirty="0" smtClean="0"/>
                        <a:t> (IP)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5.4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ECG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4.7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5.6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GB" dirty="0" smtClean="0"/>
                        <a:t>PPG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6.2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dirty="0"/>
                    </a:p>
                  </a:txBody>
                  <a:tcPr anchor="ctr"/>
                </a:tc>
              </a:tr>
              <a:tr h="1828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781925" y="2914650"/>
            <a:ext cx="2524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81925" y="4743450"/>
            <a:ext cx="25241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34337" y="2914650"/>
            <a:ext cx="0" cy="182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34337" y="3829050"/>
            <a:ext cx="1809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8034336" y="3644384"/>
            <a:ext cx="11096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Same Algorithm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624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ECG vs PPG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/>
            <a:r>
              <a:rPr lang="en-GB" altLang="en-US"/>
              <a:t>Significant difference in 2SD (median):</a:t>
            </a:r>
          </a:p>
          <a:p>
            <a:pPr lvl="1" eaLnBrk="1" hangingPunct="1"/>
            <a:r>
              <a:rPr lang="en-GB" altLang="en-US"/>
              <a:t>ECG: 11.6 bpm</a:t>
            </a:r>
          </a:p>
          <a:p>
            <a:pPr lvl="1" eaLnBrk="1" hangingPunct="1"/>
            <a:r>
              <a:rPr lang="en-GB" altLang="en-US"/>
              <a:t>PPG: 12.4 bpm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64% of algorithms more precise on ECG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Different physiological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Limitations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Not all algorithms implemented</a:t>
            </a:r>
          </a:p>
          <a:p>
            <a:pPr eaLnBrk="1" hangingPunct="1"/>
            <a:r>
              <a:rPr lang="en-GB" altLang="en-US" dirty="0" smtClean="0"/>
              <a:t>Invite contributions</a:t>
            </a:r>
          </a:p>
          <a:p>
            <a:pPr eaLnBrk="1" hangingPunct="1"/>
            <a:r>
              <a:rPr lang="en-GB" altLang="en-US" dirty="0" smtClean="0"/>
              <a:t>Statistics based on normally distributed errors</a:t>
            </a:r>
          </a:p>
          <a:p>
            <a:pPr eaLnBrk="1" hangingPunct="1"/>
            <a:r>
              <a:rPr lang="en-GB" altLang="en-US" dirty="0" smtClean="0"/>
              <a:t>Cannot extrapolate to other scenarios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994"/>
            <a:ext cx="8229600" cy="54292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dirty="0" smtClean="0"/>
              <a:t>Investigate effects of: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8558983"/>
              </p:ext>
            </p:extLst>
          </p:nvPr>
        </p:nvGraphicFramePr>
        <p:xfrm>
          <a:off x="1307827" y="2748627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8466" y="3093208"/>
            <a:ext cx="158432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Patient</a:t>
            </a:r>
            <a:endParaRPr lang="en-GB" altLang="en-US" sz="2400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989359" y="2725208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07827" y="3904802"/>
            <a:ext cx="2121173" cy="24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en-GB" sz="2000" dirty="0" smtClean="0"/>
              <a:t>Age</a:t>
            </a:r>
            <a:endParaRPr lang="en-GB" sz="2000" dirty="0"/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/>
              <a:t>Disease</a:t>
            </a: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/>
              <a:t>Arrhythmias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31616" y="3904802"/>
            <a:ext cx="2121173" cy="24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/>
              <a:t>Signal Fidelity</a:t>
            </a: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/>
              <a:t>Filtering</a:t>
            </a: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/>
              <a:t>Noise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868186" y="3902086"/>
            <a:ext cx="2121173" cy="24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This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994"/>
            <a:ext cx="8229600" cy="54292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dirty="0" smtClean="0"/>
              <a:t>Investigate effects of: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07827" y="2748627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8466" y="3093208"/>
            <a:ext cx="158432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Patient</a:t>
            </a:r>
            <a:endParaRPr lang="en-GB" altLang="en-US" sz="2400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989359" y="2725208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07827" y="3904802"/>
            <a:ext cx="2121173" cy="24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en-GB" sz="2000" dirty="0" smtClean="0">
                <a:solidFill>
                  <a:srgbClr val="3B814D"/>
                </a:solidFill>
              </a:rPr>
              <a:t>Age</a:t>
            </a:r>
            <a:endParaRPr lang="en-GB" sz="2000" dirty="0">
              <a:solidFill>
                <a:srgbClr val="3B814D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/>
              <a:t>Disease</a:t>
            </a: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/>
              <a:t>Arrhythmias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31616" y="3904802"/>
            <a:ext cx="2121173" cy="24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3B814D"/>
                </a:solidFill>
              </a:rPr>
              <a:t>Signal Fidelity</a:t>
            </a: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3B814D"/>
                </a:solidFill>
              </a:rPr>
              <a:t>Filtering</a:t>
            </a: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/>
              <a:t>Noise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053" y="4638866"/>
            <a:ext cx="1613214" cy="2116209"/>
          </a:xfrm>
          <a:prstGeom prst="rect">
            <a:avLst/>
          </a:prstGeom>
          <a:effectLst>
            <a:outerShdw blurRad="50800" dir="5400000" sx="105000" sy="105000" algn="ctr" rotWithShape="0">
              <a:srgbClr val="3B814D"/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541517" y="5844860"/>
            <a:ext cx="7951569" cy="10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ts val="0"/>
              </a:spcBef>
              <a:buNone/>
            </a:pPr>
            <a:r>
              <a:rPr lang="en-GB" altLang="en-US" sz="1600" dirty="0" smtClean="0"/>
              <a:t>Charlton P.H. </a:t>
            </a:r>
            <a:r>
              <a:rPr lang="en-GB" altLang="en-US" sz="1600" i="1" dirty="0" smtClean="0"/>
              <a:t>et al. </a:t>
            </a:r>
            <a:r>
              <a:rPr lang="en-GB" sz="1600" b="1" dirty="0"/>
              <a:t>Extraction of respiratory signals from the electrocardiogram and </a:t>
            </a:r>
            <a:r>
              <a:rPr lang="en-GB" sz="1600" b="1" dirty="0" err="1"/>
              <a:t>photoplethysmogram</a:t>
            </a:r>
            <a:r>
              <a:rPr lang="en-GB" sz="1600" b="1" dirty="0"/>
              <a:t>: technical and physiological </a:t>
            </a:r>
            <a:r>
              <a:rPr lang="en-GB" sz="1600" b="1" dirty="0" smtClean="0"/>
              <a:t>determinants</a:t>
            </a:r>
            <a:r>
              <a:rPr lang="en-GB" altLang="en-US" sz="1600" dirty="0" smtClean="0"/>
              <a:t>, </a:t>
            </a:r>
            <a:r>
              <a:rPr lang="en-GB" altLang="en-US" sz="1600" i="1" dirty="0" smtClean="0"/>
              <a:t>Physiological Measurement</a:t>
            </a:r>
            <a:r>
              <a:rPr lang="en-GB" altLang="en-US" sz="1600" dirty="0" smtClean="0"/>
              <a:t>, 37(4), 2016. </a:t>
            </a:r>
            <a:r>
              <a:rPr lang="en-GB" altLang="en-US" sz="1600" dirty="0"/>
              <a:t>DOI: </a:t>
            </a:r>
            <a:r>
              <a:rPr lang="en-GB" altLang="en-US" sz="1600" dirty="0" smtClean="0">
                <a:hlinkClick r:id="rId8"/>
              </a:rPr>
              <a:t>10.1088/1361-6579/aa670e</a:t>
            </a:r>
            <a:r>
              <a:rPr lang="en-GB" altLang="en-US" sz="1600" dirty="0" smtClean="0"/>
              <a:t> . </a:t>
            </a:r>
            <a:r>
              <a:rPr lang="en-GB" altLang="en-US" sz="1600" dirty="0" smtClean="0">
                <a:hlinkClick r:id="rId9"/>
              </a:rPr>
              <a:t>CC BY 3.0 Licence</a:t>
            </a:r>
            <a:endParaRPr lang="en-GB" altLang="en-US" sz="16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868186" y="3902086"/>
            <a:ext cx="2121173" cy="24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This paper</a:t>
            </a:r>
          </a:p>
        </p:txBody>
      </p:sp>
    </p:spTree>
    <p:extLst>
      <p:ext uri="{BB962C8B-B14F-4D97-AF65-F5344CB8AC3E}">
        <p14:creationId xmlns:p14="http://schemas.microsoft.com/office/powerpoint/2010/main" val="26070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994"/>
            <a:ext cx="8229600" cy="54292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dirty="0" smtClean="0"/>
              <a:t>Investigate effects of: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07827" y="2748627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-8466" y="3093208"/>
            <a:ext cx="1584325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Patient</a:t>
            </a:r>
            <a:endParaRPr lang="en-GB" altLang="en-US" sz="2400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989359" y="2725208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07827" y="3904802"/>
            <a:ext cx="2121173" cy="24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en-GB" sz="2000" dirty="0" smtClean="0">
                <a:solidFill>
                  <a:srgbClr val="3B814D"/>
                </a:solidFill>
              </a:rPr>
              <a:t>Age</a:t>
            </a:r>
            <a:endParaRPr lang="en-GB" sz="2000" dirty="0">
              <a:solidFill>
                <a:srgbClr val="3B814D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C00000"/>
                </a:solidFill>
              </a:rPr>
              <a:t>Disease</a:t>
            </a: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C00000"/>
                </a:solidFill>
              </a:rPr>
              <a:t>Arrhythmias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31616" y="3904802"/>
            <a:ext cx="2121173" cy="24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3B814D"/>
                </a:solidFill>
              </a:rPr>
              <a:t>Signal Fidelity</a:t>
            </a: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>
                <a:solidFill>
                  <a:srgbClr val="3B814D"/>
                </a:solidFill>
              </a:rPr>
              <a:t>Filtering</a:t>
            </a: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dirty="0" smtClean="0"/>
              <a:t>Noise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053" y="4638866"/>
            <a:ext cx="1613214" cy="2116209"/>
          </a:xfrm>
          <a:prstGeom prst="rect">
            <a:avLst/>
          </a:prstGeom>
          <a:effectLst>
            <a:outerShdw blurRad="50800" dir="5400000" sx="105000" sy="105000" algn="ctr" rotWithShape="0">
              <a:srgbClr val="3B814D"/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541517" y="5844860"/>
            <a:ext cx="7951569" cy="101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ts val="0"/>
              </a:spcBef>
              <a:buNone/>
            </a:pPr>
            <a:r>
              <a:rPr lang="en-GB" altLang="en-US" sz="1600" dirty="0" smtClean="0"/>
              <a:t>Charlton P.H. </a:t>
            </a:r>
            <a:r>
              <a:rPr lang="en-GB" altLang="en-US" sz="1600" i="1" dirty="0" smtClean="0"/>
              <a:t>et al. </a:t>
            </a:r>
            <a:r>
              <a:rPr lang="en-GB" sz="1600" b="1" dirty="0"/>
              <a:t>Extraction of respiratory signals from the electrocardiogram and </a:t>
            </a:r>
            <a:r>
              <a:rPr lang="en-GB" sz="1600" b="1" dirty="0" err="1"/>
              <a:t>photoplethysmogram</a:t>
            </a:r>
            <a:r>
              <a:rPr lang="en-GB" sz="1600" b="1" dirty="0"/>
              <a:t>: technical and physiological </a:t>
            </a:r>
            <a:r>
              <a:rPr lang="en-GB" sz="1600" b="1" dirty="0" smtClean="0"/>
              <a:t>determinants</a:t>
            </a:r>
            <a:r>
              <a:rPr lang="en-GB" altLang="en-US" sz="1600" dirty="0" smtClean="0"/>
              <a:t>, </a:t>
            </a:r>
            <a:r>
              <a:rPr lang="en-GB" altLang="en-US" sz="1600" i="1" dirty="0" smtClean="0"/>
              <a:t>Physiological Measurement</a:t>
            </a:r>
            <a:r>
              <a:rPr lang="en-GB" altLang="en-US" sz="1600" dirty="0" smtClean="0"/>
              <a:t>, 37(4), 2016. </a:t>
            </a:r>
            <a:r>
              <a:rPr lang="en-GB" altLang="en-US" sz="1600" dirty="0"/>
              <a:t>DOI: </a:t>
            </a:r>
            <a:r>
              <a:rPr lang="en-GB" altLang="en-US" sz="1600" dirty="0" smtClean="0">
                <a:hlinkClick r:id="rId8"/>
              </a:rPr>
              <a:t>10.1088/1361-6579/aa670e</a:t>
            </a:r>
            <a:r>
              <a:rPr lang="en-GB" altLang="en-US" sz="1600" dirty="0" smtClean="0"/>
              <a:t> . </a:t>
            </a:r>
            <a:r>
              <a:rPr lang="en-GB" altLang="en-US" sz="1600" dirty="0" smtClean="0">
                <a:hlinkClick r:id="rId9"/>
              </a:rPr>
              <a:t>CC BY 3.0 Licence</a:t>
            </a:r>
            <a:endParaRPr lang="en-GB" altLang="en-US" sz="16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868186" y="3902086"/>
            <a:ext cx="2121173" cy="24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This paper</a:t>
            </a:r>
          </a:p>
        </p:txBody>
      </p:sp>
    </p:spTree>
    <p:extLst>
      <p:ext uri="{BB962C8B-B14F-4D97-AF65-F5344CB8AC3E}">
        <p14:creationId xmlns:p14="http://schemas.microsoft.com/office/powerpoint/2010/main" val="16130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Conclusions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91592"/>
          </a:xfrm>
        </p:spPr>
        <p:txBody>
          <a:bodyPr/>
          <a:lstStyle/>
          <a:p>
            <a:pPr eaLnBrk="1" hangingPunct="1">
              <a:spcAft>
                <a:spcPts val="400"/>
              </a:spcAft>
              <a:defRPr/>
            </a:pPr>
            <a:r>
              <a:rPr lang="en-GB" altLang="en-US" sz="2000" dirty="0" smtClean="0"/>
              <a:t>314 algorithms assessed under ideal conditions</a:t>
            </a:r>
          </a:p>
          <a:p>
            <a:pPr eaLnBrk="1" hangingPunct="1">
              <a:spcAft>
                <a:spcPts val="200"/>
              </a:spcAft>
              <a:defRPr/>
            </a:pPr>
            <a:r>
              <a:rPr lang="en-GB" sz="2000" dirty="0"/>
              <a:t>According to these results …</a:t>
            </a:r>
          </a:p>
          <a:p>
            <a:pPr lvl="1" eaLnBrk="1" hangingPunct="1">
              <a:spcAft>
                <a:spcPts val="200"/>
              </a:spcAft>
              <a:defRPr/>
            </a:pPr>
            <a:r>
              <a:rPr lang="en-GB" sz="1800" dirty="0" smtClean="0"/>
              <a:t>time-domain </a:t>
            </a:r>
            <a:r>
              <a:rPr lang="en-GB" sz="1800" dirty="0"/>
              <a:t>RR estimation, and</a:t>
            </a:r>
          </a:p>
          <a:p>
            <a:pPr lvl="1" eaLnBrk="1" hangingPunct="1">
              <a:spcAft>
                <a:spcPts val="200"/>
              </a:spcAft>
              <a:defRPr/>
            </a:pPr>
            <a:r>
              <a:rPr lang="en-GB" sz="1800" dirty="0"/>
              <a:t>fusion of estimates</a:t>
            </a:r>
          </a:p>
          <a:p>
            <a:pPr marL="457200" lvl="1" indent="0" eaLnBrk="1" hangingPunct="1">
              <a:spcAft>
                <a:spcPts val="400"/>
              </a:spcAft>
              <a:buFont typeface="Arial" charset="0"/>
              <a:buNone/>
              <a:defRPr/>
            </a:pPr>
            <a:r>
              <a:rPr lang="en-GB" dirty="0"/>
              <a:t>	… resulted in superior performance.</a:t>
            </a:r>
          </a:p>
          <a:p>
            <a:pPr eaLnBrk="1" hangingPunct="1">
              <a:spcAft>
                <a:spcPts val="400"/>
              </a:spcAft>
              <a:defRPr/>
            </a:pPr>
            <a:r>
              <a:rPr lang="en-GB" sz="2000" dirty="0">
                <a:solidFill>
                  <a:prstClr val="black"/>
                </a:solidFill>
              </a:rPr>
              <a:t>Four ECG-based </a:t>
            </a:r>
            <a:r>
              <a:rPr lang="en-GB" sz="2000" dirty="0" smtClean="0">
                <a:solidFill>
                  <a:prstClr val="black"/>
                </a:solidFill>
              </a:rPr>
              <a:t>algorithms comparable to clinical standard</a:t>
            </a:r>
            <a:endParaRPr lang="en-GB" sz="2000" dirty="0"/>
          </a:p>
          <a:p>
            <a:pPr eaLnBrk="1" hangingPunct="1">
              <a:spcAft>
                <a:spcPts val="400"/>
              </a:spcAft>
              <a:defRPr/>
            </a:pPr>
            <a:r>
              <a:rPr lang="en-GB" sz="2000" dirty="0">
                <a:solidFill>
                  <a:prstClr val="black"/>
                </a:solidFill>
              </a:rPr>
              <a:t>ECG preferable to </a:t>
            </a:r>
            <a:r>
              <a:rPr lang="en-GB" sz="2000" dirty="0" smtClean="0">
                <a:solidFill>
                  <a:prstClr val="black"/>
                </a:solidFill>
              </a:rPr>
              <a:t>PPG</a:t>
            </a:r>
            <a:endParaRPr lang="en-GB" altLang="en-US" sz="2000" dirty="0" smtClean="0"/>
          </a:p>
          <a:p>
            <a:pPr eaLnBrk="1" hangingPunct="1">
              <a:spcAft>
                <a:spcPts val="400"/>
              </a:spcAft>
              <a:defRPr/>
            </a:pPr>
            <a:r>
              <a:rPr lang="en-GB" altLang="en-US" sz="2000" dirty="0"/>
              <a:t>T</a:t>
            </a:r>
            <a:r>
              <a:rPr lang="en-GB" altLang="en-US" sz="2000" dirty="0" smtClean="0"/>
              <a:t>oolbox of algorithms and dataset publicly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Acknowledgments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65288"/>
            <a:ext cx="8229600" cy="47513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altLang="en-US" sz="1800"/>
              <a:t>The authors are grateful to …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800"/>
              <a:t>Data collection: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n-GB" altLang="en-US" sz="1800"/>
              <a:t>	J Brooks, I Schelcher, R Yang, K Lei and J Smith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800"/>
              <a:t>Algorithm implementations: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n-GB" altLang="en-US" sz="1800"/>
              <a:t>	M Pimentel and C Orphanidou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800"/>
              <a:t>Statistical analysis: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n-GB" altLang="en-US" sz="1800"/>
              <a:t>	J Birks and S Gerry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800"/>
              <a:t>Funders: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n-GB" altLang="en-US" sz="1800"/>
              <a:t>	EPSRC, NIHR, Wellcome Trust, Royal Academy of Engineering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1800"/>
              <a:t>	</a:t>
            </a:r>
            <a:r>
              <a:rPr lang="en-GB" altLang="en-US" sz="1400"/>
              <a:t>The views expressed are those of the authors and not necessarily those of the EPSRC, NHS, NIHR, 	Department of Health, Wellcome Trust, or Royal Academy of Engineering.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1800"/>
              <a:t>A complete list of acknowledgments is available </a:t>
            </a:r>
            <a:r>
              <a:rPr lang="en-GB" altLang="en-US" sz="1800">
                <a:hlinkClick r:id="rId2"/>
              </a:rPr>
              <a:t>here</a:t>
            </a:r>
            <a:r>
              <a:rPr lang="en-GB" altLang="en-US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Prior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550" y="3573463"/>
            <a:ext cx="23749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5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Additional 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425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000" dirty="0" smtClean="0"/>
              <a:t>Thanks also to:</a:t>
            </a:r>
          </a:p>
          <a:p>
            <a:pPr eaLnBrk="1" hangingPunct="1">
              <a:defRPr/>
            </a:pPr>
            <a:r>
              <a:rPr lang="en-GB" sz="2000" dirty="0" smtClean="0"/>
              <a:t>Jason Long for Cayman Theme which inspired this presentation template</a:t>
            </a:r>
          </a:p>
          <a:p>
            <a:pPr eaLnBrk="1" hangingPunct="1">
              <a:defRPr/>
            </a:pPr>
            <a:r>
              <a:rPr lang="en-GB" sz="2000" dirty="0" smtClean="0"/>
              <a:t>Open Clipart for some of the images in this presentation</a:t>
            </a:r>
          </a:p>
          <a:p>
            <a:pPr marL="0" indent="0" eaLnBrk="1" hangingPunct="1">
              <a:buNone/>
              <a:defRPr/>
            </a:pPr>
            <a:endParaRPr lang="en-GB" sz="2000" dirty="0" smtClean="0"/>
          </a:p>
          <a:p>
            <a:pPr marL="0" indent="0" eaLnBrk="1" hangingPunct="1">
              <a:buNone/>
              <a:defRPr/>
            </a:pPr>
            <a:endParaRPr lang="en-GB" sz="2000" dirty="0"/>
          </a:p>
          <a:p>
            <a:pPr marL="0" indent="0" eaLnBrk="1" hangingPunct="1">
              <a:buNone/>
              <a:defRPr/>
            </a:pPr>
            <a:r>
              <a:rPr lang="en-GB" sz="2000" dirty="0" smtClean="0"/>
              <a:t>Source:</a:t>
            </a:r>
            <a:endParaRPr lang="en-GB" sz="2000" dirty="0"/>
          </a:p>
          <a:p>
            <a:pPr marL="0" indent="0" eaLnBrk="1" hangingPunct="1">
              <a:buNone/>
              <a:defRPr/>
            </a:pPr>
            <a:r>
              <a:rPr lang="en-GB" sz="1800" dirty="0" smtClean="0"/>
              <a:t>This presentation was adapted from previous presentations by P. H. </a:t>
            </a:r>
            <a:r>
              <a:rPr lang="en-GB" sz="1800" dirty="0"/>
              <a:t>Charlton which </a:t>
            </a:r>
            <a:r>
              <a:rPr lang="en-GB" sz="1800" dirty="0" smtClean="0"/>
              <a:t>are </a:t>
            </a:r>
            <a:r>
              <a:rPr lang="en-GB" sz="1800" dirty="0"/>
              <a:t>publicly available under the </a:t>
            </a:r>
            <a:r>
              <a:rPr lang="en-GB" sz="1800" dirty="0">
                <a:hlinkClick r:id="rId2"/>
              </a:rPr>
              <a:t>Creative Commons Attribution 4.0 </a:t>
            </a:r>
            <a:r>
              <a:rPr lang="en-GB" sz="1800" dirty="0" smtClean="0">
                <a:hlinkClick r:id="rId2"/>
              </a:rPr>
              <a:t>Licence</a:t>
            </a:r>
            <a:r>
              <a:rPr lang="en-GB" sz="1800" dirty="0" smtClean="0"/>
              <a:t>. DOIs: </a:t>
            </a:r>
            <a:r>
              <a:rPr lang="en-GB" sz="1800" dirty="0" smtClean="0">
                <a:hlinkClick r:id="rId3"/>
              </a:rPr>
              <a:t>10.5281/zenodo.166525</a:t>
            </a:r>
            <a:r>
              <a:rPr lang="en-GB" sz="1800" dirty="0" smtClean="0"/>
              <a:t> and </a:t>
            </a:r>
            <a:r>
              <a:rPr lang="pt-BR" sz="1800" smtClean="0">
                <a:hlinkClick r:id="rId4"/>
              </a:rPr>
              <a:t>10.5281/zenodo.166546</a:t>
            </a:r>
            <a:r>
              <a:rPr lang="pt-BR" sz="1800" smtClean="0"/>
              <a:t> .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References and Resources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2269075"/>
            <a:ext cx="8229600" cy="4425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altLang="en-US" sz="2000" dirty="0" smtClean="0"/>
          </a:p>
          <a:p>
            <a:pPr marL="0" indent="0" eaLnBrk="1" hangingPunct="1">
              <a:buFont typeface="Arial" charset="0"/>
              <a:buNone/>
            </a:pPr>
            <a:endParaRPr lang="en-GB" altLang="en-US" sz="2000" dirty="0"/>
          </a:p>
          <a:p>
            <a:pPr marL="0" indent="0" eaLnBrk="1" hangingPunct="1">
              <a:buNone/>
            </a:pPr>
            <a:endParaRPr lang="en-GB" altLang="en-US" sz="2000" dirty="0"/>
          </a:p>
          <a:p>
            <a:pPr marL="0" indent="0" eaLnBrk="1" hangingPunct="1">
              <a:buNone/>
            </a:pPr>
            <a:r>
              <a:rPr lang="en-GB" altLang="en-US" sz="2000" dirty="0"/>
              <a:t>Part of the </a:t>
            </a:r>
            <a:r>
              <a:rPr lang="en-GB" altLang="en-US" sz="2000" b="1" dirty="0"/>
              <a:t>Respiratory Rate Estimation Project</a:t>
            </a:r>
            <a:r>
              <a:rPr lang="en-GB" altLang="en-US" sz="2000" dirty="0"/>
              <a:t> at</a:t>
            </a:r>
            <a:r>
              <a:rPr lang="en-GB" altLang="en-US" sz="2000" dirty="0" smtClean="0"/>
              <a:t>:</a:t>
            </a:r>
          </a:p>
          <a:p>
            <a:pPr marL="0" indent="0" eaLnBrk="1" hangingPunct="1">
              <a:buNone/>
            </a:pPr>
            <a:r>
              <a:rPr lang="en-GB" altLang="en-US" sz="2000" dirty="0"/>
              <a:t>	</a:t>
            </a:r>
            <a:r>
              <a:rPr lang="en-GB" altLang="en-US" sz="2000" dirty="0" smtClean="0">
                <a:hlinkClick r:id="rId2"/>
              </a:rPr>
              <a:t>http</a:t>
            </a:r>
            <a:r>
              <a:rPr lang="en-GB" altLang="en-US" sz="2000" dirty="0">
                <a:hlinkClick r:id="rId2"/>
              </a:rPr>
              <a:t>://peterhcharlton.github.io/RRest/</a:t>
            </a:r>
            <a:r>
              <a:rPr lang="en-GB" altLang="en-US" sz="2000" dirty="0"/>
              <a:t> </a:t>
            </a:r>
          </a:p>
          <a:p>
            <a:pPr marL="0" indent="0" eaLnBrk="1" hangingPunct="1">
              <a:buNone/>
            </a:pPr>
            <a:r>
              <a:rPr lang="en-GB" altLang="en-US" sz="2000" dirty="0" smtClean="0"/>
              <a:t>The </a:t>
            </a:r>
            <a:r>
              <a:rPr lang="en-GB" altLang="en-US" sz="2000" b="1" dirty="0"/>
              <a:t>dataset</a:t>
            </a:r>
            <a:r>
              <a:rPr lang="en-GB" altLang="en-US" sz="2000" dirty="0"/>
              <a:t> is available </a:t>
            </a:r>
            <a:r>
              <a:rPr lang="en-GB" altLang="en-US" sz="2000" dirty="0">
                <a:hlinkClick r:id="rId3"/>
              </a:rPr>
              <a:t>here</a:t>
            </a:r>
            <a:r>
              <a:rPr lang="en-GB" altLang="en-US" sz="2000" dirty="0"/>
              <a:t>.</a:t>
            </a:r>
          </a:p>
          <a:p>
            <a:pPr marL="0" indent="0" eaLnBrk="1" hangingPunct="1">
              <a:buNone/>
            </a:pPr>
            <a:r>
              <a:rPr lang="en-GB" altLang="en-US" sz="2000" dirty="0"/>
              <a:t>The </a:t>
            </a:r>
            <a:r>
              <a:rPr lang="en-GB" altLang="en-US" sz="2000" b="1" dirty="0"/>
              <a:t>algorithms</a:t>
            </a:r>
            <a:r>
              <a:rPr lang="en-GB" altLang="en-US" sz="2000" dirty="0"/>
              <a:t> and user manual are available </a:t>
            </a:r>
            <a:r>
              <a:rPr lang="en-GB" altLang="en-US" sz="2000" dirty="0">
                <a:hlinkClick r:id="rId4"/>
              </a:rPr>
              <a:t>here</a:t>
            </a:r>
            <a:r>
              <a:rPr lang="en-GB" altLang="en-US" sz="2000" dirty="0"/>
              <a:t>.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 smtClean="0"/>
              <a:t>The </a:t>
            </a:r>
            <a:r>
              <a:rPr lang="en-GB" altLang="en-US" sz="2000" dirty="0"/>
              <a:t>complete </a:t>
            </a:r>
            <a:r>
              <a:rPr lang="en-GB" altLang="en-US" sz="2000" b="1" dirty="0"/>
              <a:t>table of results </a:t>
            </a:r>
            <a:r>
              <a:rPr lang="en-GB" altLang="en-US" sz="2000" dirty="0"/>
              <a:t>is </a:t>
            </a:r>
            <a:r>
              <a:rPr lang="en-GB" altLang="en-US" sz="2000" dirty="0" smtClean="0"/>
              <a:t>in </a:t>
            </a:r>
            <a:r>
              <a:rPr lang="en-GB" altLang="en-US" sz="2000" dirty="0"/>
              <a:t>the </a:t>
            </a:r>
            <a:r>
              <a:rPr lang="en-GB" altLang="en-US" sz="2000" dirty="0">
                <a:hlinkClick r:id="rId5"/>
              </a:rPr>
              <a:t>Supplementary Material</a:t>
            </a:r>
            <a:endParaRPr lang="en-GB" altLang="en-US" sz="2000" dirty="0"/>
          </a:p>
          <a:p>
            <a:pPr marL="0" indent="0" eaLnBrk="1" hangingPunct="1">
              <a:buFont typeface="Arial" charset="0"/>
              <a:buNone/>
            </a:pPr>
            <a:r>
              <a:rPr lang="en-GB" altLang="en-US" sz="2000" dirty="0"/>
              <a:t>A complete list of </a:t>
            </a:r>
            <a:r>
              <a:rPr lang="en-GB" altLang="en-US" sz="2000" b="1" dirty="0"/>
              <a:t>references</a:t>
            </a:r>
            <a:r>
              <a:rPr lang="en-GB" altLang="en-US" sz="2000" dirty="0"/>
              <a:t> is available </a:t>
            </a:r>
            <a:r>
              <a:rPr lang="en-GB" altLang="en-US" sz="2000" dirty="0">
                <a:hlinkClick r:id="rId6"/>
              </a:rPr>
              <a:t>here</a:t>
            </a:r>
            <a:r>
              <a:rPr lang="en-GB" altLang="en-US" sz="2000" dirty="0" smtClean="0"/>
              <a:t>.</a:t>
            </a:r>
            <a:endParaRPr lang="en-GB" altLang="en-US" sz="2000" dirty="0"/>
          </a:p>
        </p:txBody>
      </p:sp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901" y="1736812"/>
            <a:ext cx="1973899" cy="2745238"/>
          </a:xfrm>
          <a:prstGeom prst="rect">
            <a:avLst/>
          </a:prstGeom>
          <a:effectLst>
            <a:outerShdw blurRad="50800" dist="25400" dir="5400000" sx="104000" sy="104000" algn="ctr" rotWithShape="0">
              <a:srgbClr val="000000">
                <a:alpha val="69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736812"/>
            <a:ext cx="5995341" cy="16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spcBef>
                <a:spcPts val="0"/>
              </a:spcBef>
              <a:buNone/>
            </a:pPr>
            <a:r>
              <a:rPr lang="en-GB" altLang="en-US" sz="1800" dirty="0" smtClean="0"/>
              <a:t>Charlton P.H. and </a:t>
            </a:r>
            <a:r>
              <a:rPr lang="en-GB" altLang="en-US" sz="1800" dirty="0" err="1" smtClean="0"/>
              <a:t>Bonnici</a:t>
            </a:r>
            <a:r>
              <a:rPr lang="en-GB" altLang="en-US" sz="1800" dirty="0" smtClean="0"/>
              <a:t> T. </a:t>
            </a:r>
            <a:r>
              <a:rPr lang="en-GB" altLang="en-US" sz="1800" i="1" dirty="0" smtClean="0"/>
              <a:t>et al. </a:t>
            </a:r>
            <a:r>
              <a:rPr lang="en-GB" altLang="en-US" sz="1800" b="1" dirty="0" smtClean="0"/>
              <a:t>An assessment of algorithms to estimate respiratory rate from the electrocardiogram and </a:t>
            </a:r>
            <a:r>
              <a:rPr lang="en-GB" altLang="en-US" sz="1800" b="1" dirty="0" err="1" smtClean="0"/>
              <a:t>photoplethysmogram</a:t>
            </a:r>
            <a:r>
              <a:rPr lang="en-GB" altLang="en-US" sz="1800" dirty="0" smtClean="0"/>
              <a:t>,</a:t>
            </a:r>
          </a:p>
          <a:p>
            <a:pPr marL="0" indent="0" algn="r" eaLnBrk="1" hangingPunct="1">
              <a:spcBef>
                <a:spcPts val="0"/>
              </a:spcBef>
              <a:buNone/>
            </a:pPr>
            <a:r>
              <a:rPr lang="en-GB" altLang="en-US" sz="1800" i="1" dirty="0" smtClean="0"/>
              <a:t>Physiological Measurement</a:t>
            </a:r>
            <a:r>
              <a:rPr lang="en-GB" altLang="en-US" sz="1800" dirty="0" smtClean="0"/>
              <a:t>, 37(4), 2016.</a:t>
            </a:r>
          </a:p>
          <a:p>
            <a:pPr marL="0" indent="0" algn="r" eaLnBrk="1" hangingPunct="1">
              <a:spcBef>
                <a:spcPts val="0"/>
              </a:spcBef>
              <a:buNone/>
            </a:pPr>
            <a:r>
              <a:rPr lang="en-GB" altLang="en-US" sz="1400" dirty="0" smtClean="0"/>
              <a:t>DOI</a:t>
            </a:r>
            <a:r>
              <a:rPr lang="en-GB" altLang="en-US" sz="1400" dirty="0"/>
              <a:t>: </a:t>
            </a:r>
            <a:r>
              <a:rPr lang="en-GB" altLang="en-US" sz="1400" dirty="0">
                <a:hlinkClick r:id="rId9"/>
              </a:rPr>
              <a:t>10.1088/0967-3334/37/4/610</a:t>
            </a:r>
            <a:r>
              <a:rPr lang="en-GB" altLang="en-US" sz="1400" dirty="0"/>
              <a:t> . </a:t>
            </a:r>
            <a:r>
              <a:rPr lang="en-GB" altLang="en-US" sz="1400" dirty="0">
                <a:hlinkClick r:id="rId10"/>
              </a:rPr>
              <a:t>CC BY 3.0 Licence</a:t>
            </a:r>
            <a:endParaRPr lang="en-GB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20" y="3316166"/>
            <a:ext cx="6978159" cy="33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75756" y="3085184"/>
            <a:ext cx="1152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PPG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01759" y="3415391"/>
            <a:ext cx="859386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 mod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01761" y="4519455"/>
            <a:ext cx="7921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BW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1760" y="5301971"/>
            <a:ext cx="7921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AM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1760" y="6136104"/>
            <a:ext cx="7921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93943" y="3101181"/>
            <a:ext cx="1152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ECG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Structure of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8"/>
          <a:stretch/>
        </p:blipFill>
        <p:spPr bwMode="auto">
          <a:xfrm>
            <a:off x="1082921" y="3316166"/>
            <a:ext cx="3561088" cy="33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75756" y="3085184"/>
            <a:ext cx="1152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PPG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01759" y="3415391"/>
            <a:ext cx="859386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 mod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01761" y="4519455"/>
            <a:ext cx="7921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BW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1760" y="5301971"/>
            <a:ext cx="7921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AM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1760" y="6136104"/>
            <a:ext cx="7921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FM</a:t>
            </a:r>
          </a:p>
        </p:txBody>
      </p:sp>
    </p:spTree>
    <p:extLst>
      <p:ext uri="{BB962C8B-B14F-4D97-AF65-F5344CB8AC3E}">
        <p14:creationId xmlns:p14="http://schemas.microsoft.com/office/powerpoint/2010/main" val="8659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Structure of Algorithms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316293" y="1969694"/>
          <a:ext cx="6768752" cy="115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0638" y="2165350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ECG or PPG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7997825" y="1946275"/>
            <a:ext cx="9239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RR</a:t>
            </a:r>
            <a:endParaRPr lang="en-GB" altLang="en-US" sz="240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8"/>
          <a:stretch/>
        </p:blipFill>
        <p:spPr bwMode="auto">
          <a:xfrm>
            <a:off x="1082921" y="3316166"/>
            <a:ext cx="3561088" cy="338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75756" y="3085184"/>
            <a:ext cx="1152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PPG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01759" y="3415391"/>
            <a:ext cx="859386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 mod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01761" y="4519455"/>
            <a:ext cx="7921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BW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1760" y="5301971"/>
            <a:ext cx="7921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AM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1760" y="6136104"/>
            <a:ext cx="7921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FM</a:t>
            </a:r>
          </a:p>
        </p:txBody>
      </p:sp>
      <p:sp>
        <p:nvSpPr>
          <p:cNvPr id="18" name="Oval 17"/>
          <p:cNvSpPr/>
          <p:nvPr/>
        </p:nvSpPr>
        <p:spPr>
          <a:xfrm>
            <a:off x="146114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315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6890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721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7530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8485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8170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80395" y="4465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82406" y="4393668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88155" y="448116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9135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94555" y="44367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04105" y="43732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0955" y="44875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84905" y="455101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43574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3775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4350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467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4990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45945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5630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54995" y="4890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7006" y="4819118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62755" y="490661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66595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69155" y="48621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78705" y="47986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75555" y="49129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859505" y="497646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486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7151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867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32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6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5215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673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839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930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3280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804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645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89954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344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868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51995" y="6030724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467495" y="5138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77045" y="52528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73895" y="52845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083445" y="52020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435745" y="58179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632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835795" y="5716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038995" y="57608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80295" y="5163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89845" y="5278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686695" y="53099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896245" y="52274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248545" y="58433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445395" y="57925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648595" y="57417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851795" y="57862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93095" y="51448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302645" y="52591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99495" y="52909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709045" y="52083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061345" y="58243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581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461395" y="57227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664595" y="57671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93195" y="51512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102745" y="526554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299595" y="5297299"/>
            <a:ext cx="108012" cy="1080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861445" y="58306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58295" y="57798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261495" y="572909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464695" y="5773549"/>
            <a:ext cx="108012" cy="1080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5193683" y="4763961"/>
            <a:ext cx="1286933" cy="1149288"/>
          </a:xfrm>
          <a:prstGeom prst="frame">
            <a:avLst>
              <a:gd name="adj1" fmla="val 504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Identify fiducial points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b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2561</TotalTime>
  <Words>1576</Words>
  <Application>Microsoft Macintosh PowerPoint</Application>
  <PresentationFormat>On-screen Show (4:3)</PresentationFormat>
  <Paragraphs>542</Paragraphs>
  <Slides>51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Calibri</vt:lpstr>
      <vt:lpstr>Times New Roman</vt:lpstr>
      <vt:lpstr>Arial</vt:lpstr>
      <vt:lpstr>Body</vt:lpstr>
      <vt:lpstr>Title</vt:lpstr>
      <vt:lpstr>Subtitle</vt:lpstr>
      <vt:lpstr>An assessment of algorithms to estimate respiratory rate from the electrocardiogram and photoplethysmogram</vt:lpstr>
      <vt:lpstr>Respiratory Rate</vt:lpstr>
      <vt:lpstr>Literature</vt:lpstr>
      <vt:lpstr>Aims</vt:lpstr>
      <vt:lpstr>Prior Work</vt:lpstr>
      <vt:lpstr>Structure of Algorithms</vt:lpstr>
      <vt:lpstr>Structure of Algorithms</vt:lpstr>
      <vt:lpstr>Structure of Algorithms</vt:lpstr>
      <vt:lpstr>Structure of Algorithms</vt:lpstr>
      <vt:lpstr>Structure of Algorithms</vt:lpstr>
      <vt:lpstr>Structure of Algorithms</vt:lpstr>
      <vt:lpstr>Structure of Algorithms</vt:lpstr>
      <vt:lpstr>Structure of Algorithms</vt:lpstr>
      <vt:lpstr>Structure of Algorithms</vt:lpstr>
      <vt:lpstr>Structure of Algorithms</vt:lpstr>
      <vt:lpstr>Structure of Algorithms</vt:lpstr>
      <vt:lpstr>Structure of Algorithms</vt:lpstr>
      <vt:lpstr>Constructing Algorithms</vt:lpstr>
      <vt:lpstr>Constructing Algorithms</vt:lpstr>
      <vt:lpstr>Constructing Algorithms</vt:lpstr>
      <vt:lpstr>Constructing Algorithms</vt:lpstr>
      <vt:lpstr>Constructing Algorithms</vt:lpstr>
      <vt:lpstr>Constructing Algorithms</vt:lpstr>
      <vt:lpstr>Toolbox of Algorithms</vt:lpstr>
      <vt:lpstr>Methods</vt:lpstr>
      <vt:lpstr>Verification of Implementations</vt:lpstr>
      <vt:lpstr>Participants</vt:lpstr>
      <vt:lpstr>Signals</vt:lpstr>
      <vt:lpstr>Signal Quality</vt:lpstr>
      <vt:lpstr>Reference RRs</vt:lpstr>
      <vt:lpstr>Statistics</vt:lpstr>
      <vt:lpstr>Statistics</vt:lpstr>
      <vt:lpstr>Results</vt:lpstr>
      <vt:lpstr>Dataset</vt:lpstr>
      <vt:lpstr>Dataset</vt:lpstr>
      <vt:lpstr>Dataset</vt:lpstr>
      <vt:lpstr>Performance of Algorithms</vt:lpstr>
      <vt:lpstr>Performance of Algorithms</vt:lpstr>
      <vt:lpstr>Performance of Algorithms</vt:lpstr>
      <vt:lpstr>Performance of Algorithms</vt:lpstr>
      <vt:lpstr>Best Algorithms</vt:lpstr>
      <vt:lpstr>ECG vs PPG</vt:lpstr>
      <vt:lpstr>Discussion</vt:lpstr>
      <vt:lpstr>Limitations</vt:lpstr>
      <vt:lpstr>Future Work</vt:lpstr>
      <vt:lpstr>Future Work</vt:lpstr>
      <vt:lpstr>Future Work</vt:lpstr>
      <vt:lpstr>Conclusions</vt:lpstr>
      <vt:lpstr>Acknowledgments</vt:lpstr>
      <vt:lpstr>Additional Acknowledgments</vt:lpstr>
      <vt:lpstr>References and Resources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Charlton</dc:creator>
  <cp:lastModifiedBy>Microsoft Office User</cp:lastModifiedBy>
  <cp:revision>104</cp:revision>
  <cp:lastPrinted>2017-09-14T08:27:15Z</cp:lastPrinted>
  <dcterms:created xsi:type="dcterms:W3CDTF">2016-05-05T12:50:15Z</dcterms:created>
  <dcterms:modified xsi:type="dcterms:W3CDTF">2017-09-14T08:27:32Z</dcterms:modified>
</cp:coreProperties>
</file>