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7" r:id="rId5"/>
    <p:sldMasterId id="2147483738" r:id="rId6"/>
    <p:sldMasterId id="214748373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Lst>
  <p:sldSz cy="5143500" cx="9144000"/>
  <p:notesSz cx="6858000" cy="9144000"/>
  <p:embeddedFontLst>
    <p:embeddedFont>
      <p:font typeface="Roboto"/>
      <p:regular r:id="rId31"/>
      <p:bold r:id="rId32"/>
      <p:italic r:id="rId33"/>
      <p:boldItalic r:id="rId34"/>
    </p:embeddedFont>
    <p:embeddedFont>
      <p:font typeface="Playfair Display"/>
      <p:regular r:id="rId35"/>
      <p:bold r:id="rId36"/>
      <p:italic r:id="rId37"/>
      <p:boldItalic r:id="rId38"/>
    </p:embeddedFont>
    <p:embeddedFont>
      <p:font typeface="Lato"/>
      <p:regular r:id="rId39"/>
      <p:bold r:id="rId40"/>
      <p:italic r:id="rId41"/>
      <p:boldItalic r:id="rId42"/>
    </p:embeddedFont>
    <p:embeddedFont>
      <p:font typeface="Open Sans SemiBold"/>
      <p:regular r:id="rId43"/>
      <p:bold r:id="rId44"/>
      <p:italic r:id="rId45"/>
      <p:boldItalic r:id="rId46"/>
    </p:embeddedFont>
    <p:embeddedFont>
      <p:font typeface="Helvetica Neue"/>
      <p:regular r:id="rId47"/>
      <p:bold r:id="rId48"/>
      <p:italic r:id="rId49"/>
      <p:boldItalic r:id="rId50"/>
    </p:embeddedFont>
    <p:embeddedFont>
      <p:font typeface="Helvetica Neue Light"/>
      <p:regular r:id="rId51"/>
      <p:bold r:id="rId52"/>
      <p:italic r:id="rId53"/>
      <p:boldItalic r:id="rId54"/>
    </p:embeddedFont>
    <p:embeddedFont>
      <p:font typeface="Open Sans Light"/>
      <p:regular r:id="rId55"/>
      <p:bold r:id="rId56"/>
      <p:italic r:id="rId57"/>
      <p:boldItalic r:id="rId58"/>
    </p:embeddedFont>
    <p:embeddedFont>
      <p:font typeface="Open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4905CF5-FD83-426A-8CDE-E2B4CA9082FA}">
  <a:tblStyle styleId="{14905CF5-FD83-426A-8CDE-E2B4CA9082FA}"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1E8"/>
          </a:solidFill>
        </a:fill>
      </a:tcStyle>
    </a:wholeTbl>
    <a:band1H>
      <a:tcTxStyle b="off" i="off"/>
      <a:tcStyle>
        <a:fill>
          <a:solidFill>
            <a:srgbClr val="FFE2CD"/>
          </a:solidFill>
        </a:fill>
      </a:tcStyle>
    </a:band1H>
    <a:band2H>
      <a:tcTxStyle b="off" i="off"/>
    </a:band2H>
    <a:band1V>
      <a:tcTxStyle b="off" i="off"/>
      <a:tcStyle>
        <a:fill>
          <a:solidFill>
            <a:srgbClr val="FFE2CD"/>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fntdata"/><Relationship Id="rId42" Type="http://schemas.openxmlformats.org/officeDocument/2006/relationships/font" Target="fonts/Lato-boldItalic.fntdata"/><Relationship Id="rId41" Type="http://schemas.openxmlformats.org/officeDocument/2006/relationships/font" Target="fonts/Lato-italic.fntdata"/><Relationship Id="rId44" Type="http://schemas.openxmlformats.org/officeDocument/2006/relationships/font" Target="fonts/OpenSansSemiBold-bold.fntdata"/><Relationship Id="rId43" Type="http://schemas.openxmlformats.org/officeDocument/2006/relationships/font" Target="fonts/OpenSansSemiBold-regular.fntdata"/><Relationship Id="rId46" Type="http://schemas.openxmlformats.org/officeDocument/2006/relationships/font" Target="fonts/OpenSansSemiBold-boldItalic.fntdata"/><Relationship Id="rId45" Type="http://schemas.openxmlformats.org/officeDocument/2006/relationships/font" Target="fonts/OpenSansSemiBold-italic.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HelveticaNeue-bold.fntdata"/><Relationship Id="rId47" Type="http://schemas.openxmlformats.org/officeDocument/2006/relationships/font" Target="fonts/HelveticaNeue-regular.fntdata"/><Relationship Id="rId49" Type="http://schemas.openxmlformats.org/officeDocument/2006/relationships/font" Target="fonts/HelveticaNeue-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Roboto-regular.fntdata"/><Relationship Id="rId30" Type="http://schemas.openxmlformats.org/officeDocument/2006/relationships/slide" Target="slides/slide22.xml"/><Relationship Id="rId33" Type="http://schemas.openxmlformats.org/officeDocument/2006/relationships/font" Target="fonts/Roboto-italic.fntdata"/><Relationship Id="rId32" Type="http://schemas.openxmlformats.org/officeDocument/2006/relationships/font" Target="fonts/Roboto-bold.fntdata"/><Relationship Id="rId35" Type="http://schemas.openxmlformats.org/officeDocument/2006/relationships/font" Target="fonts/PlayfairDisplay-regular.fntdata"/><Relationship Id="rId34" Type="http://schemas.openxmlformats.org/officeDocument/2006/relationships/font" Target="fonts/Roboto-boldItalic.fntdata"/><Relationship Id="rId37" Type="http://schemas.openxmlformats.org/officeDocument/2006/relationships/font" Target="fonts/PlayfairDisplay-italic.fntdata"/><Relationship Id="rId36" Type="http://schemas.openxmlformats.org/officeDocument/2006/relationships/font" Target="fonts/PlayfairDisplay-bold.fntdata"/><Relationship Id="rId39" Type="http://schemas.openxmlformats.org/officeDocument/2006/relationships/font" Target="fonts/Lato-regular.fntdata"/><Relationship Id="rId38" Type="http://schemas.openxmlformats.org/officeDocument/2006/relationships/font" Target="fonts/PlayfairDisplay-boldItalic.fntdata"/><Relationship Id="rId62" Type="http://schemas.openxmlformats.org/officeDocument/2006/relationships/font" Target="fonts/OpenSans-boldItalic.fntdata"/><Relationship Id="rId61" Type="http://schemas.openxmlformats.org/officeDocument/2006/relationships/font" Target="fonts/OpenSans-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OpenSans-bold.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HelveticaNeueLight-regular.fntdata"/><Relationship Id="rId50" Type="http://schemas.openxmlformats.org/officeDocument/2006/relationships/font" Target="fonts/HelveticaNeue-boldItalic.fntdata"/><Relationship Id="rId53" Type="http://schemas.openxmlformats.org/officeDocument/2006/relationships/font" Target="fonts/HelveticaNeueLight-italic.fntdata"/><Relationship Id="rId52" Type="http://schemas.openxmlformats.org/officeDocument/2006/relationships/font" Target="fonts/HelveticaNeueLight-bold.fntdata"/><Relationship Id="rId11" Type="http://schemas.openxmlformats.org/officeDocument/2006/relationships/slide" Target="slides/slide3.xml"/><Relationship Id="rId55" Type="http://schemas.openxmlformats.org/officeDocument/2006/relationships/font" Target="fonts/OpenSansLight-regular.fntdata"/><Relationship Id="rId10" Type="http://schemas.openxmlformats.org/officeDocument/2006/relationships/slide" Target="slides/slide2.xml"/><Relationship Id="rId54" Type="http://schemas.openxmlformats.org/officeDocument/2006/relationships/font" Target="fonts/HelveticaNeueLight-boldItalic.fntdata"/><Relationship Id="rId13" Type="http://schemas.openxmlformats.org/officeDocument/2006/relationships/slide" Target="slides/slide5.xml"/><Relationship Id="rId57" Type="http://schemas.openxmlformats.org/officeDocument/2006/relationships/font" Target="fonts/OpenSansLight-italic.fntdata"/><Relationship Id="rId12" Type="http://schemas.openxmlformats.org/officeDocument/2006/relationships/slide" Target="slides/slide4.xml"/><Relationship Id="rId56" Type="http://schemas.openxmlformats.org/officeDocument/2006/relationships/font" Target="fonts/OpenSansLight-bold.fntdata"/><Relationship Id="rId15" Type="http://schemas.openxmlformats.org/officeDocument/2006/relationships/slide" Target="slides/slide7.xml"/><Relationship Id="rId59" Type="http://schemas.openxmlformats.org/officeDocument/2006/relationships/font" Target="fonts/OpenSans-regular.fntdata"/><Relationship Id="rId14" Type="http://schemas.openxmlformats.org/officeDocument/2006/relationships/slide" Target="slides/slide6.xml"/><Relationship Id="rId58" Type="http://schemas.openxmlformats.org/officeDocument/2006/relationships/font" Target="fonts/OpenSansLight-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f6615841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f6615841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fb1a7c46b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fb1a7c46b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f1d363fb2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f1d363fb2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f1d363fb2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f1d363fb2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f1d363fb2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f1d363fb2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f1d363fb2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f1d363fb2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f1d363fb22_0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8000"/>
              </a:lnSpc>
              <a:spcBef>
                <a:spcPts val="660"/>
              </a:spcBef>
              <a:spcAft>
                <a:spcPts val="0"/>
              </a:spcAft>
              <a:buSzPts val="1400"/>
              <a:buNone/>
            </a:pPr>
            <a:r>
              <a:t/>
            </a:r>
            <a:endParaRPr/>
          </a:p>
        </p:txBody>
      </p:sp>
      <p:sp>
        <p:nvSpPr>
          <p:cNvPr id="928" name="Google Shape;928;gf1d363fb22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f1d363fb22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f1d363fb2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f55d0c918a_0_7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f55d0c918a_0_75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f66158417a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8" name="Google Shape;958;gf66158417a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fadadccf83_1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fadadccf83_1_1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f55d0c918a_0_7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8000"/>
              </a:lnSpc>
              <a:spcBef>
                <a:spcPts val="660"/>
              </a:spcBef>
              <a:spcAft>
                <a:spcPts val="0"/>
              </a:spcAft>
              <a:buSzPts val="1400"/>
              <a:buNone/>
            </a:pPr>
            <a:r>
              <a:t/>
            </a:r>
            <a:endParaRPr/>
          </a:p>
        </p:txBody>
      </p:sp>
      <p:sp>
        <p:nvSpPr>
          <p:cNvPr id="801" name="Google Shape;801;gf55d0c918a_0_7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f55d0c918a_0_8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f55d0c918a_0_81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f55d0c918a_0_8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f55d0c918a_0_82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f55d0c918a_0_8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f55d0c918a_0_83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f66158417a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7" name="Google Shape;817;gf66158417a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f55d0c918a_0_7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f55d0c918a_0_75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f55d0c918a_0_7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f55d0c918a_0_76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fb1a7c46b4_2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1" name="Google Shape;841;gfb1a7c46b4_2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fb1a7c46b4_2_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 name="Google Shape;851;gfb1a7c46b4_2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fb1a7c46b4_2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1" name="Google Shape;861;gfb1a7c46b4_2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fb1a7c46b4_2_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gfb1a7c46b4_2_154: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Apparentemente allineati, l'editoria e la comunicazione sono divergenti. Le riviste e il concetto di "versione del record" non sono solo un'eredità della stampa, ma i loro ruoli si sono spostati al punto che alcuni processi coinvolti nell'editoria accademica ostacolano una comunicazione accademica ottimale, come rivela ampiamente l'attuale pandemia.</a:t>
            </a:r>
            <a:endParaRPr/>
          </a:p>
        </p:txBody>
      </p:sp>
      <p:sp>
        <p:nvSpPr>
          <p:cNvPr id="869" name="Google Shape;869;gfb1a7c46b4_2_154: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it"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4.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23.png"/><Relationship Id="rId4" Type="http://schemas.openxmlformats.org/officeDocument/2006/relationships/image" Target="../media/image11.png"/><Relationship Id="rId5" Type="http://schemas.openxmlformats.org/officeDocument/2006/relationships/image" Target="../media/image24.png"/><Relationship Id="rId6" Type="http://schemas.openxmlformats.org/officeDocument/2006/relationships/image" Target="../media/image6.png"/><Relationship Id="rId7"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6.png"/><Relationship Id="rId4"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6.png"/><Relationship Id="rId4" Type="http://schemas.openxmlformats.org/officeDocument/2006/relationships/image" Target="../media/image26.png"/><Relationship Id="rId5"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11.png"/><Relationship Id="rId7" Type="http://schemas.openxmlformats.org/officeDocument/2006/relationships/image" Target="../media/image2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 Id="rId3" Type="http://schemas.openxmlformats.org/officeDocument/2006/relationships/image" Target="../media/image6.png"/><Relationship Id="rId4" Type="http://schemas.openxmlformats.org/officeDocument/2006/relationships/image" Target="../media/image2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4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4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4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4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 Id="rId3" Type="http://schemas.openxmlformats.org/officeDocument/2006/relationships/image" Target="../media/image4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 Id="rId3" Type="http://schemas.openxmlformats.org/officeDocument/2006/relationships/image" Target="../media/image46.png"/><Relationship Id="rId4" Type="http://schemas.openxmlformats.org/officeDocument/2006/relationships/image" Target="../media/image50.png"/><Relationship Id="rId5" Type="http://schemas.openxmlformats.org/officeDocument/2006/relationships/image" Target="../media/image5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 Id="rId3" Type="http://schemas.openxmlformats.org/officeDocument/2006/relationships/image" Target="../media/image50.png"/><Relationship Id="rId4" Type="http://schemas.openxmlformats.org/officeDocument/2006/relationships/image" Target="../media/image38.png"/><Relationship Id="rId5" Type="http://schemas.openxmlformats.org/officeDocument/2006/relationships/image" Target="../media/image5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 Id="rId3" Type="http://schemas.openxmlformats.org/officeDocument/2006/relationships/image" Target="../media/image50.png"/><Relationship Id="rId4" Type="http://schemas.openxmlformats.org/officeDocument/2006/relationships/image" Target="../media/image38.png"/><Relationship Id="rId5" Type="http://schemas.openxmlformats.org/officeDocument/2006/relationships/image" Target="../media/image5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diagrams">
  <p:cSld name="1_Blank_diagrams">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0" l="0" r="0" t="0"/>
          <a:stretch/>
        </p:blipFill>
        <p:spPr>
          <a:xfrm rot="-5400000">
            <a:off x="8102279" y="4101779"/>
            <a:ext cx="833377" cy="1250065"/>
          </a:xfrm>
          <a:prstGeom prst="rect">
            <a:avLst/>
          </a:prstGeom>
          <a:noFill/>
          <a:ln>
            <a:noFill/>
          </a:ln>
        </p:spPr>
      </p:pic>
      <p:pic>
        <p:nvPicPr>
          <p:cNvPr id="52" name="Google Shape;52;p13"/>
          <p:cNvPicPr preferRelativeResize="0"/>
          <p:nvPr/>
        </p:nvPicPr>
        <p:blipFill rotWithShape="1">
          <a:blip r:embed="rId2">
            <a:alphaModFix/>
          </a:blip>
          <a:srcRect b="0" l="0" r="0" t="0"/>
          <a:stretch/>
        </p:blipFill>
        <p:spPr>
          <a:xfrm rot="5400000">
            <a:off x="208344" y="-218946"/>
            <a:ext cx="833377" cy="125006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4">
  <p:cSld name="2_Title 4">
    <p:spTree>
      <p:nvGrpSpPr>
        <p:cNvPr id="58" name="Shape 58"/>
        <p:cNvGrpSpPr/>
        <p:nvPr/>
      </p:nvGrpSpPr>
      <p:grpSpPr>
        <a:xfrm>
          <a:off x="0" y="0"/>
          <a:ext cx="0" cy="0"/>
          <a:chOff x="0" y="0"/>
          <a:chExt cx="0" cy="0"/>
        </a:xfrm>
      </p:grpSpPr>
      <p:sp>
        <p:nvSpPr>
          <p:cNvPr id="59" name="Google Shape;59;p15"/>
          <p:cNvSpPr/>
          <p:nvPr/>
        </p:nvSpPr>
        <p:spPr>
          <a:xfrm>
            <a:off x="0" y="4536581"/>
            <a:ext cx="9144000" cy="628500"/>
          </a:xfrm>
          <a:prstGeom prst="rect">
            <a:avLst/>
          </a:prstGeom>
          <a:solidFill>
            <a:schemeClr val="lt1"/>
          </a:solidFill>
          <a:ln>
            <a:noFill/>
          </a:ln>
          <a:effectLst>
            <a:outerShdw blurRad="25400" rotWithShape="0" dir="5400000" dist="12700">
              <a:schemeClr val="l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0" name="Google Shape;60;p15"/>
          <p:cNvPicPr preferRelativeResize="0"/>
          <p:nvPr/>
        </p:nvPicPr>
        <p:blipFill rotWithShape="1">
          <a:blip r:embed="rId2">
            <a:alphaModFix/>
          </a:blip>
          <a:srcRect b="0" l="0" r="0" t="0"/>
          <a:stretch/>
        </p:blipFill>
        <p:spPr>
          <a:xfrm>
            <a:off x="369689" y="371475"/>
            <a:ext cx="555427" cy="552748"/>
          </a:xfrm>
          <a:prstGeom prst="rect">
            <a:avLst/>
          </a:prstGeom>
          <a:noFill/>
          <a:ln>
            <a:noFill/>
          </a:ln>
        </p:spPr>
      </p:pic>
      <p:pic>
        <p:nvPicPr>
          <p:cNvPr id="61" name="Google Shape;61;p15"/>
          <p:cNvPicPr preferRelativeResize="0"/>
          <p:nvPr/>
        </p:nvPicPr>
        <p:blipFill rotWithShape="1">
          <a:blip r:embed="rId3">
            <a:alphaModFix/>
          </a:blip>
          <a:srcRect b="0" l="0" r="0" t="0"/>
          <a:stretch/>
        </p:blipFill>
        <p:spPr>
          <a:xfrm flipH="1" rot="5400000">
            <a:off x="281285" y="3170932"/>
            <a:ext cx="1087636" cy="1650206"/>
          </a:xfrm>
          <a:prstGeom prst="rect">
            <a:avLst/>
          </a:prstGeom>
          <a:noFill/>
          <a:ln>
            <a:noFill/>
          </a:ln>
        </p:spPr>
      </p:pic>
      <p:pic>
        <p:nvPicPr>
          <p:cNvPr id="62" name="Google Shape;62;p15"/>
          <p:cNvPicPr preferRelativeResize="0"/>
          <p:nvPr/>
        </p:nvPicPr>
        <p:blipFill rotWithShape="1">
          <a:blip r:embed="rId4">
            <a:alphaModFix/>
          </a:blip>
          <a:srcRect b="0" l="0" r="0" t="0"/>
          <a:stretch/>
        </p:blipFill>
        <p:spPr>
          <a:xfrm>
            <a:off x="400050" y="4614863"/>
            <a:ext cx="1168003" cy="417017"/>
          </a:xfrm>
          <a:prstGeom prst="rect">
            <a:avLst/>
          </a:prstGeom>
          <a:noFill/>
          <a:ln>
            <a:noFill/>
          </a:ln>
        </p:spPr>
      </p:pic>
      <p:pic>
        <p:nvPicPr>
          <p:cNvPr id="63" name="Google Shape;63;p15"/>
          <p:cNvPicPr preferRelativeResize="0"/>
          <p:nvPr/>
        </p:nvPicPr>
        <p:blipFill rotWithShape="1">
          <a:blip r:embed="rId5">
            <a:alphaModFix/>
          </a:blip>
          <a:srcRect b="0" l="0" r="0" t="0"/>
          <a:stretch/>
        </p:blipFill>
        <p:spPr>
          <a:xfrm>
            <a:off x="7322344" y="4638973"/>
            <a:ext cx="655439" cy="455414"/>
          </a:xfrm>
          <a:prstGeom prst="rect">
            <a:avLst/>
          </a:prstGeom>
          <a:noFill/>
          <a:ln>
            <a:noFill/>
          </a:ln>
        </p:spPr>
      </p:pic>
      <p:pic>
        <p:nvPicPr>
          <p:cNvPr id="64" name="Google Shape;64;p15"/>
          <p:cNvPicPr preferRelativeResize="0"/>
          <p:nvPr/>
        </p:nvPicPr>
        <p:blipFill rotWithShape="1">
          <a:blip r:embed="rId6">
            <a:alphaModFix/>
          </a:blip>
          <a:srcRect b="0" l="0" r="0" t="0"/>
          <a:stretch/>
        </p:blipFill>
        <p:spPr>
          <a:xfrm>
            <a:off x="8283178" y="4779169"/>
            <a:ext cx="395586" cy="141982"/>
          </a:xfrm>
          <a:prstGeom prst="rect">
            <a:avLst/>
          </a:prstGeom>
          <a:noFill/>
          <a:ln>
            <a:noFill/>
          </a:ln>
        </p:spPr>
      </p:pic>
      <p:pic>
        <p:nvPicPr>
          <p:cNvPr id="65" name="Google Shape;65;p15"/>
          <p:cNvPicPr preferRelativeResize="0"/>
          <p:nvPr/>
        </p:nvPicPr>
        <p:blipFill rotWithShape="1">
          <a:blip r:embed="rId7">
            <a:alphaModFix/>
          </a:blip>
          <a:srcRect b="0" l="10166" r="10158" t="0"/>
          <a:stretch/>
        </p:blipFill>
        <p:spPr>
          <a:xfrm>
            <a:off x="-17859" y="-19645"/>
            <a:ext cx="9179719" cy="4578251"/>
          </a:xfrm>
          <a:prstGeom prst="rect">
            <a:avLst/>
          </a:prstGeom>
          <a:noFill/>
          <a:ln>
            <a:noFill/>
          </a:ln>
        </p:spPr>
      </p:pic>
      <p:sp>
        <p:nvSpPr>
          <p:cNvPr id="66" name="Google Shape;66;p15"/>
          <p:cNvSpPr/>
          <p:nvPr/>
        </p:nvSpPr>
        <p:spPr>
          <a:xfrm>
            <a:off x="8684" y="-21808"/>
            <a:ext cx="9153000" cy="4576500"/>
          </a:xfrm>
          <a:prstGeom prst="rect">
            <a:avLst/>
          </a:prstGeom>
          <a:gradFill>
            <a:gsLst>
              <a:gs pos="0">
                <a:srgbClr val="3B41BE"/>
              </a:gs>
              <a:gs pos="94000">
                <a:srgbClr val="18B2EC">
                  <a:alpha val="0"/>
                </a:srgbClr>
              </a:gs>
              <a:gs pos="100000">
                <a:srgbClr val="18B2EC">
                  <a:alpha val="0"/>
                </a:srgbClr>
              </a:gs>
            </a:gsLst>
            <a:lin ang="5400012" scaled="0"/>
          </a:gradFill>
          <a:ln>
            <a:noFill/>
          </a:ln>
          <a:effectLst>
            <a:outerShdw blurRad="25400" rotWithShape="0" dir="5400000" dist="12700">
              <a:schemeClr val="accen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7" name="Google Shape;67;p15"/>
          <p:cNvSpPr txBox="1"/>
          <p:nvPr>
            <p:ph idx="1" type="body"/>
          </p:nvPr>
        </p:nvSpPr>
        <p:spPr>
          <a:xfrm>
            <a:off x="392354" y="1207536"/>
            <a:ext cx="8252700" cy="1364100"/>
          </a:xfrm>
          <a:prstGeom prst="rect">
            <a:avLst/>
          </a:prstGeom>
          <a:noFill/>
          <a:ln>
            <a:noFill/>
          </a:ln>
        </p:spPr>
        <p:txBody>
          <a:bodyPr anchorCtr="0" anchor="b" bIns="40500" lIns="0" spcFirstLastPara="1" rIns="0" wrap="square" tIns="0">
            <a:normAutofit/>
          </a:bodyPr>
          <a:lstStyle>
            <a:lvl1pPr indent="-228600" lvl="0" marL="457200" rtl="0" algn="l">
              <a:lnSpc>
                <a:spcPct val="100000"/>
              </a:lnSpc>
              <a:spcBef>
                <a:spcPts val="0"/>
              </a:spcBef>
              <a:spcAft>
                <a:spcPts val="0"/>
              </a:spcAft>
              <a:buClr>
                <a:schemeClr val="lt1"/>
              </a:buClr>
              <a:buSzPts val="3700"/>
              <a:buFont typeface="Helvetica Neue"/>
              <a:buNone/>
              <a:defRPr b="1" i="0" sz="5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8" name="Google Shape;68;p15"/>
          <p:cNvSpPr txBox="1"/>
          <p:nvPr>
            <p:ph idx="2" type="body"/>
          </p:nvPr>
        </p:nvSpPr>
        <p:spPr>
          <a:xfrm>
            <a:off x="377123" y="2571750"/>
            <a:ext cx="8268000" cy="1600200"/>
          </a:xfrm>
          <a:prstGeom prst="rect">
            <a:avLst/>
          </a:prstGeom>
          <a:noFill/>
          <a:ln>
            <a:noFill/>
          </a:ln>
        </p:spPr>
        <p:txBody>
          <a:bodyPr anchorCtr="0" anchor="t" bIns="0" lIns="0" spcFirstLastPara="1" rIns="0" wrap="square" tIns="40500">
            <a:normAutofit/>
          </a:bodyPr>
          <a:lstStyle>
            <a:lvl1pPr indent="-228600" lvl="0" marL="457200" rtl="0" algn="l">
              <a:lnSpc>
                <a:spcPct val="100000"/>
              </a:lnSpc>
              <a:spcBef>
                <a:spcPts val="200"/>
              </a:spcBef>
              <a:spcAft>
                <a:spcPts val="0"/>
              </a:spcAft>
              <a:buClr>
                <a:schemeClr val="lt1"/>
              </a:buClr>
              <a:buSzPts val="1800"/>
              <a:buFont typeface="Helvetica Neue"/>
              <a:buNone/>
              <a:defRPr b="0" i="0" sz="24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9" name="Google Shape;69;p15"/>
          <p:cNvSpPr txBox="1"/>
          <p:nvPr>
            <p:ph idx="3" type="body"/>
          </p:nvPr>
        </p:nvSpPr>
        <p:spPr>
          <a:xfrm>
            <a:off x="5134195" y="481818"/>
            <a:ext cx="3510900" cy="214800"/>
          </a:xfrm>
          <a:prstGeom prst="rect">
            <a:avLst/>
          </a:prstGeom>
          <a:noFill/>
          <a:ln>
            <a:noFill/>
          </a:ln>
        </p:spPr>
        <p:txBody>
          <a:bodyPr anchorCtr="0" anchor="b" bIns="0" lIns="0" spcFirstLastPara="1" rIns="0" wrap="square" tIns="0">
            <a:noAutofit/>
          </a:bodyPr>
          <a:lstStyle>
            <a:lvl1pPr indent="-228600" lvl="0" marL="457200" rtl="0" algn="r">
              <a:lnSpc>
                <a:spcPct val="100000"/>
              </a:lnSpc>
              <a:spcBef>
                <a:spcPts val="2200"/>
              </a:spcBef>
              <a:spcAft>
                <a:spcPts val="0"/>
              </a:spcAft>
              <a:buClr>
                <a:schemeClr val="lt1"/>
              </a:buClr>
              <a:buSzPts val="1200"/>
              <a:buFont typeface="Helvetica Neue"/>
              <a:buNone/>
              <a:defRPr b="1" i="0" sz="16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70" name="Google Shape;70;p15"/>
          <p:cNvSpPr txBox="1"/>
          <p:nvPr>
            <p:ph idx="4" type="body"/>
          </p:nvPr>
        </p:nvSpPr>
        <p:spPr>
          <a:xfrm>
            <a:off x="5134195" y="696334"/>
            <a:ext cx="3510900" cy="228000"/>
          </a:xfrm>
          <a:prstGeom prst="rect">
            <a:avLst/>
          </a:prstGeom>
          <a:noFill/>
          <a:ln>
            <a:noFill/>
          </a:ln>
        </p:spPr>
        <p:txBody>
          <a:bodyPr anchorCtr="0" anchor="t" bIns="0" lIns="0" spcFirstLastPara="1" rIns="0" wrap="square" tIns="20250">
            <a:normAutofit/>
          </a:bodyPr>
          <a:lstStyle>
            <a:lvl1pPr indent="-228600" lvl="0" marL="457200" rtl="0" algn="r">
              <a:lnSpc>
                <a:spcPct val="100000"/>
              </a:lnSpc>
              <a:spcBef>
                <a:spcPts val="2200"/>
              </a:spcBef>
              <a:spcAft>
                <a:spcPts val="0"/>
              </a:spcAft>
              <a:buClr>
                <a:schemeClr val="lt1"/>
              </a:buClr>
              <a:buSzPts val="800"/>
              <a:buFont typeface="Helvetica Neue"/>
              <a:buNone/>
              <a:defRPr b="0" i="0" sz="11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71" name="Google Shape;71;p15"/>
          <p:cNvSpPr txBox="1"/>
          <p:nvPr>
            <p:ph idx="11" type="ftr"/>
          </p:nvPr>
        </p:nvSpPr>
        <p:spPr>
          <a:xfrm>
            <a:off x="2718197" y="4772025"/>
            <a:ext cx="37086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72" name="Google Shape;72;p15"/>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 Texts">
  <p:cSld name="1_4 Photos - Texts">
    <p:spTree>
      <p:nvGrpSpPr>
        <p:cNvPr id="73" name="Shape 73"/>
        <p:cNvGrpSpPr/>
        <p:nvPr/>
      </p:nvGrpSpPr>
      <p:grpSpPr>
        <a:xfrm>
          <a:off x="0" y="0"/>
          <a:ext cx="0" cy="0"/>
          <a:chOff x="0" y="0"/>
          <a:chExt cx="0" cy="0"/>
        </a:xfrm>
      </p:grpSpPr>
      <p:sp>
        <p:nvSpPr>
          <p:cNvPr id="74" name="Google Shape;74;p16"/>
          <p:cNvSpPr/>
          <p:nvPr>
            <p:ph idx="2" type="pic"/>
          </p:nvPr>
        </p:nvSpPr>
        <p:spPr>
          <a:xfrm>
            <a:off x="908523"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75" name="Google Shape;75;p16"/>
          <p:cNvSpPr txBox="1"/>
          <p:nvPr>
            <p:ph idx="1" type="body"/>
          </p:nvPr>
        </p:nvSpPr>
        <p:spPr>
          <a:xfrm>
            <a:off x="697729" y="2423889"/>
            <a:ext cx="17544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76" name="Google Shape;76;p16"/>
          <p:cNvSpPr txBox="1"/>
          <p:nvPr>
            <p:ph idx="3" type="body"/>
          </p:nvPr>
        </p:nvSpPr>
        <p:spPr>
          <a:xfrm>
            <a:off x="688748"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77" name="Google Shape;77;p16"/>
          <p:cNvSpPr txBox="1"/>
          <p:nvPr>
            <p:ph idx="4" type="body"/>
          </p:nvPr>
        </p:nvSpPr>
        <p:spPr>
          <a:xfrm>
            <a:off x="2677230"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78" name="Google Shape;78;p16"/>
          <p:cNvSpPr txBox="1"/>
          <p:nvPr>
            <p:ph idx="5" type="body"/>
          </p:nvPr>
        </p:nvSpPr>
        <p:spPr>
          <a:xfrm>
            <a:off x="2681854"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79" name="Google Shape;79;p16"/>
          <p:cNvSpPr txBox="1"/>
          <p:nvPr>
            <p:ph idx="6" type="body"/>
          </p:nvPr>
        </p:nvSpPr>
        <p:spPr>
          <a:xfrm>
            <a:off x="4686233"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80" name="Google Shape;80;p16"/>
          <p:cNvSpPr txBox="1"/>
          <p:nvPr>
            <p:ph idx="7" type="body"/>
          </p:nvPr>
        </p:nvSpPr>
        <p:spPr>
          <a:xfrm>
            <a:off x="4690857"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81" name="Google Shape;81;p16"/>
          <p:cNvSpPr txBox="1"/>
          <p:nvPr>
            <p:ph idx="8" type="body"/>
          </p:nvPr>
        </p:nvSpPr>
        <p:spPr>
          <a:xfrm>
            <a:off x="6661654"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82" name="Google Shape;82;p16"/>
          <p:cNvSpPr txBox="1"/>
          <p:nvPr>
            <p:ph idx="9" type="body"/>
          </p:nvPr>
        </p:nvSpPr>
        <p:spPr>
          <a:xfrm>
            <a:off x="6666278"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83" name="Google Shape;83;p16"/>
          <p:cNvSpPr/>
          <p:nvPr>
            <p:ph idx="13" type="pic"/>
          </p:nvPr>
        </p:nvSpPr>
        <p:spPr>
          <a:xfrm>
            <a:off x="2901629"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84" name="Google Shape;84;p16"/>
          <p:cNvSpPr/>
          <p:nvPr>
            <p:ph idx="14" type="pic"/>
          </p:nvPr>
        </p:nvSpPr>
        <p:spPr>
          <a:xfrm>
            <a:off x="4910632"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85" name="Google Shape;85;p16"/>
          <p:cNvSpPr/>
          <p:nvPr>
            <p:ph idx="15" type="pic"/>
          </p:nvPr>
        </p:nvSpPr>
        <p:spPr>
          <a:xfrm>
            <a:off x="6886052"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86" name="Google Shape;86;p16"/>
          <p:cNvSpPr txBox="1"/>
          <p:nvPr>
            <p:ph idx="16" type="body"/>
          </p:nvPr>
        </p:nvSpPr>
        <p:spPr>
          <a:xfrm>
            <a:off x="400049" y="323850"/>
            <a:ext cx="8298300" cy="4977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2D3293"/>
              </a:buClr>
              <a:buSzPts val="1900"/>
              <a:buFont typeface="Helvetica Neue"/>
              <a:buNone/>
              <a:defRPr b="1" i="0" sz="25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Font typeface="Helvetica Neue"/>
              <a:buChar char="•"/>
              <a:defRPr/>
            </a:lvl3pPr>
            <a:lvl4pPr indent="-279400" lvl="3" marL="1828800" rtl="0" algn="l">
              <a:lnSpc>
                <a:spcPct val="100000"/>
              </a:lnSpc>
              <a:spcBef>
                <a:spcPts val="2200"/>
              </a:spcBef>
              <a:spcAft>
                <a:spcPts val="0"/>
              </a:spcAft>
              <a:buClr>
                <a:srgbClr val="000000"/>
              </a:buClr>
              <a:buSzPts val="800"/>
              <a:buFont typeface="Helvetica Neue"/>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pic>
        <p:nvPicPr>
          <p:cNvPr id="87" name="Google Shape;87;p16"/>
          <p:cNvPicPr preferRelativeResize="0"/>
          <p:nvPr/>
        </p:nvPicPr>
        <p:blipFill rotWithShape="1">
          <a:blip r:embed="rId2">
            <a:alphaModFix/>
          </a:blip>
          <a:srcRect b="0" l="0" r="0" t="0"/>
          <a:stretch/>
        </p:blipFill>
        <p:spPr>
          <a:xfrm rot="-5400000">
            <a:off x="8102279" y="4101779"/>
            <a:ext cx="833377" cy="1250065"/>
          </a:xfrm>
          <a:prstGeom prst="rect">
            <a:avLst/>
          </a:prstGeom>
          <a:noFill/>
          <a:ln>
            <a:noFill/>
          </a:ln>
        </p:spPr>
      </p:pic>
      <p:pic>
        <p:nvPicPr>
          <p:cNvPr id="88" name="Google Shape;88;p16"/>
          <p:cNvPicPr preferRelativeResize="0"/>
          <p:nvPr/>
        </p:nvPicPr>
        <p:blipFill rotWithShape="1">
          <a:blip r:embed="rId2">
            <a:alphaModFix/>
          </a:blip>
          <a:srcRect b="0" l="0" r="0" t="0"/>
          <a:stretch/>
        </p:blipFill>
        <p:spPr>
          <a:xfrm rot="5400000">
            <a:off x="208344" y="-218946"/>
            <a:ext cx="833377" cy="1250065"/>
          </a:xfrm>
          <a:prstGeom prst="rect">
            <a:avLst/>
          </a:prstGeom>
          <a:noFill/>
          <a:ln>
            <a:noFill/>
          </a:ln>
        </p:spPr>
      </p:pic>
      <p:sp>
        <p:nvSpPr>
          <p:cNvPr id="89" name="Google Shape;89;p16"/>
          <p:cNvSpPr txBox="1"/>
          <p:nvPr>
            <p:ph idx="11" type="ftr"/>
          </p:nvPr>
        </p:nvSpPr>
        <p:spPr>
          <a:xfrm>
            <a:off x="4076390" y="4734018"/>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Helvetica Neue"/>
              <a:buNone/>
              <a:defRPr b="0" i="0" sz="800">
                <a:solidFill>
                  <a:srgbClr val="6A6A6A"/>
                </a:solidFill>
                <a:latin typeface="Helvetica Neue"/>
                <a:ea typeface="Helvetica Neue"/>
                <a:cs typeface="Helvetica Neue"/>
                <a:sym typeface="Helvetica Neue"/>
              </a:defRPr>
            </a:lvl1pPr>
            <a:lvl2pPr lvl="1" rtl="0" algn="ctr">
              <a:lnSpc>
                <a:spcPct val="100000"/>
              </a:lnSpc>
              <a:spcBef>
                <a:spcPts val="0"/>
              </a:spcBef>
              <a:spcAft>
                <a:spcPts val="0"/>
              </a:spcAft>
              <a:buClr>
                <a:srgbClr val="000000"/>
              </a:buClr>
              <a:buSzPts val="1000"/>
              <a:buFont typeface="Helvetica Neue Light"/>
              <a:buNone/>
              <a:defRPr/>
            </a:lvl2pPr>
            <a:lvl3pPr lvl="2" rtl="0" algn="ctr">
              <a:lnSpc>
                <a:spcPct val="100000"/>
              </a:lnSpc>
              <a:spcBef>
                <a:spcPts val="0"/>
              </a:spcBef>
              <a:spcAft>
                <a:spcPts val="0"/>
              </a:spcAft>
              <a:buClr>
                <a:srgbClr val="000000"/>
              </a:buClr>
              <a:buSzPts val="1000"/>
              <a:buFont typeface="Helvetica Neue Light"/>
              <a:buNone/>
              <a:defRPr/>
            </a:lvl3pPr>
            <a:lvl4pPr lvl="3" rtl="0" algn="ctr">
              <a:lnSpc>
                <a:spcPct val="100000"/>
              </a:lnSpc>
              <a:spcBef>
                <a:spcPts val="0"/>
              </a:spcBef>
              <a:spcAft>
                <a:spcPts val="0"/>
              </a:spcAft>
              <a:buClr>
                <a:srgbClr val="000000"/>
              </a:buClr>
              <a:buSzPts val="1000"/>
              <a:buFont typeface="Helvetica Neue Light"/>
              <a:buNone/>
              <a:defRPr/>
            </a:lvl4pPr>
            <a:lvl5pPr lvl="4" rtl="0" algn="ctr">
              <a:lnSpc>
                <a:spcPct val="100000"/>
              </a:lnSpc>
              <a:spcBef>
                <a:spcPts val="0"/>
              </a:spcBef>
              <a:spcAft>
                <a:spcPts val="0"/>
              </a:spcAft>
              <a:buClr>
                <a:srgbClr val="000000"/>
              </a:buClr>
              <a:buSzPts val="1000"/>
              <a:buFont typeface="Helvetica Neue Light"/>
              <a:buNone/>
              <a:defRPr/>
            </a:lvl5pPr>
            <a:lvl6pPr lvl="5" rtl="0" algn="ctr">
              <a:lnSpc>
                <a:spcPct val="100000"/>
              </a:lnSpc>
              <a:spcBef>
                <a:spcPts val="0"/>
              </a:spcBef>
              <a:spcAft>
                <a:spcPts val="0"/>
              </a:spcAft>
              <a:buClr>
                <a:srgbClr val="000000"/>
              </a:buClr>
              <a:buSzPts val="1000"/>
              <a:buFont typeface="Helvetica Neue Light"/>
              <a:buNone/>
              <a:defRPr/>
            </a:lvl6pPr>
            <a:lvl7pPr lvl="6" rtl="0" algn="ctr">
              <a:lnSpc>
                <a:spcPct val="100000"/>
              </a:lnSpc>
              <a:spcBef>
                <a:spcPts val="0"/>
              </a:spcBef>
              <a:spcAft>
                <a:spcPts val="0"/>
              </a:spcAft>
              <a:buClr>
                <a:srgbClr val="000000"/>
              </a:buClr>
              <a:buSzPts val="1000"/>
              <a:buFont typeface="Helvetica Neue Light"/>
              <a:buNone/>
              <a:defRPr/>
            </a:lvl7pPr>
            <a:lvl8pPr lvl="7" rtl="0" algn="ctr">
              <a:lnSpc>
                <a:spcPct val="100000"/>
              </a:lnSpc>
              <a:spcBef>
                <a:spcPts val="0"/>
              </a:spcBef>
              <a:spcAft>
                <a:spcPts val="0"/>
              </a:spcAft>
              <a:buClr>
                <a:srgbClr val="000000"/>
              </a:buClr>
              <a:buSzPts val="1000"/>
              <a:buFont typeface="Helvetica Neue Light"/>
              <a:buNone/>
              <a:defRPr/>
            </a:lvl8pPr>
            <a:lvl9pPr lvl="8" rtl="0" algn="ctr">
              <a:lnSpc>
                <a:spcPct val="100000"/>
              </a:lnSpc>
              <a:spcBef>
                <a:spcPts val="0"/>
              </a:spcBef>
              <a:spcAft>
                <a:spcPts val="0"/>
              </a:spcAft>
              <a:buClr>
                <a:srgbClr val="000000"/>
              </a:buClr>
              <a:buSzPts val="1000"/>
              <a:buFont typeface="Helvetica Neue Light"/>
              <a:buNone/>
              <a:defRPr/>
            </a:lvl9pPr>
          </a:lstStyle>
          <a:p/>
        </p:txBody>
      </p:sp>
      <p:sp>
        <p:nvSpPr>
          <p:cNvPr id="90" name="Google Shape;90;p16"/>
          <p:cNvSpPr txBox="1"/>
          <p:nvPr>
            <p:ph idx="12" type="sldNum"/>
          </p:nvPr>
        </p:nvSpPr>
        <p:spPr>
          <a:xfrm>
            <a:off x="8758858" y="4734017"/>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s_bg">
  <p:cSld name="1_Bullets_bg">
    <p:spTree>
      <p:nvGrpSpPr>
        <p:cNvPr id="91" name="Shape 91"/>
        <p:cNvGrpSpPr/>
        <p:nvPr/>
      </p:nvGrpSpPr>
      <p:grpSpPr>
        <a:xfrm>
          <a:off x="0" y="0"/>
          <a:ext cx="0" cy="0"/>
          <a:chOff x="0" y="0"/>
          <a:chExt cx="0" cy="0"/>
        </a:xfrm>
      </p:grpSpPr>
      <p:pic>
        <p:nvPicPr>
          <p:cNvPr id="92" name="Google Shape;92;p17"/>
          <p:cNvPicPr preferRelativeResize="0"/>
          <p:nvPr/>
        </p:nvPicPr>
        <p:blipFill rotWithShape="1">
          <a:blip r:embed="rId2">
            <a:alphaModFix/>
          </a:blip>
          <a:srcRect b="0" l="0" r="0" t="0"/>
          <a:stretch/>
        </p:blipFill>
        <p:spPr>
          <a:xfrm>
            <a:off x="0" y="0"/>
            <a:ext cx="9131498" cy="5143500"/>
          </a:xfrm>
          <a:prstGeom prst="rect">
            <a:avLst/>
          </a:prstGeom>
          <a:noFill/>
          <a:ln>
            <a:noFill/>
          </a:ln>
        </p:spPr>
      </p:pic>
      <p:sp>
        <p:nvSpPr>
          <p:cNvPr id="93" name="Google Shape;93;p17"/>
          <p:cNvSpPr txBox="1"/>
          <p:nvPr>
            <p:ph idx="1" type="body"/>
          </p:nvPr>
        </p:nvSpPr>
        <p:spPr>
          <a:xfrm>
            <a:off x="407193" y="834764"/>
            <a:ext cx="7603800" cy="3438600"/>
          </a:xfrm>
          <a:prstGeom prst="rect">
            <a:avLst/>
          </a:prstGeom>
          <a:noFill/>
          <a:ln>
            <a:noFill/>
          </a:ln>
        </p:spPr>
        <p:txBody>
          <a:bodyPr anchorCtr="0" anchor="t" bIns="0" lIns="0" spcFirstLastPara="1" rIns="0" wrap="square" tIns="101250">
            <a:normAutofit/>
          </a:bodyPr>
          <a:lstStyle>
            <a:lvl1pPr indent="-361950" lvl="0" marL="457200" rtl="0" algn="l">
              <a:lnSpc>
                <a:spcPct val="100000"/>
              </a:lnSpc>
              <a:spcBef>
                <a:spcPts val="700"/>
              </a:spcBef>
              <a:spcAft>
                <a:spcPts val="0"/>
              </a:spcAft>
              <a:buClr>
                <a:srgbClr val="6A6A6A"/>
              </a:buClr>
              <a:buSzPts val="2100"/>
              <a:buFont typeface="Arial"/>
              <a:buChar char="•"/>
              <a:defRPr b="1" i="0" sz="2500">
                <a:solidFill>
                  <a:srgbClr val="595959"/>
                </a:solidFill>
                <a:latin typeface="Helvetica Neue"/>
                <a:ea typeface="Helvetica Neue"/>
                <a:cs typeface="Helvetica Neue"/>
                <a:sym typeface="Helvetica Neue"/>
              </a:defRPr>
            </a:lvl1pPr>
            <a:lvl2pPr indent="-349250" lvl="1" marL="914400" rtl="0" algn="l">
              <a:lnSpc>
                <a:spcPct val="100000"/>
              </a:lnSpc>
              <a:spcBef>
                <a:spcPts val="600"/>
              </a:spcBef>
              <a:spcAft>
                <a:spcPts val="0"/>
              </a:spcAft>
              <a:buClr>
                <a:srgbClr val="4687E6"/>
              </a:buClr>
              <a:buSzPts val="1900"/>
              <a:buFont typeface="Helvetica Neue"/>
              <a:buChar char="•"/>
              <a:defRPr b="0" i="0" sz="2300">
                <a:solidFill>
                  <a:srgbClr val="4687E6"/>
                </a:solidFill>
                <a:latin typeface="Helvetica Neue"/>
                <a:ea typeface="Helvetica Neue"/>
                <a:cs typeface="Helvetica Neue"/>
                <a:sym typeface="Helvetica Neue"/>
              </a:defRPr>
            </a:lvl2pPr>
            <a:lvl3pPr indent="-323850" lvl="2" marL="1371600" rtl="0" algn="l">
              <a:lnSpc>
                <a:spcPct val="100000"/>
              </a:lnSpc>
              <a:spcBef>
                <a:spcPts val="300"/>
              </a:spcBef>
              <a:spcAft>
                <a:spcPts val="0"/>
              </a:spcAft>
              <a:buClr>
                <a:schemeClr val="accent6"/>
              </a:buClr>
              <a:buSzPts val="1500"/>
              <a:buFont typeface="Helvetica Neue"/>
              <a:buChar char="•"/>
              <a:defRPr b="0" i="0" sz="1800">
                <a:solidFill>
                  <a:srgbClr val="7F7F7F"/>
                </a:solidFill>
                <a:latin typeface="Helvetica Neue"/>
                <a:ea typeface="Helvetica Neue"/>
                <a:cs typeface="Helvetica Neue"/>
                <a:sym typeface="Helvetica Neue"/>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94" name="Google Shape;94;p17"/>
          <p:cNvSpPr txBox="1"/>
          <p:nvPr>
            <p:ph idx="2" type="body"/>
          </p:nvPr>
        </p:nvSpPr>
        <p:spPr>
          <a:xfrm>
            <a:off x="400050" y="190501"/>
            <a:ext cx="76107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2500"/>
              <a:buFont typeface="Helvetica Neue"/>
              <a:buNone/>
              <a:defRPr b="1" i="0" sz="34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95" name="Google Shape;95;p17"/>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96" name="Google Shape;96;p17"/>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4">
  <p:cSld name="1_Title 4">
    <p:spTree>
      <p:nvGrpSpPr>
        <p:cNvPr id="97" name="Shape 97"/>
        <p:cNvGrpSpPr/>
        <p:nvPr/>
      </p:nvGrpSpPr>
      <p:grpSpPr>
        <a:xfrm>
          <a:off x="0" y="0"/>
          <a:ext cx="0" cy="0"/>
          <a:chOff x="0" y="0"/>
          <a:chExt cx="0" cy="0"/>
        </a:xfrm>
      </p:grpSpPr>
      <p:sp>
        <p:nvSpPr>
          <p:cNvPr id="98" name="Google Shape;98;p18"/>
          <p:cNvSpPr/>
          <p:nvPr/>
        </p:nvSpPr>
        <p:spPr>
          <a:xfrm>
            <a:off x="0" y="4536581"/>
            <a:ext cx="9144000" cy="628500"/>
          </a:xfrm>
          <a:prstGeom prst="rect">
            <a:avLst/>
          </a:prstGeom>
          <a:solidFill>
            <a:schemeClr val="lt1"/>
          </a:solidFill>
          <a:ln>
            <a:noFill/>
          </a:ln>
          <a:effectLst>
            <a:outerShdw blurRad="25400" rotWithShape="0" dir="5400000" dist="12700">
              <a:schemeClr val="l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99" name="Google Shape;99;p18"/>
          <p:cNvPicPr preferRelativeResize="0"/>
          <p:nvPr/>
        </p:nvPicPr>
        <p:blipFill rotWithShape="1">
          <a:blip r:embed="rId2">
            <a:alphaModFix/>
          </a:blip>
          <a:srcRect b="-1411" l="20170" r="-13636" t="-132"/>
          <a:stretch/>
        </p:blipFill>
        <p:spPr>
          <a:xfrm>
            <a:off x="-24110" y="-121444"/>
            <a:ext cx="10732594" cy="4637187"/>
          </a:xfrm>
          <a:prstGeom prst="rect">
            <a:avLst/>
          </a:prstGeom>
          <a:noFill/>
          <a:ln>
            <a:noFill/>
          </a:ln>
        </p:spPr>
      </p:pic>
      <p:sp>
        <p:nvSpPr>
          <p:cNvPr id="100" name="Google Shape;100;p18"/>
          <p:cNvSpPr/>
          <p:nvPr/>
        </p:nvSpPr>
        <p:spPr>
          <a:xfrm>
            <a:off x="-23923" y="-109488"/>
            <a:ext cx="9153000" cy="4576500"/>
          </a:xfrm>
          <a:prstGeom prst="rect">
            <a:avLst/>
          </a:prstGeom>
          <a:gradFill>
            <a:gsLst>
              <a:gs pos="0">
                <a:srgbClr val="4B54FF"/>
              </a:gs>
              <a:gs pos="54000">
                <a:srgbClr val="00EFEF">
                  <a:alpha val="0"/>
                </a:srgbClr>
              </a:gs>
              <a:gs pos="100000">
                <a:srgbClr val="00EFEF">
                  <a:alpha val="0"/>
                </a:srgbClr>
              </a:gs>
            </a:gsLst>
            <a:lin ang="5400012" scaled="0"/>
          </a:gradFill>
          <a:ln>
            <a:noFill/>
          </a:ln>
          <a:effectLst>
            <a:outerShdw blurRad="25400" rotWithShape="0" dir="5400000" dist="12700">
              <a:schemeClr val="accen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01" name="Google Shape;101;p18"/>
          <p:cNvPicPr preferRelativeResize="0"/>
          <p:nvPr/>
        </p:nvPicPr>
        <p:blipFill rotWithShape="1">
          <a:blip r:embed="rId3">
            <a:alphaModFix/>
          </a:blip>
          <a:srcRect b="0" l="0" r="0" t="0"/>
          <a:stretch/>
        </p:blipFill>
        <p:spPr>
          <a:xfrm flipH="1" rot="5400000">
            <a:off x="281285" y="3170932"/>
            <a:ext cx="1087636" cy="1650206"/>
          </a:xfrm>
          <a:prstGeom prst="rect">
            <a:avLst/>
          </a:prstGeom>
          <a:noFill/>
          <a:ln>
            <a:noFill/>
          </a:ln>
        </p:spPr>
      </p:pic>
      <p:pic>
        <p:nvPicPr>
          <p:cNvPr id="102" name="Google Shape;102;p18"/>
          <p:cNvPicPr preferRelativeResize="0"/>
          <p:nvPr/>
        </p:nvPicPr>
        <p:blipFill rotWithShape="1">
          <a:blip r:embed="rId4">
            <a:alphaModFix/>
          </a:blip>
          <a:srcRect b="0" l="0" r="0" t="0"/>
          <a:stretch/>
        </p:blipFill>
        <p:spPr>
          <a:xfrm>
            <a:off x="7322344" y="4638973"/>
            <a:ext cx="655439" cy="455414"/>
          </a:xfrm>
          <a:prstGeom prst="rect">
            <a:avLst/>
          </a:prstGeom>
          <a:noFill/>
          <a:ln>
            <a:noFill/>
          </a:ln>
        </p:spPr>
      </p:pic>
      <p:sp>
        <p:nvSpPr>
          <p:cNvPr id="103" name="Google Shape;103;p18"/>
          <p:cNvSpPr txBox="1"/>
          <p:nvPr>
            <p:ph idx="1" type="body"/>
          </p:nvPr>
        </p:nvSpPr>
        <p:spPr>
          <a:xfrm>
            <a:off x="392354" y="1207536"/>
            <a:ext cx="8252700" cy="1364100"/>
          </a:xfrm>
          <a:prstGeom prst="rect">
            <a:avLst/>
          </a:prstGeom>
          <a:noFill/>
          <a:ln>
            <a:noFill/>
          </a:ln>
        </p:spPr>
        <p:txBody>
          <a:bodyPr anchorCtr="0" anchor="b" bIns="40500" lIns="0" spcFirstLastPara="1" rIns="0" wrap="square" tIns="0">
            <a:normAutofit/>
          </a:bodyPr>
          <a:lstStyle>
            <a:lvl1pPr indent="-228600" lvl="0" marL="457200" rtl="0" algn="l">
              <a:lnSpc>
                <a:spcPct val="100000"/>
              </a:lnSpc>
              <a:spcBef>
                <a:spcPts val="0"/>
              </a:spcBef>
              <a:spcAft>
                <a:spcPts val="0"/>
              </a:spcAft>
              <a:buClr>
                <a:schemeClr val="lt1"/>
              </a:buClr>
              <a:buSzPts val="3700"/>
              <a:buFont typeface="Helvetica Neue"/>
              <a:buNone/>
              <a:defRPr b="1" i="0" sz="5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04" name="Google Shape;104;p18"/>
          <p:cNvSpPr txBox="1"/>
          <p:nvPr>
            <p:ph idx="2" type="body"/>
          </p:nvPr>
        </p:nvSpPr>
        <p:spPr>
          <a:xfrm>
            <a:off x="377123" y="2571750"/>
            <a:ext cx="8268000" cy="1600200"/>
          </a:xfrm>
          <a:prstGeom prst="rect">
            <a:avLst/>
          </a:prstGeom>
          <a:noFill/>
          <a:ln>
            <a:noFill/>
          </a:ln>
        </p:spPr>
        <p:txBody>
          <a:bodyPr anchorCtr="0" anchor="t" bIns="0" lIns="0" spcFirstLastPara="1" rIns="0" wrap="square" tIns="40500">
            <a:normAutofit/>
          </a:bodyPr>
          <a:lstStyle>
            <a:lvl1pPr indent="-228600" lvl="0" marL="457200" rtl="0" algn="l">
              <a:lnSpc>
                <a:spcPct val="100000"/>
              </a:lnSpc>
              <a:spcBef>
                <a:spcPts val="200"/>
              </a:spcBef>
              <a:spcAft>
                <a:spcPts val="0"/>
              </a:spcAft>
              <a:buClr>
                <a:schemeClr val="lt1"/>
              </a:buClr>
              <a:buSzPts val="1800"/>
              <a:buFont typeface="Helvetica Neue"/>
              <a:buNone/>
              <a:defRPr b="0" i="0" sz="24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05" name="Google Shape;105;p18"/>
          <p:cNvSpPr txBox="1"/>
          <p:nvPr>
            <p:ph idx="3" type="body"/>
          </p:nvPr>
        </p:nvSpPr>
        <p:spPr>
          <a:xfrm>
            <a:off x="5134195" y="481818"/>
            <a:ext cx="3510900" cy="214800"/>
          </a:xfrm>
          <a:prstGeom prst="rect">
            <a:avLst/>
          </a:prstGeom>
          <a:noFill/>
          <a:ln>
            <a:noFill/>
          </a:ln>
        </p:spPr>
        <p:txBody>
          <a:bodyPr anchorCtr="0" anchor="b" bIns="0" lIns="0" spcFirstLastPara="1" rIns="0" wrap="square" tIns="0">
            <a:noAutofit/>
          </a:bodyPr>
          <a:lstStyle>
            <a:lvl1pPr indent="-228600" lvl="0" marL="457200" rtl="0" algn="r">
              <a:lnSpc>
                <a:spcPct val="100000"/>
              </a:lnSpc>
              <a:spcBef>
                <a:spcPts val="2200"/>
              </a:spcBef>
              <a:spcAft>
                <a:spcPts val="0"/>
              </a:spcAft>
              <a:buClr>
                <a:schemeClr val="lt1"/>
              </a:buClr>
              <a:buSzPts val="1200"/>
              <a:buFont typeface="Helvetica Neue"/>
              <a:buNone/>
              <a:defRPr b="1" i="0" sz="16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06" name="Google Shape;106;p18"/>
          <p:cNvSpPr txBox="1"/>
          <p:nvPr>
            <p:ph idx="4" type="body"/>
          </p:nvPr>
        </p:nvSpPr>
        <p:spPr>
          <a:xfrm>
            <a:off x="5134195" y="696334"/>
            <a:ext cx="3510900" cy="228000"/>
          </a:xfrm>
          <a:prstGeom prst="rect">
            <a:avLst/>
          </a:prstGeom>
          <a:noFill/>
          <a:ln>
            <a:noFill/>
          </a:ln>
        </p:spPr>
        <p:txBody>
          <a:bodyPr anchorCtr="0" anchor="t" bIns="0" lIns="0" spcFirstLastPara="1" rIns="0" wrap="square" tIns="20250">
            <a:normAutofit/>
          </a:bodyPr>
          <a:lstStyle>
            <a:lvl1pPr indent="-228600" lvl="0" marL="457200" rtl="0" algn="r">
              <a:lnSpc>
                <a:spcPct val="100000"/>
              </a:lnSpc>
              <a:spcBef>
                <a:spcPts val="2200"/>
              </a:spcBef>
              <a:spcAft>
                <a:spcPts val="0"/>
              </a:spcAft>
              <a:buClr>
                <a:schemeClr val="lt1"/>
              </a:buClr>
              <a:buSzPts val="800"/>
              <a:buFont typeface="Helvetica Neue"/>
              <a:buNone/>
              <a:defRPr b="0" i="0" sz="11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07" name="Google Shape;107;p18"/>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ull Photo">
  <p:cSld name="Title - Full Photo">
    <p:spTree>
      <p:nvGrpSpPr>
        <p:cNvPr id="108" name="Shape 108"/>
        <p:cNvGrpSpPr/>
        <p:nvPr/>
      </p:nvGrpSpPr>
      <p:grpSpPr>
        <a:xfrm>
          <a:off x="0" y="0"/>
          <a:ext cx="0" cy="0"/>
          <a:chOff x="0" y="0"/>
          <a:chExt cx="0" cy="0"/>
        </a:xfrm>
      </p:grpSpPr>
      <p:pic>
        <p:nvPicPr>
          <p:cNvPr id="109" name="Google Shape;109;p19"/>
          <p:cNvPicPr preferRelativeResize="0"/>
          <p:nvPr/>
        </p:nvPicPr>
        <p:blipFill rotWithShape="1">
          <a:blip r:embed="rId2">
            <a:alphaModFix/>
          </a:blip>
          <a:srcRect b="-15610" l="0" r="0" t="15610"/>
          <a:stretch/>
        </p:blipFill>
        <p:spPr>
          <a:xfrm>
            <a:off x="0" y="0"/>
            <a:ext cx="9143999" cy="6096298"/>
          </a:xfrm>
          <a:prstGeom prst="rect">
            <a:avLst/>
          </a:prstGeom>
          <a:noFill/>
          <a:ln>
            <a:noFill/>
          </a:ln>
        </p:spPr>
      </p:pic>
      <p:sp>
        <p:nvSpPr>
          <p:cNvPr id="110" name="Google Shape;110;p19"/>
          <p:cNvSpPr/>
          <p:nvPr/>
        </p:nvSpPr>
        <p:spPr>
          <a:xfrm>
            <a:off x="0" y="7888"/>
            <a:ext cx="9144000" cy="4536000"/>
          </a:xfrm>
          <a:prstGeom prst="rect">
            <a:avLst/>
          </a:prstGeom>
          <a:gradFill>
            <a:gsLst>
              <a:gs pos="0">
                <a:srgbClr val="2D3293"/>
              </a:gs>
              <a:gs pos="8000">
                <a:srgbClr val="2D3293"/>
              </a:gs>
              <a:gs pos="100000">
                <a:srgbClr val="2D3293">
                  <a:alpha val="0"/>
                </a:srgbClr>
              </a:gs>
            </a:gsLst>
            <a:lin ang="5400012" scaled="0"/>
          </a:gradFill>
          <a:ln>
            <a:noFill/>
          </a:ln>
          <a:effectLst>
            <a:outerShdw blurRad="25400" rotWithShape="0" dir="5400000" dist="12700">
              <a:schemeClr val="accen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11" name="Google Shape;111;p19"/>
          <p:cNvSpPr txBox="1"/>
          <p:nvPr/>
        </p:nvSpPr>
        <p:spPr>
          <a:xfrm>
            <a:off x="10525538" y="2030977"/>
            <a:ext cx="543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Open Sans"/>
              <a:ea typeface="Open Sans"/>
              <a:cs typeface="Open Sans"/>
              <a:sym typeface="Open Sans"/>
            </a:endParaRPr>
          </a:p>
        </p:txBody>
      </p:sp>
      <p:sp>
        <p:nvSpPr>
          <p:cNvPr id="112" name="Google Shape;112;p19"/>
          <p:cNvSpPr txBox="1"/>
          <p:nvPr>
            <p:ph idx="1" type="body"/>
          </p:nvPr>
        </p:nvSpPr>
        <p:spPr>
          <a:xfrm>
            <a:off x="400050" y="445592"/>
            <a:ext cx="7250100" cy="26544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chemeClr val="lt1"/>
              </a:buClr>
              <a:buSzPts val="6100"/>
              <a:buFont typeface="Helvetica Neue"/>
              <a:buNone/>
              <a:defRPr b="1" i="0" sz="81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13" name="Google Shape;113;p19"/>
          <p:cNvSpPr txBox="1"/>
          <p:nvPr>
            <p:ph idx="2" type="body"/>
          </p:nvPr>
        </p:nvSpPr>
        <p:spPr>
          <a:xfrm>
            <a:off x="400051" y="3099938"/>
            <a:ext cx="4035300" cy="1072200"/>
          </a:xfrm>
          <a:prstGeom prst="rect">
            <a:avLst/>
          </a:prstGeom>
          <a:noFill/>
          <a:ln>
            <a:noFill/>
          </a:ln>
        </p:spPr>
        <p:txBody>
          <a:bodyPr anchorCtr="0" anchor="t" bIns="0" lIns="0" spcFirstLastPara="1" rIns="0" wrap="square" tIns="101250">
            <a:normAutofit/>
          </a:bodyPr>
          <a:lstStyle>
            <a:lvl1pPr indent="-228600" lvl="0" marL="457200" rtl="0" algn="l">
              <a:lnSpc>
                <a:spcPct val="85000"/>
              </a:lnSpc>
              <a:spcBef>
                <a:spcPts val="0"/>
              </a:spcBef>
              <a:spcAft>
                <a:spcPts val="0"/>
              </a:spcAft>
              <a:buClr>
                <a:schemeClr val="lt1"/>
              </a:buClr>
              <a:buSzPts val="1900"/>
              <a:buFont typeface="Helvetica Neue"/>
              <a:buNone/>
              <a:defRPr b="1" i="0" sz="25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14" name="Google Shape;114;p19"/>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diagrams_with_header">
  <p:cSld name="Blank_diagrams_with_header">
    <p:spTree>
      <p:nvGrpSpPr>
        <p:cNvPr id="115" name="Shape 115"/>
        <p:cNvGrpSpPr/>
        <p:nvPr/>
      </p:nvGrpSpPr>
      <p:grpSpPr>
        <a:xfrm>
          <a:off x="0" y="0"/>
          <a:ext cx="0" cy="0"/>
          <a:chOff x="0" y="0"/>
          <a:chExt cx="0" cy="0"/>
        </a:xfrm>
      </p:grpSpPr>
      <p:pic>
        <p:nvPicPr>
          <p:cNvPr id="116" name="Google Shape;116;p20"/>
          <p:cNvPicPr preferRelativeResize="0"/>
          <p:nvPr/>
        </p:nvPicPr>
        <p:blipFill rotWithShape="1">
          <a:blip r:embed="rId2">
            <a:alphaModFix/>
          </a:blip>
          <a:srcRect b="0" l="0" r="0" t="0"/>
          <a:stretch/>
        </p:blipFill>
        <p:spPr>
          <a:xfrm rot="-5400000">
            <a:off x="8102352" y="4101853"/>
            <a:ext cx="833139" cy="1250156"/>
          </a:xfrm>
          <a:prstGeom prst="rect">
            <a:avLst/>
          </a:prstGeom>
          <a:noFill/>
          <a:ln>
            <a:noFill/>
          </a:ln>
        </p:spPr>
      </p:pic>
      <p:pic>
        <p:nvPicPr>
          <p:cNvPr id="117" name="Google Shape;117;p20"/>
          <p:cNvPicPr preferRelativeResize="0"/>
          <p:nvPr/>
        </p:nvPicPr>
        <p:blipFill rotWithShape="1">
          <a:blip r:embed="rId2">
            <a:alphaModFix/>
          </a:blip>
          <a:srcRect b="0" l="0" r="0" t="0"/>
          <a:stretch/>
        </p:blipFill>
        <p:spPr>
          <a:xfrm rot="5400000">
            <a:off x="208508" y="-219224"/>
            <a:ext cx="833140" cy="1250156"/>
          </a:xfrm>
          <a:prstGeom prst="rect">
            <a:avLst/>
          </a:prstGeom>
          <a:noFill/>
          <a:ln>
            <a:noFill/>
          </a:ln>
        </p:spPr>
      </p:pic>
      <p:sp>
        <p:nvSpPr>
          <p:cNvPr id="118" name="Google Shape;118;p20"/>
          <p:cNvSpPr txBox="1"/>
          <p:nvPr>
            <p:ph idx="1" type="body"/>
          </p:nvPr>
        </p:nvSpPr>
        <p:spPr>
          <a:xfrm>
            <a:off x="766570" y="190501"/>
            <a:ext cx="7610700" cy="6444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2200"/>
              </a:spcBef>
              <a:spcAft>
                <a:spcPts val="0"/>
              </a:spcAft>
              <a:buClr>
                <a:schemeClr val="accent1"/>
              </a:buClr>
              <a:buSzPts val="2300"/>
              <a:buFont typeface="Helvetica Neue"/>
              <a:buNone/>
              <a:defRPr b="1" i="0" sz="30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19" name="Google Shape;119;p20"/>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20" name="Google Shape;120;p20"/>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s_bg">
  <p:cSld name="2_Bullets_bg">
    <p:spTree>
      <p:nvGrpSpPr>
        <p:cNvPr id="121" name="Shape 121"/>
        <p:cNvGrpSpPr/>
        <p:nvPr/>
      </p:nvGrpSpPr>
      <p:grpSpPr>
        <a:xfrm>
          <a:off x="0" y="0"/>
          <a:ext cx="0" cy="0"/>
          <a:chOff x="0" y="0"/>
          <a:chExt cx="0" cy="0"/>
        </a:xfrm>
      </p:grpSpPr>
      <p:pic>
        <p:nvPicPr>
          <p:cNvPr id="122" name="Google Shape;122;p21"/>
          <p:cNvPicPr preferRelativeResize="0"/>
          <p:nvPr/>
        </p:nvPicPr>
        <p:blipFill rotWithShape="1">
          <a:blip r:embed="rId2">
            <a:alphaModFix amt="50000"/>
          </a:blip>
          <a:srcRect b="0" l="0" r="0" t="0"/>
          <a:stretch/>
        </p:blipFill>
        <p:spPr>
          <a:xfrm>
            <a:off x="-1" y="0"/>
            <a:ext cx="9131318" cy="5143500"/>
          </a:xfrm>
          <a:prstGeom prst="rect">
            <a:avLst/>
          </a:prstGeom>
          <a:noFill/>
          <a:ln>
            <a:noFill/>
          </a:ln>
        </p:spPr>
      </p:pic>
      <p:sp>
        <p:nvSpPr>
          <p:cNvPr id="123" name="Google Shape;123;p21"/>
          <p:cNvSpPr txBox="1"/>
          <p:nvPr>
            <p:ph idx="1" type="body"/>
          </p:nvPr>
        </p:nvSpPr>
        <p:spPr>
          <a:xfrm>
            <a:off x="407193" y="834764"/>
            <a:ext cx="7603800" cy="3438600"/>
          </a:xfrm>
          <a:prstGeom prst="rect">
            <a:avLst/>
          </a:prstGeom>
          <a:noFill/>
          <a:ln>
            <a:noFill/>
          </a:ln>
        </p:spPr>
        <p:txBody>
          <a:bodyPr anchorCtr="0" anchor="t" bIns="0" lIns="0" spcFirstLastPara="1" rIns="0" wrap="square" tIns="101250">
            <a:normAutofit/>
          </a:bodyPr>
          <a:lstStyle>
            <a:lvl1pPr indent="-361950" lvl="0" marL="457200" rtl="0" algn="l">
              <a:lnSpc>
                <a:spcPct val="100000"/>
              </a:lnSpc>
              <a:spcBef>
                <a:spcPts val="700"/>
              </a:spcBef>
              <a:spcAft>
                <a:spcPts val="0"/>
              </a:spcAft>
              <a:buClr>
                <a:srgbClr val="6A6A6A"/>
              </a:buClr>
              <a:buSzPts val="2100"/>
              <a:buFont typeface="Arial"/>
              <a:buChar char="•"/>
              <a:defRPr b="1" i="0" sz="2500">
                <a:solidFill>
                  <a:srgbClr val="595959"/>
                </a:solidFill>
                <a:latin typeface="Helvetica Neue"/>
                <a:ea typeface="Helvetica Neue"/>
                <a:cs typeface="Helvetica Neue"/>
                <a:sym typeface="Helvetica Neue"/>
              </a:defRPr>
            </a:lvl1pPr>
            <a:lvl2pPr indent="-349250" lvl="1" marL="914400" rtl="0" algn="l">
              <a:lnSpc>
                <a:spcPct val="100000"/>
              </a:lnSpc>
              <a:spcBef>
                <a:spcPts val="600"/>
              </a:spcBef>
              <a:spcAft>
                <a:spcPts val="0"/>
              </a:spcAft>
              <a:buClr>
                <a:srgbClr val="4687E6"/>
              </a:buClr>
              <a:buSzPts val="1900"/>
              <a:buFont typeface="Helvetica Neue"/>
              <a:buChar char="•"/>
              <a:defRPr b="0" i="0" sz="2300">
                <a:solidFill>
                  <a:srgbClr val="4687E6"/>
                </a:solidFill>
                <a:latin typeface="Helvetica Neue"/>
                <a:ea typeface="Helvetica Neue"/>
                <a:cs typeface="Helvetica Neue"/>
                <a:sym typeface="Helvetica Neue"/>
              </a:defRPr>
            </a:lvl2pPr>
            <a:lvl3pPr indent="-323850" lvl="2" marL="1371600" rtl="0" algn="l">
              <a:lnSpc>
                <a:spcPct val="100000"/>
              </a:lnSpc>
              <a:spcBef>
                <a:spcPts val="300"/>
              </a:spcBef>
              <a:spcAft>
                <a:spcPts val="0"/>
              </a:spcAft>
              <a:buClr>
                <a:schemeClr val="accent6"/>
              </a:buClr>
              <a:buSzPts val="1500"/>
              <a:buFont typeface="Helvetica Neue"/>
              <a:buChar char="•"/>
              <a:defRPr b="0" i="0" sz="1800">
                <a:solidFill>
                  <a:srgbClr val="7F7F7F"/>
                </a:solidFill>
                <a:latin typeface="Helvetica Neue"/>
                <a:ea typeface="Helvetica Neue"/>
                <a:cs typeface="Helvetica Neue"/>
                <a:sym typeface="Helvetica Neue"/>
              </a:defRPr>
            </a:lvl3pPr>
            <a:lvl4pPr indent="-279400" lvl="3" marL="1828800" rtl="0" algn="l">
              <a:lnSpc>
                <a:spcPct val="100000"/>
              </a:lnSpc>
              <a:spcBef>
                <a:spcPts val="2200"/>
              </a:spcBef>
              <a:spcAft>
                <a:spcPts val="0"/>
              </a:spcAft>
              <a:buClr>
                <a:srgbClr val="000000"/>
              </a:buClr>
              <a:buSzPts val="800"/>
              <a:buFont typeface="Helvetica Neue"/>
              <a:buChar char="•"/>
              <a:defRPr/>
            </a:lvl4pPr>
            <a:lvl5pPr indent="-279400" lvl="4" marL="2286000" rtl="0" algn="l">
              <a:lnSpc>
                <a:spcPct val="100000"/>
              </a:lnSpc>
              <a:spcBef>
                <a:spcPts val="2200"/>
              </a:spcBef>
              <a:spcAft>
                <a:spcPts val="0"/>
              </a:spcAft>
              <a:buClr>
                <a:srgbClr val="000000"/>
              </a:buClr>
              <a:buSzPts val="800"/>
              <a:buFont typeface="Helvetica Neue"/>
              <a:buChar char="•"/>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124" name="Google Shape;124;p21"/>
          <p:cNvSpPr txBox="1"/>
          <p:nvPr>
            <p:ph idx="2" type="body"/>
          </p:nvPr>
        </p:nvSpPr>
        <p:spPr>
          <a:xfrm>
            <a:off x="400050" y="190501"/>
            <a:ext cx="76107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2500"/>
              <a:buFont typeface="Helvetica Neue"/>
              <a:buNone/>
              <a:defRPr b="1" i="0" sz="34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125" name="Google Shape;125;p21"/>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6A6A6A"/>
              </a:buClr>
              <a:buSzPts val="800"/>
              <a:buFont typeface="Helvetica Neue Light"/>
              <a:buNone/>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Font typeface="Helvetica Neue Light"/>
              <a:buNone/>
              <a:defRPr/>
            </a:lvl2pPr>
            <a:lvl3pPr lvl="2" rtl="0" algn="ctr">
              <a:lnSpc>
                <a:spcPct val="100000"/>
              </a:lnSpc>
              <a:spcBef>
                <a:spcPts val="0"/>
              </a:spcBef>
              <a:spcAft>
                <a:spcPts val="0"/>
              </a:spcAft>
              <a:buClr>
                <a:srgbClr val="000000"/>
              </a:buClr>
              <a:buSzPts val="1000"/>
              <a:buFont typeface="Helvetica Neue Light"/>
              <a:buNone/>
              <a:defRPr/>
            </a:lvl3pPr>
            <a:lvl4pPr lvl="3" rtl="0" algn="ctr">
              <a:lnSpc>
                <a:spcPct val="100000"/>
              </a:lnSpc>
              <a:spcBef>
                <a:spcPts val="0"/>
              </a:spcBef>
              <a:spcAft>
                <a:spcPts val="0"/>
              </a:spcAft>
              <a:buClr>
                <a:srgbClr val="000000"/>
              </a:buClr>
              <a:buSzPts val="1000"/>
              <a:buFont typeface="Helvetica Neue Light"/>
              <a:buNone/>
              <a:defRPr/>
            </a:lvl4pPr>
            <a:lvl5pPr lvl="4" rtl="0" algn="ctr">
              <a:lnSpc>
                <a:spcPct val="100000"/>
              </a:lnSpc>
              <a:spcBef>
                <a:spcPts val="0"/>
              </a:spcBef>
              <a:spcAft>
                <a:spcPts val="0"/>
              </a:spcAft>
              <a:buClr>
                <a:srgbClr val="000000"/>
              </a:buClr>
              <a:buSzPts val="1000"/>
              <a:buFont typeface="Helvetica Neue Light"/>
              <a:buNone/>
              <a:defRPr/>
            </a:lvl5pPr>
            <a:lvl6pPr lvl="5" rtl="0" algn="ctr">
              <a:lnSpc>
                <a:spcPct val="100000"/>
              </a:lnSpc>
              <a:spcBef>
                <a:spcPts val="0"/>
              </a:spcBef>
              <a:spcAft>
                <a:spcPts val="0"/>
              </a:spcAft>
              <a:buClr>
                <a:srgbClr val="000000"/>
              </a:buClr>
              <a:buSzPts val="1000"/>
              <a:buFont typeface="Helvetica Neue Light"/>
              <a:buNone/>
              <a:defRPr/>
            </a:lvl6pPr>
            <a:lvl7pPr lvl="6" rtl="0" algn="ctr">
              <a:lnSpc>
                <a:spcPct val="100000"/>
              </a:lnSpc>
              <a:spcBef>
                <a:spcPts val="0"/>
              </a:spcBef>
              <a:spcAft>
                <a:spcPts val="0"/>
              </a:spcAft>
              <a:buClr>
                <a:srgbClr val="000000"/>
              </a:buClr>
              <a:buSzPts val="1000"/>
              <a:buFont typeface="Helvetica Neue Light"/>
              <a:buNone/>
              <a:defRPr/>
            </a:lvl7pPr>
            <a:lvl8pPr lvl="7" rtl="0" algn="ctr">
              <a:lnSpc>
                <a:spcPct val="100000"/>
              </a:lnSpc>
              <a:spcBef>
                <a:spcPts val="0"/>
              </a:spcBef>
              <a:spcAft>
                <a:spcPts val="0"/>
              </a:spcAft>
              <a:buClr>
                <a:srgbClr val="000000"/>
              </a:buClr>
              <a:buSzPts val="1000"/>
              <a:buFont typeface="Helvetica Neue Light"/>
              <a:buNone/>
              <a:defRPr/>
            </a:lvl8pPr>
            <a:lvl9pPr lvl="8" rtl="0" algn="ctr">
              <a:lnSpc>
                <a:spcPct val="100000"/>
              </a:lnSpc>
              <a:spcBef>
                <a:spcPts val="0"/>
              </a:spcBef>
              <a:spcAft>
                <a:spcPts val="0"/>
              </a:spcAft>
              <a:buClr>
                <a:srgbClr val="000000"/>
              </a:buClr>
              <a:buSzPts val="1000"/>
              <a:buFont typeface="Helvetica Neue Light"/>
              <a:buNone/>
              <a:defRPr/>
            </a:lvl9pPr>
          </a:lstStyle>
          <a:p/>
        </p:txBody>
      </p:sp>
      <p:sp>
        <p:nvSpPr>
          <p:cNvPr id="126" name="Google Shape;126;p21"/>
          <p:cNvSpPr txBox="1"/>
          <p:nvPr>
            <p:ph idx="12" type="sldNum"/>
          </p:nvPr>
        </p:nvSpPr>
        <p:spPr>
          <a:xfrm>
            <a:off x="8758858" y="4810215"/>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s">
  <p:cSld name="1_Bullets">
    <p:spTree>
      <p:nvGrpSpPr>
        <p:cNvPr id="127" name="Shape 127"/>
        <p:cNvGrpSpPr/>
        <p:nvPr/>
      </p:nvGrpSpPr>
      <p:grpSpPr>
        <a:xfrm>
          <a:off x="0" y="0"/>
          <a:ext cx="0" cy="0"/>
          <a:chOff x="0" y="0"/>
          <a:chExt cx="0" cy="0"/>
        </a:xfrm>
      </p:grpSpPr>
      <p:sp>
        <p:nvSpPr>
          <p:cNvPr id="128" name="Google Shape;128;p22"/>
          <p:cNvSpPr txBox="1"/>
          <p:nvPr>
            <p:ph idx="1" type="body"/>
          </p:nvPr>
        </p:nvSpPr>
        <p:spPr>
          <a:xfrm>
            <a:off x="407193" y="834764"/>
            <a:ext cx="7603800" cy="3438600"/>
          </a:xfrm>
          <a:prstGeom prst="rect">
            <a:avLst/>
          </a:prstGeom>
          <a:noFill/>
          <a:ln>
            <a:noFill/>
          </a:ln>
        </p:spPr>
        <p:txBody>
          <a:bodyPr anchorCtr="0" anchor="t" bIns="0" lIns="0" spcFirstLastPara="1" rIns="0" wrap="square" tIns="101250">
            <a:normAutofit/>
          </a:bodyPr>
          <a:lstStyle>
            <a:lvl1pPr indent="-361950" lvl="0" marL="457200" rtl="0" algn="l">
              <a:lnSpc>
                <a:spcPct val="100000"/>
              </a:lnSpc>
              <a:spcBef>
                <a:spcPts val="700"/>
              </a:spcBef>
              <a:spcAft>
                <a:spcPts val="0"/>
              </a:spcAft>
              <a:buClr>
                <a:schemeClr val="dk2"/>
              </a:buClr>
              <a:buSzPts val="2100"/>
              <a:buFont typeface="Arial"/>
              <a:buChar char="•"/>
              <a:defRPr b="1" i="0" sz="2500">
                <a:solidFill>
                  <a:schemeClr val="dk2"/>
                </a:solidFill>
                <a:latin typeface="Helvetica Neue"/>
                <a:ea typeface="Helvetica Neue"/>
                <a:cs typeface="Helvetica Neue"/>
                <a:sym typeface="Helvetica Neue"/>
              </a:defRPr>
            </a:lvl1pPr>
            <a:lvl2pPr indent="-323850" lvl="1" marL="914400" rtl="0" algn="l">
              <a:lnSpc>
                <a:spcPct val="100000"/>
              </a:lnSpc>
              <a:spcBef>
                <a:spcPts val="0"/>
              </a:spcBef>
              <a:spcAft>
                <a:spcPts val="0"/>
              </a:spcAft>
              <a:buClr>
                <a:srgbClr val="4687E6"/>
              </a:buClr>
              <a:buSzPts val="1500"/>
              <a:buFont typeface="Helvetica Neue"/>
              <a:buChar char="•"/>
              <a:defRPr b="0" i="0" sz="1800">
                <a:solidFill>
                  <a:srgbClr val="3F3F3F"/>
                </a:solidFill>
                <a:latin typeface="Helvetica Neue"/>
                <a:ea typeface="Helvetica Neue"/>
                <a:cs typeface="Helvetica Neue"/>
                <a:sym typeface="Helvetica Neue"/>
              </a:defRPr>
            </a:lvl2pPr>
            <a:lvl3pPr indent="-317500" lvl="2" marL="1371600" rtl="0" algn="l">
              <a:lnSpc>
                <a:spcPct val="100000"/>
              </a:lnSpc>
              <a:spcBef>
                <a:spcPts val="300"/>
              </a:spcBef>
              <a:spcAft>
                <a:spcPts val="0"/>
              </a:spcAft>
              <a:buClr>
                <a:schemeClr val="accent6"/>
              </a:buClr>
              <a:buSzPts val="1400"/>
              <a:buFont typeface="Helvetica Neue"/>
              <a:buChar char="•"/>
              <a:defRPr b="0" i="0" sz="1700">
                <a:solidFill>
                  <a:srgbClr val="0070C0"/>
                </a:solidFill>
                <a:latin typeface="Helvetica Neue"/>
                <a:ea typeface="Helvetica Neue"/>
                <a:cs typeface="Helvetica Neue"/>
                <a:sym typeface="Helvetica Neue"/>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29" name="Google Shape;129;p22"/>
          <p:cNvSpPr txBox="1"/>
          <p:nvPr>
            <p:ph idx="2" type="body"/>
          </p:nvPr>
        </p:nvSpPr>
        <p:spPr>
          <a:xfrm>
            <a:off x="400050" y="190501"/>
            <a:ext cx="76107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2300"/>
              <a:buFont typeface="Helvetica Neue"/>
              <a:buNone/>
              <a:defRPr b="1" i="0" sz="30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30" name="Google Shape;130;p22"/>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31" name="Google Shape;131;p22"/>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 Text">
  <p:cSld name="Image Right - Text">
    <p:spTree>
      <p:nvGrpSpPr>
        <p:cNvPr id="132" name="Shape 132"/>
        <p:cNvGrpSpPr/>
        <p:nvPr/>
      </p:nvGrpSpPr>
      <p:grpSpPr>
        <a:xfrm>
          <a:off x="0" y="0"/>
          <a:ext cx="0" cy="0"/>
          <a:chOff x="0" y="0"/>
          <a:chExt cx="0" cy="0"/>
        </a:xfrm>
      </p:grpSpPr>
      <p:pic>
        <p:nvPicPr>
          <p:cNvPr id="133" name="Google Shape;133;p23"/>
          <p:cNvPicPr preferRelativeResize="0"/>
          <p:nvPr/>
        </p:nvPicPr>
        <p:blipFill rotWithShape="1">
          <a:blip r:embed="rId2">
            <a:alphaModFix/>
          </a:blip>
          <a:srcRect b="0" l="0" r="0" t="0"/>
          <a:stretch/>
        </p:blipFill>
        <p:spPr>
          <a:xfrm flipH="1" rot="-5400000">
            <a:off x="7775079" y="-281285"/>
            <a:ext cx="1087636" cy="1650206"/>
          </a:xfrm>
          <a:prstGeom prst="rect">
            <a:avLst/>
          </a:prstGeom>
          <a:noFill/>
          <a:ln>
            <a:noFill/>
          </a:ln>
        </p:spPr>
      </p:pic>
      <p:pic>
        <p:nvPicPr>
          <p:cNvPr id="134" name="Google Shape;134;p23"/>
          <p:cNvPicPr preferRelativeResize="0"/>
          <p:nvPr/>
        </p:nvPicPr>
        <p:blipFill rotWithShape="1">
          <a:blip r:embed="rId3">
            <a:alphaModFix/>
          </a:blip>
          <a:srcRect b="0" l="0" r="0" t="0"/>
          <a:stretch/>
        </p:blipFill>
        <p:spPr>
          <a:xfrm rot="-5400000">
            <a:off x="8102352" y="4101853"/>
            <a:ext cx="833139" cy="1250156"/>
          </a:xfrm>
          <a:prstGeom prst="rect">
            <a:avLst/>
          </a:prstGeom>
          <a:noFill/>
          <a:ln>
            <a:noFill/>
          </a:ln>
        </p:spPr>
      </p:pic>
      <p:pic>
        <p:nvPicPr>
          <p:cNvPr id="135" name="Google Shape;135;p23"/>
          <p:cNvPicPr preferRelativeResize="0"/>
          <p:nvPr/>
        </p:nvPicPr>
        <p:blipFill rotWithShape="1">
          <a:blip r:embed="rId3">
            <a:alphaModFix/>
          </a:blip>
          <a:srcRect b="0" l="0" r="0" t="0"/>
          <a:stretch/>
        </p:blipFill>
        <p:spPr>
          <a:xfrm rot="5400000">
            <a:off x="208508" y="-219224"/>
            <a:ext cx="833140" cy="1250156"/>
          </a:xfrm>
          <a:prstGeom prst="rect">
            <a:avLst/>
          </a:prstGeom>
          <a:noFill/>
          <a:ln>
            <a:noFill/>
          </a:ln>
        </p:spPr>
      </p:pic>
      <p:sp>
        <p:nvSpPr>
          <p:cNvPr id="136" name="Google Shape;136;p23"/>
          <p:cNvSpPr txBox="1"/>
          <p:nvPr>
            <p:ph idx="1" type="body"/>
          </p:nvPr>
        </p:nvSpPr>
        <p:spPr>
          <a:xfrm>
            <a:off x="400051" y="445592"/>
            <a:ext cx="3676500" cy="14433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rgbClr val="2D3293"/>
              </a:buClr>
              <a:buSzPts val="2800"/>
              <a:buFont typeface="Open Sans SemiBold"/>
              <a:buNone/>
              <a:defRPr b="1" i="0" sz="3700">
                <a:solidFill>
                  <a:srgbClr val="2D3293"/>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37" name="Google Shape;137;p23"/>
          <p:cNvSpPr txBox="1"/>
          <p:nvPr>
            <p:ph idx="2" type="body"/>
          </p:nvPr>
        </p:nvSpPr>
        <p:spPr>
          <a:xfrm>
            <a:off x="407193" y="1888761"/>
            <a:ext cx="3446100" cy="22833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2200"/>
              </a:spcBef>
              <a:spcAft>
                <a:spcPts val="0"/>
              </a:spcAft>
              <a:buClr>
                <a:schemeClr val="dk2"/>
              </a:buClr>
              <a:buSzPts val="1400"/>
              <a:buFont typeface="Open Sans Light"/>
              <a:buNone/>
              <a:defRPr b="0" i="0" sz="1800">
                <a:solidFill>
                  <a:schemeClr val="dk2"/>
                </a:solidFill>
                <a:latin typeface="Open Sans Light"/>
                <a:ea typeface="Open Sans Light"/>
                <a:cs typeface="Open Sans Light"/>
                <a:sym typeface="Open Sans Light"/>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38" name="Google Shape;138;p23"/>
          <p:cNvSpPr/>
          <p:nvPr>
            <p:ph idx="3" type="pic"/>
          </p:nvPr>
        </p:nvSpPr>
        <p:spPr>
          <a:xfrm>
            <a:off x="4572000" y="445592"/>
            <a:ext cx="4572000" cy="4165500"/>
          </a:xfrm>
          <a:prstGeom prst="rect">
            <a:avLst/>
          </a:prstGeom>
          <a:noFill/>
          <a:ln>
            <a:noFill/>
          </a:ln>
        </p:spPr>
        <p:txBody>
          <a:bodyPr anchorCtr="0" anchor="t" bIns="25700" lIns="51425" spcFirstLastPara="1" rIns="51425" wrap="square" tIns="25700">
            <a:noAutofit/>
          </a:bodyPr>
          <a:lstStyle>
            <a:lvl1pPr lvl="0"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139" name="Google Shape;139;p23"/>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Open Sans Light"/>
                <a:ea typeface="Open Sans Light"/>
                <a:cs typeface="Open Sans Light"/>
                <a:sym typeface="Open Sans Light"/>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40" name="Google Shape;140;p23"/>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cus point 2">
  <p:cSld name="Focus point 2">
    <p:spTree>
      <p:nvGrpSpPr>
        <p:cNvPr id="141" name="Shape 141"/>
        <p:cNvGrpSpPr/>
        <p:nvPr/>
      </p:nvGrpSpPr>
      <p:grpSpPr>
        <a:xfrm>
          <a:off x="0" y="0"/>
          <a:ext cx="0" cy="0"/>
          <a:chOff x="0" y="0"/>
          <a:chExt cx="0" cy="0"/>
        </a:xfrm>
      </p:grpSpPr>
      <p:pic>
        <p:nvPicPr>
          <p:cNvPr id="142" name="Google Shape;142;p24"/>
          <p:cNvPicPr preferRelativeResize="0"/>
          <p:nvPr/>
        </p:nvPicPr>
        <p:blipFill rotWithShape="1">
          <a:blip r:embed="rId2">
            <a:alphaModFix/>
          </a:blip>
          <a:srcRect b="0" l="0" r="0" t="0"/>
          <a:stretch/>
        </p:blipFill>
        <p:spPr>
          <a:xfrm>
            <a:off x="0" y="12502"/>
            <a:ext cx="9131498" cy="5143500"/>
          </a:xfrm>
          <a:prstGeom prst="rect">
            <a:avLst/>
          </a:prstGeom>
          <a:noFill/>
          <a:ln>
            <a:noFill/>
          </a:ln>
        </p:spPr>
      </p:pic>
      <p:sp>
        <p:nvSpPr>
          <p:cNvPr id="143" name="Google Shape;143;p24"/>
          <p:cNvSpPr/>
          <p:nvPr/>
        </p:nvSpPr>
        <p:spPr>
          <a:xfrm>
            <a:off x="-691421" y="992089"/>
            <a:ext cx="5893800" cy="1349100"/>
          </a:xfrm>
          <a:prstGeom prst="roundRect">
            <a:avLst>
              <a:gd fmla="val 50000" name="adj"/>
            </a:avLst>
          </a:prstGeom>
          <a:solidFill>
            <a:schemeClr val="accent2"/>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44" name="Google Shape;144;p24"/>
          <p:cNvSpPr/>
          <p:nvPr/>
        </p:nvSpPr>
        <p:spPr>
          <a:xfrm>
            <a:off x="4005185" y="2583638"/>
            <a:ext cx="5817900" cy="1349100"/>
          </a:xfrm>
          <a:prstGeom prst="roundRect">
            <a:avLst>
              <a:gd fmla="val 50000" name="adj"/>
            </a:avLst>
          </a:prstGeom>
          <a:solidFill>
            <a:schemeClr val="accent1"/>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45" name="Google Shape;145;p24"/>
          <p:cNvSpPr txBox="1"/>
          <p:nvPr>
            <p:ph idx="1" type="body"/>
          </p:nvPr>
        </p:nvSpPr>
        <p:spPr>
          <a:xfrm>
            <a:off x="5447050" y="985746"/>
            <a:ext cx="3220800" cy="1361700"/>
          </a:xfrm>
          <a:prstGeom prst="rect">
            <a:avLst/>
          </a:prstGeom>
          <a:noFill/>
          <a:ln>
            <a:noFill/>
          </a:ln>
        </p:spPr>
        <p:txBody>
          <a:bodyPr anchorCtr="0" anchor="ctr" bIns="101250" lIns="0" spcFirstLastPara="1" rIns="0" wrap="square" tIns="101250">
            <a:normAutofit/>
          </a:bodyPr>
          <a:lstStyle>
            <a:lvl1pPr indent="-228600" lvl="0" marL="457200" rtl="0" algn="l">
              <a:lnSpc>
                <a:spcPct val="100000"/>
              </a:lnSpc>
              <a:spcBef>
                <a:spcPts val="2200"/>
              </a:spcBef>
              <a:spcAft>
                <a:spcPts val="0"/>
              </a:spcAft>
              <a:buClr>
                <a:srgbClr val="353535"/>
              </a:buClr>
              <a:buSzPts val="1400"/>
              <a:buFont typeface="Helvetica Neue"/>
              <a:buNone/>
              <a:defRPr b="0" i="0" sz="18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46" name="Google Shape;146;p24"/>
          <p:cNvSpPr txBox="1"/>
          <p:nvPr>
            <p:ph idx="2" type="body"/>
          </p:nvPr>
        </p:nvSpPr>
        <p:spPr>
          <a:xfrm>
            <a:off x="400049" y="1135432"/>
            <a:ext cx="4172400" cy="1062600"/>
          </a:xfrm>
          <a:prstGeom prst="rect">
            <a:avLst/>
          </a:prstGeom>
          <a:noFill/>
          <a:ln>
            <a:noFill/>
          </a:ln>
        </p:spPr>
        <p:txBody>
          <a:bodyPr anchorCtr="0" anchor="ctr" bIns="0" lIns="0" spcFirstLastPara="1" rIns="0" wrap="square" tIns="0">
            <a:normAutofit/>
          </a:bodyPr>
          <a:lstStyle>
            <a:lvl1pPr indent="-228600" lvl="0" marL="457200" rtl="0" algn="r">
              <a:lnSpc>
                <a:spcPct val="100000"/>
              </a:lnSpc>
              <a:spcBef>
                <a:spcPts val="2200"/>
              </a:spcBef>
              <a:spcAft>
                <a:spcPts val="0"/>
              </a:spcAft>
              <a:buClr>
                <a:schemeClr val="lt1"/>
              </a:buClr>
              <a:buSzPts val="2300"/>
              <a:buFont typeface="Helvetica Neue"/>
              <a:buNone/>
              <a:defRPr b="1" i="1" sz="3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47" name="Google Shape;147;p24"/>
          <p:cNvSpPr txBox="1"/>
          <p:nvPr>
            <p:ph idx="3" type="body"/>
          </p:nvPr>
        </p:nvSpPr>
        <p:spPr>
          <a:xfrm>
            <a:off x="4572000" y="2726982"/>
            <a:ext cx="4096200" cy="10626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lt1"/>
              </a:buClr>
              <a:buSzPts val="2300"/>
              <a:buFont typeface="Helvetica Neue"/>
              <a:buNone/>
              <a:defRPr b="1" i="1" sz="3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48" name="Google Shape;148;p24"/>
          <p:cNvSpPr txBox="1"/>
          <p:nvPr>
            <p:ph idx="4" type="body"/>
          </p:nvPr>
        </p:nvSpPr>
        <p:spPr>
          <a:xfrm>
            <a:off x="407193" y="2570953"/>
            <a:ext cx="3336600" cy="1361700"/>
          </a:xfrm>
          <a:prstGeom prst="rect">
            <a:avLst/>
          </a:prstGeom>
          <a:noFill/>
          <a:ln>
            <a:noFill/>
          </a:ln>
        </p:spPr>
        <p:txBody>
          <a:bodyPr anchorCtr="0" anchor="ctr" bIns="101250" lIns="0" spcFirstLastPara="1" rIns="0" wrap="square" tIns="101250">
            <a:normAutofit/>
          </a:bodyPr>
          <a:lstStyle>
            <a:lvl1pPr indent="-228600" lvl="0" marL="457200" rtl="0" algn="r">
              <a:lnSpc>
                <a:spcPct val="100000"/>
              </a:lnSpc>
              <a:spcBef>
                <a:spcPts val="2200"/>
              </a:spcBef>
              <a:spcAft>
                <a:spcPts val="0"/>
              </a:spcAft>
              <a:buClr>
                <a:srgbClr val="353535"/>
              </a:buClr>
              <a:buSzPts val="1400"/>
              <a:buFont typeface="Helvetica Neue"/>
              <a:buNone/>
              <a:defRPr b="0" i="0" sz="18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49" name="Google Shape;149;p24"/>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50" name="Google Shape;150;p24"/>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1">
  <p:cSld name="1_Cover 1">
    <p:bg>
      <p:bgPr>
        <a:solidFill>
          <a:schemeClr val="lt1"/>
        </a:solidFill>
      </p:bgPr>
    </p:bg>
    <p:spTree>
      <p:nvGrpSpPr>
        <p:cNvPr id="151" name="Shape 151"/>
        <p:cNvGrpSpPr/>
        <p:nvPr/>
      </p:nvGrpSpPr>
      <p:grpSpPr>
        <a:xfrm>
          <a:off x="0" y="0"/>
          <a:ext cx="0" cy="0"/>
          <a:chOff x="0" y="0"/>
          <a:chExt cx="0" cy="0"/>
        </a:xfrm>
      </p:grpSpPr>
      <p:pic>
        <p:nvPicPr>
          <p:cNvPr id="152" name="Google Shape;152;p2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53" name="Google Shape;153;p25"/>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rgbClr val="000000"/>
                </a:solidFill>
              </a:defRPr>
            </a:lvl1pPr>
            <a:lvl2pPr lvl="1" rtl="0">
              <a:buNone/>
              <a:defRPr sz="1200">
                <a:solidFill>
                  <a:srgbClr val="000000"/>
                </a:solidFill>
              </a:defRPr>
            </a:lvl2pPr>
            <a:lvl3pPr lvl="2" rtl="0">
              <a:buNone/>
              <a:defRPr sz="1200">
                <a:solidFill>
                  <a:srgbClr val="000000"/>
                </a:solidFill>
              </a:defRPr>
            </a:lvl3pPr>
            <a:lvl4pPr lvl="3" rtl="0">
              <a:buNone/>
              <a:defRPr sz="1200">
                <a:solidFill>
                  <a:srgbClr val="000000"/>
                </a:solidFill>
              </a:defRPr>
            </a:lvl4pPr>
            <a:lvl5pPr lvl="4" rtl="0">
              <a:buNone/>
              <a:defRPr sz="1200">
                <a:solidFill>
                  <a:srgbClr val="000000"/>
                </a:solidFill>
              </a:defRPr>
            </a:lvl5pPr>
            <a:lvl6pPr lvl="5" rtl="0">
              <a:buNone/>
              <a:defRPr sz="1200">
                <a:solidFill>
                  <a:srgbClr val="000000"/>
                </a:solidFill>
              </a:defRPr>
            </a:lvl6pPr>
            <a:lvl7pPr lvl="6" rtl="0">
              <a:buNone/>
              <a:defRPr sz="1200">
                <a:solidFill>
                  <a:srgbClr val="000000"/>
                </a:solidFill>
              </a:defRPr>
            </a:lvl7pPr>
            <a:lvl8pPr lvl="7" rtl="0">
              <a:buNone/>
              <a:defRPr sz="1200">
                <a:solidFill>
                  <a:srgbClr val="000000"/>
                </a:solidFill>
              </a:defRPr>
            </a:lvl8pPr>
            <a:lvl9pPr lvl="8" rtl="0">
              <a:buNone/>
              <a:defRPr sz="1200">
                <a:solidFill>
                  <a:srgbClr val="000000"/>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Chapter">
    <p:spTree>
      <p:nvGrpSpPr>
        <p:cNvPr id="154" name="Shape 154"/>
        <p:cNvGrpSpPr/>
        <p:nvPr/>
      </p:nvGrpSpPr>
      <p:grpSpPr>
        <a:xfrm>
          <a:off x="0" y="0"/>
          <a:ext cx="0" cy="0"/>
          <a:chOff x="0" y="0"/>
          <a:chExt cx="0" cy="0"/>
        </a:xfrm>
      </p:grpSpPr>
      <p:sp>
        <p:nvSpPr>
          <p:cNvPr id="155" name="Google Shape;155;p26"/>
          <p:cNvSpPr/>
          <p:nvPr/>
        </p:nvSpPr>
        <p:spPr>
          <a:xfrm>
            <a:off x="-632" y="0"/>
            <a:ext cx="9144000" cy="5143500"/>
          </a:xfrm>
          <a:prstGeom prst="rect">
            <a:avLst/>
          </a:prstGeom>
          <a:gradFill>
            <a:gsLst>
              <a:gs pos="0">
                <a:schemeClr val="accent1"/>
              </a:gs>
              <a:gs pos="1000">
                <a:schemeClr val="accent1"/>
              </a:gs>
              <a:gs pos="100000">
                <a:schemeClr val="accent3"/>
              </a:gs>
            </a:gsLst>
            <a:lin ang="3600008" scaled="0"/>
          </a:gradFill>
          <a:ln>
            <a:noFill/>
          </a:ln>
          <a:effectLst>
            <a:outerShdw blurRad="25400" rotWithShape="0" dir="5400000" dist="12700">
              <a:schemeClr val="l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FFFFFF"/>
              </a:solidFill>
              <a:latin typeface="Helvetica Neue"/>
              <a:ea typeface="Helvetica Neue"/>
              <a:cs typeface="Helvetica Neue"/>
              <a:sym typeface="Helvetica Neue"/>
            </a:endParaRPr>
          </a:p>
        </p:txBody>
      </p:sp>
      <p:pic>
        <p:nvPicPr>
          <p:cNvPr id="156" name="Google Shape;156;p26"/>
          <p:cNvPicPr preferRelativeResize="0"/>
          <p:nvPr/>
        </p:nvPicPr>
        <p:blipFill rotWithShape="1">
          <a:blip r:embed="rId2">
            <a:alphaModFix/>
          </a:blip>
          <a:srcRect b="0" l="0" r="0" t="0"/>
          <a:stretch/>
        </p:blipFill>
        <p:spPr>
          <a:xfrm rot="-5400000">
            <a:off x="7337525" y="2714625"/>
            <a:ext cx="1444824" cy="2166343"/>
          </a:xfrm>
          <a:prstGeom prst="rect">
            <a:avLst/>
          </a:prstGeom>
          <a:noFill/>
          <a:ln>
            <a:noFill/>
          </a:ln>
        </p:spPr>
      </p:pic>
      <p:pic>
        <p:nvPicPr>
          <p:cNvPr id="157" name="Google Shape;157;p26"/>
          <p:cNvPicPr preferRelativeResize="0"/>
          <p:nvPr/>
        </p:nvPicPr>
        <p:blipFill rotWithShape="1">
          <a:blip r:embed="rId2">
            <a:alphaModFix/>
          </a:blip>
          <a:srcRect b="0" l="0" r="0" t="0"/>
          <a:stretch/>
        </p:blipFill>
        <p:spPr>
          <a:xfrm rot="5400000">
            <a:off x="361206" y="-361206"/>
            <a:ext cx="1444824" cy="2167235"/>
          </a:xfrm>
          <a:prstGeom prst="rect">
            <a:avLst/>
          </a:prstGeom>
          <a:noFill/>
          <a:ln>
            <a:noFill/>
          </a:ln>
        </p:spPr>
      </p:pic>
      <p:sp>
        <p:nvSpPr>
          <p:cNvPr id="158" name="Google Shape;158;p26"/>
          <p:cNvSpPr/>
          <p:nvPr/>
        </p:nvSpPr>
        <p:spPr>
          <a:xfrm>
            <a:off x="0" y="4514850"/>
            <a:ext cx="9144000" cy="628500"/>
          </a:xfrm>
          <a:prstGeom prst="rect">
            <a:avLst/>
          </a:prstGeom>
          <a:solidFill>
            <a:schemeClr val="lt1"/>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59" name="Google Shape;159;p26"/>
          <p:cNvSpPr txBox="1"/>
          <p:nvPr>
            <p:ph idx="1" type="body"/>
          </p:nvPr>
        </p:nvSpPr>
        <p:spPr>
          <a:xfrm>
            <a:off x="761993" y="1003404"/>
            <a:ext cx="7619400" cy="3136800"/>
          </a:xfrm>
          <a:prstGeom prst="rect">
            <a:avLst/>
          </a:prstGeom>
          <a:noFill/>
          <a:ln>
            <a:noFill/>
          </a:ln>
        </p:spPr>
        <p:txBody>
          <a:bodyPr anchorCtr="1"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4900"/>
              <a:buFont typeface="Helvetica Neue"/>
              <a:buNone/>
              <a:defRPr b="1" i="0" sz="65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60" name="Google Shape;160;p26"/>
          <p:cNvSpPr txBox="1"/>
          <p:nvPr>
            <p:ph idx="11" type="ftr"/>
          </p:nvPr>
        </p:nvSpPr>
        <p:spPr>
          <a:xfrm>
            <a:off x="4076403" y="4733628"/>
            <a:ext cx="46632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61" name="Google Shape;161;p26"/>
          <p:cNvSpPr txBox="1"/>
          <p:nvPr>
            <p:ph idx="12" type="sldNum"/>
          </p:nvPr>
        </p:nvSpPr>
        <p:spPr>
          <a:xfrm>
            <a:off x="8759130" y="4733628"/>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statement">
  <p:cSld name="2_Blank_statement">
    <p:spTree>
      <p:nvGrpSpPr>
        <p:cNvPr id="162" name="Shape 162"/>
        <p:cNvGrpSpPr/>
        <p:nvPr/>
      </p:nvGrpSpPr>
      <p:grpSpPr>
        <a:xfrm>
          <a:off x="0" y="0"/>
          <a:ext cx="0" cy="0"/>
          <a:chOff x="0" y="0"/>
          <a:chExt cx="0" cy="0"/>
        </a:xfrm>
      </p:grpSpPr>
      <p:sp>
        <p:nvSpPr>
          <p:cNvPr id="163" name="Google Shape;163;p27"/>
          <p:cNvSpPr/>
          <p:nvPr/>
        </p:nvSpPr>
        <p:spPr>
          <a:xfrm>
            <a:off x="0" y="0"/>
            <a:ext cx="9144000" cy="5143500"/>
          </a:xfrm>
          <a:prstGeom prst="rect">
            <a:avLst/>
          </a:prstGeom>
          <a:gradFill>
            <a:gsLst>
              <a:gs pos="0">
                <a:srgbClr val="2D3293"/>
              </a:gs>
              <a:gs pos="33000">
                <a:srgbClr val="2D3293"/>
              </a:gs>
              <a:gs pos="99000">
                <a:schemeClr val="accent2"/>
              </a:gs>
              <a:gs pos="100000">
                <a:schemeClr val="accent2"/>
              </a:gs>
            </a:gsLst>
            <a:lin ang="12600029" scaled="0"/>
          </a:gra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64" name="Google Shape;164;p27"/>
          <p:cNvPicPr preferRelativeResize="0"/>
          <p:nvPr/>
        </p:nvPicPr>
        <p:blipFill rotWithShape="1">
          <a:blip r:embed="rId2">
            <a:alphaModFix/>
          </a:blip>
          <a:srcRect b="0" l="0" r="0" t="0"/>
          <a:stretch/>
        </p:blipFill>
        <p:spPr>
          <a:xfrm>
            <a:off x="2679" y="0"/>
            <a:ext cx="9138641" cy="5143500"/>
          </a:xfrm>
          <a:prstGeom prst="rect">
            <a:avLst/>
          </a:prstGeom>
          <a:noFill/>
          <a:ln>
            <a:noFill/>
          </a:ln>
        </p:spPr>
      </p:pic>
      <p:sp>
        <p:nvSpPr>
          <p:cNvPr id="165" name="Google Shape;165;p27"/>
          <p:cNvSpPr txBox="1"/>
          <p:nvPr>
            <p:ph idx="1" type="body"/>
          </p:nvPr>
        </p:nvSpPr>
        <p:spPr>
          <a:xfrm>
            <a:off x="1995488" y="719138"/>
            <a:ext cx="5153100" cy="37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000"/>
              <a:buFont typeface="Helvetica Neue"/>
              <a:buNone/>
              <a:defRPr b="0" i="0" sz="41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66" name="Google Shape;166;p27"/>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67" name="Shape 167"/>
        <p:cNvGrpSpPr/>
        <p:nvPr/>
      </p:nvGrpSpPr>
      <p:grpSpPr>
        <a:xfrm>
          <a:off x="0" y="0"/>
          <a:ext cx="0" cy="0"/>
          <a:chOff x="0" y="0"/>
          <a:chExt cx="0" cy="0"/>
        </a:xfrm>
      </p:grpSpPr>
      <p:sp>
        <p:nvSpPr>
          <p:cNvPr id="168" name="Google Shape;168;p28"/>
          <p:cNvSpPr txBox="1"/>
          <p:nvPr>
            <p:ph idx="1" type="body"/>
          </p:nvPr>
        </p:nvSpPr>
        <p:spPr>
          <a:xfrm>
            <a:off x="407193" y="834764"/>
            <a:ext cx="7603800" cy="3438600"/>
          </a:xfrm>
          <a:prstGeom prst="rect">
            <a:avLst/>
          </a:prstGeom>
          <a:noFill/>
          <a:ln>
            <a:noFill/>
          </a:ln>
        </p:spPr>
        <p:txBody>
          <a:bodyPr anchorCtr="0" anchor="t" bIns="0" lIns="0" spcFirstLastPara="1" rIns="0" wrap="square" tIns="101250">
            <a:normAutofit/>
          </a:bodyPr>
          <a:lstStyle>
            <a:lvl1pPr indent="-349250" lvl="0" marL="457200" rtl="0" algn="l">
              <a:lnSpc>
                <a:spcPct val="100000"/>
              </a:lnSpc>
              <a:spcBef>
                <a:spcPts val="700"/>
              </a:spcBef>
              <a:spcAft>
                <a:spcPts val="0"/>
              </a:spcAft>
              <a:buClr>
                <a:schemeClr val="dk2"/>
              </a:buClr>
              <a:buSzPts val="1900"/>
              <a:buFont typeface="Helvetica Neue"/>
              <a:buChar char="•"/>
              <a:defRPr b="1" i="0" sz="2300">
                <a:solidFill>
                  <a:srgbClr val="595959"/>
                </a:solidFill>
                <a:latin typeface="Helvetica Neue"/>
                <a:ea typeface="Helvetica Neue"/>
                <a:cs typeface="Helvetica Neue"/>
                <a:sym typeface="Helvetica Neue"/>
              </a:defRPr>
            </a:lvl1pPr>
            <a:lvl2pPr indent="-336550" lvl="1" marL="914400" rtl="0" algn="l">
              <a:lnSpc>
                <a:spcPct val="100000"/>
              </a:lnSpc>
              <a:spcBef>
                <a:spcPts val="0"/>
              </a:spcBef>
              <a:spcAft>
                <a:spcPts val="0"/>
              </a:spcAft>
              <a:buClr>
                <a:srgbClr val="4687E6"/>
              </a:buClr>
              <a:buSzPts val="1700"/>
              <a:buFont typeface="Helvetica Neue"/>
              <a:buChar char="•"/>
              <a:defRPr b="0" i="0" sz="2000">
                <a:solidFill>
                  <a:srgbClr val="5B72D1"/>
                </a:solidFill>
                <a:latin typeface="Helvetica Neue"/>
                <a:ea typeface="Helvetica Neue"/>
                <a:cs typeface="Helvetica Neue"/>
                <a:sym typeface="Helvetica Neue"/>
              </a:defRPr>
            </a:lvl2pPr>
            <a:lvl3pPr indent="-323850" lvl="2" marL="1371600" rtl="0" algn="l">
              <a:lnSpc>
                <a:spcPct val="100000"/>
              </a:lnSpc>
              <a:spcBef>
                <a:spcPts val="300"/>
              </a:spcBef>
              <a:spcAft>
                <a:spcPts val="0"/>
              </a:spcAft>
              <a:buClr>
                <a:schemeClr val="accent6"/>
              </a:buClr>
              <a:buSzPts val="1500"/>
              <a:buFont typeface="Helvetica Neue"/>
              <a:buChar char="•"/>
              <a:defRPr b="0" i="0" sz="1800">
                <a:solidFill>
                  <a:srgbClr val="6A6A6A"/>
                </a:solidFill>
                <a:latin typeface="Helvetica Neue"/>
                <a:ea typeface="Helvetica Neue"/>
                <a:cs typeface="Helvetica Neue"/>
                <a:sym typeface="Helvetica Neue"/>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69" name="Google Shape;169;p28"/>
          <p:cNvSpPr txBox="1"/>
          <p:nvPr>
            <p:ph idx="2" type="body"/>
          </p:nvPr>
        </p:nvSpPr>
        <p:spPr>
          <a:xfrm>
            <a:off x="400050" y="190501"/>
            <a:ext cx="76107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2500"/>
              <a:buFont typeface="Helvetica Neue"/>
              <a:buNone/>
              <a:defRPr b="1" i="0" sz="34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70" name="Google Shape;170;p28"/>
          <p:cNvSpPr txBox="1"/>
          <p:nvPr>
            <p:ph idx="11" type="ftr"/>
          </p:nvPr>
        </p:nvSpPr>
        <p:spPr>
          <a:xfrm>
            <a:off x="4095155" y="4820245"/>
            <a:ext cx="46638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71" name="Google Shape;171;p28"/>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Quote 1">
    <p:spTree>
      <p:nvGrpSpPr>
        <p:cNvPr id="172" name="Shape 172"/>
        <p:cNvGrpSpPr/>
        <p:nvPr/>
      </p:nvGrpSpPr>
      <p:grpSpPr>
        <a:xfrm>
          <a:off x="0" y="0"/>
          <a:ext cx="0" cy="0"/>
          <a:chOff x="0" y="0"/>
          <a:chExt cx="0" cy="0"/>
        </a:xfrm>
      </p:grpSpPr>
      <p:sp>
        <p:nvSpPr>
          <p:cNvPr id="173" name="Google Shape;173;p29"/>
          <p:cNvSpPr/>
          <p:nvPr/>
        </p:nvSpPr>
        <p:spPr>
          <a:xfrm>
            <a:off x="0" y="0"/>
            <a:ext cx="9144000" cy="5143500"/>
          </a:xfrm>
          <a:prstGeom prst="rect">
            <a:avLst/>
          </a:prstGeom>
          <a:gradFill>
            <a:gsLst>
              <a:gs pos="0">
                <a:schemeClr val="accent2"/>
              </a:gs>
              <a:gs pos="33000">
                <a:schemeClr val="accent2"/>
              </a:gs>
              <a:gs pos="100000">
                <a:schemeClr val="accent3"/>
              </a:gs>
            </a:gsLst>
            <a:lin ang="12600029" scaled="0"/>
          </a:gra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174" name="Google Shape;174;p29"/>
          <p:cNvPicPr preferRelativeResize="0"/>
          <p:nvPr/>
        </p:nvPicPr>
        <p:blipFill rotWithShape="1">
          <a:blip r:embed="rId2">
            <a:alphaModFix/>
          </a:blip>
          <a:srcRect b="0" l="0" r="0" t="0"/>
          <a:stretch/>
        </p:blipFill>
        <p:spPr>
          <a:xfrm rot="-5400000">
            <a:off x="7503170" y="3508028"/>
            <a:ext cx="1312664" cy="1968996"/>
          </a:xfrm>
          <a:prstGeom prst="rect">
            <a:avLst/>
          </a:prstGeom>
          <a:noFill/>
          <a:ln>
            <a:noFill/>
          </a:ln>
        </p:spPr>
      </p:pic>
      <p:pic>
        <p:nvPicPr>
          <p:cNvPr id="175" name="Google Shape;175;p29"/>
          <p:cNvPicPr preferRelativeResize="0"/>
          <p:nvPr/>
        </p:nvPicPr>
        <p:blipFill rotWithShape="1">
          <a:blip r:embed="rId3">
            <a:alphaModFix/>
          </a:blip>
          <a:srcRect b="0" l="0" r="0" t="0"/>
          <a:stretch/>
        </p:blipFill>
        <p:spPr>
          <a:xfrm rot="10800000">
            <a:off x="394692" y="490240"/>
            <a:ext cx="1016199" cy="871538"/>
          </a:xfrm>
          <a:prstGeom prst="rect">
            <a:avLst/>
          </a:prstGeom>
          <a:noFill/>
          <a:ln>
            <a:noFill/>
          </a:ln>
        </p:spPr>
      </p:pic>
      <p:sp>
        <p:nvSpPr>
          <p:cNvPr id="176" name="Google Shape;176;p29"/>
          <p:cNvSpPr txBox="1"/>
          <p:nvPr>
            <p:ph idx="1" type="body"/>
          </p:nvPr>
        </p:nvSpPr>
        <p:spPr>
          <a:xfrm>
            <a:off x="812585" y="892969"/>
            <a:ext cx="7518000" cy="30579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Helvetica Neue"/>
              <a:buNone/>
              <a:defRPr b="1" i="0" sz="5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77" name="Google Shape;177;p29"/>
          <p:cNvSpPr txBox="1"/>
          <p:nvPr>
            <p:ph idx="2" type="body"/>
          </p:nvPr>
        </p:nvSpPr>
        <p:spPr>
          <a:xfrm>
            <a:off x="2307783" y="3947452"/>
            <a:ext cx="4656900" cy="528600"/>
          </a:xfrm>
          <a:prstGeom prst="rect">
            <a:avLst/>
          </a:prstGeom>
          <a:noFill/>
          <a:ln>
            <a:noFill/>
          </a:ln>
        </p:spPr>
        <p:txBody>
          <a:bodyPr anchorCtr="0" anchor="t" bIns="0" lIns="0" spcFirstLastPara="1" rIns="0" wrap="square" tIns="101250">
            <a:normAutofit/>
          </a:bodyPr>
          <a:lstStyle>
            <a:lvl1pPr indent="-228600" lvl="0" marL="457200" rtl="0" algn="ctr">
              <a:lnSpc>
                <a:spcPct val="100000"/>
              </a:lnSpc>
              <a:spcBef>
                <a:spcPts val="200"/>
              </a:spcBef>
              <a:spcAft>
                <a:spcPts val="0"/>
              </a:spcAft>
              <a:buClr>
                <a:schemeClr val="lt1"/>
              </a:buClr>
              <a:buSzPts val="1900"/>
              <a:buFont typeface="Helvetica Neue"/>
              <a:buNone/>
              <a:defRPr b="0" i="0" sz="26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78" name="Google Shape;178;p29"/>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diagrams">
  <p:cSld name="1_Blank_diagrams">
    <p:spTree>
      <p:nvGrpSpPr>
        <p:cNvPr id="179" name="Shape 179"/>
        <p:cNvGrpSpPr/>
        <p:nvPr/>
      </p:nvGrpSpPr>
      <p:grpSpPr>
        <a:xfrm>
          <a:off x="0" y="0"/>
          <a:ext cx="0" cy="0"/>
          <a:chOff x="0" y="0"/>
          <a:chExt cx="0" cy="0"/>
        </a:xfrm>
      </p:grpSpPr>
      <p:pic>
        <p:nvPicPr>
          <p:cNvPr id="180" name="Google Shape;180;p30"/>
          <p:cNvPicPr preferRelativeResize="0"/>
          <p:nvPr/>
        </p:nvPicPr>
        <p:blipFill rotWithShape="1">
          <a:blip r:embed="rId2">
            <a:alphaModFix/>
          </a:blip>
          <a:srcRect b="0" l="0" r="0" t="0"/>
          <a:stretch/>
        </p:blipFill>
        <p:spPr>
          <a:xfrm rot="-5400000">
            <a:off x="8102352" y="4101853"/>
            <a:ext cx="833139" cy="1250156"/>
          </a:xfrm>
          <a:prstGeom prst="rect">
            <a:avLst/>
          </a:prstGeom>
          <a:noFill/>
          <a:ln>
            <a:noFill/>
          </a:ln>
        </p:spPr>
      </p:pic>
      <p:pic>
        <p:nvPicPr>
          <p:cNvPr id="181" name="Google Shape;181;p30"/>
          <p:cNvPicPr preferRelativeResize="0"/>
          <p:nvPr/>
        </p:nvPicPr>
        <p:blipFill rotWithShape="1">
          <a:blip r:embed="rId2">
            <a:alphaModFix/>
          </a:blip>
          <a:srcRect b="0" l="0" r="0" t="0"/>
          <a:stretch/>
        </p:blipFill>
        <p:spPr>
          <a:xfrm rot="5400000">
            <a:off x="208508" y="-219224"/>
            <a:ext cx="833140" cy="1250156"/>
          </a:xfrm>
          <a:prstGeom prst="rect">
            <a:avLst/>
          </a:prstGeom>
          <a:noFill/>
          <a:ln>
            <a:noFill/>
          </a:ln>
        </p:spPr>
      </p:pic>
      <p:sp>
        <p:nvSpPr>
          <p:cNvPr id="182" name="Google Shape;182;p30"/>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rgbClr val="000000"/>
                </a:solidFill>
              </a:defRPr>
            </a:lvl1pPr>
            <a:lvl2pPr lvl="1" rtl="0">
              <a:buNone/>
              <a:defRPr sz="1200">
                <a:solidFill>
                  <a:srgbClr val="000000"/>
                </a:solidFill>
              </a:defRPr>
            </a:lvl2pPr>
            <a:lvl3pPr lvl="2" rtl="0">
              <a:buNone/>
              <a:defRPr sz="1200">
                <a:solidFill>
                  <a:srgbClr val="000000"/>
                </a:solidFill>
              </a:defRPr>
            </a:lvl3pPr>
            <a:lvl4pPr lvl="3" rtl="0">
              <a:buNone/>
              <a:defRPr sz="1200">
                <a:solidFill>
                  <a:srgbClr val="000000"/>
                </a:solidFill>
              </a:defRPr>
            </a:lvl4pPr>
            <a:lvl5pPr lvl="4" rtl="0">
              <a:buNone/>
              <a:defRPr sz="1200">
                <a:solidFill>
                  <a:srgbClr val="000000"/>
                </a:solidFill>
              </a:defRPr>
            </a:lvl5pPr>
            <a:lvl6pPr lvl="5" rtl="0">
              <a:buNone/>
              <a:defRPr sz="1200">
                <a:solidFill>
                  <a:srgbClr val="000000"/>
                </a:solidFill>
              </a:defRPr>
            </a:lvl6pPr>
            <a:lvl7pPr lvl="6" rtl="0">
              <a:buNone/>
              <a:defRPr sz="1200">
                <a:solidFill>
                  <a:srgbClr val="000000"/>
                </a:solidFill>
              </a:defRPr>
            </a:lvl7pPr>
            <a:lvl8pPr lvl="7" rtl="0">
              <a:buNone/>
              <a:defRPr sz="1200">
                <a:solidFill>
                  <a:srgbClr val="000000"/>
                </a:solidFill>
              </a:defRPr>
            </a:lvl8pPr>
            <a:lvl9pPr lvl="8" rtl="0">
              <a:buNone/>
              <a:defRPr sz="1200">
                <a:solidFill>
                  <a:srgbClr val="000000"/>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2">
  <p:cSld name="Chapter 2">
    <p:spTree>
      <p:nvGrpSpPr>
        <p:cNvPr id="183" name="Shape 183"/>
        <p:cNvGrpSpPr/>
        <p:nvPr/>
      </p:nvGrpSpPr>
      <p:grpSpPr>
        <a:xfrm>
          <a:off x="0" y="0"/>
          <a:ext cx="0" cy="0"/>
          <a:chOff x="0" y="0"/>
          <a:chExt cx="0" cy="0"/>
        </a:xfrm>
      </p:grpSpPr>
      <p:pic>
        <p:nvPicPr>
          <p:cNvPr id="184" name="Google Shape;184;p31"/>
          <p:cNvPicPr preferRelativeResize="0"/>
          <p:nvPr/>
        </p:nvPicPr>
        <p:blipFill rotWithShape="1">
          <a:blip r:embed="rId2">
            <a:alphaModFix/>
          </a:blip>
          <a:srcRect b="0" l="0" r="0" t="0"/>
          <a:stretch/>
        </p:blipFill>
        <p:spPr>
          <a:xfrm>
            <a:off x="0" y="0"/>
            <a:ext cx="9144000" cy="5150644"/>
          </a:xfrm>
          <a:prstGeom prst="rect">
            <a:avLst/>
          </a:prstGeom>
          <a:noFill/>
          <a:ln>
            <a:noFill/>
          </a:ln>
        </p:spPr>
      </p:pic>
      <p:sp>
        <p:nvSpPr>
          <p:cNvPr id="185" name="Google Shape;185;p31"/>
          <p:cNvSpPr txBox="1"/>
          <p:nvPr>
            <p:ph idx="1" type="body"/>
          </p:nvPr>
        </p:nvSpPr>
        <p:spPr>
          <a:xfrm>
            <a:off x="1276350" y="445592"/>
            <a:ext cx="6610200" cy="4220100"/>
          </a:xfrm>
          <a:prstGeom prst="rect">
            <a:avLst/>
          </a:prstGeom>
          <a:noFill/>
          <a:ln>
            <a:noFill/>
          </a:ln>
        </p:spPr>
        <p:txBody>
          <a:bodyPr anchorCtr="1" anchor="ctr" bIns="0" lIns="0" spcFirstLastPara="1" rIns="0" wrap="square" tIns="0">
            <a:normAutofit/>
          </a:bodyPr>
          <a:lstStyle>
            <a:lvl1pPr indent="-228600" lvl="0" marL="457200" rtl="0" algn="ctr">
              <a:lnSpc>
                <a:spcPct val="85000"/>
              </a:lnSpc>
              <a:spcBef>
                <a:spcPts val="0"/>
              </a:spcBef>
              <a:spcAft>
                <a:spcPts val="0"/>
              </a:spcAft>
              <a:buClr>
                <a:schemeClr val="accent2"/>
              </a:buClr>
              <a:buSzPts val="4900"/>
              <a:buFont typeface="Helvetica Neue"/>
              <a:buNone/>
              <a:defRPr b="1" i="0" sz="6500">
                <a:solidFill>
                  <a:schemeClr val="accent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86" name="Google Shape;186;p31"/>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accent2"/>
                </a:solidFill>
              </a:defRPr>
            </a:lvl1pPr>
            <a:lvl2pPr lvl="1" rtl="0">
              <a:buNone/>
              <a:defRPr sz="1200">
                <a:solidFill>
                  <a:schemeClr val="accent2"/>
                </a:solidFill>
              </a:defRPr>
            </a:lvl2pPr>
            <a:lvl3pPr lvl="2" rtl="0">
              <a:buNone/>
              <a:defRPr sz="1200">
                <a:solidFill>
                  <a:schemeClr val="accent2"/>
                </a:solidFill>
              </a:defRPr>
            </a:lvl3pPr>
            <a:lvl4pPr lvl="3" rtl="0">
              <a:buNone/>
              <a:defRPr sz="1200">
                <a:solidFill>
                  <a:schemeClr val="accent2"/>
                </a:solidFill>
              </a:defRPr>
            </a:lvl4pPr>
            <a:lvl5pPr lvl="4" rtl="0">
              <a:buNone/>
              <a:defRPr sz="1200">
                <a:solidFill>
                  <a:schemeClr val="accent2"/>
                </a:solidFill>
              </a:defRPr>
            </a:lvl5pPr>
            <a:lvl6pPr lvl="5" rtl="0">
              <a:buNone/>
              <a:defRPr sz="1200">
                <a:solidFill>
                  <a:schemeClr val="accent2"/>
                </a:solidFill>
              </a:defRPr>
            </a:lvl6pPr>
            <a:lvl7pPr lvl="6" rtl="0">
              <a:buNone/>
              <a:defRPr sz="1200">
                <a:solidFill>
                  <a:schemeClr val="accent2"/>
                </a:solidFill>
              </a:defRPr>
            </a:lvl7pPr>
            <a:lvl8pPr lvl="7" rtl="0">
              <a:buNone/>
              <a:defRPr sz="1200">
                <a:solidFill>
                  <a:schemeClr val="accent2"/>
                </a:solidFill>
              </a:defRPr>
            </a:lvl8pPr>
            <a:lvl9pPr lvl="8" rtl="0">
              <a:buNone/>
              <a:defRPr sz="1200">
                <a:solidFill>
                  <a:schemeClr val="accent2"/>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_statement">
  <p:cSld name="5_Blank_statement">
    <p:spTree>
      <p:nvGrpSpPr>
        <p:cNvPr id="187" name="Shape 187"/>
        <p:cNvGrpSpPr/>
        <p:nvPr/>
      </p:nvGrpSpPr>
      <p:grpSpPr>
        <a:xfrm>
          <a:off x="0" y="0"/>
          <a:ext cx="0" cy="0"/>
          <a:chOff x="0" y="0"/>
          <a:chExt cx="0" cy="0"/>
        </a:xfrm>
      </p:grpSpPr>
      <p:pic>
        <p:nvPicPr>
          <p:cNvPr id="188" name="Google Shape;188;p32"/>
          <p:cNvPicPr preferRelativeResize="0"/>
          <p:nvPr/>
        </p:nvPicPr>
        <p:blipFill rotWithShape="1">
          <a:blip r:embed="rId2">
            <a:alphaModFix/>
          </a:blip>
          <a:srcRect b="0" l="0" r="0" t="0"/>
          <a:stretch/>
        </p:blipFill>
        <p:spPr>
          <a:xfrm>
            <a:off x="2679" y="0"/>
            <a:ext cx="9138641" cy="5143500"/>
          </a:xfrm>
          <a:prstGeom prst="rect">
            <a:avLst/>
          </a:prstGeom>
          <a:noFill/>
          <a:ln>
            <a:noFill/>
          </a:ln>
        </p:spPr>
      </p:pic>
      <p:sp>
        <p:nvSpPr>
          <p:cNvPr id="189" name="Google Shape;189;p32"/>
          <p:cNvSpPr txBox="1"/>
          <p:nvPr>
            <p:ph idx="1" type="body"/>
          </p:nvPr>
        </p:nvSpPr>
        <p:spPr>
          <a:xfrm>
            <a:off x="2143125" y="419100"/>
            <a:ext cx="48579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accent2"/>
              </a:buClr>
              <a:buSzPts val="3700"/>
              <a:buFont typeface="Helvetica Neue"/>
              <a:buNone/>
              <a:defRPr b="0" i="0" sz="5000">
                <a:solidFill>
                  <a:schemeClr val="accent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90" name="Google Shape;190;p32"/>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accent2"/>
                </a:solidFill>
              </a:defRPr>
            </a:lvl1pPr>
            <a:lvl2pPr lvl="1" rtl="0">
              <a:buNone/>
              <a:defRPr sz="1200">
                <a:solidFill>
                  <a:schemeClr val="accent2"/>
                </a:solidFill>
              </a:defRPr>
            </a:lvl2pPr>
            <a:lvl3pPr lvl="2" rtl="0">
              <a:buNone/>
              <a:defRPr sz="1200">
                <a:solidFill>
                  <a:schemeClr val="accent2"/>
                </a:solidFill>
              </a:defRPr>
            </a:lvl3pPr>
            <a:lvl4pPr lvl="3" rtl="0">
              <a:buNone/>
              <a:defRPr sz="1200">
                <a:solidFill>
                  <a:schemeClr val="accent2"/>
                </a:solidFill>
              </a:defRPr>
            </a:lvl4pPr>
            <a:lvl5pPr lvl="4" rtl="0">
              <a:buNone/>
              <a:defRPr sz="1200">
                <a:solidFill>
                  <a:schemeClr val="accent2"/>
                </a:solidFill>
              </a:defRPr>
            </a:lvl5pPr>
            <a:lvl6pPr lvl="5" rtl="0">
              <a:buNone/>
              <a:defRPr sz="1200">
                <a:solidFill>
                  <a:schemeClr val="accent2"/>
                </a:solidFill>
              </a:defRPr>
            </a:lvl6pPr>
            <a:lvl7pPr lvl="6" rtl="0">
              <a:buNone/>
              <a:defRPr sz="1200">
                <a:solidFill>
                  <a:schemeClr val="accent2"/>
                </a:solidFill>
              </a:defRPr>
            </a:lvl7pPr>
            <a:lvl8pPr lvl="7" rtl="0">
              <a:buNone/>
              <a:defRPr sz="1200">
                <a:solidFill>
                  <a:schemeClr val="accent2"/>
                </a:solidFill>
              </a:defRPr>
            </a:lvl8pPr>
            <a:lvl9pPr lvl="8" rtl="0">
              <a:buNone/>
              <a:defRPr sz="1200">
                <a:solidFill>
                  <a:schemeClr val="accent2"/>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diagrams_with_header">
  <p:cSld name="1_Blank_diagrams_with_header">
    <p:spTree>
      <p:nvGrpSpPr>
        <p:cNvPr id="191" name="Shape 191"/>
        <p:cNvGrpSpPr/>
        <p:nvPr/>
      </p:nvGrpSpPr>
      <p:grpSpPr>
        <a:xfrm>
          <a:off x="0" y="0"/>
          <a:ext cx="0" cy="0"/>
          <a:chOff x="0" y="0"/>
          <a:chExt cx="0" cy="0"/>
        </a:xfrm>
      </p:grpSpPr>
      <p:sp>
        <p:nvSpPr>
          <p:cNvPr id="192" name="Google Shape;192;p33"/>
          <p:cNvSpPr txBox="1"/>
          <p:nvPr>
            <p:ph idx="1" type="body"/>
          </p:nvPr>
        </p:nvSpPr>
        <p:spPr>
          <a:xfrm>
            <a:off x="766570" y="190501"/>
            <a:ext cx="7610700" cy="6444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2200"/>
              </a:spcBef>
              <a:spcAft>
                <a:spcPts val="0"/>
              </a:spcAft>
              <a:buClr>
                <a:schemeClr val="accent1"/>
              </a:buClr>
              <a:buSzPts val="2300"/>
              <a:buFont typeface="Helvetica Neue"/>
              <a:buNone/>
              <a:defRPr b="1" i="0" sz="30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pic>
        <p:nvPicPr>
          <p:cNvPr id="193" name="Google Shape;193;p33"/>
          <p:cNvPicPr preferRelativeResize="0"/>
          <p:nvPr/>
        </p:nvPicPr>
        <p:blipFill rotWithShape="1">
          <a:blip r:embed="rId2">
            <a:alphaModFix/>
          </a:blip>
          <a:srcRect b="0" l="0" r="0" t="0"/>
          <a:stretch/>
        </p:blipFill>
        <p:spPr>
          <a:xfrm rot="-5400000">
            <a:off x="8102279" y="4101779"/>
            <a:ext cx="833377" cy="1250065"/>
          </a:xfrm>
          <a:prstGeom prst="rect">
            <a:avLst/>
          </a:prstGeom>
          <a:noFill/>
          <a:ln>
            <a:noFill/>
          </a:ln>
        </p:spPr>
      </p:pic>
      <p:pic>
        <p:nvPicPr>
          <p:cNvPr id="194" name="Google Shape;194;p33"/>
          <p:cNvPicPr preferRelativeResize="0"/>
          <p:nvPr/>
        </p:nvPicPr>
        <p:blipFill rotWithShape="1">
          <a:blip r:embed="rId2">
            <a:alphaModFix/>
          </a:blip>
          <a:srcRect b="0" l="0" r="0" t="0"/>
          <a:stretch/>
        </p:blipFill>
        <p:spPr>
          <a:xfrm rot="5400000">
            <a:off x="208344" y="-218946"/>
            <a:ext cx="833377" cy="1250065"/>
          </a:xfrm>
          <a:prstGeom prst="rect">
            <a:avLst/>
          </a:prstGeom>
          <a:noFill/>
          <a:ln>
            <a:noFill/>
          </a:ln>
        </p:spPr>
      </p:pic>
      <p:sp>
        <p:nvSpPr>
          <p:cNvPr id="195" name="Google Shape;195;p33"/>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Font typeface="Helvetica Neue Light"/>
              <a:buNone/>
              <a:defRPr/>
            </a:lvl2pPr>
            <a:lvl3pPr lvl="2" rtl="0" algn="ctr">
              <a:lnSpc>
                <a:spcPct val="100000"/>
              </a:lnSpc>
              <a:spcBef>
                <a:spcPts val="0"/>
              </a:spcBef>
              <a:spcAft>
                <a:spcPts val="0"/>
              </a:spcAft>
              <a:buClr>
                <a:srgbClr val="000000"/>
              </a:buClr>
              <a:buSzPts val="1000"/>
              <a:buFont typeface="Helvetica Neue Light"/>
              <a:buNone/>
              <a:defRPr/>
            </a:lvl3pPr>
            <a:lvl4pPr lvl="3" rtl="0" algn="ctr">
              <a:lnSpc>
                <a:spcPct val="100000"/>
              </a:lnSpc>
              <a:spcBef>
                <a:spcPts val="0"/>
              </a:spcBef>
              <a:spcAft>
                <a:spcPts val="0"/>
              </a:spcAft>
              <a:buClr>
                <a:srgbClr val="000000"/>
              </a:buClr>
              <a:buSzPts val="1000"/>
              <a:buFont typeface="Helvetica Neue Light"/>
              <a:buNone/>
              <a:defRPr/>
            </a:lvl4pPr>
            <a:lvl5pPr lvl="4" rtl="0" algn="ctr">
              <a:lnSpc>
                <a:spcPct val="100000"/>
              </a:lnSpc>
              <a:spcBef>
                <a:spcPts val="0"/>
              </a:spcBef>
              <a:spcAft>
                <a:spcPts val="0"/>
              </a:spcAft>
              <a:buClr>
                <a:srgbClr val="000000"/>
              </a:buClr>
              <a:buSzPts val="1000"/>
              <a:buFont typeface="Helvetica Neue Light"/>
              <a:buNone/>
              <a:defRPr/>
            </a:lvl5pPr>
            <a:lvl6pPr lvl="5" rtl="0" algn="ctr">
              <a:lnSpc>
                <a:spcPct val="100000"/>
              </a:lnSpc>
              <a:spcBef>
                <a:spcPts val="0"/>
              </a:spcBef>
              <a:spcAft>
                <a:spcPts val="0"/>
              </a:spcAft>
              <a:buClr>
                <a:srgbClr val="000000"/>
              </a:buClr>
              <a:buSzPts val="1000"/>
              <a:buFont typeface="Helvetica Neue Light"/>
              <a:buNone/>
              <a:defRPr/>
            </a:lvl6pPr>
            <a:lvl7pPr lvl="6" rtl="0" algn="ctr">
              <a:lnSpc>
                <a:spcPct val="100000"/>
              </a:lnSpc>
              <a:spcBef>
                <a:spcPts val="0"/>
              </a:spcBef>
              <a:spcAft>
                <a:spcPts val="0"/>
              </a:spcAft>
              <a:buClr>
                <a:srgbClr val="000000"/>
              </a:buClr>
              <a:buSzPts val="1000"/>
              <a:buFont typeface="Helvetica Neue Light"/>
              <a:buNone/>
              <a:defRPr/>
            </a:lvl7pPr>
            <a:lvl8pPr lvl="7" rtl="0" algn="ctr">
              <a:lnSpc>
                <a:spcPct val="100000"/>
              </a:lnSpc>
              <a:spcBef>
                <a:spcPts val="0"/>
              </a:spcBef>
              <a:spcAft>
                <a:spcPts val="0"/>
              </a:spcAft>
              <a:buClr>
                <a:srgbClr val="000000"/>
              </a:buClr>
              <a:buSzPts val="1000"/>
              <a:buFont typeface="Helvetica Neue Light"/>
              <a:buNone/>
              <a:defRPr/>
            </a:lvl8pPr>
            <a:lvl9pPr lvl="8" rtl="0" algn="ctr">
              <a:lnSpc>
                <a:spcPct val="100000"/>
              </a:lnSpc>
              <a:spcBef>
                <a:spcPts val="0"/>
              </a:spcBef>
              <a:spcAft>
                <a:spcPts val="0"/>
              </a:spcAft>
              <a:buClr>
                <a:srgbClr val="000000"/>
              </a:buClr>
              <a:buSzPts val="1000"/>
              <a:buFont typeface="Helvetica Neue Light"/>
              <a:buNone/>
              <a:defRPr/>
            </a:lvl9pPr>
          </a:lstStyle>
          <a:p/>
        </p:txBody>
      </p:sp>
      <p:sp>
        <p:nvSpPr>
          <p:cNvPr id="196" name="Google Shape;196;p33"/>
          <p:cNvSpPr txBox="1"/>
          <p:nvPr>
            <p:ph idx="12" type="sldNum"/>
          </p:nvPr>
        </p:nvSpPr>
        <p:spPr>
          <a:xfrm>
            <a:off x="8758858" y="4810215"/>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ull Photo">
  <p:cSld name="2_Title - Full Photo">
    <p:spTree>
      <p:nvGrpSpPr>
        <p:cNvPr id="197" name="Shape 197"/>
        <p:cNvGrpSpPr/>
        <p:nvPr/>
      </p:nvGrpSpPr>
      <p:grpSpPr>
        <a:xfrm>
          <a:off x="0" y="0"/>
          <a:ext cx="0" cy="0"/>
          <a:chOff x="0" y="0"/>
          <a:chExt cx="0" cy="0"/>
        </a:xfrm>
      </p:grpSpPr>
      <p:pic>
        <p:nvPicPr>
          <p:cNvPr id="198" name="Google Shape;198;p34"/>
          <p:cNvPicPr preferRelativeResize="0"/>
          <p:nvPr/>
        </p:nvPicPr>
        <p:blipFill rotWithShape="1">
          <a:blip r:embed="rId2">
            <a:alphaModFix/>
          </a:blip>
          <a:srcRect b="-15619" l="0" r="0" t="15620"/>
          <a:stretch/>
        </p:blipFill>
        <p:spPr>
          <a:xfrm>
            <a:off x="0" y="0"/>
            <a:ext cx="9143999" cy="6096000"/>
          </a:xfrm>
          <a:prstGeom prst="rect">
            <a:avLst/>
          </a:prstGeom>
          <a:noFill/>
          <a:ln>
            <a:noFill/>
          </a:ln>
        </p:spPr>
      </p:pic>
      <p:sp>
        <p:nvSpPr>
          <p:cNvPr id="199" name="Google Shape;199;p34"/>
          <p:cNvSpPr/>
          <p:nvPr/>
        </p:nvSpPr>
        <p:spPr>
          <a:xfrm>
            <a:off x="0" y="7888"/>
            <a:ext cx="9144000" cy="4536000"/>
          </a:xfrm>
          <a:prstGeom prst="rect">
            <a:avLst/>
          </a:prstGeom>
          <a:gradFill>
            <a:gsLst>
              <a:gs pos="0">
                <a:srgbClr val="2D3293"/>
              </a:gs>
              <a:gs pos="8000">
                <a:srgbClr val="2D3293"/>
              </a:gs>
              <a:gs pos="100000">
                <a:srgbClr val="2D3293">
                  <a:alpha val="0"/>
                </a:srgbClr>
              </a:gs>
            </a:gsLst>
            <a:lin ang="5400012" scaled="0"/>
          </a:gradFill>
          <a:ln>
            <a:noFill/>
          </a:ln>
          <a:effectLst>
            <a:outerShdw blurRad="25400" rotWithShape="0" dir="5400000" dist="12700">
              <a:schemeClr val="accent1">
                <a:alpha val="4902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00" name="Google Shape;200;p34"/>
          <p:cNvSpPr txBox="1"/>
          <p:nvPr>
            <p:ph idx="1" type="body"/>
          </p:nvPr>
        </p:nvSpPr>
        <p:spPr>
          <a:xfrm>
            <a:off x="400050" y="445592"/>
            <a:ext cx="7250100" cy="26544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chemeClr val="lt1"/>
              </a:buClr>
              <a:buSzPts val="6100"/>
              <a:buFont typeface="Helvetica Neue"/>
              <a:buNone/>
              <a:defRPr b="1" i="0" sz="81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Font typeface="Helvetica Neue"/>
              <a:buChar char="•"/>
              <a:defRPr/>
            </a:lvl3pPr>
            <a:lvl4pPr indent="-279400" lvl="3" marL="1828800" rtl="0" algn="l">
              <a:lnSpc>
                <a:spcPct val="100000"/>
              </a:lnSpc>
              <a:spcBef>
                <a:spcPts val="2200"/>
              </a:spcBef>
              <a:spcAft>
                <a:spcPts val="0"/>
              </a:spcAft>
              <a:buClr>
                <a:srgbClr val="000000"/>
              </a:buClr>
              <a:buSzPts val="800"/>
              <a:buFont typeface="Helvetica Neue"/>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201" name="Google Shape;201;p34"/>
          <p:cNvSpPr txBox="1"/>
          <p:nvPr>
            <p:ph idx="2" type="body"/>
          </p:nvPr>
        </p:nvSpPr>
        <p:spPr>
          <a:xfrm>
            <a:off x="400051" y="3099938"/>
            <a:ext cx="4035300" cy="1072200"/>
          </a:xfrm>
          <a:prstGeom prst="rect">
            <a:avLst/>
          </a:prstGeom>
          <a:noFill/>
          <a:ln>
            <a:noFill/>
          </a:ln>
        </p:spPr>
        <p:txBody>
          <a:bodyPr anchorCtr="0" anchor="t" bIns="0" lIns="0" spcFirstLastPara="1" rIns="0" wrap="square" tIns="101250">
            <a:normAutofit/>
          </a:bodyPr>
          <a:lstStyle>
            <a:lvl1pPr indent="-228600" lvl="0" marL="457200" rtl="0" algn="l">
              <a:lnSpc>
                <a:spcPct val="85000"/>
              </a:lnSpc>
              <a:spcBef>
                <a:spcPts val="0"/>
              </a:spcBef>
              <a:spcAft>
                <a:spcPts val="0"/>
              </a:spcAft>
              <a:buClr>
                <a:schemeClr val="lt1"/>
              </a:buClr>
              <a:buSzPts val="1900"/>
              <a:buFont typeface="Helvetica Neue"/>
              <a:buNone/>
              <a:defRPr b="1" i="0" sz="25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Font typeface="Helvetica Neue"/>
              <a:buChar char="•"/>
              <a:defRPr/>
            </a:lvl3pPr>
            <a:lvl4pPr indent="-279400" lvl="3" marL="1828800" rtl="0" algn="l">
              <a:lnSpc>
                <a:spcPct val="100000"/>
              </a:lnSpc>
              <a:spcBef>
                <a:spcPts val="2200"/>
              </a:spcBef>
              <a:spcAft>
                <a:spcPts val="0"/>
              </a:spcAft>
              <a:buClr>
                <a:srgbClr val="000000"/>
              </a:buClr>
              <a:buSzPts val="800"/>
              <a:buFont typeface="Helvetica Neue"/>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202" name="Google Shape;202;p34"/>
          <p:cNvSpPr txBox="1"/>
          <p:nvPr/>
        </p:nvSpPr>
        <p:spPr>
          <a:xfrm>
            <a:off x="10525538" y="2030977"/>
            <a:ext cx="543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1" i="0" sz="1800" u="none" cap="none" strike="noStrike">
              <a:solidFill>
                <a:srgbClr val="000000"/>
              </a:solidFill>
              <a:latin typeface="Open Sans"/>
              <a:ea typeface="Open Sans"/>
              <a:cs typeface="Open Sans"/>
              <a:sym typeface="Open Sans"/>
            </a:endParaRPr>
          </a:p>
        </p:txBody>
      </p:sp>
      <p:sp>
        <p:nvSpPr>
          <p:cNvPr id="203" name="Google Shape;203;p34"/>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4" name="Shape 204"/>
        <p:cNvGrpSpPr/>
        <p:nvPr/>
      </p:nvGrpSpPr>
      <p:grpSpPr>
        <a:xfrm>
          <a:off x="0" y="0"/>
          <a:ext cx="0" cy="0"/>
          <a:chOff x="0" y="0"/>
          <a:chExt cx="0" cy="0"/>
        </a:xfrm>
      </p:grpSpPr>
      <p:sp>
        <p:nvSpPr>
          <p:cNvPr id="205" name="Google Shape;205;p35"/>
          <p:cNvSpPr txBox="1"/>
          <p:nvPr>
            <p:ph type="title"/>
          </p:nvPr>
        </p:nvSpPr>
        <p:spPr>
          <a:xfrm>
            <a:off x="311700" y="445025"/>
            <a:ext cx="8520600" cy="572700"/>
          </a:xfrm>
          <a:prstGeom prst="rect">
            <a:avLst/>
          </a:prstGeom>
          <a:noFill/>
          <a:ln>
            <a:noFill/>
          </a:ln>
        </p:spPr>
        <p:txBody>
          <a:bodyPr anchorCtr="0" anchor="t" bIns="51425" lIns="51425" spcFirstLastPara="1" rIns="51425" wrap="square" tIns="51425">
            <a:noAutofit/>
          </a:bodyPr>
          <a:lstStyle>
            <a:lvl1pPr lvl="0" rtl="0" algn="ctr">
              <a:lnSpc>
                <a:spcPct val="100000"/>
              </a:lnSpc>
              <a:spcBef>
                <a:spcPts val="0"/>
              </a:spcBef>
              <a:spcAft>
                <a:spcPts val="0"/>
              </a:spcAft>
              <a:buClr>
                <a:srgbClr val="000000"/>
              </a:buClr>
              <a:buSzPts val="1600"/>
              <a:buFont typeface="Helvetica Neue"/>
              <a:buNone/>
              <a:defRPr/>
            </a:lvl1pPr>
            <a:lvl2pPr lvl="1" rtl="0" algn="ctr">
              <a:lnSpc>
                <a:spcPct val="100000"/>
              </a:lnSpc>
              <a:spcBef>
                <a:spcPts val="0"/>
              </a:spcBef>
              <a:spcAft>
                <a:spcPts val="0"/>
              </a:spcAft>
              <a:buClr>
                <a:srgbClr val="000000"/>
              </a:buClr>
              <a:buSzPts val="1600"/>
              <a:buFont typeface="Helvetica Neue"/>
              <a:buNone/>
              <a:defRPr/>
            </a:lvl2pPr>
            <a:lvl3pPr lvl="2" rtl="0" algn="ctr">
              <a:lnSpc>
                <a:spcPct val="100000"/>
              </a:lnSpc>
              <a:spcBef>
                <a:spcPts val="0"/>
              </a:spcBef>
              <a:spcAft>
                <a:spcPts val="0"/>
              </a:spcAft>
              <a:buClr>
                <a:srgbClr val="000000"/>
              </a:buClr>
              <a:buSzPts val="1600"/>
              <a:buFont typeface="Helvetica Neue"/>
              <a:buNone/>
              <a:defRPr/>
            </a:lvl3pPr>
            <a:lvl4pPr lvl="3" rtl="0" algn="ctr">
              <a:lnSpc>
                <a:spcPct val="100000"/>
              </a:lnSpc>
              <a:spcBef>
                <a:spcPts val="0"/>
              </a:spcBef>
              <a:spcAft>
                <a:spcPts val="0"/>
              </a:spcAft>
              <a:buClr>
                <a:srgbClr val="000000"/>
              </a:buClr>
              <a:buSzPts val="1600"/>
              <a:buFont typeface="Helvetica Neue"/>
              <a:buNone/>
              <a:defRPr/>
            </a:lvl4pPr>
            <a:lvl5pPr lvl="4" rtl="0" algn="ctr">
              <a:lnSpc>
                <a:spcPct val="100000"/>
              </a:lnSpc>
              <a:spcBef>
                <a:spcPts val="0"/>
              </a:spcBef>
              <a:spcAft>
                <a:spcPts val="0"/>
              </a:spcAft>
              <a:buClr>
                <a:srgbClr val="000000"/>
              </a:buClr>
              <a:buSzPts val="1600"/>
              <a:buFont typeface="Helvetica Neue"/>
              <a:buNone/>
              <a:defRPr/>
            </a:lvl5pPr>
            <a:lvl6pPr lvl="5" rtl="0" algn="ctr">
              <a:lnSpc>
                <a:spcPct val="100000"/>
              </a:lnSpc>
              <a:spcBef>
                <a:spcPts val="0"/>
              </a:spcBef>
              <a:spcAft>
                <a:spcPts val="0"/>
              </a:spcAft>
              <a:buClr>
                <a:srgbClr val="000000"/>
              </a:buClr>
              <a:buSzPts val="1600"/>
              <a:buFont typeface="Helvetica Neue Light"/>
              <a:buNone/>
              <a:defRPr/>
            </a:lvl6pPr>
            <a:lvl7pPr lvl="6" rtl="0" algn="ctr">
              <a:lnSpc>
                <a:spcPct val="100000"/>
              </a:lnSpc>
              <a:spcBef>
                <a:spcPts val="0"/>
              </a:spcBef>
              <a:spcAft>
                <a:spcPts val="0"/>
              </a:spcAft>
              <a:buClr>
                <a:srgbClr val="000000"/>
              </a:buClr>
              <a:buSzPts val="1600"/>
              <a:buFont typeface="Helvetica Neue Light"/>
              <a:buNone/>
              <a:defRPr/>
            </a:lvl7pPr>
            <a:lvl8pPr lvl="7" rtl="0" algn="ctr">
              <a:lnSpc>
                <a:spcPct val="100000"/>
              </a:lnSpc>
              <a:spcBef>
                <a:spcPts val="0"/>
              </a:spcBef>
              <a:spcAft>
                <a:spcPts val="0"/>
              </a:spcAft>
              <a:buClr>
                <a:srgbClr val="000000"/>
              </a:buClr>
              <a:buSzPts val="1600"/>
              <a:buFont typeface="Helvetica Neue Light"/>
              <a:buNone/>
              <a:defRPr/>
            </a:lvl8pPr>
            <a:lvl9pPr lvl="8" rtl="0" algn="ctr">
              <a:lnSpc>
                <a:spcPct val="100000"/>
              </a:lnSpc>
              <a:spcBef>
                <a:spcPts val="0"/>
              </a:spcBef>
              <a:spcAft>
                <a:spcPts val="0"/>
              </a:spcAft>
              <a:buClr>
                <a:srgbClr val="000000"/>
              </a:buClr>
              <a:buSzPts val="1600"/>
              <a:buFont typeface="Helvetica Neue Light"/>
              <a:buNone/>
              <a:defRPr/>
            </a:lvl9pPr>
          </a:lstStyle>
          <a:p/>
        </p:txBody>
      </p:sp>
      <p:sp>
        <p:nvSpPr>
          <p:cNvPr id="206" name="Google Shape;206;p35"/>
          <p:cNvSpPr txBox="1"/>
          <p:nvPr>
            <p:ph idx="1" type="body"/>
          </p:nvPr>
        </p:nvSpPr>
        <p:spPr>
          <a:xfrm>
            <a:off x="311700" y="1152475"/>
            <a:ext cx="8520600" cy="3416400"/>
          </a:xfrm>
          <a:prstGeom prst="rect">
            <a:avLst/>
          </a:prstGeom>
          <a:noFill/>
          <a:ln>
            <a:noFill/>
          </a:ln>
        </p:spPr>
        <p:txBody>
          <a:bodyPr anchorCtr="0" anchor="t" bIns="51425" lIns="51425" spcFirstLastPara="1" rIns="51425" wrap="square" tIns="51425">
            <a:noAutofit/>
          </a:bodyPr>
          <a:lstStyle>
            <a:lvl1pPr indent="-292100" lvl="0" marL="457200" rtl="0" algn="l">
              <a:lnSpc>
                <a:spcPct val="100000"/>
              </a:lnSpc>
              <a:spcBef>
                <a:spcPts val="0"/>
              </a:spcBef>
              <a:spcAft>
                <a:spcPts val="0"/>
              </a:spcAft>
              <a:buClr>
                <a:srgbClr val="000000"/>
              </a:buClr>
              <a:buSzPts val="1000"/>
              <a:buFont typeface="Helvetica Neue"/>
              <a:buChar char="●"/>
              <a:defRPr/>
            </a:lvl1pPr>
            <a:lvl2pPr indent="-279400" lvl="1" marL="914400" rtl="0" algn="l">
              <a:lnSpc>
                <a:spcPct val="100000"/>
              </a:lnSpc>
              <a:spcBef>
                <a:spcPts val="1200"/>
              </a:spcBef>
              <a:spcAft>
                <a:spcPts val="0"/>
              </a:spcAft>
              <a:buClr>
                <a:srgbClr val="000000"/>
              </a:buClr>
              <a:buSzPts val="800"/>
              <a:buFont typeface="Helvetica Neue"/>
              <a:buChar char="○"/>
              <a:defRPr/>
            </a:lvl2pPr>
            <a:lvl3pPr indent="-279400" lvl="2" marL="1371600" rtl="0" algn="l">
              <a:lnSpc>
                <a:spcPct val="100000"/>
              </a:lnSpc>
              <a:spcBef>
                <a:spcPts val="1200"/>
              </a:spcBef>
              <a:spcAft>
                <a:spcPts val="0"/>
              </a:spcAft>
              <a:buClr>
                <a:srgbClr val="000000"/>
              </a:buClr>
              <a:buSzPts val="800"/>
              <a:buFont typeface="Helvetica Neue"/>
              <a:buChar char="■"/>
              <a:defRPr/>
            </a:lvl3pPr>
            <a:lvl4pPr indent="-279400" lvl="3" marL="1828800" rtl="0" algn="l">
              <a:lnSpc>
                <a:spcPct val="100000"/>
              </a:lnSpc>
              <a:spcBef>
                <a:spcPts val="1200"/>
              </a:spcBef>
              <a:spcAft>
                <a:spcPts val="0"/>
              </a:spcAft>
              <a:buClr>
                <a:srgbClr val="000000"/>
              </a:buClr>
              <a:buSzPts val="800"/>
              <a:buFont typeface="Helvetica Neue"/>
              <a:buChar char="●"/>
              <a:defRPr/>
            </a:lvl4pPr>
            <a:lvl5pPr indent="-279400" lvl="4" marL="2286000" rtl="0" algn="l">
              <a:lnSpc>
                <a:spcPct val="100000"/>
              </a:lnSpc>
              <a:spcBef>
                <a:spcPts val="1200"/>
              </a:spcBef>
              <a:spcAft>
                <a:spcPts val="0"/>
              </a:spcAft>
              <a:buClr>
                <a:srgbClr val="000000"/>
              </a:buClr>
              <a:buSzPts val="800"/>
              <a:buFont typeface="Helvetica Neue"/>
              <a:buChar char="○"/>
              <a:defRPr/>
            </a:lvl5pPr>
            <a:lvl6pPr indent="-279400" lvl="5" marL="2743200" rtl="0" algn="l">
              <a:lnSpc>
                <a:spcPct val="100000"/>
              </a:lnSpc>
              <a:spcBef>
                <a:spcPts val="1200"/>
              </a:spcBef>
              <a:spcAft>
                <a:spcPts val="0"/>
              </a:spcAft>
              <a:buClr>
                <a:srgbClr val="000000"/>
              </a:buClr>
              <a:buSzPts val="800"/>
              <a:buFont typeface="Helvetica Neue Light"/>
              <a:buChar char="■"/>
              <a:defRPr/>
            </a:lvl6pPr>
            <a:lvl7pPr indent="-279400" lvl="6" marL="3200400" rtl="0" algn="l">
              <a:lnSpc>
                <a:spcPct val="100000"/>
              </a:lnSpc>
              <a:spcBef>
                <a:spcPts val="1200"/>
              </a:spcBef>
              <a:spcAft>
                <a:spcPts val="0"/>
              </a:spcAft>
              <a:buClr>
                <a:srgbClr val="000000"/>
              </a:buClr>
              <a:buSzPts val="800"/>
              <a:buFont typeface="Helvetica Neue Light"/>
              <a:buChar char="●"/>
              <a:defRPr/>
            </a:lvl7pPr>
            <a:lvl8pPr indent="-279400" lvl="7" marL="3657600" rtl="0" algn="l">
              <a:lnSpc>
                <a:spcPct val="100000"/>
              </a:lnSpc>
              <a:spcBef>
                <a:spcPts val="1200"/>
              </a:spcBef>
              <a:spcAft>
                <a:spcPts val="0"/>
              </a:spcAft>
              <a:buClr>
                <a:srgbClr val="000000"/>
              </a:buClr>
              <a:buSzPts val="800"/>
              <a:buFont typeface="Helvetica Neue Light"/>
              <a:buChar char="○"/>
              <a:defRPr/>
            </a:lvl8pPr>
            <a:lvl9pPr indent="-279400" lvl="8" marL="4114800" rtl="0" algn="l">
              <a:lnSpc>
                <a:spcPct val="100000"/>
              </a:lnSpc>
              <a:spcBef>
                <a:spcPts val="1200"/>
              </a:spcBef>
              <a:spcAft>
                <a:spcPts val="1200"/>
              </a:spcAft>
              <a:buClr>
                <a:srgbClr val="000000"/>
              </a:buClr>
              <a:buSzPts val="800"/>
              <a:buFont typeface="Helvetica Neue Light"/>
              <a:buChar char="■"/>
              <a:defRPr/>
            </a:lvl9pPr>
          </a:lstStyle>
          <a:p/>
        </p:txBody>
      </p:sp>
      <p:sp>
        <p:nvSpPr>
          <p:cNvPr id="207" name="Google Shape;207;p35"/>
          <p:cNvSpPr txBox="1"/>
          <p:nvPr>
            <p:ph idx="12" type="sldNum"/>
          </p:nvPr>
        </p:nvSpPr>
        <p:spPr>
          <a:xfrm>
            <a:off x="8472488" y="4663083"/>
            <a:ext cx="548400" cy="393900"/>
          </a:xfrm>
          <a:prstGeom prst="rect">
            <a:avLst/>
          </a:prstGeom>
          <a:noFill/>
          <a:ln>
            <a:noFill/>
          </a:ln>
        </p:spPr>
        <p:txBody>
          <a:bodyPr anchorCtr="0" anchor="ctr" bIns="51425" lIns="51425" spcFirstLastPara="1" rIns="51425" wrap="square" tIns="5142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 Text">
  <p:cSld name="2_Image Right - Text">
    <p:spTree>
      <p:nvGrpSpPr>
        <p:cNvPr id="208" name="Shape 208"/>
        <p:cNvGrpSpPr/>
        <p:nvPr/>
      </p:nvGrpSpPr>
      <p:grpSpPr>
        <a:xfrm>
          <a:off x="0" y="0"/>
          <a:ext cx="0" cy="0"/>
          <a:chOff x="0" y="0"/>
          <a:chExt cx="0" cy="0"/>
        </a:xfrm>
      </p:grpSpPr>
      <p:sp>
        <p:nvSpPr>
          <p:cNvPr id="209" name="Google Shape;209;p36"/>
          <p:cNvSpPr txBox="1"/>
          <p:nvPr>
            <p:ph idx="1" type="body"/>
          </p:nvPr>
        </p:nvSpPr>
        <p:spPr>
          <a:xfrm>
            <a:off x="400051" y="445592"/>
            <a:ext cx="3676500" cy="14433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rgbClr val="2D3293"/>
              </a:buClr>
              <a:buSzPts val="2800"/>
              <a:buFont typeface="Open Sans SemiBold"/>
              <a:buNone/>
              <a:defRPr b="1" i="0" sz="3700">
                <a:solidFill>
                  <a:srgbClr val="2D3293"/>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Font typeface="Helvetica Neue"/>
              <a:buChar char="•"/>
              <a:defRPr/>
            </a:lvl3pPr>
            <a:lvl4pPr indent="-279400" lvl="3" marL="1828800" rtl="0" algn="l">
              <a:lnSpc>
                <a:spcPct val="100000"/>
              </a:lnSpc>
              <a:spcBef>
                <a:spcPts val="2200"/>
              </a:spcBef>
              <a:spcAft>
                <a:spcPts val="0"/>
              </a:spcAft>
              <a:buClr>
                <a:srgbClr val="000000"/>
              </a:buClr>
              <a:buSzPts val="800"/>
              <a:buFont typeface="Helvetica Neue"/>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210" name="Google Shape;210;p36"/>
          <p:cNvSpPr txBox="1"/>
          <p:nvPr>
            <p:ph idx="2" type="body"/>
          </p:nvPr>
        </p:nvSpPr>
        <p:spPr>
          <a:xfrm>
            <a:off x="407193" y="1888761"/>
            <a:ext cx="3446100" cy="22833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2200"/>
              </a:spcBef>
              <a:spcAft>
                <a:spcPts val="0"/>
              </a:spcAft>
              <a:buClr>
                <a:schemeClr val="dk2"/>
              </a:buClr>
              <a:buSzPts val="1400"/>
              <a:buFont typeface="Open Sans Light"/>
              <a:buNone/>
              <a:defRPr b="0" i="0" sz="1800">
                <a:solidFill>
                  <a:schemeClr val="dk2"/>
                </a:solidFill>
                <a:latin typeface="Open Sans Light"/>
                <a:ea typeface="Open Sans Light"/>
                <a:cs typeface="Open Sans Light"/>
                <a:sym typeface="Open Sans Light"/>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pic>
        <p:nvPicPr>
          <p:cNvPr id="211" name="Google Shape;211;p36"/>
          <p:cNvPicPr preferRelativeResize="0"/>
          <p:nvPr/>
        </p:nvPicPr>
        <p:blipFill rotWithShape="1">
          <a:blip r:embed="rId2">
            <a:alphaModFix/>
          </a:blip>
          <a:srcRect b="0" l="0" r="0" t="0"/>
          <a:stretch/>
        </p:blipFill>
        <p:spPr>
          <a:xfrm flipH="1" rot="-5400000">
            <a:off x="7774860" y="-281417"/>
            <a:ext cx="1087724" cy="1650557"/>
          </a:xfrm>
          <a:prstGeom prst="rect">
            <a:avLst/>
          </a:prstGeom>
          <a:noFill/>
          <a:ln>
            <a:noFill/>
          </a:ln>
        </p:spPr>
      </p:pic>
      <p:sp>
        <p:nvSpPr>
          <p:cNvPr id="212" name="Google Shape;212;p36"/>
          <p:cNvSpPr/>
          <p:nvPr>
            <p:ph idx="3" type="pic"/>
          </p:nvPr>
        </p:nvSpPr>
        <p:spPr>
          <a:xfrm>
            <a:off x="4572000" y="445592"/>
            <a:ext cx="4572000" cy="4165500"/>
          </a:xfrm>
          <a:prstGeom prst="rect">
            <a:avLst/>
          </a:prstGeom>
          <a:noFill/>
          <a:ln>
            <a:noFill/>
          </a:ln>
        </p:spPr>
        <p:txBody>
          <a:bodyPr anchorCtr="0" anchor="t" bIns="25700" lIns="51425" spcFirstLastPara="1" rIns="51425" wrap="square" tIns="25700">
            <a:noAutofit/>
          </a:bodyPr>
          <a:lstStyle>
            <a:lvl1pPr lvl="0"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pic>
        <p:nvPicPr>
          <p:cNvPr id="213" name="Google Shape;213;p36"/>
          <p:cNvPicPr preferRelativeResize="0"/>
          <p:nvPr/>
        </p:nvPicPr>
        <p:blipFill rotWithShape="1">
          <a:blip r:embed="rId3">
            <a:alphaModFix/>
          </a:blip>
          <a:srcRect b="0" l="0" r="0" t="0"/>
          <a:stretch/>
        </p:blipFill>
        <p:spPr>
          <a:xfrm rot="-5400000">
            <a:off x="8102279" y="4101779"/>
            <a:ext cx="833377" cy="1250065"/>
          </a:xfrm>
          <a:prstGeom prst="rect">
            <a:avLst/>
          </a:prstGeom>
          <a:noFill/>
          <a:ln>
            <a:noFill/>
          </a:ln>
        </p:spPr>
      </p:pic>
      <p:pic>
        <p:nvPicPr>
          <p:cNvPr id="214" name="Google Shape;214;p36"/>
          <p:cNvPicPr preferRelativeResize="0"/>
          <p:nvPr/>
        </p:nvPicPr>
        <p:blipFill rotWithShape="1">
          <a:blip r:embed="rId3">
            <a:alphaModFix/>
          </a:blip>
          <a:srcRect b="0" l="0" r="0" t="0"/>
          <a:stretch/>
        </p:blipFill>
        <p:spPr>
          <a:xfrm rot="5400000">
            <a:off x="208344" y="-218946"/>
            <a:ext cx="833377" cy="1250065"/>
          </a:xfrm>
          <a:prstGeom prst="rect">
            <a:avLst/>
          </a:prstGeom>
          <a:noFill/>
          <a:ln>
            <a:noFill/>
          </a:ln>
        </p:spPr>
      </p:pic>
      <p:sp>
        <p:nvSpPr>
          <p:cNvPr id="215" name="Google Shape;215;p36"/>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Font typeface="Helvetica Neue Light"/>
              <a:buNone/>
              <a:defRPr/>
            </a:lvl2pPr>
            <a:lvl3pPr lvl="2" rtl="0" algn="ctr">
              <a:lnSpc>
                <a:spcPct val="100000"/>
              </a:lnSpc>
              <a:spcBef>
                <a:spcPts val="0"/>
              </a:spcBef>
              <a:spcAft>
                <a:spcPts val="0"/>
              </a:spcAft>
              <a:buClr>
                <a:srgbClr val="000000"/>
              </a:buClr>
              <a:buSzPts val="1000"/>
              <a:buFont typeface="Helvetica Neue Light"/>
              <a:buNone/>
              <a:defRPr/>
            </a:lvl3pPr>
            <a:lvl4pPr lvl="3" rtl="0" algn="ctr">
              <a:lnSpc>
                <a:spcPct val="100000"/>
              </a:lnSpc>
              <a:spcBef>
                <a:spcPts val="0"/>
              </a:spcBef>
              <a:spcAft>
                <a:spcPts val="0"/>
              </a:spcAft>
              <a:buClr>
                <a:srgbClr val="000000"/>
              </a:buClr>
              <a:buSzPts val="1000"/>
              <a:buFont typeface="Helvetica Neue Light"/>
              <a:buNone/>
              <a:defRPr/>
            </a:lvl4pPr>
            <a:lvl5pPr lvl="4" rtl="0" algn="ctr">
              <a:lnSpc>
                <a:spcPct val="100000"/>
              </a:lnSpc>
              <a:spcBef>
                <a:spcPts val="0"/>
              </a:spcBef>
              <a:spcAft>
                <a:spcPts val="0"/>
              </a:spcAft>
              <a:buClr>
                <a:srgbClr val="000000"/>
              </a:buClr>
              <a:buSzPts val="1000"/>
              <a:buFont typeface="Helvetica Neue Light"/>
              <a:buNone/>
              <a:defRPr/>
            </a:lvl5pPr>
            <a:lvl6pPr lvl="5" rtl="0" algn="ctr">
              <a:lnSpc>
                <a:spcPct val="100000"/>
              </a:lnSpc>
              <a:spcBef>
                <a:spcPts val="0"/>
              </a:spcBef>
              <a:spcAft>
                <a:spcPts val="0"/>
              </a:spcAft>
              <a:buClr>
                <a:srgbClr val="000000"/>
              </a:buClr>
              <a:buSzPts val="1000"/>
              <a:buFont typeface="Helvetica Neue Light"/>
              <a:buNone/>
              <a:defRPr/>
            </a:lvl6pPr>
            <a:lvl7pPr lvl="6" rtl="0" algn="ctr">
              <a:lnSpc>
                <a:spcPct val="100000"/>
              </a:lnSpc>
              <a:spcBef>
                <a:spcPts val="0"/>
              </a:spcBef>
              <a:spcAft>
                <a:spcPts val="0"/>
              </a:spcAft>
              <a:buClr>
                <a:srgbClr val="000000"/>
              </a:buClr>
              <a:buSzPts val="1000"/>
              <a:buFont typeface="Helvetica Neue Light"/>
              <a:buNone/>
              <a:defRPr/>
            </a:lvl7pPr>
            <a:lvl8pPr lvl="7" rtl="0" algn="ctr">
              <a:lnSpc>
                <a:spcPct val="100000"/>
              </a:lnSpc>
              <a:spcBef>
                <a:spcPts val="0"/>
              </a:spcBef>
              <a:spcAft>
                <a:spcPts val="0"/>
              </a:spcAft>
              <a:buClr>
                <a:srgbClr val="000000"/>
              </a:buClr>
              <a:buSzPts val="1000"/>
              <a:buFont typeface="Helvetica Neue Light"/>
              <a:buNone/>
              <a:defRPr/>
            </a:lvl8pPr>
            <a:lvl9pPr lvl="8" rtl="0" algn="ctr">
              <a:lnSpc>
                <a:spcPct val="100000"/>
              </a:lnSpc>
              <a:spcBef>
                <a:spcPts val="0"/>
              </a:spcBef>
              <a:spcAft>
                <a:spcPts val="0"/>
              </a:spcAft>
              <a:buClr>
                <a:srgbClr val="000000"/>
              </a:buClr>
              <a:buSzPts val="1000"/>
              <a:buFont typeface="Helvetica Neue Light"/>
              <a:buNone/>
              <a:defRPr/>
            </a:lvl9pPr>
          </a:lstStyle>
          <a:p/>
        </p:txBody>
      </p:sp>
      <p:sp>
        <p:nvSpPr>
          <p:cNvPr id="216" name="Google Shape;216;p36"/>
          <p:cNvSpPr txBox="1"/>
          <p:nvPr>
            <p:ph idx="12" type="sldNum"/>
          </p:nvPr>
        </p:nvSpPr>
        <p:spPr>
          <a:xfrm>
            <a:off x="8758858" y="4810215"/>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_statement">
  <p:cSld name="4_Blank_statement">
    <p:spTree>
      <p:nvGrpSpPr>
        <p:cNvPr id="217" name="Shape 217"/>
        <p:cNvGrpSpPr/>
        <p:nvPr/>
      </p:nvGrpSpPr>
      <p:grpSpPr>
        <a:xfrm>
          <a:off x="0" y="0"/>
          <a:ext cx="0" cy="0"/>
          <a:chOff x="0" y="0"/>
          <a:chExt cx="0" cy="0"/>
        </a:xfrm>
      </p:grpSpPr>
      <p:sp>
        <p:nvSpPr>
          <p:cNvPr id="218" name="Google Shape;218;p37"/>
          <p:cNvSpPr/>
          <p:nvPr/>
        </p:nvSpPr>
        <p:spPr>
          <a:xfrm>
            <a:off x="0" y="0"/>
            <a:ext cx="9144000" cy="5143500"/>
          </a:xfrm>
          <a:prstGeom prst="rect">
            <a:avLst/>
          </a:prstGeom>
          <a:solidFill>
            <a:schemeClr val="accent2"/>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219" name="Google Shape;219;p37"/>
          <p:cNvPicPr preferRelativeResize="0"/>
          <p:nvPr/>
        </p:nvPicPr>
        <p:blipFill rotWithShape="1">
          <a:blip r:embed="rId2">
            <a:alphaModFix/>
          </a:blip>
          <a:srcRect b="0" l="0" r="0" t="0"/>
          <a:stretch/>
        </p:blipFill>
        <p:spPr>
          <a:xfrm>
            <a:off x="2679" y="0"/>
            <a:ext cx="9138641" cy="5143500"/>
          </a:xfrm>
          <a:prstGeom prst="rect">
            <a:avLst/>
          </a:prstGeom>
          <a:noFill/>
          <a:ln>
            <a:noFill/>
          </a:ln>
        </p:spPr>
      </p:pic>
      <p:sp>
        <p:nvSpPr>
          <p:cNvPr id="220" name="Google Shape;220;p37"/>
          <p:cNvSpPr txBox="1"/>
          <p:nvPr>
            <p:ph idx="1" type="body"/>
          </p:nvPr>
        </p:nvSpPr>
        <p:spPr>
          <a:xfrm>
            <a:off x="2219325" y="419100"/>
            <a:ext cx="47055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Helvetica Neue"/>
              <a:buNone/>
              <a:defRPr b="0" i="0" sz="5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21" name="Google Shape;221;p37"/>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Blocks - Photo">
  <p:cSld name="1_4 Blocks - Photo">
    <p:spTree>
      <p:nvGrpSpPr>
        <p:cNvPr id="222" name="Shape 222"/>
        <p:cNvGrpSpPr/>
        <p:nvPr/>
      </p:nvGrpSpPr>
      <p:grpSpPr>
        <a:xfrm>
          <a:off x="0" y="0"/>
          <a:ext cx="0" cy="0"/>
          <a:chOff x="0" y="0"/>
          <a:chExt cx="0" cy="0"/>
        </a:xfrm>
      </p:grpSpPr>
      <p:pic>
        <p:nvPicPr>
          <p:cNvPr id="223" name="Google Shape;223;p38"/>
          <p:cNvPicPr preferRelativeResize="0"/>
          <p:nvPr/>
        </p:nvPicPr>
        <p:blipFill rotWithShape="1">
          <a:blip r:embed="rId2">
            <a:alphaModFix/>
          </a:blip>
          <a:srcRect b="0" l="38739" r="3852" t="0"/>
          <a:stretch/>
        </p:blipFill>
        <p:spPr>
          <a:xfrm>
            <a:off x="7674473" y="0"/>
            <a:ext cx="1494617" cy="5149750"/>
          </a:xfrm>
          <a:prstGeom prst="rect">
            <a:avLst/>
          </a:prstGeom>
          <a:noFill/>
          <a:ln>
            <a:noFill/>
          </a:ln>
        </p:spPr>
      </p:pic>
      <p:sp>
        <p:nvSpPr>
          <p:cNvPr id="224" name="Google Shape;224;p38"/>
          <p:cNvSpPr txBox="1"/>
          <p:nvPr>
            <p:ph idx="1" type="body"/>
          </p:nvPr>
        </p:nvSpPr>
        <p:spPr>
          <a:xfrm>
            <a:off x="400050" y="310548"/>
            <a:ext cx="5743500" cy="510900"/>
          </a:xfrm>
          <a:prstGeom prst="rect">
            <a:avLst/>
          </a:prstGeom>
          <a:noFill/>
          <a:ln>
            <a:noFill/>
          </a:ln>
        </p:spPr>
        <p:txBody>
          <a:bodyPr anchorCtr="0" anchor="b" bIns="0" lIns="0" spcFirstLastPara="1" rIns="0" wrap="square" tIns="0">
            <a:noAutofit/>
          </a:bodyPr>
          <a:lstStyle>
            <a:lvl1pPr indent="-228600" lvl="0" marL="457200" rtl="0" algn="l">
              <a:lnSpc>
                <a:spcPct val="85000"/>
              </a:lnSpc>
              <a:spcBef>
                <a:spcPts val="0"/>
              </a:spcBef>
              <a:spcAft>
                <a:spcPts val="0"/>
              </a:spcAft>
              <a:buClr>
                <a:srgbClr val="2D3293"/>
              </a:buClr>
              <a:buSzPts val="2300"/>
              <a:buFont typeface="Helvetica Neue"/>
              <a:buNone/>
              <a:defRPr b="1" i="0" sz="30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25" name="Google Shape;225;p38"/>
          <p:cNvSpPr txBox="1"/>
          <p:nvPr/>
        </p:nvSpPr>
        <p:spPr>
          <a:xfrm>
            <a:off x="10525538" y="2030977"/>
            <a:ext cx="543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226" name="Google Shape;226;p38"/>
          <p:cNvSpPr/>
          <p:nvPr/>
        </p:nvSpPr>
        <p:spPr>
          <a:xfrm>
            <a:off x="7674474" y="-1"/>
            <a:ext cx="1494600" cy="5143500"/>
          </a:xfrm>
          <a:prstGeom prst="rect">
            <a:avLst/>
          </a:prstGeom>
          <a:gradFill>
            <a:gsLst>
              <a:gs pos="0">
                <a:srgbClr val="2D3293"/>
              </a:gs>
              <a:gs pos="8000">
                <a:srgbClr val="2D3293"/>
              </a:gs>
              <a:gs pos="100000">
                <a:srgbClr val="2D3293">
                  <a:alpha val="0"/>
                </a:srgbClr>
              </a:gs>
            </a:gsLst>
            <a:lin ang="5400012" scaled="0"/>
          </a:gradFill>
          <a:ln>
            <a:noFill/>
          </a:ln>
          <a:effectLst>
            <a:outerShdw blurRad="25400" rotWithShape="0" dir="5400000" dist="12700">
              <a:schemeClr val="accen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227" name="Google Shape;227;p38"/>
          <p:cNvPicPr preferRelativeResize="0"/>
          <p:nvPr/>
        </p:nvPicPr>
        <p:blipFill rotWithShape="1">
          <a:blip r:embed="rId3">
            <a:alphaModFix/>
          </a:blip>
          <a:srcRect b="0" l="0" r="0" t="0"/>
          <a:stretch/>
        </p:blipFill>
        <p:spPr>
          <a:xfrm flipH="1" rot="-5400000">
            <a:off x="7774860" y="-281417"/>
            <a:ext cx="1087724" cy="1650557"/>
          </a:xfrm>
          <a:prstGeom prst="rect">
            <a:avLst/>
          </a:prstGeom>
          <a:noFill/>
          <a:ln>
            <a:noFill/>
          </a:ln>
        </p:spPr>
      </p:pic>
      <p:sp>
        <p:nvSpPr>
          <p:cNvPr id="228" name="Google Shape;228;p38"/>
          <p:cNvSpPr txBox="1"/>
          <p:nvPr>
            <p:ph idx="2" type="body"/>
          </p:nvPr>
        </p:nvSpPr>
        <p:spPr>
          <a:xfrm>
            <a:off x="400050" y="1617519"/>
            <a:ext cx="3376200" cy="11949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2200"/>
              </a:spcBef>
              <a:spcAft>
                <a:spcPts val="0"/>
              </a:spcAft>
              <a:buClr>
                <a:schemeClr val="dk2"/>
              </a:buClr>
              <a:buSzPts val="1200"/>
              <a:buFont typeface="Helvetica Neue"/>
              <a:buNone/>
              <a:defRPr b="0" i="0" sz="16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29" name="Google Shape;229;p38"/>
          <p:cNvSpPr/>
          <p:nvPr/>
        </p:nvSpPr>
        <p:spPr>
          <a:xfrm>
            <a:off x="400050" y="1171575"/>
            <a:ext cx="3376200" cy="47400"/>
          </a:xfrm>
          <a:prstGeom prst="rect">
            <a:avLst/>
          </a:prstGeom>
          <a:solidFill>
            <a:schemeClr val="accent1"/>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30" name="Google Shape;230;p38"/>
          <p:cNvSpPr/>
          <p:nvPr/>
        </p:nvSpPr>
        <p:spPr>
          <a:xfrm>
            <a:off x="4117236" y="1171575"/>
            <a:ext cx="3376200" cy="47400"/>
          </a:xfrm>
          <a:prstGeom prst="rect">
            <a:avLst/>
          </a:prstGeom>
          <a:solidFill>
            <a:schemeClr val="accent2"/>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31" name="Google Shape;231;p38"/>
          <p:cNvSpPr/>
          <p:nvPr/>
        </p:nvSpPr>
        <p:spPr>
          <a:xfrm>
            <a:off x="400050" y="2889309"/>
            <a:ext cx="3376200" cy="47400"/>
          </a:xfrm>
          <a:prstGeom prst="rect">
            <a:avLst/>
          </a:prstGeom>
          <a:solidFill>
            <a:srgbClr val="6A71D2"/>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32" name="Google Shape;232;p38"/>
          <p:cNvSpPr/>
          <p:nvPr/>
        </p:nvSpPr>
        <p:spPr>
          <a:xfrm>
            <a:off x="4117236" y="2889309"/>
            <a:ext cx="3376200" cy="47400"/>
          </a:xfrm>
          <a:prstGeom prst="rect">
            <a:avLst/>
          </a:prstGeom>
          <a:solidFill>
            <a:schemeClr val="accent6"/>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33" name="Google Shape;233;p38"/>
          <p:cNvSpPr txBox="1"/>
          <p:nvPr>
            <p:ph idx="3" type="body"/>
          </p:nvPr>
        </p:nvSpPr>
        <p:spPr>
          <a:xfrm>
            <a:off x="400049" y="1241580"/>
            <a:ext cx="33762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34" name="Google Shape;234;p38"/>
          <p:cNvSpPr txBox="1"/>
          <p:nvPr>
            <p:ph idx="4" type="body"/>
          </p:nvPr>
        </p:nvSpPr>
        <p:spPr>
          <a:xfrm>
            <a:off x="4117236" y="1617519"/>
            <a:ext cx="3376200" cy="11949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2200"/>
              </a:spcBef>
              <a:spcAft>
                <a:spcPts val="0"/>
              </a:spcAft>
              <a:buClr>
                <a:schemeClr val="dk2"/>
              </a:buClr>
              <a:buSzPts val="1200"/>
              <a:buFont typeface="Helvetica Neue"/>
              <a:buNone/>
              <a:defRPr b="0" i="0" sz="16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35" name="Google Shape;235;p38"/>
          <p:cNvSpPr/>
          <p:nvPr/>
        </p:nvSpPr>
        <p:spPr>
          <a:xfrm>
            <a:off x="4117236" y="2889309"/>
            <a:ext cx="3376200" cy="47400"/>
          </a:xfrm>
          <a:prstGeom prst="rect">
            <a:avLst/>
          </a:prstGeom>
          <a:solidFill>
            <a:srgbClr val="CCCFF0"/>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36" name="Google Shape;236;p38"/>
          <p:cNvSpPr txBox="1"/>
          <p:nvPr>
            <p:ph idx="5" type="body"/>
          </p:nvPr>
        </p:nvSpPr>
        <p:spPr>
          <a:xfrm>
            <a:off x="4117235" y="1241580"/>
            <a:ext cx="33762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37" name="Google Shape;237;p38"/>
          <p:cNvSpPr txBox="1"/>
          <p:nvPr>
            <p:ph idx="6" type="body"/>
          </p:nvPr>
        </p:nvSpPr>
        <p:spPr>
          <a:xfrm>
            <a:off x="400049" y="3333925"/>
            <a:ext cx="3376200" cy="11949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2200"/>
              </a:spcBef>
              <a:spcAft>
                <a:spcPts val="0"/>
              </a:spcAft>
              <a:buClr>
                <a:schemeClr val="dk2"/>
              </a:buClr>
              <a:buSzPts val="1200"/>
              <a:buFont typeface="Helvetica Neue"/>
              <a:buNone/>
              <a:defRPr b="0" i="0" sz="16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38" name="Google Shape;238;p38"/>
          <p:cNvSpPr txBox="1"/>
          <p:nvPr>
            <p:ph idx="7" type="body"/>
          </p:nvPr>
        </p:nvSpPr>
        <p:spPr>
          <a:xfrm>
            <a:off x="400048" y="2957986"/>
            <a:ext cx="33762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39" name="Google Shape;239;p38"/>
          <p:cNvSpPr txBox="1"/>
          <p:nvPr>
            <p:ph idx="8" type="body"/>
          </p:nvPr>
        </p:nvSpPr>
        <p:spPr>
          <a:xfrm>
            <a:off x="4117235" y="3336624"/>
            <a:ext cx="3376200" cy="11949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2200"/>
              </a:spcBef>
              <a:spcAft>
                <a:spcPts val="0"/>
              </a:spcAft>
              <a:buClr>
                <a:schemeClr val="dk2"/>
              </a:buClr>
              <a:buSzPts val="1200"/>
              <a:buFont typeface="Helvetica Neue"/>
              <a:buNone/>
              <a:defRPr b="0" i="0" sz="16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40" name="Google Shape;240;p38"/>
          <p:cNvSpPr txBox="1"/>
          <p:nvPr>
            <p:ph idx="9" type="body"/>
          </p:nvPr>
        </p:nvSpPr>
        <p:spPr>
          <a:xfrm>
            <a:off x="4117234" y="2960685"/>
            <a:ext cx="33762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41" name="Google Shape;241;p38"/>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rgbClr val="2D3293"/>
                </a:solidFill>
              </a:defRPr>
            </a:lvl1pPr>
            <a:lvl2pPr lvl="1" rtl="0">
              <a:buNone/>
              <a:defRPr sz="1200">
                <a:solidFill>
                  <a:srgbClr val="2D3293"/>
                </a:solidFill>
              </a:defRPr>
            </a:lvl2pPr>
            <a:lvl3pPr lvl="2" rtl="0">
              <a:buNone/>
              <a:defRPr sz="1200">
                <a:solidFill>
                  <a:srgbClr val="2D3293"/>
                </a:solidFill>
              </a:defRPr>
            </a:lvl3pPr>
            <a:lvl4pPr lvl="3" rtl="0">
              <a:buNone/>
              <a:defRPr sz="1200">
                <a:solidFill>
                  <a:srgbClr val="2D3293"/>
                </a:solidFill>
              </a:defRPr>
            </a:lvl4pPr>
            <a:lvl5pPr lvl="4" rtl="0">
              <a:buNone/>
              <a:defRPr sz="1200">
                <a:solidFill>
                  <a:srgbClr val="2D3293"/>
                </a:solidFill>
              </a:defRPr>
            </a:lvl5pPr>
            <a:lvl6pPr lvl="5" rtl="0">
              <a:buNone/>
              <a:defRPr sz="1200">
                <a:solidFill>
                  <a:srgbClr val="2D3293"/>
                </a:solidFill>
              </a:defRPr>
            </a:lvl6pPr>
            <a:lvl7pPr lvl="6" rtl="0">
              <a:buNone/>
              <a:defRPr sz="1200">
                <a:solidFill>
                  <a:srgbClr val="2D3293"/>
                </a:solidFill>
              </a:defRPr>
            </a:lvl7pPr>
            <a:lvl8pPr lvl="7" rtl="0">
              <a:buNone/>
              <a:defRPr sz="1200">
                <a:solidFill>
                  <a:srgbClr val="2D3293"/>
                </a:solidFill>
              </a:defRPr>
            </a:lvl8pPr>
            <a:lvl9pPr lvl="8" rtl="0">
              <a:buNone/>
              <a:defRPr sz="1200">
                <a:solidFill>
                  <a:srgbClr val="2D3293"/>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Blocks">
  <p:cSld name="1_3 Blocks">
    <p:spTree>
      <p:nvGrpSpPr>
        <p:cNvPr id="242" name="Shape 242"/>
        <p:cNvGrpSpPr/>
        <p:nvPr/>
      </p:nvGrpSpPr>
      <p:grpSpPr>
        <a:xfrm>
          <a:off x="0" y="0"/>
          <a:ext cx="0" cy="0"/>
          <a:chOff x="0" y="0"/>
          <a:chExt cx="0" cy="0"/>
        </a:xfrm>
      </p:grpSpPr>
      <p:sp>
        <p:nvSpPr>
          <p:cNvPr id="243" name="Google Shape;243;p39"/>
          <p:cNvSpPr txBox="1"/>
          <p:nvPr/>
        </p:nvSpPr>
        <p:spPr>
          <a:xfrm>
            <a:off x="10525538" y="2030977"/>
            <a:ext cx="543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pic>
        <p:nvPicPr>
          <p:cNvPr id="244" name="Google Shape;244;p39"/>
          <p:cNvPicPr preferRelativeResize="0"/>
          <p:nvPr/>
        </p:nvPicPr>
        <p:blipFill rotWithShape="1">
          <a:blip r:embed="rId2">
            <a:alphaModFix/>
          </a:blip>
          <a:srcRect b="0" l="0" r="0" t="0"/>
          <a:stretch/>
        </p:blipFill>
        <p:spPr>
          <a:xfrm flipH="1" rot="-5400000">
            <a:off x="7775079" y="-281285"/>
            <a:ext cx="1087636" cy="1650206"/>
          </a:xfrm>
          <a:prstGeom prst="rect">
            <a:avLst/>
          </a:prstGeom>
          <a:noFill/>
          <a:ln>
            <a:noFill/>
          </a:ln>
        </p:spPr>
      </p:pic>
      <p:sp>
        <p:nvSpPr>
          <p:cNvPr id="245" name="Google Shape;245;p39"/>
          <p:cNvSpPr/>
          <p:nvPr/>
        </p:nvSpPr>
        <p:spPr>
          <a:xfrm>
            <a:off x="400050" y="1087724"/>
            <a:ext cx="4050000" cy="101400"/>
          </a:xfrm>
          <a:prstGeom prst="rect">
            <a:avLst/>
          </a:prstGeom>
          <a:solidFill>
            <a:schemeClr val="accent2"/>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46" name="Google Shape;246;p39"/>
          <p:cNvSpPr/>
          <p:nvPr/>
        </p:nvSpPr>
        <p:spPr>
          <a:xfrm>
            <a:off x="4699430" y="1087724"/>
            <a:ext cx="4050000" cy="101400"/>
          </a:xfrm>
          <a:prstGeom prst="rect">
            <a:avLst/>
          </a:prstGeom>
          <a:solidFill>
            <a:schemeClr val="accent4"/>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47" name="Google Shape;247;p39"/>
          <p:cNvSpPr/>
          <p:nvPr/>
        </p:nvSpPr>
        <p:spPr>
          <a:xfrm>
            <a:off x="400050" y="3937337"/>
            <a:ext cx="4050000" cy="47400"/>
          </a:xfrm>
          <a:prstGeom prst="rect">
            <a:avLst/>
          </a:prstGeom>
          <a:solidFill>
            <a:schemeClr val="accent2"/>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248" name="Google Shape;248;p39"/>
          <p:cNvSpPr/>
          <p:nvPr/>
        </p:nvSpPr>
        <p:spPr>
          <a:xfrm>
            <a:off x="4699430" y="3937337"/>
            <a:ext cx="4050000" cy="47400"/>
          </a:xfrm>
          <a:prstGeom prst="rect">
            <a:avLst/>
          </a:prstGeom>
          <a:solidFill>
            <a:schemeClr val="accent4"/>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249" name="Google Shape;249;p39"/>
          <p:cNvPicPr preferRelativeResize="0"/>
          <p:nvPr/>
        </p:nvPicPr>
        <p:blipFill rotWithShape="1">
          <a:blip r:embed="rId3">
            <a:alphaModFix/>
          </a:blip>
          <a:srcRect b="0" l="0" r="0" t="0"/>
          <a:stretch/>
        </p:blipFill>
        <p:spPr>
          <a:xfrm rot="5400000">
            <a:off x="208508" y="-219224"/>
            <a:ext cx="833140" cy="1250156"/>
          </a:xfrm>
          <a:prstGeom prst="rect">
            <a:avLst/>
          </a:prstGeom>
          <a:noFill/>
          <a:ln>
            <a:noFill/>
          </a:ln>
        </p:spPr>
      </p:pic>
      <p:pic>
        <p:nvPicPr>
          <p:cNvPr id="250" name="Google Shape;250;p39"/>
          <p:cNvPicPr preferRelativeResize="0"/>
          <p:nvPr/>
        </p:nvPicPr>
        <p:blipFill rotWithShape="1">
          <a:blip r:embed="rId3">
            <a:alphaModFix/>
          </a:blip>
          <a:srcRect b="0" l="0" r="0" t="0"/>
          <a:stretch/>
        </p:blipFill>
        <p:spPr>
          <a:xfrm rot="-5400000">
            <a:off x="8102352" y="4101853"/>
            <a:ext cx="833139" cy="1250156"/>
          </a:xfrm>
          <a:prstGeom prst="rect">
            <a:avLst/>
          </a:prstGeom>
          <a:noFill/>
          <a:ln>
            <a:noFill/>
          </a:ln>
        </p:spPr>
      </p:pic>
      <p:sp>
        <p:nvSpPr>
          <p:cNvPr id="251" name="Google Shape;251;p39"/>
          <p:cNvSpPr txBox="1"/>
          <p:nvPr>
            <p:ph idx="1" type="body"/>
          </p:nvPr>
        </p:nvSpPr>
        <p:spPr>
          <a:xfrm>
            <a:off x="400049" y="200025"/>
            <a:ext cx="8339700" cy="6216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accent1"/>
              </a:buClr>
              <a:buSzPts val="2300"/>
              <a:buFont typeface="Helvetica Neue"/>
              <a:buNone/>
              <a:defRPr b="1" i="0" sz="30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52" name="Google Shape;252;p39"/>
          <p:cNvSpPr txBox="1"/>
          <p:nvPr>
            <p:ph idx="2" type="body"/>
          </p:nvPr>
        </p:nvSpPr>
        <p:spPr>
          <a:xfrm>
            <a:off x="400050" y="1816502"/>
            <a:ext cx="4050000" cy="1990500"/>
          </a:xfrm>
          <a:prstGeom prst="rect">
            <a:avLst/>
          </a:prstGeom>
          <a:noFill/>
          <a:ln>
            <a:noFill/>
          </a:ln>
        </p:spPr>
        <p:txBody>
          <a:bodyPr anchorCtr="0" anchor="t" bIns="60750" lIns="60750" spcFirstLastPara="1" rIns="60750" wrap="square" tIns="60750">
            <a:normAutofit/>
          </a:bodyPr>
          <a:lstStyle>
            <a:lvl1pPr indent="-228600" lvl="0" marL="457200" rtl="0" algn="ctr">
              <a:lnSpc>
                <a:spcPct val="100000"/>
              </a:lnSpc>
              <a:spcBef>
                <a:spcPts val="2200"/>
              </a:spcBef>
              <a:spcAft>
                <a:spcPts val="0"/>
              </a:spcAft>
              <a:buClr>
                <a:schemeClr val="dk2"/>
              </a:buClr>
              <a:buSzPts val="1000"/>
              <a:buFont typeface="Helvetica Neue"/>
              <a:buNone/>
              <a:defRPr b="0" i="0" sz="14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53" name="Google Shape;253;p39"/>
          <p:cNvSpPr txBox="1"/>
          <p:nvPr>
            <p:ph idx="3" type="body"/>
          </p:nvPr>
        </p:nvSpPr>
        <p:spPr>
          <a:xfrm>
            <a:off x="400049" y="1367362"/>
            <a:ext cx="40500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54" name="Google Shape;254;p39"/>
          <p:cNvSpPr txBox="1"/>
          <p:nvPr>
            <p:ph idx="4" type="body"/>
          </p:nvPr>
        </p:nvSpPr>
        <p:spPr>
          <a:xfrm>
            <a:off x="4699431" y="1816503"/>
            <a:ext cx="4050000" cy="1990500"/>
          </a:xfrm>
          <a:prstGeom prst="rect">
            <a:avLst/>
          </a:prstGeom>
          <a:noFill/>
          <a:ln>
            <a:noFill/>
          </a:ln>
        </p:spPr>
        <p:txBody>
          <a:bodyPr anchorCtr="0" anchor="t" bIns="60750" lIns="60750" spcFirstLastPara="1" rIns="60750" wrap="square" tIns="60750">
            <a:normAutofit/>
          </a:bodyPr>
          <a:lstStyle>
            <a:lvl1pPr indent="-228600" lvl="0" marL="457200" rtl="0" algn="ctr">
              <a:lnSpc>
                <a:spcPct val="100000"/>
              </a:lnSpc>
              <a:spcBef>
                <a:spcPts val="2200"/>
              </a:spcBef>
              <a:spcAft>
                <a:spcPts val="0"/>
              </a:spcAft>
              <a:buClr>
                <a:schemeClr val="dk2"/>
              </a:buClr>
              <a:buSzPts val="1000"/>
              <a:buFont typeface="Helvetica Neue"/>
              <a:buNone/>
              <a:defRPr b="0" i="0" sz="14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55" name="Google Shape;255;p39"/>
          <p:cNvSpPr txBox="1"/>
          <p:nvPr>
            <p:ph idx="5" type="body"/>
          </p:nvPr>
        </p:nvSpPr>
        <p:spPr>
          <a:xfrm>
            <a:off x="4699430" y="1367362"/>
            <a:ext cx="40500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56" name="Google Shape;256;p39"/>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57" name="Google Shape;257;p39"/>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spTree>
      <p:nvGrpSpPr>
        <p:cNvPr id="258" name="Shape 258"/>
        <p:cNvGrpSpPr/>
        <p:nvPr/>
      </p:nvGrpSpPr>
      <p:grpSpPr>
        <a:xfrm>
          <a:off x="0" y="0"/>
          <a:ext cx="0" cy="0"/>
          <a:chOff x="0" y="0"/>
          <a:chExt cx="0" cy="0"/>
        </a:xfrm>
      </p:grpSpPr>
      <p:pic>
        <p:nvPicPr>
          <p:cNvPr id="259" name="Google Shape;259;p40"/>
          <p:cNvPicPr preferRelativeResize="0"/>
          <p:nvPr/>
        </p:nvPicPr>
        <p:blipFill rotWithShape="1">
          <a:blip r:embed="rId2">
            <a:alphaModFix/>
          </a:blip>
          <a:srcRect b="0" l="0" r="0" t="0"/>
          <a:stretch/>
        </p:blipFill>
        <p:spPr>
          <a:xfrm>
            <a:off x="0" y="0"/>
            <a:ext cx="9143999" cy="5146179"/>
          </a:xfrm>
          <a:prstGeom prst="rect">
            <a:avLst/>
          </a:prstGeom>
          <a:noFill/>
          <a:ln>
            <a:noFill/>
          </a:ln>
        </p:spPr>
      </p:pic>
      <p:sp>
        <p:nvSpPr>
          <p:cNvPr id="260" name="Google Shape;260;p40"/>
          <p:cNvSpPr txBox="1"/>
          <p:nvPr/>
        </p:nvSpPr>
        <p:spPr>
          <a:xfrm>
            <a:off x="1871663" y="1556071"/>
            <a:ext cx="5450400" cy="1971000"/>
          </a:xfrm>
          <a:prstGeom prst="rect">
            <a:avLst/>
          </a:prstGeom>
          <a:noFill/>
          <a:ln>
            <a:noFill/>
          </a:ln>
        </p:spPr>
        <p:txBody>
          <a:bodyPr anchorCtr="0" anchor="ctr" bIns="26800" lIns="26800" spcFirstLastPara="1" rIns="26800" wrap="square" tIns="26800">
            <a:normAutofit/>
          </a:bodyPr>
          <a:lstStyle/>
          <a:p>
            <a:pPr indent="0" lvl="0" marL="0" marR="0" rtl="0" algn="ctr">
              <a:lnSpc>
                <a:spcPct val="100000"/>
              </a:lnSpc>
              <a:spcBef>
                <a:spcPts val="0"/>
              </a:spcBef>
              <a:spcAft>
                <a:spcPts val="0"/>
              </a:spcAft>
              <a:buClr>
                <a:srgbClr val="000000"/>
              </a:buClr>
              <a:buSzPts val="7300"/>
              <a:buFont typeface="Arial"/>
              <a:buNone/>
            </a:pPr>
            <a:r>
              <a:rPr b="1" i="0" lang="it" sz="7300" u="none" cap="none" strike="noStrike">
                <a:solidFill>
                  <a:srgbClr val="5AC3F0"/>
                </a:solidFill>
                <a:latin typeface="Open Sans SemiBold"/>
                <a:ea typeface="Open Sans SemiBold"/>
                <a:cs typeface="Open Sans SemiBold"/>
                <a:sym typeface="Open Sans SemiBold"/>
              </a:rPr>
              <a:t>Thank you!</a:t>
            </a:r>
            <a:endParaRPr b="0" i="0" sz="800" u="none" cap="none" strike="noStrike">
              <a:solidFill>
                <a:srgbClr val="000000"/>
              </a:solidFill>
              <a:latin typeface="Arial"/>
              <a:ea typeface="Arial"/>
              <a:cs typeface="Arial"/>
              <a:sym typeface="Arial"/>
            </a:endParaRPr>
          </a:p>
        </p:txBody>
      </p:sp>
      <p:pic>
        <p:nvPicPr>
          <p:cNvPr id="261" name="Google Shape;261;p40"/>
          <p:cNvPicPr preferRelativeResize="0"/>
          <p:nvPr/>
        </p:nvPicPr>
        <p:blipFill rotWithShape="1">
          <a:blip r:embed="rId3">
            <a:alphaModFix/>
          </a:blip>
          <a:srcRect b="0" l="0" r="0" t="0"/>
          <a:stretch/>
        </p:blipFill>
        <p:spPr>
          <a:xfrm>
            <a:off x="4338042" y="4708625"/>
            <a:ext cx="467022" cy="324147"/>
          </a:xfrm>
          <a:prstGeom prst="rect">
            <a:avLst/>
          </a:prstGeom>
          <a:noFill/>
          <a:ln>
            <a:noFill/>
          </a:ln>
        </p:spPr>
      </p:pic>
      <p:sp>
        <p:nvSpPr>
          <p:cNvPr id="262" name="Google Shape;262;p40"/>
          <p:cNvSpPr txBox="1"/>
          <p:nvPr>
            <p:ph idx="1" type="body"/>
          </p:nvPr>
        </p:nvSpPr>
        <p:spPr>
          <a:xfrm>
            <a:off x="2349034" y="3448675"/>
            <a:ext cx="4444800" cy="293400"/>
          </a:xfrm>
          <a:prstGeom prst="rect">
            <a:avLst/>
          </a:prstGeom>
          <a:noFill/>
          <a:ln>
            <a:noFill/>
          </a:ln>
        </p:spPr>
        <p:txBody>
          <a:bodyPr anchorCtr="1" anchor="b" bIns="0" lIns="0" spcFirstLastPara="1" rIns="0" wrap="square" tIns="0">
            <a:noAutofit/>
          </a:bodyPr>
          <a:lstStyle>
            <a:lvl1pPr indent="-228600" lvl="0" marL="457200" rtl="0" algn="r">
              <a:lnSpc>
                <a:spcPct val="100000"/>
              </a:lnSpc>
              <a:spcBef>
                <a:spcPts val="2200"/>
              </a:spcBef>
              <a:spcAft>
                <a:spcPts val="0"/>
              </a:spcAft>
              <a:buClr>
                <a:srgbClr val="2D3293"/>
              </a:buClr>
              <a:buSzPts val="1700"/>
              <a:buFont typeface="Open Sans"/>
              <a:buNone/>
              <a:defRPr b="1" i="0" sz="2300">
                <a:solidFill>
                  <a:srgbClr val="2D3293"/>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63" name="Google Shape;263;p40"/>
          <p:cNvSpPr txBox="1"/>
          <p:nvPr>
            <p:ph idx="2" type="body"/>
          </p:nvPr>
        </p:nvSpPr>
        <p:spPr>
          <a:xfrm>
            <a:off x="2349034" y="3741920"/>
            <a:ext cx="4444800" cy="853500"/>
          </a:xfrm>
          <a:prstGeom prst="rect">
            <a:avLst/>
          </a:prstGeom>
          <a:noFill/>
          <a:ln>
            <a:noFill/>
          </a:ln>
        </p:spPr>
        <p:txBody>
          <a:bodyPr anchorCtr="1" anchor="t" bIns="0" lIns="0" spcFirstLastPara="1" rIns="0" wrap="square" tIns="60750">
            <a:normAutofit/>
          </a:bodyPr>
          <a:lstStyle>
            <a:lvl1pPr indent="-228600" lvl="0" marL="457200" rtl="0" algn="ctr">
              <a:lnSpc>
                <a:spcPct val="100000"/>
              </a:lnSpc>
              <a:spcBef>
                <a:spcPts val="2200"/>
              </a:spcBef>
              <a:spcAft>
                <a:spcPts val="0"/>
              </a:spcAft>
              <a:buClr>
                <a:schemeClr val="accent2"/>
              </a:buClr>
              <a:buSzPts val="1400"/>
              <a:buFont typeface="Open Sans"/>
              <a:buNone/>
              <a:defRPr b="0" i="0" sz="1800">
                <a:solidFill>
                  <a:schemeClr val="accent2"/>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64" name="Google Shape;264;p40"/>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rgbClr val="2D3293"/>
                </a:solidFill>
                <a:latin typeface="Open Sans"/>
                <a:ea typeface="Open Sans"/>
                <a:cs typeface="Open Sans"/>
                <a:sym typeface="Open Sans"/>
              </a:defRPr>
            </a:lvl1pPr>
            <a:lvl2pPr lvl="1" rtl="0">
              <a:buNone/>
              <a:defRPr sz="1200">
                <a:solidFill>
                  <a:srgbClr val="2D3293"/>
                </a:solidFill>
                <a:latin typeface="Open Sans"/>
                <a:ea typeface="Open Sans"/>
                <a:cs typeface="Open Sans"/>
                <a:sym typeface="Open Sans"/>
              </a:defRPr>
            </a:lvl2pPr>
            <a:lvl3pPr lvl="2" rtl="0">
              <a:buNone/>
              <a:defRPr sz="1200">
                <a:solidFill>
                  <a:srgbClr val="2D3293"/>
                </a:solidFill>
                <a:latin typeface="Open Sans"/>
                <a:ea typeface="Open Sans"/>
                <a:cs typeface="Open Sans"/>
                <a:sym typeface="Open Sans"/>
              </a:defRPr>
            </a:lvl3pPr>
            <a:lvl4pPr lvl="3" rtl="0">
              <a:buNone/>
              <a:defRPr sz="1200">
                <a:solidFill>
                  <a:srgbClr val="2D3293"/>
                </a:solidFill>
                <a:latin typeface="Open Sans"/>
                <a:ea typeface="Open Sans"/>
                <a:cs typeface="Open Sans"/>
                <a:sym typeface="Open Sans"/>
              </a:defRPr>
            </a:lvl4pPr>
            <a:lvl5pPr lvl="4" rtl="0">
              <a:buNone/>
              <a:defRPr sz="1200">
                <a:solidFill>
                  <a:srgbClr val="2D3293"/>
                </a:solidFill>
                <a:latin typeface="Open Sans"/>
                <a:ea typeface="Open Sans"/>
                <a:cs typeface="Open Sans"/>
                <a:sym typeface="Open Sans"/>
              </a:defRPr>
            </a:lvl5pPr>
            <a:lvl6pPr lvl="5" rtl="0">
              <a:buNone/>
              <a:defRPr sz="1200">
                <a:solidFill>
                  <a:srgbClr val="2D3293"/>
                </a:solidFill>
                <a:latin typeface="Open Sans"/>
                <a:ea typeface="Open Sans"/>
                <a:cs typeface="Open Sans"/>
                <a:sym typeface="Open Sans"/>
              </a:defRPr>
            </a:lvl6pPr>
            <a:lvl7pPr lvl="6" rtl="0">
              <a:buNone/>
              <a:defRPr sz="1200">
                <a:solidFill>
                  <a:srgbClr val="2D3293"/>
                </a:solidFill>
                <a:latin typeface="Open Sans"/>
                <a:ea typeface="Open Sans"/>
                <a:cs typeface="Open Sans"/>
                <a:sym typeface="Open Sans"/>
              </a:defRPr>
            </a:lvl7pPr>
            <a:lvl8pPr lvl="7" rtl="0">
              <a:buNone/>
              <a:defRPr sz="1200">
                <a:solidFill>
                  <a:srgbClr val="2D3293"/>
                </a:solidFill>
                <a:latin typeface="Open Sans"/>
                <a:ea typeface="Open Sans"/>
                <a:cs typeface="Open Sans"/>
                <a:sym typeface="Open Sans"/>
              </a:defRPr>
            </a:lvl8pPr>
            <a:lvl9pPr lvl="8" rtl="0">
              <a:buNone/>
              <a:defRPr sz="1200">
                <a:solidFill>
                  <a:srgbClr val="2D3293"/>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1">
  <p:cSld name="Cover 1">
    <p:bg>
      <p:bgPr>
        <a:solidFill>
          <a:schemeClr val="lt1"/>
        </a:solidFill>
      </p:bgPr>
    </p:bg>
    <p:spTree>
      <p:nvGrpSpPr>
        <p:cNvPr id="265" name="Shape 265"/>
        <p:cNvGrpSpPr/>
        <p:nvPr/>
      </p:nvGrpSpPr>
      <p:grpSpPr>
        <a:xfrm>
          <a:off x="0" y="0"/>
          <a:ext cx="0" cy="0"/>
          <a:chOff x="0" y="0"/>
          <a:chExt cx="0" cy="0"/>
        </a:xfrm>
      </p:grpSpPr>
      <p:pic>
        <p:nvPicPr>
          <p:cNvPr id="266" name="Google Shape;266;p41"/>
          <p:cNvPicPr preferRelativeResize="0"/>
          <p:nvPr/>
        </p:nvPicPr>
        <p:blipFill rotWithShape="1">
          <a:blip r:embed="rId2">
            <a:alphaModFix/>
          </a:blip>
          <a:srcRect b="0" l="0" r="0" t="0"/>
          <a:stretch/>
        </p:blipFill>
        <p:spPr>
          <a:xfrm>
            <a:off x="-3572" y="0"/>
            <a:ext cx="9153824" cy="5143500"/>
          </a:xfrm>
          <a:prstGeom prst="rect">
            <a:avLst/>
          </a:prstGeom>
          <a:noFill/>
          <a:ln>
            <a:noFill/>
          </a:ln>
        </p:spPr>
      </p:pic>
      <p:sp>
        <p:nvSpPr>
          <p:cNvPr id="267" name="Google Shape;267;p41"/>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rgbClr val="000000"/>
                </a:solidFill>
              </a:defRPr>
            </a:lvl1pPr>
            <a:lvl2pPr lvl="1" rtl="0">
              <a:buNone/>
              <a:defRPr sz="1200">
                <a:solidFill>
                  <a:srgbClr val="000000"/>
                </a:solidFill>
              </a:defRPr>
            </a:lvl2pPr>
            <a:lvl3pPr lvl="2" rtl="0">
              <a:buNone/>
              <a:defRPr sz="1200">
                <a:solidFill>
                  <a:srgbClr val="000000"/>
                </a:solidFill>
              </a:defRPr>
            </a:lvl3pPr>
            <a:lvl4pPr lvl="3" rtl="0">
              <a:buNone/>
              <a:defRPr sz="1200">
                <a:solidFill>
                  <a:srgbClr val="000000"/>
                </a:solidFill>
              </a:defRPr>
            </a:lvl4pPr>
            <a:lvl5pPr lvl="4" rtl="0">
              <a:buNone/>
              <a:defRPr sz="1200">
                <a:solidFill>
                  <a:srgbClr val="000000"/>
                </a:solidFill>
              </a:defRPr>
            </a:lvl5pPr>
            <a:lvl6pPr lvl="5" rtl="0">
              <a:buNone/>
              <a:defRPr sz="1200">
                <a:solidFill>
                  <a:srgbClr val="000000"/>
                </a:solidFill>
              </a:defRPr>
            </a:lvl6pPr>
            <a:lvl7pPr lvl="6" rtl="0">
              <a:buNone/>
              <a:defRPr sz="1200">
                <a:solidFill>
                  <a:srgbClr val="000000"/>
                </a:solidFill>
              </a:defRPr>
            </a:lvl7pPr>
            <a:lvl8pPr lvl="7" rtl="0">
              <a:buNone/>
              <a:defRPr sz="1200">
                <a:solidFill>
                  <a:srgbClr val="000000"/>
                </a:solidFill>
              </a:defRPr>
            </a:lvl8pPr>
            <a:lvl9pPr lvl="8" rtl="0">
              <a:buNone/>
              <a:defRPr sz="1200">
                <a:solidFill>
                  <a:srgbClr val="000000"/>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Cover 2">
    <p:spTree>
      <p:nvGrpSpPr>
        <p:cNvPr id="268" name="Shape 268"/>
        <p:cNvGrpSpPr/>
        <p:nvPr/>
      </p:nvGrpSpPr>
      <p:grpSpPr>
        <a:xfrm>
          <a:off x="0" y="0"/>
          <a:ext cx="0" cy="0"/>
          <a:chOff x="0" y="0"/>
          <a:chExt cx="0" cy="0"/>
        </a:xfrm>
      </p:grpSpPr>
      <p:pic>
        <p:nvPicPr>
          <p:cNvPr id="269" name="Google Shape;269;p42"/>
          <p:cNvPicPr preferRelativeResize="0"/>
          <p:nvPr/>
        </p:nvPicPr>
        <p:blipFill rotWithShape="1">
          <a:blip r:embed="rId2">
            <a:alphaModFix/>
          </a:blip>
          <a:srcRect b="0" l="0" r="0" t="0"/>
          <a:stretch/>
        </p:blipFill>
        <p:spPr>
          <a:xfrm>
            <a:off x="6251" y="0"/>
            <a:ext cx="9152931" cy="5156001"/>
          </a:xfrm>
          <a:prstGeom prst="rect">
            <a:avLst/>
          </a:prstGeom>
          <a:noFill/>
          <a:ln>
            <a:noFill/>
          </a:ln>
        </p:spPr>
      </p:pic>
      <p:sp>
        <p:nvSpPr>
          <p:cNvPr id="270" name="Google Shape;270;p42"/>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rgbClr val="000000"/>
                </a:solidFill>
              </a:defRPr>
            </a:lvl1pPr>
            <a:lvl2pPr lvl="1" rtl="0">
              <a:buNone/>
              <a:defRPr sz="1200">
                <a:solidFill>
                  <a:srgbClr val="000000"/>
                </a:solidFill>
              </a:defRPr>
            </a:lvl2pPr>
            <a:lvl3pPr lvl="2" rtl="0">
              <a:buNone/>
              <a:defRPr sz="1200">
                <a:solidFill>
                  <a:srgbClr val="000000"/>
                </a:solidFill>
              </a:defRPr>
            </a:lvl3pPr>
            <a:lvl4pPr lvl="3" rtl="0">
              <a:buNone/>
              <a:defRPr sz="1200">
                <a:solidFill>
                  <a:srgbClr val="000000"/>
                </a:solidFill>
              </a:defRPr>
            </a:lvl4pPr>
            <a:lvl5pPr lvl="4" rtl="0">
              <a:buNone/>
              <a:defRPr sz="1200">
                <a:solidFill>
                  <a:srgbClr val="000000"/>
                </a:solidFill>
              </a:defRPr>
            </a:lvl5pPr>
            <a:lvl6pPr lvl="5" rtl="0">
              <a:buNone/>
              <a:defRPr sz="1200">
                <a:solidFill>
                  <a:srgbClr val="000000"/>
                </a:solidFill>
              </a:defRPr>
            </a:lvl6pPr>
            <a:lvl7pPr lvl="6" rtl="0">
              <a:buNone/>
              <a:defRPr sz="1200">
                <a:solidFill>
                  <a:srgbClr val="000000"/>
                </a:solidFill>
              </a:defRPr>
            </a:lvl7pPr>
            <a:lvl8pPr lvl="7" rtl="0">
              <a:buNone/>
              <a:defRPr sz="1200">
                <a:solidFill>
                  <a:srgbClr val="000000"/>
                </a:solidFill>
              </a:defRPr>
            </a:lvl8pPr>
            <a:lvl9pPr lvl="8" rtl="0">
              <a:buNone/>
              <a:defRPr sz="1200">
                <a:solidFill>
                  <a:srgbClr val="000000"/>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 1">
    <p:spTree>
      <p:nvGrpSpPr>
        <p:cNvPr id="271" name="Shape 271"/>
        <p:cNvGrpSpPr/>
        <p:nvPr/>
      </p:nvGrpSpPr>
      <p:grpSpPr>
        <a:xfrm>
          <a:off x="0" y="0"/>
          <a:ext cx="0" cy="0"/>
          <a:chOff x="0" y="0"/>
          <a:chExt cx="0" cy="0"/>
        </a:xfrm>
      </p:grpSpPr>
      <p:pic>
        <p:nvPicPr>
          <p:cNvPr id="272" name="Google Shape;272;p43"/>
          <p:cNvPicPr preferRelativeResize="0"/>
          <p:nvPr/>
        </p:nvPicPr>
        <p:blipFill rotWithShape="1">
          <a:blip r:embed="rId2">
            <a:alphaModFix/>
          </a:blip>
          <a:srcRect b="0" l="0" r="0" t="0"/>
          <a:stretch/>
        </p:blipFill>
        <p:spPr>
          <a:xfrm>
            <a:off x="11609" y="183059"/>
            <a:ext cx="9132390" cy="5144393"/>
          </a:xfrm>
          <a:prstGeom prst="rect">
            <a:avLst/>
          </a:prstGeom>
          <a:noFill/>
          <a:ln>
            <a:noFill/>
          </a:ln>
        </p:spPr>
      </p:pic>
      <p:pic>
        <p:nvPicPr>
          <p:cNvPr id="273" name="Google Shape;273;p43"/>
          <p:cNvPicPr preferRelativeResize="0"/>
          <p:nvPr/>
        </p:nvPicPr>
        <p:blipFill rotWithShape="1">
          <a:blip r:embed="rId3">
            <a:alphaModFix/>
          </a:blip>
          <a:srcRect b="0" l="0" r="0" t="0"/>
          <a:stretch/>
        </p:blipFill>
        <p:spPr>
          <a:xfrm>
            <a:off x="4299645" y="210741"/>
            <a:ext cx="543818" cy="543818"/>
          </a:xfrm>
          <a:prstGeom prst="rect">
            <a:avLst/>
          </a:prstGeom>
          <a:noFill/>
          <a:ln>
            <a:noFill/>
          </a:ln>
        </p:spPr>
      </p:pic>
      <p:pic>
        <p:nvPicPr>
          <p:cNvPr id="274" name="Google Shape;274;p43"/>
          <p:cNvPicPr preferRelativeResize="0"/>
          <p:nvPr/>
        </p:nvPicPr>
        <p:blipFill rotWithShape="1">
          <a:blip r:embed="rId4">
            <a:alphaModFix/>
          </a:blip>
          <a:srcRect b="0" l="0" r="0" t="0"/>
          <a:stretch/>
        </p:blipFill>
        <p:spPr>
          <a:xfrm>
            <a:off x="400050" y="4614863"/>
            <a:ext cx="1168003" cy="417017"/>
          </a:xfrm>
          <a:prstGeom prst="rect">
            <a:avLst/>
          </a:prstGeom>
          <a:noFill/>
          <a:ln>
            <a:noFill/>
          </a:ln>
        </p:spPr>
      </p:pic>
      <p:pic>
        <p:nvPicPr>
          <p:cNvPr id="275" name="Google Shape;275;p43"/>
          <p:cNvPicPr preferRelativeResize="0"/>
          <p:nvPr/>
        </p:nvPicPr>
        <p:blipFill rotWithShape="1">
          <a:blip r:embed="rId5">
            <a:alphaModFix/>
          </a:blip>
          <a:srcRect b="0" l="0" r="0" t="0"/>
          <a:stretch/>
        </p:blipFill>
        <p:spPr>
          <a:xfrm>
            <a:off x="1821656" y="4684514"/>
            <a:ext cx="467022" cy="324147"/>
          </a:xfrm>
          <a:prstGeom prst="rect">
            <a:avLst/>
          </a:prstGeom>
          <a:noFill/>
          <a:ln>
            <a:noFill/>
          </a:ln>
        </p:spPr>
      </p:pic>
      <p:pic>
        <p:nvPicPr>
          <p:cNvPr id="276" name="Google Shape;276;p43"/>
          <p:cNvPicPr preferRelativeResize="0"/>
          <p:nvPr/>
        </p:nvPicPr>
        <p:blipFill rotWithShape="1">
          <a:blip r:embed="rId6">
            <a:alphaModFix/>
          </a:blip>
          <a:srcRect b="0" l="0" r="0" t="0"/>
          <a:stretch/>
        </p:blipFill>
        <p:spPr>
          <a:xfrm>
            <a:off x="8283178" y="4779169"/>
            <a:ext cx="395586" cy="141982"/>
          </a:xfrm>
          <a:prstGeom prst="rect">
            <a:avLst/>
          </a:prstGeom>
          <a:noFill/>
          <a:ln>
            <a:noFill/>
          </a:ln>
        </p:spPr>
      </p:pic>
      <p:pic>
        <p:nvPicPr>
          <p:cNvPr id="277" name="Google Shape;277;p43"/>
          <p:cNvPicPr preferRelativeResize="0"/>
          <p:nvPr/>
        </p:nvPicPr>
        <p:blipFill rotWithShape="1">
          <a:blip r:embed="rId7">
            <a:alphaModFix/>
          </a:blip>
          <a:srcRect b="0" l="0" r="0" t="0"/>
          <a:stretch/>
        </p:blipFill>
        <p:spPr>
          <a:xfrm>
            <a:off x="6937475" y="4758631"/>
            <a:ext cx="242890" cy="201812"/>
          </a:xfrm>
          <a:prstGeom prst="rect">
            <a:avLst/>
          </a:prstGeom>
          <a:noFill/>
          <a:ln>
            <a:noFill/>
          </a:ln>
        </p:spPr>
      </p:pic>
      <p:sp>
        <p:nvSpPr>
          <p:cNvPr id="278" name="Google Shape;278;p43"/>
          <p:cNvSpPr txBox="1"/>
          <p:nvPr/>
        </p:nvSpPr>
        <p:spPr>
          <a:xfrm>
            <a:off x="7058918" y="4756845"/>
            <a:ext cx="11019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sp>
        <p:nvSpPr>
          <p:cNvPr id="279" name="Google Shape;279;p43"/>
          <p:cNvSpPr txBox="1"/>
          <p:nvPr>
            <p:ph idx="1" type="body"/>
          </p:nvPr>
        </p:nvSpPr>
        <p:spPr>
          <a:xfrm>
            <a:off x="1393031" y="1457239"/>
            <a:ext cx="6357900" cy="1555500"/>
          </a:xfrm>
          <a:prstGeom prst="rect">
            <a:avLst/>
          </a:prstGeom>
          <a:noFill/>
          <a:ln>
            <a:noFill/>
          </a:ln>
        </p:spPr>
        <p:txBody>
          <a:bodyPr anchorCtr="1" anchor="b" bIns="40500" lIns="0" spcFirstLastPara="1" rIns="0" wrap="square" tIns="0">
            <a:normAutofit/>
          </a:bodyPr>
          <a:lstStyle>
            <a:lvl1pPr indent="-228600" lvl="0" marL="457200" rtl="0" algn="ctr">
              <a:lnSpc>
                <a:spcPct val="120000"/>
              </a:lnSpc>
              <a:spcBef>
                <a:spcPts val="0"/>
              </a:spcBef>
              <a:spcAft>
                <a:spcPts val="0"/>
              </a:spcAft>
              <a:buClr>
                <a:srgbClr val="2D3293"/>
              </a:buClr>
              <a:buSzPts val="3400"/>
              <a:buFont typeface="Helvetica Neue"/>
              <a:buNone/>
              <a:defRPr b="1" i="0" sz="45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80" name="Google Shape;280;p43"/>
          <p:cNvSpPr txBox="1"/>
          <p:nvPr>
            <p:ph idx="2" type="body"/>
          </p:nvPr>
        </p:nvSpPr>
        <p:spPr>
          <a:xfrm>
            <a:off x="1393031" y="3012683"/>
            <a:ext cx="6357900" cy="8784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00"/>
              </a:spcBef>
              <a:spcAft>
                <a:spcPts val="0"/>
              </a:spcAft>
              <a:buClr>
                <a:srgbClr val="4687E6"/>
              </a:buClr>
              <a:buSzPts val="1800"/>
              <a:buFont typeface="Helvetica Neue Light"/>
              <a:buNone/>
              <a:defRPr b="0" i="0" sz="2400">
                <a:solidFill>
                  <a:srgbClr val="4687E6"/>
                </a:solidFill>
                <a:latin typeface="Helvetica Neue Light"/>
                <a:ea typeface="Helvetica Neue Light"/>
                <a:cs typeface="Helvetica Neue Light"/>
                <a:sym typeface="Helvetica Neue Light"/>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81" name="Google Shape;281;p43"/>
          <p:cNvSpPr txBox="1"/>
          <p:nvPr>
            <p:ph idx="3" type="body"/>
          </p:nvPr>
        </p:nvSpPr>
        <p:spPr>
          <a:xfrm>
            <a:off x="2349034" y="780632"/>
            <a:ext cx="4444800" cy="276900"/>
          </a:xfrm>
          <a:prstGeom prst="rect">
            <a:avLst/>
          </a:prstGeom>
          <a:noFill/>
          <a:ln>
            <a:noFill/>
          </a:ln>
        </p:spPr>
        <p:txBody>
          <a:bodyPr anchorCtr="1" anchor="b" bIns="0" lIns="0" spcFirstLastPara="1" rIns="0" wrap="square" tIns="0">
            <a:spAutoFit/>
          </a:bodyPr>
          <a:lstStyle>
            <a:lvl1pPr indent="-228600" lvl="0" marL="457200" rtl="0" algn="r">
              <a:lnSpc>
                <a:spcPct val="100000"/>
              </a:lnSpc>
              <a:spcBef>
                <a:spcPts val="2200"/>
              </a:spcBef>
              <a:spcAft>
                <a:spcPts val="0"/>
              </a:spcAft>
              <a:buClr>
                <a:srgbClr val="2D3293"/>
              </a:buClr>
              <a:buSzPts val="1400"/>
              <a:buFont typeface="Helvetica Neue"/>
              <a:buNone/>
              <a:defRPr b="1" i="0" sz="18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82" name="Google Shape;282;p43"/>
          <p:cNvSpPr txBox="1"/>
          <p:nvPr>
            <p:ph idx="4" type="body"/>
          </p:nvPr>
        </p:nvSpPr>
        <p:spPr>
          <a:xfrm>
            <a:off x="2349034" y="1057632"/>
            <a:ext cx="4444800" cy="297600"/>
          </a:xfrm>
          <a:prstGeom prst="rect">
            <a:avLst/>
          </a:prstGeom>
          <a:noFill/>
          <a:ln>
            <a:noFill/>
          </a:ln>
        </p:spPr>
        <p:txBody>
          <a:bodyPr anchorCtr="1" anchor="t" bIns="0" lIns="0" spcFirstLastPara="1" rIns="0" wrap="square" tIns="20250">
            <a:spAutoFit/>
          </a:bodyPr>
          <a:lstStyle>
            <a:lvl1pPr indent="-228600" lvl="0" marL="457200" rtl="0" algn="ctr">
              <a:lnSpc>
                <a:spcPct val="100000"/>
              </a:lnSpc>
              <a:spcBef>
                <a:spcPts val="2200"/>
              </a:spcBef>
              <a:spcAft>
                <a:spcPts val="0"/>
              </a:spcAft>
              <a:buClr>
                <a:schemeClr val="accent2"/>
              </a:buClr>
              <a:buSzPts val="1400"/>
              <a:buFont typeface="Helvetica Neue Light"/>
              <a:buNone/>
              <a:defRPr b="0" i="0" sz="1800">
                <a:solidFill>
                  <a:schemeClr val="accent2"/>
                </a:solidFill>
                <a:latin typeface="Helvetica Neue Light"/>
                <a:ea typeface="Helvetica Neue Light"/>
                <a:cs typeface="Helvetica Neue Light"/>
                <a:sym typeface="Helvetica Neue Light"/>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83" name="Google Shape;283;p43"/>
          <p:cNvSpPr txBox="1"/>
          <p:nvPr>
            <p:ph idx="11" type="ftr"/>
          </p:nvPr>
        </p:nvSpPr>
        <p:spPr>
          <a:xfrm>
            <a:off x="2718197" y="4733628"/>
            <a:ext cx="3875400" cy="211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SzPts val="800"/>
              <a:buNone/>
              <a:defRPr>
                <a:solidFill>
                  <a:srgbClr val="000000"/>
                </a:solidFill>
                <a:latin typeface="Arial"/>
                <a:ea typeface="Arial"/>
                <a:cs typeface="Arial"/>
                <a:sym typeface="Aria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84" name="Google Shape;284;p43"/>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rgbClr val="2D3293"/>
                </a:solidFill>
              </a:defRPr>
            </a:lvl1pPr>
            <a:lvl2pPr lvl="1" rtl="0">
              <a:buNone/>
              <a:defRPr sz="1200">
                <a:solidFill>
                  <a:srgbClr val="2D3293"/>
                </a:solidFill>
              </a:defRPr>
            </a:lvl2pPr>
            <a:lvl3pPr lvl="2" rtl="0">
              <a:buNone/>
              <a:defRPr sz="1200">
                <a:solidFill>
                  <a:srgbClr val="2D3293"/>
                </a:solidFill>
              </a:defRPr>
            </a:lvl3pPr>
            <a:lvl4pPr lvl="3" rtl="0">
              <a:buNone/>
              <a:defRPr sz="1200">
                <a:solidFill>
                  <a:srgbClr val="2D3293"/>
                </a:solidFill>
              </a:defRPr>
            </a:lvl4pPr>
            <a:lvl5pPr lvl="4" rtl="0">
              <a:buNone/>
              <a:defRPr sz="1200">
                <a:solidFill>
                  <a:srgbClr val="2D3293"/>
                </a:solidFill>
              </a:defRPr>
            </a:lvl5pPr>
            <a:lvl6pPr lvl="5" rtl="0">
              <a:buNone/>
              <a:defRPr sz="1200">
                <a:solidFill>
                  <a:srgbClr val="2D3293"/>
                </a:solidFill>
              </a:defRPr>
            </a:lvl6pPr>
            <a:lvl7pPr lvl="6" rtl="0">
              <a:buNone/>
              <a:defRPr sz="1200">
                <a:solidFill>
                  <a:srgbClr val="2D3293"/>
                </a:solidFill>
              </a:defRPr>
            </a:lvl7pPr>
            <a:lvl8pPr lvl="7" rtl="0">
              <a:buNone/>
              <a:defRPr sz="1200">
                <a:solidFill>
                  <a:srgbClr val="2D3293"/>
                </a:solidFill>
              </a:defRPr>
            </a:lvl8pPr>
            <a:lvl9pPr lvl="8" rtl="0">
              <a:buNone/>
              <a:defRPr sz="1200">
                <a:solidFill>
                  <a:srgbClr val="2D3293"/>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Title 2">
    <p:spTree>
      <p:nvGrpSpPr>
        <p:cNvPr id="285" name="Shape 285"/>
        <p:cNvGrpSpPr/>
        <p:nvPr/>
      </p:nvGrpSpPr>
      <p:grpSpPr>
        <a:xfrm>
          <a:off x="0" y="0"/>
          <a:ext cx="0" cy="0"/>
          <a:chOff x="0" y="0"/>
          <a:chExt cx="0" cy="0"/>
        </a:xfrm>
      </p:grpSpPr>
      <p:pic>
        <p:nvPicPr>
          <p:cNvPr id="286" name="Google Shape;286;p44"/>
          <p:cNvPicPr preferRelativeResize="0"/>
          <p:nvPr/>
        </p:nvPicPr>
        <p:blipFill rotWithShape="1">
          <a:blip r:embed="rId2">
            <a:alphaModFix/>
          </a:blip>
          <a:srcRect b="0" l="0" r="0" t="0"/>
          <a:stretch/>
        </p:blipFill>
        <p:spPr>
          <a:xfrm>
            <a:off x="-25896" y="1536800"/>
            <a:ext cx="2402979" cy="3604915"/>
          </a:xfrm>
          <a:prstGeom prst="rect">
            <a:avLst/>
          </a:prstGeom>
          <a:noFill/>
          <a:ln>
            <a:noFill/>
          </a:ln>
        </p:spPr>
      </p:pic>
      <p:cxnSp>
        <p:nvCxnSpPr>
          <p:cNvPr id="287" name="Google Shape;287;p44"/>
          <p:cNvCxnSpPr/>
          <p:nvPr/>
        </p:nvCxnSpPr>
        <p:spPr>
          <a:xfrm>
            <a:off x="4579144" y="399465"/>
            <a:ext cx="0" cy="607200"/>
          </a:xfrm>
          <a:prstGeom prst="straightConnector1">
            <a:avLst/>
          </a:prstGeom>
          <a:noFill/>
          <a:ln cap="flat" cmpd="sng" w="12700">
            <a:solidFill>
              <a:srgbClr val="D6D6D6"/>
            </a:solidFill>
            <a:prstDash val="solid"/>
            <a:miter lim="400000"/>
            <a:headEnd len="sm" w="sm" type="none"/>
            <a:tailEnd len="sm" w="sm" type="none"/>
          </a:ln>
        </p:spPr>
      </p:cxnSp>
      <p:pic>
        <p:nvPicPr>
          <p:cNvPr id="288" name="Google Shape;288;p44"/>
          <p:cNvPicPr preferRelativeResize="0"/>
          <p:nvPr/>
        </p:nvPicPr>
        <p:blipFill rotWithShape="1">
          <a:blip r:embed="rId2">
            <a:alphaModFix/>
          </a:blip>
          <a:srcRect b="0" l="0" r="0" t="0"/>
          <a:stretch/>
        </p:blipFill>
        <p:spPr>
          <a:xfrm rot="10800000">
            <a:off x="6774954" y="-8037"/>
            <a:ext cx="2403872" cy="3604915"/>
          </a:xfrm>
          <a:prstGeom prst="rect">
            <a:avLst/>
          </a:prstGeom>
          <a:noFill/>
          <a:ln>
            <a:noFill/>
          </a:ln>
        </p:spPr>
      </p:pic>
      <p:pic>
        <p:nvPicPr>
          <p:cNvPr id="289" name="Google Shape;289;p44"/>
          <p:cNvPicPr preferRelativeResize="0"/>
          <p:nvPr/>
        </p:nvPicPr>
        <p:blipFill rotWithShape="1">
          <a:blip r:embed="rId3">
            <a:alphaModFix/>
          </a:blip>
          <a:srcRect b="0" l="0" r="0" t="0"/>
          <a:stretch/>
        </p:blipFill>
        <p:spPr>
          <a:xfrm>
            <a:off x="8283178" y="4779169"/>
            <a:ext cx="395586" cy="141982"/>
          </a:xfrm>
          <a:prstGeom prst="rect">
            <a:avLst/>
          </a:prstGeom>
          <a:noFill/>
          <a:ln>
            <a:noFill/>
          </a:ln>
        </p:spPr>
      </p:pic>
      <p:pic>
        <p:nvPicPr>
          <p:cNvPr id="290" name="Google Shape;290;p44"/>
          <p:cNvPicPr preferRelativeResize="0"/>
          <p:nvPr/>
        </p:nvPicPr>
        <p:blipFill rotWithShape="1">
          <a:blip r:embed="rId4">
            <a:alphaModFix/>
          </a:blip>
          <a:srcRect b="0" l="0" r="0" t="0"/>
          <a:stretch/>
        </p:blipFill>
        <p:spPr>
          <a:xfrm>
            <a:off x="6937475" y="4758631"/>
            <a:ext cx="242890" cy="201812"/>
          </a:xfrm>
          <a:prstGeom prst="rect">
            <a:avLst/>
          </a:prstGeom>
          <a:noFill/>
          <a:ln>
            <a:noFill/>
          </a:ln>
        </p:spPr>
      </p:pic>
      <p:sp>
        <p:nvSpPr>
          <p:cNvPr id="291" name="Google Shape;291;p44"/>
          <p:cNvSpPr txBox="1"/>
          <p:nvPr/>
        </p:nvSpPr>
        <p:spPr>
          <a:xfrm>
            <a:off x="7058918" y="4756845"/>
            <a:ext cx="11019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sp>
        <p:nvSpPr>
          <p:cNvPr id="292" name="Google Shape;292;p44"/>
          <p:cNvSpPr txBox="1"/>
          <p:nvPr>
            <p:ph idx="1" type="body"/>
          </p:nvPr>
        </p:nvSpPr>
        <p:spPr>
          <a:xfrm>
            <a:off x="1393031" y="2905527"/>
            <a:ext cx="6357900" cy="8784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00"/>
              </a:spcBef>
              <a:spcAft>
                <a:spcPts val="0"/>
              </a:spcAft>
              <a:buClr>
                <a:srgbClr val="4687E6"/>
              </a:buClr>
              <a:buSzPts val="1800"/>
              <a:buFont typeface="Helvetica Neue Light"/>
              <a:buNone/>
              <a:defRPr b="0" i="0" sz="2400">
                <a:solidFill>
                  <a:srgbClr val="4687E6"/>
                </a:solidFill>
                <a:latin typeface="Helvetica Neue Light"/>
                <a:ea typeface="Helvetica Neue Light"/>
                <a:cs typeface="Helvetica Neue Light"/>
                <a:sym typeface="Helvetica Neue Light"/>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93" name="Google Shape;293;p44"/>
          <p:cNvSpPr txBox="1"/>
          <p:nvPr>
            <p:ph idx="2" type="body"/>
          </p:nvPr>
        </p:nvSpPr>
        <p:spPr>
          <a:xfrm>
            <a:off x="1959334" y="452629"/>
            <a:ext cx="2469900" cy="259800"/>
          </a:xfrm>
          <a:prstGeom prst="rect">
            <a:avLst/>
          </a:prstGeom>
          <a:noFill/>
          <a:ln>
            <a:noFill/>
          </a:ln>
        </p:spPr>
        <p:txBody>
          <a:bodyPr anchorCtr="0" anchor="b" bIns="0" lIns="0" spcFirstLastPara="1" rIns="0" wrap="square" tIns="0">
            <a:normAutofit/>
          </a:bodyPr>
          <a:lstStyle>
            <a:lvl1pPr indent="-228600" lvl="0" marL="457200" rtl="0" algn="r">
              <a:lnSpc>
                <a:spcPct val="100000"/>
              </a:lnSpc>
              <a:spcBef>
                <a:spcPts val="2200"/>
              </a:spcBef>
              <a:spcAft>
                <a:spcPts val="0"/>
              </a:spcAft>
              <a:buClr>
                <a:srgbClr val="2D3293"/>
              </a:buClr>
              <a:buSzPts val="1300"/>
              <a:buFont typeface="Helvetica Neue"/>
              <a:buNone/>
              <a:defRPr b="1" i="0" sz="17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94" name="Google Shape;294;p44"/>
          <p:cNvSpPr txBox="1"/>
          <p:nvPr>
            <p:ph idx="3" type="body"/>
          </p:nvPr>
        </p:nvSpPr>
        <p:spPr>
          <a:xfrm>
            <a:off x="1959334" y="712493"/>
            <a:ext cx="2469900" cy="228000"/>
          </a:xfrm>
          <a:prstGeom prst="rect">
            <a:avLst/>
          </a:prstGeom>
          <a:noFill/>
          <a:ln>
            <a:noFill/>
          </a:ln>
        </p:spPr>
        <p:txBody>
          <a:bodyPr anchorCtr="0" anchor="t" bIns="0" lIns="0" spcFirstLastPara="1" rIns="0" wrap="square" tIns="20250">
            <a:normAutofit/>
          </a:bodyPr>
          <a:lstStyle>
            <a:lvl1pPr indent="-228600" lvl="0" marL="457200" rtl="0" algn="r">
              <a:lnSpc>
                <a:spcPct val="100000"/>
              </a:lnSpc>
              <a:spcBef>
                <a:spcPts val="2200"/>
              </a:spcBef>
              <a:spcAft>
                <a:spcPts val="0"/>
              </a:spcAft>
              <a:buClr>
                <a:schemeClr val="accent2"/>
              </a:buClr>
              <a:buSzPts val="1000"/>
              <a:buFont typeface="Helvetica Neue Light"/>
              <a:buNone/>
              <a:defRPr b="0" i="0" sz="1400">
                <a:solidFill>
                  <a:schemeClr val="accent2"/>
                </a:solidFill>
                <a:latin typeface="Helvetica Neue Light"/>
                <a:ea typeface="Helvetica Neue Light"/>
                <a:cs typeface="Helvetica Neue Light"/>
                <a:sym typeface="Helvetica Neue Light"/>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95" name="Google Shape;295;p44"/>
          <p:cNvSpPr txBox="1"/>
          <p:nvPr>
            <p:ph idx="4" type="body"/>
          </p:nvPr>
        </p:nvSpPr>
        <p:spPr>
          <a:xfrm>
            <a:off x="4723966" y="452629"/>
            <a:ext cx="2469900" cy="259800"/>
          </a:xfrm>
          <a:prstGeom prst="rect">
            <a:avLst/>
          </a:prstGeom>
          <a:noFill/>
          <a:ln>
            <a:noFill/>
          </a:ln>
        </p:spPr>
        <p:txBody>
          <a:bodyPr anchorCtr="0" anchor="b" bIns="0" lIns="0" spcFirstLastPara="1" rIns="0" wrap="square" tIns="0">
            <a:normAutofit/>
          </a:bodyPr>
          <a:lstStyle>
            <a:lvl1pPr indent="-228600" lvl="0" marL="457200" rtl="0" algn="l">
              <a:lnSpc>
                <a:spcPct val="100000"/>
              </a:lnSpc>
              <a:spcBef>
                <a:spcPts val="2200"/>
              </a:spcBef>
              <a:spcAft>
                <a:spcPts val="0"/>
              </a:spcAft>
              <a:buClr>
                <a:srgbClr val="2D3293"/>
              </a:buClr>
              <a:buSzPts val="1300"/>
              <a:buFont typeface="Helvetica Neue"/>
              <a:buNone/>
              <a:defRPr b="1" i="0" sz="17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96" name="Google Shape;296;p44"/>
          <p:cNvSpPr txBox="1"/>
          <p:nvPr>
            <p:ph idx="5" type="body"/>
          </p:nvPr>
        </p:nvSpPr>
        <p:spPr>
          <a:xfrm>
            <a:off x="4723965" y="712493"/>
            <a:ext cx="2469900" cy="228000"/>
          </a:xfrm>
          <a:prstGeom prst="rect">
            <a:avLst/>
          </a:prstGeom>
          <a:noFill/>
          <a:ln>
            <a:noFill/>
          </a:ln>
        </p:spPr>
        <p:txBody>
          <a:bodyPr anchorCtr="0" anchor="t" bIns="0" lIns="0" spcFirstLastPara="1" rIns="0" wrap="square" tIns="20250">
            <a:normAutofit/>
          </a:bodyPr>
          <a:lstStyle>
            <a:lvl1pPr indent="-228600" lvl="0" marL="457200" rtl="0" algn="l">
              <a:lnSpc>
                <a:spcPct val="100000"/>
              </a:lnSpc>
              <a:spcBef>
                <a:spcPts val="2200"/>
              </a:spcBef>
              <a:spcAft>
                <a:spcPts val="0"/>
              </a:spcAft>
              <a:buClr>
                <a:schemeClr val="accent2"/>
              </a:buClr>
              <a:buSzPts val="1000"/>
              <a:buFont typeface="Helvetica Neue Light"/>
              <a:buNone/>
              <a:defRPr b="0" i="0" sz="1400">
                <a:solidFill>
                  <a:schemeClr val="accent2"/>
                </a:solidFill>
                <a:latin typeface="Helvetica Neue Light"/>
                <a:ea typeface="Helvetica Neue Light"/>
                <a:cs typeface="Helvetica Neue Light"/>
                <a:sym typeface="Helvetica Neue Light"/>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97" name="Google Shape;297;p44"/>
          <p:cNvSpPr txBox="1"/>
          <p:nvPr>
            <p:ph idx="6" type="body"/>
          </p:nvPr>
        </p:nvSpPr>
        <p:spPr>
          <a:xfrm>
            <a:off x="1393031" y="1350774"/>
            <a:ext cx="6357900" cy="1555500"/>
          </a:xfrm>
          <a:prstGeom prst="rect">
            <a:avLst/>
          </a:prstGeom>
          <a:noFill/>
          <a:ln>
            <a:noFill/>
          </a:ln>
        </p:spPr>
        <p:txBody>
          <a:bodyPr anchorCtr="1" anchor="b" bIns="40500" lIns="0" spcFirstLastPara="1" rIns="0" wrap="square" tIns="0">
            <a:normAutofit/>
          </a:bodyPr>
          <a:lstStyle>
            <a:lvl1pPr indent="-228600" lvl="0" marL="457200" rtl="0" algn="ctr">
              <a:lnSpc>
                <a:spcPct val="120000"/>
              </a:lnSpc>
              <a:spcBef>
                <a:spcPts val="0"/>
              </a:spcBef>
              <a:spcAft>
                <a:spcPts val="0"/>
              </a:spcAft>
              <a:buClr>
                <a:srgbClr val="2D3293"/>
              </a:buClr>
              <a:buSzPts val="3400"/>
              <a:buFont typeface="Helvetica Neue"/>
              <a:buNone/>
              <a:defRPr b="1" i="0" sz="45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98" name="Google Shape;298;p44"/>
          <p:cNvSpPr txBox="1"/>
          <p:nvPr>
            <p:ph idx="11" type="ftr"/>
          </p:nvPr>
        </p:nvSpPr>
        <p:spPr>
          <a:xfrm>
            <a:off x="2718197" y="4733628"/>
            <a:ext cx="37086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299" name="Google Shape;299;p44"/>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rgbClr val="4687E6"/>
                </a:solidFill>
                <a:latin typeface="Helvetica Neue Light"/>
                <a:ea typeface="Helvetica Neue Light"/>
                <a:cs typeface="Helvetica Neue Light"/>
                <a:sym typeface="Helvetica Neue Light"/>
              </a:defRPr>
            </a:lvl1pPr>
            <a:lvl2pPr lvl="1" rtl="0">
              <a:buNone/>
              <a:defRPr sz="1200">
                <a:solidFill>
                  <a:srgbClr val="4687E6"/>
                </a:solidFill>
                <a:latin typeface="Helvetica Neue Light"/>
                <a:ea typeface="Helvetica Neue Light"/>
                <a:cs typeface="Helvetica Neue Light"/>
                <a:sym typeface="Helvetica Neue Light"/>
              </a:defRPr>
            </a:lvl2pPr>
            <a:lvl3pPr lvl="2" rtl="0">
              <a:buNone/>
              <a:defRPr sz="1200">
                <a:solidFill>
                  <a:srgbClr val="4687E6"/>
                </a:solidFill>
                <a:latin typeface="Helvetica Neue Light"/>
                <a:ea typeface="Helvetica Neue Light"/>
                <a:cs typeface="Helvetica Neue Light"/>
                <a:sym typeface="Helvetica Neue Light"/>
              </a:defRPr>
            </a:lvl3pPr>
            <a:lvl4pPr lvl="3" rtl="0">
              <a:buNone/>
              <a:defRPr sz="1200">
                <a:solidFill>
                  <a:srgbClr val="4687E6"/>
                </a:solidFill>
                <a:latin typeface="Helvetica Neue Light"/>
                <a:ea typeface="Helvetica Neue Light"/>
                <a:cs typeface="Helvetica Neue Light"/>
                <a:sym typeface="Helvetica Neue Light"/>
              </a:defRPr>
            </a:lvl4pPr>
            <a:lvl5pPr lvl="4" rtl="0">
              <a:buNone/>
              <a:defRPr sz="1200">
                <a:solidFill>
                  <a:srgbClr val="4687E6"/>
                </a:solidFill>
                <a:latin typeface="Helvetica Neue Light"/>
                <a:ea typeface="Helvetica Neue Light"/>
                <a:cs typeface="Helvetica Neue Light"/>
                <a:sym typeface="Helvetica Neue Light"/>
              </a:defRPr>
            </a:lvl5pPr>
            <a:lvl6pPr lvl="5" rtl="0">
              <a:buNone/>
              <a:defRPr sz="1200">
                <a:solidFill>
                  <a:srgbClr val="4687E6"/>
                </a:solidFill>
                <a:latin typeface="Helvetica Neue Light"/>
                <a:ea typeface="Helvetica Neue Light"/>
                <a:cs typeface="Helvetica Neue Light"/>
                <a:sym typeface="Helvetica Neue Light"/>
              </a:defRPr>
            </a:lvl6pPr>
            <a:lvl7pPr lvl="6" rtl="0">
              <a:buNone/>
              <a:defRPr sz="1200">
                <a:solidFill>
                  <a:srgbClr val="4687E6"/>
                </a:solidFill>
                <a:latin typeface="Helvetica Neue Light"/>
                <a:ea typeface="Helvetica Neue Light"/>
                <a:cs typeface="Helvetica Neue Light"/>
                <a:sym typeface="Helvetica Neue Light"/>
              </a:defRPr>
            </a:lvl7pPr>
            <a:lvl8pPr lvl="7" rtl="0">
              <a:buNone/>
              <a:defRPr sz="1200">
                <a:solidFill>
                  <a:srgbClr val="4687E6"/>
                </a:solidFill>
                <a:latin typeface="Helvetica Neue Light"/>
                <a:ea typeface="Helvetica Neue Light"/>
                <a:cs typeface="Helvetica Neue Light"/>
                <a:sym typeface="Helvetica Neue Light"/>
              </a:defRPr>
            </a:lvl8pPr>
            <a:lvl9pPr lvl="8" rtl="0">
              <a:buNone/>
              <a:defRPr sz="1200">
                <a:solidFill>
                  <a:srgbClr val="4687E6"/>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p:cSld name="1_Title 2">
    <p:spTree>
      <p:nvGrpSpPr>
        <p:cNvPr id="300" name="Shape 300"/>
        <p:cNvGrpSpPr/>
        <p:nvPr/>
      </p:nvGrpSpPr>
      <p:grpSpPr>
        <a:xfrm>
          <a:off x="0" y="0"/>
          <a:ext cx="0" cy="0"/>
          <a:chOff x="0" y="0"/>
          <a:chExt cx="0" cy="0"/>
        </a:xfrm>
      </p:grpSpPr>
      <p:pic>
        <p:nvPicPr>
          <p:cNvPr id="301" name="Google Shape;301;p45"/>
          <p:cNvPicPr preferRelativeResize="0"/>
          <p:nvPr/>
        </p:nvPicPr>
        <p:blipFill rotWithShape="1">
          <a:blip r:embed="rId2">
            <a:alphaModFix/>
          </a:blip>
          <a:srcRect b="-15610" l="0" r="0" t="15610"/>
          <a:stretch/>
        </p:blipFill>
        <p:spPr>
          <a:xfrm>
            <a:off x="0" y="0"/>
            <a:ext cx="9143999" cy="6096298"/>
          </a:xfrm>
          <a:prstGeom prst="rect">
            <a:avLst/>
          </a:prstGeom>
          <a:noFill/>
          <a:ln>
            <a:noFill/>
          </a:ln>
        </p:spPr>
      </p:pic>
      <p:sp>
        <p:nvSpPr>
          <p:cNvPr id="302" name="Google Shape;302;p45"/>
          <p:cNvSpPr/>
          <p:nvPr/>
        </p:nvSpPr>
        <p:spPr>
          <a:xfrm>
            <a:off x="34526" y="0"/>
            <a:ext cx="9144000" cy="4253400"/>
          </a:xfrm>
          <a:prstGeom prst="rect">
            <a:avLst/>
          </a:prstGeom>
          <a:gradFill>
            <a:gsLst>
              <a:gs pos="0">
                <a:srgbClr val="2D3293"/>
              </a:gs>
              <a:gs pos="8000">
                <a:srgbClr val="2D3293"/>
              </a:gs>
              <a:gs pos="100000">
                <a:srgbClr val="2D3293">
                  <a:alpha val="0"/>
                </a:srgbClr>
              </a:gs>
            </a:gsLst>
            <a:lin ang="5400012" scaled="0"/>
          </a:gradFill>
          <a:ln>
            <a:noFill/>
          </a:ln>
          <a:effectLst>
            <a:outerShdw blurRad="25400" rotWithShape="0" dir="5400000" dist="12700">
              <a:schemeClr val="accen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303" name="Google Shape;303;p45"/>
          <p:cNvCxnSpPr/>
          <p:nvPr/>
        </p:nvCxnSpPr>
        <p:spPr>
          <a:xfrm>
            <a:off x="4579144" y="399465"/>
            <a:ext cx="0" cy="607200"/>
          </a:xfrm>
          <a:prstGeom prst="straightConnector1">
            <a:avLst/>
          </a:prstGeom>
          <a:noFill/>
          <a:ln cap="flat" cmpd="sng" w="12700">
            <a:solidFill>
              <a:srgbClr val="D6D6D6"/>
            </a:solidFill>
            <a:prstDash val="solid"/>
            <a:miter lim="400000"/>
            <a:headEnd len="sm" w="sm" type="none"/>
            <a:tailEnd len="sm" w="sm" type="none"/>
          </a:ln>
        </p:spPr>
      </p:cxnSp>
      <p:sp>
        <p:nvSpPr>
          <p:cNvPr id="304" name="Google Shape;304;p45"/>
          <p:cNvSpPr/>
          <p:nvPr/>
        </p:nvSpPr>
        <p:spPr>
          <a:xfrm>
            <a:off x="0" y="4536581"/>
            <a:ext cx="9144000" cy="628500"/>
          </a:xfrm>
          <a:prstGeom prst="rect">
            <a:avLst/>
          </a:prstGeom>
          <a:solidFill>
            <a:schemeClr val="lt1"/>
          </a:solidFill>
          <a:ln>
            <a:noFill/>
          </a:ln>
          <a:effectLst>
            <a:outerShdw blurRad="25400" rotWithShape="0" dir="5400000" dist="12700">
              <a:schemeClr val="l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305" name="Google Shape;305;p45"/>
          <p:cNvPicPr preferRelativeResize="0"/>
          <p:nvPr/>
        </p:nvPicPr>
        <p:blipFill rotWithShape="1">
          <a:blip r:embed="rId3">
            <a:alphaModFix/>
          </a:blip>
          <a:srcRect b="0" l="0" r="0" t="0"/>
          <a:stretch/>
        </p:blipFill>
        <p:spPr>
          <a:xfrm>
            <a:off x="8283178" y="4779169"/>
            <a:ext cx="395586" cy="141982"/>
          </a:xfrm>
          <a:prstGeom prst="rect">
            <a:avLst/>
          </a:prstGeom>
          <a:noFill/>
          <a:ln>
            <a:noFill/>
          </a:ln>
        </p:spPr>
      </p:pic>
      <p:pic>
        <p:nvPicPr>
          <p:cNvPr id="306" name="Google Shape;306;p45"/>
          <p:cNvPicPr preferRelativeResize="0"/>
          <p:nvPr/>
        </p:nvPicPr>
        <p:blipFill rotWithShape="1">
          <a:blip r:embed="rId4">
            <a:alphaModFix/>
          </a:blip>
          <a:srcRect b="0" l="0" r="0" t="0"/>
          <a:stretch/>
        </p:blipFill>
        <p:spPr>
          <a:xfrm>
            <a:off x="6937475" y="4758631"/>
            <a:ext cx="242890" cy="201812"/>
          </a:xfrm>
          <a:prstGeom prst="rect">
            <a:avLst/>
          </a:prstGeom>
          <a:noFill/>
          <a:ln>
            <a:noFill/>
          </a:ln>
        </p:spPr>
      </p:pic>
      <p:sp>
        <p:nvSpPr>
          <p:cNvPr id="307" name="Google Shape;307;p45"/>
          <p:cNvSpPr txBox="1"/>
          <p:nvPr/>
        </p:nvSpPr>
        <p:spPr>
          <a:xfrm>
            <a:off x="7058918" y="4756845"/>
            <a:ext cx="11019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pic>
        <p:nvPicPr>
          <p:cNvPr id="308" name="Google Shape;308;p45"/>
          <p:cNvPicPr preferRelativeResize="0"/>
          <p:nvPr/>
        </p:nvPicPr>
        <p:blipFill rotWithShape="1">
          <a:blip r:embed="rId5">
            <a:alphaModFix/>
          </a:blip>
          <a:srcRect b="0" l="0" r="0" t="0"/>
          <a:stretch/>
        </p:blipFill>
        <p:spPr>
          <a:xfrm rot="10800000">
            <a:off x="6774954" y="-8037"/>
            <a:ext cx="2403872" cy="3604915"/>
          </a:xfrm>
          <a:prstGeom prst="rect">
            <a:avLst/>
          </a:prstGeom>
          <a:noFill/>
          <a:ln>
            <a:noFill/>
          </a:ln>
        </p:spPr>
      </p:pic>
      <p:sp>
        <p:nvSpPr>
          <p:cNvPr id="309" name="Google Shape;309;p45"/>
          <p:cNvSpPr txBox="1"/>
          <p:nvPr>
            <p:ph idx="1" type="body"/>
          </p:nvPr>
        </p:nvSpPr>
        <p:spPr>
          <a:xfrm>
            <a:off x="1393031" y="2905527"/>
            <a:ext cx="6357900" cy="8784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00"/>
              </a:spcBef>
              <a:spcAft>
                <a:spcPts val="0"/>
              </a:spcAft>
              <a:buClr>
                <a:srgbClr val="CBFFFF"/>
              </a:buClr>
              <a:buSzPts val="1800"/>
              <a:buFont typeface="Helvetica Neue"/>
              <a:buNone/>
              <a:defRPr b="0" i="0" sz="2400">
                <a:solidFill>
                  <a:srgbClr val="CBFFFF"/>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10" name="Google Shape;310;p45"/>
          <p:cNvSpPr txBox="1"/>
          <p:nvPr>
            <p:ph idx="2" type="body"/>
          </p:nvPr>
        </p:nvSpPr>
        <p:spPr>
          <a:xfrm>
            <a:off x="1959334" y="452629"/>
            <a:ext cx="2469900" cy="259800"/>
          </a:xfrm>
          <a:prstGeom prst="rect">
            <a:avLst/>
          </a:prstGeom>
          <a:noFill/>
          <a:ln>
            <a:noFill/>
          </a:ln>
        </p:spPr>
        <p:txBody>
          <a:bodyPr anchorCtr="0" anchor="b" bIns="0" lIns="0" spcFirstLastPara="1" rIns="0" wrap="square" tIns="0">
            <a:normAutofit/>
          </a:bodyPr>
          <a:lstStyle>
            <a:lvl1pPr indent="-228600" lvl="0" marL="457200" rtl="0" algn="r">
              <a:lnSpc>
                <a:spcPct val="100000"/>
              </a:lnSpc>
              <a:spcBef>
                <a:spcPts val="2200"/>
              </a:spcBef>
              <a:spcAft>
                <a:spcPts val="0"/>
              </a:spcAft>
              <a:buClr>
                <a:schemeClr val="lt1"/>
              </a:buClr>
              <a:buSzPts val="1000"/>
              <a:buFont typeface="Helvetica Neue"/>
              <a:buNone/>
              <a:defRPr b="0" i="0" sz="14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11" name="Google Shape;311;p45"/>
          <p:cNvSpPr txBox="1"/>
          <p:nvPr>
            <p:ph idx="3" type="body"/>
          </p:nvPr>
        </p:nvSpPr>
        <p:spPr>
          <a:xfrm>
            <a:off x="1959334" y="712493"/>
            <a:ext cx="2469900" cy="228000"/>
          </a:xfrm>
          <a:prstGeom prst="rect">
            <a:avLst/>
          </a:prstGeom>
          <a:noFill/>
          <a:ln>
            <a:noFill/>
          </a:ln>
        </p:spPr>
        <p:txBody>
          <a:bodyPr anchorCtr="0" anchor="t" bIns="0" lIns="0" spcFirstLastPara="1" rIns="0" wrap="square" tIns="20250">
            <a:normAutofit/>
          </a:bodyPr>
          <a:lstStyle>
            <a:lvl1pPr indent="-228600" lvl="0" marL="457200" rtl="0" algn="r">
              <a:lnSpc>
                <a:spcPct val="100000"/>
              </a:lnSpc>
              <a:spcBef>
                <a:spcPts val="2200"/>
              </a:spcBef>
              <a:spcAft>
                <a:spcPts val="0"/>
              </a:spcAft>
              <a:buClr>
                <a:srgbClr val="C1EAFA"/>
              </a:buClr>
              <a:buSzPts val="800"/>
              <a:buFont typeface="Helvetica Neue"/>
              <a:buNone/>
              <a:defRPr b="0" i="0" sz="1100">
                <a:solidFill>
                  <a:srgbClr val="C1EAFA"/>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12" name="Google Shape;312;p45"/>
          <p:cNvSpPr txBox="1"/>
          <p:nvPr>
            <p:ph idx="4" type="body"/>
          </p:nvPr>
        </p:nvSpPr>
        <p:spPr>
          <a:xfrm>
            <a:off x="4723966" y="452629"/>
            <a:ext cx="2469900" cy="259800"/>
          </a:xfrm>
          <a:prstGeom prst="rect">
            <a:avLst/>
          </a:prstGeom>
          <a:noFill/>
          <a:ln>
            <a:noFill/>
          </a:ln>
        </p:spPr>
        <p:txBody>
          <a:bodyPr anchorCtr="0" anchor="b" bIns="0" lIns="0" spcFirstLastPara="1" rIns="0" wrap="square" tIns="0">
            <a:normAutofit/>
          </a:bodyPr>
          <a:lstStyle>
            <a:lvl1pPr indent="-228600" lvl="0" marL="457200" rtl="0" algn="l">
              <a:lnSpc>
                <a:spcPct val="100000"/>
              </a:lnSpc>
              <a:spcBef>
                <a:spcPts val="2200"/>
              </a:spcBef>
              <a:spcAft>
                <a:spcPts val="0"/>
              </a:spcAft>
              <a:buClr>
                <a:schemeClr val="lt1"/>
              </a:buClr>
              <a:buSzPts val="1000"/>
              <a:buFont typeface="Helvetica Neue"/>
              <a:buNone/>
              <a:defRPr b="0" i="0" sz="14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13" name="Google Shape;313;p45"/>
          <p:cNvSpPr txBox="1"/>
          <p:nvPr>
            <p:ph idx="5" type="body"/>
          </p:nvPr>
        </p:nvSpPr>
        <p:spPr>
          <a:xfrm>
            <a:off x="4723965" y="712493"/>
            <a:ext cx="2469900" cy="228000"/>
          </a:xfrm>
          <a:prstGeom prst="rect">
            <a:avLst/>
          </a:prstGeom>
          <a:noFill/>
          <a:ln>
            <a:noFill/>
          </a:ln>
        </p:spPr>
        <p:txBody>
          <a:bodyPr anchorCtr="0" anchor="t" bIns="0" lIns="0" spcFirstLastPara="1" rIns="0" wrap="square" tIns="20250">
            <a:normAutofit/>
          </a:bodyPr>
          <a:lstStyle>
            <a:lvl1pPr indent="-228600" lvl="0" marL="457200" rtl="0" algn="l">
              <a:lnSpc>
                <a:spcPct val="100000"/>
              </a:lnSpc>
              <a:spcBef>
                <a:spcPts val="2200"/>
              </a:spcBef>
              <a:spcAft>
                <a:spcPts val="0"/>
              </a:spcAft>
              <a:buClr>
                <a:srgbClr val="C1EAFA"/>
              </a:buClr>
              <a:buSzPts val="800"/>
              <a:buFont typeface="Helvetica Neue"/>
              <a:buNone/>
              <a:defRPr b="0" i="0" sz="1100">
                <a:solidFill>
                  <a:srgbClr val="C1EAFA"/>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14" name="Google Shape;314;p45"/>
          <p:cNvSpPr txBox="1"/>
          <p:nvPr>
            <p:ph idx="6" type="body"/>
          </p:nvPr>
        </p:nvSpPr>
        <p:spPr>
          <a:xfrm>
            <a:off x="1393031" y="1350774"/>
            <a:ext cx="6357900" cy="1555500"/>
          </a:xfrm>
          <a:prstGeom prst="rect">
            <a:avLst/>
          </a:prstGeom>
          <a:noFill/>
          <a:ln>
            <a:noFill/>
          </a:ln>
        </p:spPr>
        <p:txBody>
          <a:bodyPr anchorCtr="1" anchor="b" bIns="40500" lIns="0" spcFirstLastPara="1" rIns="0" wrap="square" tIns="0">
            <a:normAutofit/>
          </a:bodyPr>
          <a:lstStyle>
            <a:lvl1pPr indent="-228600" lvl="0" marL="457200" rtl="0" algn="ctr">
              <a:lnSpc>
                <a:spcPct val="120000"/>
              </a:lnSpc>
              <a:spcBef>
                <a:spcPts val="0"/>
              </a:spcBef>
              <a:spcAft>
                <a:spcPts val="0"/>
              </a:spcAft>
              <a:buClr>
                <a:schemeClr val="lt1"/>
              </a:buClr>
              <a:buSzPts val="3400"/>
              <a:buFont typeface="Helvetica Neue"/>
              <a:buNone/>
              <a:defRPr b="0" i="0" sz="45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15" name="Google Shape;315;p45"/>
          <p:cNvSpPr txBox="1"/>
          <p:nvPr>
            <p:ph idx="11" type="ftr"/>
          </p:nvPr>
        </p:nvSpPr>
        <p:spPr>
          <a:xfrm>
            <a:off x="2718197" y="4733628"/>
            <a:ext cx="37086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316" name="Google Shape;316;p45"/>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rgbClr val="CBFFFF"/>
                </a:solidFill>
              </a:defRPr>
            </a:lvl1pPr>
            <a:lvl2pPr lvl="1" rtl="0">
              <a:buNone/>
              <a:defRPr sz="1200">
                <a:solidFill>
                  <a:srgbClr val="CBFFFF"/>
                </a:solidFill>
              </a:defRPr>
            </a:lvl2pPr>
            <a:lvl3pPr lvl="2" rtl="0">
              <a:buNone/>
              <a:defRPr sz="1200">
                <a:solidFill>
                  <a:srgbClr val="CBFFFF"/>
                </a:solidFill>
              </a:defRPr>
            </a:lvl3pPr>
            <a:lvl4pPr lvl="3" rtl="0">
              <a:buNone/>
              <a:defRPr sz="1200">
                <a:solidFill>
                  <a:srgbClr val="CBFFFF"/>
                </a:solidFill>
              </a:defRPr>
            </a:lvl4pPr>
            <a:lvl5pPr lvl="4" rtl="0">
              <a:buNone/>
              <a:defRPr sz="1200">
                <a:solidFill>
                  <a:srgbClr val="CBFFFF"/>
                </a:solidFill>
              </a:defRPr>
            </a:lvl5pPr>
            <a:lvl6pPr lvl="5" rtl="0">
              <a:buNone/>
              <a:defRPr sz="1200">
                <a:solidFill>
                  <a:srgbClr val="CBFFFF"/>
                </a:solidFill>
              </a:defRPr>
            </a:lvl6pPr>
            <a:lvl7pPr lvl="6" rtl="0">
              <a:buNone/>
              <a:defRPr sz="1200">
                <a:solidFill>
                  <a:srgbClr val="CBFFFF"/>
                </a:solidFill>
              </a:defRPr>
            </a:lvl7pPr>
            <a:lvl8pPr lvl="7" rtl="0">
              <a:buNone/>
              <a:defRPr sz="1200">
                <a:solidFill>
                  <a:srgbClr val="CBFFFF"/>
                </a:solidFill>
              </a:defRPr>
            </a:lvl8pPr>
            <a:lvl9pPr lvl="8" rtl="0">
              <a:buNone/>
              <a:defRPr sz="1200">
                <a:solidFill>
                  <a:srgbClr val="CBFFFF"/>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3">
  <p:cSld name="Title 3">
    <p:spTree>
      <p:nvGrpSpPr>
        <p:cNvPr id="317" name="Shape 317"/>
        <p:cNvGrpSpPr/>
        <p:nvPr/>
      </p:nvGrpSpPr>
      <p:grpSpPr>
        <a:xfrm>
          <a:off x="0" y="0"/>
          <a:ext cx="0" cy="0"/>
          <a:chOff x="0" y="0"/>
          <a:chExt cx="0" cy="0"/>
        </a:xfrm>
      </p:grpSpPr>
      <p:pic>
        <p:nvPicPr>
          <p:cNvPr id="318" name="Google Shape;318;p46"/>
          <p:cNvPicPr preferRelativeResize="0"/>
          <p:nvPr/>
        </p:nvPicPr>
        <p:blipFill rotWithShape="1">
          <a:blip r:embed="rId2">
            <a:alphaModFix amt="50000"/>
          </a:blip>
          <a:srcRect b="0" l="0" r="0" t="0"/>
          <a:stretch/>
        </p:blipFill>
        <p:spPr>
          <a:xfrm>
            <a:off x="1121569" y="2679"/>
            <a:ext cx="8010822" cy="4512171"/>
          </a:xfrm>
          <a:prstGeom prst="rect">
            <a:avLst/>
          </a:prstGeom>
          <a:noFill/>
          <a:ln>
            <a:noFill/>
          </a:ln>
          <a:effectLst>
            <a:outerShdw blurRad="50800" rotWithShape="0" algn="ctr" dir="5400000" dist="50800">
              <a:schemeClr val="lt1"/>
            </a:outerShdw>
          </a:effectLst>
        </p:spPr>
      </p:pic>
      <p:pic>
        <p:nvPicPr>
          <p:cNvPr id="319" name="Google Shape;319;p46"/>
          <p:cNvPicPr preferRelativeResize="0"/>
          <p:nvPr/>
        </p:nvPicPr>
        <p:blipFill rotWithShape="1">
          <a:blip r:embed="rId3">
            <a:alphaModFix/>
          </a:blip>
          <a:srcRect b="0" l="0" r="0" t="0"/>
          <a:stretch/>
        </p:blipFill>
        <p:spPr>
          <a:xfrm>
            <a:off x="8336756" y="4757738"/>
            <a:ext cx="483988" cy="173236"/>
          </a:xfrm>
          <a:prstGeom prst="rect">
            <a:avLst/>
          </a:prstGeom>
          <a:noFill/>
          <a:ln>
            <a:noFill/>
          </a:ln>
        </p:spPr>
      </p:pic>
      <p:grpSp>
        <p:nvGrpSpPr>
          <p:cNvPr id="320" name="Google Shape;320;p46"/>
          <p:cNvGrpSpPr/>
          <p:nvPr/>
        </p:nvGrpSpPr>
        <p:grpSpPr>
          <a:xfrm>
            <a:off x="7508467" y="546120"/>
            <a:ext cx="1426227" cy="270548"/>
            <a:chOff x="11725043" y="8364911"/>
            <a:chExt cx="2536417" cy="481060"/>
          </a:xfrm>
        </p:grpSpPr>
        <p:pic>
          <p:nvPicPr>
            <p:cNvPr id="321" name="Google Shape;321;p46"/>
            <p:cNvPicPr preferRelativeResize="0"/>
            <p:nvPr/>
          </p:nvPicPr>
          <p:blipFill rotWithShape="1">
            <a:blip r:embed="rId4">
              <a:alphaModFix/>
            </a:blip>
            <a:srcRect b="0" l="0" r="0" t="0"/>
            <a:stretch/>
          </p:blipFill>
          <p:spPr>
            <a:xfrm>
              <a:off x="11725043" y="8364911"/>
              <a:ext cx="577273" cy="481060"/>
            </a:xfrm>
            <a:prstGeom prst="rect">
              <a:avLst/>
            </a:prstGeom>
            <a:noFill/>
            <a:ln>
              <a:noFill/>
            </a:ln>
          </p:spPr>
        </p:pic>
        <p:sp>
          <p:nvSpPr>
            <p:cNvPr id="322" name="Google Shape;322;p46"/>
            <p:cNvSpPr txBox="1"/>
            <p:nvPr/>
          </p:nvSpPr>
          <p:spPr>
            <a:xfrm>
              <a:off x="12339660" y="8447469"/>
              <a:ext cx="1921800" cy="3285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200"/>
                <a:buFont typeface="Open Sans"/>
                <a:buNone/>
              </a:pPr>
              <a:r>
                <a:rPr b="0" i="0" lang="it" sz="1200" u="none" cap="none" strike="noStrike">
                  <a:solidFill>
                    <a:srgbClr val="2D3293"/>
                  </a:solidFill>
                  <a:latin typeface="Open Sans"/>
                  <a:ea typeface="Open Sans"/>
                  <a:cs typeface="Open Sans"/>
                  <a:sym typeface="Open Sans"/>
                </a:rPr>
                <a:t>@</a:t>
              </a:r>
              <a:r>
                <a:rPr b="1" i="0" lang="it" sz="1200" u="none" cap="none" strike="noStrike">
                  <a:solidFill>
                    <a:srgbClr val="2D3293"/>
                  </a:solidFill>
                  <a:latin typeface="Open Sans"/>
                  <a:ea typeface="Open Sans"/>
                  <a:cs typeface="Open Sans"/>
                  <a:sym typeface="Open Sans"/>
                </a:rPr>
                <a:t>openaire_eu</a:t>
              </a:r>
              <a:endParaRPr b="1" i="0" sz="1200" u="none" cap="none" strike="noStrike">
                <a:solidFill>
                  <a:srgbClr val="2D3293"/>
                </a:solidFill>
                <a:latin typeface="Open Sans"/>
                <a:ea typeface="Open Sans"/>
                <a:cs typeface="Open Sans"/>
                <a:sym typeface="Open Sans"/>
              </a:endParaRPr>
            </a:p>
          </p:txBody>
        </p:sp>
      </p:grpSp>
      <p:pic>
        <p:nvPicPr>
          <p:cNvPr id="323" name="Google Shape;323;p46"/>
          <p:cNvPicPr preferRelativeResize="0"/>
          <p:nvPr/>
        </p:nvPicPr>
        <p:blipFill rotWithShape="1">
          <a:blip r:embed="rId5">
            <a:alphaModFix/>
          </a:blip>
          <a:srcRect b="0" l="0" r="0" t="0"/>
          <a:stretch/>
        </p:blipFill>
        <p:spPr>
          <a:xfrm>
            <a:off x="410766" y="2635151"/>
            <a:ext cx="410766" cy="411658"/>
          </a:xfrm>
          <a:prstGeom prst="rect">
            <a:avLst/>
          </a:prstGeom>
          <a:noFill/>
          <a:ln>
            <a:noFill/>
          </a:ln>
        </p:spPr>
      </p:pic>
      <p:pic>
        <p:nvPicPr>
          <p:cNvPr id="324" name="Google Shape;324;p46"/>
          <p:cNvPicPr preferRelativeResize="0"/>
          <p:nvPr/>
        </p:nvPicPr>
        <p:blipFill rotWithShape="1">
          <a:blip r:embed="rId6">
            <a:alphaModFix/>
          </a:blip>
          <a:srcRect b="0" l="0" r="0" t="0"/>
          <a:stretch/>
        </p:blipFill>
        <p:spPr>
          <a:xfrm>
            <a:off x="400050" y="4614863"/>
            <a:ext cx="1168003" cy="417017"/>
          </a:xfrm>
          <a:prstGeom prst="rect">
            <a:avLst/>
          </a:prstGeom>
          <a:noFill/>
          <a:ln>
            <a:noFill/>
          </a:ln>
        </p:spPr>
      </p:pic>
      <p:pic>
        <p:nvPicPr>
          <p:cNvPr id="325" name="Google Shape;325;p46"/>
          <p:cNvPicPr preferRelativeResize="0"/>
          <p:nvPr/>
        </p:nvPicPr>
        <p:blipFill rotWithShape="1">
          <a:blip r:embed="rId7">
            <a:alphaModFix/>
          </a:blip>
          <a:srcRect b="0" l="0" r="0" t="0"/>
          <a:stretch/>
        </p:blipFill>
        <p:spPr>
          <a:xfrm>
            <a:off x="1821656" y="4684514"/>
            <a:ext cx="467022" cy="324147"/>
          </a:xfrm>
          <a:prstGeom prst="rect">
            <a:avLst/>
          </a:prstGeom>
          <a:noFill/>
          <a:ln>
            <a:noFill/>
          </a:ln>
        </p:spPr>
      </p:pic>
      <p:sp>
        <p:nvSpPr>
          <p:cNvPr id="326" name="Google Shape;326;p46"/>
          <p:cNvSpPr txBox="1"/>
          <p:nvPr>
            <p:ph idx="1" type="body"/>
          </p:nvPr>
        </p:nvSpPr>
        <p:spPr>
          <a:xfrm>
            <a:off x="400049" y="314324"/>
            <a:ext cx="6586200" cy="1366500"/>
          </a:xfrm>
          <a:prstGeom prst="rect">
            <a:avLst/>
          </a:prstGeom>
          <a:noFill/>
          <a:ln>
            <a:noFill/>
          </a:ln>
        </p:spPr>
        <p:txBody>
          <a:bodyPr anchorCtr="0" anchor="b" bIns="40500" lIns="0" spcFirstLastPara="1" rIns="0" wrap="square" tIns="0">
            <a:normAutofit/>
          </a:bodyPr>
          <a:lstStyle>
            <a:lvl1pPr indent="-228600" lvl="0" marL="457200" rtl="0" algn="l">
              <a:lnSpc>
                <a:spcPct val="100000"/>
              </a:lnSpc>
              <a:spcBef>
                <a:spcPts val="0"/>
              </a:spcBef>
              <a:spcAft>
                <a:spcPts val="0"/>
              </a:spcAft>
              <a:buClr>
                <a:schemeClr val="accent1"/>
              </a:buClr>
              <a:buSzPts val="3700"/>
              <a:buFont typeface="Helvetica Neue"/>
              <a:buNone/>
              <a:defRPr b="1" i="0" sz="50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27" name="Google Shape;327;p46"/>
          <p:cNvSpPr txBox="1"/>
          <p:nvPr>
            <p:ph idx="2" type="body"/>
          </p:nvPr>
        </p:nvSpPr>
        <p:spPr>
          <a:xfrm>
            <a:off x="400050" y="1690237"/>
            <a:ext cx="6198300" cy="760200"/>
          </a:xfrm>
          <a:prstGeom prst="rect">
            <a:avLst/>
          </a:prstGeom>
          <a:noFill/>
          <a:ln>
            <a:noFill/>
          </a:ln>
        </p:spPr>
        <p:txBody>
          <a:bodyPr anchorCtr="0" anchor="t" bIns="0" lIns="0" spcFirstLastPara="1" rIns="0" wrap="square" tIns="40500">
            <a:normAutofit/>
          </a:bodyPr>
          <a:lstStyle>
            <a:lvl1pPr indent="-228600" lvl="0" marL="457200" rtl="0" algn="l">
              <a:lnSpc>
                <a:spcPct val="100000"/>
              </a:lnSpc>
              <a:spcBef>
                <a:spcPts val="200"/>
              </a:spcBef>
              <a:spcAft>
                <a:spcPts val="0"/>
              </a:spcAft>
              <a:buClr>
                <a:srgbClr val="4687E6"/>
              </a:buClr>
              <a:buSzPts val="1800"/>
              <a:buFont typeface="Helvetica Neue Light"/>
              <a:buNone/>
              <a:defRPr b="0" i="0" sz="2400">
                <a:solidFill>
                  <a:srgbClr val="4687E6"/>
                </a:solidFill>
                <a:latin typeface="Helvetica Neue Light"/>
                <a:ea typeface="Helvetica Neue Light"/>
                <a:cs typeface="Helvetica Neue Light"/>
                <a:sym typeface="Helvetica Neue Light"/>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28" name="Google Shape;328;p46"/>
          <p:cNvSpPr txBox="1"/>
          <p:nvPr>
            <p:ph idx="3" type="body"/>
          </p:nvPr>
        </p:nvSpPr>
        <p:spPr>
          <a:xfrm>
            <a:off x="951320" y="2630745"/>
            <a:ext cx="3861900" cy="214800"/>
          </a:xfrm>
          <a:prstGeom prst="rect">
            <a:avLst/>
          </a:prstGeom>
          <a:noFill/>
          <a:ln>
            <a:noFill/>
          </a:ln>
        </p:spPr>
        <p:txBody>
          <a:bodyPr anchorCtr="0" anchor="b" bIns="0" lIns="0" spcFirstLastPara="1" rIns="0" wrap="square" tIns="0">
            <a:normAutofit/>
          </a:bodyPr>
          <a:lstStyle>
            <a:lvl1pPr indent="-228600" lvl="0" marL="457200" rtl="0" algn="l">
              <a:lnSpc>
                <a:spcPct val="100000"/>
              </a:lnSpc>
              <a:spcBef>
                <a:spcPts val="2200"/>
              </a:spcBef>
              <a:spcAft>
                <a:spcPts val="0"/>
              </a:spcAft>
              <a:buClr>
                <a:srgbClr val="2D3293"/>
              </a:buClr>
              <a:buSzPts val="1300"/>
              <a:buFont typeface="Helvetica Neue"/>
              <a:buNone/>
              <a:defRPr b="1" i="0" sz="17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29" name="Google Shape;329;p46"/>
          <p:cNvSpPr txBox="1"/>
          <p:nvPr>
            <p:ph idx="4" type="body"/>
          </p:nvPr>
        </p:nvSpPr>
        <p:spPr>
          <a:xfrm>
            <a:off x="951320" y="2845631"/>
            <a:ext cx="3861900" cy="228000"/>
          </a:xfrm>
          <a:prstGeom prst="rect">
            <a:avLst/>
          </a:prstGeom>
          <a:noFill/>
          <a:ln>
            <a:noFill/>
          </a:ln>
        </p:spPr>
        <p:txBody>
          <a:bodyPr anchorCtr="0" anchor="t" bIns="0" lIns="0" spcFirstLastPara="1" rIns="0" wrap="square" tIns="20250">
            <a:normAutofit/>
          </a:bodyPr>
          <a:lstStyle>
            <a:lvl1pPr indent="-228600" lvl="0" marL="457200" rtl="0" algn="l">
              <a:lnSpc>
                <a:spcPct val="100000"/>
              </a:lnSpc>
              <a:spcBef>
                <a:spcPts val="2200"/>
              </a:spcBef>
              <a:spcAft>
                <a:spcPts val="0"/>
              </a:spcAft>
              <a:buClr>
                <a:schemeClr val="accent2"/>
              </a:buClr>
              <a:buSzPts val="1000"/>
              <a:buFont typeface="Helvetica Neue Light"/>
              <a:buNone/>
              <a:defRPr b="0" i="0" sz="1400">
                <a:solidFill>
                  <a:schemeClr val="accent2"/>
                </a:solidFill>
                <a:latin typeface="Helvetica Neue Light"/>
                <a:ea typeface="Helvetica Neue Light"/>
                <a:cs typeface="Helvetica Neue Light"/>
                <a:sym typeface="Helvetica Neue Light"/>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30" name="Google Shape;330;p46"/>
          <p:cNvSpPr txBox="1"/>
          <p:nvPr>
            <p:ph idx="11" type="ftr"/>
          </p:nvPr>
        </p:nvSpPr>
        <p:spPr>
          <a:xfrm>
            <a:off x="3701356" y="4733628"/>
            <a:ext cx="44130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Helvetica Neue Light"/>
                <a:ea typeface="Helvetica Neue Light"/>
                <a:cs typeface="Helvetica Neue Light"/>
                <a:sym typeface="Helvetica Neue Light"/>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331" name="Google Shape;331;p46"/>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accent1"/>
                </a:solidFill>
              </a:defRPr>
            </a:lvl1pPr>
            <a:lvl2pPr lvl="1" rtl="0">
              <a:buNone/>
              <a:defRPr sz="1200">
                <a:solidFill>
                  <a:schemeClr val="accent1"/>
                </a:solidFill>
              </a:defRPr>
            </a:lvl2pPr>
            <a:lvl3pPr lvl="2" rtl="0">
              <a:buNone/>
              <a:defRPr sz="1200">
                <a:solidFill>
                  <a:schemeClr val="accent1"/>
                </a:solidFill>
              </a:defRPr>
            </a:lvl3pPr>
            <a:lvl4pPr lvl="3" rtl="0">
              <a:buNone/>
              <a:defRPr sz="1200">
                <a:solidFill>
                  <a:schemeClr val="accent1"/>
                </a:solidFill>
              </a:defRPr>
            </a:lvl4pPr>
            <a:lvl5pPr lvl="4" rtl="0">
              <a:buNone/>
              <a:defRPr sz="1200">
                <a:solidFill>
                  <a:schemeClr val="accent1"/>
                </a:solidFill>
              </a:defRPr>
            </a:lvl5pPr>
            <a:lvl6pPr lvl="5" rtl="0">
              <a:buNone/>
              <a:defRPr sz="1200">
                <a:solidFill>
                  <a:schemeClr val="accent1"/>
                </a:solidFill>
              </a:defRPr>
            </a:lvl6pPr>
            <a:lvl7pPr lvl="6" rtl="0">
              <a:buNone/>
              <a:defRPr sz="1200">
                <a:solidFill>
                  <a:schemeClr val="accent1"/>
                </a:solidFill>
              </a:defRPr>
            </a:lvl7pPr>
            <a:lvl8pPr lvl="7" rtl="0">
              <a:buNone/>
              <a:defRPr sz="1200">
                <a:solidFill>
                  <a:schemeClr val="accent1"/>
                </a:solidFill>
              </a:defRPr>
            </a:lvl8pPr>
            <a:lvl9pPr lvl="8" rtl="0">
              <a:buNone/>
              <a:defRPr sz="1200">
                <a:solidFill>
                  <a:schemeClr val="accen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p:cSld name="Title 4">
    <p:spTree>
      <p:nvGrpSpPr>
        <p:cNvPr id="332" name="Shape 332"/>
        <p:cNvGrpSpPr/>
        <p:nvPr/>
      </p:nvGrpSpPr>
      <p:grpSpPr>
        <a:xfrm>
          <a:off x="0" y="0"/>
          <a:ext cx="0" cy="0"/>
          <a:chOff x="0" y="0"/>
          <a:chExt cx="0" cy="0"/>
        </a:xfrm>
      </p:grpSpPr>
      <p:pic>
        <p:nvPicPr>
          <p:cNvPr id="333" name="Google Shape;333;p47"/>
          <p:cNvPicPr preferRelativeResize="0"/>
          <p:nvPr/>
        </p:nvPicPr>
        <p:blipFill rotWithShape="1">
          <a:blip r:embed="rId2">
            <a:alphaModFix/>
          </a:blip>
          <a:srcRect b="-15610" l="0" r="0" t="15610"/>
          <a:stretch/>
        </p:blipFill>
        <p:spPr>
          <a:xfrm>
            <a:off x="0" y="0"/>
            <a:ext cx="9143999" cy="6096298"/>
          </a:xfrm>
          <a:prstGeom prst="rect">
            <a:avLst/>
          </a:prstGeom>
          <a:noFill/>
          <a:ln>
            <a:noFill/>
          </a:ln>
        </p:spPr>
      </p:pic>
      <p:sp>
        <p:nvSpPr>
          <p:cNvPr id="334" name="Google Shape;334;p47"/>
          <p:cNvSpPr/>
          <p:nvPr/>
        </p:nvSpPr>
        <p:spPr>
          <a:xfrm>
            <a:off x="0" y="7888"/>
            <a:ext cx="9144000" cy="4536000"/>
          </a:xfrm>
          <a:prstGeom prst="rect">
            <a:avLst/>
          </a:prstGeom>
          <a:gradFill>
            <a:gsLst>
              <a:gs pos="0">
                <a:srgbClr val="2D3293"/>
              </a:gs>
              <a:gs pos="8000">
                <a:srgbClr val="2D3293"/>
              </a:gs>
              <a:gs pos="100000">
                <a:srgbClr val="2D3293">
                  <a:alpha val="0"/>
                </a:srgbClr>
              </a:gs>
            </a:gsLst>
            <a:lin ang="5400012" scaled="0"/>
          </a:gradFill>
          <a:ln>
            <a:noFill/>
          </a:ln>
          <a:effectLst>
            <a:outerShdw blurRad="25400" rotWithShape="0" dir="5400000" dist="12700">
              <a:schemeClr val="accen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35" name="Google Shape;335;p47"/>
          <p:cNvSpPr/>
          <p:nvPr/>
        </p:nvSpPr>
        <p:spPr>
          <a:xfrm>
            <a:off x="0" y="4536581"/>
            <a:ext cx="9144000" cy="628500"/>
          </a:xfrm>
          <a:prstGeom prst="rect">
            <a:avLst/>
          </a:prstGeom>
          <a:solidFill>
            <a:schemeClr val="lt1"/>
          </a:solidFill>
          <a:ln>
            <a:noFill/>
          </a:ln>
          <a:effectLst>
            <a:outerShdw blurRad="25400" rotWithShape="0" dir="5400000" dist="12700">
              <a:schemeClr val="l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336" name="Google Shape;336;p47"/>
          <p:cNvPicPr preferRelativeResize="0"/>
          <p:nvPr/>
        </p:nvPicPr>
        <p:blipFill rotWithShape="1">
          <a:blip r:embed="rId3">
            <a:alphaModFix/>
          </a:blip>
          <a:srcRect b="0" l="0" r="0" t="0"/>
          <a:stretch/>
        </p:blipFill>
        <p:spPr>
          <a:xfrm>
            <a:off x="369689" y="371475"/>
            <a:ext cx="555427" cy="552748"/>
          </a:xfrm>
          <a:prstGeom prst="rect">
            <a:avLst/>
          </a:prstGeom>
          <a:noFill/>
          <a:ln>
            <a:noFill/>
          </a:ln>
        </p:spPr>
      </p:pic>
      <p:pic>
        <p:nvPicPr>
          <p:cNvPr id="337" name="Google Shape;337;p47"/>
          <p:cNvPicPr preferRelativeResize="0"/>
          <p:nvPr/>
        </p:nvPicPr>
        <p:blipFill rotWithShape="1">
          <a:blip r:embed="rId4">
            <a:alphaModFix/>
          </a:blip>
          <a:srcRect b="0" l="0" r="0" t="0"/>
          <a:stretch/>
        </p:blipFill>
        <p:spPr>
          <a:xfrm flipH="1" rot="5400000">
            <a:off x="281285" y="3170932"/>
            <a:ext cx="1087636" cy="1650206"/>
          </a:xfrm>
          <a:prstGeom prst="rect">
            <a:avLst/>
          </a:prstGeom>
          <a:noFill/>
          <a:ln>
            <a:noFill/>
          </a:ln>
        </p:spPr>
      </p:pic>
      <p:pic>
        <p:nvPicPr>
          <p:cNvPr id="338" name="Google Shape;338;p47"/>
          <p:cNvPicPr preferRelativeResize="0"/>
          <p:nvPr/>
        </p:nvPicPr>
        <p:blipFill rotWithShape="1">
          <a:blip r:embed="rId5">
            <a:alphaModFix/>
          </a:blip>
          <a:srcRect b="0" l="0" r="0" t="0"/>
          <a:stretch/>
        </p:blipFill>
        <p:spPr>
          <a:xfrm>
            <a:off x="8283178" y="4779169"/>
            <a:ext cx="395586" cy="141982"/>
          </a:xfrm>
          <a:prstGeom prst="rect">
            <a:avLst/>
          </a:prstGeom>
          <a:noFill/>
          <a:ln>
            <a:noFill/>
          </a:ln>
        </p:spPr>
      </p:pic>
      <p:pic>
        <p:nvPicPr>
          <p:cNvPr id="339" name="Google Shape;339;p47"/>
          <p:cNvPicPr preferRelativeResize="0"/>
          <p:nvPr/>
        </p:nvPicPr>
        <p:blipFill rotWithShape="1">
          <a:blip r:embed="rId6">
            <a:alphaModFix/>
          </a:blip>
          <a:srcRect b="0" l="0" r="0" t="0"/>
          <a:stretch/>
        </p:blipFill>
        <p:spPr>
          <a:xfrm>
            <a:off x="6937475" y="4758631"/>
            <a:ext cx="242890" cy="201812"/>
          </a:xfrm>
          <a:prstGeom prst="rect">
            <a:avLst/>
          </a:prstGeom>
          <a:noFill/>
          <a:ln>
            <a:noFill/>
          </a:ln>
        </p:spPr>
      </p:pic>
      <p:sp>
        <p:nvSpPr>
          <p:cNvPr id="340" name="Google Shape;340;p47"/>
          <p:cNvSpPr txBox="1"/>
          <p:nvPr/>
        </p:nvSpPr>
        <p:spPr>
          <a:xfrm>
            <a:off x="7058918" y="4756845"/>
            <a:ext cx="11019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sp>
        <p:nvSpPr>
          <p:cNvPr id="341" name="Google Shape;341;p47"/>
          <p:cNvSpPr txBox="1"/>
          <p:nvPr>
            <p:ph idx="1" type="body"/>
          </p:nvPr>
        </p:nvSpPr>
        <p:spPr>
          <a:xfrm>
            <a:off x="392354" y="1207536"/>
            <a:ext cx="8252700" cy="1364100"/>
          </a:xfrm>
          <a:prstGeom prst="rect">
            <a:avLst/>
          </a:prstGeom>
          <a:noFill/>
          <a:ln>
            <a:noFill/>
          </a:ln>
        </p:spPr>
        <p:txBody>
          <a:bodyPr anchorCtr="0" anchor="b" bIns="40500" lIns="0" spcFirstLastPara="1" rIns="0" wrap="square" tIns="0">
            <a:normAutofit/>
          </a:bodyPr>
          <a:lstStyle>
            <a:lvl1pPr indent="-228600" lvl="0" marL="457200" rtl="0" algn="l">
              <a:lnSpc>
                <a:spcPct val="100000"/>
              </a:lnSpc>
              <a:spcBef>
                <a:spcPts val="0"/>
              </a:spcBef>
              <a:spcAft>
                <a:spcPts val="0"/>
              </a:spcAft>
              <a:buClr>
                <a:schemeClr val="lt1"/>
              </a:buClr>
              <a:buSzPts val="3700"/>
              <a:buFont typeface="Helvetica Neue"/>
              <a:buNone/>
              <a:defRPr b="1" i="0" sz="5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42" name="Google Shape;342;p47"/>
          <p:cNvSpPr txBox="1"/>
          <p:nvPr>
            <p:ph idx="2" type="body"/>
          </p:nvPr>
        </p:nvSpPr>
        <p:spPr>
          <a:xfrm>
            <a:off x="377123" y="2571750"/>
            <a:ext cx="8268000" cy="1600200"/>
          </a:xfrm>
          <a:prstGeom prst="rect">
            <a:avLst/>
          </a:prstGeom>
          <a:noFill/>
          <a:ln>
            <a:noFill/>
          </a:ln>
        </p:spPr>
        <p:txBody>
          <a:bodyPr anchorCtr="0" anchor="t" bIns="0" lIns="0" spcFirstLastPara="1" rIns="0" wrap="square" tIns="40500">
            <a:normAutofit/>
          </a:bodyPr>
          <a:lstStyle>
            <a:lvl1pPr indent="-228600" lvl="0" marL="457200" rtl="0" algn="l">
              <a:lnSpc>
                <a:spcPct val="100000"/>
              </a:lnSpc>
              <a:spcBef>
                <a:spcPts val="200"/>
              </a:spcBef>
              <a:spcAft>
                <a:spcPts val="0"/>
              </a:spcAft>
              <a:buClr>
                <a:schemeClr val="lt1"/>
              </a:buClr>
              <a:buSzPts val="1800"/>
              <a:buFont typeface="Helvetica Neue"/>
              <a:buNone/>
              <a:defRPr b="0" i="0" sz="24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43" name="Google Shape;343;p47"/>
          <p:cNvSpPr txBox="1"/>
          <p:nvPr>
            <p:ph idx="3" type="body"/>
          </p:nvPr>
        </p:nvSpPr>
        <p:spPr>
          <a:xfrm>
            <a:off x="5134195" y="481818"/>
            <a:ext cx="3510900" cy="214800"/>
          </a:xfrm>
          <a:prstGeom prst="rect">
            <a:avLst/>
          </a:prstGeom>
          <a:noFill/>
          <a:ln>
            <a:noFill/>
          </a:ln>
        </p:spPr>
        <p:txBody>
          <a:bodyPr anchorCtr="0" anchor="b" bIns="0" lIns="0" spcFirstLastPara="1" rIns="0" wrap="square" tIns="0">
            <a:noAutofit/>
          </a:bodyPr>
          <a:lstStyle>
            <a:lvl1pPr indent="-228600" lvl="0" marL="457200" rtl="0" algn="r">
              <a:lnSpc>
                <a:spcPct val="100000"/>
              </a:lnSpc>
              <a:spcBef>
                <a:spcPts val="2200"/>
              </a:spcBef>
              <a:spcAft>
                <a:spcPts val="0"/>
              </a:spcAft>
              <a:buClr>
                <a:schemeClr val="lt1"/>
              </a:buClr>
              <a:buSzPts val="1200"/>
              <a:buFont typeface="Helvetica Neue"/>
              <a:buNone/>
              <a:defRPr b="1" i="0" sz="16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44" name="Google Shape;344;p47"/>
          <p:cNvSpPr txBox="1"/>
          <p:nvPr>
            <p:ph idx="4" type="body"/>
          </p:nvPr>
        </p:nvSpPr>
        <p:spPr>
          <a:xfrm>
            <a:off x="5134195" y="696334"/>
            <a:ext cx="3510900" cy="228000"/>
          </a:xfrm>
          <a:prstGeom prst="rect">
            <a:avLst/>
          </a:prstGeom>
          <a:noFill/>
          <a:ln>
            <a:noFill/>
          </a:ln>
        </p:spPr>
        <p:txBody>
          <a:bodyPr anchorCtr="0" anchor="t" bIns="0" lIns="0" spcFirstLastPara="1" rIns="0" wrap="square" tIns="20250">
            <a:normAutofit/>
          </a:bodyPr>
          <a:lstStyle>
            <a:lvl1pPr indent="-228600" lvl="0" marL="457200" rtl="0" algn="r">
              <a:lnSpc>
                <a:spcPct val="100000"/>
              </a:lnSpc>
              <a:spcBef>
                <a:spcPts val="2200"/>
              </a:spcBef>
              <a:spcAft>
                <a:spcPts val="0"/>
              </a:spcAft>
              <a:buClr>
                <a:schemeClr val="lt1"/>
              </a:buClr>
              <a:buSzPts val="800"/>
              <a:buFont typeface="Helvetica Neue"/>
              <a:buNone/>
              <a:defRPr b="0" i="0" sz="11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45" name="Google Shape;345;p47"/>
          <p:cNvSpPr txBox="1"/>
          <p:nvPr>
            <p:ph idx="11" type="ftr"/>
          </p:nvPr>
        </p:nvSpPr>
        <p:spPr>
          <a:xfrm>
            <a:off x="2718197" y="4772025"/>
            <a:ext cx="37086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346" name="Google Shape;346;p47"/>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5">
  <p:cSld name="Title 5">
    <p:bg>
      <p:bgPr>
        <a:gradFill>
          <a:gsLst>
            <a:gs pos="0">
              <a:schemeClr val="accent2"/>
            </a:gs>
            <a:gs pos="100000">
              <a:srgbClr val="FFFFFF">
                <a:alpha val="0"/>
              </a:srgbClr>
            </a:gs>
          </a:gsLst>
          <a:lin ang="5400012" scaled="0"/>
        </a:gradFill>
      </p:bgPr>
    </p:bg>
    <p:spTree>
      <p:nvGrpSpPr>
        <p:cNvPr id="347" name="Shape 347"/>
        <p:cNvGrpSpPr/>
        <p:nvPr/>
      </p:nvGrpSpPr>
      <p:grpSpPr>
        <a:xfrm>
          <a:off x="0" y="0"/>
          <a:ext cx="0" cy="0"/>
          <a:chOff x="0" y="0"/>
          <a:chExt cx="0" cy="0"/>
        </a:xfrm>
      </p:grpSpPr>
      <p:sp>
        <p:nvSpPr>
          <p:cNvPr id="348" name="Google Shape;348;p48"/>
          <p:cNvSpPr/>
          <p:nvPr/>
        </p:nvSpPr>
        <p:spPr>
          <a:xfrm>
            <a:off x="0" y="0"/>
            <a:ext cx="9144000" cy="4253400"/>
          </a:xfrm>
          <a:prstGeom prst="rect">
            <a:avLst/>
          </a:prstGeom>
          <a:gradFill>
            <a:gsLst>
              <a:gs pos="0">
                <a:srgbClr val="3789DE"/>
              </a:gs>
              <a:gs pos="100000">
                <a:srgbClr val="FFFFFF">
                  <a:alpha val="0"/>
                </a:srgbClr>
              </a:gs>
            </a:gsLst>
            <a:lin ang="5400012" scaled="0"/>
          </a:gradFill>
          <a:ln>
            <a:noFill/>
          </a:ln>
          <a:effectLst>
            <a:outerShdw blurRad="25400" rotWithShape="0" dir="5400000" dist="12700">
              <a:schemeClr val="accent2">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349" name="Google Shape;349;p48"/>
          <p:cNvPicPr preferRelativeResize="0"/>
          <p:nvPr/>
        </p:nvPicPr>
        <p:blipFill rotWithShape="1">
          <a:blip r:embed="rId2">
            <a:alphaModFix/>
          </a:blip>
          <a:srcRect b="0" l="0" r="0" t="0"/>
          <a:stretch/>
        </p:blipFill>
        <p:spPr>
          <a:xfrm rot="10800000">
            <a:off x="-2" y="0"/>
            <a:ext cx="8015290" cy="4514850"/>
          </a:xfrm>
          <a:prstGeom prst="rect">
            <a:avLst/>
          </a:prstGeom>
          <a:noFill/>
          <a:ln>
            <a:noFill/>
          </a:ln>
        </p:spPr>
      </p:pic>
      <p:pic>
        <p:nvPicPr>
          <p:cNvPr id="350" name="Google Shape;350;p48"/>
          <p:cNvPicPr preferRelativeResize="0"/>
          <p:nvPr/>
        </p:nvPicPr>
        <p:blipFill rotWithShape="1">
          <a:blip r:embed="rId3">
            <a:alphaModFix/>
          </a:blip>
          <a:srcRect b="0" l="0" r="0" t="0"/>
          <a:stretch/>
        </p:blipFill>
        <p:spPr>
          <a:xfrm>
            <a:off x="8283178" y="4779169"/>
            <a:ext cx="395586" cy="141982"/>
          </a:xfrm>
          <a:prstGeom prst="rect">
            <a:avLst/>
          </a:prstGeom>
          <a:noFill/>
          <a:ln>
            <a:noFill/>
          </a:ln>
        </p:spPr>
      </p:pic>
      <p:pic>
        <p:nvPicPr>
          <p:cNvPr id="351" name="Google Shape;351;p48"/>
          <p:cNvPicPr preferRelativeResize="0"/>
          <p:nvPr/>
        </p:nvPicPr>
        <p:blipFill rotWithShape="1">
          <a:blip r:embed="rId4">
            <a:alphaModFix/>
          </a:blip>
          <a:srcRect b="0" l="0" r="0" t="0"/>
          <a:stretch/>
        </p:blipFill>
        <p:spPr>
          <a:xfrm>
            <a:off x="6937475" y="4758631"/>
            <a:ext cx="242890" cy="201812"/>
          </a:xfrm>
          <a:prstGeom prst="rect">
            <a:avLst/>
          </a:prstGeom>
          <a:noFill/>
          <a:ln>
            <a:noFill/>
          </a:ln>
        </p:spPr>
      </p:pic>
      <p:sp>
        <p:nvSpPr>
          <p:cNvPr id="352" name="Google Shape;352;p48"/>
          <p:cNvSpPr txBox="1"/>
          <p:nvPr/>
        </p:nvSpPr>
        <p:spPr>
          <a:xfrm>
            <a:off x="7058918" y="4756845"/>
            <a:ext cx="1101900" cy="1539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2D3293"/>
              </a:buClr>
              <a:buSzPts val="1000"/>
              <a:buFont typeface="Open Sans"/>
              <a:buNone/>
            </a:pPr>
            <a:r>
              <a:rPr b="1" i="0" lang="it" sz="1000" u="none" cap="none" strike="noStrike">
                <a:solidFill>
                  <a:srgbClr val="2D3293"/>
                </a:solidFill>
                <a:latin typeface="Open Sans"/>
                <a:ea typeface="Open Sans"/>
                <a:cs typeface="Open Sans"/>
                <a:sym typeface="Open Sans"/>
              </a:rPr>
              <a:t>@openaire_eu</a:t>
            </a:r>
            <a:endParaRPr b="1" i="0" sz="1000" u="none" cap="none" strike="noStrike">
              <a:solidFill>
                <a:srgbClr val="2D3293"/>
              </a:solidFill>
              <a:latin typeface="Open Sans"/>
              <a:ea typeface="Open Sans"/>
              <a:cs typeface="Open Sans"/>
              <a:sym typeface="Open Sans"/>
            </a:endParaRPr>
          </a:p>
        </p:txBody>
      </p:sp>
      <p:sp>
        <p:nvSpPr>
          <p:cNvPr id="353" name="Google Shape;353;p48"/>
          <p:cNvSpPr txBox="1"/>
          <p:nvPr>
            <p:ph idx="1" type="body"/>
          </p:nvPr>
        </p:nvSpPr>
        <p:spPr>
          <a:xfrm>
            <a:off x="845212" y="244528"/>
            <a:ext cx="7852500" cy="2011500"/>
          </a:xfrm>
          <a:prstGeom prst="rect">
            <a:avLst/>
          </a:prstGeom>
          <a:noFill/>
          <a:ln>
            <a:noFill/>
          </a:ln>
        </p:spPr>
        <p:txBody>
          <a:bodyPr anchorCtr="0" anchor="b" bIns="40500" lIns="0" spcFirstLastPara="1" rIns="0" wrap="square" tIns="0">
            <a:normAutofit/>
          </a:bodyPr>
          <a:lstStyle>
            <a:lvl1pPr indent="-228600" lvl="0" marL="457200" rtl="0" algn="r">
              <a:lnSpc>
                <a:spcPct val="109090"/>
              </a:lnSpc>
              <a:spcBef>
                <a:spcPts val="0"/>
              </a:spcBef>
              <a:spcAft>
                <a:spcPts val="0"/>
              </a:spcAft>
              <a:buClr>
                <a:srgbClr val="2D3293"/>
              </a:buClr>
              <a:buSzPts val="3700"/>
              <a:buFont typeface="Helvetica Neue"/>
              <a:buNone/>
              <a:defRPr b="1" i="0" sz="50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54" name="Google Shape;354;p48"/>
          <p:cNvSpPr txBox="1"/>
          <p:nvPr>
            <p:ph idx="2" type="body"/>
          </p:nvPr>
        </p:nvSpPr>
        <p:spPr>
          <a:xfrm>
            <a:off x="1131900" y="2256085"/>
            <a:ext cx="7565700" cy="756900"/>
          </a:xfrm>
          <a:prstGeom prst="rect">
            <a:avLst/>
          </a:prstGeom>
          <a:noFill/>
          <a:ln>
            <a:noFill/>
          </a:ln>
        </p:spPr>
        <p:txBody>
          <a:bodyPr anchorCtr="0" anchor="t" bIns="0" lIns="0" spcFirstLastPara="1" rIns="0" wrap="square" tIns="40500">
            <a:normAutofit/>
          </a:bodyPr>
          <a:lstStyle>
            <a:lvl1pPr indent="-228600" lvl="0" marL="457200" rtl="0" algn="r">
              <a:lnSpc>
                <a:spcPct val="100000"/>
              </a:lnSpc>
              <a:spcBef>
                <a:spcPts val="200"/>
              </a:spcBef>
              <a:spcAft>
                <a:spcPts val="0"/>
              </a:spcAft>
              <a:buClr>
                <a:schemeClr val="accent6"/>
              </a:buClr>
              <a:buSzPts val="1800"/>
              <a:buFont typeface="Helvetica Neue Light"/>
              <a:buNone/>
              <a:defRPr b="0" i="0" sz="2400">
                <a:solidFill>
                  <a:schemeClr val="accent6"/>
                </a:solidFill>
                <a:latin typeface="Helvetica Neue Light"/>
                <a:ea typeface="Helvetica Neue Light"/>
                <a:cs typeface="Helvetica Neue Light"/>
                <a:sym typeface="Helvetica Neue Light"/>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55" name="Google Shape;355;p48"/>
          <p:cNvSpPr txBox="1"/>
          <p:nvPr>
            <p:ph idx="3" type="body"/>
          </p:nvPr>
        </p:nvSpPr>
        <p:spPr>
          <a:xfrm>
            <a:off x="5186803" y="3329454"/>
            <a:ext cx="3510900" cy="214800"/>
          </a:xfrm>
          <a:prstGeom prst="rect">
            <a:avLst/>
          </a:prstGeom>
          <a:noFill/>
          <a:ln>
            <a:noFill/>
          </a:ln>
        </p:spPr>
        <p:txBody>
          <a:bodyPr anchorCtr="0" anchor="b" bIns="0" lIns="0" spcFirstLastPara="1" rIns="0" wrap="square" tIns="0">
            <a:normAutofit/>
          </a:bodyPr>
          <a:lstStyle>
            <a:lvl1pPr indent="-228600" lvl="0" marL="457200" rtl="0" algn="r">
              <a:lnSpc>
                <a:spcPct val="100000"/>
              </a:lnSpc>
              <a:spcBef>
                <a:spcPts val="2200"/>
              </a:spcBef>
              <a:spcAft>
                <a:spcPts val="0"/>
              </a:spcAft>
              <a:buClr>
                <a:srgbClr val="2D3293"/>
              </a:buClr>
              <a:buSzPts val="1300"/>
              <a:buFont typeface="Helvetica Neue"/>
              <a:buNone/>
              <a:defRPr b="1" i="0" sz="17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56" name="Google Shape;356;p48"/>
          <p:cNvSpPr txBox="1"/>
          <p:nvPr>
            <p:ph idx="4" type="body"/>
          </p:nvPr>
        </p:nvSpPr>
        <p:spPr>
          <a:xfrm>
            <a:off x="5186803" y="3543970"/>
            <a:ext cx="3510900" cy="228000"/>
          </a:xfrm>
          <a:prstGeom prst="rect">
            <a:avLst/>
          </a:prstGeom>
          <a:noFill/>
          <a:ln>
            <a:noFill/>
          </a:ln>
        </p:spPr>
        <p:txBody>
          <a:bodyPr anchorCtr="0" anchor="t" bIns="0" lIns="0" spcFirstLastPara="1" rIns="0" wrap="square" tIns="20250">
            <a:normAutofit/>
          </a:bodyPr>
          <a:lstStyle>
            <a:lvl1pPr indent="-228600" lvl="0" marL="457200" rtl="0" algn="r">
              <a:lnSpc>
                <a:spcPct val="100000"/>
              </a:lnSpc>
              <a:spcBef>
                <a:spcPts val="2200"/>
              </a:spcBef>
              <a:spcAft>
                <a:spcPts val="0"/>
              </a:spcAft>
              <a:buClr>
                <a:srgbClr val="4687E6"/>
              </a:buClr>
              <a:buSzPts val="1000"/>
              <a:buFont typeface="Helvetica Neue Light"/>
              <a:buNone/>
              <a:defRPr b="0" i="0" sz="1400">
                <a:solidFill>
                  <a:srgbClr val="4687E6"/>
                </a:solidFill>
                <a:latin typeface="Helvetica Neue Light"/>
                <a:ea typeface="Helvetica Neue Light"/>
                <a:cs typeface="Helvetica Neue Light"/>
                <a:sym typeface="Helvetica Neue Light"/>
              </a:defRPr>
            </a:lvl1pPr>
            <a:lvl2pPr indent="-228600" lvl="1" marL="914400" rtl="0" algn="l">
              <a:lnSpc>
                <a:spcPct val="100000"/>
              </a:lnSpc>
              <a:spcBef>
                <a:spcPts val="2200"/>
              </a:spcBef>
              <a:spcAft>
                <a:spcPts val="0"/>
              </a:spcAft>
              <a:buClr>
                <a:srgbClr val="2D3293"/>
              </a:buClr>
              <a:buSzPts val="800"/>
              <a:buFont typeface="Arial"/>
              <a:buNone/>
              <a:defRPr b="1" i="0" sz="1000">
                <a:solidFill>
                  <a:srgbClr val="2D3293"/>
                </a:solidFill>
                <a:latin typeface="Open Sans"/>
                <a:ea typeface="Open Sans"/>
                <a:cs typeface="Open Sans"/>
                <a:sym typeface="Open Sans"/>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57" name="Google Shape;357;p48"/>
          <p:cNvSpPr txBox="1"/>
          <p:nvPr>
            <p:ph idx="11" type="ftr"/>
          </p:nvPr>
        </p:nvSpPr>
        <p:spPr>
          <a:xfrm>
            <a:off x="2718197" y="4753273"/>
            <a:ext cx="3708600" cy="211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SzPts val="800"/>
              <a:buNone/>
              <a:defRPr sz="800">
                <a:solidFill>
                  <a:srgbClr val="6A6A6A"/>
                </a:solidFill>
                <a:latin typeface="Helvetica Neue Light"/>
                <a:ea typeface="Helvetica Neue Light"/>
                <a:cs typeface="Helvetica Neue Light"/>
                <a:sym typeface="Helvetica Neue Light"/>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358" name="Google Shape;358;p48"/>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rgbClr val="2D3293"/>
                </a:solidFill>
              </a:defRPr>
            </a:lvl1pPr>
            <a:lvl2pPr lvl="1" rtl="0">
              <a:buNone/>
              <a:defRPr sz="1200">
                <a:solidFill>
                  <a:srgbClr val="2D3293"/>
                </a:solidFill>
              </a:defRPr>
            </a:lvl2pPr>
            <a:lvl3pPr lvl="2" rtl="0">
              <a:buNone/>
              <a:defRPr sz="1200">
                <a:solidFill>
                  <a:srgbClr val="2D3293"/>
                </a:solidFill>
              </a:defRPr>
            </a:lvl3pPr>
            <a:lvl4pPr lvl="3" rtl="0">
              <a:buNone/>
              <a:defRPr sz="1200">
                <a:solidFill>
                  <a:srgbClr val="2D3293"/>
                </a:solidFill>
              </a:defRPr>
            </a:lvl4pPr>
            <a:lvl5pPr lvl="4" rtl="0">
              <a:buNone/>
              <a:defRPr sz="1200">
                <a:solidFill>
                  <a:srgbClr val="2D3293"/>
                </a:solidFill>
              </a:defRPr>
            </a:lvl5pPr>
            <a:lvl6pPr lvl="5" rtl="0">
              <a:buNone/>
              <a:defRPr sz="1200">
                <a:solidFill>
                  <a:srgbClr val="2D3293"/>
                </a:solidFill>
              </a:defRPr>
            </a:lvl6pPr>
            <a:lvl7pPr lvl="6" rtl="0">
              <a:buNone/>
              <a:defRPr sz="1200">
                <a:solidFill>
                  <a:srgbClr val="2D3293"/>
                </a:solidFill>
              </a:defRPr>
            </a:lvl7pPr>
            <a:lvl8pPr lvl="7" rtl="0">
              <a:buNone/>
              <a:defRPr sz="1200">
                <a:solidFill>
                  <a:srgbClr val="2D3293"/>
                </a:solidFill>
              </a:defRPr>
            </a:lvl8pPr>
            <a:lvl9pPr lvl="8" rtl="0">
              <a:buNone/>
              <a:defRPr sz="1200">
                <a:solidFill>
                  <a:srgbClr val="2D3293"/>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cSld name="Contents">
    <p:spTree>
      <p:nvGrpSpPr>
        <p:cNvPr id="359" name="Shape 359"/>
        <p:cNvGrpSpPr/>
        <p:nvPr/>
      </p:nvGrpSpPr>
      <p:grpSpPr>
        <a:xfrm>
          <a:off x="0" y="0"/>
          <a:ext cx="0" cy="0"/>
          <a:chOff x="0" y="0"/>
          <a:chExt cx="0" cy="0"/>
        </a:xfrm>
      </p:grpSpPr>
      <p:pic>
        <p:nvPicPr>
          <p:cNvPr id="360" name="Google Shape;360;p49"/>
          <p:cNvPicPr preferRelativeResize="0"/>
          <p:nvPr/>
        </p:nvPicPr>
        <p:blipFill rotWithShape="1">
          <a:blip r:embed="rId2">
            <a:alphaModFix amt="50000"/>
          </a:blip>
          <a:srcRect b="0" l="0" r="0" t="0"/>
          <a:stretch/>
        </p:blipFill>
        <p:spPr>
          <a:xfrm>
            <a:off x="-2679" y="0"/>
            <a:ext cx="7992963" cy="4502348"/>
          </a:xfrm>
          <a:prstGeom prst="rect">
            <a:avLst/>
          </a:prstGeom>
          <a:noFill/>
          <a:ln>
            <a:noFill/>
          </a:ln>
          <a:effectLst>
            <a:outerShdw blurRad="50800" rotWithShape="0" algn="ctr" dir="5400000" dist="50800">
              <a:schemeClr val="lt1"/>
            </a:outerShdw>
          </a:effectLst>
        </p:spPr>
      </p:pic>
      <p:sp>
        <p:nvSpPr>
          <p:cNvPr id="361" name="Google Shape;361;p49"/>
          <p:cNvSpPr txBox="1"/>
          <p:nvPr>
            <p:ph idx="1" type="body"/>
          </p:nvPr>
        </p:nvSpPr>
        <p:spPr>
          <a:xfrm>
            <a:off x="1500188" y="445592"/>
            <a:ext cx="7197600" cy="478500"/>
          </a:xfrm>
          <a:prstGeom prst="rect">
            <a:avLst/>
          </a:prstGeom>
          <a:noFill/>
          <a:ln>
            <a:noFill/>
          </a:ln>
        </p:spPr>
        <p:txBody>
          <a:bodyPr anchorCtr="0" anchor="ctr" bIns="0" lIns="0" spcFirstLastPara="1" rIns="0" wrap="square" tIns="0">
            <a:normAutofit/>
          </a:bodyPr>
          <a:lstStyle>
            <a:lvl1pPr indent="-228600" lvl="0" marL="457200" rtl="0" algn="r">
              <a:lnSpc>
                <a:spcPct val="110666"/>
              </a:lnSpc>
              <a:spcBef>
                <a:spcPts val="0"/>
              </a:spcBef>
              <a:spcAft>
                <a:spcPts val="0"/>
              </a:spcAft>
              <a:buClr>
                <a:schemeClr val="accent1"/>
              </a:buClr>
              <a:buSzPts val="2500"/>
              <a:buFont typeface="Helvetica Neue"/>
              <a:buNone/>
              <a:defRPr b="1" i="0" sz="34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62" name="Google Shape;362;p49"/>
          <p:cNvSpPr txBox="1"/>
          <p:nvPr>
            <p:ph idx="2" type="body"/>
          </p:nvPr>
        </p:nvSpPr>
        <p:spPr>
          <a:xfrm>
            <a:off x="1500188" y="1143245"/>
            <a:ext cx="7197600" cy="3028800"/>
          </a:xfrm>
          <a:prstGeom prst="rect">
            <a:avLst/>
          </a:prstGeom>
          <a:noFill/>
          <a:ln>
            <a:noFill/>
          </a:ln>
        </p:spPr>
        <p:txBody>
          <a:bodyPr anchorCtr="0" anchor="t" bIns="0" lIns="0" spcFirstLastPara="1" rIns="0" wrap="square" tIns="0">
            <a:normAutofit/>
          </a:bodyPr>
          <a:lstStyle>
            <a:lvl1pPr indent="-228600" lvl="0" marL="457200" marR="0" rtl="0" algn="r">
              <a:lnSpc>
                <a:spcPct val="100000"/>
              </a:lnSpc>
              <a:spcBef>
                <a:spcPts val="200"/>
              </a:spcBef>
              <a:spcAft>
                <a:spcPts val="0"/>
              </a:spcAft>
              <a:buClr>
                <a:srgbClr val="4687E6"/>
              </a:buClr>
              <a:buSzPts val="1700"/>
              <a:buFont typeface="Helvetica Neue"/>
              <a:buNone/>
              <a:defRPr b="0" i="0" sz="2300">
                <a:solidFill>
                  <a:srgbClr val="4687E6"/>
                </a:solidFill>
                <a:latin typeface="Helvetica Neue"/>
                <a:ea typeface="Helvetica Neue"/>
                <a:cs typeface="Helvetica Neue"/>
                <a:sym typeface="Helvetica Neue"/>
              </a:defRPr>
            </a:lvl1pPr>
            <a:lvl2pPr indent="-228600" lvl="1" marL="914400" rtl="0" algn="r">
              <a:lnSpc>
                <a:spcPct val="100000"/>
              </a:lnSpc>
              <a:spcBef>
                <a:spcPts val="200"/>
              </a:spcBef>
              <a:spcAft>
                <a:spcPts val="0"/>
              </a:spcAft>
              <a:buClr>
                <a:srgbClr val="000000"/>
              </a:buClr>
              <a:buSzPts val="2000"/>
              <a:buFont typeface="Open Sans"/>
              <a:buNone/>
              <a:defRPr b="1" sz="2700">
                <a:latin typeface="Open Sans"/>
                <a:ea typeface="Open Sans"/>
                <a:cs typeface="Open Sans"/>
                <a:sym typeface="Open Sans"/>
              </a:defRPr>
            </a:lvl2pPr>
            <a:lvl3pPr indent="-228600" lvl="2" marL="1371600" rtl="0" algn="r">
              <a:lnSpc>
                <a:spcPct val="100000"/>
              </a:lnSpc>
              <a:spcBef>
                <a:spcPts val="200"/>
              </a:spcBef>
              <a:spcAft>
                <a:spcPts val="0"/>
              </a:spcAft>
              <a:buClr>
                <a:srgbClr val="000000"/>
              </a:buClr>
              <a:buSzPts val="2000"/>
              <a:buFont typeface="Open Sans"/>
              <a:buNone/>
              <a:defRPr b="1" sz="2700">
                <a:latin typeface="Open Sans"/>
                <a:ea typeface="Open Sans"/>
                <a:cs typeface="Open Sans"/>
                <a:sym typeface="Open Sans"/>
              </a:defRPr>
            </a:lvl3pPr>
            <a:lvl4pPr indent="-228600" lvl="3" marL="1828800" rtl="0" algn="r">
              <a:lnSpc>
                <a:spcPct val="100000"/>
              </a:lnSpc>
              <a:spcBef>
                <a:spcPts val="200"/>
              </a:spcBef>
              <a:spcAft>
                <a:spcPts val="0"/>
              </a:spcAft>
              <a:buClr>
                <a:srgbClr val="000000"/>
              </a:buClr>
              <a:buSzPts val="2000"/>
              <a:buFont typeface="Open Sans"/>
              <a:buNone/>
              <a:defRPr b="1" sz="2700">
                <a:latin typeface="Open Sans"/>
                <a:ea typeface="Open Sans"/>
                <a:cs typeface="Open Sans"/>
                <a:sym typeface="Open Sans"/>
              </a:defRPr>
            </a:lvl4pPr>
            <a:lvl5pPr indent="-228600" lvl="4" marL="2286000" rtl="0" algn="r">
              <a:lnSpc>
                <a:spcPct val="100000"/>
              </a:lnSpc>
              <a:spcBef>
                <a:spcPts val="200"/>
              </a:spcBef>
              <a:spcAft>
                <a:spcPts val="0"/>
              </a:spcAft>
              <a:buClr>
                <a:srgbClr val="000000"/>
              </a:buClr>
              <a:buSzPts val="2000"/>
              <a:buFont typeface="Open Sans"/>
              <a:buNone/>
              <a:defRPr b="1" sz="27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63" name="Google Shape;363;p49"/>
          <p:cNvSpPr txBox="1"/>
          <p:nvPr>
            <p:ph idx="11" type="ftr"/>
          </p:nvPr>
        </p:nvSpPr>
        <p:spPr>
          <a:xfrm>
            <a:off x="4076403" y="4733628"/>
            <a:ext cx="46632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364" name="Google Shape;364;p49"/>
          <p:cNvSpPr txBox="1"/>
          <p:nvPr>
            <p:ph idx="12" type="sldNum"/>
          </p:nvPr>
        </p:nvSpPr>
        <p:spPr>
          <a:xfrm>
            <a:off x="8759130" y="4733628"/>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 + Text">
  <p:cSld name="Titles + Text">
    <p:spTree>
      <p:nvGrpSpPr>
        <p:cNvPr id="365" name="Shape 365"/>
        <p:cNvGrpSpPr/>
        <p:nvPr/>
      </p:nvGrpSpPr>
      <p:grpSpPr>
        <a:xfrm>
          <a:off x="0" y="0"/>
          <a:ext cx="0" cy="0"/>
          <a:chOff x="0" y="0"/>
          <a:chExt cx="0" cy="0"/>
        </a:xfrm>
      </p:grpSpPr>
      <p:pic>
        <p:nvPicPr>
          <p:cNvPr id="366" name="Google Shape;366;p50"/>
          <p:cNvPicPr preferRelativeResize="0"/>
          <p:nvPr/>
        </p:nvPicPr>
        <p:blipFill rotWithShape="1">
          <a:blip r:embed="rId2">
            <a:alphaModFix/>
          </a:blip>
          <a:srcRect b="0" l="0" r="0" t="0"/>
          <a:stretch/>
        </p:blipFill>
        <p:spPr>
          <a:xfrm>
            <a:off x="12502" y="0"/>
            <a:ext cx="9131498" cy="5143500"/>
          </a:xfrm>
          <a:prstGeom prst="rect">
            <a:avLst/>
          </a:prstGeom>
          <a:noFill/>
          <a:ln>
            <a:noFill/>
          </a:ln>
        </p:spPr>
      </p:pic>
      <p:sp>
        <p:nvSpPr>
          <p:cNvPr id="367" name="Google Shape;367;p50"/>
          <p:cNvSpPr txBox="1"/>
          <p:nvPr>
            <p:ph idx="1" type="body"/>
          </p:nvPr>
        </p:nvSpPr>
        <p:spPr>
          <a:xfrm>
            <a:off x="407194" y="445592"/>
            <a:ext cx="7240500" cy="3429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2"/>
              </a:buClr>
              <a:buSzPts val="2000"/>
              <a:buFont typeface="Open Sans"/>
              <a:buNone/>
              <a:defRPr b="1" i="0" sz="2700">
                <a:solidFill>
                  <a:schemeClr val="accent2"/>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68" name="Google Shape;368;p50"/>
          <p:cNvSpPr txBox="1"/>
          <p:nvPr>
            <p:ph idx="2" type="body"/>
          </p:nvPr>
        </p:nvSpPr>
        <p:spPr>
          <a:xfrm>
            <a:off x="407194" y="794679"/>
            <a:ext cx="7240500" cy="4968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2200"/>
              </a:spcBef>
              <a:spcAft>
                <a:spcPts val="0"/>
              </a:spcAft>
              <a:buClr>
                <a:srgbClr val="353535"/>
              </a:buClr>
              <a:buSzPts val="1200"/>
              <a:buFont typeface="Open Sans"/>
              <a:buNone/>
              <a:defRPr b="0" i="0" sz="1600">
                <a:solidFill>
                  <a:srgbClr val="353535"/>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69" name="Google Shape;369;p50"/>
          <p:cNvSpPr txBox="1"/>
          <p:nvPr>
            <p:ph idx="3" type="body"/>
          </p:nvPr>
        </p:nvSpPr>
        <p:spPr>
          <a:xfrm>
            <a:off x="407194" y="1297667"/>
            <a:ext cx="7240500" cy="3429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2000"/>
              <a:buFont typeface="Open Sans"/>
              <a:buNone/>
              <a:defRPr b="1" i="0" sz="2700">
                <a:solidFill>
                  <a:schemeClr val="accen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70" name="Google Shape;370;p50"/>
          <p:cNvSpPr txBox="1"/>
          <p:nvPr>
            <p:ph idx="4" type="body"/>
          </p:nvPr>
        </p:nvSpPr>
        <p:spPr>
          <a:xfrm>
            <a:off x="407194" y="2137368"/>
            <a:ext cx="7240500" cy="3429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2200"/>
              </a:spcBef>
              <a:spcAft>
                <a:spcPts val="0"/>
              </a:spcAft>
              <a:buClr>
                <a:schemeClr val="accent6"/>
              </a:buClr>
              <a:buSzPts val="2000"/>
              <a:buFont typeface="Open Sans"/>
              <a:buNone/>
              <a:defRPr b="1" i="0" sz="2700">
                <a:solidFill>
                  <a:schemeClr val="accent6"/>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71" name="Google Shape;371;p50"/>
          <p:cNvSpPr txBox="1"/>
          <p:nvPr>
            <p:ph idx="5" type="body"/>
          </p:nvPr>
        </p:nvSpPr>
        <p:spPr>
          <a:xfrm>
            <a:off x="407194" y="1640567"/>
            <a:ext cx="7240500" cy="4968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2200"/>
              </a:spcBef>
              <a:spcAft>
                <a:spcPts val="0"/>
              </a:spcAft>
              <a:buClr>
                <a:srgbClr val="353535"/>
              </a:buClr>
              <a:buSzPts val="1200"/>
              <a:buFont typeface="Open Sans"/>
              <a:buNone/>
              <a:defRPr b="0" i="0" sz="1600">
                <a:solidFill>
                  <a:srgbClr val="353535"/>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72" name="Google Shape;372;p50"/>
          <p:cNvSpPr txBox="1"/>
          <p:nvPr>
            <p:ph idx="6" type="body"/>
          </p:nvPr>
        </p:nvSpPr>
        <p:spPr>
          <a:xfrm>
            <a:off x="407194" y="2482946"/>
            <a:ext cx="7240500" cy="4968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2200"/>
              </a:spcBef>
              <a:spcAft>
                <a:spcPts val="0"/>
              </a:spcAft>
              <a:buClr>
                <a:srgbClr val="353535"/>
              </a:buClr>
              <a:buSzPts val="1200"/>
              <a:buFont typeface="Open Sans"/>
              <a:buNone/>
              <a:defRPr b="0" i="0" sz="1600">
                <a:solidFill>
                  <a:srgbClr val="353535"/>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73" name="Google Shape;373;p50"/>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374" name="Google Shape;374;p50"/>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Focus">
  <p:cSld name="Text + Focus">
    <p:spTree>
      <p:nvGrpSpPr>
        <p:cNvPr id="375" name="Shape 375"/>
        <p:cNvGrpSpPr/>
        <p:nvPr/>
      </p:nvGrpSpPr>
      <p:grpSpPr>
        <a:xfrm>
          <a:off x="0" y="0"/>
          <a:ext cx="0" cy="0"/>
          <a:chOff x="0" y="0"/>
          <a:chExt cx="0" cy="0"/>
        </a:xfrm>
      </p:grpSpPr>
      <p:pic>
        <p:nvPicPr>
          <p:cNvPr id="376" name="Google Shape;376;p51"/>
          <p:cNvPicPr preferRelativeResize="0"/>
          <p:nvPr/>
        </p:nvPicPr>
        <p:blipFill rotWithShape="1">
          <a:blip r:embed="rId2">
            <a:alphaModFix/>
          </a:blip>
          <a:srcRect b="0" l="0" r="0" t="0"/>
          <a:stretch/>
        </p:blipFill>
        <p:spPr>
          <a:xfrm>
            <a:off x="0" y="0"/>
            <a:ext cx="9131498" cy="5143500"/>
          </a:xfrm>
          <a:prstGeom prst="rect">
            <a:avLst/>
          </a:prstGeom>
          <a:noFill/>
          <a:ln>
            <a:noFill/>
          </a:ln>
        </p:spPr>
      </p:pic>
      <p:sp>
        <p:nvSpPr>
          <p:cNvPr id="377" name="Google Shape;377;p51"/>
          <p:cNvSpPr/>
          <p:nvPr/>
        </p:nvSpPr>
        <p:spPr>
          <a:xfrm>
            <a:off x="4147775" y="2381595"/>
            <a:ext cx="5776800" cy="1349100"/>
          </a:xfrm>
          <a:prstGeom prst="roundRect">
            <a:avLst>
              <a:gd fmla="val 50000" name="adj"/>
            </a:avLst>
          </a:prstGeom>
          <a:solidFill>
            <a:schemeClr val="accent6"/>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78" name="Google Shape;378;p51"/>
          <p:cNvSpPr txBox="1"/>
          <p:nvPr>
            <p:ph idx="1" type="body"/>
          </p:nvPr>
        </p:nvSpPr>
        <p:spPr>
          <a:xfrm>
            <a:off x="407194" y="285750"/>
            <a:ext cx="7240500" cy="6999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2000"/>
              <a:buFont typeface="Helvetica Neue"/>
              <a:buNone/>
              <a:defRPr b="1" i="0" sz="27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79" name="Google Shape;379;p51"/>
          <p:cNvSpPr txBox="1"/>
          <p:nvPr>
            <p:ph idx="2" type="body"/>
          </p:nvPr>
        </p:nvSpPr>
        <p:spPr>
          <a:xfrm>
            <a:off x="407194" y="985746"/>
            <a:ext cx="7526700" cy="31788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2200"/>
              </a:spcBef>
              <a:spcAft>
                <a:spcPts val="0"/>
              </a:spcAft>
              <a:buClr>
                <a:srgbClr val="353535"/>
              </a:buClr>
              <a:buSzPts val="1100"/>
              <a:buFont typeface="Helvetica Neue"/>
              <a:buNone/>
              <a:defRPr b="0" i="0" sz="15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80" name="Google Shape;380;p51"/>
          <p:cNvSpPr txBox="1"/>
          <p:nvPr>
            <p:ph idx="3" type="body"/>
          </p:nvPr>
        </p:nvSpPr>
        <p:spPr>
          <a:xfrm>
            <a:off x="4554617" y="2544380"/>
            <a:ext cx="4122000" cy="10431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2200"/>
              </a:spcBef>
              <a:spcAft>
                <a:spcPts val="0"/>
              </a:spcAft>
              <a:buClr>
                <a:schemeClr val="lt1"/>
              </a:buClr>
              <a:buSzPts val="1900"/>
              <a:buFont typeface="Helvetica Neue"/>
              <a:buNone/>
              <a:defRPr b="1" i="1" sz="25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81" name="Google Shape;381;p51"/>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Open Sans Light"/>
                <a:ea typeface="Open Sans Light"/>
                <a:cs typeface="Open Sans Light"/>
                <a:sym typeface="Open Sans Light"/>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382" name="Google Shape;382;p51"/>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 Focus">
  <p:cSld name="1_Text + Focus">
    <p:spTree>
      <p:nvGrpSpPr>
        <p:cNvPr id="383" name="Shape 383"/>
        <p:cNvGrpSpPr/>
        <p:nvPr/>
      </p:nvGrpSpPr>
      <p:grpSpPr>
        <a:xfrm>
          <a:off x="0" y="0"/>
          <a:ext cx="0" cy="0"/>
          <a:chOff x="0" y="0"/>
          <a:chExt cx="0" cy="0"/>
        </a:xfrm>
      </p:grpSpPr>
      <p:pic>
        <p:nvPicPr>
          <p:cNvPr id="384" name="Google Shape;384;p52"/>
          <p:cNvPicPr preferRelativeResize="0"/>
          <p:nvPr/>
        </p:nvPicPr>
        <p:blipFill rotWithShape="1">
          <a:blip r:embed="rId2">
            <a:alphaModFix/>
          </a:blip>
          <a:srcRect b="0" l="0" r="0" t="0"/>
          <a:stretch/>
        </p:blipFill>
        <p:spPr>
          <a:xfrm>
            <a:off x="0" y="0"/>
            <a:ext cx="9131498" cy="5143500"/>
          </a:xfrm>
          <a:prstGeom prst="rect">
            <a:avLst/>
          </a:prstGeom>
          <a:noFill/>
          <a:ln>
            <a:noFill/>
          </a:ln>
        </p:spPr>
      </p:pic>
      <p:sp>
        <p:nvSpPr>
          <p:cNvPr id="385" name="Google Shape;385;p52"/>
          <p:cNvSpPr/>
          <p:nvPr/>
        </p:nvSpPr>
        <p:spPr>
          <a:xfrm>
            <a:off x="5767013" y="2483684"/>
            <a:ext cx="5776800" cy="1134000"/>
          </a:xfrm>
          <a:prstGeom prst="roundRect">
            <a:avLst>
              <a:gd fmla="val 50000" name="adj"/>
            </a:avLst>
          </a:prstGeom>
          <a:solidFill>
            <a:schemeClr val="accent6"/>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86" name="Google Shape;386;p52"/>
          <p:cNvSpPr txBox="1"/>
          <p:nvPr>
            <p:ph idx="1" type="body"/>
          </p:nvPr>
        </p:nvSpPr>
        <p:spPr>
          <a:xfrm>
            <a:off x="407194" y="285750"/>
            <a:ext cx="7240500" cy="6999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2000"/>
              <a:buFont typeface="Helvetica Neue"/>
              <a:buNone/>
              <a:defRPr b="1" i="0" sz="27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87" name="Google Shape;387;p52"/>
          <p:cNvSpPr txBox="1"/>
          <p:nvPr>
            <p:ph idx="2" type="body"/>
          </p:nvPr>
        </p:nvSpPr>
        <p:spPr>
          <a:xfrm>
            <a:off x="407194" y="985746"/>
            <a:ext cx="7526700" cy="31788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2200"/>
              </a:spcBef>
              <a:spcAft>
                <a:spcPts val="0"/>
              </a:spcAft>
              <a:buClr>
                <a:srgbClr val="353535"/>
              </a:buClr>
              <a:buSzPts val="1100"/>
              <a:buFont typeface="Helvetica Neue"/>
              <a:buNone/>
              <a:defRPr b="0" i="0" sz="15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88" name="Google Shape;388;p52"/>
          <p:cNvSpPr txBox="1"/>
          <p:nvPr>
            <p:ph idx="3" type="body"/>
          </p:nvPr>
        </p:nvSpPr>
        <p:spPr>
          <a:xfrm>
            <a:off x="6411005" y="2526919"/>
            <a:ext cx="2633700" cy="10431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lt1"/>
              </a:buClr>
              <a:buSzPts val="1700"/>
              <a:buFont typeface="Helvetica Neue"/>
              <a:buNone/>
              <a:defRPr b="1" i="1" sz="23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89" name="Google Shape;389;p52"/>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Open Sans Light"/>
                <a:ea typeface="Open Sans Light"/>
                <a:cs typeface="Open Sans Light"/>
                <a:sym typeface="Open Sans Light"/>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390" name="Google Shape;390;p52"/>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391" name="Shape 391"/>
        <p:cNvGrpSpPr/>
        <p:nvPr/>
      </p:nvGrpSpPr>
      <p:grpSpPr>
        <a:xfrm>
          <a:off x="0" y="0"/>
          <a:ext cx="0" cy="0"/>
          <a:chOff x="0" y="0"/>
          <a:chExt cx="0" cy="0"/>
        </a:xfrm>
      </p:grpSpPr>
      <p:pic>
        <p:nvPicPr>
          <p:cNvPr id="392" name="Google Shape;392;p53"/>
          <p:cNvPicPr preferRelativeResize="0"/>
          <p:nvPr/>
        </p:nvPicPr>
        <p:blipFill rotWithShape="1">
          <a:blip r:embed="rId2">
            <a:alphaModFix/>
          </a:blip>
          <a:srcRect b="0" l="0" r="0" t="0"/>
          <a:stretch/>
        </p:blipFill>
        <p:spPr>
          <a:xfrm rot="10800000">
            <a:off x="1116211" y="1"/>
            <a:ext cx="8027789" cy="4521993"/>
          </a:xfrm>
          <a:prstGeom prst="rect">
            <a:avLst/>
          </a:prstGeom>
          <a:noFill/>
          <a:ln>
            <a:noFill/>
          </a:ln>
        </p:spPr>
      </p:pic>
      <p:pic>
        <p:nvPicPr>
          <p:cNvPr id="393" name="Google Shape;393;p53"/>
          <p:cNvPicPr preferRelativeResize="0"/>
          <p:nvPr/>
        </p:nvPicPr>
        <p:blipFill rotWithShape="1">
          <a:blip r:embed="rId3">
            <a:alphaModFix/>
          </a:blip>
          <a:srcRect b="0" l="0" r="0" t="0"/>
          <a:stretch/>
        </p:blipFill>
        <p:spPr>
          <a:xfrm>
            <a:off x="7164289" y="930473"/>
            <a:ext cx="671513" cy="670620"/>
          </a:xfrm>
          <a:prstGeom prst="rect">
            <a:avLst/>
          </a:prstGeom>
          <a:noFill/>
          <a:ln>
            <a:noFill/>
          </a:ln>
        </p:spPr>
      </p:pic>
      <p:sp>
        <p:nvSpPr>
          <p:cNvPr id="394" name="Google Shape;394;p53"/>
          <p:cNvSpPr txBox="1"/>
          <p:nvPr>
            <p:ph idx="1" type="body"/>
          </p:nvPr>
        </p:nvSpPr>
        <p:spPr>
          <a:xfrm>
            <a:off x="400050" y="2578895"/>
            <a:ext cx="7250100" cy="1593000"/>
          </a:xfrm>
          <a:prstGeom prst="rect">
            <a:avLst/>
          </a:prstGeom>
          <a:noFill/>
          <a:ln>
            <a:noFill/>
          </a:ln>
        </p:spPr>
        <p:txBody>
          <a:bodyPr anchorCtr="0" anchor="t" bIns="0" lIns="0" spcFirstLastPara="1" rIns="0" wrap="square" tIns="101250">
            <a:normAutofit/>
          </a:bodyPr>
          <a:lstStyle>
            <a:lvl1pPr indent="-228600" lvl="0" marL="457200" rtl="0" algn="l">
              <a:lnSpc>
                <a:spcPct val="100000"/>
              </a:lnSpc>
              <a:spcBef>
                <a:spcPts val="200"/>
              </a:spcBef>
              <a:spcAft>
                <a:spcPts val="0"/>
              </a:spcAft>
              <a:buClr>
                <a:schemeClr val="accent6"/>
              </a:buClr>
              <a:buSzPts val="1900"/>
              <a:buFont typeface="Helvetica Neue"/>
              <a:buNone/>
              <a:defRPr b="0" i="0" sz="2500">
                <a:solidFill>
                  <a:schemeClr val="accent6"/>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95" name="Google Shape;395;p53"/>
          <p:cNvSpPr txBox="1"/>
          <p:nvPr>
            <p:ph idx="2" type="body"/>
          </p:nvPr>
        </p:nvSpPr>
        <p:spPr>
          <a:xfrm>
            <a:off x="400049" y="1150618"/>
            <a:ext cx="7250100" cy="1428300"/>
          </a:xfrm>
          <a:prstGeom prst="rect">
            <a:avLst/>
          </a:prstGeom>
          <a:noFill/>
          <a:ln>
            <a:noFill/>
          </a:ln>
        </p:spPr>
        <p:txBody>
          <a:bodyPr anchorCtr="0" anchor="b" bIns="0" lIns="0" spcFirstLastPara="1" rIns="0" wrap="square" tIns="0">
            <a:normAutofit/>
          </a:bodyPr>
          <a:lstStyle>
            <a:lvl1pPr indent="-228600" lvl="0" marL="457200" rtl="0" algn="l">
              <a:lnSpc>
                <a:spcPct val="75000"/>
              </a:lnSpc>
              <a:spcBef>
                <a:spcPts val="0"/>
              </a:spcBef>
              <a:spcAft>
                <a:spcPts val="0"/>
              </a:spcAft>
              <a:buClr>
                <a:schemeClr val="accent1"/>
              </a:buClr>
              <a:buSzPts val="8000"/>
              <a:buFont typeface="Helvetica Neue"/>
              <a:buNone/>
              <a:defRPr b="1" i="0" sz="107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96" name="Google Shape;396;p53"/>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Open Sans Light"/>
                <a:ea typeface="Open Sans Light"/>
                <a:cs typeface="Open Sans Light"/>
                <a:sym typeface="Open Sans Light"/>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397" name="Google Shape;397;p53"/>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Full Photo">
  <p:cSld name="1_Title - Full Photo">
    <p:spTree>
      <p:nvGrpSpPr>
        <p:cNvPr id="398" name="Shape 398"/>
        <p:cNvGrpSpPr/>
        <p:nvPr/>
      </p:nvGrpSpPr>
      <p:grpSpPr>
        <a:xfrm>
          <a:off x="0" y="0"/>
          <a:ext cx="0" cy="0"/>
          <a:chOff x="0" y="0"/>
          <a:chExt cx="0" cy="0"/>
        </a:xfrm>
      </p:grpSpPr>
      <p:pic>
        <p:nvPicPr>
          <p:cNvPr id="399" name="Google Shape;399;p54"/>
          <p:cNvPicPr preferRelativeResize="0"/>
          <p:nvPr/>
        </p:nvPicPr>
        <p:blipFill rotWithShape="1">
          <a:blip r:embed="rId2">
            <a:alphaModFix/>
          </a:blip>
          <a:srcRect b="-15610" l="0" r="0" t="15610"/>
          <a:stretch/>
        </p:blipFill>
        <p:spPr>
          <a:xfrm>
            <a:off x="0" y="0"/>
            <a:ext cx="9143999" cy="6096298"/>
          </a:xfrm>
          <a:prstGeom prst="rect">
            <a:avLst/>
          </a:prstGeom>
          <a:noFill/>
          <a:ln>
            <a:noFill/>
          </a:ln>
        </p:spPr>
      </p:pic>
      <p:sp>
        <p:nvSpPr>
          <p:cNvPr id="400" name="Google Shape;400;p54"/>
          <p:cNvSpPr/>
          <p:nvPr/>
        </p:nvSpPr>
        <p:spPr>
          <a:xfrm>
            <a:off x="0" y="7888"/>
            <a:ext cx="9144000" cy="4536000"/>
          </a:xfrm>
          <a:prstGeom prst="rect">
            <a:avLst/>
          </a:prstGeom>
          <a:gradFill>
            <a:gsLst>
              <a:gs pos="0">
                <a:srgbClr val="2D3293"/>
              </a:gs>
              <a:gs pos="8000">
                <a:srgbClr val="2D3293"/>
              </a:gs>
              <a:gs pos="100000">
                <a:srgbClr val="2D3293">
                  <a:alpha val="0"/>
                </a:srgbClr>
              </a:gs>
            </a:gsLst>
            <a:lin ang="5400012" scaled="0"/>
          </a:gradFill>
          <a:ln>
            <a:noFill/>
          </a:ln>
          <a:effectLst>
            <a:outerShdw blurRad="25400" rotWithShape="0" dir="5400000" dist="12700">
              <a:schemeClr val="accen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01" name="Google Shape;401;p54"/>
          <p:cNvSpPr txBox="1"/>
          <p:nvPr/>
        </p:nvSpPr>
        <p:spPr>
          <a:xfrm>
            <a:off x="10525538" y="2030977"/>
            <a:ext cx="543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402" name="Google Shape;402;p54"/>
          <p:cNvSpPr/>
          <p:nvPr/>
        </p:nvSpPr>
        <p:spPr>
          <a:xfrm>
            <a:off x="4227806" y="3497017"/>
            <a:ext cx="5776800" cy="1349100"/>
          </a:xfrm>
          <a:prstGeom prst="roundRect">
            <a:avLst>
              <a:gd fmla="val 50000" name="adj"/>
            </a:avLst>
          </a:prstGeom>
          <a:solidFill>
            <a:schemeClr val="accent6"/>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03" name="Google Shape;403;p54"/>
          <p:cNvSpPr txBox="1"/>
          <p:nvPr>
            <p:ph idx="1" type="body"/>
          </p:nvPr>
        </p:nvSpPr>
        <p:spPr>
          <a:xfrm>
            <a:off x="400050" y="445592"/>
            <a:ext cx="7250100" cy="26544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chemeClr val="lt1"/>
              </a:buClr>
              <a:buSzPts val="6100"/>
              <a:buFont typeface="Helvetica Neue"/>
              <a:buNone/>
              <a:defRPr b="1" i="0" sz="81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04" name="Google Shape;404;p54"/>
          <p:cNvSpPr txBox="1"/>
          <p:nvPr>
            <p:ph idx="2" type="body"/>
          </p:nvPr>
        </p:nvSpPr>
        <p:spPr>
          <a:xfrm>
            <a:off x="400051" y="3099938"/>
            <a:ext cx="3714600" cy="1072200"/>
          </a:xfrm>
          <a:prstGeom prst="rect">
            <a:avLst/>
          </a:prstGeom>
          <a:noFill/>
          <a:ln>
            <a:noFill/>
          </a:ln>
        </p:spPr>
        <p:txBody>
          <a:bodyPr anchorCtr="0" anchor="t" bIns="0" lIns="0" spcFirstLastPara="1" rIns="0" wrap="square" tIns="101250">
            <a:normAutofit/>
          </a:bodyPr>
          <a:lstStyle>
            <a:lvl1pPr indent="-228600" lvl="0" marL="457200" rtl="0" algn="l">
              <a:lnSpc>
                <a:spcPct val="85000"/>
              </a:lnSpc>
              <a:spcBef>
                <a:spcPts val="0"/>
              </a:spcBef>
              <a:spcAft>
                <a:spcPts val="0"/>
              </a:spcAft>
              <a:buClr>
                <a:schemeClr val="lt1"/>
              </a:buClr>
              <a:buSzPts val="1900"/>
              <a:buFont typeface="Helvetica Neue"/>
              <a:buNone/>
              <a:defRPr b="1" i="0" sz="25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05" name="Google Shape;405;p54"/>
          <p:cNvSpPr txBox="1"/>
          <p:nvPr>
            <p:ph idx="3" type="body"/>
          </p:nvPr>
        </p:nvSpPr>
        <p:spPr>
          <a:xfrm>
            <a:off x="4634648" y="3659803"/>
            <a:ext cx="4347600" cy="10431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2200"/>
              </a:spcBef>
              <a:spcAft>
                <a:spcPts val="0"/>
              </a:spcAft>
              <a:buClr>
                <a:schemeClr val="lt1"/>
              </a:buClr>
              <a:buSzPts val="1900"/>
              <a:buFont typeface="Helvetica Neue"/>
              <a:buNone/>
              <a:defRPr b="1" i="1" sz="25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06" name="Google Shape;406;p54"/>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statement">
  <p:cSld name="1_Blank_statement">
    <p:spTree>
      <p:nvGrpSpPr>
        <p:cNvPr id="407" name="Shape 407"/>
        <p:cNvGrpSpPr/>
        <p:nvPr/>
      </p:nvGrpSpPr>
      <p:grpSpPr>
        <a:xfrm>
          <a:off x="0" y="0"/>
          <a:ext cx="0" cy="0"/>
          <a:chOff x="0" y="0"/>
          <a:chExt cx="0" cy="0"/>
        </a:xfrm>
      </p:grpSpPr>
      <p:sp>
        <p:nvSpPr>
          <p:cNvPr id="408" name="Google Shape;408;p55"/>
          <p:cNvSpPr/>
          <p:nvPr/>
        </p:nvSpPr>
        <p:spPr>
          <a:xfrm>
            <a:off x="0" y="0"/>
            <a:ext cx="9144000" cy="5143500"/>
          </a:xfrm>
          <a:prstGeom prst="rect">
            <a:avLst/>
          </a:prstGeom>
          <a:gradFill>
            <a:gsLst>
              <a:gs pos="0">
                <a:schemeClr val="accent2"/>
              </a:gs>
              <a:gs pos="33000">
                <a:schemeClr val="accent2"/>
              </a:gs>
              <a:gs pos="100000">
                <a:schemeClr val="accent3"/>
              </a:gs>
            </a:gsLst>
            <a:lin ang="12600029" scaled="0"/>
          </a:gra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09" name="Google Shape;409;p55"/>
          <p:cNvPicPr preferRelativeResize="0"/>
          <p:nvPr/>
        </p:nvPicPr>
        <p:blipFill rotWithShape="1">
          <a:blip r:embed="rId2">
            <a:alphaModFix/>
          </a:blip>
          <a:srcRect b="0" l="0" r="0" t="0"/>
          <a:stretch/>
        </p:blipFill>
        <p:spPr>
          <a:xfrm rot="-5400000">
            <a:off x="7503170" y="3508028"/>
            <a:ext cx="1312664" cy="1968996"/>
          </a:xfrm>
          <a:prstGeom prst="rect">
            <a:avLst/>
          </a:prstGeom>
          <a:noFill/>
          <a:ln>
            <a:noFill/>
          </a:ln>
        </p:spPr>
      </p:pic>
      <p:sp>
        <p:nvSpPr>
          <p:cNvPr id="410" name="Google Shape;410;p55"/>
          <p:cNvSpPr txBox="1"/>
          <p:nvPr>
            <p:ph idx="1" type="body"/>
          </p:nvPr>
        </p:nvSpPr>
        <p:spPr>
          <a:xfrm>
            <a:off x="304800" y="466725"/>
            <a:ext cx="84297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Helvetica Neue"/>
              <a:buNone/>
              <a:defRPr b="0" i="0" sz="5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11" name="Google Shape;411;p55"/>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_statement">
  <p:cSld name="6_Blank_statement">
    <p:spTree>
      <p:nvGrpSpPr>
        <p:cNvPr id="412" name="Shape 412"/>
        <p:cNvGrpSpPr/>
        <p:nvPr/>
      </p:nvGrpSpPr>
      <p:grpSpPr>
        <a:xfrm>
          <a:off x="0" y="0"/>
          <a:ext cx="0" cy="0"/>
          <a:chOff x="0" y="0"/>
          <a:chExt cx="0" cy="0"/>
        </a:xfrm>
      </p:grpSpPr>
      <p:sp>
        <p:nvSpPr>
          <p:cNvPr id="413" name="Google Shape;413;p56"/>
          <p:cNvSpPr/>
          <p:nvPr/>
        </p:nvSpPr>
        <p:spPr>
          <a:xfrm>
            <a:off x="0" y="8926"/>
            <a:ext cx="9167100" cy="5163900"/>
          </a:xfrm>
          <a:prstGeom prst="rect">
            <a:avLst/>
          </a:prstGeom>
          <a:solidFill>
            <a:schemeClr val="accent2"/>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14" name="Google Shape;414;p56"/>
          <p:cNvPicPr preferRelativeResize="0"/>
          <p:nvPr/>
        </p:nvPicPr>
        <p:blipFill rotWithShape="1">
          <a:blip r:embed="rId2">
            <a:alphaModFix/>
          </a:blip>
          <a:srcRect b="0" l="0" r="0" t="0"/>
          <a:stretch/>
        </p:blipFill>
        <p:spPr>
          <a:xfrm>
            <a:off x="0" y="8930"/>
            <a:ext cx="9167219" cy="5164038"/>
          </a:xfrm>
          <a:prstGeom prst="rect">
            <a:avLst/>
          </a:prstGeom>
          <a:noFill/>
          <a:ln>
            <a:noFill/>
          </a:ln>
        </p:spPr>
      </p:pic>
      <p:sp>
        <p:nvSpPr>
          <p:cNvPr id="415" name="Google Shape;415;p56"/>
          <p:cNvSpPr txBox="1"/>
          <p:nvPr>
            <p:ph idx="1" type="body"/>
          </p:nvPr>
        </p:nvSpPr>
        <p:spPr>
          <a:xfrm>
            <a:off x="304800" y="466725"/>
            <a:ext cx="84297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Helvetica Neue"/>
              <a:buNone/>
              <a:defRPr b="0" i="0" sz="5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16" name="Google Shape;416;p56"/>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_statement">
  <p:cSld name="3_Blank_statement">
    <p:spTree>
      <p:nvGrpSpPr>
        <p:cNvPr id="417" name="Shape 417"/>
        <p:cNvGrpSpPr/>
        <p:nvPr/>
      </p:nvGrpSpPr>
      <p:grpSpPr>
        <a:xfrm>
          <a:off x="0" y="0"/>
          <a:ext cx="0" cy="0"/>
          <a:chOff x="0" y="0"/>
          <a:chExt cx="0" cy="0"/>
        </a:xfrm>
      </p:grpSpPr>
      <p:sp>
        <p:nvSpPr>
          <p:cNvPr id="418" name="Google Shape;418;p57"/>
          <p:cNvSpPr/>
          <p:nvPr/>
        </p:nvSpPr>
        <p:spPr>
          <a:xfrm>
            <a:off x="0" y="0"/>
            <a:ext cx="9144000" cy="5143500"/>
          </a:xfrm>
          <a:prstGeom prst="rect">
            <a:avLst/>
          </a:prstGeom>
          <a:gradFill>
            <a:gsLst>
              <a:gs pos="0">
                <a:srgbClr val="2D3293"/>
              </a:gs>
              <a:gs pos="33000">
                <a:srgbClr val="2D3293"/>
              </a:gs>
              <a:gs pos="100000">
                <a:srgbClr val="1D66B2"/>
              </a:gs>
            </a:gsLst>
            <a:lin ang="12600029" scaled="0"/>
          </a:gra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19" name="Google Shape;419;p57"/>
          <p:cNvPicPr preferRelativeResize="0"/>
          <p:nvPr/>
        </p:nvPicPr>
        <p:blipFill rotWithShape="1">
          <a:blip r:embed="rId2">
            <a:alphaModFix/>
          </a:blip>
          <a:srcRect b="0" l="0" r="0" t="0"/>
          <a:stretch/>
        </p:blipFill>
        <p:spPr>
          <a:xfrm rot="-5400000">
            <a:off x="7511653" y="3511153"/>
            <a:ext cx="1313557" cy="1970782"/>
          </a:xfrm>
          <a:prstGeom prst="rect">
            <a:avLst/>
          </a:prstGeom>
          <a:noFill/>
          <a:ln>
            <a:noFill/>
          </a:ln>
        </p:spPr>
      </p:pic>
      <p:sp>
        <p:nvSpPr>
          <p:cNvPr id="420" name="Google Shape;420;p57"/>
          <p:cNvSpPr txBox="1"/>
          <p:nvPr>
            <p:ph idx="1" type="body"/>
          </p:nvPr>
        </p:nvSpPr>
        <p:spPr>
          <a:xfrm>
            <a:off x="304800" y="466725"/>
            <a:ext cx="84297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Helvetica Neue"/>
              <a:buNone/>
              <a:defRPr b="0" i="0" sz="5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21" name="Google Shape;421;p57"/>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Quote 2">
    <p:spTree>
      <p:nvGrpSpPr>
        <p:cNvPr id="422" name="Shape 422"/>
        <p:cNvGrpSpPr/>
        <p:nvPr/>
      </p:nvGrpSpPr>
      <p:grpSpPr>
        <a:xfrm>
          <a:off x="0" y="0"/>
          <a:ext cx="0" cy="0"/>
          <a:chOff x="0" y="0"/>
          <a:chExt cx="0" cy="0"/>
        </a:xfrm>
      </p:grpSpPr>
      <p:sp>
        <p:nvSpPr>
          <p:cNvPr id="423" name="Google Shape;423;p58"/>
          <p:cNvSpPr/>
          <p:nvPr/>
        </p:nvSpPr>
        <p:spPr>
          <a:xfrm>
            <a:off x="0" y="0"/>
            <a:ext cx="9144000" cy="5143500"/>
          </a:xfrm>
          <a:prstGeom prst="rect">
            <a:avLst/>
          </a:prstGeom>
          <a:gradFill>
            <a:gsLst>
              <a:gs pos="0">
                <a:schemeClr val="accent5"/>
              </a:gs>
              <a:gs pos="33000">
                <a:schemeClr val="accent5"/>
              </a:gs>
              <a:gs pos="100000">
                <a:schemeClr val="accent3"/>
              </a:gs>
            </a:gsLst>
            <a:lin ang="3600008" scaled="0"/>
          </a:gra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24" name="Google Shape;424;p58"/>
          <p:cNvPicPr preferRelativeResize="0"/>
          <p:nvPr/>
        </p:nvPicPr>
        <p:blipFill rotWithShape="1">
          <a:blip r:embed="rId2">
            <a:alphaModFix/>
          </a:blip>
          <a:srcRect b="0" l="0" r="0" t="0"/>
          <a:stretch/>
        </p:blipFill>
        <p:spPr>
          <a:xfrm rot="10800000">
            <a:off x="245566" y="458986"/>
            <a:ext cx="569714" cy="487561"/>
          </a:xfrm>
          <a:prstGeom prst="rect">
            <a:avLst/>
          </a:prstGeom>
          <a:noFill/>
          <a:ln>
            <a:noFill/>
          </a:ln>
        </p:spPr>
      </p:pic>
      <p:pic>
        <p:nvPicPr>
          <p:cNvPr id="425" name="Google Shape;425;p58"/>
          <p:cNvPicPr preferRelativeResize="0"/>
          <p:nvPr/>
        </p:nvPicPr>
        <p:blipFill rotWithShape="1">
          <a:blip r:embed="rId3">
            <a:alphaModFix/>
          </a:blip>
          <a:srcRect b="0" l="0" r="0" t="0"/>
          <a:stretch/>
        </p:blipFill>
        <p:spPr>
          <a:xfrm flipH="1" rot="-5400000">
            <a:off x="8004572" y="-233065"/>
            <a:ext cx="909043" cy="1362671"/>
          </a:xfrm>
          <a:prstGeom prst="rect">
            <a:avLst/>
          </a:prstGeom>
          <a:noFill/>
          <a:ln>
            <a:noFill/>
          </a:ln>
        </p:spPr>
      </p:pic>
      <p:pic>
        <p:nvPicPr>
          <p:cNvPr id="426" name="Google Shape;426;p58"/>
          <p:cNvPicPr preferRelativeResize="0"/>
          <p:nvPr/>
        </p:nvPicPr>
        <p:blipFill rotWithShape="1">
          <a:blip r:embed="rId3">
            <a:alphaModFix/>
          </a:blip>
          <a:srcRect b="0" l="0" r="0" t="0"/>
          <a:stretch/>
        </p:blipFill>
        <p:spPr>
          <a:xfrm flipH="1" rot="5400000">
            <a:off x="230386" y="3389709"/>
            <a:ext cx="909042" cy="1362671"/>
          </a:xfrm>
          <a:prstGeom prst="rect">
            <a:avLst/>
          </a:prstGeom>
          <a:noFill/>
          <a:ln>
            <a:noFill/>
          </a:ln>
        </p:spPr>
      </p:pic>
      <p:sp>
        <p:nvSpPr>
          <p:cNvPr id="427" name="Google Shape;427;p58"/>
          <p:cNvSpPr/>
          <p:nvPr/>
        </p:nvSpPr>
        <p:spPr>
          <a:xfrm>
            <a:off x="0" y="4514850"/>
            <a:ext cx="9144000" cy="628500"/>
          </a:xfrm>
          <a:prstGeom prst="rect">
            <a:avLst/>
          </a:prstGeom>
          <a:solidFill>
            <a:schemeClr val="lt1"/>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28" name="Google Shape;428;p58"/>
          <p:cNvPicPr preferRelativeResize="0"/>
          <p:nvPr/>
        </p:nvPicPr>
        <p:blipFill rotWithShape="1">
          <a:blip r:embed="rId4">
            <a:alphaModFix/>
          </a:blip>
          <a:srcRect b="0" l="0" r="0" t="0"/>
          <a:stretch/>
        </p:blipFill>
        <p:spPr>
          <a:xfrm>
            <a:off x="1964531" y="4611291"/>
            <a:ext cx="659010" cy="457200"/>
          </a:xfrm>
          <a:prstGeom prst="rect">
            <a:avLst/>
          </a:prstGeom>
          <a:noFill/>
          <a:ln>
            <a:noFill/>
          </a:ln>
        </p:spPr>
      </p:pic>
      <p:pic>
        <p:nvPicPr>
          <p:cNvPr id="429" name="Google Shape;429;p58"/>
          <p:cNvPicPr preferRelativeResize="0"/>
          <p:nvPr/>
        </p:nvPicPr>
        <p:blipFill rotWithShape="1">
          <a:blip r:embed="rId5">
            <a:alphaModFix/>
          </a:blip>
          <a:srcRect b="0" l="0" r="0" t="0"/>
          <a:stretch/>
        </p:blipFill>
        <p:spPr>
          <a:xfrm>
            <a:off x="400050" y="4614863"/>
            <a:ext cx="1168003" cy="417017"/>
          </a:xfrm>
          <a:prstGeom prst="rect">
            <a:avLst/>
          </a:prstGeom>
          <a:noFill/>
          <a:ln>
            <a:noFill/>
          </a:ln>
        </p:spPr>
      </p:pic>
      <p:sp>
        <p:nvSpPr>
          <p:cNvPr id="430" name="Google Shape;430;p58"/>
          <p:cNvSpPr txBox="1"/>
          <p:nvPr>
            <p:ph idx="1" type="body"/>
          </p:nvPr>
        </p:nvSpPr>
        <p:spPr>
          <a:xfrm>
            <a:off x="561971" y="537864"/>
            <a:ext cx="5899200" cy="3057900"/>
          </a:xfrm>
          <a:prstGeom prst="rect">
            <a:avLst/>
          </a:prstGeom>
          <a:noFill/>
          <a:ln>
            <a:noFill/>
          </a:ln>
        </p:spPr>
        <p:txBody>
          <a:bodyPr anchorCtr="0" anchor="ctr" bIns="0" lIns="0" spcFirstLastPara="1" rIns="0" wrap="square" tIns="0">
            <a:normAutofit/>
          </a:bodyPr>
          <a:lstStyle>
            <a:lvl1pPr indent="-228600" lvl="0" marL="457200" rtl="0" algn="r">
              <a:lnSpc>
                <a:spcPct val="85000"/>
              </a:lnSpc>
              <a:spcBef>
                <a:spcPts val="0"/>
              </a:spcBef>
              <a:spcAft>
                <a:spcPts val="0"/>
              </a:spcAft>
              <a:buClr>
                <a:schemeClr val="lt1"/>
              </a:buClr>
              <a:buSzPts val="3400"/>
              <a:buFont typeface="Helvetica Neue"/>
              <a:buNone/>
              <a:defRPr b="1" i="0" sz="45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31" name="Google Shape;431;p58"/>
          <p:cNvSpPr txBox="1"/>
          <p:nvPr>
            <p:ph idx="2" type="body"/>
          </p:nvPr>
        </p:nvSpPr>
        <p:spPr>
          <a:xfrm>
            <a:off x="6744985" y="2571750"/>
            <a:ext cx="2166300" cy="490800"/>
          </a:xfrm>
          <a:prstGeom prst="rect">
            <a:avLst/>
          </a:prstGeom>
          <a:noFill/>
          <a:ln>
            <a:noFill/>
          </a:ln>
        </p:spPr>
        <p:txBody>
          <a:bodyPr anchorCtr="0" anchor="b" bIns="0" lIns="0" spcFirstLastPara="1" rIns="0" wrap="square" tIns="0">
            <a:normAutofit/>
          </a:bodyPr>
          <a:lstStyle>
            <a:lvl1pPr indent="-228600" lvl="0" marL="457200" rtl="0" algn="l">
              <a:lnSpc>
                <a:spcPct val="100000"/>
              </a:lnSpc>
              <a:spcBef>
                <a:spcPts val="0"/>
              </a:spcBef>
              <a:spcAft>
                <a:spcPts val="0"/>
              </a:spcAft>
              <a:buClr>
                <a:srgbClr val="2D3293"/>
              </a:buClr>
              <a:buSzPts val="2000"/>
              <a:buFont typeface="Helvetica Neue"/>
              <a:buNone/>
              <a:defRPr b="0" i="1" sz="27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32" name="Google Shape;432;p58"/>
          <p:cNvSpPr txBox="1"/>
          <p:nvPr>
            <p:ph idx="11" type="ftr"/>
          </p:nvPr>
        </p:nvSpPr>
        <p:spPr>
          <a:xfrm>
            <a:off x="4076403" y="4733628"/>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900">
                <a:solidFill>
                  <a:srgbClr val="6A6A6A"/>
                </a:solidFill>
                <a:latin typeface="Open Sans Light"/>
                <a:ea typeface="Open Sans Light"/>
                <a:cs typeface="Open Sans Light"/>
                <a:sym typeface="Open Sans Light"/>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433" name="Google Shape;433;p58"/>
          <p:cNvSpPr txBox="1"/>
          <p:nvPr>
            <p:ph idx="12" type="sldNum"/>
          </p:nvPr>
        </p:nvSpPr>
        <p:spPr>
          <a:xfrm>
            <a:off x="8759130" y="4733628"/>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s">
  <p:cSld name="Quotes">
    <p:spTree>
      <p:nvGrpSpPr>
        <p:cNvPr id="434" name="Shape 434"/>
        <p:cNvGrpSpPr/>
        <p:nvPr/>
      </p:nvGrpSpPr>
      <p:grpSpPr>
        <a:xfrm>
          <a:off x="0" y="0"/>
          <a:ext cx="0" cy="0"/>
          <a:chOff x="0" y="0"/>
          <a:chExt cx="0" cy="0"/>
        </a:xfrm>
      </p:grpSpPr>
      <p:sp>
        <p:nvSpPr>
          <p:cNvPr id="435" name="Google Shape;435;p59"/>
          <p:cNvSpPr/>
          <p:nvPr/>
        </p:nvSpPr>
        <p:spPr>
          <a:xfrm>
            <a:off x="0" y="0"/>
            <a:ext cx="9144000" cy="5143500"/>
          </a:xfrm>
          <a:prstGeom prst="rect">
            <a:avLst/>
          </a:prstGeom>
          <a:gradFill>
            <a:gsLst>
              <a:gs pos="0">
                <a:schemeClr val="accent5"/>
              </a:gs>
              <a:gs pos="33000">
                <a:schemeClr val="accent5"/>
              </a:gs>
              <a:gs pos="100000">
                <a:schemeClr val="accent3"/>
              </a:gs>
            </a:gsLst>
            <a:lin ang="3600008" scaled="0"/>
          </a:gra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36" name="Google Shape;436;p59"/>
          <p:cNvPicPr preferRelativeResize="0"/>
          <p:nvPr/>
        </p:nvPicPr>
        <p:blipFill rotWithShape="1">
          <a:blip r:embed="rId2">
            <a:alphaModFix/>
          </a:blip>
          <a:srcRect b="0" l="0" r="0" t="0"/>
          <a:stretch/>
        </p:blipFill>
        <p:spPr>
          <a:xfrm flipH="1" rot="5400000">
            <a:off x="230386" y="3389709"/>
            <a:ext cx="909042" cy="1362671"/>
          </a:xfrm>
          <a:prstGeom prst="rect">
            <a:avLst/>
          </a:prstGeom>
          <a:noFill/>
          <a:ln>
            <a:noFill/>
          </a:ln>
        </p:spPr>
      </p:pic>
      <p:sp>
        <p:nvSpPr>
          <p:cNvPr id="437" name="Google Shape;437;p59"/>
          <p:cNvSpPr/>
          <p:nvPr/>
        </p:nvSpPr>
        <p:spPr>
          <a:xfrm>
            <a:off x="0" y="4514850"/>
            <a:ext cx="9144000" cy="628500"/>
          </a:xfrm>
          <a:prstGeom prst="rect">
            <a:avLst/>
          </a:prstGeom>
          <a:solidFill>
            <a:schemeClr val="lt1"/>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38" name="Google Shape;438;p59"/>
          <p:cNvPicPr preferRelativeResize="0"/>
          <p:nvPr/>
        </p:nvPicPr>
        <p:blipFill rotWithShape="1">
          <a:blip r:embed="rId2">
            <a:alphaModFix/>
          </a:blip>
          <a:srcRect b="0" l="0" r="0" t="0"/>
          <a:stretch/>
        </p:blipFill>
        <p:spPr>
          <a:xfrm flipH="1" rot="-5400000">
            <a:off x="8007697" y="-236190"/>
            <a:ext cx="909042" cy="1363563"/>
          </a:xfrm>
          <a:prstGeom prst="rect">
            <a:avLst/>
          </a:prstGeom>
          <a:noFill/>
          <a:ln>
            <a:noFill/>
          </a:ln>
        </p:spPr>
      </p:pic>
      <p:pic>
        <p:nvPicPr>
          <p:cNvPr id="439" name="Google Shape;439;p59"/>
          <p:cNvPicPr preferRelativeResize="0"/>
          <p:nvPr/>
        </p:nvPicPr>
        <p:blipFill rotWithShape="1">
          <a:blip r:embed="rId3">
            <a:alphaModFix/>
          </a:blip>
          <a:srcRect b="0" l="0" r="0" t="0"/>
          <a:stretch/>
        </p:blipFill>
        <p:spPr>
          <a:xfrm rot="10800000">
            <a:off x="435769" y="600968"/>
            <a:ext cx="875109" cy="749200"/>
          </a:xfrm>
          <a:prstGeom prst="rect">
            <a:avLst/>
          </a:prstGeom>
          <a:noFill/>
          <a:ln>
            <a:noFill/>
          </a:ln>
        </p:spPr>
      </p:pic>
      <p:pic>
        <p:nvPicPr>
          <p:cNvPr id="440" name="Google Shape;440;p59"/>
          <p:cNvPicPr preferRelativeResize="0"/>
          <p:nvPr/>
        </p:nvPicPr>
        <p:blipFill rotWithShape="1">
          <a:blip r:embed="rId3">
            <a:alphaModFix/>
          </a:blip>
          <a:srcRect b="0" l="0" r="0" t="0"/>
          <a:stretch/>
        </p:blipFill>
        <p:spPr>
          <a:xfrm rot="10800000">
            <a:off x="4618435" y="701874"/>
            <a:ext cx="597396" cy="511671"/>
          </a:xfrm>
          <a:prstGeom prst="rect">
            <a:avLst/>
          </a:prstGeom>
          <a:noFill/>
          <a:ln>
            <a:noFill/>
          </a:ln>
        </p:spPr>
      </p:pic>
      <p:pic>
        <p:nvPicPr>
          <p:cNvPr id="441" name="Google Shape;441;p59"/>
          <p:cNvPicPr preferRelativeResize="0"/>
          <p:nvPr/>
        </p:nvPicPr>
        <p:blipFill rotWithShape="1">
          <a:blip r:embed="rId4">
            <a:alphaModFix/>
          </a:blip>
          <a:srcRect b="0" l="0" r="0" t="0"/>
          <a:stretch/>
        </p:blipFill>
        <p:spPr>
          <a:xfrm>
            <a:off x="400050" y="4614863"/>
            <a:ext cx="1168003" cy="417017"/>
          </a:xfrm>
          <a:prstGeom prst="rect">
            <a:avLst/>
          </a:prstGeom>
          <a:noFill/>
          <a:ln>
            <a:noFill/>
          </a:ln>
        </p:spPr>
      </p:pic>
      <p:pic>
        <p:nvPicPr>
          <p:cNvPr id="442" name="Google Shape;442;p59"/>
          <p:cNvPicPr preferRelativeResize="0"/>
          <p:nvPr/>
        </p:nvPicPr>
        <p:blipFill rotWithShape="1">
          <a:blip r:embed="rId5">
            <a:alphaModFix/>
          </a:blip>
          <a:srcRect b="0" l="0" r="0" t="0"/>
          <a:stretch/>
        </p:blipFill>
        <p:spPr>
          <a:xfrm>
            <a:off x="1821656" y="4684514"/>
            <a:ext cx="467022" cy="324147"/>
          </a:xfrm>
          <a:prstGeom prst="rect">
            <a:avLst/>
          </a:prstGeom>
          <a:noFill/>
          <a:ln>
            <a:noFill/>
          </a:ln>
        </p:spPr>
      </p:pic>
      <p:sp>
        <p:nvSpPr>
          <p:cNvPr id="443" name="Google Shape;443;p59"/>
          <p:cNvSpPr txBox="1"/>
          <p:nvPr>
            <p:ph idx="1" type="body"/>
          </p:nvPr>
        </p:nvSpPr>
        <p:spPr>
          <a:xfrm>
            <a:off x="964913" y="899976"/>
            <a:ext cx="3124500" cy="2208000"/>
          </a:xfrm>
          <a:prstGeom prst="rect">
            <a:avLst/>
          </a:prstGeom>
          <a:noFill/>
          <a:ln>
            <a:noFill/>
          </a:ln>
        </p:spPr>
        <p:txBody>
          <a:bodyPr anchorCtr="0" anchor="ctr" bIns="0" lIns="0" spcFirstLastPara="1" rIns="0" wrap="square" tIns="0">
            <a:normAutofit/>
          </a:bodyPr>
          <a:lstStyle>
            <a:lvl1pPr indent="-228600" lvl="0" marL="457200" rtl="0" algn="r">
              <a:lnSpc>
                <a:spcPct val="85000"/>
              </a:lnSpc>
              <a:spcBef>
                <a:spcPts val="0"/>
              </a:spcBef>
              <a:spcAft>
                <a:spcPts val="0"/>
              </a:spcAft>
              <a:buClr>
                <a:schemeClr val="lt1"/>
              </a:buClr>
              <a:buSzPts val="1500"/>
              <a:buFont typeface="Helvetica Neue"/>
              <a:buNone/>
              <a:defRPr b="1" i="0" sz="2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44" name="Google Shape;444;p59"/>
          <p:cNvSpPr txBox="1"/>
          <p:nvPr>
            <p:ph idx="2" type="body"/>
          </p:nvPr>
        </p:nvSpPr>
        <p:spPr>
          <a:xfrm>
            <a:off x="5029121" y="899976"/>
            <a:ext cx="3124500" cy="2208000"/>
          </a:xfrm>
          <a:prstGeom prst="rect">
            <a:avLst/>
          </a:prstGeom>
          <a:noFill/>
          <a:ln>
            <a:noFill/>
          </a:ln>
        </p:spPr>
        <p:txBody>
          <a:bodyPr anchorCtr="0" anchor="ctr" bIns="0" lIns="0" spcFirstLastPara="1" rIns="0" wrap="square" tIns="0">
            <a:normAutofit/>
          </a:bodyPr>
          <a:lstStyle>
            <a:lvl1pPr indent="-228600" lvl="0" marL="457200" rtl="0" algn="l">
              <a:lnSpc>
                <a:spcPct val="85000"/>
              </a:lnSpc>
              <a:spcBef>
                <a:spcPts val="0"/>
              </a:spcBef>
              <a:spcAft>
                <a:spcPts val="0"/>
              </a:spcAft>
              <a:buClr>
                <a:schemeClr val="lt1"/>
              </a:buClr>
              <a:buSzPts val="1500"/>
              <a:buFont typeface="Helvetica Neue"/>
              <a:buNone/>
              <a:defRPr b="1" i="0" sz="2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45" name="Google Shape;445;p59"/>
          <p:cNvSpPr txBox="1"/>
          <p:nvPr>
            <p:ph idx="3" type="body"/>
          </p:nvPr>
        </p:nvSpPr>
        <p:spPr>
          <a:xfrm>
            <a:off x="5321838" y="3107880"/>
            <a:ext cx="2093100" cy="342900"/>
          </a:xfrm>
          <a:prstGeom prst="rect">
            <a:avLst/>
          </a:prstGeom>
          <a:noFill/>
          <a:ln>
            <a:noFill/>
          </a:ln>
        </p:spPr>
        <p:txBody>
          <a:bodyPr anchorCtr="0" anchor="t" bIns="0" lIns="0" spcFirstLastPara="1" rIns="0" wrap="square" tIns="101250">
            <a:normAutofit/>
          </a:bodyPr>
          <a:lstStyle>
            <a:lvl1pPr indent="-228600" lvl="0" marL="457200" rtl="0" algn="ctr">
              <a:lnSpc>
                <a:spcPct val="100000"/>
              </a:lnSpc>
              <a:spcBef>
                <a:spcPts val="0"/>
              </a:spcBef>
              <a:spcAft>
                <a:spcPts val="0"/>
              </a:spcAft>
              <a:buClr>
                <a:schemeClr val="lt1"/>
              </a:buClr>
              <a:buSzPts val="1400"/>
              <a:buFont typeface="Helvetica Neue"/>
              <a:buNone/>
              <a:defRPr b="0" i="1" sz="18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46" name="Google Shape;446;p59"/>
          <p:cNvSpPr txBox="1"/>
          <p:nvPr>
            <p:ph idx="4" type="body"/>
          </p:nvPr>
        </p:nvSpPr>
        <p:spPr>
          <a:xfrm>
            <a:off x="1828586" y="3107880"/>
            <a:ext cx="2076000" cy="342900"/>
          </a:xfrm>
          <a:prstGeom prst="rect">
            <a:avLst/>
          </a:prstGeom>
          <a:noFill/>
          <a:ln>
            <a:noFill/>
          </a:ln>
        </p:spPr>
        <p:txBody>
          <a:bodyPr anchorCtr="0" anchor="t" bIns="0" lIns="0" spcFirstLastPara="1" rIns="0" wrap="square" tIns="101250">
            <a:normAutofit/>
          </a:bodyPr>
          <a:lstStyle>
            <a:lvl1pPr indent="-228600" lvl="0" marL="457200" rtl="0" algn="ctr">
              <a:lnSpc>
                <a:spcPct val="100000"/>
              </a:lnSpc>
              <a:spcBef>
                <a:spcPts val="0"/>
              </a:spcBef>
              <a:spcAft>
                <a:spcPts val="0"/>
              </a:spcAft>
              <a:buClr>
                <a:schemeClr val="lt1"/>
              </a:buClr>
              <a:buSzPts val="1400"/>
              <a:buFont typeface="Helvetica Neue"/>
              <a:buNone/>
              <a:defRPr b="0" i="1" sz="18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47" name="Google Shape;447;p59"/>
          <p:cNvSpPr txBox="1"/>
          <p:nvPr>
            <p:ph idx="11" type="ftr"/>
          </p:nvPr>
        </p:nvSpPr>
        <p:spPr>
          <a:xfrm>
            <a:off x="4076403" y="4733628"/>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900">
                <a:solidFill>
                  <a:srgbClr val="6A6A6A"/>
                </a:solidFill>
                <a:latin typeface="Calibri"/>
                <a:ea typeface="Calibri"/>
                <a:cs typeface="Calibri"/>
                <a:sym typeface="Calibri"/>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448" name="Google Shape;448;p59"/>
          <p:cNvSpPr txBox="1"/>
          <p:nvPr>
            <p:ph idx="12" type="sldNum"/>
          </p:nvPr>
        </p:nvSpPr>
        <p:spPr>
          <a:xfrm>
            <a:off x="8556784" y="4749851"/>
            <a:ext cx="548700" cy="393600"/>
          </a:xfrm>
          <a:prstGeom prst="rect">
            <a:avLst/>
          </a:prstGeom>
        </p:spPr>
        <p:txBody>
          <a:bodyPr anchorCtr="0" anchor="t" bIns="25700" lIns="51425" spcFirstLastPara="1" rIns="51425" wrap="square" tIns="25700">
            <a:noAutofit/>
          </a:bodyPr>
          <a:lstStyle>
            <a:lvl1pPr lvl="0" rtl="0">
              <a:buNone/>
              <a:defRPr sz="1200">
                <a:solidFill>
                  <a:schemeClr val="lt1"/>
                </a:solidFill>
              </a:defRPr>
            </a:lvl1pPr>
            <a:lvl2pPr lvl="1" rtl="0">
              <a:buNone/>
              <a:defRPr sz="1200">
                <a:solidFill>
                  <a:schemeClr val="lt1"/>
                </a:solidFill>
              </a:defRPr>
            </a:lvl2pPr>
            <a:lvl3pPr lvl="2" rtl="0">
              <a:buNone/>
              <a:defRPr sz="1200">
                <a:solidFill>
                  <a:schemeClr val="lt1"/>
                </a:solidFill>
              </a:defRPr>
            </a:lvl3pPr>
            <a:lvl4pPr lvl="3" rtl="0">
              <a:buNone/>
              <a:defRPr sz="1200">
                <a:solidFill>
                  <a:schemeClr val="lt1"/>
                </a:solidFill>
              </a:defRPr>
            </a:lvl4pPr>
            <a:lvl5pPr lvl="4" rtl="0">
              <a:buNone/>
              <a:defRPr sz="1200">
                <a:solidFill>
                  <a:schemeClr val="lt1"/>
                </a:solidFill>
              </a:defRPr>
            </a:lvl5pPr>
            <a:lvl6pPr lvl="5" rtl="0">
              <a:buNone/>
              <a:defRPr sz="1200">
                <a:solidFill>
                  <a:schemeClr val="lt1"/>
                </a:solidFill>
              </a:defRPr>
            </a:lvl6pPr>
            <a:lvl7pPr lvl="6" rtl="0">
              <a:buNone/>
              <a:defRPr sz="1200">
                <a:solidFill>
                  <a:schemeClr val="lt1"/>
                </a:solidFill>
              </a:defRPr>
            </a:lvl7pPr>
            <a:lvl8pPr lvl="7" rtl="0">
              <a:buNone/>
              <a:defRPr sz="1200">
                <a:solidFill>
                  <a:schemeClr val="lt1"/>
                </a:solidFill>
              </a:defRPr>
            </a:lvl8pPr>
            <a:lvl9pPr lvl="8" rtl="0">
              <a:buNone/>
              <a:defRPr sz="1200">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alyze">
  <p:cSld name="Analyze">
    <p:spTree>
      <p:nvGrpSpPr>
        <p:cNvPr id="449" name="Shape 449"/>
        <p:cNvGrpSpPr/>
        <p:nvPr/>
      </p:nvGrpSpPr>
      <p:grpSpPr>
        <a:xfrm>
          <a:off x="0" y="0"/>
          <a:ext cx="0" cy="0"/>
          <a:chOff x="0" y="0"/>
          <a:chExt cx="0" cy="0"/>
        </a:xfrm>
      </p:grpSpPr>
      <p:grpSp>
        <p:nvGrpSpPr>
          <p:cNvPr id="450" name="Google Shape;450;p60"/>
          <p:cNvGrpSpPr/>
          <p:nvPr/>
        </p:nvGrpSpPr>
        <p:grpSpPr>
          <a:xfrm>
            <a:off x="2799407" y="1886754"/>
            <a:ext cx="822459" cy="143810"/>
            <a:chOff x="4977114" y="3355141"/>
            <a:chExt cx="1461629" cy="255300"/>
          </a:xfrm>
        </p:grpSpPr>
        <p:cxnSp>
          <p:nvCxnSpPr>
            <p:cNvPr id="451" name="Google Shape;451;p60"/>
            <p:cNvCxnSpPr/>
            <p:nvPr/>
          </p:nvCxnSpPr>
          <p:spPr>
            <a:xfrm>
              <a:off x="4977114" y="3359150"/>
              <a:ext cx="1206300" cy="0"/>
            </a:xfrm>
            <a:prstGeom prst="straightConnector1">
              <a:avLst/>
            </a:prstGeom>
            <a:noFill/>
            <a:ln cap="flat" cmpd="sng" w="12700">
              <a:solidFill>
                <a:srgbClr val="000000"/>
              </a:solidFill>
              <a:prstDash val="solid"/>
              <a:miter lim="400000"/>
              <a:headEnd len="sm" w="sm" type="none"/>
              <a:tailEnd len="sm" w="sm" type="none"/>
            </a:ln>
          </p:spPr>
        </p:cxnSp>
        <p:cxnSp>
          <p:nvCxnSpPr>
            <p:cNvPr id="452" name="Google Shape;452;p60"/>
            <p:cNvCxnSpPr/>
            <p:nvPr/>
          </p:nvCxnSpPr>
          <p:spPr>
            <a:xfrm>
              <a:off x="6183443" y="3355141"/>
              <a:ext cx="255300" cy="255300"/>
            </a:xfrm>
            <a:prstGeom prst="straightConnector1">
              <a:avLst/>
            </a:prstGeom>
            <a:noFill/>
            <a:ln cap="flat" cmpd="sng" w="12700">
              <a:solidFill>
                <a:srgbClr val="000000"/>
              </a:solidFill>
              <a:prstDash val="solid"/>
              <a:miter lim="400000"/>
              <a:headEnd len="sm" w="sm" type="none"/>
              <a:tailEnd len="sm" w="sm" type="none"/>
            </a:ln>
          </p:spPr>
        </p:cxnSp>
      </p:grpSp>
      <p:grpSp>
        <p:nvGrpSpPr>
          <p:cNvPr id="453" name="Google Shape;453;p60"/>
          <p:cNvGrpSpPr/>
          <p:nvPr/>
        </p:nvGrpSpPr>
        <p:grpSpPr>
          <a:xfrm flipH="1" rot="10800000">
            <a:off x="2791210" y="2950155"/>
            <a:ext cx="1050034" cy="372042"/>
            <a:chOff x="5150967" y="3354632"/>
            <a:chExt cx="1488776" cy="158309"/>
          </a:xfrm>
        </p:grpSpPr>
        <p:cxnSp>
          <p:nvCxnSpPr>
            <p:cNvPr id="454" name="Google Shape;454;p60"/>
            <p:cNvCxnSpPr/>
            <p:nvPr/>
          </p:nvCxnSpPr>
          <p:spPr>
            <a:xfrm>
              <a:off x="5150967" y="3354632"/>
              <a:ext cx="1032600" cy="0"/>
            </a:xfrm>
            <a:prstGeom prst="straightConnector1">
              <a:avLst/>
            </a:prstGeom>
            <a:noFill/>
            <a:ln cap="flat" cmpd="sng" w="12700">
              <a:solidFill>
                <a:srgbClr val="000000"/>
              </a:solidFill>
              <a:prstDash val="solid"/>
              <a:miter lim="400000"/>
              <a:headEnd len="sm" w="sm" type="none"/>
              <a:tailEnd len="sm" w="sm" type="none"/>
            </a:ln>
          </p:spPr>
        </p:cxnSp>
        <p:cxnSp>
          <p:nvCxnSpPr>
            <p:cNvPr id="455" name="Google Shape;455;p60"/>
            <p:cNvCxnSpPr/>
            <p:nvPr/>
          </p:nvCxnSpPr>
          <p:spPr>
            <a:xfrm>
              <a:off x="6183443" y="3355141"/>
              <a:ext cx="456300" cy="157800"/>
            </a:xfrm>
            <a:prstGeom prst="straightConnector1">
              <a:avLst/>
            </a:prstGeom>
            <a:noFill/>
            <a:ln cap="flat" cmpd="sng" w="12700">
              <a:solidFill>
                <a:srgbClr val="000000"/>
              </a:solidFill>
              <a:prstDash val="solid"/>
              <a:miter lim="400000"/>
              <a:headEnd len="sm" w="sm" type="none"/>
              <a:tailEnd len="sm" w="sm" type="none"/>
            </a:ln>
          </p:spPr>
        </p:cxnSp>
      </p:grpSp>
      <p:grpSp>
        <p:nvGrpSpPr>
          <p:cNvPr id="456" name="Google Shape;456;p60"/>
          <p:cNvGrpSpPr/>
          <p:nvPr/>
        </p:nvGrpSpPr>
        <p:grpSpPr>
          <a:xfrm flipH="1">
            <a:off x="5241103" y="1692715"/>
            <a:ext cx="988526" cy="530803"/>
            <a:chOff x="5435972" y="3354657"/>
            <a:chExt cx="1401171" cy="226384"/>
          </a:xfrm>
        </p:grpSpPr>
        <p:cxnSp>
          <p:nvCxnSpPr>
            <p:cNvPr id="457" name="Google Shape;457;p60"/>
            <p:cNvCxnSpPr/>
            <p:nvPr/>
          </p:nvCxnSpPr>
          <p:spPr>
            <a:xfrm>
              <a:off x="5435972" y="3354657"/>
              <a:ext cx="747600" cy="0"/>
            </a:xfrm>
            <a:prstGeom prst="straightConnector1">
              <a:avLst/>
            </a:prstGeom>
            <a:noFill/>
            <a:ln cap="flat" cmpd="sng" w="12700">
              <a:solidFill>
                <a:srgbClr val="000000"/>
              </a:solidFill>
              <a:prstDash val="solid"/>
              <a:miter lim="400000"/>
              <a:headEnd len="sm" w="sm" type="none"/>
              <a:tailEnd len="sm" w="sm" type="none"/>
            </a:ln>
          </p:spPr>
        </p:cxnSp>
        <p:cxnSp>
          <p:nvCxnSpPr>
            <p:cNvPr id="458" name="Google Shape;458;p60"/>
            <p:cNvCxnSpPr/>
            <p:nvPr/>
          </p:nvCxnSpPr>
          <p:spPr>
            <a:xfrm>
              <a:off x="6183443" y="3355141"/>
              <a:ext cx="653700" cy="225900"/>
            </a:xfrm>
            <a:prstGeom prst="straightConnector1">
              <a:avLst/>
            </a:prstGeom>
            <a:noFill/>
            <a:ln cap="flat" cmpd="sng" w="12700">
              <a:solidFill>
                <a:srgbClr val="000000"/>
              </a:solidFill>
              <a:prstDash val="solid"/>
              <a:miter lim="400000"/>
              <a:headEnd len="sm" w="sm" type="none"/>
              <a:tailEnd len="sm" w="sm" type="none"/>
            </a:ln>
          </p:spPr>
        </p:cxnSp>
      </p:grpSp>
      <p:grpSp>
        <p:nvGrpSpPr>
          <p:cNvPr id="459" name="Google Shape;459;p60"/>
          <p:cNvGrpSpPr/>
          <p:nvPr/>
        </p:nvGrpSpPr>
        <p:grpSpPr>
          <a:xfrm rot="10800000">
            <a:off x="5520372" y="3229886"/>
            <a:ext cx="709071" cy="227780"/>
            <a:chOff x="5533392" y="3355140"/>
            <a:chExt cx="905351" cy="255301"/>
          </a:xfrm>
        </p:grpSpPr>
        <p:cxnSp>
          <p:nvCxnSpPr>
            <p:cNvPr id="460" name="Google Shape;460;p60"/>
            <p:cNvCxnSpPr/>
            <p:nvPr/>
          </p:nvCxnSpPr>
          <p:spPr>
            <a:xfrm>
              <a:off x="5533392" y="3355140"/>
              <a:ext cx="650100" cy="0"/>
            </a:xfrm>
            <a:prstGeom prst="straightConnector1">
              <a:avLst/>
            </a:prstGeom>
            <a:noFill/>
            <a:ln cap="flat" cmpd="sng" w="12700">
              <a:solidFill>
                <a:srgbClr val="000000"/>
              </a:solidFill>
              <a:prstDash val="solid"/>
              <a:miter lim="400000"/>
              <a:headEnd len="sm" w="sm" type="none"/>
              <a:tailEnd len="sm" w="sm" type="none"/>
            </a:ln>
          </p:spPr>
        </p:cxnSp>
        <p:cxnSp>
          <p:nvCxnSpPr>
            <p:cNvPr id="461" name="Google Shape;461;p60"/>
            <p:cNvCxnSpPr/>
            <p:nvPr/>
          </p:nvCxnSpPr>
          <p:spPr>
            <a:xfrm>
              <a:off x="6183443" y="3355141"/>
              <a:ext cx="255300" cy="255300"/>
            </a:xfrm>
            <a:prstGeom prst="straightConnector1">
              <a:avLst/>
            </a:prstGeom>
            <a:noFill/>
            <a:ln cap="flat" cmpd="sng" w="12700">
              <a:solidFill>
                <a:srgbClr val="000000"/>
              </a:solidFill>
              <a:prstDash val="solid"/>
              <a:miter lim="400000"/>
              <a:headEnd len="sm" w="sm" type="none"/>
              <a:tailEnd len="sm" w="sm" type="none"/>
            </a:ln>
          </p:spPr>
        </p:cxnSp>
      </p:grpSp>
      <p:pic>
        <p:nvPicPr>
          <p:cNvPr id="462" name="Google Shape;462;p60"/>
          <p:cNvPicPr preferRelativeResize="0"/>
          <p:nvPr/>
        </p:nvPicPr>
        <p:blipFill rotWithShape="1">
          <a:blip r:embed="rId2">
            <a:alphaModFix/>
          </a:blip>
          <a:srcRect b="0" l="0" r="0" t="0"/>
          <a:stretch/>
        </p:blipFill>
        <p:spPr>
          <a:xfrm>
            <a:off x="3683496" y="1519833"/>
            <a:ext cx="1832372" cy="2090440"/>
          </a:xfrm>
          <a:prstGeom prst="rect">
            <a:avLst/>
          </a:prstGeom>
          <a:noFill/>
          <a:ln>
            <a:noFill/>
          </a:ln>
        </p:spPr>
      </p:pic>
      <p:pic>
        <p:nvPicPr>
          <p:cNvPr id="463" name="Google Shape;463;p60"/>
          <p:cNvPicPr preferRelativeResize="0"/>
          <p:nvPr/>
        </p:nvPicPr>
        <p:blipFill rotWithShape="1">
          <a:blip r:embed="rId3">
            <a:alphaModFix/>
          </a:blip>
          <a:srcRect b="0" l="0" r="0" t="0"/>
          <a:stretch/>
        </p:blipFill>
        <p:spPr>
          <a:xfrm rot="5400000">
            <a:off x="208508" y="-219224"/>
            <a:ext cx="833140" cy="1250156"/>
          </a:xfrm>
          <a:prstGeom prst="rect">
            <a:avLst/>
          </a:prstGeom>
          <a:noFill/>
          <a:ln>
            <a:noFill/>
          </a:ln>
        </p:spPr>
      </p:pic>
      <p:pic>
        <p:nvPicPr>
          <p:cNvPr id="464" name="Google Shape;464;p60"/>
          <p:cNvPicPr preferRelativeResize="0"/>
          <p:nvPr/>
        </p:nvPicPr>
        <p:blipFill rotWithShape="1">
          <a:blip r:embed="rId3">
            <a:alphaModFix/>
          </a:blip>
          <a:srcRect b="0" l="0" r="0" t="0"/>
          <a:stretch/>
        </p:blipFill>
        <p:spPr>
          <a:xfrm rot="-5400000">
            <a:off x="8102352" y="4101853"/>
            <a:ext cx="833139" cy="1250156"/>
          </a:xfrm>
          <a:prstGeom prst="rect">
            <a:avLst/>
          </a:prstGeom>
          <a:noFill/>
          <a:ln>
            <a:noFill/>
          </a:ln>
        </p:spPr>
      </p:pic>
      <p:pic>
        <p:nvPicPr>
          <p:cNvPr id="465" name="Google Shape;465;p60"/>
          <p:cNvPicPr preferRelativeResize="0"/>
          <p:nvPr/>
        </p:nvPicPr>
        <p:blipFill rotWithShape="1">
          <a:blip r:embed="rId4">
            <a:alphaModFix/>
          </a:blip>
          <a:srcRect b="0" l="0" r="0" t="0"/>
          <a:stretch/>
        </p:blipFill>
        <p:spPr>
          <a:xfrm>
            <a:off x="400050" y="4614863"/>
            <a:ext cx="1168003" cy="417017"/>
          </a:xfrm>
          <a:prstGeom prst="rect">
            <a:avLst/>
          </a:prstGeom>
          <a:noFill/>
          <a:ln>
            <a:noFill/>
          </a:ln>
        </p:spPr>
      </p:pic>
      <p:pic>
        <p:nvPicPr>
          <p:cNvPr id="466" name="Google Shape;466;p60"/>
          <p:cNvPicPr preferRelativeResize="0"/>
          <p:nvPr/>
        </p:nvPicPr>
        <p:blipFill rotWithShape="1">
          <a:blip r:embed="rId5">
            <a:alphaModFix/>
          </a:blip>
          <a:srcRect b="0" l="0" r="0" t="0"/>
          <a:stretch/>
        </p:blipFill>
        <p:spPr>
          <a:xfrm>
            <a:off x="1821656" y="4684514"/>
            <a:ext cx="467022" cy="324147"/>
          </a:xfrm>
          <a:prstGeom prst="rect">
            <a:avLst/>
          </a:prstGeom>
          <a:noFill/>
          <a:ln>
            <a:noFill/>
          </a:ln>
        </p:spPr>
      </p:pic>
      <p:sp>
        <p:nvSpPr>
          <p:cNvPr id="467" name="Google Shape;467;p60"/>
          <p:cNvSpPr txBox="1"/>
          <p:nvPr>
            <p:ph idx="1" type="body"/>
          </p:nvPr>
        </p:nvSpPr>
        <p:spPr>
          <a:xfrm>
            <a:off x="400050" y="3067282"/>
            <a:ext cx="2256000" cy="1104600"/>
          </a:xfrm>
          <a:prstGeom prst="rect">
            <a:avLst/>
          </a:prstGeom>
          <a:noFill/>
          <a:ln>
            <a:noFill/>
          </a:ln>
        </p:spPr>
        <p:txBody>
          <a:bodyPr anchorCtr="0" anchor="t" bIns="0" lIns="0" spcFirstLastPara="1" rIns="0" wrap="square" tIns="40500">
            <a:normAutofit/>
          </a:bodyPr>
          <a:lstStyle>
            <a:lvl1pPr indent="-228600" lvl="0" marL="457200" rtl="0" algn="r">
              <a:lnSpc>
                <a:spcPct val="100000"/>
              </a:lnSpc>
              <a:spcBef>
                <a:spcPts val="2200"/>
              </a:spcBef>
              <a:spcAft>
                <a:spcPts val="0"/>
              </a:spcAft>
              <a:buClr>
                <a:srgbClr val="353535"/>
              </a:buClr>
              <a:buSzPts val="1200"/>
              <a:buFont typeface="Helvetica Neue"/>
              <a:buNone/>
              <a:defRPr b="0" i="0" sz="16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68" name="Google Shape;468;p60"/>
          <p:cNvSpPr txBox="1"/>
          <p:nvPr>
            <p:ph idx="2" type="body"/>
          </p:nvPr>
        </p:nvSpPr>
        <p:spPr>
          <a:xfrm>
            <a:off x="6412351" y="2916966"/>
            <a:ext cx="2256000" cy="1143000"/>
          </a:xfrm>
          <a:prstGeom prst="rect">
            <a:avLst/>
          </a:prstGeom>
          <a:noFill/>
          <a:ln>
            <a:noFill/>
          </a:ln>
        </p:spPr>
        <p:txBody>
          <a:bodyPr anchorCtr="0" anchor="t" bIns="0" lIns="0" spcFirstLastPara="1" rIns="0" wrap="square" tIns="40500">
            <a:normAutofit/>
          </a:bodyPr>
          <a:lstStyle>
            <a:lvl1pPr indent="-228600" lvl="0" marL="457200" rtl="0" algn="l">
              <a:lnSpc>
                <a:spcPct val="100000"/>
              </a:lnSpc>
              <a:spcBef>
                <a:spcPts val="2200"/>
              </a:spcBef>
              <a:spcAft>
                <a:spcPts val="0"/>
              </a:spcAft>
              <a:buClr>
                <a:srgbClr val="353535"/>
              </a:buClr>
              <a:buSzPts val="1100"/>
              <a:buFont typeface="Helvetica Neue"/>
              <a:buNone/>
              <a:defRPr b="0" i="0" sz="15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69" name="Google Shape;469;p60"/>
          <p:cNvSpPr txBox="1"/>
          <p:nvPr>
            <p:ph idx="3" type="body"/>
          </p:nvPr>
        </p:nvSpPr>
        <p:spPr>
          <a:xfrm>
            <a:off x="6412351" y="1231041"/>
            <a:ext cx="2256000" cy="1064700"/>
          </a:xfrm>
          <a:prstGeom prst="rect">
            <a:avLst/>
          </a:prstGeom>
          <a:noFill/>
          <a:ln>
            <a:noFill/>
          </a:ln>
        </p:spPr>
        <p:txBody>
          <a:bodyPr anchorCtr="0" anchor="t" bIns="0" lIns="0" spcFirstLastPara="1" rIns="0" wrap="square" tIns="40500">
            <a:normAutofit/>
          </a:bodyPr>
          <a:lstStyle>
            <a:lvl1pPr indent="-228600" lvl="0" marL="457200" rtl="0" algn="l">
              <a:lnSpc>
                <a:spcPct val="100000"/>
              </a:lnSpc>
              <a:spcBef>
                <a:spcPts val="2200"/>
              </a:spcBef>
              <a:spcAft>
                <a:spcPts val="0"/>
              </a:spcAft>
              <a:buClr>
                <a:srgbClr val="353535"/>
              </a:buClr>
              <a:buSzPts val="1200"/>
              <a:buFont typeface="Helvetica Neue"/>
              <a:buNone/>
              <a:defRPr b="0" i="0" sz="16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70" name="Google Shape;470;p60"/>
          <p:cNvSpPr txBox="1"/>
          <p:nvPr>
            <p:ph idx="4" type="body"/>
          </p:nvPr>
        </p:nvSpPr>
        <p:spPr>
          <a:xfrm>
            <a:off x="405000" y="888142"/>
            <a:ext cx="2256000" cy="342900"/>
          </a:xfrm>
          <a:prstGeom prst="rect">
            <a:avLst/>
          </a:prstGeom>
          <a:noFill/>
          <a:ln>
            <a:noFill/>
          </a:ln>
        </p:spPr>
        <p:txBody>
          <a:bodyPr anchorCtr="0" anchor="b" bIns="0" lIns="0" spcFirstLastPara="1" rIns="0" wrap="square" tIns="0">
            <a:normAutofit/>
          </a:bodyPr>
          <a:lstStyle>
            <a:lvl1pPr indent="-228600" lvl="0" marL="457200" rtl="0" algn="r">
              <a:lnSpc>
                <a:spcPct val="100000"/>
              </a:lnSpc>
              <a:spcBef>
                <a:spcPts val="2200"/>
              </a:spcBef>
              <a:spcAft>
                <a:spcPts val="0"/>
              </a:spcAft>
              <a:buClr>
                <a:schemeClr val="accent1"/>
              </a:buClr>
              <a:buSzPts val="1200"/>
              <a:buFont typeface="Helvetica Neue"/>
              <a:buNone/>
              <a:defRPr b="1" i="0" sz="16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71" name="Google Shape;471;p60"/>
          <p:cNvSpPr txBox="1"/>
          <p:nvPr>
            <p:ph idx="5" type="body"/>
          </p:nvPr>
        </p:nvSpPr>
        <p:spPr>
          <a:xfrm>
            <a:off x="400050" y="1231042"/>
            <a:ext cx="2256000" cy="1064700"/>
          </a:xfrm>
          <a:prstGeom prst="rect">
            <a:avLst/>
          </a:prstGeom>
          <a:noFill/>
          <a:ln>
            <a:noFill/>
          </a:ln>
        </p:spPr>
        <p:txBody>
          <a:bodyPr anchorCtr="0" anchor="t" bIns="0" lIns="0" spcFirstLastPara="1" rIns="0" wrap="square" tIns="40500">
            <a:normAutofit/>
          </a:bodyPr>
          <a:lstStyle>
            <a:lvl1pPr indent="-228600" lvl="0" marL="457200" rtl="0" algn="r">
              <a:lnSpc>
                <a:spcPct val="100000"/>
              </a:lnSpc>
              <a:spcBef>
                <a:spcPts val="2200"/>
              </a:spcBef>
              <a:spcAft>
                <a:spcPts val="0"/>
              </a:spcAft>
              <a:buClr>
                <a:srgbClr val="353535"/>
              </a:buClr>
              <a:buSzPts val="1200"/>
              <a:buFont typeface="Helvetica Neue"/>
              <a:buNone/>
              <a:defRPr b="0" i="0" sz="16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72" name="Google Shape;472;p60"/>
          <p:cNvSpPr txBox="1"/>
          <p:nvPr>
            <p:ph idx="6" type="body"/>
          </p:nvPr>
        </p:nvSpPr>
        <p:spPr>
          <a:xfrm>
            <a:off x="405000" y="2724382"/>
            <a:ext cx="2256000" cy="342900"/>
          </a:xfrm>
          <a:prstGeom prst="rect">
            <a:avLst/>
          </a:prstGeom>
          <a:noFill/>
          <a:ln>
            <a:noFill/>
          </a:ln>
        </p:spPr>
        <p:txBody>
          <a:bodyPr anchorCtr="0" anchor="b" bIns="0" lIns="0" spcFirstLastPara="1" rIns="0" wrap="square" tIns="0">
            <a:normAutofit/>
          </a:bodyPr>
          <a:lstStyle>
            <a:lvl1pPr indent="-228600" lvl="0" marL="457200" rtl="0" algn="r">
              <a:lnSpc>
                <a:spcPct val="100000"/>
              </a:lnSpc>
              <a:spcBef>
                <a:spcPts val="2200"/>
              </a:spcBef>
              <a:spcAft>
                <a:spcPts val="0"/>
              </a:spcAft>
              <a:buClr>
                <a:schemeClr val="accent2"/>
              </a:buClr>
              <a:buSzPts val="1200"/>
              <a:buFont typeface="Helvetica Neue"/>
              <a:buNone/>
              <a:defRPr b="1" i="0" sz="1600">
                <a:solidFill>
                  <a:schemeClr val="accent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73" name="Google Shape;473;p60"/>
          <p:cNvSpPr txBox="1"/>
          <p:nvPr>
            <p:ph idx="7" type="body"/>
          </p:nvPr>
        </p:nvSpPr>
        <p:spPr>
          <a:xfrm>
            <a:off x="6412351" y="888142"/>
            <a:ext cx="2256000" cy="342900"/>
          </a:xfrm>
          <a:prstGeom prst="rect">
            <a:avLst/>
          </a:prstGeom>
          <a:noFill/>
          <a:ln>
            <a:noFill/>
          </a:ln>
        </p:spPr>
        <p:txBody>
          <a:bodyPr anchorCtr="0" anchor="b" bIns="0" lIns="0" spcFirstLastPara="1" rIns="0" wrap="square" tIns="0">
            <a:normAutofit/>
          </a:bodyPr>
          <a:lstStyle>
            <a:lvl1pPr indent="-228600" lvl="0" marL="457200" rtl="0" algn="l">
              <a:lnSpc>
                <a:spcPct val="100000"/>
              </a:lnSpc>
              <a:spcBef>
                <a:spcPts val="2200"/>
              </a:spcBef>
              <a:spcAft>
                <a:spcPts val="0"/>
              </a:spcAft>
              <a:buClr>
                <a:schemeClr val="accent2"/>
              </a:buClr>
              <a:buSzPts val="1200"/>
              <a:buFont typeface="Helvetica Neue"/>
              <a:buNone/>
              <a:defRPr b="1" i="0" sz="1600">
                <a:solidFill>
                  <a:schemeClr val="accent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74" name="Google Shape;474;p60"/>
          <p:cNvSpPr txBox="1"/>
          <p:nvPr>
            <p:ph idx="8" type="body"/>
          </p:nvPr>
        </p:nvSpPr>
        <p:spPr>
          <a:xfrm>
            <a:off x="6412351" y="2574066"/>
            <a:ext cx="2256000" cy="342900"/>
          </a:xfrm>
          <a:prstGeom prst="rect">
            <a:avLst/>
          </a:prstGeom>
          <a:noFill/>
          <a:ln>
            <a:noFill/>
          </a:ln>
        </p:spPr>
        <p:txBody>
          <a:bodyPr anchorCtr="0" anchor="b" bIns="0" lIns="0" spcFirstLastPara="1" rIns="0" wrap="square" tIns="0">
            <a:normAutofit/>
          </a:bodyPr>
          <a:lstStyle>
            <a:lvl1pPr indent="-228600" lvl="0" marL="457200" rtl="0" algn="l">
              <a:lnSpc>
                <a:spcPct val="100000"/>
              </a:lnSpc>
              <a:spcBef>
                <a:spcPts val="2200"/>
              </a:spcBef>
              <a:spcAft>
                <a:spcPts val="0"/>
              </a:spcAft>
              <a:buClr>
                <a:schemeClr val="accent1"/>
              </a:buClr>
              <a:buSzPts val="1200"/>
              <a:buFont typeface="Helvetica Neue"/>
              <a:buNone/>
              <a:defRPr b="1" i="0" sz="16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75" name="Google Shape;475;p60"/>
          <p:cNvSpPr txBox="1"/>
          <p:nvPr>
            <p:ph idx="9" type="body"/>
          </p:nvPr>
        </p:nvSpPr>
        <p:spPr>
          <a:xfrm>
            <a:off x="400049" y="229880"/>
            <a:ext cx="8268300" cy="5916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2D3293"/>
              </a:buClr>
              <a:buSzPts val="2300"/>
              <a:buFont typeface="Helvetica Neue"/>
              <a:buNone/>
              <a:defRPr b="1" i="0" sz="30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76" name="Google Shape;476;p60"/>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477" name="Google Shape;477;p60"/>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locks - Photo">
  <p:cSld name="4 Blocks - Photo">
    <p:spTree>
      <p:nvGrpSpPr>
        <p:cNvPr id="478" name="Shape 478"/>
        <p:cNvGrpSpPr/>
        <p:nvPr/>
      </p:nvGrpSpPr>
      <p:grpSpPr>
        <a:xfrm>
          <a:off x="0" y="0"/>
          <a:ext cx="0" cy="0"/>
          <a:chOff x="0" y="0"/>
          <a:chExt cx="0" cy="0"/>
        </a:xfrm>
      </p:grpSpPr>
      <p:pic>
        <p:nvPicPr>
          <p:cNvPr id="479" name="Google Shape;479;p61"/>
          <p:cNvPicPr preferRelativeResize="0"/>
          <p:nvPr/>
        </p:nvPicPr>
        <p:blipFill rotWithShape="1">
          <a:blip r:embed="rId2">
            <a:alphaModFix/>
          </a:blip>
          <a:srcRect b="0" l="0" r="0" t="0"/>
          <a:stretch/>
        </p:blipFill>
        <p:spPr>
          <a:xfrm>
            <a:off x="6540103" y="0"/>
            <a:ext cx="2603897" cy="5149751"/>
          </a:xfrm>
          <a:prstGeom prst="rect">
            <a:avLst/>
          </a:prstGeom>
          <a:noFill/>
          <a:ln>
            <a:noFill/>
          </a:ln>
        </p:spPr>
      </p:pic>
      <p:sp>
        <p:nvSpPr>
          <p:cNvPr id="480" name="Google Shape;480;p61"/>
          <p:cNvSpPr txBox="1"/>
          <p:nvPr/>
        </p:nvSpPr>
        <p:spPr>
          <a:xfrm>
            <a:off x="10525538" y="2030977"/>
            <a:ext cx="543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481" name="Google Shape;481;p61"/>
          <p:cNvSpPr/>
          <p:nvPr/>
        </p:nvSpPr>
        <p:spPr>
          <a:xfrm>
            <a:off x="6540515" y="-1"/>
            <a:ext cx="2638200" cy="5143500"/>
          </a:xfrm>
          <a:prstGeom prst="rect">
            <a:avLst/>
          </a:prstGeom>
          <a:gradFill>
            <a:gsLst>
              <a:gs pos="0">
                <a:srgbClr val="2D3293"/>
              </a:gs>
              <a:gs pos="8000">
                <a:srgbClr val="2D3293"/>
              </a:gs>
              <a:gs pos="100000">
                <a:srgbClr val="2D3293">
                  <a:alpha val="0"/>
                </a:srgbClr>
              </a:gs>
            </a:gsLst>
            <a:lin ang="5400012" scaled="0"/>
          </a:gradFill>
          <a:ln>
            <a:noFill/>
          </a:ln>
          <a:effectLst>
            <a:outerShdw blurRad="25400" rotWithShape="0" dir="5400000" dist="12700">
              <a:schemeClr val="accent1">
                <a:alpha val="4941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82" name="Google Shape;482;p61"/>
          <p:cNvPicPr preferRelativeResize="0"/>
          <p:nvPr/>
        </p:nvPicPr>
        <p:blipFill rotWithShape="1">
          <a:blip r:embed="rId3">
            <a:alphaModFix/>
          </a:blip>
          <a:srcRect b="0" l="0" r="0" t="0"/>
          <a:stretch/>
        </p:blipFill>
        <p:spPr>
          <a:xfrm flipH="1" rot="-5400000">
            <a:off x="7775079" y="-281285"/>
            <a:ext cx="1087636" cy="1650206"/>
          </a:xfrm>
          <a:prstGeom prst="rect">
            <a:avLst/>
          </a:prstGeom>
          <a:noFill/>
          <a:ln>
            <a:noFill/>
          </a:ln>
        </p:spPr>
      </p:pic>
      <p:sp>
        <p:nvSpPr>
          <p:cNvPr id="483" name="Google Shape;483;p61"/>
          <p:cNvSpPr/>
          <p:nvPr/>
        </p:nvSpPr>
        <p:spPr>
          <a:xfrm>
            <a:off x="400050" y="1171575"/>
            <a:ext cx="2728800" cy="47400"/>
          </a:xfrm>
          <a:prstGeom prst="rect">
            <a:avLst/>
          </a:prstGeom>
          <a:solidFill>
            <a:schemeClr val="accent1"/>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84" name="Google Shape;484;p61"/>
          <p:cNvSpPr/>
          <p:nvPr/>
        </p:nvSpPr>
        <p:spPr>
          <a:xfrm>
            <a:off x="3414712" y="1171575"/>
            <a:ext cx="2728800" cy="47400"/>
          </a:xfrm>
          <a:prstGeom prst="rect">
            <a:avLst/>
          </a:prstGeom>
          <a:solidFill>
            <a:schemeClr val="accent2"/>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85" name="Google Shape;485;p61"/>
          <p:cNvSpPr/>
          <p:nvPr/>
        </p:nvSpPr>
        <p:spPr>
          <a:xfrm>
            <a:off x="400050" y="2575682"/>
            <a:ext cx="2728800" cy="47400"/>
          </a:xfrm>
          <a:prstGeom prst="rect">
            <a:avLst/>
          </a:prstGeom>
          <a:solidFill>
            <a:srgbClr val="6A71D2"/>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86" name="Google Shape;486;p61"/>
          <p:cNvSpPr/>
          <p:nvPr/>
        </p:nvSpPr>
        <p:spPr>
          <a:xfrm>
            <a:off x="3414712" y="2575682"/>
            <a:ext cx="2728800" cy="47400"/>
          </a:xfrm>
          <a:prstGeom prst="rect">
            <a:avLst/>
          </a:prstGeom>
          <a:solidFill>
            <a:schemeClr val="accent6"/>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87" name="Google Shape;487;p61"/>
          <p:cNvPicPr preferRelativeResize="0"/>
          <p:nvPr/>
        </p:nvPicPr>
        <p:blipFill rotWithShape="1">
          <a:blip r:embed="rId4">
            <a:alphaModFix/>
          </a:blip>
          <a:srcRect b="0" l="0" r="0" t="0"/>
          <a:stretch/>
        </p:blipFill>
        <p:spPr>
          <a:xfrm>
            <a:off x="400050" y="4614863"/>
            <a:ext cx="1168003" cy="417017"/>
          </a:xfrm>
          <a:prstGeom prst="rect">
            <a:avLst/>
          </a:prstGeom>
          <a:noFill/>
          <a:ln>
            <a:noFill/>
          </a:ln>
        </p:spPr>
      </p:pic>
      <p:pic>
        <p:nvPicPr>
          <p:cNvPr id="488" name="Google Shape;488;p61"/>
          <p:cNvPicPr preferRelativeResize="0"/>
          <p:nvPr/>
        </p:nvPicPr>
        <p:blipFill rotWithShape="1">
          <a:blip r:embed="rId5">
            <a:alphaModFix/>
          </a:blip>
          <a:srcRect b="0" l="0" r="0" t="0"/>
          <a:stretch/>
        </p:blipFill>
        <p:spPr>
          <a:xfrm>
            <a:off x="1821656" y="4684514"/>
            <a:ext cx="467022" cy="324147"/>
          </a:xfrm>
          <a:prstGeom prst="rect">
            <a:avLst/>
          </a:prstGeom>
          <a:noFill/>
          <a:ln>
            <a:noFill/>
          </a:ln>
        </p:spPr>
      </p:pic>
      <p:sp>
        <p:nvSpPr>
          <p:cNvPr id="489" name="Google Shape;489;p61"/>
          <p:cNvSpPr txBox="1"/>
          <p:nvPr>
            <p:ph idx="1" type="body"/>
          </p:nvPr>
        </p:nvSpPr>
        <p:spPr>
          <a:xfrm>
            <a:off x="400050" y="310548"/>
            <a:ext cx="5743500" cy="510900"/>
          </a:xfrm>
          <a:prstGeom prst="rect">
            <a:avLst/>
          </a:prstGeom>
          <a:noFill/>
          <a:ln>
            <a:noFill/>
          </a:ln>
        </p:spPr>
        <p:txBody>
          <a:bodyPr anchorCtr="0" anchor="b" bIns="0" lIns="0" spcFirstLastPara="1" rIns="0" wrap="square" tIns="0">
            <a:noAutofit/>
          </a:bodyPr>
          <a:lstStyle>
            <a:lvl1pPr indent="-228600" lvl="0" marL="457200" rtl="0" algn="l">
              <a:lnSpc>
                <a:spcPct val="85000"/>
              </a:lnSpc>
              <a:spcBef>
                <a:spcPts val="0"/>
              </a:spcBef>
              <a:spcAft>
                <a:spcPts val="0"/>
              </a:spcAft>
              <a:buClr>
                <a:srgbClr val="2D3293"/>
              </a:buClr>
              <a:buSzPts val="2300"/>
              <a:buFont typeface="Helvetica Neue"/>
              <a:buNone/>
              <a:defRPr b="1" i="0" sz="30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90" name="Google Shape;490;p61"/>
          <p:cNvSpPr txBox="1"/>
          <p:nvPr>
            <p:ph idx="2" type="body"/>
          </p:nvPr>
        </p:nvSpPr>
        <p:spPr>
          <a:xfrm>
            <a:off x="400051" y="1219078"/>
            <a:ext cx="2728800" cy="11430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2200"/>
              </a:spcBef>
              <a:spcAft>
                <a:spcPts val="0"/>
              </a:spcAft>
              <a:buClr>
                <a:schemeClr val="dk2"/>
              </a:buClr>
              <a:buSzPts val="1200"/>
              <a:buFont typeface="Helvetica Neue"/>
              <a:buNone/>
              <a:defRPr b="0" i="0" sz="16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91" name="Google Shape;491;p61"/>
          <p:cNvSpPr txBox="1"/>
          <p:nvPr>
            <p:ph idx="3" type="body"/>
          </p:nvPr>
        </p:nvSpPr>
        <p:spPr>
          <a:xfrm>
            <a:off x="3414713" y="1219078"/>
            <a:ext cx="2728800" cy="11430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2200"/>
              </a:spcBef>
              <a:spcAft>
                <a:spcPts val="0"/>
              </a:spcAft>
              <a:buClr>
                <a:schemeClr val="dk2"/>
              </a:buClr>
              <a:buSzPts val="1200"/>
              <a:buFont typeface="Helvetica Neue"/>
              <a:buNone/>
              <a:defRPr b="0" i="0" sz="16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92" name="Google Shape;492;p61"/>
          <p:cNvSpPr txBox="1"/>
          <p:nvPr>
            <p:ph idx="4" type="body"/>
          </p:nvPr>
        </p:nvSpPr>
        <p:spPr>
          <a:xfrm>
            <a:off x="400051" y="2621857"/>
            <a:ext cx="2728800" cy="11430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2200"/>
              </a:spcBef>
              <a:spcAft>
                <a:spcPts val="0"/>
              </a:spcAft>
              <a:buClr>
                <a:schemeClr val="dk2"/>
              </a:buClr>
              <a:buSzPts val="1200"/>
              <a:buFont typeface="Helvetica Neue"/>
              <a:buNone/>
              <a:defRPr b="0" i="0" sz="16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93" name="Google Shape;493;p61"/>
          <p:cNvSpPr txBox="1"/>
          <p:nvPr>
            <p:ph idx="5" type="body"/>
          </p:nvPr>
        </p:nvSpPr>
        <p:spPr>
          <a:xfrm>
            <a:off x="3414713" y="2621857"/>
            <a:ext cx="2728800" cy="11430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2200"/>
              </a:spcBef>
              <a:spcAft>
                <a:spcPts val="0"/>
              </a:spcAft>
              <a:buClr>
                <a:schemeClr val="dk2"/>
              </a:buClr>
              <a:buSzPts val="1200"/>
              <a:buFont typeface="Helvetica Neue"/>
              <a:buNone/>
              <a:defRPr b="0" i="0" sz="16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94" name="Google Shape;494;p61"/>
          <p:cNvSpPr txBox="1"/>
          <p:nvPr>
            <p:ph idx="11" type="ftr"/>
          </p:nvPr>
        </p:nvSpPr>
        <p:spPr>
          <a:xfrm>
            <a:off x="2535138" y="4822925"/>
            <a:ext cx="4663200" cy="1770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600"/>
              <a:buFont typeface="Helvetica Neue"/>
              <a:buNone/>
              <a:defRPr b="0" i="0" sz="6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495" name="Google Shape;495;p61"/>
          <p:cNvSpPr txBox="1"/>
          <p:nvPr>
            <p:ph idx="12" type="sldNum"/>
          </p:nvPr>
        </p:nvSpPr>
        <p:spPr>
          <a:xfrm>
            <a:off x="8759130" y="4838998"/>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ocks">
  <p:cSld name="3 Blocks">
    <p:spTree>
      <p:nvGrpSpPr>
        <p:cNvPr id="496" name="Shape 496"/>
        <p:cNvGrpSpPr/>
        <p:nvPr/>
      </p:nvGrpSpPr>
      <p:grpSpPr>
        <a:xfrm>
          <a:off x="0" y="0"/>
          <a:ext cx="0" cy="0"/>
          <a:chOff x="0" y="0"/>
          <a:chExt cx="0" cy="0"/>
        </a:xfrm>
      </p:grpSpPr>
      <p:sp>
        <p:nvSpPr>
          <p:cNvPr id="497" name="Google Shape;497;p62"/>
          <p:cNvSpPr txBox="1"/>
          <p:nvPr/>
        </p:nvSpPr>
        <p:spPr>
          <a:xfrm>
            <a:off x="10525538" y="2030977"/>
            <a:ext cx="543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pic>
        <p:nvPicPr>
          <p:cNvPr id="498" name="Google Shape;498;p62"/>
          <p:cNvPicPr preferRelativeResize="0"/>
          <p:nvPr/>
        </p:nvPicPr>
        <p:blipFill rotWithShape="1">
          <a:blip r:embed="rId2">
            <a:alphaModFix/>
          </a:blip>
          <a:srcRect b="0" l="0" r="0" t="0"/>
          <a:stretch/>
        </p:blipFill>
        <p:spPr>
          <a:xfrm flipH="1" rot="-5400000">
            <a:off x="7775079" y="-281285"/>
            <a:ext cx="1087636" cy="1650206"/>
          </a:xfrm>
          <a:prstGeom prst="rect">
            <a:avLst/>
          </a:prstGeom>
          <a:noFill/>
          <a:ln>
            <a:noFill/>
          </a:ln>
        </p:spPr>
      </p:pic>
      <p:sp>
        <p:nvSpPr>
          <p:cNvPr id="499" name="Google Shape;499;p62"/>
          <p:cNvSpPr/>
          <p:nvPr/>
        </p:nvSpPr>
        <p:spPr>
          <a:xfrm>
            <a:off x="400050" y="1087724"/>
            <a:ext cx="2549400" cy="101400"/>
          </a:xfrm>
          <a:prstGeom prst="rect">
            <a:avLst/>
          </a:prstGeom>
          <a:solidFill>
            <a:schemeClr val="accent1"/>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00" name="Google Shape;500;p62"/>
          <p:cNvSpPr/>
          <p:nvPr/>
        </p:nvSpPr>
        <p:spPr>
          <a:xfrm>
            <a:off x="3297338" y="1087724"/>
            <a:ext cx="2549400" cy="101400"/>
          </a:xfrm>
          <a:prstGeom prst="rect">
            <a:avLst/>
          </a:prstGeom>
          <a:solidFill>
            <a:schemeClr val="accent2"/>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01" name="Google Shape;501;p62"/>
          <p:cNvSpPr/>
          <p:nvPr/>
        </p:nvSpPr>
        <p:spPr>
          <a:xfrm>
            <a:off x="6194626" y="1087724"/>
            <a:ext cx="2549400" cy="101400"/>
          </a:xfrm>
          <a:prstGeom prst="rect">
            <a:avLst/>
          </a:prstGeom>
          <a:solidFill>
            <a:schemeClr val="accent4"/>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02" name="Google Shape;502;p62"/>
          <p:cNvSpPr/>
          <p:nvPr/>
        </p:nvSpPr>
        <p:spPr>
          <a:xfrm>
            <a:off x="400050" y="3937699"/>
            <a:ext cx="2549400" cy="47400"/>
          </a:xfrm>
          <a:prstGeom prst="rect">
            <a:avLst/>
          </a:prstGeom>
          <a:solidFill>
            <a:schemeClr val="accent1"/>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03" name="Google Shape;503;p62"/>
          <p:cNvSpPr/>
          <p:nvPr/>
        </p:nvSpPr>
        <p:spPr>
          <a:xfrm>
            <a:off x="3297338" y="3937337"/>
            <a:ext cx="2549400" cy="47400"/>
          </a:xfrm>
          <a:prstGeom prst="rect">
            <a:avLst/>
          </a:prstGeom>
          <a:solidFill>
            <a:schemeClr val="accent2"/>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04" name="Google Shape;504;p62"/>
          <p:cNvSpPr/>
          <p:nvPr/>
        </p:nvSpPr>
        <p:spPr>
          <a:xfrm>
            <a:off x="6194626" y="3937337"/>
            <a:ext cx="2549400" cy="47400"/>
          </a:xfrm>
          <a:prstGeom prst="rect">
            <a:avLst/>
          </a:prstGeom>
          <a:solidFill>
            <a:schemeClr val="accent4"/>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505" name="Google Shape;505;p62"/>
          <p:cNvPicPr preferRelativeResize="0"/>
          <p:nvPr/>
        </p:nvPicPr>
        <p:blipFill rotWithShape="1">
          <a:blip r:embed="rId3">
            <a:alphaModFix/>
          </a:blip>
          <a:srcRect b="0" l="0" r="0" t="0"/>
          <a:stretch/>
        </p:blipFill>
        <p:spPr>
          <a:xfrm rot="5400000">
            <a:off x="208508" y="-219224"/>
            <a:ext cx="833140" cy="1250156"/>
          </a:xfrm>
          <a:prstGeom prst="rect">
            <a:avLst/>
          </a:prstGeom>
          <a:noFill/>
          <a:ln>
            <a:noFill/>
          </a:ln>
        </p:spPr>
      </p:pic>
      <p:pic>
        <p:nvPicPr>
          <p:cNvPr id="506" name="Google Shape;506;p62"/>
          <p:cNvPicPr preferRelativeResize="0"/>
          <p:nvPr/>
        </p:nvPicPr>
        <p:blipFill rotWithShape="1">
          <a:blip r:embed="rId3">
            <a:alphaModFix/>
          </a:blip>
          <a:srcRect b="0" l="0" r="0" t="0"/>
          <a:stretch/>
        </p:blipFill>
        <p:spPr>
          <a:xfrm rot="-5400000">
            <a:off x="8102352" y="4101853"/>
            <a:ext cx="833139" cy="1250156"/>
          </a:xfrm>
          <a:prstGeom prst="rect">
            <a:avLst/>
          </a:prstGeom>
          <a:noFill/>
          <a:ln>
            <a:noFill/>
          </a:ln>
        </p:spPr>
      </p:pic>
      <p:pic>
        <p:nvPicPr>
          <p:cNvPr id="507" name="Google Shape;507;p62"/>
          <p:cNvPicPr preferRelativeResize="0"/>
          <p:nvPr/>
        </p:nvPicPr>
        <p:blipFill rotWithShape="1">
          <a:blip r:embed="rId4">
            <a:alphaModFix/>
          </a:blip>
          <a:srcRect b="0" l="0" r="0" t="0"/>
          <a:stretch/>
        </p:blipFill>
        <p:spPr>
          <a:xfrm>
            <a:off x="400050" y="4614863"/>
            <a:ext cx="1168003" cy="417017"/>
          </a:xfrm>
          <a:prstGeom prst="rect">
            <a:avLst/>
          </a:prstGeom>
          <a:noFill/>
          <a:ln>
            <a:noFill/>
          </a:ln>
        </p:spPr>
      </p:pic>
      <p:pic>
        <p:nvPicPr>
          <p:cNvPr id="508" name="Google Shape;508;p62"/>
          <p:cNvPicPr preferRelativeResize="0"/>
          <p:nvPr/>
        </p:nvPicPr>
        <p:blipFill rotWithShape="1">
          <a:blip r:embed="rId5">
            <a:alphaModFix/>
          </a:blip>
          <a:srcRect b="0" l="0" r="0" t="0"/>
          <a:stretch/>
        </p:blipFill>
        <p:spPr>
          <a:xfrm>
            <a:off x="1821656" y="4684514"/>
            <a:ext cx="467022" cy="324147"/>
          </a:xfrm>
          <a:prstGeom prst="rect">
            <a:avLst/>
          </a:prstGeom>
          <a:noFill/>
          <a:ln>
            <a:noFill/>
          </a:ln>
        </p:spPr>
      </p:pic>
      <p:sp>
        <p:nvSpPr>
          <p:cNvPr id="509" name="Google Shape;509;p62"/>
          <p:cNvSpPr txBox="1"/>
          <p:nvPr>
            <p:ph idx="1" type="body"/>
          </p:nvPr>
        </p:nvSpPr>
        <p:spPr>
          <a:xfrm>
            <a:off x="400049" y="200025"/>
            <a:ext cx="8339700" cy="6216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accent1"/>
              </a:buClr>
              <a:buSzPts val="2300"/>
              <a:buFont typeface="Helvetica Neue"/>
              <a:buNone/>
              <a:defRPr b="1" i="0" sz="30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10" name="Google Shape;510;p62"/>
          <p:cNvSpPr txBox="1"/>
          <p:nvPr>
            <p:ph idx="2" type="body"/>
          </p:nvPr>
        </p:nvSpPr>
        <p:spPr>
          <a:xfrm>
            <a:off x="400051" y="1816503"/>
            <a:ext cx="2549400" cy="1990500"/>
          </a:xfrm>
          <a:prstGeom prst="rect">
            <a:avLst/>
          </a:prstGeom>
          <a:noFill/>
          <a:ln>
            <a:noFill/>
          </a:ln>
        </p:spPr>
        <p:txBody>
          <a:bodyPr anchorCtr="0" anchor="t" bIns="60750" lIns="60750" spcFirstLastPara="1" rIns="60750" wrap="square" tIns="60750">
            <a:normAutofit/>
          </a:bodyPr>
          <a:lstStyle>
            <a:lvl1pPr indent="-228600" lvl="0" marL="457200" rtl="0" algn="ctr">
              <a:lnSpc>
                <a:spcPct val="100000"/>
              </a:lnSpc>
              <a:spcBef>
                <a:spcPts val="2200"/>
              </a:spcBef>
              <a:spcAft>
                <a:spcPts val="0"/>
              </a:spcAft>
              <a:buClr>
                <a:schemeClr val="dk2"/>
              </a:buClr>
              <a:buSzPts val="1000"/>
              <a:buFont typeface="Helvetica Neue"/>
              <a:buNone/>
              <a:defRPr b="0" i="0" sz="14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11" name="Google Shape;511;p62"/>
          <p:cNvSpPr txBox="1"/>
          <p:nvPr>
            <p:ph idx="3" type="body"/>
          </p:nvPr>
        </p:nvSpPr>
        <p:spPr>
          <a:xfrm>
            <a:off x="400050" y="1367362"/>
            <a:ext cx="25494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12" name="Google Shape;512;p62"/>
          <p:cNvSpPr txBox="1"/>
          <p:nvPr>
            <p:ph idx="4" type="body"/>
          </p:nvPr>
        </p:nvSpPr>
        <p:spPr>
          <a:xfrm>
            <a:off x="3297338" y="1816503"/>
            <a:ext cx="2549400" cy="1990500"/>
          </a:xfrm>
          <a:prstGeom prst="rect">
            <a:avLst/>
          </a:prstGeom>
          <a:noFill/>
          <a:ln>
            <a:noFill/>
          </a:ln>
        </p:spPr>
        <p:txBody>
          <a:bodyPr anchorCtr="0" anchor="t" bIns="60750" lIns="60750" spcFirstLastPara="1" rIns="60750" wrap="square" tIns="60750">
            <a:normAutofit/>
          </a:bodyPr>
          <a:lstStyle>
            <a:lvl1pPr indent="-228600" lvl="0" marL="457200" rtl="0" algn="ctr">
              <a:lnSpc>
                <a:spcPct val="100000"/>
              </a:lnSpc>
              <a:spcBef>
                <a:spcPts val="2200"/>
              </a:spcBef>
              <a:spcAft>
                <a:spcPts val="0"/>
              </a:spcAft>
              <a:buClr>
                <a:schemeClr val="dk2"/>
              </a:buClr>
              <a:buSzPts val="1000"/>
              <a:buFont typeface="Helvetica Neue"/>
              <a:buNone/>
              <a:defRPr b="0" i="0" sz="14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13" name="Google Shape;513;p62"/>
          <p:cNvSpPr txBox="1"/>
          <p:nvPr>
            <p:ph idx="5" type="body"/>
          </p:nvPr>
        </p:nvSpPr>
        <p:spPr>
          <a:xfrm>
            <a:off x="3297337" y="1367362"/>
            <a:ext cx="25494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14" name="Google Shape;514;p62"/>
          <p:cNvSpPr txBox="1"/>
          <p:nvPr>
            <p:ph idx="6" type="body"/>
          </p:nvPr>
        </p:nvSpPr>
        <p:spPr>
          <a:xfrm>
            <a:off x="6194626" y="1816503"/>
            <a:ext cx="2549400" cy="1990500"/>
          </a:xfrm>
          <a:prstGeom prst="rect">
            <a:avLst/>
          </a:prstGeom>
          <a:noFill/>
          <a:ln>
            <a:noFill/>
          </a:ln>
        </p:spPr>
        <p:txBody>
          <a:bodyPr anchorCtr="0" anchor="t" bIns="60750" lIns="60750" spcFirstLastPara="1" rIns="60750" wrap="square" tIns="60750">
            <a:normAutofit/>
          </a:bodyPr>
          <a:lstStyle>
            <a:lvl1pPr indent="-228600" lvl="0" marL="457200" rtl="0" algn="ctr">
              <a:lnSpc>
                <a:spcPct val="100000"/>
              </a:lnSpc>
              <a:spcBef>
                <a:spcPts val="2200"/>
              </a:spcBef>
              <a:spcAft>
                <a:spcPts val="0"/>
              </a:spcAft>
              <a:buClr>
                <a:schemeClr val="dk2"/>
              </a:buClr>
              <a:buSzPts val="1000"/>
              <a:buFont typeface="Helvetica Neue"/>
              <a:buNone/>
              <a:defRPr b="0" i="0" sz="14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15" name="Google Shape;515;p62"/>
          <p:cNvSpPr txBox="1"/>
          <p:nvPr>
            <p:ph idx="7" type="body"/>
          </p:nvPr>
        </p:nvSpPr>
        <p:spPr>
          <a:xfrm>
            <a:off x="6194626" y="1367362"/>
            <a:ext cx="25494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16" name="Google Shape;516;p62"/>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517" name="Google Shape;517;p62"/>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Blocks">
  <p:cSld name="6 Blocks">
    <p:spTree>
      <p:nvGrpSpPr>
        <p:cNvPr id="518" name="Shape 518"/>
        <p:cNvGrpSpPr/>
        <p:nvPr/>
      </p:nvGrpSpPr>
      <p:grpSpPr>
        <a:xfrm>
          <a:off x="0" y="0"/>
          <a:ext cx="0" cy="0"/>
          <a:chOff x="0" y="0"/>
          <a:chExt cx="0" cy="0"/>
        </a:xfrm>
      </p:grpSpPr>
      <p:sp>
        <p:nvSpPr>
          <p:cNvPr id="519" name="Google Shape;519;p63"/>
          <p:cNvSpPr txBox="1"/>
          <p:nvPr/>
        </p:nvSpPr>
        <p:spPr>
          <a:xfrm>
            <a:off x="10525538" y="2030977"/>
            <a:ext cx="543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pic>
        <p:nvPicPr>
          <p:cNvPr id="520" name="Google Shape;520;p63"/>
          <p:cNvPicPr preferRelativeResize="0"/>
          <p:nvPr/>
        </p:nvPicPr>
        <p:blipFill rotWithShape="1">
          <a:blip r:embed="rId2">
            <a:alphaModFix/>
          </a:blip>
          <a:srcRect b="0" l="0" r="0" t="0"/>
          <a:stretch/>
        </p:blipFill>
        <p:spPr>
          <a:xfrm flipH="1" rot="-5400000">
            <a:off x="7775079" y="-281285"/>
            <a:ext cx="1087636" cy="1650206"/>
          </a:xfrm>
          <a:prstGeom prst="rect">
            <a:avLst/>
          </a:prstGeom>
          <a:noFill/>
          <a:ln>
            <a:noFill/>
          </a:ln>
        </p:spPr>
      </p:pic>
      <p:sp>
        <p:nvSpPr>
          <p:cNvPr id="521" name="Google Shape;521;p63"/>
          <p:cNvSpPr/>
          <p:nvPr/>
        </p:nvSpPr>
        <p:spPr>
          <a:xfrm>
            <a:off x="400050" y="990061"/>
            <a:ext cx="4049100" cy="85800"/>
          </a:xfrm>
          <a:prstGeom prst="rect">
            <a:avLst/>
          </a:prstGeom>
          <a:solidFill>
            <a:schemeClr val="accent1"/>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22" name="Google Shape;522;p63"/>
          <p:cNvSpPr/>
          <p:nvPr/>
        </p:nvSpPr>
        <p:spPr>
          <a:xfrm>
            <a:off x="4706212" y="990061"/>
            <a:ext cx="4049100" cy="85800"/>
          </a:xfrm>
          <a:prstGeom prst="rect">
            <a:avLst/>
          </a:prstGeom>
          <a:solidFill>
            <a:schemeClr val="accent2"/>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23" name="Google Shape;523;p63"/>
          <p:cNvSpPr/>
          <p:nvPr/>
        </p:nvSpPr>
        <p:spPr>
          <a:xfrm>
            <a:off x="400050" y="2723524"/>
            <a:ext cx="4049100" cy="85800"/>
          </a:xfrm>
          <a:prstGeom prst="rect">
            <a:avLst/>
          </a:prstGeom>
          <a:solidFill>
            <a:schemeClr val="accent1"/>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524" name="Google Shape;524;p63"/>
          <p:cNvSpPr/>
          <p:nvPr/>
        </p:nvSpPr>
        <p:spPr>
          <a:xfrm>
            <a:off x="4706212" y="2723524"/>
            <a:ext cx="4049100" cy="85800"/>
          </a:xfrm>
          <a:prstGeom prst="rect">
            <a:avLst/>
          </a:prstGeom>
          <a:solidFill>
            <a:schemeClr val="accent2"/>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525" name="Google Shape;525;p63"/>
          <p:cNvPicPr preferRelativeResize="0"/>
          <p:nvPr/>
        </p:nvPicPr>
        <p:blipFill rotWithShape="1">
          <a:blip r:embed="rId3">
            <a:alphaModFix/>
          </a:blip>
          <a:srcRect b="0" l="0" r="0" t="0"/>
          <a:stretch/>
        </p:blipFill>
        <p:spPr>
          <a:xfrm rot="-5400000">
            <a:off x="8102352" y="4101853"/>
            <a:ext cx="833139" cy="1250156"/>
          </a:xfrm>
          <a:prstGeom prst="rect">
            <a:avLst/>
          </a:prstGeom>
          <a:noFill/>
          <a:ln>
            <a:noFill/>
          </a:ln>
        </p:spPr>
      </p:pic>
      <p:pic>
        <p:nvPicPr>
          <p:cNvPr id="526" name="Google Shape;526;p63"/>
          <p:cNvPicPr preferRelativeResize="0"/>
          <p:nvPr/>
        </p:nvPicPr>
        <p:blipFill rotWithShape="1">
          <a:blip r:embed="rId3">
            <a:alphaModFix/>
          </a:blip>
          <a:srcRect b="0" l="0" r="0" t="0"/>
          <a:stretch/>
        </p:blipFill>
        <p:spPr>
          <a:xfrm rot="5400000">
            <a:off x="208508" y="-219224"/>
            <a:ext cx="833140" cy="1250156"/>
          </a:xfrm>
          <a:prstGeom prst="rect">
            <a:avLst/>
          </a:prstGeom>
          <a:noFill/>
          <a:ln>
            <a:noFill/>
          </a:ln>
        </p:spPr>
      </p:pic>
      <p:pic>
        <p:nvPicPr>
          <p:cNvPr id="527" name="Google Shape;527;p63"/>
          <p:cNvPicPr preferRelativeResize="0"/>
          <p:nvPr/>
        </p:nvPicPr>
        <p:blipFill rotWithShape="1">
          <a:blip r:embed="rId4">
            <a:alphaModFix/>
          </a:blip>
          <a:srcRect b="0" l="0" r="0" t="0"/>
          <a:stretch/>
        </p:blipFill>
        <p:spPr>
          <a:xfrm>
            <a:off x="400050" y="4614863"/>
            <a:ext cx="1168003" cy="417017"/>
          </a:xfrm>
          <a:prstGeom prst="rect">
            <a:avLst/>
          </a:prstGeom>
          <a:noFill/>
          <a:ln>
            <a:noFill/>
          </a:ln>
        </p:spPr>
      </p:pic>
      <p:pic>
        <p:nvPicPr>
          <p:cNvPr id="528" name="Google Shape;528;p63"/>
          <p:cNvPicPr preferRelativeResize="0"/>
          <p:nvPr/>
        </p:nvPicPr>
        <p:blipFill rotWithShape="1">
          <a:blip r:embed="rId5">
            <a:alphaModFix/>
          </a:blip>
          <a:srcRect b="0" l="0" r="0" t="0"/>
          <a:stretch/>
        </p:blipFill>
        <p:spPr>
          <a:xfrm>
            <a:off x="1821656" y="4684514"/>
            <a:ext cx="467022" cy="324147"/>
          </a:xfrm>
          <a:prstGeom prst="rect">
            <a:avLst/>
          </a:prstGeom>
          <a:noFill/>
          <a:ln>
            <a:noFill/>
          </a:ln>
        </p:spPr>
      </p:pic>
      <p:sp>
        <p:nvSpPr>
          <p:cNvPr id="529" name="Google Shape;529;p63"/>
          <p:cNvSpPr txBox="1"/>
          <p:nvPr>
            <p:ph idx="1" type="body"/>
          </p:nvPr>
        </p:nvSpPr>
        <p:spPr>
          <a:xfrm>
            <a:off x="406560" y="200025"/>
            <a:ext cx="8339700" cy="6216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accent1"/>
              </a:buClr>
              <a:buSzPts val="2300"/>
              <a:buFont typeface="Helvetica Neue"/>
              <a:buNone/>
              <a:defRPr b="1" i="0" sz="30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0" name="Google Shape;530;p63"/>
          <p:cNvSpPr txBox="1"/>
          <p:nvPr>
            <p:ph idx="2" type="body"/>
          </p:nvPr>
        </p:nvSpPr>
        <p:spPr>
          <a:xfrm>
            <a:off x="400050" y="1457669"/>
            <a:ext cx="4049100" cy="8334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2200"/>
              </a:spcBef>
              <a:spcAft>
                <a:spcPts val="0"/>
              </a:spcAft>
              <a:buClr>
                <a:schemeClr val="dk2"/>
              </a:buClr>
              <a:buSzPts val="900"/>
              <a:buFont typeface="Helvetica Neue"/>
              <a:buNone/>
              <a:defRPr b="0" i="0" sz="12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1" name="Google Shape;531;p63"/>
          <p:cNvSpPr txBox="1"/>
          <p:nvPr>
            <p:ph idx="3" type="body"/>
          </p:nvPr>
        </p:nvSpPr>
        <p:spPr>
          <a:xfrm>
            <a:off x="400050" y="1091311"/>
            <a:ext cx="4049100" cy="318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Helvetica Neue"/>
              <a:buNone/>
              <a:defRPr b="1" i="0" sz="23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2" name="Google Shape;532;p63"/>
          <p:cNvSpPr txBox="1"/>
          <p:nvPr>
            <p:ph idx="4" type="body"/>
          </p:nvPr>
        </p:nvSpPr>
        <p:spPr>
          <a:xfrm>
            <a:off x="4706212" y="1457669"/>
            <a:ext cx="4049100" cy="8334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2200"/>
              </a:spcBef>
              <a:spcAft>
                <a:spcPts val="0"/>
              </a:spcAft>
              <a:buClr>
                <a:schemeClr val="dk2"/>
              </a:buClr>
              <a:buSzPts val="900"/>
              <a:buFont typeface="Helvetica Neue"/>
              <a:buNone/>
              <a:defRPr b="0" i="0" sz="12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3" name="Google Shape;533;p63"/>
          <p:cNvSpPr txBox="1"/>
          <p:nvPr>
            <p:ph idx="5" type="body"/>
          </p:nvPr>
        </p:nvSpPr>
        <p:spPr>
          <a:xfrm>
            <a:off x="4706212" y="1091311"/>
            <a:ext cx="4049100" cy="318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Helvetica Neue"/>
              <a:buNone/>
              <a:defRPr b="1" i="0" sz="23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4" name="Google Shape;534;p63"/>
          <p:cNvSpPr txBox="1"/>
          <p:nvPr>
            <p:ph idx="6" type="body"/>
          </p:nvPr>
        </p:nvSpPr>
        <p:spPr>
          <a:xfrm>
            <a:off x="400050" y="3191132"/>
            <a:ext cx="4049100" cy="8334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2200"/>
              </a:spcBef>
              <a:spcAft>
                <a:spcPts val="0"/>
              </a:spcAft>
              <a:buClr>
                <a:schemeClr val="dk2"/>
              </a:buClr>
              <a:buSzPts val="900"/>
              <a:buFont typeface="Helvetica Neue"/>
              <a:buNone/>
              <a:defRPr b="0" i="0" sz="12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5" name="Google Shape;535;p63"/>
          <p:cNvSpPr txBox="1"/>
          <p:nvPr>
            <p:ph idx="7" type="body"/>
          </p:nvPr>
        </p:nvSpPr>
        <p:spPr>
          <a:xfrm>
            <a:off x="400050" y="2824774"/>
            <a:ext cx="4049100" cy="318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Helvetica Neue"/>
              <a:buNone/>
              <a:defRPr b="1" i="0" sz="23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6" name="Google Shape;536;p63"/>
          <p:cNvSpPr txBox="1"/>
          <p:nvPr>
            <p:ph idx="8" type="body"/>
          </p:nvPr>
        </p:nvSpPr>
        <p:spPr>
          <a:xfrm>
            <a:off x="4706212" y="3191132"/>
            <a:ext cx="4049100" cy="833400"/>
          </a:xfrm>
          <a:prstGeom prst="rect">
            <a:avLst/>
          </a:prstGeom>
          <a:noFill/>
          <a:ln>
            <a:noFill/>
          </a:ln>
        </p:spPr>
        <p:txBody>
          <a:bodyPr anchorCtr="0" anchor="t" bIns="20250" lIns="60750" spcFirstLastPara="1" rIns="60750" wrap="square" tIns="60750">
            <a:normAutofit/>
          </a:bodyPr>
          <a:lstStyle>
            <a:lvl1pPr indent="-228600" lvl="0" marL="457200" rtl="0" algn="ctr">
              <a:lnSpc>
                <a:spcPct val="100000"/>
              </a:lnSpc>
              <a:spcBef>
                <a:spcPts val="2200"/>
              </a:spcBef>
              <a:spcAft>
                <a:spcPts val="0"/>
              </a:spcAft>
              <a:buClr>
                <a:schemeClr val="dk2"/>
              </a:buClr>
              <a:buSzPts val="900"/>
              <a:buFont typeface="Helvetica Neue"/>
              <a:buNone/>
              <a:defRPr b="0" i="0" sz="12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7" name="Google Shape;537;p63"/>
          <p:cNvSpPr txBox="1"/>
          <p:nvPr>
            <p:ph idx="9" type="body"/>
          </p:nvPr>
        </p:nvSpPr>
        <p:spPr>
          <a:xfrm>
            <a:off x="4706212" y="2824774"/>
            <a:ext cx="4049100" cy="3189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chemeClr val="dk2"/>
              </a:buClr>
              <a:buSzPts val="1700"/>
              <a:buFont typeface="Helvetica Neue"/>
              <a:buNone/>
              <a:defRPr b="1" i="0" sz="23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38" name="Google Shape;538;p63"/>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539" name="Google Shape;539;p63"/>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 Texts">
  <p:cSld name="4 Photos - Texts">
    <p:spTree>
      <p:nvGrpSpPr>
        <p:cNvPr id="540" name="Shape 540"/>
        <p:cNvGrpSpPr/>
        <p:nvPr/>
      </p:nvGrpSpPr>
      <p:grpSpPr>
        <a:xfrm>
          <a:off x="0" y="0"/>
          <a:ext cx="0" cy="0"/>
          <a:chOff x="0" y="0"/>
          <a:chExt cx="0" cy="0"/>
        </a:xfrm>
      </p:grpSpPr>
      <p:pic>
        <p:nvPicPr>
          <p:cNvPr id="541" name="Google Shape;541;p64"/>
          <p:cNvPicPr preferRelativeResize="0"/>
          <p:nvPr/>
        </p:nvPicPr>
        <p:blipFill rotWithShape="1">
          <a:blip r:embed="rId2">
            <a:alphaModFix/>
          </a:blip>
          <a:srcRect b="0" l="0" r="0" t="0"/>
          <a:stretch/>
        </p:blipFill>
        <p:spPr>
          <a:xfrm rot="-5400000">
            <a:off x="8102352" y="4101853"/>
            <a:ext cx="833139" cy="1250156"/>
          </a:xfrm>
          <a:prstGeom prst="rect">
            <a:avLst/>
          </a:prstGeom>
          <a:noFill/>
          <a:ln>
            <a:noFill/>
          </a:ln>
        </p:spPr>
      </p:pic>
      <p:pic>
        <p:nvPicPr>
          <p:cNvPr id="542" name="Google Shape;542;p64"/>
          <p:cNvPicPr preferRelativeResize="0"/>
          <p:nvPr/>
        </p:nvPicPr>
        <p:blipFill rotWithShape="1">
          <a:blip r:embed="rId2">
            <a:alphaModFix/>
          </a:blip>
          <a:srcRect b="0" l="0" r="0" t="0"/>
          <a:stretch/>
        </p:blipFill>
        <p:spPr>
          <a:xfrm rot="5400000">
            <a:off x="208508" y="-219224"/>
            <a:ext cx="833140" cy="1250156"/>
          </a:xfrm>
          <a:prstGeom prst="rect">
            <a:avLst/>
          </a:prstGeom>
          <a:noFill/>
          <a:ln>
            <a:noFill/>
          </a:ln>
        </p:spPr>
      </p:pic>
      <p:pic>
        <p:nvPicPr>
          <p:cNvPr id="543" name="Google Shape;543;p64"/>
          <p:cNvPicPr preferRelativeResize="0"/>
          <p:nvPr/>
        </p:nvPicPr>
        <p:blipFill rotWithShape="1">
          <a:blip r:embed="rId3">
            <a:alphaModFix/>
          </a:blip>
          <a:srcRect b="0" l="0" r="0" t="0"/>
          <a:stretch/>
        </p:blipFill>
        <p:spPr>
          <a:xfrm>
            <a:off x="400050" y="4614863"/>
            <a:ext cx="1168003" cy="417017"/>
          </a:xfrm>
          <a:prstGeom prst="rect">
            <a:avLst/>
          </a:prstGeom>
          <a:noFill/>
          <a:ln>
            <a:noFill/>
          </a:ln>
        </p:spPr>
      </p:pic>
      <p:pic>
        <p:nvPicPr>
          <p:cNvPr id="544" name="Google Shape;544;p64"/>
          <p:cNvPicPr preferRelativeResize="0"/>
          <p:nvPr/>
        </p:nvPicPr>
        <p:blipFill rotWithShape="1">
          <a:blip r:embed="rId4">
            <a:alphaModFix/>
          </a:blip>
          <a:srcRect b="0" l="0" r="0" t="0"/>
          <a:stretch/>
        </p:blipFill>
        <p:spPr>
          <a:xfrm>
            <a:off x="1821656" y="4684514"/>
            <a:ext cx="467022" cy="324147"/>
          </a:xfrm>
          <a:prstGeom prst="rect">
            <a:avLst/>
          </a:prstGeom>
          <a:noFill/>
          <a:ln>
            <a:noFill/>
          </a:ln>
        </p:spPr>
      </p:pic>
      <p:sp>
        <p:nvSpPr>
          <p:cNvPr id="545" name="Google Shape;545;p64"/>
          <p:cNvSpPr/>
          <p:nvPr>
            <p:ph idx="2" type="pic"/>
          </p:nvPr>
        </p:nvSpPr>
        <p:spPr>
          <a:xfrm>
            <a:off x="908523"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46" name="Google Shape;546;p64"/>
          <p:cNvSpPr txBox="1"/>
          <p:nvPr>
            <p:ph idx="1" type="body"/>
          </p:nvPr>
        </p:nvSpPr>
        <p:spPr>
          <a:xfrm>
            <a:off x="697729" y="2423889"/>
            <a:ext cx="17544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47" name="Google Shape;547;p64"/>
          <p:cNvSpPr txBox="1"/>
          <p:nvPr>
            <p:ph idx="3" type="body"/>
          </p:nvPr>
        </p:nvSpPr>
        <p:spPr>
          <a:xfrm>
            <a:off x="688748"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48" name="Google Shape;548;p64"/>
          <p:cNvSpPr txBox="1"/>
          <p:nvPr>
            <p:ph idx="4" type="body"/>
          </p:nvPr>
        </p:nvSpPr>
        <p:spPr>
          <a:xfrm>
            <a:off x="2677230"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49" name="Google Shape;549;p64"/>
          <p:cNvSpPr txBox="1"/>
          <p:nvPr>
            <p:ph idx="5" type="body"/>
          </p:nvPr>
        </p:nvSpPr>
        <p:spPr>
          <a:xfrm>
            <a:off x="2681854"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0" name="Google Shape;550;p64"/>
          <p:cNvSpPr txBox="1"/>
          <p:nvPr>
            <p:ph idx="6" type="body"/>
          </p:nvPr>
        </p:nvSpPr>
        <p:spPr>
          <a:xfrm>
            <a:off x="4686233"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1" name="Google Shape;551;p64"/>
          <p:cNvSpPr txBox="1"/>
          <p:nvPr>
            <p:ph idx="7" type="body"/>
          </p:nvPr>
        </p:nvSpPr>
        <p:spPr>
          <a:xfrm>
            <a:off x="4690857"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2" name="Google Shape;552;p64"/>
          <p:cNvSpPr txBox="1"/>
          <p:nvPr>
            <p:ph idx="8" type="body"/>
          </p:nvPr>
        </p:nvSpPr>
        <p:spPr>
          <a:xfrm>
            <a:off x="6661654"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3" name="Google Shape;553;p64"/>
          <p:cNvSpPr txBox="1"/>
          <p:nvPr>
            <p:ph idx="9" type="body"/>
          </p:nvPr>
        </p:nvSpPr>
        <p:spPr>
          <a:xfrm>
            <a:off x="6666278"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4" name="Google Shape;554;p64"/>
          <p:cNvSpPr/>
          <p:nvPr>
            <p:ph idx="13" type="pic"/>
          </p:nvPr>
        </p:nvSpPr>
        <p:spPr>
          <a:xfrm>
            <a:off x="2901629"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55" name="Google Shape;555;p64"/>
          <p:cNvSpPr/>
          <p:nvPr>
            <p:ph idx="14" type="pic"/>
          </p:nvPr>
        </p:nvSpPr>
        <p:spPr>
          <a:xfrm>
            <a:off x="4910632"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56" name="Google Shape;556;p64"/>
          <p:cNvSpPr/>
          <p:nvPr>
            <p:ph idx="15" type="pic"/>
          </p:nvPr>
        </p:nvSpPr>
        <p:spPr>
          <a:xfrm>
            <a:off x="6886052"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57" name="Google Shape;557;p64"/>
          <p:cNvSpPr txBox="1"/>
          <p:nvPr>
            <p:ph idx="16" type="body"/>
          </p:nvPr>
        </p:nvSpPr>
        <p:spPr>
          <a:xfrm>
            <a:off x="400049" y="323850"/>
            <a:ext cx="8298300" cy="4977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2D3293"/>
              </a:buClr>
              <a:buSzPts val="1900"/>
              <a:buFont typeface="Helvetica Neue"/>
              <a:buNone/>
              <a:defRPr b="1" i="0" sz="25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58" name="Google Shape;558;p64"/>
          <p:cNvSpPr txBox="1"/>
          <p:nvPr>
            <p:ph idx="11" type="ftr"/>
          </p:nvPr>
        </p:nvSpPr>
        <p:spPr>
          <a:xfrm>
            <a:off x="4076403" y="4733628"/>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559" name="Google Shape;559;p64"/>
          <p:cNvSpPr txBox="1"/>
          <p:nvPr>
            <p:ph idx="12" type="sldNum"/>
          </p:nvPr>
        </p:nvSpPr>
        <p:spPr>
          <a:xfrm>
            <a:off x="8759130" y="4733628"/>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Photos - Texts">
  <p:cSld name="1_3 Photos - Texts">
    <p:spTree>
      <p:nvGrpSpPr>
        <p:cNvPr id="560" name="Shape 560"/>
        <p:cNvGrpSpPr/>
        <p:nvPr/>
      </p:nvGrpSpPr>
      <p:grpSpPr>
        <a:xfrm>
          <a:off x="0" y="0"/>
          <a:ext cx="0" cy="0"/>
          <a:chOff x="0" y="0"/>
          <a:chExt cx="0" cy="0"/>
        </a:xfrm>
      </p:grpSpPr>
      <p:pic>
        <p:nvPicPr>
          <p:cNvPr id="561" name="Google Shape;561;p65"/>
          <p:cNvPicPr preferRelativeResize="0"/>
          <p:nvPr/>
        </p:nvPicPr>
        <p:blipFill rotWithShape="1">
          <a:blip r:embed="rId2">
            <a:alphaModFix/>
          </a:blip>
          <a:srcRect b="0" l="0" r="0" t="0"/>
          <a:stretch/>
        </p:blipFill>
        <p:spPr>
          <a:xfrm rot="-5400000">
            <a:off x="8102352" y="4101853"/>
            <a:ext cx="833139" cy="1250156"/>
          </a:xfrm>
          <a:prstGeom prst="rect">
            <a:avLst/>
          </a:prstGeom>
          <a:noFill/>
          <a:ln>
            <a:noFill/>
          </a:ln>
        </p:spPr>
      </p:pic>
      <p:pic>
        <p:nvPicPr>
          <p:cNvPr id="562" name="Google Shape;562;p65"/>
          <p:cNvPicPr preferRelativeResize="0"/>
          <p:nvPr/>
        </p:nvPicPr>
        <p:blipFill rotWithShape="1">
          <a:blip r:embed="rId2">
            <a:alphaModFix/>
          </a:blip>
          <a:srcRect b="0" l="0" r="0" t="0"/>
          <a:stretch/>
        </p:blipFill>
        <p:spPr>
          <a:xfrm rot="5400000">
            <a:off x="208508" y="-219224"/>
            <a:ext cx="833140" cy="1250156"/>
          </a:xfrm>
          <a:prstGeom prst="rect">
            <a:avLst/>
          </a:prstGeom>
          <a:noFill/>
          <a:ln>
            <a:noFill/>
          </a:ln>
        </p:spPr>
      </p:pic>
      <p:pic>
        <p:nvPicPr>
          <p:cNvPr id="563" name="Google Shape;563;p65"/>
          <p:cNvPicPr preferRelativeResize="0"/>
          <p:nvPr/>
        </p:nvPicPr>
        <p:blipFill rotWithShape="1">
          <a:blip r:embed="rId3">
            <a:alphaModFix/>
          </a:blip>
          <a:srcRect b="0" l="0" r="0" t="0"/>
          <a:stretch/>
        </p:blipFill>
        <p:spPr>
          <a:xfrm>
            <a:off x="400050" y="4614863"/>
            <a:ext cx="1168003" cy="417017"/>
          </a:xfrm>
          <a:prstGeom prst="rect">
            <a:avLst/>
          </a:prstGeom>
          <a:noFill/>
          <a:ln>
            <a:noFill/>
          </a:ln>
        </p:spPr>
      </p:pic>
      <p:pic>
        <p:nvPicPr>
          <p:cNvPr id="564" name="Google Shape;564;p65"/>
          <p:cNvPicPr preferRelativeResize="0"/>
          <p:nvPr/>
        </p:nvPicPr>
        <p:blipFill rotWithShape="1">
          <a:blip r:embed="rId4">
            <a:alphaModFix/>
          </a:blip>
          <a:srcRect b="0" l="0" r="0" t="0"/>
          <a:stretch/>
        </p:blipFill>
        <p:spPr>
          <a:xfrm>
            <a:off x="1821656" y="4684514"/>
            <a:ext cx="467022" cy="324147"/>
          </a:xfrm>
          <a:prstGeom prst="rect">
            <a:avLst/>
          </a:prstGeom>
          <a:noFill/>
          <a:ln>
            <a:noFill/>
          </a:ln>
        </p:spPr>
      </p:pic>
      <p:sp>
        <p:nvSpPr>
          <p:cNvPr id="565" name="Google Shape;565;p65"/>
          <p:cNvSpPr/>
          <p:nvPr>
            <p:ph idx="2" type="pic"/>
          </p:nvPr>
        </p:nvSpPr>
        <p:spPr>
          <a:xfrm>
            <a:off x="985583" y="1085330"/>
            <a:ext cx="1435500" cy="14379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66" name="Google Shape;566;p65"/>
          <p:cNvSpPr txBox="1"/>
          <p:nvPr>
            <p:ph idx="1" type="body"/>
          </p:nvPr>
        </p:nvSpPr>
        <p:spPr>
          <a:xfrm>
            <a:off x="468732" y="2608521"/>
            <a:ext cx="2470500" cy="2856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67" name="Google Shape;567;p65"/>
          <p:cNvSpPr txBox="1"/>
          <p:nvPr>
            <p:ph idx="3" type="body"/>
          </p:nvPr>
        </p:nvSpPr>
        <p:spPr>
          <a:xfrm>
            <a:off x="464242" y="2895227"/>
            <a:ext cx="24705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200"/>
              <a:buFont typeface="Helvetica Neue"/>
              <a:buNone/>
              <a:defRPr b="0" i="0" sz="16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68" name="Google Shape;568;p65"/>
          <p:cNvSpPr txBox="1"/>
          <p:nvPr>
            <p:ph idx="4" type="body"/>
          </p:nvPr>
        </p:nvSpPr>
        <p:spPr>
          <a:xfrm>
            <a:off x="3385401" y="2608521"/>
            <a:ext cx="24705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69" name="Google Shape;569;p65"/>
          <p:cNvSpPr txBox="1"/>
          <p:nvPr>
            <p:ph idx="5" type="body"/>
          </p:nvPr>
        </p:nvSpPr>
        <p:spPr>
          <a:xfrm>
            <a:off x="3385401" y="2895227"/>
            <a:ext cx="24705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70" name="Google Shape;570;p65"/>
          <p:cNvSpPr txBox="1"/>
          <p:nvPr>
            <p:ph idx="6" type="body"/>
          </p:nvPr>
        </p:nvSpPr>
        <p:spPr>
          <a:xfrm>
            <a:off x="6257811" y="2608521"/>
            <a:ext cx="24705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71" name="Google Shape;571;p65"/>
          <p:cNvSpPr txBox="1"/>
          <p:nvPr>
            <p:ph idx="7" type="body"/>
          </p:nvPr>
        </p:nvSpPr>
        <p:spPr>
          <a:xfrm>
            <a:off x="6257811" y="2895227"/>
            <a:ext cx="24705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72" name="Google Shape;572;p65"/>
          <p:cNvSpPr/>
          <p:nvPr>
            <p:ph idx="8" type="pic"/>
          </p:nvPr>
        </p:nvSpPr>
        <p:spPr>
          <a:xfrm>
            <a:off x="3902832" y="1085330"/>
            <a:ext cx="1435500" cy="14379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73" name="Google Shape;573;p65"/>
          <p:cNvSpPr/>
          <p:nvPr>
            <p:ph idx="9" type="pic"/>
          </p:nvPr>
        </p:nvSpPr>
        <p:spPr>
          <a:xfrm>
            <a:off x="6775244" y="1085330"/>
            <a:ext cx="1435500" cy="14379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74" name="Google Shape;574;p65"/>
          <p:cNvSpPr txBox="1"/>
          <p:nvPr>
            <p:ph idx="13" type="body"/>
          </p:nvPr>
        </p:nvSpPr>
        <p:spPr>
          <a:xfrm>
            <a:off x="400049" y="323850"/>
            <a:ext cx="8298300" cy="4977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2D3293"/>
              </a:buClr>
              <a:buSzPts val="1900"/>
              <a:buFont typeface="Helvetica Neue"/>
              <a:buNone/>
              <a:defRPr b="1" i="0" sz="25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75" name="Google Shape;575;p65"/>
          <p:cNvSpPr txBox="1"/>
          <p:nvPr>
            <p:ph idx="11" type="ftr"/>
          </p:nvPr>
        </p:nvSpPr>
        <p:spPr>
          <a:xfrm>
            <a:off x="4076403" y="4733628"/>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Helvetica Neue"/>
                <a:ea typeface="Helvetica Neue"/>
                <a:cs typeface="Helvetica Neue"/>
                <a:sym typeface="Helvetica Neu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576" name="Google Shape;576;p65"/>
          <p:cNvSpPr txBox="1"/>
          <p:nvPr>
            <p:ph idx="12" type="sldNum"/>
          </p:nvPr>
        </p:nvSpPr>
        <p:spPr>
          <a:xfrm>
            <a:off x="8759130" y="4733628"/>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hotos - List">
  <p:cSld name="5 Photos - List">
    <p:spTree>
      <p:nvGrpSpPr>
        <p:cNvPr id="577" name="Shape 577"/>
        <p:cNvGrpSpPr/>
        <p:nvPr/>
      </p:nvGrpSpPr>
      <p:grpSpPr>
        <a:xfrm>
          <a:off x="0" y="0"/>
          <a:ext cx="0" cy="0"/>
          <a:chOff x="0" y="0"/>
          <a:chExt cx="0" cy="0"/>
        </a:xfrm>
      </p:grpSpPr>
      <p:pic>
        <p:nvPicPr>
          <p:cNvPr id="578" name="Google Shape;578;p66"/>
          <p:cNvPicPr preferRelativeResize="0"/>
          <p:nvPr/>
        </p:nvPicPr>
        <p:blipFill rotWithShape="1">
          <a:blip r:embed="rId2">
            <a:alphaModFix/>
          </a:blip>
          <a:srcRect b="0" l="0" r="0" t="0"/>
          <a:stretch/>
        </p:blipFill>
        <p:spPr>
          <a:xfrm rot="-5400000">
            <a:off x="8102352" y="4101853"/>
            <a:ext cx="833139" cy="1250156"/>
          </a:xfrm>
          <a:prstGeom prst="rect">
            <a:avLst/>
          </a:prstGeom>
          <a:noFill/>
          <a:ln>
            <a:noFill/>
          </a:ln>
        </p:spPr>
      </p:pic>
      <p:pic>
        <p:nvPicPr>
          <p:cNvPr id="579" name="Google Shape;579;p66"/>
          <p:cNvPicPr preferRelativeResize="0"/>
          <p:nvPr/>
        </p:nvPicPr>
        <p:blipFill rotWithShape="1">
          <a:blip r:embed="rId2">
            <a:alphaModFix/>
          </a:blip>
          <a:srcRect b="0" l="0" r="0" t="0"/>
          <a:stretch/>
        </p:blipFill>
        <p:spPr>
          <a:xfrm rot="5400000">
            <a:off x="208508" y="-219224"/>
            <a:ext cx="833140" cy="1250156"/>
          </a:xfrm>
          <a:prstGeom prst="rect">
            <a:avLst/>
          </a:prstGeom>
          <a:noFill/>
          <a:ln>
            <a:noFill/>
          </a:ln>
        </p:spPr>
      </p:pic>
      <p:cxnSp>
        <p:nvCxnSpPr>
          <p:cNvPr id="580" name="Google Shape;580;p66"/>
          <p:cNvCxnSpPr/>
          <p:nvPr/>
        </p:nvCxnSpPr>
        <p:spPr>
          <a:xfrm>
            <a:off x="1953816" y="2252724"/>
            <a:ext cx="0" cy="1684800"/>
          </a:xfrm>
          <a:prstGeom prst="straightConnector1">
            <a:avLst/>
          </a:prstGeom>
          <a:noFill/>
          <a:ln cap="flat" cmpd="sng" w="25400">
            <a:solidFill>
              <a:srgbClr val="D6D6D6"/>
            </a:solidFill>
            <a:prstDash val="solid"/>
            <a:miter lim="400000"/>
            <a:headEnd len="sm" w="sm" type="none"/>
            <a:tailEnd len="sm" w="sm" type="none"/>
          </a:ln>
        </p:spPr>
      </p:cxnSp>
      <p:cxnSp>
        <p:nvCxnSpPr>
          <p:cNvPr id="581" name="Google Shape;581;p66"/>
          <p:cNvCxnSpPr/>
          <p:nvPr/>
        </p:nvCxnSpPr>
        <p:spPr>
          <a:xfrm>
            <a:off x="3696891" y="2252724"/>
            <a:ext cx="0" cy="1684800"/>
          </a:xfrm>
          <a:prstGeom prst="straightConnector1">
            <a:avLst/>
          </a:prstGeom>
          <a:noFill/>
          <a:ln cap="flat" cmpd="sng" w="25400">
            <a:solidFill>
              <a:srgbClr val="D6D6D6"/>
            </a:solidFill>
            <a:prstDash val="solid"/>
            <a:miter lim="400000"/>
            <a:headEnd len="sm" w="sm" type="none"/>
            <a:tailEnd len="sm" w="sm" type="none"/>
          </a:ln>
        </p:spPr>
      </p:cxnSp>
      <p:cxnSp>
        <p:nvCxnSpPr>
          <p:cNvPr id="582" name="Google Shape;582;p66"/>
          <p:cNvCxnSpPr/>
          <p:nvPr/>
        </p:nvCxnSpPr>
        <p:spPr>
          <a:xfrm>
            <a:off x="5432822" y="2252724"/>
            <a:ext cx="0" cy="1684800"/>
          </a:xfrm>
          <a:prstGeom prst="straightConnector1">
            <a:avLst/>
          </a:prstGeom>
          <a:noFill/>
          <a:ln cap="flat" cmpd="sng" w="25400">
            <a:solidFill>
              <a:srgbClr val="D6D6D6"/>
            </a:solidFill>
            <a:prstDash val="solid"/>
            <a:miter lim="400000"/>
            <a:headEnd len="sm" w="sm" type="none"/>
            <a:tailEnd len="sm" w="sm" type="none"/>
          </a:ln>
        </p:spPr>
      </p:cxnSp>
      <p:cxnSp>
        <p:nvCxnSpPr>
          <p:cNvPr id="583" name="Google Shape;583;p66"/>
          <p:cNvCxnSpPr/>
          <p:nvPr/>
        </p:nvCxnSpPr>
        <p:spPr>
          <a:xfrm>
            <a:off x="7183041" y="2252724"/>
            <a:ext cx="0" cy="1684800"/>
          </a:xfrm>
          <a:prstGeom prst="straightConnector1">
            <a:avLst/>
          </a:prstGeom>
          <a:noFill/>
          <a:ln cap="flat" cmpd="sng" w="25400">
            <a:solidFill>
              <a:srgbClr val="D6D6D6"/>
            </a:solidFill>
            <a:prstDash val="solid"/>
            <a:miter lim="400000"/>
            <a:headEnd len="sm" w="sm" type="none"/>
            <a:tailEnd len="sm" w="sm" type="none"/>
          </a:ln>
        </p:spPr>
      </p:cxnSp>
      <p:pic>
        <p:nvPicPr>
          <p:cNvPr id="584" name="Google Shape;584;p66"/>
          <p:cNvPicPr preferRelativeResize="0"/>
          <p:nvPr/>
        </p:nvPicPr>
        <p:blipFill rotWithShape="1">
          <a:blip r:embed="rId3">
            <a:alphaModFix/>
          </a:blip>
          <a:srcRect b="0" l="0" r="0" t="0"/>
          <a:stretch/>
        </p:blipFill>
        <p:spPr>
          <a:xfrm>
            <a:off x="400050" y="4614863"/>
            <a:ext cx="1168003" cy="417017"/>
          </a:xfrm>
          <a:prstGeom prst="rect">
            <a:avLst/>
          </a:prstGeom>
          <a:noFill/>
          <a:ln>
            <a:noFill/>
          </a:ln>
        </p:spPr>
      </p:pic>
      <p:pic>
        <p:nvPicPr>
          <p:cNvPr id="585" name="Google Shape;585;p66"/>
          <p:cNvPicPr preferRelativeResize="0"/>
          <p:nvPr/>
        </p:nvPicPr>
        <p:blipFill rotWithShape="1">
          <a:blip r:embed="rId4">
            <a:alphaModFix/>
          </a:blip>
          <a:srcRect b="0" l="0" r="0" t="0"/>
          <a:stretch/>
        </p:blipFill>
        <p:spPr>
          <a:xfrm>
            <a:off x="1821656" y="4684514"/>
            <a:ext cx="467022" cy="324147"/>
          </a:xfrm>
          <a:prstGeom prst="rect">
            <a:avLst/>
          </a:prstGeom>
          <a:noFill/>
          <a:ln>
            <a:noFill/>
          </a:ln>
        </p:spPr>
      </p:pic>
      <p:sp>
        <p:nvSpPr>
          <p:cNvPr id="586" name="Google Shape;586;p66"/>
          <p:cNvSpPr/>
          <p:nvPr>
            <p:ph idx="2" type="pic"/>
          </p:nvPr>
        </p:nvSpPr>
        <p:spPr>
          <a:xfrm>
            <a:off x="528683" y="1051341"/>
            <a:ext cx="1121100" cy="11226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87" name="Google Shape;587;p66"/>
          <p:cNvSpPr txBox="1"/>
          <p:nvPr>
            <p:ph idx="1" type="body"/>
          </p:nvPr>
        </p:nvSpPr>
        <p:spPr>
          <a:xfrm>
            <a:off x="385357" y="2311320"/>
            <a:ext cx="1407600" cy="1600200"/>
          </a:xfrm>
          <a:prstGeom prst="rect">
            <a:avLst/>
          </a:prstGeom>
          <a:noFill/>
          <a:ln>
            <a:noFill/>
          </a:ln>
        </p:spPr>
        <p:txBody>
          <a:bodyPr anchorCtr="0" anchor="t" bIns="0" lIns="0" spcFirstLastPara="1" rIns="0" wrap="square" tIns="0">
            <a:noAutofit/>
          </a:bodyPr>
          <a:lstStyle>
            <a:lvl1pPr indent="-228600" lvl="0" marL="457200" rtl="0" algn="ctr">
              <a:lnSpc>
                <a:spcPct val="150000"/>
              </a:lnSpc>
              <a:spcBef>
                <a:spcPts val="500"/>
              </a:spcBef>
              <a:spcAft>
                <a:spcPts val="0"/>
              </a:spcAft>
              <a:buClr>
                <a:srgbClr val="353535"/>
              </a:buClr>
              <a:buSzPts val="1200"/>
              <a:buFont typeface="Open Sans Light"/>
              <a:buNone/>
              <a:defRPr b="0" i="0" sz="1600">
                <a:solidFill>
                  <a:srgbClr val="353535"/>
                </a:solidFill>
                <a:latin typeface="Open Sans Light"/>
                <a:ea typeface="Open Sans Light"/>
                <a:cs typeface="Open Sans Light"/>
                <a:sym typeface="Open Sans Light"/>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88" name="Google Shape;588;p66"/>
          <p:cNvSpPr txBox="1"/>
          <p:nvPr>
            <p:ph idx="3" type="body"/>
          </p:nvPr>
        </p:nvSpPr>
        <p:spPr>
          <a:xfrm>
            <a:off x="400049" y="254887"/>
            <a:ext cx="8298300" cy="5667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2D3293"/>
              </a:buClr>
              <a:buSzPts val="1900"/>
              <a:buFont typeface="Open Sans SemiBold"/>
              <a:buNone/>
              <a:defRPr b="1" i="0" sz="2500">
                <a:solidFill>
                  <a:srgbClr val="2D3293"/>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89" name="Google Shape;589;p66"/>
          <p:cNvSpPr/>
          <p:nvPr>
            <p:ph idx="4" type="pic"/>
          </p:nvPr>
        </p:nvSpPr>
        <p:spPr>
          <a:xfrm>
            <a:off x="2267056" y="1051341"/>
            <a:ext cx="1121100" cy="11226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90" name="Google Shape;590;p66"/>
          <p:cNvSpPr/>
          <p:nvPr>
            <p:ph idx="5" type="pic"/>
          </p:nvPr>
        </p:nvSpPr>
        <p:spPr>
          <a:xfrm>
            <a:off x="4005345" y="1051341"/>
            <a:ext cx="1121100" cy="11226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91" name="Google Shape;591;p66"/>
          <p:cNvSpPr/>
          <p:nvPr>
            <p:ph idx="6" type="pic"/>
          </p:nvPr>
        </p:nvSpPr>
        <p:spPr>
          <a:xfrm>
            <a:off x="5746931" y="1051341"/>
            <a:ext cx="1121100" cy="11226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92" name="Google Shape;592;p66"/>
          <p:cNvSpPr/>
          <p:nvPr>
            <p:ph idx="7" type="pic"/>
          </p:nvPr>
        </p:nvSpPr>
        <p:spPr>
          <a:xfrm>
            <a:off x="7482007" y="1051341"/>
            <a:ext cx="1079700" cy="11226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93" name="Google Shape;593;p66"/>
          <p:cNvSpPr txBox="1"/>
          <p:nvPr>
            <p:ph idx="8" type="body"/>
          </p:nvPr>
        </p:nvSpPr>
        <p:spPr>
          <a:xfrm>
            <a:off x="2123730" y="2311320"/>
            <a:ext cx="1407600" cy="1600200"/>
          </a:xfrm>
          <a:prstGeom prst="rect">
            <a:avLst/>
          </a:prstGeom>
          <a:noFill/>
          <a:ln>
            <a:noFill/>
          </a:ln>
        </p:spPr>
        <p:txBody>
          <a:bodyPr anchorCtr="0" anchor="t" bIns="0" lIns="0" spcFirstLastPara="1" rIns="0" wrap="square" tIns="0">
            <a:noAutofit/>
          </a:bodyPr>
          <a:lstStyle>
            <a:lvl1pPr indent="-228600" lvl="0" marL="457200" rtl="0" algn="ctr">
              <a:lnSpc>
                <a:spcPct val="150000"/>
              </a:lnSpc>
              <a:spcBef>
                <a:spcPts val="500"/>
              </a:spcBef>
              <a:spcAft>
                <a:spcPts val="0"/>
              </a:spcAft>
              <a:buClr>
                <a:srgbClr val="353535"/>
              </a:buClr>
              <a:buSzPts val="1200"/>
              <a:buFont typeface="Open Sans Light"/>
              <a:buNone/>
              <a:defRPr b="0" i="0" sz="1600">
                <a:solidFill>
                  <a:srgbClr val="353535"/>
                </a:solidFill>
                <a:latin typeface="Open Sans Light"/>
                <a:ea typeface="Open Sans Light"/>
                <a:cs typeface="Open Sans Light"/>
                <a:sym typeface="Open Sans Light"/>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94" name="Google Shape;594;p66"/>
          <p:cNvSpPr txBox="1"/>
          <p:nvPr>
            <p:ph idx="9" type="body"/>
          </p:nvPr>
        </p:nvSpPr>
        <p:spPr>
          <a:xfrm>
            <a:off x="3868614" y="2311320"/>
            <a:ext cx="1407600" cy="1600200"/>
          </a:xfrm>
          <a:prstGeom prst="rect">
            <a:avLst/>
          </a:prstGeom>
          <a:noFill/>
          <a:ln>
            <a:noFill/>
          </a:ln>
        </p:spPr>
        <p:txBody>
          <a:bodyPr anchorCtr="0" anchor="t" bIns="0" lIns="0" spcFirstLastPara="1" rIns="0" wrap="square" tIns="0">
            <a:noAutofit/>
          </a:bodyPr>
          <a:lstStyle>
            <a:lvl1pPr indent="-228600" lvl="0" marL="457200" rtl="0" algn="ctr">
              <a:lnSpc>
                <a:spcPct val="150000"/>
              </a:lnSpc>
              <a:spcBef>
                <a:spcPts val="500"/>
              </a:spcBef>
              <a:spcAft>
                <a:spcPts val="0"/>
              </a:spcAft>
              <a:buClr>
                <a:srgbClr val="353535"/>
              </a:buClr>
              <a:buSzPts val="1200"/>
              <a:buFont typeface="Open Sans Light"/>
              <a:buNone/>
              <a:defRPr b="0" i="0" sz="1600">
                <a:solidFill>
                  <a:srgbClr val="353535"/>
                </a:solidFill>
                <a:latin typeface="Open Sans Light"/>
                <a:ea typeface="Open Sans Light"/>
                <a:cs typeface="Open Sans Light"/>
                <a:sym typeface="Open Sans Light"/>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95" name="Google Shape;595;p66"/>
          <p:cNvSpPr txBox="1"/>
          <p:nvPr>
            <p:ph idx="13" type="body"/>
          </p:nvPr>
        </p:nvSpPr>
        <p:spPr>
          <a:xfrm>
            <a:off x="5606986" y="2311320"/>
            <a:ext cx="1407600" cy="1600200"/>
          </a:xfrm>
          <a:prstGeom prst="rect">
            <a:avLst/>
          </a:prstGeom>
          <a:noFill/>
          <a:ln>
            <a:noFill/>
          </a:ln>
        </p:spPr>
        <p:txBody>
          <a:bodyPr anchorCtr="0" anchor="t" bIns="0" lIns="0" spcFirstLastPara="1" rIns="0" wrap="square" tIns="0">
            <a:noAutofit/>
          </a:bodyPr>
          <a:lstStyle>
            <a:lvl1pPr indent="-228600" lvl="0" marL="457200" rtl="0" algn="ctr">
              <a:lnSpc>
                <a:spcPct val="150000"/>
              </a:lnSpc>
              <a:spcBef>
                <a:spcPts val="500"/>
              </a:spcBef>
              <a:spcAft>
                <a:spcPts val="0"/>
              </a:spcAft>
              <a:buClr>
                <a:srgbClr val="353535"/>
              </a:buClr>
              <a:buSzPts val="1200"/>
              <a:buFont typeface="Open Sans Light"/>
              <a:buNone/>
              <a:defRPr b="0" i="0" sz="1600">
                <a:solidFill>
                  <a:srgbClr val="353535"/>
                </a:solidFill>
                <a:latin typeface="Open Sans Light"/>
                <a:ea typeface="Open Sans Light"/>
                <a:cs typeface="Open Sans Light"/>
                <a:sym typeface="Open Sans Light"/>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96" name="Google Shape;596;p66"/>
          <p:cNvSpPr txBox="1"/>
          <p:nvPr>
            <p:ph idx="14" type="body"/>
          </p:nvPr>
        </p:nvSpPr>
        <p:spPr>
          <a:xfrm>
            <a:off x="7345359" y="2311320"/>
            <a:ext cx="1407600" cy="1600200"/>
          </a:xfrm>
          <a:prstGeom prst="rect">
            <a:avLst/>
          </a:prstGeom>
          <a:noFill/>
          <a:ln>
            <a:noFill/>
          </a:ln>
        </p:spPr>
        <p:txBody>
          <a:bodyPr anchorCtr="0" anchor="t" bIns="0" lIns="0" spcFirstLastPara="1" rIns="0" wrap="square" tIns="0">
            <a:noAutofit/>
          </a:bodyPr>
          <a:lstStyle>
            <a:lvl1pPr indent="-228600" lvl="0" marL="457200" rtl="0" algn="ctr">
              <a:lnSpc>
                <a:spcPct val="150000"/>
              </a:lnSpc>
              <a:spcBef>
                <a:spcPts val="500"/>
              </a:spcBef>
              <a:spcAft>
                <a:spcPts val="0"/>
              </a:spcAft>
              <a:buClr>
                <a:srgbClr val="353535"/>
              </a:buClr>
              <a:buSzPts val="1200"/>
              <a:buFont typeface="Open Sans Light"/>
              <a:buNone/>
              <a:defRPr b="0" i="0" sz="1600">
                <a:solidFill>
                  <a:srgbClr val="353535"/>
                </a:solidFill>
                <a:latin typeface="Open Sans Light"/>
                <a:ea typeface="Open Sans Light"/>
                <a:cs typeface="Open Sans Light"/>
                <a:sym typeface="Open Sans Light"/>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97" name="Google Shape;597;p66"/>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Open Sans Light"/>
                <a:ea typeface="Open Sans Light"/>
                <a:cs typeface="Open Sans Light"/>
                <a:sym typeface="Open Sans Light"/>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598" name="Google Shape;598;p66"/>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hotos - Text">
  <p:cSld name="6 Photos - Text">
    <p:spTree>
      <p:nvGrpSpPr>
        <p:cNvPr id="599" name="Shape 599"/>
        <p:cNvGrpSpPr/>
        <p:nvPr/>
      </p:nvGrpSpPr>
      <p:grpSpPr>
        <a:xfrm>
          <a:off x="0" y="0"/>
          <a:ext cx="0" cy="0"/>
          <a:chOff x="0" y="0"/>
          <a:chExt cx="0" cy="0"/>
        </a:xfrm>
      </p:grpSpPr>
      <p:sp>
        <p:nvSpPr>
          <p:cNvPr id="600" name="Google Shape;600;p67"/>
          <p:cNvSpPr/>
          <p:nvPr/>
        </p:nvSpPr>
        <p:spPr>
          <a:xfrm>
            <a:off x="0" y="0"/>
            <a:ext cx="9144000" cy="5143500"/>
          </a:xfrm>
          <a:prstGeom prst="rect">
            <a:avLst/>
          </a:prstGeom>
          <a:gradFill>
            <a:gsLst>
              <a:gs pos="0">
                <a:schemeClr val="accent2"/>
              </a:gs>
              <a:gs pos="33000">
                <a:schemeClr val="accent2"/>
              </a:gs>
              <a:gs pos="100000">
                <a:schemeClr val="accent3"/>
              </a:gs>
            </a:gsLst>
            <a:lin ang="12600029" scaled="0"/>
          </a:gra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601" name="Google Shape;601;p67"/>
          <p:cNvSpPr/>
          <p:nvPr/>
        </p:nvSpPr>
        <p:spPr>
          <a:xfrm>
            <a:off x="0" y="4514850"/>
            <a:ext cx="9144000" cy="628500"/>
          </a:xfrm>
          <a:prstGeom prst="rect">
            <a:avLst/>
          </a:prstGeom>
          <a:solidFill>
            <a:schemeClr val="lt1"/>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02" name="Google Shape;602;p67"/>
          <p:cNvPicPr preferRelativeResize="0"/>
          <p:nvPr/>
        </p:nvPicPr>
        <p:blipFill rotWithShape="1">
          <a:blip r:embed="rId2">
            <a:alphaModFix/>
          </a:blip>
          <a:srcRect b="0" l="0" r="0" t="0"/>
          <a:stretch/>
        </p:blipFill>
        <p:spPr>
          <a:xfrm rot="5400000">
            <a:off x="244227" y="-244227"/>
            <a:ext cx="976908" cy="1465362"/>
          </a:xfrm>
          <a:prstGeom prst="rect">
            <a:avLst/>
          </a:prstGeom>
          <a:noFill/>
          <a:ln>
            <a:noFill/>
          </a:ln>
        </p:spPr>
      </p:pic>
      <p:pic>
        <p:nvPicPr>
          <p:cNvPr id="603" name="Google Shape;603;p67"/>
          <p:cNvPicPr preferRelativeResize="0"/>
          <p:nvPr/>
        </p:nvPicPr>
        <p:blipFill rotWithShape="1">
          <a:blip r:embed="rId3">
            <a:alphaModFix/>
          </a:blip>
          <a:srcRect b="0" l="0" r="0" t="0"/>
          <a:stretch/>
        </p:blipFill>
        <p:spPr>
          <a:xfrm rot="-5400000">
            <a:off x="7899201" y="3276303"/>
            <a:ext cx="995660" cy="1493936"/>
          </a:xfrm>
          <a:prstGeom prst="rect">
            <a:avLst/>
          </a:prstGeom>
          <a:noFill/>
          <a:ln>
            <a:noFill/>
          </a:ln>
        </p:spPr>
      </p:pic>
      <p:pic>
        <p:nvPicPr>
          <p:cNvPr id="604" name="Google Shape;604;p67"/>
          <p:cNvPicPr preferRelativeResize="0"/>
          <p:nvPr/>
        </p:nvPicPr>
        <p:blipFill rotWithShape="1">
          <a:blip r:embed="rId4">
            <a:alphaModFix/>
          </a:blip>
          <a:srcRect b="0" l="0" r="0" t="0"/>
          <a:stretch/>
        </p:blipFill>
        <p:spPr>
          <a:xfrm>
            <a:off x="400050" y="4614863"/>
            <a:ext cx="1168003" cy="417017"/>
          </a:xfrm>
          <a:prstGeom prst="rect">
            <a:avLst/>
          </a:prstGeom>
          <a:noFill/>
          <a:ln>
            <a:noFill/>
          </a:ln>
        </p:spPr>
      </p:pic>
      <p:pic>
        <p:nvPicPr>
          <p:cNvPr id="605" name="Google Shape;605;p67"/>
          <p:cNvPicPr preferRelativeResize="0"/>
          <p:nvPr/>
        </p:nvPicPr>
        <p:blipFill rotWithShape="1">
          <a:blip r:embed="rId5">
            <a:alphaModFix/>
          </a:blip>
          <a:srcRect b="0" l="0" r="0" t="0"/>
          <a:stretch/>
        </p:blipFill>
        <p:spPr>
          <a:xfrm>
            <a:off x="1821656" y="4684514"/>
            <a:ext cx="467022" cy="324147"/>
          </a:xfrm>
          <a:prstGeom prst="rect">
            <a:avLst/>
          </a:prstGeom>
          <a:noFill/>
          <a:ln>
            <a:noFill/>
          </a:ln>
        </p:spPr>
      </p:pic>
      <p:sp>
        <p:nvSpPr>
          <p:cNvPr id="606" name="Google Shape;606;p67"/>
          <p:cNvSpPr/>
          <p:nvPr>
            <p:ph idx="2" type="pic"/>
          </p:nvPr>
        </p:nvSpPr>
        <p:spPr>
          <a:xfrm>
            <a:off x="417044" y="1060729"/>
            <a:ext cx="765900" cy="7671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07" name="Google Shape;607;p67"/>
          <p:cNvSpPr txBox="1"/>
          <p:nvPr>
            <p:ph idx="1" type="body"/>
          </p:nvPr>
        </p:nvSpPr>
        <p:spPr>
          <a:xfrm>
            <a:off x="1302151" y="1075724"/>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2200"/>
              </a:spcBef>
              <a:spcAft>
                <a:spcPts val="0"/>
              </a:spcAft>
              <a:buClr>
                <a:schemeClr val="dk1"/>
              </a:buClr>
              <a:buSzPts val="1400"/>
              <a:buFont typeface="Open Sans SemiBold"/>
              <a:buNone/>
              <a:defRPr b="1" i="0" sz="1800">
                <a:solidFill>
                  <a:schemeClr val="dk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08" name="Google Shape;608;p67"/>
          <p:cNvSpPr txBox="1"/>
          <p:nvPr>
            <p:ph idx="3" type="body"/>
          </p:nvPr>
        </p:nvSpPr>
        <p:spPr>
          <a:xfrm>
            <a:off x="1302151" y="1309296"/>
            <a:ext cx="2988300" cy="6396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2200"/>
              </a:spcBef>
              <a:spcAft>
                <a:spcPts val="0"/>
              </a:spcAft>
              <a:buClr>
                <a:schemeClr val="lt1"/>
              </a:buClr>
              <a:buSzPts val="1000"/>
              <a:buFont typeface="Open Sans"/>
              <a:buNone/>
              <a:defRPr b="0" i="0" sz="1400">
                <a:solidFill>
                  <a:schemeClr val="l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09" name="Google Shape;609;p67"/>
          <p:cNvSpPr txBox="1"/>
          <p:nvPr>
            <p:ph idx="4" type="body"/>
          </p:nvPr>
        </p:nvSpPr>
        <p:spPr>
          <a:xfrm>
            <a:off x="400049" y="295275"/>
            <a:ext cx="8045400" cy="526200"/>
          </a:xfrm>
          <a:prstGeom prst="rect">
            <a:avLst/>
          </a:prstGeom>
          <a:noFill/>
          <a:ln>
            <a:noFill/>
          </a:ln>
        </p:spPr>
        <p:txBody>
          <a:bodyPr anchorCtr="0" anchor="ctr" bIns="0" lIns="0" spcFirstLastPara="1" rIns="0" wrap="square" tIns="0">
            <a:normAutofit/>
          </a:bodyPr>
          <a:lstStyle>
            <a:lvl1pPr indent="-228600" lvl="0" marL="457200" rtl="0" algn="l">
              <a:lnSpc>
                <a:spcPct val="85000"/>
              </a:lnSpc>
              <a:spcBef>
                <a:spcPts val="0"/>
              </a:spcBef>
              <a:spcAft>
                <a:spcPts val="0"/>
              </a:spcAft>
              <a:buClr>
                <a:schemeClr val="lt1"/>
              </a:buClr>
              <a:buSzPts val="1900"/>
              <a:buFont typeface="Open Sans SemiBold"/>
              <a:buNone/>
              <a:defRPr b="1" i="0" sz="2500">
                <a:solidFill>
                  <a:schemeClr val="lt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10" name="Google Shape;610;p67"/>
          <p:cNvSpPr/>
          <p:nvPr>
            <p:ph idx="5" type="pic"/>
          </p:nvPr>
        </p:nvSpPr>
        <p:spPr>
          <a:xfrm>
            <a:off x="417044" y="2188210"/>
            <a:ext cx="765900" cy="7671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11" name="Google Shape;611;p67"/>
          <p:cNvSpPr txBox="1"/>
          <p:nvPr>
            <p:ph idx="6" type="body"/>
          </p:nvPr>
        </p:nvSpPr>
        <p:spPr>
          <a:xfrm>
            <a:off x="1302151" y="2203205"/>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2200"/>
              </a:spcBef>
              <a:spcAft>
                <a:spcPts val="0"/>
              </a:spcAft>
              <a:buClr>
                <a:schemeClr val="dk1"/>
              </a:buClr>
              <a:buSzPts val="1400"/>
              <a:buFont typeface="Open Sans SemiBold"/>
              <a:buNone/>
              <a:defRPr b="1" i="0" sz="1800">
                <a:solidFill>
                  <a:schemeClr val="dk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12" name="Google Shape;612;p67"/>
          <p:cNvSpPr txBox="1"/>
          <p:nvPr>
            <p:ph idx="7" type="body"/>
          </p:nvPr>
        </p:nvSpPr>
        <p:spPr>
          <a:xfrm>
            <a:off x="1302151" y="2436777"/>
            <a:ext cx="2988300" cy="6180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2200"/>
              </a:spcBef>
              <a:spcAft>
                <a:spcPts val="0"/>
              </a:spcAft>
              <a:buClr>
                <a:schemeClr val="lt1"/>
              </a:buClr>
              <a:buSzPts val="1000"/>
              <a:buFont typeface="Open Sans"/>
              <a:buNone/>
              <a:defRPr b="0" i="0" sz="1400">
                <a:solidFill>
                  <a:schemeClr val="l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13" name="Google Shape;613;p67"/>
          <p:cNvSpPr/>
          <p:nvPr>
            <p:ph idx="8" type="pic"/>
          </p:nvPr>
        </p:nvSpPr>
        <p:spPr>
          <a:xfrm>
            <a:off x="417044" y="3300697"/>
            <a:ext cx="765900" cy="7671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14" name="Google Shape;614;p67"/>
          <p:cNvSpPr txBox="1"/>
          <p:nvPr>
            <p:ph idx="9" type="body"/>
          </p:nvPr>
        </p:nvSpPr>
        <p:spPr>
          <a:xfrm>
            <a:off x="1302151" y="3315692"/>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2200"/>
              </a:spcBef>
              <a:spcAft>
                <a:spcPts val="0"/>
              </a:spcAft>
              <a:buClr>
                <a:schemeClr val="dk1"/>
              </a:buClr>
              <a:buSzPts val="1400"/>
              <a:buFont typeface="Open Sans SemiBold"/>
              <a:buNone/>
              <a:defRPr b="1" i="0" sz="1800">
                <a:solidFill>
                  <a:schemeClr val="dk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15" name="Google Shape;615;p67"/>
          <p:cNvSpPr txBox="1"/>
          <p:nvPr>
            <p:ph idx="13" type="body"/>
          </p:nvPr>
        </p:nvSpPr>
        <p:spPr>
          <a:xfrm>
            <a:off x="1302151" y="3549264"/>
            <a:ext cx="2988300" cy="6228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2200"/>
              </a:spcBef>
              <a:spcAft>
                <a:spcPts val="0"/>
              </a:spcAft>
              <a:buClr>
                <a:schemeClr val="lt1"/>
              </a:buClr>
              <a:buSzPts val="1000"/>
              <a:buFont typeface="Open Sans"/>
              <a:buNone/>
              <a:defRPr b="0" i="0" sz="1400">
                <a:solidFill>
                  <a:schemeClr val="l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16" name="Google Shape;616;p67"/>
          <p:cNvSpPr/>
          <p:nvPr>
            <p:ph idx="14" type="pic"/>
          </p:nvPr>
        </p:nvSpPr>
        <p:spPr>
          <a:xfrm>
            <a:off x="4572000" y="1060729"/>
            <a:ext cx="765900" cy="7671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17" name="Google Shape;617;p67"/>
          <p:cNvSpPr txBox="1"/>
          <p:nvPr>
            <p:ph idx="15" type="body"/>
          </p:nvPr>
        </p:nvSpPr>
        <p:spPr>
          <a:xfrm>
            <a:off x="5457107" y="1075724"/>
            <a:ext cx="2988300" cy="2337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2200"/>
              </a:spcBef>
              <a:spcAft>
                <a:spcPts val="0"/>
              </a:spcAft>
              <a:buClr>
                <a:schemeClr val="dk1"/>
              </a:buClr>
              <a:buSzPts val="1200"/>
              <a:buFont typeface="Open Sans SemiBold"/>
              <a:buNone/>
              <a:defRPr b="1" i="0" sz="1600">
                <a:solidFill>
                  <a:schemeClr val="dk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18" name="Google Shape;618;p67"/>
          <p:cNvSpPr txBox="1"/>
          <p:nvPr>
            <p:ph idx="16" type="body"/>
          </p:nvPr>
        </p:nvSpPr>
        <p:spPr>
          <a:xfrm>
            <a:off x="5457107" y="1309296"/>
            <a:ext cx="2988300" cy="6396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2200"/>
              </a:spcBef>
              <a:spcAft>
                <a:spcPts val="0"/>
              </a:spcAft>
              <a:buClr>
                <a:schemeClr val="lt1"/>
              </a:buClr>
              <a:buSzPts val="1000"/>
              <a:buFont typeface="Open Sans"/>
              <a:buNone/>
              <a:defRPr b="0" i="0" sz="1400">
                <a:solidFill>
                  <a:schemeClr val="l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19" name="Google Shape;619;p67"/>
          <p:cNvSpPr/>
          <p:nvPr>
            <p:ph idx="17" type="pic"/>
          </p:nvPr>
        </p:nvSpPr>
        <p:spPr>
          <a:xfrm>
            <a:off x="4572000" y="2188210"/>
            <a:ext cx="765900" cy="7671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20" name="Google Shape;620;p67"/>
          <p:cNvSpPr txBox="1"/>
          <p:nvPr>
            <p:ph idx="18" type="body"/>
          </p:nvPr>
        </p:nvSpPr>
        <p:spPr>
          <a:xfrm>
            <a:off x="5457107" y="2203205"/>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2200"/>
              </a:spcBef>
              <a:spcAft>
                <a:spcPts val="0"/>
              </a:spcAft>
              <a:buClr>
                <a:schemeClr val="dk1"/>
              </a:buClr>
              <a:buSzPts val="1400"/>
              <a:buFont typeface="Open Sans SemiBold"/>
              <a:buNone/>
              <a:defRPr b="1" i="0" sz="1800">
                <a:solidFill>
                  <a:schemeClr val="dk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21" name="Google Shape;621;p67"/>
          <p:cNvSpPr txBox="1"/>
          <p:nvPr>
            <p:ph idx="19" type="body"/>
          </p:nvPr>
        </p:nvSpPr>
        <p:spPr>
          <a:xfrm>
            <a:off x="5457107" y="2436777"/>
            <a:ext cx="2988300" cy="6180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2200"/>
              </a:spcBef>
              <a:spcAft>
                <a:spcPts val="0"/>
              </a:spcAft>
              <a:buClr>
                <a:schemeClr val="lt1"/>
              </a:buClr>
              <a:buSzPts val="1000"/>
              <a:buFont typeface="Open Sans"/>
              <a:buNone/>
              <a:defRPr b="0" i="0" sz="1400">
                <a:solidFill>
                  <a:schemeClr val="l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22" name="Google Shape;622;p67"/>
          <p:cNvSpPr/>
          <p:nvPr>
            <p:ph idx="20" type="pic"/>
          </p:nvPr>
        </p:nvSpPr>
        <p:spPr>
          <a:xfrm>
            <a:off x="4572000" y="3300697"/>
            <a:ext cx="765900" cy="767100"/>
          </a:xfrm>
          <a:prstGeom prst="ellipse">
            <a:avLst/>
          </a:prstGeom>
          <a:solidFill>
            <a:schemeClr val="lt1"/>
          </a:solidFill>
          <a:ln cap="flat" cmpd="sng" w="79375">
            <a:solidFill>
              <a:schemeClr val="accent2"/>
            </a:solidFill>
            <a:prstDash val="solid"/>
            <a:round/>
            <a:headEnd len="sm" w="sm" type="none"/>
            <a:tailEnd len="sm" w="sm" type="none"/>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500"/>
              <a:buFont typeface="Open Sans"/>
              <a:buNone/>
              <a:defRPr b="0" i="0" sz="700" u="none" cap="none" strike="noStrike">
                <a:solidFill>
                  <a:srgbClr val="000000"/>
                </a:solidFill>
                <a:latin typeface="Open Sans"/>
                <a:ea typeface="Open Sans"/>
                <a:cs typeface="Open Sans"/>
                <a:sym typeface="Open Sans"/>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23" name="Google Shape;623;p67"/>
          <p:cNvSpPr txBox="1"/>
          <p:nvPr>
            <p:ph idx="21" type="body"/>
          </p:nvPr>
        </p:nvSpPr>
        <p:spPr>
          <a:xfrm>
            <a:off x="5457107" y="3315692"/>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2200"/>
              </a:spcBef>
              <a:spcAft>
                <a:spcPts val="0"/>
              </a:spcAft>
              <a:buClr>
                <a:schemeClr val="dk1"/>
              </a:buClr>
              <a:buSzPts val="1400"/>
              <a:buFont typeface="Open Sans SemiBold"/>
              <a:buNone/>
              <a:defRPr b="1" i="0" sz="1800">
                <a:solidFill>
                  <a:schemeClr val="dk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24" name="Google Shape;624;p67"/>
          <p:cNvSpPr txBox="1"/>
          <p:nvPr>
            <p:ph idx="22" type="body"/>
          </p:nvPr>
        </p:nvSpPr>
        <p:spPr>
          <a:xfrm>
            <a:off x="5457107" y="3549264"/>
            <a:ext cx="2988300" cy="6159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2200"/>
              </a:spcBef>
              <a:spcAft>
                <a:spcPts val="0"/>
              </a:spcAft>
              <a:buClr>
                <a:schemeClr val="lt1"/>
              </a:buClr>
              <a:buSzPts val="1000"/>
              <a:buFont typeface="Open Sans"/>
              <a:buNone/>
              <a:defRPr b="0" i="0" sz="1400">
                <a:solidFill>
                  <a:schemeClr val="l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25" name="Google Shape;625;p67"/>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Open Sans Light"/>
                <a:ea typeface="Open Sans Light"/>
                <a:cs typeface="Open Sans Light"/>
                <a:sym typeface="Open Sans Light"/>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26" name="Google Shape;626;p67"/>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Right - Text">
  <p:cSld name="1_Image Right - Text">
    <p:spTree>
      <p:nvGrpSpPr>
        <p:cNvPr id="627" name="Shape 627"/>
        <p:cNvGrpSpPr/>
        <p:nvPr/>
      </p:nvGrpSpPr>
      <p:grpSpPr>
        <a:xfrm>
          <a:off x="0" y="0"/>
          <a:ext cx="0" cy="0"/>
          <a:chOff x="0" y="0"/>
          <a:chExt cx="0" cy="0"/>
        </a:xfrm>
      </p:grpSpPr>
      <p:pic>
        <p:nvPicPr>
          <p:cNvPr id="628" name="Google Shape;628;p68"/>
          <p:cNvPicPr preferRelativeResize="0"/>
          <p:nvPr/>
        </p:nvPicPr>
        <p:blipFill rotWithShape="1">
          <a:blip r:embed="rId2">
            <a:alphaModFix/>
          </a:blip>
          <a:srcRect b="0" l="0" r="0" t="0"/>
          <a:stretch/>
        </p:blipFill>
        <p:spPr>
          <a:xfrm flipH="1" rot="-5400000">
            <a:off x="7775079" y="-281285"/>
            <a:ext cx="1087636" cy="1650206"/>
          </a:xfrm>
          <a:prstGeom prst="rect">
            <a:avLst/>
          </a:prstGeom>
          <a:noFill/>
          <a:ln>
            <a:noFill/>
          </a:ln>
        </p:spPr>
      </p:pic>
      <p:sp>
        <p:nvSpPr>
          <p:cNvPr id="629" name="Google Shape;629;p68"/>
          <p:cNvSpPr/>
          <p:nvPr/>
        </p:nvSpPr>
        <p:spPr>
          <a:xfrm>
            <a:off x="5018530" y="3392966"/>
            <a:ext cx="5045100" cy="909600"/>
          </a:xfrm>
          <a:prstGeom prst="roundRect">
            <a:avLst>
              <a:gd fmla="val 50000" name="adj"/>
            </a:avLst>
          </a:prstGeom>
          <a:solidFill>
            <a:schemeClr val="accent3"/>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630" name="Google Shape;630;p68"/>
          <p:cNvPicPr preferRelativeResize="0"/>
          <p:nvPr/>
        </p:nvPicPr>
        <p:blipFill rotWithShape="1">
          <a:blip r:embed="rId3">
            <a:alphaModFix/>
          </a:blip>
          <a:srcRect b="0" l="0" r="0" t="0"/>
          <a:stretch/>
        </p:blipFill>
        <p:spPr>
          <a:xfrm rot="5400000">
            <a:off x="208508" y="-219224"/>
            <a:ext cx="833140" cy="1250156"/>
          </a:xfrm>
          <a:prstGeom prst="rect">
            <a:avLst/>
          </a:prstGeom>
          <a:noFill/>
          <a:ln>
            <a:noFill/>
          </a:ln>
        </p:spPr>
      </p:pic>
      <p:pic>
        <p:nvPicPr>
          <p:cNvPr id="631" name="Google Shape;631;p68"/>
          <p:cNvPicPr preferRelativeResize="0"/>
          <p:nvPr/>
        </p:nvPicPr>
        <p:blipFill rotWithShape="1">
          <a:blip r:embed="rId3">
            <a:alphaModFix/>
          </a:blip>
          <a:srcRect b="0" l="0" r="0" t="0"/>
          <a:stretch/>
        </p:blipFill>
        <p:spPr>
          <a:xfrm rot="-5400000">
            <a:off x="8102352" y="4101853"/>
            <a:ext cx="833139" cy="1250156"/>
          </a:xfrm>
          <a:prstGeom prst="rect">
            <a:avLst/>
          </a:prstGeom>
          <a:noFill/>
          <a:ln>
            <a:noFill/>
          </a:ln>
        </p:spPr>
      </p:pic>
      <p:pic>
        <p:nvPicPr>
          <p:cNvPr id="632" name="Google Shape;632;p68"/>
          <p:cNvPicPr preferRelativeResize="0"/>
          <p:nvPr/>
        </p:nvPicPr>
        <p:blipFill rotWithShape="1">
          <a:blip r:embed="rId4">
            <a:alphaModFix/>
          </a:blip>
          <a:srcRect b="0" l="0" r="0" t="0"/>
          <a:stretch/>
        </p:blipFill>
        <p:spPr>
          <a:xfrm>
            <a:off x="400050" y="4614863"/>
            <a:ext cx="1168003" cy="417017"/>
          </a:xfrm>
          <a:prstGeom prst="rect">
            <a:avLst/>
          </a:prstGeom>
          <a:noFill/>
          <a:ln>
            <a:noFill/>
          </a:ln>
        </p:spPr>
      </p:pic>
      <p:pic>
        <p:nvPicPr>
          <p:cNvPr id="633" name="Google Shape;633;p68"/>
          <p:cNvPicPr preferRelativeResize="0"/>
          <p:nvPr/>
        </p:nvPicPr>
        <p:blipFill rotWithShape="1">
          <a:blip r:embed="rId5">
            <a:alphaModFix/>
          </a:blip>
          <a:srcRect b="0" l="0" r="0" t="0"/>
          <a:stretch/>
        </p:blipFill>
        <p:spPr>
          <a:xfrm>
            <a:off x="1821656" y="4684514"/>
            <a:ext cx="467022" cy="324147"/>
          </a:xfrm>
          <a:prstGeom prst="rect">
            <a:avLst/>
          </a:prstGeom>
          <a:noFill/>
          <a:ln>
            <a:noFill/>
          </a:ln>
        </p:spPr>
      </p:pic>
      <p:sp>
        <p:nvSpPr>
          <p:cNvPr id="634" name="Google Shape;634;p68"/>
          <p:cNvSpPr/>
          <p:nvPr>
            <p:ph idx="2" type="pic"/>
          </p:nvPr>
        </p:nvSpPr>
        <p:spPr>
          <a:xfrm>
            <a:off x="4572000" y="445592"/>
            <a:ext cx="4572000" cy="4165500"/>
          </a:xfrm>
          <a:prstGeom prst="rect">
            <a:avLst/>
          </a:prstGeom>
          <a:noFill/>
          <a:ln>
            <a:noFill/>
          </a:ln>
        </p:spPr>
        <p:txBody>
          <a:bodyPr anchorCtr="0" anchor="t" bIns="25700" lIns="51425" spcFirstLastPara="1" rIns="51425" wrap="square" tIns="25700">
            <a:noAutofit/>
          </a:bodyPr>
          <a:lstStyle>
            <a:lvl1pPr lvl="0"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35" name="Google Shape;635;p68"/>
          <p:cNvSpPr txBox="1"/>
          <p:nvPr>
            <p:ph idx="1" type="body"/>
          </p:nvPr>
        </p:nvSpPr>
        <p:spPr>
          <a:xfrm>
            <a:off x="400051" y="445592"/>
            <a:ext cx="3676500" cy="14433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rgbClr val="2D3293"/>
              </a:buClr>
              <a:buSzPts val="2800"/>
              <a:buFont typeface="Open Sans SemiBold"/>
              <a:buNone/>
              <a:defRPr b="1" i="0" sz="3700">
                <a:solidFill>
                  <a:srgbClr val="2D3293"/>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36" name="Google Shape;636;p68"/>
          <p:cNvSpPr txBox="1"/>
          <p:nvPr>
            <p:ph idx="3" type="body"/>
          </p:nvPr>
        </p:nvSpPr>
        <p:spPr>
          <a:xfrm>
            <a:off x="407193" y="1888761"/>
            <a:ext cx="3446100" cy="22833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2200"/>
              </a:spcBef>
              <a:spcAft>
                <a:spcPts val="0"/>
              </a:spcAft>
              <a:buClr>
                <a:schemeClr val="dk2"/>
              </a:buClr>
              <a:buSzPts val="1400"/>
              <a:buFont typeface="Open Sans Light"/>
              <a:buNone/>
              <a:defRPr b="0" i="0" sz="1800">
                <a:solidFill>
                  <a:schemeClr val="dk2"/>
                </a:solidFill>
                <a:latin typeface="Open Sans Light"/>
                <a:ea typeface="Open Sans Light"/>
                <a:cs typeface="Open Sans Light"/>
                <a:sym typeface="Open Sans Light"/>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37" name="Google Shape;637;p68"/>
          <p:cNvSpPr txBox="1"/>
          <p:nvPr>
            <p:ph idx="4" type="body"/>
          </p:nvPr>
        </p:nvSpPr>
        <p:spPr>
          <a:xfrm>
            <a:off x="5396458" y="3466329"/>
            <a:ext cx="3575100" cy="7032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1900"/>
              <a:buFont typeface="Open Sans SemiBold"/>
              <a:buNone/>
              <a:defRPr b="1" i="1" sz="2500">
                <a:solidFill>
                  <a:schemeClr val="accent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38" name="Google Shape;638;p68"/>
          <p:cNvSpPr txBox="1"/>
          <p:nvPr>
            <p:ph idx="11" type="ftr"/>
          </p:nvPr>
        </p:nvSpPr>
        <p:spPr>
          <a:xfrm>
            <a:off x="4076403" y="4810423"/>
            <a:ext cx="46632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SzPts val="800"/>
              <a:buNone/>
              <a:defRPr sz="800">
                <a:solidFill>
                  <a:srgbClr val="6A6A6A"/>
                </a:solidFill>
                <a:latin typeface="Open Sans Light"/>
                <a:ea typeface="Open Sans Light"/>
                <a:cs typeface="Open Sans Light"/>
                <a:sym typeface="Open Sans Light"/>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39" name="Google Shape;639;p68"/>
          <p:cNvSpPr txBox="1"/>
          <p:nvPr>
            <p:ph idx="12" type="sldNum"/>
          </p:nvPr>
        </p:nvSpPr>
        <p:spPr>
          <a:xfrm>
            <a:off x="8759130" y="4810423"/>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spTree>
      <p:nvGrpSpPr>
        <p:cNvPr id="640" name="Shape 640"/>
        <p:cNvGrpSpPr/>
        <p:nvPr/>
      </p:nvGrpSpPr>
      <p:grpSpPr>
        <a:xfrm>
          <a:off x="0" y="0"/>
          <a:ext cx="0" cy="0"/>
          <a:chOff x="0" y="0"/>
          <a:chExt cx="0" cy="0"/>
        </a:xfrm>
      </p:grpSpPr>
      <p:pic>
        <p:nvPicPr>
          <p:cNvPr id="641" name="Google Shape;641;p69"/>
          <p:cNvPicPr preferRelativeResize="0"/>
          <p:nvPr/>
        </p:nvPicPr>
        <p:blipFill rotWithShape="1">
          <a:blip r:embed="rId2">
            <a:alphaModFix/>
          </a:blip>
          <a:srcRect b="0" l="44364" r="0" t="0"/>
          <a:stretch/>
        </p:blipFill>
        <p:spPr>
          <a:xfrm>
            <a:off x="724198" y="4597003"/>
            <a:ext cx="660797" cy="667941"/>
          </a:xfrm>
          <a:prstGeom prst="rect">
            <a:avLst/>
          </a:prstGeom>
          <a:noFill/>
          <a:ln>
            <a:noFill/>
          </a:ln>
        </p:spPr>
      </p:pic>
      <p:pic>
        <p:nvPicPr>
          <p:cNvPr id="642" name="Google Shape;642;p69"/>
          <p:cNvPicPr preferRelativeResize="0"/>
          <p:nvPr/>
        </p:nvPicPr>
        <p:blipFill rotWithShape="1">
          <a:blip r:embed="rId3">
            <a:alphaModFix/>
          </a:blip>
          <a:srcRect b="0" l="0" r="0" t="0"/>
          <a:stretch/>
        </p:blipFill>
        <p:spPr>
          <a:xfrm>
            <a:off x="684014" y="425053"/>
            <a:ext cx="891183" cy="695623"/>
          </a:xfrm>
          <a:prstGeom prst="rect">
            <a:avLst/>
          </a:prstGeom>
          <a:noFill/>
          <a:ln>
            <a:noFill/>
          </a:ln>
        </p:spPr>
      </p:pic>
      <p:sp>
        <p:nvSpPr>
          <p:cNvPr id="643" name="Google Shape;643;p69"/>
          <p:cNvSpPr txBox="1"/>
          <p:nvPr>
            <p:ph type="title"/>
          </p:nvPr>
        </p:nvSpPr>
        <p:spPr>
          <a:xfrm>
            <a:off x="1696183" y="181990"/>
            <a:ext cx="6723600" cy="993900"/>
          </a:xfrm>
          <a:prstGeom prst="rect">
            <a:avLst/>
          </a:prstGeom>
          <a:noFill/>
          <a:ln>
            <a:noFill/>
          </a:ln>
        </p:spPr>
        <p:txBody>
          <a:bodyPr anchorCtr="0" anchor="b" bIns="22975" lIns="45925" spcFirstLastPara="1" rIns="45925" wrap="square" tIns="22975">
            <a:normAutofit/>
          </a:bodyPr>
          <a:lstStyle>
            <a:lvl1pPr lvl="0" rtl="0" algn="l">
              <a:lnSpc>
                <a:spcPct val="100000"/>
              </a:lnSpc>
              <a:spcBef>
                <a:spcPts val="0"/>
              </a:spcBef>
              <a:spcAft>
                <a:spcPts val="0"/>
              </a:spcAft>
              <a:buSzPts val="800"/>
              <a:buNone/>
              <a:defRPr b="0" sz="4600">
                <a:solidFill>
                  <a:srgbClr val="28288C"/>
                </a:solidFill>
                <a:latin typeface="Calibri"/>
                <a:ea typeface="Calibri"/>
                <a:cs typeface="Calibri"/>
                <a:sym typeface="Calibri"/>
              </a:defRPr>
            </a:lvl1pPr>
            <a:lvl2pPr lvl="1" rtl="0" algn="ctr">
              <a:lnSpc>
                <a:spcPct val="100000"/>
              </a:lnSpc>
              <a:spcBef>
                <a:spcPts val="0"/>
              </a:spcBef>
              <a:spcAft>
                <a:spcPts val="0"/>
              </a:spcAft>
              <a:buSzPts val="800"/>
              <a:buNone/>
              <a:defRPr/>
            </a:lvl2pPr>
            <a:lvl3pPr lvl="2" rtl="0" algn="ctr">
              <a:lnSpc>
                <a:spcPct val="100000"/>
              </a:lnSpc>
              <a:spcBef>
                <a:spcPts val="0"/>
              </a:spcBef>
              <a:spcAft>
                <a:spcPts val="0"/>
              </a:spcAft>
              <a:buSzPts val="800"/>
              <a:buNone/>
              <a:defRPr/>
            </a:lvl3pPr>
            <a:lvl4pPr lvl="3" rtl="0" algn="ctr">
              <a:lnSpc>
                <a:spcPct val="100000"/>
              </a:lnSpc>
              <a:spcBef>
                <a:spcPts val="0"/>
              </a:spcBef>
              <a:spcAft>
                <a:spcPts val="0"/>
              </a:spcAft>
              <a:buSzPts val="800"/>
              <a:buNone/>
              <a:defRPr/>
            </a:lvl4pPr>
            <a:lvl5pPr lvl="4" rtl="0" algn="ctr">
              <a:lnSpc>
                <a:spcPct val="100000"/>
              </a:lnSpc>
              <a:spcBef>
                <a:spcPts val="0"/>
              </a:spcBef>
              <a:spcAft>
                <a:spcPts val="0"/>
              </a:spcAft>
              <a:buSzPts val="8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644" name="Google Shape;644;p69"/>
          <p:cNvSpPr txBox="1"/>
          <p:nvPr>
            <p:ph idx="11" type="ftr"/>
          </p:nvPr>
        </p:nvSpPr>
        <p:spPr>
          <a:xfrm>
            <a:off x="2390478" y="4763095"/>
            <a:ext cx="4791600" cy="211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SzPts val="800"/>
              <a:buNone/>
              <a:defRPr sz="900"/>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45" name="Google Shape;645;p69"/>
          <p:cNvSpPr txBox="1"/>
          <p:nvPr>
            <p:ph idx="12" type="sldNum"/>
          </p:nvPr>
        </p:nvSpPr>
        <p:spPr>
          <a:xfrm>
            <a:off x="8229600" y="4717554"/>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 subtitle">
  <p:cSld name="Title and Content w/ subtitle">
    <p:spTree>
      <p:nvGrpSpPr>
        <p:cNvPr id="646" name="Shape 646"/>
        <p:cNvGrpSpPr/>
        <p:nvPr/>
      </p:nvGrpSpPr>
      <p:grpSpPr>
        <a:xfrm>
          <a:off x="0" y="0"/>
          <a:ext cx="0" cy="0"/>
          <a:chOff x="0" y="0"/>
          <a:chExt cx="0" cy="0"/>
        </a:xfrm>
      </p:grpSpPr>
      <p:cxnSp>
        <p:nvCxnSpPr>
          <p:cNvPr id="647" name="Google Shape;647;p70"/>
          <p:cNvCxnSpPr/>
          <p:nvPr/>
        </p:nvCxnSpPr>
        <p:spPr>
          <a:xfrm flipH="1" rot="10800000">
            <a:off x="0" y="2175274"/>
            <a:ext cx="1157400" cy="990300"/>
          </a:xfrm>
          <a:prstGeom prst="straightConnector1">
            <a:avLst/>
          </a:prstGeom>
          <a:noFill/>
          <a:ln cap="flat" cmpd="sng" w="12700">
            <a:solidFill>
              <a:srgbClr val="0ABEF0"/>
            </a:solidFill>
            <a:prstDash val="solid"/>
            <a:miter lim="800000"/>
            <a:headEnd len="sm" w="sm" type="none"/>
            <a:tailEnd len="sm" w="sm" type="none"/>
          </a:ln>
        </p:spPr>
      </p:cxnSp>
      <p:cxnSp>
        <p:nvCxnSpPr>
          <p:cNvPr id="648" name="Google Shape;648;p70"/>
          <p:cNvCxnSpPr/>
          <p:nvPr/>
        </p:nvCxnSpPr>
        <p:spPr>
          <a:xfrm flipH="1" rot="10800000">
            <a:off x="3276303" y="-30"/>
            <a:ext cx="415200" cy="384900"/>
          </a:xfrm>
          <a:prstGeom prst="straightConnector1">
            <a:avLst/>
          </a:prstGeom>
          <a:noFill/>
          <a:ln cap="flat" cmpd="sng" w="12700">
            <a:solidFill>
              <a:srgbClr val="0ABEF0"/>
            </a:solidFill>
            <a:prstDash val="solid"/>
            <a:miter lim="800000"/>
            <a:headEnd len="sm" w="sm" type="none"/>
            <a:tailEnd len="sm" w="sm" type="none"/>
          </a:ln>
        </p:spPr>
      </p:cxnSp>
      <p:pic>
        <p:nvPicPr>
          <p:cNvPr id="649" name="Google Shape;649;p70"/>
          <p:cNvPicPr preferRelativeResize="0"/>
          <p:nvPr/>
        </p:nvPicPr>
        <p:blipFill rotWithShape="1">
          <a:blip r:embed="rId2">
            <a:alphaModFix/>
          </a:blip>
          <a:srcRect b="0" l="0" r="0" t="0"/>
          <a:stretch/>
        </p:blipFill>
        <p:spPr>
          <a:xfrm>
            <a:off x="440234" y="4232672"/>
            <a:ext cx="1186755" cy="667941"/>
          </a:xfrm>
          <a:prstGeom prst="rect">
            <a:avLst/>
          </a:prstGeom>
          <a:noFill/>
          <a:ln>
            <a:noFill/>
          </a:ln>
        </p:spPr>
      </p:pic>
      <p:pic>
        <p:nvPicPr>
          <p:cNvPr id="650" name="Google Shape;650;p70"/>
          <p:cNvPicPr preferRelativeResize="0"/>
          <p:nvPr/>
        </p:nvPicPr>
        <p:blipFill rotWithShape="1">
          <a:blip r:embed="rId3">
            <a:alphaModFix/>
          </a:blip>
          <a:srcRect b="0" l="0" r="0" t="0"/>
          <a:stretch/>
        </p:blipFill>
        <p:spPr>
          <a:xfrm>
            <a:off x="602754" y="506314"/>
            <a:ext cx="891183" cy="695623"/>
          </a:xfrm>
          <a:prstGeom prst="rect">
            <a:avLst/>
          </a:prstGeom>
          <a:noFill/>
          <a:ln>
            <a:noFill/>
          </a:ln>
        </p:spPr>
      </p:pic>
      <p:sp>
        <p:nvSpPr>
          <p:cNvPr id="651" name="Google Shape;651;p70"/>
          <p:cNvSpPr txBox="1"/>
          <p:nvPr>
            <p:ph type="title"/>
          </p:nvPr>
        </p:nvSpPr>
        <p:spPr>
          <a:xfrm>
            <a:off x="1574667" y="181986"/>
            <a:ext cx="6804600" cy="931500"/>
          </a:xfrm>
          <a:prstGeom prst="rect">
            <a:avLst/>
          </a:prstGeom>
          <a:noFill/>
          <a:ln>
            <a:noFill/>
          </a:ln>
        </p:spPr>
        <p:txBody>
          <a:bodyPr anchorCtr="0" anchor="b" bIns="25700" lIns="51425" spcFirstLastPara="1" rIns="51425" wrap="square" tIns="25700">
            <a:normAutofit/>
          </a:bodyPr>
          <a:lstStyle>
            <a:lvl1pPr lvl="0" rtl="0" algn="l">
              <a:lnSpc>
                <a:spcPct val="100000"/>
              </a:lnSpc>
              <a:spcBef>
                <a:spcPts val="0"/>
              </a:spcBef>
              <a:spcAft>
                <a:spcPts val="0"/>
              </a:spcAft>
              <a:buSzPts val="800"/>
              <a:buNone/>
              <a:defRPr b="1" sz="5100">
                <a:solidFill>
                  <a:srgbClr val="28288C"/>
                </a:solidFill>
                <a:latin typeface="Calibri"/>
                <a:ea typeface="Calibri"/>
                <a:cs typeface="Calibri"/>
                <a:sym typeface="Calibri"/>
              </a:defRPr>
            </a:lvl1pPr>
            <a:lvl2pPr lvl="1" rtl="0" algn="ctr">
              <a:lnSpc>
                <a:spcPct val="100000"/>
              </a:lnSpc>
              <a:spcBef>
                <a:spcPts val="0"/>
              </a:spcBef>
              <a:spcAft>
                <a:spcPts val="0"/>
              </a:spcAft>
              <a:buSzPts val="800"/>
              <a:buNone/>
              <a:defRPr/>
            </a:lvl2pPr>
            <a:lvl3pPr lvl="2" rtl="0" algn="ctr">
              <a:lnSpc>
                <a:spcPct val="100000"/>
              </a:lnSpc>
              <a:spcBef>
                <a:spcPts val="0"/>
              </a:spcBef>
              <a:spcAft>
                <a:spcPts val="0"/>
              </a:spcAft>
              <a:buSzPts val="800"/>
              <a:buNone/>
              <a:defRPr/>
            </a:lvl3pPr>
            <a:lvl4pPr lvl="3" rtl="0" algn="ctr">
              <a:lnSpc>
                <a:spcPct val="100000"/>
              </a:lnSpc>
              <a:spcBef>
                <a:spcPts val="0"/>
              </a:spcBef>
              <a:spcAft>
                <a:spcPts val="0"/>
              </a:spcAft>
              <a:buSzPts val="800"/>
              <a:buNone/>
              <a:defRPr/>
            </a:lvl4pPr>
            <a:lvl5pPr lvl="4" rtl="0" algn="ctr">
              <a:lnSpc>
                <a:spcPct val="100000"/>
              </a:lnSpc>
              <a:spcBef>
                <a:spcPts val="0"/>
              </a:spcBef>
              <a:spcAft>
                <a:spcPts val="0"/>
              </a:spcAft>
              <a:buSzPts val="8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652" name="Google Shape;652;p70"/>
          <p:cNvSpPr txBox="1"/>
          <p:nvPr>
            <p:ph idx="1" type="body"/>
          </p:nvPr>
        </p:nvSpPr>
        <p:spPr>
          <a:xfrm>
            <a:off x="1574667" y="1518632"/>
            <a:ext cx="6845400" cy="3402600"/>
          </a:xfrm>
          <a:prstGeom prst="rect">
            <a:avLst/>
          </a:prstGeom>
          <a:noFill/>
          <a:ln>
            <a:noFill/>
          </a:ln>
        </p:spPr>
        <p:txBody>
          <a:bodyPr anchorCtr="0" anchor="t" bIns="25700" lIns="51425" spcFirstLastPara="1" rIns="51425" wrap="square" tIns="25700">
            <a:noAutofit/>
          </a:bodyPr>
          <a:lstStyle>
            <a:lvl1pPr indent="-317500" lvl="0" marL="457200" rtl="0" algn="l">
              <a:lnSpc>
                <a:spcPct val="150000"/>
              </a:lnSpc>
              <a:spcBef>
                <a:spcPts val="300"/>
              </a:spcBef>
              <a:spcAft>
                <a:spcPts val="0"/>
              </a:spcAft>
              <a:buClr>
                <a:srgbClr val="000000"/>
              </a:buClr>
              <a:buSzPts val="1400"/>
              <a:buFont typeface="Calibri"/>
              <a:buChar char="•"/>
              <a:defRPr b="1">
                <a:latin typeface="Calibri"/>
                <a:ea typeface="Calibri"/>
                <a:cs typeface="Calibri"/>
                <a:sym typeface="Calibri"/>
              </a:defRPr>
            </a:lvl1pPr>
            <a:lvl2pPr indent="-304800" lvl="1" marL="914400" rtl="0" algn="l">
              <a:lnSpc>
                <a:spcPct val="150000"/>
              </a:lnSpc>
              <a:spcBef>
                <a:spcPts val="2200"/>
              </a:spcBef>
              <a:spcAft>
                <a:spcPts val="0"/>
              </a:spcAft>
              <a:buClr>
                <a:srgbClr val="000000"/>
              </a:buClr>
              <a:buSzPts val="1200"/>
              <a:buFont typeface="Calibri"/>
              <a:buChar char="•"/>
              <a:defRPr b="1" sz="1600">
                <a:latin typeface="Calibri"/>
                <a:ea typeface="Calibri"/>
                <a:cs typeface="Calibri"/>
                <a:sym typeface="Calibri"/>
              </a:defRPr>
            </a:lvl2pPr>
            <a:lvl3pPr indent="-279400" lvl="2" marL="1371600" rtl="0" algn="l">
              <a:lnSpc>
                <a:spcPct val="150000"/>
              </a:lnSpc>
              <a:spcBef>
                <a:spcPts val="2200"/>
              </a:spcBef>
              <a:spcAft>
                <a:spcPts val="0"/>
              </a:spcAft>
              <a:buClr>
                <a:srgbClr val="000000"/>
              </a:buClr>
              <a:buSzPts val="800"/>
              <a:buFont typeface="Calibri"/>
              <a:buChar char="•"/>
              <a:defRPr b="1" sz="1100">
                <a:latin typeface="Calibri"/>
                <a:ea typeface="Calibri"/>
                <a:cs typeface="Calibri"/>
                <a:sym typeface="Calibri"/>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53" name="Google Shape;653;p70"/>
          <p:cNvSpPr txBox="1"/>
          <p:nvPr>
            <p:ph idx="2" type="body"/>
          </p:nvPr>
        </p:nvSpPr>
        <p:spPr>
          <a:xfrm>
            <a:off x="1574305" y="1113157"/>
            <a:ext cx="6805200" cy="365100"/>
          </a:xfrm>
          <a:prstGeom prst="rect">
            <a:avLst/>
          </a:prstGeom>
          <a:noFill/>
          <a:ln>
            <a:noFill/>
          </a:ln>
        </p:spPr>
        <p:txBody>
          <a:bodyPr anchorCtr="0" anchor="t" bIns="25700" lIns="51425" spcFirstLastPara="1" rIns="51425" wrap="square" tIns="25700">
            <a:noAutofit/>
          </a:bodyPr>
          <a:lstStyle>
            <a:lvl1pPr indent="-228600" lvl="0" marL="457200" rtl="0" algn="l">
              <a:lnSpc>
                <a:spcPct val="100000"/>
              </a:lnSpc>
              <a:spcBef>
                <a:spcPts val="2200"/>
              </a:spcBef>
              <a:spcAft>
                <a:spcPts val="0"/>
              </a:spcAft>
              <a:buClr>
                <a:srgbClr val="2D73D7"/>
              </a:buClr>
              <a:buSzPts val="1000"/>
              <a:buFont typeface="Calibri"/>
              <a:buNone/>
              <a:defRPr sz="1400">
                <a:solidFill>
                  <a:srgbClr val="2D73D7"/>
                </a:solidFill>
                <a:latin typeface="Calibri"/>
                <a:ea typeface="Calibri"/>
                <a:cs typeface="Calibri"/>
                <a:sym typeface="Calibri"/>
              </a:defRPr>
            </a:lvl1pPr>
            <a:lvl2pPr indent="-279400" lvl="1" marL="914400" rtl="0" algn="l">
              <a:lnSpc>
                <a:spcPct val="100000"/>
              </a:lnSpc>
              <a:spcBef>
                <a:spcPts val="2200"/>
              </a:spcBef>
              <a:spcAft>
                <a:spcPts val="0"/>
              </a:spcAft>
              <a:buClr>
                <a:srgbClr val="000000"/>
              </a:buClr>
              <a:buSzPts val="800"/>
              <a:buChar char="•"/>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54" name="Google Shape;654;p70"/>
          <p:cNvSpPr txBox="1"/>
          <p:nvPr>
            <p:ph idx="11" type="ftr"/>
          </p:nvPr>
        </p:nvSpPr>
        <p:spPr>
          <a:xfrm>
            <a:off x="2390478" y="4763095"/>
            <a:ext cx="4791600" cy="211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SzPts val="800"/>
              <a:buNone/>
              <a:defRPr>
                <a:latin typeface="Calibri"/>
                <a:ea typeface="Calibri"/>
                <a:cs typeface="Calibri"/>
                <a:sym typeface="Calibri"/>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55" name="Google Shape;655;p70"/>
          <p:cNvSpPr txBox="1"/>
          <p:nvPr>
            <p:ph idx="12" type="sldNum"/>
          </p:nvPr>
        </p:nvSpPr>
        <p:spPr>
          <a:xfrm>
            <a:off x="8229600" y="4717554"/>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656" name="Shape 656"/>
        <p:cNvGrpSpPr/>
        <p:nvPr/>
      </p:nvGrpSpPr>
      <p:grpSpPr>
        <a:xfrm>
          <a:off x="0" y="0"/>
          <a:ext cx="0" cy="0"/>
          <a:chOff x="0" y="0"/>
          <a:chExt cx="0" cy="0"/>
        </a:xfrm>
      </p:grpSpPr>
      <p:pic>
        <p:nvPicPr>
          <p:cNvPr id="657" name="Google Shape;657;p71"/>
          <p:cNvPicPr preferRelativeResize="0"/>
          <p:nvPr/>
        </p:nvPicPr>
        <p:blipFill rotWithShape="1">
          <a:blip r:embed="rId2">
            <a:alphaModFix/>
          </a:blip>
          <a:srcRect b="0" l="43719" r="0" t="0"/>
          <a:stretch/>
        </p:blipFill>
        <p:spPr>
          <a:xfrm>
            <a:off x="8176915" y="4232672"/>
            <a:ext cx="667048" cy="667941"/>
          </a:xfrm>
          <a:prstGeom prst="rect">
            <a:avLst/>
          </a:prstGeom>
          <a:noFill/>
          <a:ln>
            <a:noFill/>
          </a:ln>
        </p:spPr>
      </p:pic>
      <p:cxnSp>
        <p:nvCxnSpPr>
          <p:cNvPr id="658" name="Google Shape;658;p71"/>
          <p:cNvCxnSpPr/>
          <p:nvPr/>
        </p:nvCxnSpPr>
        <p:spPr>
          <a:xfrm flipH="1" rot="10800000">
            <a:off x="86618" y="3233442"/>
            <a:ext cx="1157400" cy="990300"/>
          </a:xfrm>
          <a:prstGeom prst="straightConnector1">
            <a:avLst/>
          </a:prstGeom>
          <a:noFill/>
          <a:ln cap="flat" cmpd="sng" w="12700">
            <a:solidFill>
              <a:srgbClr val="0ABEF0"/>
            </a:solidFill>
            <a:prstDash val="solid"/>
            <a:miter lim="800000"/>
            <a:headEnd len="sm" w="sm" type="none"/>
            <a:tailEnd len="sm" w="sm" type="none"/>
          </a:ln>
        </p:spPr>
      </p:cxnSp>
      <p:cxnSp>
        <p:nvCxnSpPr>
          <p:cNvPr id="659" name="Google Shape;659;p71"/>
          <p:cNvCxnSpPr/>
          <p:nvPr/>
        </p:nvCxnSpPr>
        <p:spPr>
          <a:xfrm flipH="1" rot="10800000">
            <a:off x="4394300" y="78593"/>
            <a:ext cx="942000" cy="836700"/>
          </a:xfrm>
          <a:prstGeom prst="straightConnector1">
            <a:avLst/>
          </a:prstGeom>
          <a:noFill/>
          <a:ln cap="flat" cmpd="sng" w="12700">
            <a:solidFill>
              <a:srgbClr val="23C5F1"/>
            </a:solidFill>
            <a:prstDash val="solid"/>
            <a:miter lim="800000"/>
            <a:headEnd len="sm" w="sm" type="none"/>
            <a:tailEnd len="sm" w="sm" type="none"/>
          </a:ln>
        </p:spPr>
      </p:cxnSp>
      <p:pic>
        <p:nvPicPr>
          <p:cNvPr id="660" name="Google Shape;660;p71"/>
          <p:cNvPicPr preferRelativeResize="0"/>
          <p:nvPr/>
        </p:nvPicPr>
        <p:blipFill rotWithShape="1">
          <a:blip r:embed="rId3">
            <a:alphaModFix/>
          </a:blip>
          <a:srcRect b="0" l="0" r="0" t="0"/>
          <a:stretch/>
        </p:blipFill>
        <p:spPr>
          <a:xfrm>
            <a:off x="879574" y="263426"/>
            <a:ext cx="1869877" cy="1053703"/>
          </a:xfrm>
          <a:prstGeom prst="rect">
            <a:avLst/>
          </a:prstGeom>
          <a:noFill/>
          <a:ln>
            <a:noFill/>
          </a:ln>
        </p:spPr>
      </p:pic>
      <p:sp>
        <p:nvSpPr>
          <p:cNvPr id="661" name="Google Shape;661;p71"/>
          <p:cNvSpPr txBox="1"/>
          <p:nvPr>
            <p:ph idx="1" type="body"/>
          </p:nvPr>
        </p:nvSpPr>
        <p:spPr>
          <a:xfrm>
            <a:off x="1493660" y="3705881"/>
            <a:ext cx="5143500" cy="525900"/>
          </a:xfrm>
          <a:prstGeom prst="rect">
            <a:avLst/>
          </a:prstGeom>
          <a:noFill/>
          <a:ln>
            <a:noFill/>
          </a:ln>
        </p:spPr>
        <p:txBody>
          <a:bodyPr anchorCtr="0" anchor="b" bIns="25700" lIns="51425" spcFirstLastPara="1" rIns="51425" wrap="square" tIns="25700">
            <a:noAutofit/>
          </a:bodyPr>
          <a:lstStyle>
            <a:lvl1pPr indent="-228600" lvl="0" marL="457200" rtl="0" algn="l">
              <a:lnSpc>
                <a:spcPct val="100000"/>
              </a:lnSpc>
              <a:spcBef>
                <a:spcPts val="0"/>
              </a:spcBef>
              <a:spcAft>
                <a:spcPts val="0"/>
              </a:spcAft>
              <a:buClr>
                <a:srgbClr val="595959"/>
              </a:buClr>
              <a:buSzPts val="1000"/>
              <a:buFont typeface="Calibri"/>
              <a:buNone/>
              <a:defRPr sz="1400">
                <a:solidFill>
                  <a:srgbClr val="595959"/>
                </a:solidFill>
                <a:latin typeface="Calibri"/>
                <a:ea typeface="Calibri"/>
                <a:cs typeface="Calibri"/>
                <a:sym typeface="Calibri"/>
              </a:defRPr>
            </a:lvl1pPr>
            <a:lvl2pPr indent="-279400" lvl="1" marL="914400" rtl="0" algn="l">
              <a:lnSpc>
                <a:spcPct val="100000"/>
              </a:lnSpc>
              <a:spcBef>
                <a:spcPts val="2200"/>
              </a:spcBef>
              <a:spcAft>
                <a:spcPts val="0"/>
              </a:spcAft>
              <a:buClr>
                <a:srgbClr val="000000"/>
              </a:buClr>
              <a:buSzPts val="800"/>
              <a:buChar char="•"/>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62" name="Google Shape;662;p71"/>
          <p:cNvSpPr txBox="1"/>
          <p:nvPr>
            <p:ph idx="2" type="body"/>
          </p:nvPr>
        </p:nvSpPr>
        <p:spPr>
          <a:xfrm>
            <a:off x="1493660" y="4231821"/>
            <a:ext cx="4212300" cy="486600"/>
          </a:xfrm>
          <a:prstGeom prst="rect">
            <a:avLst/>
          </a:prstGeom>
          <a:noFill/>
          <a:ln>
            <a:noFill/>
          </a:ln>
        </p:spPr>
        <p:txBody>
          <a:bodyPr anchorCtr="0" anchor="t" bIns="25700" lIns="51425" spcFirstLastPara="1" rIns="51425" wrap="square" tIns="25700">
            <a:noAutofit/>
          </a:bodyPr>
          <a:lstStyle>
            <a:lvl1pPr indent="-228600" lvl="0" marL="457200" rtl="0" algn="l">
              <a:lnSpc>
                <a:spcPct val="100000"/>
              </a:lnSpc>
              <a:spcBef>
                <a:spcPts val="0"/>
              </a:spcBef>
              <a:spcAft>
                <a:spcPts val="0"/>
              </a:spcAft>
              <a:buClr>
                <a:srgbClr val="595959"/>
              </a:buClr>
              <a:buSzPts val="800"/>
              <a:buFont typeface="Calibri"/>
              <a:buNone/>
              <a:defRPr sz="1000">
                <a:solidFill>
                  <a:srgbClr val="595959"/>
                </a:solidFill>
                <a:latin typeface="Calibri"/>
                <a:ea typeface="Calibri"/>
                <a:cs typeface="Calibri"/>
                <a:sym typeface="Calibri"/>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63" name="Google Shape;663;p71"/>
          <p:cNvSpPr txBox="1"/>
          <p:nvPr>
            <p:ph idx="3" type="body"/>
          </p:nvPr>
        </p:nvSpPr>
        <p:spPr>
          <a:xfrm>
            <a:off x="1493663" y="1194601"/>
            <a:ext cx="7088400" cy="1336800"/>
          </a:xfrm>
          <a:prstGeom prst="rect">
            <a:avLst/>
          </a:prstGeom>
          <a:noFill/>
          <a:ln>
            <a:noFill/>
          </a:ln>
        </p:spPr>
        <p:txBody>
          <a:bodyPr anchorCtr="0" anchor="b" bIns="25700" lIns="51425" spcFirstLastPara="1" rIns="51425" wrap="square" tIns="25700">
            <a:noAutofit/>
          </a:bodyPr>
          <a:lstStyle>
            <a:lvl1pPr indent="-228600" lvl="0" marL="457200" rtl="0" algn="l">
              <a:lnSpc>
                <a:spcPct val="100000"/>
              </a:lnSpc>
              <a:spcBef>
                <a:spcPts val="2200"/>
              </a:spcBef>
              <a:spcAft>
                <a:spcPts val="0"/>
              </a:spcAft>
              <a:buClr>
                <a:srgbClr val="28288C"/>
              </a:buClr>
              <a:buSzPts val="3700"/>
              <a:buFont typeface="Calibri"/>
              <a:buNone/>
              <a:defRPr b="1" i="0" sz="4900">
                <a:solidFill>
                  <a:srgbClr val="28288C"/>
                </a:solidFill>
                <a:latin typeface="Calibri"/>
                <a:ea typeface="Calibri"/>
                <a:cs typeface="Calibri"/>
                <a:sym typeface="Calibri"/>
              </a:defRPr>
            </a:lvl1pPr>
            <a:lvl2pPr indent="-279400" lvl="1" marL="914400" rtl="0" algn="l">
              <a:lnSpc>
                <a:spcPct val="100000"/>
              </a:lnSpc>
              <a:spcBef>
                <a:spcPts val="2200"/>
              </a:spcBef>
              <a:spcAft>
                <a:spcPts val="0"/>
              </a:spcAft>
              <a:buClr>
                <a:srgbClr val="000000"/>
              </a:buClr>
              <a:buSzPts val="800"/>
              <a:buChar char="•"/>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64" name="Google Shape;664;p71"/>
          <p:cNvSpPr txBox="1"/>
          <p:nvPr>
            <p:ph idx="4" type="body"/>
          </p:nvPr>
        </p:nvSpPr>
        <p:spPr>
          <a:xfrm>
            <a:off x="1493242" y="2572072"/>
            <a:ext cx="7089000" cy="607200"/>
          </a:xfrm>
          <a:prstGeom prst="rect">
            <a:avLst/>
          </a:prstGeom>
          <a:noFill/>
          <a:ln>
            <a:noFill/>
          </a:ln>
        </p:spPr>
        <p:txBody>
          <a:bodyPr anchorCtr="0" anchor="t" bIns="25700" lIns="51425" spcFirstLastPara="1" rIns="51425" wrap="square" tIns="25700">
            <a:noAutofit/>
          </a:bodyPr>
          <a:lstStyle>
            <a:lvl1pPr indent="-228600" lvl="0" marL="457200" rtl="0" algn="l">
              <a:lnSpc>
                <a:spcPct val="100000"/>
              </a:lnSpc>
              <a:spcBef>
                <a:spcPts val="0"/>
              </a:spcBef>
              <a:spcAft>
                <a:spcPts val="0"/>
              </a:spcAft>
              <a:buClr>
                <a:srgbClr val="2D73D7"/>
              </a:buClr>
              <a:buSzPts val="1400"/>
              <a:buFont typeface="Calibri"/>
              <a:buNone/>
              <a:defRPr sz="1800">
                <a:solidFill>
                  <a:srgbClr val="2D73D7"/>
                </a:solidFill>
                <a:latin typeface="Calibri"/>
                <a:ea typeface="Calibri"/>
                <a:cs typeface="Calibri"/>
                <a:sym typeface="Calibri"/>
              </a:defRPr>
            </a:lvl1pPr>
            <a:lvl2pPr indent="-279400" lvl="1" marL="914400" rtl="0" algn="l">
              <a:lnSpc>
                <a:spcPct val="100000"/>
              </a:lnSpc>
              <a:spcBef>
                <a:spcPts val="2200"/>
              </a:spcBef>
              <a:spcAft>
                <a:spcPts val="0"/>
              </a:spcAft>
              <a:buClr>
                <a:srgbClr val="000000"/>
              </a:buClr>
              <a:buSzPts val="800"/>
              <a:buChar char="•"/>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65" name="Google Shape;665;p71"/>
          <p:cNvSpPr txBox="1"/>
          <p:nvPr>
            <p:ph idx="11" type="ftr"/>
          </p:nvPr>
        </p:nvSpPr>
        <p:spPr>
          <a:xfrm>
            <a:off x="1007269" y="4880075"/>
            <a:ext cx="7412400" cy="2733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SzPts val="800"/>
              <a:buNone/>
              <a:defRPr sz="900">
                <a:latin typeface="Calibri"/>
                <a:ea typeface="Calibri"/>
                <a:cs typeface="Calibri"/>
                <a:sym typeface="Calibri"/>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66" name="Google Shape;666;p71"/>
          <p:cNvSpPr txBox="1"/>
          <p:nvPr>
            <p:ph idx="12" type="sldNum"/>
          </p:nvPr>
        </p:nvSpPr>
        <p:spPr>
          <a:xfrm>
            <a:off x="8229600" y="4717554"/>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667" name="Shape 667"/>
        <p:cNvGrpSpPr/>
        <p:nvPr/>
      </p:nvGrpSpPr>
      <p:grpSpPr>
        <a:xfrm>
          <a:off x="0" y="0"/>
          <a:ext cx="0" cy="0"/>
          <a:chOff x="0" y="0"/>
          <a:chExt cx="0" cy="0"/>
        </a:xfrm>
      </p:grpSpPr>
      <p:sp>
        <p:nvSpPr>
          <p:cNvPr id="668" name="Google Shape;668;p72"/>
          <p:cNvSpPr txBox="1"/>
          <p:nvPr>
            <p:ph type="title"/>
          </p:nvPr>
        </p:nvSpPr>
        <p:spPr>
          <a:xfrm>
            <a:off x="628650" y="274142"/>
            <a:ext cx="7886700" cy="993900"/>
          </a:xfrm>
          <a:prstGeom prst="rect">
            <a:avLst/>
          </a:prstGeom>
          <a:noFill/>
          <a:ln>
            <a:noFill/>
          </a:ln>
        </p:spPr>
        <p:txBody>
          <a:bodyPr anchorCtr="0" anchor="ctr" bIns="25700" lIns="51425" spcFirstLastPara="1" rIns="51425" wrap="square" tIns="25700">
            <a:noAutofit/>
          </a:bodyPr>
          <a:lstStyle>
            <a:lvl1pPr lvl="0" rtl="0" algn="ctr">
              <a:lnSpc>
                <a:spcPct val="100000"/>
              </a:lnSpc>
              <a:spcBef>
                <a:spcPts val="0"/>
              </a:spcBef>
              <a:spcAft>
                <a:spcPts val="0"/>
              </a:spcAft>
              <a:buSzPts val="800"/>
              <a:buNone/>
              <a:defRPr/>
            </a:lvl1pPr>
            <a:lvl2pPr lvl="1" rtl="0" algn="ctr">
              <a:lnSpc>
                <a:spcPct val="100000"/>
              </a:lnSpc>
              <a:spcBef>
                <a:spcPts val="0"/>
              </a:spcBef>
              <a:spcAft>
                <a:spcPts val="0"/>
              </a:spcAft>
              <a:buSzPts val="800"/>
              <a:buNone/>
              <a:defRPr/>
            </a:lvl2pPr>
            <a:lvl3pPr lvl="2" rtl="0" algn="ctr">
              <a:lnSpc>
                <a:spcPct val="100000"/>
              </a:lnSpc>
              <a:spcBef>
                <a:spcPts val="0"/>
              </a:spcBef>
              <a:spcAft>
                <a:spcPts val="0"/>
              </a:spcAft>
              <a:buSzPts val="800"/>
              <a:buNone/>
              <a:defRPr/>
            </a:lvl3pPr>
            <a:lvl4pPr lvl="3" rtl="0" algn="ctr">
              <a:lnSpc>
                <a:spcPct val="100000"/>
              </a:lnSpc>
              <a:spcBef>
                <a:spcPts val="0"/>
              </a:spcBef>
              <a:spcAft>
                <a:spcPts val="0"/>
              </a:spcAft>
              <a:buSzPts val="800"/>
              <a:buNone/>
              <a:defRPr/>
            </a:lvl4pPr>
            <a:lvl5pPr lvl="4" rtl="0" algn="ctr">
              <a:lnSpc>
                <a:spcPct val="100000"/>
              </a:lnSpc>
              <a:spcBef>
                <a:spcPts val="0"/>
              </a:spcBef>
              <a:spcAft>
                <a:spcPts val="0"/>
              </a:spcAft>
              <a:buSzPts val="8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
        <p:nvSpPr>
          <p:cNvPr id="669" name="Google Shape;669;p72"/>
          <p:cNvSpPr txBox="1"/>
          <p:nvPr>
            <p:ph idx="1" type="body"/>
          </p:nvPr>
        </p:nvSpPr>
        <p:spPr>
          <a:xfrm>
            <a:off x="628650" y="1368921"/>
            <a:ext cx="7886700" cy="3263700"/>
          </a:xfrm>
          <a:prstGeom prst="rect">
            <a:avLst/>
          </a:prstGeom>
          <a:noFill/>
          <a:ln>
            <a:noFill/>
          </a:ln>
        </p:spPr>
        <p:txBody>
          <a:bodyPr anchorCtr="0" anchor="t" bIns="25700" lIns="51425" spcFirstLastPara="1" rIns="51425" wrap="square" tIns="25700">
            <a:noAutofit/>
          </a:bodyPr>
          <a:lstStyle>
            <a:lvl1pPr indent="-279400" lvl="0" marL="457200" rtl="0" algn="l">
              <a:lnSpc>
                <a:spcPct val="100000"/>
              </a:lnSpc>
              <a:spcBef>
                <a:spcPts val="2200"/>
              </a:spcBef>
              <a:spcAft>
                <a:spcPts val="0"/>
              </a:spcAft>
              <a:buClr>
                <a:srgbClr val="000000"/>
              </a:buClr>
              <a:buSzPts val="800"/>
              <a:buChar char="•"/>
              <a:defRPr/>
            </a:lvl1pPr>
            <a:lvl2pPr indent="-279400" lvl="1" marL="914400" rtl="0" algn="l">
              <a:lnSpc>
                <a:spcPct val="100000"/>
              </a:lnSpc>
              <a:spcBef>
                <a:spcPts val="2200"/>
              </a:spcBef>
              <a:spcAft>
                <a:spcPts val="0"/>
              </a:spcAft>
              <a:buClr>
                <a:srgbClr val="000000"/>
              </a:buClr>
              <a:buSzPts val="800"/>
              <a:buChar char="•"/>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670" name="Google Shape;670;p72"/>
          <p:cNvSpPr txBox="1"/>
          <p:nvPr>
            <p:ph idx="10" type="dt"/>
          </p:nvPr>
        </p:nvSpPr>
        <p:spPr>
          <a:xfrm>
            <a:off x="0" y="0"/>
            <a:ext cx="0" cy="0"/>
          </a:xfrm>
          <a:prstGeom prst="rect">
            <a:avLst/>
          </a:prstGeom>
          <a:noFill/>
          <a:ln>
            <a:noFill/>
          </a:ln>
        </p:spPr>
        <p:txBody>
          <a:bodyPr anchorCtr="0" anchor="t" bIns="25700" lIns="51425" spcFirstLastPara="1" rIns="51425" wrap="square" tIns="25700">
            <a:noAutofit/>
          </a:bodyPr>
          <a:lstStyle>
            <a:lvl1pPr lvl="0" marR="0" rtl="0" algn="ctr">
              <a:lnSpc>
                <a:spcPct val="100000"/>
              </a:lnSpc>
              <a:spcBef>
                <a:spcPts val="0"/>
              </a:spcBef>
              <a:spcAft>
                <a:spcPts val="0"/>
              </a:spcAft>
              <a:buClr>
                <a:srgbClr val="000000"/>
              </a:buClr>
              <a:buSzPts val="800"/>
              <a:buFont typeface="Arial"/>
              <a:buNone/>
              <a:defRPr b="0" i="0" sz="1800" u="none" cap="none" strike="noStrike">
                <a:solidFill>
                  <a:srgbClr val="898989"/>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671" name="Google Shape;671;p72"/>
          <p:cNvSpPr txBox="1"/>
          <p:nvPr>
            <p:ph idx="11" type="ftr"/>
          </p:nvPr>
        </p:nvSpPr>
        <p:spPr>
          <a:xfrm>
            <a:off x="2390478" y="4763095"/>
            <a:ext cx="4791600" cy="211500"/>
          </a:xfrm>
          <a:prstGeom prst="rect">
            <a:avLst/>
          </a:prstGeom>
          <a:noFill/>
          <a:ln>
            <a:noFill/>
          </a:ln>
        </p:spPr>
        <p:txBody>
          <a:bodyPr anchorCtr="0" anchor="ctr" bIns="0" lIns="0" spcFirstLastPara="1" rIns="0" wrap="square" tIns="0">
            <a:norm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72" name="Google Shape;672;p72"/>
          <p:cNvSpPr txBox="1"/>
          <p:nvPr>
            <p:ph idx="12" type="sldNum"/>
          </p:nvPr>
        </p:nvSpPr>
        <p:spPr>
          <a:xfrm>
            <a:off x="8229600" y="4717554"/>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673" name="Shape 673"/>
        <p:cNvGrpSpPr/>
        <p:nvPr/>
      </p:nvGrpSpPr>
      <p:grpSpPr>
        <a:xfrm>
          <a:off x="0" y="0"/>
          <a:ext cx="0" cy="0"/>
          <a:chOff x="0" y="0"/>
          <a:chExt cx="0" cy="0"/>
        </a:xfrm>
      </p:grpSpPr>
      <p:sp>
        <p:nvSpPr>
          <p:cNvPr id="674" name="Google Shape;674;p73"/>
          <p:cNvSpPr txBox="1"/>
          <p:nvPr>
            <p:ph idx="10" type="dt"/>
          </p:nvPr>
        </p:nvSpPr>
        <p:spPr>
          <a:xfrm>
            <a:off x="628650" y="4890184"/>
            <a:ext cx="1088100" cy="273900"/>
          </a:xfrm>
          <a:prstGeom prst="rect">
            <a:avLst/>
          </a:prstGeom>
          <a:noFill/>
          <a:ln>
            <a:noFill/>
          </a:ln>
        </p:spPr>
        <p:txBody>
          <a:bodyPr anchorCtr="0" anchor="ctr" bIns="41900" lIns="83825" spcFirstLastPara="1" rIns="83825" wrap="square" tIns="41900">
            <a:noAutofit/>
          </a:bodyPr>
          <a:lstStyle>
            <a:lvl1pPr lvl="0" rtl="0" algn="l">
              <a:lnSpc>
                <a:spcPct val="100000"/>
              </a:lnSpc>
              <a:spcBef>
                <a:spcPts val="0"/>
              </a:spcBef>
              <a:spcAft>
                <a:spcPts val="0"/>
              </a:spcAft>
              <a:buSzPts val="1300"/>
              <a:buNone/>
              <a:defRPr sz="1300"/>
            </a:lvl1pPr>
            <a:lvl2pPr lvl="1" rtl="0" algn="l">
              <a:lnSpc>
                <a:spcPct val="100000"/>
              </a:lnSpc>
              <a:spcBef>
                <a:spcPts val="0"/>
              </a:spcBef>
              <a:spcAft>
                <a:spcPts val="0"/>
              </a:spcAft>
              <a:buSzPts val="1300"/>
              <a:buNone/>
              <a:defRPr sz="1300"/>
            </a:lvl2pPr>
            <a:lvl3pPr lvl="2" rtl="0" algn="l">
              <a:lnSpc>
                <a:spcPct val="100000"/>
              </a:lnSpc>
              <a:spcBef>
                <a:spcPts val="0"/>
              </a:spcBef>
              <a:spcAft>
                <a:spcPts val="0"/>
              </a:spcAft>
              <a:buSzPts val="1300"/>
              <a:buNone/>
              <a:defRPr sz="1300"/>
            </a:lvl3pPr>
            <a:lvl4pPr lvl="3" rtl="0" algn="l">
              <a:lnSpc>
                <a:spcPct val="100000"/>
              </a:lnSpc>
              <a:spcBef>
                <a:spcPts val="0"/>
              </a:spcBef>
              <a:spcAft>
                <a:spcPts val="0"/>
              </a:spcAft>
              <a:buSzPts val="1300"/>
              <a:buNone/>
              <a:defRPr sz="1300"/>
            </a:lvl4pPr>
            <a:lvl5pPr lvl="4" rtl="0" algn="l">
              <a:lnSpc>
                <a:spcPct val="100000"/>
              </a:lnSpc>
              <a:spcBef>
                <a:spcPts val="0"/>
              </a:spcBef>
              <a:spcAft>
                <a:spcPts val="0"/>
              </a:spcAft>
              <a:buSzPts val="1300"/>
              <a:buNone/>
              <a:defRPr sz="1300"/>
            </a:lvl5pPr>
            <a:lvl6pPr lvl="5" rtl="0" algn="l">
              <a:lnSpc>
                <a:spcPct val="100000"/>
              </a:lnSpc>
              <a:spcBef>
                <a:spcPts val="0"/>
              </a:spcBef>
              <a:spcAft>
                <a:spcPts val="0"/>
              </a:spcAft>
              <a:buSzPts val="1300"/>
              <a:buNone/>
              <a:defRPr sz="1300"/>
            </a:lvl6pPr>
            <a:lvl7pPr lvl="6" rtl="0" algn="l">
              <a:lnSpc>
                <a:spcPct val="100000"/>
              </a:lnSpc>
              <a:spcBef>
                <a:spcPts val="0"/>
              </a:spcBef>
              <a:spcAft>
                <a:spcPts val="0"/>
              </a:spcAft>
              <a:buSzPts val="1300"/>
              <a:buNone/>
              <a:defRPr sz="1300"/>
            </a:lvl7pPr>
            <a:lvl8pPr lvl="7" rtl="0" algn="l">
              <a:lnSpc>
                <a:spcPct val="100000"/>
              </a:lnSpc>
              <a:spcBef>
                <a:spcPts val="0"/>
              </a:spcBef>
              <a:spcAft>
                <a:spcPts val="0"/>
              </a:spcAft>
              <a:buSzPts val="1300"/>
              <a:buNone/>
              <a:defRPr sz="1300"/>
            </a:lvl8pPr>
            <a:lvl9pPr lvl="8" rtl="0" algn="l">
              <a:lnSpc>
                <a:spcPct val="100000"/>
              </a:lnSpc>
              <a:spcBef>
                <a:spcPts val="0"/>
              </a:spcBef>
              <a:spcAft>
                <a:spcPts val="0"/>
              </a:spcAft>
              <a:buSzPts val="1300"/>
              <a:buNone/>
              <a:defRPr sz="1300"/>
            </a:lvl9pPr>
          </a:lstStyle>
          <a:p/>
        </p:txBody>
      </p:sp>
      <p:sp>
        <p:nvSpPr>
          <p:cNvPr id="675" name="Google Shape;675;p73"/>
          <p:cNvSpPr txBox="1"/>
          <p:nvPr>
            <p:ph idx="11" type="ftr"/>
          </p:nvPr>
        </p:nvSpPr>
        <p:spPr>
          <a:xfrm>
            <a:off x="2018581" y="4909100"/>
            <a:ext cx="5572800" cy="249000"/>
          </a:xfrm>
          <a:prstGeom prst="rect">
            <a:avLst/>
          </a:prstGeom>
          <a:noFill/>
          <a:ln>
            <a:noFill/>
          </a:ln>
        </p:spPr>
        <p:txBody>
          <a:bodyPr anchorCtr="0" anchor="ctr" bIns="41900" lIns="83825" spcFirstLastPara="1" rIns="83825" wrap="square" tIns="41900">
            <a:normAutofit/>
          </a:bodyPr>
          <a:lstStyle>
            <a:lvl1pPr lvl="0" rtl="0" algn="ctr">
              <a:lnSpc>
                <a:spcPct val="100000"/>
              </a:lnSpc>
              <a:spcBef>
                <a:spcPts val="0"/>
              </a:spcBef>
              <a:spcAft>
                <a:spcPts val="0"/>
              </a:spcAft>
              <a:buSzPts val="1300"/>
              <a:buNone/>
              <a:defRPr/>
            </a:lvl1pPr>
            <a:lvl2pPr lvl="1" rtl="0" algn="l">
              <a:lnSpc>
                <a:spcPct val="100000"/>
              </a:lnSpc>
              <a:spcBef>
                <a:spcPts val="0"/>
              </a:spcBef>
              <a:spcAft>
                <a:spcPts val="0"/>
              </a:spcAft>
              <a:buSzPts val="1300"/>
              <a:buNone/>
              <a:defRPr/>
            </a:lvl2pPr>
            <a:lvl3pPr lvl="2" rtl="0" algn="l">
              <a:lnSpc>
                <a:spcPct val="100000"/>
              </a:lnSpc>
              <a:spcBef>
                <a:spcPts val="0"/>
              </a:spcBef>
              <a:spcAft>
                <a:spcPts val="0"/>
              </a:spcAft>
              <a:buSzPts val="1300"/>
              <a:buNone/>
              <a:defRPr/>
            </a:lvl3pPr>
            <a:lvl4pPr lvl="3" rtl="0" algn="l">
              <a:lnSpc>
                <a:spcPct val="100000"/>
              </a:lnSpc>
              <a:spcBef>
                <a:spcPts val="0"/>
              </a:spcBef>
              <a:spcAft>
                <a:spcPts val="0"/>
              </a:spcAft>
              <a:buSzPts val="1300"/>
              <a:buNone/>
              <a:defRPr/>
            </a:lvl4pPr>
            <a:lvl5pPr lvl="4" rtl="0" algn="l">
              <a:lnSpc>
                <a:spcPct val="100000"/>
              </a:lnSpc>
              <a:spcBef>
                <a:spcPts val="0"/>
              </a:spcBef>
              <a:spcAft>
                <a:spcPts val="0"/>
              </a:spcAft>
              <a:buSzPts val="1300"/>
              <a:buNone/>
              <a:defRPr/>
            </a:lvl5pPr>
            <a:lvl6pPr lvl="5" rtl="0" algn="l">
              <a:lnSpc>
                <a:spcPct val="100000"/>
              </a:lnSpc>
              <a:spcBef>
                <a:spcPts val="0"/>
              </a:spcBef>
              <a:spcAft>
                <a:spcPts val="0"/>
              </a:spcAft>
              <a:buSzPts val="1300"/>
              <a:buNone/>
              <a:defRPr/>
            </a:lvl6pPr>
            <a:lvl7pPr lvl="6" rtl="0" algn="l">
              <a:lnSpc>
                <a:spcPct val="100000"/>
              </a:lnSpc>
              <a:spcBef>
                <a:spcPts val="0"/>
              </a:spcBef>
              <a:spcAft>
                <a:spcPts val="0"/>
              </a:spcAft>
              <a:buSzPts val="1300"/>
              <a:buNone/>
              <a:defRPr/>
            </a:lvl7pPr>
            <a:lvl8pPr lvl="7" rtl="0" algn="l">
              <a:lnSpc>
                <a:spcPct val="100000"/>
              </a:lnSpc>
              <a:spcBef>
                <a:spcPts val="0"/>
              </a:spcBef>
              <a:spcAft>
                <a:spcPts val="0"/>
              </a:spcAft>
              <a:buSzPts val="1300"/>
              <a:buNone/>
              <a:defRPr/>
            </a:lvl8pPr>
            <a:lvl9pPr lvl="8" rtl="0" algn="l">
              <a:lnSpc>
                <a:spcPct val="100000"/>
              </a:lnSpc>
              <a:spcBef>
                <a:spcPts val="0"/>
              </a:spcBef>
              <a:spcAft>
                <a:spcPts val="0"/>
              </a:spcAft>
              <a:buSzPts val="1300"/>
              <a:buNone/>
              <a:defRPr/>
            </a:lvl9pPr>
          </a:lstStyle>
          <a:p/>
        </p:txBody>
      </p:sp>
      <p:sp>
        <p:nvSpPr>
          <p:cNvPr id="676" name="Google Shape;676;p73"/>
          <p:cNvSpPr txBox="1"/>
          <p:nvPr>
            <p:ph idx="12" type="sldNum"/>
          </p:nvPr>
        </p:nvSpPr>
        <p:spPr>
          <a:xfrm>
            <a:off x="7815532" y="4896653"/>
            <a:ext cx="699900" cy="273900"/>
          </a:xfrm>
          <a:prstGeom prst="rect">
            <a:avLst/>
          </a:prstGeom>
          <a:noFill/>
          <a:ln>
            <a:noFill/>
          </a:ln>
        </p:spPr>
        <p:txBody>
          <a:bodyPr anchorCtr="0" anchor="ctr" bIns="41900" lIns="83825" spcFirstLastPara="1" rIns="83825" wrap="square" tIns="419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677" name="Shape 677"/>
        <p:cNvGrpSpPr/>
        <p:nvPr/>
      </p:nvGrpSpPr>
      <p:grpSpPr>
        <a:xfrm>
          <a:off x="0" y="0"/>
          <a:ext cx="0" cy="0"/>
          <a:chOff x="0" y="0"/>
          <a:chExt cx="0" cy="0"/>
        </a:xfrm>
      </p:grpSpPr>
      <p:sp>
        <p:nvSpPr>
          <p:cNvPr id="678" name="Google Shape;678;p74"/>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679" name="Google Shape;679;p7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0" name="Shape 680"/>
        <p:cNvGrpSpPr/>
        <p:nvPr/>
      </p:nvGrpSpPr>
      <p:grpSpPr>
        <a:xfrm>
          <a:off x="0" y="0"/>
          <a:ext cx="0" cy="0"/>
          <a:chOff x="0" y="0"/>
          <a:chExt cx="0" cy="0"/>
        </a:xfrm>
      </p:grpSpPr>
      <p:sp>
        <p:nvSpPr>
          <p:cNvPr id="681" name="Google Shape;681;p7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highlight>
                  <a:schemeClr val="dk1"/>
                </a:highlight>
              </a:defRPr>
            </a:lvl1pPr>
          </a:lstStyle>
          <a:p/>
        </p:txBody>
      </p:sp>
      <p:sp>
        <p:nvSpPr>
          <p:cNvPr id="682" name="Google Shape;682;p7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83" name="Shape 683"/>
        <p:cNvGrpSpPr/>
        <p:nvPr/>
      </p:nvGrpSpPr>
      <p:grpSpPr>
        <a:xfrm>
          <a:off x="0" y="0"/>
          <a:ext cx="0" cy="0"/>
          <a:chOff x="0" y="0"/>
          <a:chExt cx="0" cy="0"/>
        </a:xfrm>
      </p:grpSpPr>
      <p:sp>
        <p:nvSpPr>
          <p:cNvPr id="684" name="Google Shape;684;p76"/>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76"/>
          <p:cNvSpPr txBox="1"/>
          <p:nvPr>
            <p:ph type="title"/>
          </p:nvPr>
        </p:nvSpPr>
        <p:spPr>
          <a:xfrm>
            <a:off x="265500" y="1081675"/>
            <a:ext cx="4045200" cy="17862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686" name="Google Shape;686;p76"/>
          <p:cNvSpPr txBox="1"/>
          <p:nvPr>
            <p:ph idx="1" type="subTitle"/>
          </p:nvPr>
        </p:nvSpPr>
        <p:spPr>
          <a:xfrm>
            <a:off x="265500" y="2921401"/>
            <a:ext cx="4045200" cy="13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7" name="Google Shape;687;p7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highlight>
                  <a:schemeClr val="lt1"/>
                </a:highlight>
              </a:defRPr>
            </a:lvl1pPr>
            <a:lvl2pPr indent="-317500" lvl="1" marL="914400" rtl="0" algn="l">
              <a:lnSpc>
                <a:spcPct val="115000"/>
              </a:lnSpc>
              <a:spcBef>
                <a:spcPts val="0"/>
              </a:spcBef>
              <a:spcAft>
                <a:spcPts val="0"/>
              </a:spcAft>
              <a:buSzPts val="1400"/>
              <a:buChar char="○"/>
              <a:defRPr>
                <a:highlight>
                  <a:schemeClr val="lt1"/>
                </a:highlight>
              </a:defRPr>
            </a:lvl2pPr>
            <a:lvl3pPr indent="-317500" lvl="2" marL="1371600" rtl="0" algn="l">
              <a:lnSpc>
                <a:spcPct val="115000"/>
              </a:lnSpc>
              <a:spcBef>
                <a:spcPts val="0"/>
              </a:spcBef>
              <a:spcAft>
                <a:spcPts val="0"/>
              </a:spcAft>
              <a:buSzPts val="1400"/>
              <a:buChar char="■"/>
              <a:defRPr>
                <a:highlight>
                  <a:schemeClr val="lt1"/>
                </a:highlight>
              </a:defRPr>
            </a:lvl3pPr>
            <a:lvl4pPr indent="-317500" lvl="3" marL="1828800" rtl="0" algn="l">
              <a:lnSpc>
                <a:spcPct val="115000"/>
              </a:lnSpc>
              <a:spcBef>
                <a:spcPts val="0"/>
              </a:spcBef>
              <a:spcAft>
                <a:spcPts val="0"/>
              </a:spcAft>
              <a:buSzPts val="1400"/>
              <a:buChar char="●"/>
              <a:defRPr>
                <a:highlight>
                  <a:schemeClr val="lt1"/>
                </a:highlight>
              </a:defRPr>
            </a:lvl4pPr>
            <a:lvl5pPr indent="-317500" lvl="4" marL="2286000" rtl="0" algn="l">
              <a:lnSpc>
                <a:spcPct val="115000"/>
              </a:lnSpc>
              <a:spcBef>
                <a:spcPts val="0"/>
              </a:spcBef>
              <a:spcAft>
                <a:spcPts val="0"/>
              </a:spcAft>
              <a:buSzPts val="1400"/>
              <a:buChar char="○"/>
              <a:defRPr>
                <a:highlight>
                  <a:schemeClr val="lt1"/>
                </a:highlight>
              </a:defRPr>
            </a:lvl5pPr>
            <a:lvl6pPr indent="-317500" lvl="5" marL="2743200" rtl="0" algn="l">
              <a:lnSpc>
                <a:spcPct val="115000"/>
              </a:lnSpc>
              <a:spcBef>
                <a:spcPts val="0"/>
              </a:spcBef>
              <a:spcAft>
                <a:spcPts val="0"/>
              </a:spcAft>
              <a:buSzPts val="1400"/>
              <a:buChar char="■"/>
              <a:defRPr>
                <a:highlight>
                  <a:schemeClr val="lt1"/>
                </a:highlight>
              </a:defRPr>
            </a:lvl6pPr>
            <a:lvl7pPr indent="-317500" lvl="6" marL="3200400" rtl="0" algn="l">
              <a:lnSpc>
                <a:spcPct val="115000"/>
              </a:lnSpc>
              <a:spcBef>
                <a:spcPts val="0"/>
              </a:spcBef>
              <a:spcAft>
                <a:spcPts val="0"/>
              </a:spcAft>
              <a:buSzPts val="1400"/>
              <a:buChar char="●"/>
              <a:defRPr>
                <a:highlight>
                  <a:schemeClr val="lt1"/>
                </a:highlight>
              </a:defRPr>
            </a:lvl7pPr>
            <a:lvl8pPr indent="-317500" lvl="7" marL="3657600" rtl="0" algn="l">
              <a:lnSpc>
                <a:spcPct val="115000"/>
              </a:lnSpc>
              <a:spcBef>
                <a:spcPts val="0"/>
              </a:spcBef>
              <a:spcAft>
                <a:spcPts val="0"/>
              </a:spcAft>
              <a:buSzPts val="1400"/>
              <a:buChar char="○"/>
              <a:defRPr>
                <a:highlight>
                  <a:schemeClr val="lt1"/>
                </a:highlight>
              </a:defRPr>
            </a:lvl8pPr>
            <a:lvl9pPr indent="-317500" lvl="8" marL="4114800" rtl="0" algn="l">
              <a:lnSpc>
                <a:spcPct val="115000"/>
              </a:lnSpc>
              <a:spcBef>
                <a:spcPts val="0"/>
              </a:spcBef>
              <a:spcAft>
                <a:spcPts val="0"/>
              </a:spcAft>
              <a:buSzPts val="1400"/>
              <a:buChar char="■"/>
              <a:defRPr>
                <a:highlight>
                  <a:schemeClr val="lt1"/>
                </a:highlight>
              </a:defRPr>
            </a:lvl9pPr>
          </a:lstStyle>
          <a:p/>
        </p:txBody>
      </p:sp>
      <p:sp>
        <p:nvSpPr>
          <p:cNvPr id="688" name="Google Shape;688;p7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diagrams_with_header">
  <p:cSld name="Blank_diagrams_with_header">
    <p:spTree>
      <p:nvGrpSpPr>
        <p:cNvPr id="693" name="Shape 693"/>
        <p:cNvGrpSpPr/>
        <p:nvPr/>
      </p:nvGrpSpPr>
      <p:grpSpPr>
        <a:xfrm>
          <a:off x="0" y="0"/>
          <a:ext cx="0" cy="0"/>
          <a:chOff x="0" y="0"/>
          <a:chExt cx="0" cy="0"/>
        </a:xfrm>
      </p:grpSpPr>
      <p:sp>
        <p:nvSpPr>
          <p:cNvPr id="694" name="Google Shape;694;p78"/>
          <p:cNvSpPr txBox="1"/>
          <p:nvPr>
            <p:ph idx="1" type="body"/>
          </p:nvPr>
        </p:nvSpPr>
        <p:spPr>
          <a:xfrm>
            <a:off x="766571" y="190501"/>
            <a:ext cx="7611000" cy="6444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2194"/>
              </a:spcBef>
              <a:spcAft>
                <a:spcPts val="0"/>
              </a:spcAft>
              <a:buClr>
                <a:schemeClr val="accent1"/>
              </a:buClr>
              <a:buSzPts val="4050"/>
              <a:buFont typeface="Helvetica Neue"/>
              <a:buNone/>
              <a:defRPr b="1" i="0" sz="3038">
                <a:solidFill>
                  <a:schemeClr val="accent1"/>
                </a:solidFill>
                <a:latin typeface="Helvetica Neue"/>
                <a:ea typeface="Helvetica Neue"/>
                <a:cs typeface="Helvetica Neue"/>
                <a:sym typeface="Helvetica Neue"/>
              </a:defRPr>
            </a:lvl1pPr>
            <a:lvl2pPr indent="-228600" lvl="1" marL="914400" rtl="0" algn="l">
              <a:lnSpc>
                <a:spcPct val="100000"/>
              </a:lnSpc>
              <a:spcBef>
                <a:spcPts val="2194"/>
              </a:spcBef>
              <a:spcAft>
                <a:spcPts val="0"/>
              </a:spcAft>
              <a:buClr>
                <a:srgbClr val="000000"/>
              </a:buClr>
              <a:buSzPts val="1800"/>
              <a:buFont typeface="Open Sans"/>
              <a:buNone/>
              <a:defRPr b="0" i="0" sz="1350">
                <a:latin typeface="Open Sans"/>
                <a:ea typeface="Open Sans"/>
                <a:cs typeface="Open Sans"/>
                <a:sym typeface="Open Sans"/>
              </a:defRPr>
            </a:lvl2pPr>
            <a:lvl3pPr indent="-228600" lvl="2" marL="1371600" rtl="0" algn="l">
              <a:lnSpc>
                <a:spcPct val="100000"/>
              </a:lnSpc>
              <a:spcBef>
                <a:spcPts val="2194"/>
              </a:spcBef>
              <a:spcAft>
                <a:spcPts val="0"/>
              </a:spcAft>
              <a:buClr>
                <a:srgbClr val="000000"/>
              </a:buClr>
              <a:buSzPts val="1800"/>
              <a:buFont typeface="Open Sans"/>
              <a:buNone/>
              <a:defRPr b="0" i="0" sz="1350">
                <a:latin typeface="Open Sans"/>
                <a:ea typeface="Open Sans"/>
                <a:cs typeface="Open Sans"/>
                <a:sym typeface="Open Sans"/>
              </a:defRPr>
            </a:lvl3pPr>
            <a:lvl4pPr indent="-228600" lvl="3" marL="1828800" rtl="0" algn="l">
              <a:lnSpc>
                <a:spcPct val="100000"/>
              </a:lnSpc>
              <a:spcBef>
                <a:spcPts val="2194"/>
              </a:spcBef>
              <a:spcAft>
                <a:spcPts val="0"/>
              </a:spcAft>
              <a:buClr>
                <a:srgbClr val="000000"/>
              </a:buClr>
              <a:buSzPts val="1800"/>
              <a:buFont typeface="Open Sans"/>
              <a:buNone/>
              <a:defRPr b="0" i="0" sz="1350">
                <a:latin typeface="Open Sans"/>
                <a:ea typeface="Open Sans"/>
                <a:cs typeface="Open Sans"/>
                <a:sym typeface="Open Sans"/>
              </a:defRPr>
            </a:lvl4pPr>
            <a:lvl5pPr indent="-228600" lvl="4" marL="2286000" rtl="0" algn="l">
              <a:lnSpc>
                <a:spcPct val="100000"/>
              </a:lnSpc>
              <a:spcBef>
                <a:spcPts val="2194"/>
              </a:spcBef>
              <a:spcAft>
                <a:spcPts val="0"/>
              </a:spcAft>
              <a:buClr>
                <a:srgbClr val="000000"/>
              </a:buClr>
              <a:buSzPts val="1800"/>
              <a:buFont typeface="Open Sans"/>
              <a:buNone/>
              <a:defRPr b="0" i="0" sz="1350">
                <a:latin typeface="Open Sans"/>
                <a:ea typeface="Open Sans"/>
                <a:cs typeface="Open Sans"/>
                <a:sym typeface="Open Sans"/>
              </a:defRPr>
            </a:lvl5pPr>
            <a:lvl6pPr indent="-314325" lvl="5" marL="2743200" rtl="0" algn="l">
              <a:lnSpc>
                <a:spcPct val="100000"/>
              </a:lnSpc>
              <a:spcBef>
                <a:spcPts val="2194"/>
              </a:spcBef>
              <a:spcAft>
                <a:spcPts val="0"/>
              </a:spcAft>
              <a:buClr>
                <a:srgbClr val="000000"/>
              </a:buClr>
              <a:buSzPts val="1350"/>
              <a:buChar char="•"/>
              <a:defRPr/>
            </a:lvl6pPr>
            <a:lvl7pPr indent="-314325" lvl="6" marL="3200400" rtl="0" algn="l">
              <a:lnSpc>
                <a:spcPct val="100000"/>
              </a:lnSpc>
              <a:spcBef>
                <a:spcPts val="2194"/>
              </a:spcBef>
              <a:spcAft>
                <a:spcPts val="0"/>
              </a:spcAft>
              <a:buClr>
                <a:srgbClr val="000000"/>
              </a:buClr>
              <a:buSzPts val="1350"/>
              <a:buChar char="•"/>
              <a:defRPr/>
            </a:lvl7pPr>
            <a:lvl8pPr indent="-314325" lvl="7" marL="3657600" rtl="0" algn="l">
              <a:lnSpc>
                <a:spcPct val="100000"/>
              </a:lnSpc>
              <a:spcBef>
                <a:spcPts val="2194"/>
              </a:spcBef>
              <a:spcAft>
                <a:spcPts val="0"/>
              </a:spcAft>
              <a:buClr>
                <a:srgbClr val="000000"/>
              </a:buClr>
              <a:buSzPts val="1350"/>
              <a:buChar char="•"/>
              <a:defRPr/>
            </a:lvl8pPr>
            <a:lvl9pPr indent="-314325" lvl="8" marL="4114800" rtl="0" algn="l">
              <a:lnSpc>
                <a:spcPct val="100000"/>
              </a:lnSpc>
              <a:spcBef>
                <a:spcPts val="2194"/>
              </a:spcBef>
              <a:spcAft>
                <a:spcPts val="0"/>
              </a:spcAft>
              <a:buClr>
                <a:srgbClr val="000000"/>
              </a:buClr>
              <a:buSzPts val="1350"/>
              <a:buChar char="•"/>
              <a:defRPr/>
            </a:lvl9pPr>
          </a:lstStyle>
          <a:p/>
        </p:txBody>
      </p:sp>
      <p:pic>
        <p:nvPicPr>
          <p:cNvPr id="695" name="Google Shape;695;p78"/>
          <p:cNvPicPr preferRelativeResize="0"/>
          <p:nvPr/>
        </p:nvPicPr>
        <p:blipFill rotWithShape="1">
          <a:blip r:embed="rId2">
            <a:alphaModFix/>
          </a:blip>
          <a:srcRect b="0" l="0" r="0" t="0"/>
          <a:stretch/>
        </p:blipFill>
        <p:spPr>
          <a:xfrm rot="-5400000">
            <a:off x="8102280" y="4101779"/>
            <a:ext cx="833377" cy="1250066"/>
          </a:xfrm>
          <a:prstGeom prst="rect">
            <a:avLst/>
          </a:prstGeom>
          <a:noFill/>
          <a:ln>
            <a:noFill/>
          </a:ln>
        </p:spPr>
      </p:pic>
      <p:pic>
        <p:nvPicPr>
          <p:cNvPr id="696" name="Google Shape;696;p78"/>
          <p:cNvPicPr preferRelativeResize="0"/>
          <p:nvPr/>
        </p:nvPicPr>
        <p:blipFill rotWithShape="1">
          <a:blip r:embed="rId3">
            <a:alphaModFix/>
          </a:blip>
          <a:srcRect b="0" l="0" r="0" t="0"/>
          <a:stretch/>
        </p:blipFill>
        <p:spPr>
          <a:xfrm rot="5400000">
            <a:off x="208345" y="-218946"/>
            <a:ext cx="833377" cy="1250066"/>
          </a:xfrm>
          <a:prstGeom prst="rect">
            <a:avLst/>
          </a:prstGeom>
          <a:noFill/>
          <a:ln>
            <a:noFill/>
          </a:ln>
        </p:spPr>
      </p:pic>
      <p:sp>
        <p:nvSpPr>
          <p:cNvPr id="697" name="Google Shape;697;p78"/>
          <p:cNvSpPr txBox="1"/>
          <p:nvPr>
            <p:ph idx="11" type="ftr"/>
          </p:nvPr>
        </p:nvSpPr>
        <p:spPr>
          <a:xfrm>
            <a:off x="4076391" y="4810216"/>
            <a:ext cx="46635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6A6A6A"/>
              </a:buClr>
              <a:buSzPts val="1400"/>
              <a:buFont typeface="Open Sans Light"/>
              <a:buNone/>
              <a:defRPr b="0" i="0" sz="788" u="none" cap="none" strike="noStrike">
                <a:solidFill>
                  <a:srgbClr val="6A6A6A"/>
                </a:solidFill>
                <a:latin typeface="Open Sans Light"/>
                <a:ea typeface="Open Sans Light"/>
                <a:cs typeface="Open Sans Light"/>
                <a:sym typeface="Open Sans Light"/>
              </a:defRPr>
            </a:lvl1pPr>
            <a:lvl2pPr lvl="1" marR="0" rtl="0" algn="ctr">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9pPr>
          </a:lstStyle>
          <a:p/>
        </p:txBody>
      </p:sp>
      <p:sp>
        <p:nvSpPr>
          <p:cNvPr id="698" name="Google Shape;698;p78"/>
          <p:cNvSpPr txBox="1"/>
          <p:nvPr>
            <p:ph idx="12" type="sldNum"/>
          </p:nvPr>
        </p:nvSpPr>
        <p:spPr>
          <a:xfrm>
            <a:off x="8758858" y="4810216"/>
            <a:ext cx="285900" cy="211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6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888888"/>
              </a:buClr>
              <a:buSzPts val="16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888888"/>
              </a:buClr>
              <a:buSzPts val="16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888888"/>
              </a:buClr>
              <a:buSzPts val="16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888888"/>
              </a:buClr>
              <a:buSzPts val="16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888888"/>
              </a:buClr>
              <a:buSzPts val="16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888888"/>
              </a:buClr>
              <a:buSzPts val="16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888888"/>
              </a:buClr>
              <a:buSzPts val="16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888888"/>
              </a:buClr>
              <a:buSzPts val="16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9" name="Shape 699"/>
        <p:cNvGrpSpPr/>
        <p:nvPr/>
      </p:nvGrpSpPr>
      <p:grpSpPr>
        <a:xfrm>
          <a:off x="0" y="0"/>
          <a:ext cx="0" cy="0"/>
          <a:chOff x="0" y="0"/>
          <a:chExt cx="0" cy="0"/>
        </a:xfrm>
      </p:grpSpPr>
      <p:sp>
        <p:nvSpPr>
          <p:cNvPr id="700" name="Google Shape;700;p7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01" name="Google Shape;701;p7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702" name="Google Shape;702;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03" name="Shape 703"/>
        <p:cNvGrpSpPr/>
        <p:nvPr/>
      </p:nvGrpSpPr>
      <p:grpSpPr>
        <a:xfrm>
          <a:off x="0" y="0"/>
          <a:ext cx="0" cy="0"/>
          <a:chOff x="0" y="0"/>
          <a:chExt cx="0" cy="0"/>
        </a:xfrm>
      </p:grpSpPr>
      <p:sp>
        <p:nvSpPr>
          <p:cNvPr id="704" name="Google Shape;704;p8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705" name="Google Shape;705;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6" name="Shape 706"/>
        <p:cNvGrpSpPr/>
        <p:nvPr/>
      </p:nvGrpSpPr>
      <p:grpSpPr>
        <a:xfrm>
          <a:off x="0" y="0"/>
          <a:ext cx="0" cy="0"/>
          <a:chOff x="0" y="0"/>
          <a:chExt cx="0" cy="0"/>
        </a:xfrm>
      </p:grpSpPr>
      <p:sp>
        <p:nvSpPr>
          <p:cNvPr id="707" name="Google Shape;707;p8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08" name="Google Shape;708;p8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09" name="Google Shape;709;p8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10" name="Google Shape;710;p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11" name="Shape 711"/>
        <p:cNvGrpSpPr/>
        <p:nvPr/>
      </p:nvGrpSpPr>
      <p:grpSpPr>
        <a:xfrm>
          <a:off x="0" y="0"/>
          <a:ext cx="0" cy="0"/>
          <a:chOff x="0" y="0"/>
          <a:chExt cx="0" cy="0"/>
        </a:xfrm>
      </p:grpSpPr>
      <p:sp>
        <p:nvSpPr>
          <p:cNvPr id="712" name="Google Shape;712;p8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13" name="Google Shape;713;p8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14" name="Google Shape;714;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15" name="Shape 715"/>
        <p:cNvGrpSpPr/>
        <p:nvPr/>
      </p:nvGrpSpPr>
      <p:grpSpPr>
        <a:xfrm>
          <a:off x="0" y="0"/>
          <a:ext cx="0" cy="0"/>
          <a:chOff x="0" y="0"/>
          <a:chExt cx="0" cy="0"/>
        </a:xfrm>
      </p:grpSpPr>
      <p:sp>
        <p:nvSpPr>
          <p:cNvPr id="716" name="Google Shape;716;p8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17" name="Google Shape;717;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18" name="Shape 718"/>
        <p:cNvGrpSpPr/>
        <p:nvPr/>
      </p:nvGrpSpPr>
      <p:grpSpPr>
        <a:xfrm>
          <a:off x="0" y="0"/>
          <a:ext cx="0" cy="0"/>
          <a:chOff x="0" y="0"/>
          <a:chExt cx="0" cy="0"/>
        </a:xfrm>
      </p:grpSpPr>
      <p:sp>
        <p:nvSpPr>
          <p:cNvPr id="719" name="Google Shape;719;p8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8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721" name="Google Shape;721;p8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22" name="Google Shape;722;p8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723" name="Google Shape;723;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24" name="Shape 724"/>
        <p:cNvGrpSpPr/>
        <p:nvPr/>
      </p:nvGrpSpPr>
      <p:grpSpPr>
        <a:xfrm>
          <a:off x="0" y="0"/>
          <a:ext cx="0" cy="0"/>
          <a:chOff x="0" y="0"/>
          <a:chExt cx="0" cy="0"/>
        </a:xfrm>
      </p:grpSpPr>
      <p:sp>
        <p:nvSpPr>
          <p:cNvPr id="725" name="Google Shape;725;p8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726" name="Google Shape;726;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27" name="Shape 727"/>
        <p:cNvGrpSpPr/>
        <p:nvPr/>
      </p:nvGrpSpPr>
      <p:grpSpPr>
        <a:xfrm>
          <a:off x="0" y="0"/>
          <a:ext cx="0" cy="0"/>
          <a:chOff x="0" y="0"/>
          <a:chExt cx="0" cy="0"/>
        </a:xfrm>
      </p:grpSpPr>
      <p:sp>
        <p:nvSpPr>
          <p:cNvPr id="728" name="Google Shape;728;p8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729" name="Google Shape;729;p8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730" name="Google Shape;730;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1" name="Shape 731"/>
        <p:cNvGrpSpPr/>
        <p:nvPr/>
      </p:nvGrpSpPr>
      <p:grpSpPr>
        <a:xfrm>
          <a:off x="0" y="0"/>
          <a:ext cx="0" cy="0"/>
          <a:chOff x="0" y="0"/>
          <a:chExt cx="0" cy="0"/>
        </a:xfrm>
      </p:grpSpPr>
      <p:sp>
        <p:nvSpPr>
          <p:cNvPr id="732" name="Google Shape;732;p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diagrams">
  <p:cSld name="1_Blank_diagrams">
    <p:spTree>
      <p:nvGrpSpPr>
        <p:cNvPr id="733" name="Shape 733"/>
        <p:cNvGrpSpPr/>
        <p:nvPr/>
      </p:nvGrpSpPr>
      <p:grpSpPr>
        <a:xfrm>
          <a:off x="0" y="0"/>
          <a:ext cx="0" cy="0"/>
          <a:chOff x="0" y="0"/>
          <a:chExt cx="0" cy="0"/>
        </a:xfrm>
      </p:grpSpPr>
      <p:pic>
        <p:nvPicPr>
          <p:cNvPr id="734" name="Google Shape;734;p88"/>
          <p:cNvPicPr preferRelativeResize="0"/>
          <p:nvPr/>
        </p:nvPicPr>
        <p:blipFill rotWithShape="1">
          <a:blip r:embed="rId2">
            <a:alphaModFix/>
          </a:blip>
          <a:srcRect b="0" l="0" r="0" t="0"/>
          <a:stretch/>
        </p:blipFill>
        <p:spPr>
          <a:xfrm rot="-5400000">
            <a:off x="8102279" y="4101779"/>
            <a:ext cx="833377" cy="1250065"/>
          </a:xfrm>
          <a:prstGeom prst="rect">
            <a:avLst/>
          </a:prstGeom>
          <a:noFill/>
          <a:ln>
            <a:noFill/>
          </a:ln>
        </p:spPr>
      </p:pic>
      <p:pic>
        <p:nvPicPr>
          <p:cNvPr id="735" name="Google Shape;735;p88"/>
          <p:cNvPicPr preferRelativeResize="0"/>
          <p:nvPr/>
        </p:nvPicPr>
        <p:blipFill rotWithShape="1">
          <a:blip r:embed="rId2">
            <a:alphaModFix/>
          </a:blip>
          <a:srcRect b="0" l="0" r="0" t="0"/>
          <a:stretch/>
        </p:blipFill>
        <p:spPr>
          <a:xfrm rot="5400000">
            <a:off x="208344" y="-218946"/>
            <a:ext cx="833377" cy="125006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736" name="Shape 736"/>
        <p:cNvGrpSpPr/>
        <p:nvPr/>
      </p:nvGrpSpPr>
      <p:grpSpPr>
        <a:xfrm>
          <a:off x="0" y="0"/>
          <a:ext cx="0" cy="0"/>
          <a:chOff x="0" y="0"/>
          <a:chExt cx="0" cy="0"/>
        </a:xfrm>
      </p:grpSpPr>
      <p:pic>
        <p:nvPicPr>
          <p:cNvPr id="737" name="Google Shape;737;p89"/>
          <p:cNvPicPr preferRelativeResize="0"/>
          <p:nvPr/>
        </p:nvPicPr>
        <p:blipFill rotWithShape="1">
          <a:blip r:embed="rId2">
            <a:alphaModFix/>
          </a:blip>
          <a:srcRect b="10594" l="0" r="0" t="0"/>
          <a:stretch/>
        </p:blipFill>
        <p:spPr>
          <a:xfrm>
            <a:off x="0" y="6190"/>
            <a:ext cx="9143999" cy="4587269"/>
          </a:xfrm>
          <a:prstGeom prst="rect">
            <a:avLst/>
          </a:prstGeom>
          <a:noFill/>
          <a:ln>
            <a:noFill/>
          </a:ln>
        </p:spPr>
      </p:pic>
      <p:cxnSp>
        <p:nvCxnSpPr>
          <p:cNvPr id="738" name="Google Shape;738;p89"/>
          <p:cNvCxnSpPr>
            <a:endCxn id="739"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739" name="Google Shape;739;p89"/>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40" name="Google Shape;740;p89"/>
          <p:cNvPicPr preferRelativeResize="0"/>
          <p:nvPr/>
        </p:nvPicPr>
        <p:blipFill rotWithShape="1">
          <a:blip r:embed="rId3">
            <a:alphaModFix/>
          </a:blip>
          <a:srcRect b="-7851" l="0" r="60600" t="0"/>
          <a:stretch/>
        </p:blipFill>
        <p:spPr>
          <a:xfrm>
            <a:off x="2023520" y="4731990"/>
            <a:ext cx="892294" cy="104295"/>
          </a:xfrm>
          <a:prstGeom prst="rect">
            <a:avLst/>
          </a:prstGeom>
          <a:noFill/>
          <a:ln>
            <a:noFill/>
          </a:ln>
        </p:spPr>
      </p:pic>
      <p:pic>
        <p:nvPicPr>
          <p:cNvPr descr="Immagine che contiene orologio, segnale&#10;&#10;Descrizione generata automaticamente" id="741" name="Google Shape;741;p89"/>
          <p:cNvPicPr preferRelativeResize="0"/>
          <p:nvPr/>
        </p:nvPicPr>
        <p:blipFill rotWithShape="1">
          <a:blip r:embed="rId4">
            <a:alphaModFix/>
          </a:blip>
          <a:srcRect b="0" l="0" r="0" t="0"/>
          <a:stretch/>
        </p:blipFill>
        <p:spPr>
          <a:xfrm>
            <a:off x="107504" y="4624192"/>
            <a:ext cx="835897" cy="395830"/>
          </a:xfrm>
          <a:prstGeom prst="rect">
            <a:avLst/>
          </a:prstGeom>
          <a:noFill/>
          <a:ln>
            <a:noFill/>
          </a:ln>
        </p:spPr>
      </p:pic>
      <p:sp>
        <p:nvSpPr>
          <p:cNvPr id="742" name="Google Shape;742;p89"/>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43" name="Google Shape;743;p89"/>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44" name="Google Shape;744;p89"/>
          <p:cNvSpPr/>
          <p:nvPr>
            <p:ph idx="2" type="pic"/>
          </p:nvPr>
        </p:nvSpPr>
        <p:spPr>
          <a:xfrm>
            <a:off x="5723830" y="1084144"/>
            <a:ext cx="3168600" cy="3509400"/>
          </a:xfrm>
          <a:prstGeom prst="rect">
            <a:avLst/>
          </a:prstGeom>
          <a:solidFill>
            <a:srgbClr val="D8D8D8"/>
          </a:solidFill>
          <a:ln>
            <a:noFill/>
          </a:ln>
        </p:spPr>
      </p:sp>
      <p:grpSp>
        <p:nvGrpSpPr>
          <p:cNvPr id="745" name="Google Shape;745;p89"/>
          <p:cNvGrpSpPr/>
          <p:nvPr/>
        </p:nvGrpSpPr>
        <p:grpSpPr>
          <a:xfrm>
            <a:off x="8100392" y="4531287"/>
            <a:ext cx="841438" cy="539501"/>
            <a:chOff x="1403648" y="4531287"/>
            <a:chExt cx="841438" cy="539501"/>
          </a:xfrm>
        </p:grpSpPr>
        <p:pic>
          <p:nvPicPr>
            <p:cNvPr id="746" name="Google Shape;746;p89"/>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747" name="Google Shape;747;p89"/>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48" name="Shape 748"/>
        <p:cNvGrpSpPr/>
        <p:nvPr/>
      </p:nvGrpSpPr>
      <p:grpSpPr>
        <a:xfrm>
          <a:off x="0" y="0"/>
          <a:ext cx="0" cy="0"/>
          <a:chOff x="0" y="0"/>
          <a:chExt cx="0" cy="0"/>
        </a:xfrm>
      </p:grpSpPr>
      <p:sp>
        <p:nvSpPr>
          <p:cNvPr id="749" name="Google Shape;749;p90"/>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50" name="Google Shape;750;p90"/>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51" name="Google Shape;751;p90"/>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52" name="Google Shape;752;p90"/>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53" name="Google Shape;753;p9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133"/>
              <a:buFont typeface="Arial"/>
              <a:buNone/>
              <a:defRPr b="0" i="0" sz="2133"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2133"/>
              <a:buFont typeface="Arial"/>
              <a:buNone/>
              <a:defRPr b="0" i="0" sz="2133"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2133"/>
              <a:buFont typeface="Arial"/>
              <a:buNone/>
              <a:defRPr b="0" i="0" sz="2133"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2133"/>
              <a:buFont typeface="Arial"/>
              <a:buNone/>
              <a:defRPr b="0" i="0" sz="2133"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2133"/>
              <a:buFont typeface="Arial"/>
              <a:buNone/>
              <a:defRPr b="0" i="0" sz="2133"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2133"/>
              <a:buFont typeface="Arial"/>
              <a:buNone/>
              <a:defRPr b="0" i="0" sz="2133"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2133"/>
              <a:buFont typeface="Arial"/>
              <a:buNone/>
              <a:defRPr b="0" i="0" sz="2133"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2133"/>
              <a:buFont typeface="Arial"/>
              <a:buNone/>
              <a:defRPr b="0" i="0" sz="2133"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2133"/>
              <a:buFont typeface="Arial"/>
              <a:buNone/>
              <a:defRPr b="0" i="0" sz="2133"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754" name="Shape 754"/>
        <p:cNvGrpSpPr/>
        <p:nvPr/>
      </p:nvGrpSpPr>
      <p:grpSpPr>
        <a:xfrm>
          <a:off x="0" y="0"/>
          <a:ext cx="0" cy="0"/>
          <a:chOff x="0" y="0"/>
          <a:chExt cx="0" cy="0"/>
        </a:xfrm>
      </p:grpSpPr>
      <p:cxnSp>
        <p:nvCxnSpPr>
          <p:cNvPr id="755" name="Google Shape;755;p91"/>
          <p:cNvCxnSpPr>
            <a:endCxn id="756"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756" name="Google Shape;756;p91"/>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57" name="Google Shape;757;p91"/>
          <p:cNvPicPr preferRelativeResize="0"/>
          <p:nvPr/>
        </p:nvPicPr>
        <p:blipFill rotWithShape="1">
          <a:blip r:embed="rId2">
            <a:alphaModFix/>
          </a:blip>
          <a:srcRect b="-7851" l="0" r="60600" t="0"/>
          <a:stretch/>
        </p:blipFill>
        <p:spPr>
          <a:xfrm>
            <a:off x="2023520" y="4731990"/>
            <a:ext cx="892294" cy="104295"/>
          </a:xfrm>
          <a:prstGeom prst="rect">
            <a:avLst/>
          </a:prstGeom>
          <a:noFill/>
          <a:ln>
            <a:noFill/>
          </a:ln>
        </p:spPr>
      </p:pic>
      <p:pic>
        <p:nvPicPr>
          <p:cNvPr descr="Immagine che contiene orologio, segnale&#10;&#10;Descrizione generata automaticamente" id="758" name="Google Shape;758;p91"/>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759" name="Google Shape;759;p91"/>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60" name="Google Shape;760;p91"/>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1" name="Google Shape;761;p91"/>
          <p:cNvSpPr/>
          <p:nvPr>
            <p:ph idx="2" type="pic"/>
          </p:nvPr>
        </p:nvSpPr>
        <p:spPr>
          <a:xfrm>
            <a:off x="253008" y="1084144"/>
            <a:ext cx="3168600" cy="3509400"/>
          </a:xfrm>
          <a:prstGeom prst="rect">
            <a:avLst/>
          </a:prstGeom>
          <a:solidFill>
            <a:srgbClr val="D8D8D8"/>
          </a:solidFill>
          <a:ln>
            <a:noFill/>
          </a:ln>
        </p:spPr>
      </p:sp>
      <p:pic>
        <p:nvPicPr>
          <p:cNvPr id="762" name="Google Shape;762;p91"/>
          <p:cNvPicPr preferRelativeResize="0"/>
          <p:nvPr/>
        </p:nvPicPr>
        <p:blipFill rotWithShape="1">
          <a:blip r:embed="rId4">
            <a:alphaModFix/>
          </a:blip>
          <a:srcRect b="10594" l="0" r="0" t="0"/>
          <a:stretch/>
        </p:blipFill>
        <p:spPr>
          <a:xfrm>
            <a:off x="0" y="6190"/>
            <a:ext cx="9143999" cy="4587269"/>
          </a:xfrm>
          <a:prstGeom prst="rect">
            <a:avLst/>
          </a:prstGeom>
          <a:noFill/>
          <a:ln>
            <a:noFill/>
          </a:ln>
        </p:spPr>
      </p:pic>
      <p:grpSp>
        <p:nvGrpSpPr>
          <p:cNvPr id="763" name="Google Shape;763;p91"/>
          <p:cNvGrpSpPr/>
          <p:nvPr/>
        </p:nvGrpSpPr>
        <p:grpSpPr>
          <a:xfrm>
            <a:off x="8100392" y="4531287"/>
            <a:ext cx="841438" cy="539501"/>
            <a:chOff x="1403648" y="4531287"/>
            <a:chExt cx="841438" cy="539501"/>
          </a:xfrm>
        </p:grpSpPr>
        <p:pic>
          <p:nvPicPr>
            <p:cNvPr id="764" name="Google Shape;764;p91"/>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765" name="Google Shape;765;p91"/>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766" name="Shape 766"/>
        <p:cNvGrpSpPr/>
        <p:nvPr/>
      </p:nvGrpSpPr>
      <p:grpSpPr>
        <a:xfrm>
          <a:off x="0" y="0"/>
          <a:ext cx="0" cy="0"/>
          <a:chOff x="0" y="0"/>
          <a:chExt cx="0" cy="0"/>
        </a:xfrm>
      </p:grpSpPr>
      <p:cxnSp>
        <p:nvCxnSpPr>
          <p:cNvPr id="767" name="Google Shape;767;p92"/>
          <p:cNvCxnSpPr>
            <a:endCxn id="768"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768" name="Google Shape;768;p92"/>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69" name="Google Shape;769;p92"/>
          <p:cNvPicPr preferRelativeResize="0"/>
          <p:nvPr/>
        </p:nvPicPr>
        <p:blipFill rotWithShape="1">
          <a:blip r:embed="rId2">
            <a:alphaModFix/>
          </a:blip>
          <a:srcRect b="-7851" l="0" r="60600" t="0"/>
          <a:stretch/>
        </p:blipFill>
        <p:spPr>
          <a:xfrm>
            <a:off x="2023520" y="4731990"/>
            <a:ext cx="892294" cy="104295"/>
          </a:xfrm>
          <a:prstGeom prst="rect">
            <a:avLst/>
          </a:prstGeom>
          <a:noFill/>
          <a:ln>
            <a:noFill/>
          </a:ln>
        </p:spPr>
      </p:pic>
      <p:pic>
        <p:nvPicPr>
          <p:cNvPr descr="Immagine che contiene orologio, segnale&#10;&#10;Descrizione generata automaticamente" id="770" name="Google Shape;770;p92"/>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771" name="Google Shape;771;p92"/>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72" name="Google Shape;772;p92"/>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73" name="Google Shape;773;p92"/>
          <p:cNvSpPr/>
          <p:nvPr>
            <p:ph idx="2" type="pic"/>
          </p:nvPr>
        </p:nvSpPr>
        <p:spPr>
          <a:xfrm>
            <a:off x="6300192" y="2143186"/>
            <a:ext cx="2589000" cy="2217900"/>
          </a:xfrm>
          <a:prstGeom prst="rect">
            <a:avLst/>
          </a:prstGeom>
          <a:solidFill>
            <a:srgbClr val="D8D8D8"/>
          </a:solidFill>
          <a:ln>
            <a:noFill/>
          </a:ln>
        </p:spPr>
      </p:sp>
      <p:sp>
        <p:nvSpPr>
          <p:cNvPr id="774" name="Google Shape;774;p92"/>
          <p:cNvSpPr/>
          <p:nvPr>
            <p:ph idx="3" type="pic"/>
          </p:nvPr>
        </p:nvSpPr>
        <p:spPr>
          <a:xfrm>
            <a:off x="3270335" y="2143186"/>
            <a:ext cx="2589000" cy="2217900"/>
          </a:xfrm>
          <a:prstGeom prst="rect">
            <a:avLst/>
          </a:prstGeom>
          <a:solidFill>
            <a:srgbClr val="D8D8D8"/>
          </a:solidFill>
          <a:ln>
            <a:noFill/>
          </a:ln>
        </p:spPr>
      </p:sp>
      <p:sp>
        <p:nvSpPr>
          <p:cNvPr id="775" name="Google Shape;775;p92"/>
          <p:cNvSpPr/>
          <p:nvPr>
            <p:ph idx="4" type="pic"/>
          </p:nvPr>
        </p:nvSpPr>
        <p:spPr>
          <a:xfrm>
            <a:off x="240478" y="2143186"/>
            <a:ext cx="2589000" cy="2217900"/>
          </a:xfrm>
          <a:prstGeom prst="rect">
            <a:avLst/>
          </a:prstGeom>
          <a:solidFill>
            <a:srgbClr val="D8D8D8"/>
          </a:solidFill>
          <a:ln>
            <a:noFill/>
          </a:ln>
        </p:spPr>
      </p:sp>
      <p:pic>
        <p:nvPicPr>
          <p:cNvPr id="776" name="Google Shape;776;p92"/>
          <p:cNvPicPr preferRelativeResize="0"/>
          <p:nvPr/>
        </p:nvPicPr>
        <p:blipFill rotWithShape="1">
          <a:blip r:embed="rId4">
            <a:alphaModFix/>
          </a:blip>
          <a:srcRect b="10594" l="0" r="0" t="0"/>
          <a:stretch/>
        </p:blipFill>
        <p:spPr>
          <a:xfrm>
            <a:off x="0" y="6190"/>
            <a:ext cx="9143999" cy="4587269"/>
          </a:xfrm>
          <a:prstGeom prst="rect">
            <a:avLst/>
          </a:prstGeom>
          <a:noFill/>
          <a:ln>
            <a:noFill/>
          </a:ln>
        </p:spPr>
      </p:pic>
      <p:grpSp>
        <p:nvGrpSpPr>
          <p:cNvPr id="777" name="Google Shape;777;p92"/>
          <p:cNvGrpSpPr/>
          <p:nvPr/>
        </p:nvGrpSpPr>
        <p:grpSpPr>
          <a:xfrm>
            <a:off x="8100392" y="4531287"/>
            <a:ext cx="841438" cy="539501"/>
            <a:chOff x="1403648" y="4531287"/>
            <a:chExt cx="841438" cy="539501"/>
          </a:xfrm>
        </p:grpSpPr>
        <p:pic>
          <p:nvPicPr>
            <p:cNvPr id="778" name="Google Shape;778;p92"/>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779" name="Google Shape;779;p92"/>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2.xml"/><Relationship Id="rId42" Type="http://schemas.openxmlformats.org/officeDocument/2006/relationships/slideLayout" Target="../slideLayouts/slideLayout54.xml"/><Relationship Id="rId41" Type="http://schemas.openxmlformats.org/officeDocument/2006/relationships/slideLayout" Target="../slideLayouts/slideLayout53.xml"/><Relationship Id="rId44" Type="http://schemas.openxmlformats.org/officeDocument/2006/relationships/slideLayout" Target="../slideLayouts/slideLayout56.xml"/><Relationship Id="rId43" Type="http://schemas.openxmlformats.org/officeDocument/2006/relationships/slideLayout" Target="../slideLayouts/slideLayout55.xml"/><Relationship Id="rId46" Type="http://schemas.openxmlformats.org/officeDocument/2006/relationships/slideLayout" Target="../slideLayouts/slideLayout58.xml"/><Relationship Id="rId45" Type="http://schemas.openxmlformats.org/officeDocument/2006/relationships/slideLayout" Target="../slideLayouts/slideLayout57.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48" Type="http://schemas.openxmlformats.org/officeDocument/2006/relationships/slideLayout" Target="../slideLayouts/slideLayout60.xml"/><Relationship Id="rId47" Type="http://schemas.openxmlformats.org/officeDocument/2006/relationships/slideLayout" Target="../slideLayouts/slideLayout59.xml"/><Relationship Id="rId49" Type="http://schemas.openxmlformats.org/officeDocument/2006/relationships/slideLayout" Target="../slideLayouts/slideLayout6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31" Type="http://schemas.openxmlformats.org/officeDocument/2006/relationships/slideLayout" Target="../slideLayouts/slideLayout43.xml"/><Relationship Id="rId30" Type="http://schemas.openxmlformats.org/officeDocument/2006/relationships/slideLayout" Target="../slideLayouts/slideLayout42.xml"/><Relationship Id="rId33" Type="http://schemas.openxmlformats.org/officeDocument/2006/relationships/slideLayout" Target="../slideLayouts/slideLayout45.xml"/><Relationship Id="rId32" Type="http://schemas.openxmlformats.org/officeDocument/2006/relationships/slideLayout" Target="../slideLayouts/slideLayout44.xml"/><Relationship Id="rId35" Type="http://schemas.openxmlformats.org/officeDocument/2006/relationships/slideLayout" Target="../slideLayouts/slideLayout47.xml"/><Relationship Id="rId34" Type="http://schemas.openxmlformats.org/officeDocument/2006/relationships/slideLayout" Target="../slideLayouts/slideLayout46.xml"/><Relationship Id="rId37" Type="http://schemas.openxmlformats.org/officeDocument/2006/relationships/slideLayout" Target="../slideLayouts/slideLayout49.xml"/><Relationship Id="rId36" Type="http://schemas.openxmlformats.org/officeDocument/2006/relationships/slideLayout" Target="../slideLayouts/slideLayout48.xml"/><Relationship Id="rId39" Type="http://schemas.openxmlformats.org/officeDocument/2006/relationships/slideLayout" Target="../slideLayouts/slideLayout51.xml"/><Relationship Id="rId38" Type="http://schemas.openxmlformats.org/officeDocument/2006/relationships/slideLayout" Target="../slideLayouts/slideLayout50.xml"/><Relationship Id="rId62" Type="http://schemas.openxmlformats.org/officeDocument/2006/relationships/slideLayout" Target="../slideLayouts/slideLayout74.xml"/><Relationship Id="rId61" Type="http://schemas.openxmlformats.org/officeDocument/2006/relationships/slideLayout" Target="../slideLayouts/slideLayout73.xml"/><Relationship Id="rId20" Type="http://schemas.openxmlformats.org/officeDocument/2006/relationships/slideLayout" Target="../slideLayouts/slideLayout32.xml"/><Relationship Id="rId63" Type="http://schemas.openxmlformats.org/officeDocument/2006/relationships/theme" Target="../theme/theme1.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60" Type="http://schemas.openxmlformats.org/officeDocument/2006/relationships/slideLayout" Target="../slideLayouts/slideLayout72.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29" Type="http://schemas.openxmlformats.org/officeDocument/2006/relationships/slideLayout" Target="../slideLayouts/slideLayout41.xml"/><Relationship Id="rId51" Type="http://schemas.openxmlformats.org/officeDocument/2006/relationships/slideLayout" Target="../slideLayouts/slideLayout63.xml"/><Relationship Id="rId50" Type="http://schemas.openxmlformats.org/officeDocument/2006/relationships/slideLayout" Target="../slideLayouts/slideLayout62.xml"/><Relationship Id="rId53" Type="http://schemas.openxmlformats.org/officeDocument/2006/relationships/slideLayout" Target="../slideLayouts/slideLayout65.xml"/><Relationship Id="rId52" Type="http://schemas.openxmlformats.org/officeDocument/2006/relationships/slideLayout" Target="../slideLayouts/slideLayout64.xml"/><Relationship Id="rId11" Type="http://schemas.openxmlformats.org/officeDocument/2006/relationships/slideLayout" Target="../slideLayouts/slideLayout23.xml"/><Relationship Id="rId55" Type="http://schemas.openxmlformats.org/officeDocument/2006/relationships/slideLayout" Target="../slideLayouts/slideLayout67.xml"/><Relationship Id="rId10" Type="http://schemas.openxmlformats.org/officeDocument/2006/relationships/slideLayout" Target="../slideLayouts/slideLayout22.xml"/><Relationship Id="rId54" Type="http://schemas.openxmlformats.org/officeDocument/2006/relationships/slideLayout" Target="../slideLayouts/slideLayout66.xml"/><Relationship Id="rId13" Type="http://schemas.openxmlformats.org/officeDocument/2006/relationships/slideLayout" Target="../slideLayouts/slideLayout25.xml"/><Relationship Id="rId57" Type="http://schemas.openxmlformats.org/officeDocument/2006/relationships/slideLayout" Target="../slideLayouts/slideLayout69.xml"/><Relationship Id="rId12" Type="http://schemas.openxmlformats.org/officeDocument/2006/relationships/slideLayout" Target="../slideLayouts/slideLayout24.xml"/><Relationship Id="rId56" Type="http://schemas.openxmlformats.org/officeDocument/2006/relationships/slideLayout" Target="../slideLayouts/slideLayout68.xml"/><Relationship Id="rId15" Type="http://schemas.openxmlformats.org/officeDocument/2006/relationships/slideLayout" Target="../slideLayouts/slideLayout27.xml"/><Relationship Id="rId59" Type="http://schemas.openxmlformats.org/officeDocument/2006/relationships/slideLayout" Target="../slideLayouts/slideLayout71.xml"/><Relationship Id="rId14" Type="http://schemas.openxmlformats.org/officeDocument/2006/relationships/slideLayout" Target="../slideLayouts/slideLayout26.xml"/><Relationship Id="rId58" Type="http://schemas.openxmlformats.org/officeDocument/2006/relationships/slideLayout" Target="../slideLayouts/slideLayout7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11" Type="http://schemas.openxmlformats.org/officeDocument/2006/relationships/slideLayout" Target="../slideLayouts/slideLayout85.xml"/><Relationship Id="rId10" Type="http://schemas.openxmlformats.org/officeDocument/2006/relationships/slideLayout" Target="../slideLayouts/slideLayout84.xml"/><Relationship Id="rId13" Type="http://schemas.openxmlformats.org/officeDocument/2006/relationships/slideLayout" Target="../slideLayouts/slideLayout87.xml"/><Relationship Id="rId12" Type="http://schemas.openxmlformats.org/officeDocument/2006/relationships/slideLayout" Target="../slideLayouts/slideLayout86.xml"/><Relationship Id="rId15" Type="http://schemas.openxmlformats.org/officeDocument/2006/relationships/slideLayout" Target="../slideLayouts/slideLayout89.xml"/><Relationship Id="rId14" Type="http://schemas.openxmlformats.org/officeDocument/2006/relationships/slideLayout" Target="../slideLayouts/slideLayout88.xml"/><Relationship Id="rId1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 name="Shape 53"/>
        <p:cNvGrpSpPr/>
        <p:nvPr/>
      </p:nvGrpSpPr>
      <p:grpSpPr>
        <a:xfrm>
          <a:off x="0" y="0"/>
          <a:ext cx="0" cy="0"/>
          <a:chOff x="0" y="0"/>
          <a:chExt cx="0" cy="0"/>
        </a:xfrm>
      </p:grpSpPr>
      <p:sp>
        <p:nvSpPr>
          <p:cNvPr id="54" name="Google Shape;54;p14"/>
          <p:cNvSpPr txBox="1"/>
          <p:nvPr>
            <p:ph idx="11" type="ftr"/>
          </p:nvPr>
        </p:nvSpPr>
        <p:spPr>
          <a:xfrm>
            <a:off x="2390478" y="4763095"/>
            <a:ext cx="47916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000000"/>
              </a:buClr>
              <a:buSzPts val="800"/>
              <a:buFont typeface="Arial"/>
              <a:buNone/>
              <a:defRPr b="0" i="0" sz="600" u="none" cap="none" strike="noStrike">
                <a:solidFill>
                  <a:srgbClr val="6A6A6A"/>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rgbClr val="000000"/>
              </a:buClr>
              <a:buSzPts val="800"/>
              <a:buFont typeface="Arial"/>
              <a:buNone/>
              <a:defRPr b="0" i="0" sz="1800" u="none" cap="none" strike="noStrike">
                <a:solidFill>
                  <a:srgbClr val="000000"/>
                </a:solidFill>
                <a:latin typeface="Helvetica Neue Light"/>
                <a:ea typeface="Helvetica Neue Light"/>
                <a:cs typeface="Helvetica Neue Light"/>
                <a:sym typeface="Helvetica Neue Light"/>
              </a:defRPr>
            </a:lvl9pPr>
          </a:lstStyle>
          <a:p/>
        </p:txBody>
      </p:sp>
      <p:sp>
        <p:nvSpPr>
          <p:cNvPr id="55" name="Google Shape;55;p14"/>
          <p:cNvSpPr txBox="1"/>
          <p:nvPr>
            <p:ph idx="12" type="sldNum"/>
          </p:nvPr>
        </p:nvSpPr>
        <p:spPr>
          <a:xfrm>
            <a:off x="8229600" y="4717554"/>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sp>
        <p:nvSpPr>
          <p:cNvPr id="56" name="Google Shape;56;p14"/>
          <p:cNvSpPr txBox="1"/>
          <p:nvPr>
            <p:ph type="title"/>
          </p:nvPr>
        </p:nvSpPr>
        <p:spPr>
          <a:xfrm>
            <a:off x="628650" y="274142"/>
            <a:ext cx="7886700" cy="993900"/>
          </a:xfrm>
          <a:prstGeom prst="rect">
            <a:avLst/>
          </a:prstGeom>
          <a:noFill/>
          <a:ln>
            <a:noFill/>
          </a:ln>
        </p:spPr>
        <p:txBody>
          <a:bodyPr anchorCtr="0" anchor="ctr" bIns="25700" lIns="51425" spcFirstLastPara="1" rIns="51425" wrap="square" tIns="25700">
            <a:noAutofit/>
          </a:bodyPr>
          <a:lstStyle>
            <a:lvl1pPr lvl="0" marR="0" rtl="0" algn="ctr">
              <a:lnSpc>
                <a:spcPct val="100000"/>
              </a:lnSpc>
              <a:spcBef>
                <a:spcPts val="0"/>
              </a:spcBef>
              <a:spcAft>
                <a:spcPts val="0"/>
              </a:spcAft>
              <a:buClr>
                <a:srgbClr val="000000"/>
              </a:buClr>
              <a:buSzPts val="800"/>
              <a:buFont typeface="Arial"/>
              <a:buNone/>
              <a:defRPr b="0" i="0" sz="4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800"/>
              <a:buFont typeface="Arial"/>
              <a:buNone/>
              <a:defRPr b="0" i="0" sz="4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800"/>
              <a:buFont typeface="Arial"/>
              <a:buNone/>
              <a:defRPr b="0" i="0" sz="4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800"/>
              <a:buFont typeface="Arial"/>
              <a:buNone/>
              <a:defRPr b="0" i="0" sz="4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800"/>
              <a:buFont typeface="Arial"/>
              <a:buNone/>
              <a:defRPr b="0" i="0" sz="4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57" name="Google Shape;57;p14"/>
          <p:cNvSpPr txBox="1"/>
          <p:nvPr>
            <p:ph idx="1" type="body"/>
          </p:nvPr>
        </p:nvSpPr>
        <p:spPr>
          <a:xfrm>
            <a:off x="628650" y="1368921"/>
            <a:ext cx="7886700" cy="3263700"/>
          </a:xfrm>
          <a:prstGeom prst="rect">
            <a:avLst/>
          </a:prstGeom>
          <a:noFill/>
          <a:ln>
            <a:noFill/>
          </a:ln>
        </p:spPr>
        <p:txBody>
          <a:bodyPr anchorCtr="0" anchor="t" bIns="25700" lIns="51425" spcFirstLastPara="1" rIns="51425" wrap="square" tIns="25700">
            <a:noAutofit/>
          </a:bodyPr>
          <a:lstStyle>
            <a:lvl1pPr indent="-317500" lvl="0" marL="457200"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1pPr>
            <a:lvl2pPr indent="-317500" lvl="1" marL="914400"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2pPr>
            <a:lvl3pPr indent="-317500" lvl="2" marL="1371600"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3pPr>
            <a:lvl4pPr indent="-317500" lvl="3" marL="1828800"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4pPr>
            <a:lvl5pPr indent="-317500" lvl="4" marL="2286000" marR="0" rtl="0" algn="l">
              <a:lnSpc>
                <a:spcPct val="100000"/>
              </a:lnSpc>
              <a:spcBef>
                <a:spcPts val="2200"/>
              </a:spcBef>
              <a:spcAft>
                <a:spcPts val="0"/>
              </a:spcAft>
              <a:buClr>
                <a:srgbClr val="000000"/>
              </a:buClr>
              <a:buSzPts val="1400"/>
              <a:buFont typeface="Helvetica Neue"/>
              <a:buChar char="•"/>
              <a:defRPr b="0" i="0" sz="1800" u="none" cap="none" strike="noStrike">
                <a:solidFill>
                  <a:srgbClr val="000000"/>
                </a:solidFill>
                <a:latin typeface="Helvetica Neue"/>
                <a:ea typeface="Helvetica Neue"/>
                <a:cs typeface="Helvetica Neue"/>
                <a:sym typeface="Helvetica Neue"/>
              </a:defRPr>
            </a:lvl5pPr>
            <a:lvl6pPr indent="-317500" lvl="5" marL="2743200"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6pPr>
            <a:lvl7pPr indent="-317500" lvl="6" marL="3200400"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7pPr>
            <a:lvl8pPr indent="-317500" lvl="7" marL="3657600"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8pPr>
            <a:lvl9pPr indent="-317500" lvl="8" marL="4114800" marR="0" rtl="0" algn="l">
              <a:lnSpc>
                <a:spcPct val="100000"/>
              </a:lnSpc>
              <a:spcBef>
                <a:spcPts val="2200"/>
              </a:spcBef>
              <a:spcAft>
                <a:spcPts val="0"/>
              </a:spcAft>
              <a:buClr>
                <a:srgbClr val="000000"/>
              </a:buClr>
              <a:buSzPts val="1400"/>
              <a:buFont typeface="Helvetica Neue Light"/>
              <a:buChar char="•"/>
              <a:defRPr b="0" i="0" sz="1800" u="none" cap="none" strike="noStrike">
                <a:solidFill>
                  <a:srgbClr val="000000"/>
                </a:solidFill>
                <a:latin typeface="Helvetica Neue Light"/>
                <a:ea typeface="Helvetica Neue Light"/>
                <a:cs typeface="Helvetica Neue Light"/>
                <a:sym typeface="Helvetica Neue Light"/>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 id="2147483719" r:id="rId60"/>
    <p:sldLayoutId id="2147483720" r:id="rId61"/>
    <p:sldLayoutId id="2147483721" r:id="rId6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89" name="Shape 689"/>
        <p:cNvGrpSpPr/>
        <p:nvPr/>
      </p:nvGrpSpPr>
      <p:grpSpPr>
        <a:xfrm>
          <a:off x="0" y="0"/>
          <a:ext cx="0" cy="0"/>
          <a:chOff x="0" y="0"/>
          <a:chExt cx="0" cy="0"/>
        </a:xfrm>
      </p:grpSpPr>
      <p:sp>
        <p:nvSpPr>
          <p:cNvPr id="690" name="Google Shape;690;p7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91" name="Google Shape;691;p7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92" name="Google Shape;692;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8.png"/><Relationship Id="rId4" Type="http://schemas.openxmlformats.org/officeDocument/2006/relationships/hyperlink" Target="http://orcid.org/0000-0003-0144-8934" TargetMode="External"/><Relationship Id="rId9" Type="http://schemas.openxmlformats.org/officeDocument/2006/relationships/hyperlink" Target="https://orcid.org/0000-0003-0506-046X" TargetMode="External"/><Relationship Id="rId5" Type="http://schemas.openxmlformats.org/officeDocument/2006/relationships/image" Target="../media/image47.png"/><Relationship Id="rId6" Type="http://schemas.openxmlformats.org/officeDocument/2006/relationships/image" Target="../media/image52.png"/><Relationship Id="rId7" Type="http://schemas.openxmlformats.org/officeDocument/2006/relationships/image" Target="../media/image51.jpg"/><Relationship Id="rId8" Type="http://schemas.openxmlformats.org/officeDocument/2006/relationships/image" Target="../media/image4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55.png"/><Relationship Id="rId4" Type="http://schemas.openxmlformats.org/officeDocument/2006/relationships/image" Target="../media/image59.png"/><Relationship Id="rId5"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5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hyperlink" Target="http://www.arl.org/about/arl-key-accomplishments-in-2016/2598#.WpBCthPOWu4"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xml"/><Relationship Id="rId3" Type="http://schemas.openxmlformats.org/officeDocument/2006/relationships/hyperlink" Target="https://en.wikipedia.org/wiki/Impact_factor" TargetMode="External"/><Relationship Id="rId4" Type="http://schemas.openxmlformats.org/officeDocument/2006/relationships/hyperlink" Target="https://en.wikipedia.org/wiki/H-index"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hyperlink" Target="https://it.wikipedia.org/wiki/Mainstream" TargetMode="External"/><Relationship Id="rId4" Type="http://schemas.openxmlformats.org/officeDocument/2006/relationships/hyperlink" Target="https://sfdora.org/read/" TargetMode="External"/><Relationship Id="rId5" Type="http://schemas.openxmlformats.org/officeDocument/2006/relationships/hyperlink" Target="https://elifesciences.org/articles/47338" TargetMode="External"/><Relationship Id="rId6" Type="http://schemas.openxmlformats.org/officeDocument/2006/relationships/hyperlink" Target="https://www.biorxiv.org/content/10.1101/706622v1" TargetMode="External"/><Relationship Id="rId7" Type="http://schemas.openxmlformats.org/officeDocument/2006/relationships/hyperlink" Target="https://www.mathunion.org/fileadmin/IMU/Report/CitationStatistics.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hyperlink" Target="http://www.arl.org/about/arl-key-accomplishments-in-2016/2598#.WpBCthPOWu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 Id="rId3" Type="http://schemas.openxmlformats.org/officeDocument/2006/relationships/hyperlink" Target="https://www.oa.unito.it/new/open-science-la-scienza-fatta-ben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8.xml"/><Relationship Id="rId3" Type="http://schemas.openxmlformats.org/officeDocument/2006/relationships/hyperlink" Target="https://eua.eu/resources/publications/952:reimagining-academic-career-assessment-stories-of-innovation-and-change.html" TargetMode="External"/><Relationship Id="rId4" Type="http://schemas.openxmlformats.org/officeDocument/2006/relationships/hyperlink" Target="https://www.eua.eu/downloads/publications/2021%20os%20survey%20report.pdf" TargetMode="External"/><Relationship Id="rId9" Type="http://schemas.openxmlformats.org/officeDocument/2006/relationships/hyperlink" Target="https://www.fnr.lu/evolution-of-fnr-funding-policies-in-2021/" TargetMode="External"/><Relationship Id="rId5" Type="http://schemas.openxmlformats.org/officeDocument/2006/relationships/image" Target="../media/image65.png"/><Relationship Id="rId6" Type="http://schemas.openxmlformats.org/officeDocument/2006/relationships/hyperlink" Target="https://royalsociety.org/topics-policy/projects/research-culture/tools-for-support/resume-for-researchers/" TargetMode="External"/><Relationship Id="rId7" Type="http://schemas.openxmlformats.org/officeDocument/2006/relationships/hyperlink" Target="https://www.hrb.ie/funding/funding-schemes/health-research-career-paths/academic-researchers/" TargetMode="External"/><Relationship Id="rId8" Type="http://schemas.openxmlformats.org/officeDocument/2006/relationships/hyperlink" Target="https://scicv.ch/" TargetMode="External"/><Relationship Id="rId11" Type="http://schemas.openxmlformats.org/officeDocument/2006/relationships/hyperlink" Target="https://www.ouvrirlascience.fr/open-science/" TargetMode="External"/><Relationship Id="rId10" Type="http://schemas.openxmlformats.org/officeDocument/2006/relationships/image" Target="../media/image66.jpg"/><Relationship Id="rId13" Type="http://schemas.openxmlformats.org/officeDocument/2006/relationships/hyperlink" Target="https://avointiede.fi/en/news/national-recommendations-responsible-researcher-evaluation" TargetMode="External"/><Relationship Id="rId12" Type="http://schemas.openxmlformats.org/officeDocument/2006/relationships/hyperlink" Target="https://www.openscience.nl/en" TargetMode="External"/><Relationship Id="rId15" Type="http://schemas.openxmlformats.org/officeDocument/2006/relationships/hyperlink" Target="https://unsplash.com/@kylejglenn?utm_source=unsplash&amp;utm_medium=referral&amp;utm_content=creditCopyText" TargetMode="External"/><Relationship Id="rId14" Type="http://schemas.openxmlformats.org/officeDocument/2006/relationships/hyperlink" Target="https://oeawi.at/en/events/best-practice-guide-for-research-integrity-and-ethics/" TargetMode="External"/><Relationship Id="rId16" Type="http://schemas.openxmlformats.org/officeDocument/2006/relationships/hyperlink" Target="https://unsplash.com/s/photos/europe-map?utm_source=unsplash&amp;utm_medium=referral&amp;utm_content=creditCopyTex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hyperlink" Target="https://www.ui.torino.it/servizio/direzione/notizia/83057/e-on-line-e-accessibile-la-consultazione-pubblica/#ToolManager" TargetMode="External"/><Relationship Id="rId5" Type="http://schemas.openxmlformats.org/officeDocument/2006/relationships/hyperlink" Target="https://www.mur.gov.it/it/aree-tematiche/ricerca/programmazione/programma-nazionale-la-ricerca" TargetMode="External"/><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hyperlink" Target="http://www.g7italy.it/sites/default/files/documents/G7%20Science%20Communiqu%C3%A9.pdf" TargetMode="External"/><Relationship Id="rId4" Type="http://schemas.openxmlformats.org/officeDocument/2006/relationships/image" Target="../media/image61.png"/><Relationship Id="rId5" Type="http://schemas.openxmlformats.org/officeDocument/2006/relationships/image" Target="../media/image68.jpg"/><Relationship Id="rId6" Type="http://schemas.openxmlformats.org/officeDocument/2006/relationships/hyperlink" Target="https://unsplash.com/@fiteka?utm_source=unsplash&amp;utm_medium=referral&amp;utm_content=creditCopyText" TargetMode="External"/><Relationship Id="rId7" Type="http://schemas.openxmlformats.org/officeDocument/2006/relationships/hyperlink" Target="https://unsplash.com/s/photos/choice?utm_source=unsplash&amp;utm_medium=referral&amp;utm_content=creditCopyTex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0.xml"/><Relationship Id="rId3" Type="http://schemas.openxmlformats.org/officeDocument/2006/relationships/hyperlink" Target="mailto:francesca.didonato@ilc.cnr.it" TargetMode="External"/><Relationship Id="rId4" Type="http://schemas.openxmlformats.org/officeDocument/2006/relationships/hyperlink" Target="mailto:emma.lazzeri@garr.it" TargetMode="External"/><Relationship Id="rId5" Type="http://schemas.openxmlformats.org/officeDocument/2006/relationships/image" Target="../media/image48.png"/><Relationship Id="rId6" Type="http://schemas.openxmlformats.org/officeDocument/2006/relationships/image" Target="../media/image52.png"/><Relationship Id="rId7" Type="http://schemas.openxmlformats.org/officeDocument/2006/relationships/image" Target="../media/image51.jpg"/><Relationship Id="rId8"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1.xml"/><Relationship Id="rId3" Type="http://schemas.openxmlformats.org/officeDocument/2006/relationships/hyperlink" Target="https://www.government.nl/documents/reports/2016/04/04/amsterdam-call-for-action-on-open-science" TargetMode="External"/><Relationship Id="rId4" Type="http://schemas.openxmlformats.org/officeDocument/2006/relationships/hyperlink" Target="http://www.ala.org/acrl/publications/whitepapers/principlesstrategies" TargetMode="External"/><Relationship Id="rId9" Type="http://schemas.openxmlformats.org/officeDocument/2006/relationships/hyperlink" Target="https://doi.org/10.3389/fdata.2019.00043" TargetMode="External"/><Relationship Id="rId5" Type="http://schemas.openxmlformats.org/officeDocument/2006/relationships/hyperlink" Target="https://www.roars.it/online/citarsi-addosso-ascesa-scientifica-dellitalia-no-solo-doping-per-inseguire-i-criteri-anvur/" TargetMode="External"/><Relationship Id="rId6" Type="http://schemas.openxmlformats.org/officeDocument/2006/relationships/hyperlink" Target="https://www.w3.org/2002/04/Japan/Lecture.html" TargetMode="External"/><Relationship Id="rId7" Type="http://schemas.openxmlformats.org/officeDocument/2006/relationships/hyperlink" Target="https://mitpress.mit.edu/books/gaming-metrics" TargetMode="External"/><Relationship Id="rId8" Type="http://schemas.openxmlformats.org/officeDocument/2006/relationships/hyperlink" Target="https://doi.org/10.1038/442981a" TargetMode="External"/><Relationship Id="rId11" Type="http://schemas.openxmlformats.org/officeDocument/2006/relationships/hyperlink" Target="https://fupress.com/Archivio/pdf/3867.pdf" TargetMode="External"/><Relationship Id="rId10" Type="http://schemas.openxmlformats.org/officeDocument/2006/relationships/hyperlink" Target="https://it.wikipedia.org/wiki/Licenze_Creative_Commons" TargetMode="External"/><Relationship Id="rId13" Type="http://schemas.openxmlformats.org/officeDocument/2006/relationships/hyperlink" Target="https://ec.europa.eu/digital-single-market/en/news/open-innovation-open-science-open-world-vision-europe" TargetMode="External"/><Relationship Id="rId12" Type="http://schemas.openxmlformats.org/officeDocument/2006/relationships/hyperlink" Target="https://op.europa.eu/en/publication-detail/-/publication/af7f7807-6ce1-11eb-aeb5-01aa75ed71a1/language-en/format-PDF/source-190694287" TargetMode="External"/><Relationship Id="rId15" Type="http://schemas.openxmlformats.org/officeDocument/2006/relationships/hyperlink" Target="https://op.europa.eu/en/publication-detail/-/publication/464477b3-2559-11e9-8d04-01aa75ed71a1" TargetMode="External"/><Relationship Id="rId14" Type="http://schemas.openxmlformats.org/officeDocument/2006/relationships/hyperlink" Target="https://ec.europa.eu/digital-single-market/en/news/recommendation-access-and-preservation-scientific-information" TargetMode="External"/><Relationship Id="rId17" Type="http://schemas.openxmlformats.org/officeDocument/2006/relationships/hyperlink" Target="https://op.europa.eu/it/publication-detail/-/publication/47a3a330-c9cb-11e7-8e69-01aa75ed71a1" TargetMode="External"/><Relationship Id="rId16" Type="http://schemas.openxmlformats.org/officeDocument/2006/relationships/hyperlink" Target="https://op.europa.eu/en/publication-detail/-/publication/d36f8071-99bd-11ea-aac4-01aa75ed71a1" TargetMode="External"/><Relationship Id="rId19" Type="http://schemas.openxmlformats.org/officeDocument/2006/relationships/hyperlink" Target="https://op.europa.eu/en/publication-detail/-/publication/b858d952-0a19-11e7-8a35-01aa75ed71a1" TargetMode="External"/><Relationship Id="rId18" Type="http://schemas.openxmlformats.org/officeDocument/2006/relationships/hyperlink" Target="https://op.europa.eu/it/publication-detail/-/publication/47a3a330-c9cb-11e7-8e69-01aa75ed71a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 Id="rId3" Type="http://schemas.openxmlformats.org/officeDocument/2006/relationships/hyperlink" Target="https://op.europa.eu/it/publication-detail/-/publication/b69944d4-01f3-11ea-8c1f-01aa75ed71a1" TargetMode="External"/><Relationship Id="rId4" Type="http://schemas.openxmlformats.org/officeDocument/2006/relationships/hyperlink" Target="https://eosc-portal.eu/sites/default/files/eosc_declaration.pdf" TargetMode="External"/><Relationship Id="rId9" Type="http://schemas.openxmlformats.org/officeDocument/2006/relationships/hyperlink" Target="https://www.youtube.com/watch?v=_L-GvT__008" TargetMode="External"/><Relationship Id="rId5" Type="http://schemas.openxmlformats.org/officeDocument/2006/relationships/hyperlink" Target="https://www.eoscsecretariat.eu/news-opinion/eosc-sria-strategic-research-innovation-agenda-version-09" TargetMode="External"/><Relationship Id="rId6" Type="http://schemas.openxmlformats.org/officeDocument/2006/relationships/hyperlink" Target="https://eua.eu/resources/publications/888:research-assessment-in-the-transition-to-open-science.html" TargetMode="External"/><Relationship Id="rId7" Type="http://schemas.openxmlformats.org/officeDocument/2006/relationships/hyperlink" Target="https://eua.eu/resources/publications/952:reimagining-academic-career-assessment-stories-of-innovation-and-change.html" TargetMode="External"/><Relationship Id="rId8" Type="http://schemas.openxmlformats.org/officeDocument/2006/relationships/hyperlink" Target="http://www.g7italy.it/sites/default/files/documents/G7%20Science%20Communiqu%C3%A9.pdf" TargetMode="External"/><Relationship Id="rId11" Type="http://schemas.openxmlformats.org/officeDocument/2006/relationships/hyperlink" Target="https://en.wikipedia.org/wiki/Goodhart%27s_law" TargetMode="External"/><Relationship Id="rId10" Type="http://schemas.openxmlformats.org/officeDocument/2006/relationships/hyperlink" Target="https://zenodo.org/record/4682732" TargetMode="External"/><Relationship Id="rId13" Type="http://schemas.openxmlformats.org/officeDocument/2006/relationships/hyperlink" Target="http://www.arl.org/about/arl-key-accomplishments-in-2016/2598#.WpBCthPOWu4" TargetMode="External"/><Relationship Id="rId12" Type="http://schemas.openxmlformats.org/officeDocument/2006/relationships/hyperlink" Target="https://www.scienzaefilosofia.com/2018/03/26/il-sidereus-nuncius-e-lorigine-della-comunicazione-pubblica-della-scienza/" TargetMode="External"/><Relationship Id="rId15" Type="http://schemas.openxmlformats.org/officeDocument/2006/relationships/hyperlink" Target="https://ec.europa.eu/research/participants/data/ref/h2020/grants_manual/hi/oa_pilot/h2020-hi-oa-pilot-guide_en.pdf" TargetMode="External"/><Relationship Id="rId14" Type="http://schemas.openxmlformats.org/officeDocument/2006/relationships/hyperlink" Target="https://oaspa.org/guest-post-by-jean-claude-guedon-scholarly-communication-and-scholarly-publishing/" TargetMode="External"/><Relationship Id="rId17" Type="http://schemas.openxmlformats.org/officeDocument/2006/relationships/hyperlink" Target="https://www.oa.unito.it/new/open-science-la-scienza-fatta-bene/" TargetMode="External"/><Relationship Id="rId16" Type="http://schemas.openxmlformats.org/officeDocument/2006/relationships/hyperlink" Target="https://ec.europa.eu/info/funding-tenders/opportunities/docs/2021-2027/horizon/temp-form/af/af_he-ria-ia_en.pdf" TargetMode="External"/><Relationship Id="rId19" Type="http://schemas.openxmlformats.org/officeDocument/2006/relationships/hyperlink" Target="https://www.scienceeurope.org/our-priorities/research-assessment/research-assessment-processes/" TargetMode="External"/><Relationship Id="rId18" Type="http://schemas.openxmlformats.org/officeDocument/2006/relationships/hyperlink" Target="http://openscienceregistry.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3.xml"/><Relationship Id="rId3" Type="http://schemas.openxmlformats.org/officeDocument/2006/relationships/hyperlink" Target="https://sfdora.org/" TargetMode="Externa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hyperlink" Target="https://www.government.nl/documents/reports/2016/04/04/amsterdam-call-for-action-on-open-science" TargetMode="External"/><Relationship Id="rId4" Type="http://schemas.openxmlformats.org/officeDocument/2006/relationships/hyperlink" Target="https://op.europa.eu/it/publication-detail/-/publication/47a3a330-c9cb-11e7-8e69-01aa75ed71a1" TargetMode="External"/><Relationship Id="rId9" Type="http://schemas.openxmlformats.org/officeDocument/2006/relationships/hyperlink" Target="https://eur-lex.europa.eu/legal-content/EN/TXT/HTML/?uri=CELEX:32018H0790&amp;from=EN" TargetMode="External"/><Relationship Id="rId5" Type="http://schemas.openxmlformats.org/officeDocument/2006/relationships/hyperlink" Target="https://op.europa.eu/it/publication-detail/-/publication/47a3a330-c9cb-11e7-8e69-01aa75ed71a1" TargetMode="External"/><Relationship Id="rId6" Type="http://schemas.openxmlformats.org/officeDocument/2006/relationships/hyperlink" Target="https://op.europa.eu/en/publication-detail/-/publication/b858d952-0a19-11e7-8a35-01aa75ed71a1" TargetMode="External"/><Relationship Id="rId7" Type="http://schemas.openxmlformats.org/officeDocument/2006/relationships/hyperlink" Target="https://eosc-portal.eu/sites/default/files/eosc_declaration.pdf" TargetMode="External"/><Relationship Id="rId8" Type="http://schemas.openxmlformats.org/officeDocument/2006/relationships/hyperlink" Target="https://eur-lex.europa.eu/legal-content/EN/TXT/HTML/?uri=CELEX:32018H0790&amp;from=EN" TargetMode="External"/><Relationship Id="rId11" Type="http://schemas.openxmlformats.org/officeDocument/2006/relationships/hyperlink" Target="https://op.europa.eu/en/publication-detail/-/publication/464477b3-2559-11e9-8d04-01aa75ed71a1" TargetMode="External"/><Relationship Id="rId10" Type="http://schemas.openxmlformats.org/officeDocument/2006/relationships/hyperlink" Target="https://op.europa.eu/it/publication-detail/-/publication/b69944d4-01f3-11ea-8c1f-01aa75ed71a1" TargetMode="External"/><Relationship Id="rId13" Type="http://schemas.openxmlformats.org/officeDocument/2006/relationships/image" Target="../media/image69.jpg"/><Relationship Id="rId12" Type="http://schemas.openxmlformats.org/officeDocument/2006/relationships/hyperlink" Target="https://eua.eu/resources/publications/888:research-assessment-in-the-transition-to-open-science.html" TargetMode="External"/><Relationship Id="rId15" Type="http://schemas.openxmlformats.org/officeDocument/2006/relationships/hyperlink" Target="https://unsplash.com/s/photos/law?utm_source=unsplash&amp;utm_medium=referral&amp;utm_content=creditCopyText" TargetMode="External"/><Relationship Id="rId14" Type="http://schemas.openxmlformats.org/officeDocument/2006/relationships/hyperlink" Target="https://unsplash.com/@taisiia_shestopal?utm_source=unsplash&amp;utm_medium=referral&amp;utm_content=creditCopyTex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hyperlink" Target="https://op.europa.eu/en/publication-detail/-/publication/d36f8071-99bd-11ea-aac4-01aa75ed71a1" TargetMode="External"/><Relationship Id="rId4" Type="http://schemas.openxmlformats.org/officeDocument/2006/relationships/hyperlink" Target="https://www.eoscsecretariat.eu/news-opinion/eosc-sria-strategic-research-innovation-agenda-version-09" TargetMode="External"/><Relationship Id="rId9" Type="http://schemas.openxmlformats.org/officeDocument/2006/relationships/hyperlink" Target="https://data.consilium.europa.eu/doc/document/ST-13567-2020-INIT/en/pdf" TargetMode="External"/><Relationship Id="rId5" Type="http://schemas.openxmlformats.org/officeDocument/2006/relationships/hyperlink" Target="https://op.europa.eu/en/publication-detail/-/publication/af7f7807-6ce1-11eb-aeb5-01aa75ed71a1/language-en/format-PDF/source-190694287" TargetMode="External"/><Relationship Id="rId6" Type="http://schemas.openxmlformats.org/officeDocument/2006/relationships/hyperlink" Target="http://openscienceregistry.org/" TargetMode="External"/><Relationship Id="rId7" Type="http://schemas.openxmlformats.org/officeDocument/2006/relationships/hyperlink" Target="https://www.scienceeurope.org/our-priorities/research-assessment/research-assessment-processes/" TargetMode="External"/><Relationship Id="rId8" Type="http://schemas.openxmlformats.org/officeDocument/2006/relationships/hyperlink" Target="https://eur-lex.europa.eu/legal-content/EN/TXT/?uri=COM%3A2020%3A628%3AFIN" TargetMode="External"/><Relationship Id="rId11" Type="http://schemas.openxmlformats.org/officeDocument/2006/relationships/hyperlink" Target="https://ec.europa.eu/info/news/commission-adopts-proposal-pact-research-and-innovation-europe-2021-jul-16_en" TargetMode="External"/><Relationship Id="rId10" Type="http://schemas.openxmlformats.org/officeDocument/2006/relationships/hyperlink" Target="https://data.consilium.europa.eu/doc/document/ST-8621-2021-INIT/en/pdf" TargetMode="External"/><Relationship Id="rId12" Type="http://schemas.openxmlformats.org/officeDocument/2006/relationships/hyperlink" Target="https://www.g7uk.org/wp-content/uploads/2021/06/G7-2021-Research-Compact-PDF-356KB-2-pages-1.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6.xml"/><Relationship Id="rId3" Type="http://schemas.openxmlformats.org/officeDocument/2006/relationships/image" Target="../media/image57.jpg"/><Relationship Id="rId4" Type="http://schemas.openxmlformats.org/officeDocument/2006/relationships/hyperlink" Target="https://unsplash.com/@saltsup?utm_source=unsplash&amp;utm_medium=referral&amp;utm_content=creditCopyText" TargetMode="External"/><Relationship Id="rId5" Type="http://schemas.openxmlformats.org/officeDocument/2006/relationships/hyperlink" Target="https://unsplash.com/s/photos/scale?utm_source=unsplash&amp;utm_medium=referral&amp;utm_content=creditCopyTex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7.xml"/><Relationship Id="rId3" Type="http://schemas.openxmlformats.org/officeDocument/2006/relationships/image" Target="../media/image67.png"/><Relationship Id="rId4" Type="http://schemas.openxmlformats.org/officeDocument/2006/relationships/hyperlink" Target="https://unsplash.com/@saltsup?utm_source=unsplash&amp;utm_medium=referral&amp;utm_content=creditCopyText" TargetMode="External"/><Relationship Id="rId9" Type="http://schemas.openxmlformats.org/officeDocument/2006/relationships/hyperlink" Target="https://op.europa.eu/en/publication-detail?p_p_id=portal2012documentDetail_WAR_portal2012portlet&amp;p_p_lifecycle=1&amp;p_p_state=normal&amp;p_p_mode=view&amp;p_p_col_id=maincontentarea&amp;p_p_col_count=3&amp;_portal2012documentDetail_WAR_portal2012portlet_javax.portlet.action=author&amp;facet.author=COM,ECFIN,TASKF,OIL,OIB,REPRES_NLD,REPRES_LVA,JLS,ERC,MARKT,MARE,REGIO,REA,BEPA,PRESS,BDS,ELARG,PMO,REPRES_LIT,AGRI,REPRES_SPA_BCN,SPP,ECHO,EAPH,REPRES_GBR_LON,REPRES_EST,FPI,REPRES_SPA_MAD,CASSTM,CNECT,DIGIT,HOME,ENER,REPRES_HUN,IEEA,EASME,COMP,REPRES_CZE,REPRES_BGR,SCR,REPRES_MLT,REPRES_PRT,REPRES_CYP,REPRES_HRV,CLIMA,EAHC,REPRES_SWE,REPRES_SVN,DEL_ACC,INFSO,EACI,ETHI,DG18,DG15,DG10,CHAFEA,REPRES_DEU_MUC,REPRES_POL_WAW,ESTAT,DEVCO,DGT,EPSC,GROW,SANTE,NEAR,FISMA,JUST,COM_CAB,SCAD,REPRES_GBR,REPRES_POL,TASKF_A50_UK,REPRES_SPA,REPRES_FRA,REPRES_ITA,ACSHHPW,PC_BUDG,IAB,RSB,PC_CONJ,COM_COLL,ACSH,EVHAC,PC_MTE,REPRES_DEU,REPRES_SVK,JUSTI,REPRES_DEU_BON,SCIC,REPRES_FRA_PAR,SJ,SG,REPRES_POL_WRO,OLAF,REPRES_DEU_BER,CCSS,FSU,REPRES_IRL,HR,REPRES_LUX,REPRES_FIN,TAXUD,COMMU,SANCO,ENTR,AUDIT,IGS,REPRES_ITA_MIL,MOVE,BUDG,REPRES_ROU,RTD,IAS,BTL,TENTEA,BTB,CMT_EMPL,DG01B,DG01A,REPRES_BEL,REPRES_GBR_CDF,ENV,DG23,DG17,DG07,DG03,DG02,DG01,REPRES_AUT,INEA,EMPL,EAC,TRADE,TREN,REPRES_ITA_ROM,RELEX,AIDCO,REPRES_GRC,EACEA,REPRES_GBR_BEL,REPRES_FRA_MRS,REPRES_GBR_EDI,REPRES_DAN,JRC,DEV,SRSS,HAS,STECF,DPO,SAM_ADV,UKTF,REFORM,DG22,DG14,DG11,DEFIS,IDEA&amp;language=en&amp;facet.collection=EUPub" TargetMode="External"/><Relationship Id="rId5" Type="http://schemas.openxmlformats.org/officeDocument/2006/relationships/hyperlink" Target="https://unsplash.com/s/photos/scale?utm_source=unsplash&amp;utm_medium=referral&amp;utm_content=creditCopyText" TargetMode="External"/><Relationship Id="rId6" Type="http://schemas.openxmlformats.org/officeDocument/2006/relationships/hyperlink" Target="http://hdl.handle.net/11858/00-001M-0000-0026-C274-7" TargetMode="External"/><Relationship Id="rId7" Type="http://schemas.openxmlformats.org/officeDocument/2006/relationships/hyperlink" Target="https://www.theguardian.com/science/2017/jun/27/profitable-business-scientific-publishing-bad-for-science" TargetMode="External"/><Relationship Id="rId8" Type="http://schemas.openxmlformats.org/officeDocument/2006/relationships/hyperlink" Target="https://op.europa.eu/en/publication-detail?p_p_id=portal2012documentDetail_WAR_portal2012portlet&amp;p_p_lifecycle=1&amp;p_p_state=normal&amp;p_p_mode=view&amp;p_p_col_id=maincontentarea&amp;p_p_col_count=3&amp;_portal2012documentDetail_WAR_portal2012portlet_javax.portlet.action=author&amp;facet.author=RTD&amp;language=en&amp;facet.collection=EUPub" TargetMode="External"/><Relationship Id="rId11" Type="http://schemas.openxmlformats.org/officeDocument/2006/relationships/hyperlink" Target="https://op.europa.eu/en/publication-detail/-/publication/d375368c-1a0a-11e9-8d04-01aa75ed71a1" TargetMode="External"/><Relationship Id="rId10" Type="http://schemas.openxmlformats.org/officeDocument/2006/relationships/hyperlink" Target="https://op.europa.eu/en/publication-detail?p_p_id=portal2012documentDetail_WAR_portal2012portlet&amp;p_p_lifecycle=1&amp;p_p_state=normal&amp;p_p_mode=view&amp;p_p_col_id=maincontentarea&amp;p_p_col_count=3&amp;_portal2012documentDetail_WAR_portal2012portlet_javax.portlet.action=author&amp;facet.author=agent.PwC%20EU%20Services&amp;language=en&amp;facet.collection=EUPub"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8.xml"/><Relationship Id="rId3" Type="http://schemas.openxmlformats.org/officeDocument/2006/relationships/image" Target="../media/image58.jpg"/><Relationship Id="rId4" Type="http://schemas.openxmlformats.org/officeDocument/2006/relationships/hyperlink" Target="https://unsplash.com/@sammywilliams?utm_source=unsplash&amp;utm_medium=referral&amp;utm_content=creditCopyText" TargetMode="External"/><Relationship Id="rId5" Type="http://schemas.openxmlformats.org/officeDocument/2006/relationships/hyperlink" Target="https://unsplash.com/s/photos/problem?utm_source=unsplash&amp;utm_medium=referral&amp;utm_content=creditCopyTex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xml"/><Relationship Id="rId3" Type="http://schemas.openxmlformats.org/officeDocument/2006/relationships/hyperlink" Target="https://oaspa.org/guest-post-by-jean-claude-guedon-scholarly-communication-and-scholarly-publish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93"/>
          <p:cNvSpPr txBox="1"/>
          <p:nvPr>
            <p:ph type="ctrTitle"/>
          </p:nvPr>
        </p:nvSpPr>
        <p:spPr>
          <a:xfrm>
            <a:off x="311708" y="750437"/>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it">
                <a:solidFill>
                  <a:schemeClr val="accent1"/>
                </a:solidFill>
              </a:rPr>
              <a:t>La valutazione </a:t>
            </a:r>
            <a:endParaRPr b="1">
              <a:solidFill>
                <a:schemeClr val="accent1"/>
              </a:solidFill>
            </a:endParaRPr>
          </a:p>
          <a:p>
            <a:pPr indent="0" lvl="0" marL="0" rtl="0" algn="ctr">
              <a:spcBef>
                <a:spcPts val="0"/>
              </a:spcBef>
              <a:spcAft>
                <a:spcPts val="0"/>
              </a:spcAft>
              <a:buNone/>
            </a:pPr>
            <a:r>
              <a:rPr b="1" lang="it">
                <a:solidFill>
                  <a:schemeClr val="accent1"/>
                </a:solidFill>
              </a:rPr>
              <a:t>della ricerca e l’Open Science</a:t>
            </a:r>
            <a:endParaRPr b="1">
              <a:solidFill>
                <a:schemeClr val="accent1"/>
              </a:solidFill>
            </a:endParaRPr>
          </a:p>
        </p:txBody>
      </p:sp>
      <p:pic>
        <p:nvPicPr>
          <p:cNvPr id="785" name="Google Shape;785;p93"/>
          <p:cNvPicPr preferRelativeResize="0"/>
          <p:nvPr/>
        </p:nvPicPr>
        <p:blipFill rotWithShape="1">
          <a:blip r:embed="rId3">
            <a:alphaModFix/>
          </a:blip>
          <a:srcRect b="0" l="0" r="0" t="0"/>
          <a:stretch/>
        </p:blipFill>
        <p:spPr>
          <a:xfrm>
            <a:off x="151000" y="4448899"/>
            <a:ext cx="913575" cy="679975"/>
          </a:xfrm>
          <a:prstGeom prst="rect">
            <a:avLst/>
          </a:prstGeom>
          <a:noFill/>
          <a:ln>
            <a:noFill/>
          </a:ln>
        </p:spPr>
      </p:pic>
      <p:sp>
        <p:nvSpPr>
          <p:cNvPr id="786" name="Google Shape;786;p93"/>
          <p:cNvSpPr txBox="1"/>
          <p:nvPr/>
        </p:nvSpPr>
        <p:spPr>
          <a:xfrm>
            <a:off x="501475" y="2801775"/>
            <a:ext cx="45276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1" lang="it" sz="1700" u="none" cap="none" strike="noStrike">
                <a:solidFill>
                  <a:srgbClr val="000000"/>
                </a:solidFill>
                <a:latin typeface="Arial"/>
                <a:ea typeface="Arial"/>
                <a:cs typeface="Arial"/>
                <a:sym typeface="Arial"/>
              </a:rPr>
              <a:t>Francesca Di Donato</a:t>
            </a:r>
            <a:endParaRPr b="0" i="1"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it" sz="1000" u="none" cap="none" strike="noStrike">
                <a:solidFill>
                  <a:srgbClr val="000000"/>
                </a:solidFill>
                <a:latin typeface="Arial"/>
                <a:ea typeface="Arial"/>
                <a:cs typeface="Arial"/>
                <a:sym typeface="Arial"/>
              </a:rPr>
              <a:t>Istituto di Linguistica </a:t>
            </a:r>
            <a:r>
              <a:rPr lang="it" sz="1000"/>
              <a:t>C</a:t>
            </a:r>
            <a:r>
              <a:rPr b="0" i="0" lang="it" sz="1000" u="none" cap="none" strike="noStrike">
                <a:solidFill>
                  <a:srgbClr val="000000"/>
                </a:solidFill>
                <a:latin typeface="Arial"/>
                <a:ea typeface="Arial"/>
                <a:cs typeface="Arial"/>
                <a:sym typeface="Arial"/>
              </a:rPr>
              <a:t>omputazionale “A. Zampolli” - CN</a:t>
            </a:r>
            <a:r>
              <a:rPr lang="it" sz="1000"/>
              <a:t>R</a:t>
            </a:r>
            <a:endParaRPr sz="1000"/>
          </a:p>
          <a:p>
            <a:pPr indent="0" lvl="0" marL="0" marR="0" rtl="0" algn="l">
              <a:lnSpc>
                <a:spcPct val="100000"/>
              </a:lnSpc>
              <a:spcBef>
                <a:spcPts val="0"/>
              </a:spcBef>
              <a:spcAft>
                <a:spcPts val="0"/>
              </a:spcAft>
              <a:buClr>
                <a:srgbClr val="000000"/>
              </a:buClr>
              <a:buSzPts val="1100"/>
              <a:buFont typeface="Arial"/>
              <a:buNone/>
            </a:pPr>
            <a:r>
              <a:rPr lang="it" sz="1000"/>
              <a:t>francesca.didonato@ilc.cnr.it</a:t>
            </a:r>
            <a:endParaRPr sz="1000"/>
          </a:p>
          <a:p>
            <a:pPr indent="0" lvl="0" marL="0" marR="0" rtl="0" algn="l">
              <a:lnSpc>
                <a:spcPct val="100000"/>
              </a:lnSpc>
              <a:spcBef>
                <a:spcPts val="0"/>
              </a:spcBef>
              <a:spcAft>
                <a:spcPts val="0"/>
              </a:spcAft>
              <a:buClr>
                <a:srgbClr val="000000"/>
              </a:buClr>
              <a:buSzPts val="1100"/>
              <a:buFont typeface="Arial"/>
              <a:buNone/>
            </a:pPr>
            <a:r>
              <a:rPr b="0" i="0" lang="it" sz="1000" u="sng" cap="none" strike="noStrike">
                <a:solidFill>
                  <a:srgbClr val="0000FF"/>
                </a:solidFill>
                <a:latin typeface="Arial"/>
                <a:ea typeface="Arial"/>
                <a:cs typeface="Arial"/>
                <a:sym typeface="Arial"/>
                <a:hlinkClick r:id="rId4">
                  <a:extLst>
                    <a:ext uri="{A12FA001-AC4F-418D-AE19-62706E023703}">
                      <ahyp:hlinkClr val="tx"/>
                    </a:ext>
                  </a:extLst>
                </a:hlinkClick>
              </a:rPr>
              <a:t>orcid.org/0000-0003-0144-8934</a:t>
            </a:r>
            <a:endParaRPr b="0" i="0" sz="10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p:txBody>
      </p:sp>
      <p:pic>
        <p:nvPicPr>
          <p:cNvPr id="787" name="Google Shape;787;p93"/>
          <p:cNvPicPr preferRelativeResize="0"/>
          <p:nvPr/>
        </p:nvPicPr>
        <p:blipFill rotWithShape="1">
          <a:blip r:embed="rId5">
            <a:alphaModFix/>
          </a:blip>
          <a:srcRect b="0" l="0" r="0" t="0"/>
          <a:stretch/>
        </p:blipFill>
        <p:spPr>
          <a:xfrm>
            <a:off x="242283" y="3424428"/>
            <a:ext cx="423325" cy="232227"/>
          </a:xfrm>
          <a:prstGeom prst="rect">
            <a:avLst/>
          </a:prstGeom>
          <a:noFill/>
          <a:ln>
            <a:noFill/>
          </a:ln>
        </p:spPr>
      </p:pic>
      <p:pic>
        <p:nvPicPr>
          <p:cNvPr id="788" name="Google Shape;788;p93"/>
          <p:cNvPicPr preferRelativeResize="0"/>
          <p:nvPr/>
        </p:nvPicPr>
        <p:blipFill rotWithShape="1">
          <a:blip r:embed="rId6">
            <a:alphaModFix/>
          </a:blip>
          <a:srcRect b="0" l="0" r="0" t="0"/>
          <a:stretch/>
        </p:blipFill>
        <p:spPr>
          <a:xfrm>
            <a:off x="8067275" y="4632266"/>
            <a:ext cx="913575" cy="319634"/>
          </a:xfrm>
          <a:prstGeom prst="rect">
            <a:avLst/>
          </a:prstGeom>
          <a:noFill/>
          <a:ln>
            <a:noFill/>
          </a:ln>
        </p:spPr>
      </p:pic>
      <p:cxnSp>
        <p:nvCxnSpPr>
          <p:cNvPr id="789" name="Google Shape;789;p93"/>
          <p:cNvCxnSpPr/>
          <p:nvPr/>
        </p:nvCxnSpPr>
        <p:spPr>
          <a:xfrm>
            <a:off x="-64475" y="4284775"/>
            <a:ext cx="9250500" cy="2700"/>
          </a:xfrm>
          <a:prstGeom prst="straightConnector1">
            <a:avLst/>
          </a:prstGeom>
          <a:noFill/>
          <a:ln cap="flat" cmpd="sng" w="9525">
            <a:solidFill>
              <a:srgbClr val="424242"/>
            </a:solidFill>
            <a:prstDash val="solid"/>
            <a:round/>
            <a:headEnd len="sm" w="sm" type="none"/>
            <a:tailEnd len="sm" w="sm" type="none"/>
          </a:ln>
        </p:spPr>
      </p:cxnSp>
      <p:pic>
        <p:nvPicPr>
          <p:cNvPr id="790" name="Google Shape;790;p93"/>
          <p:cNvPicPr preferRelativeResize="0"/>
          <p:nvPr/>
        </p:nvPicPr>
        <p:blipFill rotWithShape="1">
          <a:blip r:embed="rId7">
            <a:alphaModFix/>
          </a:blip>
          <a:srcRect b="0" l="0" r="0" t="0"/>
          <a:stretch/>
        </p:blipFill>
        <p:spPr>
          <a:xfrm>
            <a:off x="1376354" y="4447755"/>
            <a:ext cx="1520102" cy="576724"/>
          </a:xfrm>
          <a:prstGeom prst="rect">
            <a:avLst/>
          </a:prstGeom>
          <a:noFill/>
          <a:ln>
            <a:noFill/>
          </a:ln>
        </p:spPr>
      </p:pic>
      <p:pic>
        <p:nvPicPr>
          <p:cNvPr id="791" name="Google Shape;791;p93"/>
          <p:cNvPicPr preferRelativeResize="0"/>
          <p:nvPr/>
        </p:nvPicPr>
        <p:blipFill rotWithShape="1">
          <a:blip r:embed="rId8">
            <a:alphaModFix/>
          </a:blip>
          <a:srcRect b="0" l="0" r="0" t="0"/>
          <a:stretch/>
        </p:blipFill>
        <p:spPr>
          <a:xfrm>
            <a:off x="3169356" y="4466498"/>
            <a:ext cx="525450" cy="525450"/>
          </a:xfrm>
          <a:prstGeom prst="rect">
            <a:avLst/>
          </a:prstGeom>
          <a:noFill/>
          <a:ln>
            <a:noFill/>
          </a:ln>
        </p:spPr>
      </p:pic>
      <p:sp>
        <p:nvSpPr>
          <p:cNvPr id="792" name="Google Shape;792;p93"/>
          <p:cNvSpPr txBox="1"/>
          <p:nvPr/>
        </p:nvSpPr>
        <p:spPr>
          <a:xfrm>
            <a:off x="2125539" y="2761565"/>
            <a:ext cx="6241500" cy="381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i="1" lang="it" sz="1700">
                <a:solidFill>
                  <a:schemeClr val="dk1"/>
                </a:solidFill>
              </a:rPr>
              <a:t>Emma Lazzeri</a:t>
            </a:r>
            <a:endParaRPr i="1" sz="1700">
              <a:solidFill>
                <a:schemeClr val="dk1"/>
              </a:solidFill>
            </a:endParaRPr>
          </a:p>
        </p:txBody>
      </p:sp>
      <p:sp>
        <p:nvSpPr>
          <p:cNvPr id="793" name="Google Shape;793;p93"/>
          <p:cNvSpPr txBox="1"/>
          <p:nvPr/>
        </p:nvSpPr>
        <p:spPr>
          <a:xfrm>
            <a:off x="2139218" y="3128977"/>
            <a:ext cx="6241500" cy="405600"/>
          </a:xfrm>
          <a:prstGeom prst="rect">
            <a:avLst/>
          </a:prstGeom>
          <a:noFill/>
          <a:ln>
            <a:noFill/>
          </a:ln>
        </p:spPr>
        <p:txBody>
          <a:bodyPr anchorCtr="0" anchor="t" bIns="0" lIns="0" spcFirstLastPara="1" rIns="0" wrap="square" tIns="36000">
            <a:normAutofit/>
          </a:bodyPr>
          <a:lstStyle/>
          <a:p>
            <a:pPr indent="0" lvl="0" marL="0" rtl="0" algn="r">
              <a:lnSpc>
                <a:spcPct val="80000"/>
              </a:lnSpc>
              <a:spcBef>
                <a:spcPts val="0"/>
              </a:spcBef>
              <a:spcAft>
                <a:spcPts val="0"/>
              </a:spcAft>
              <a:buNone/>
            </a:pPr>
            <a:r>
              <a:rPr lang="it" sz="1000">
                <a:solidFill>
                  <a:schemeClr val="dk1"/>
                </a:solidFill>
              </a:rPr>
              <a:t>GARR</a:t>
            </a:r>
            <a:endParaRPr sz="1000">
              <a:solidFill>
                <a:schemeClr val="dk1"/>
              </a:solidFill>
            </a:endParaRPr>
          </a:p>
          <a:p>
            <a:pPr indent="0" lvl="0" marL="0" rtl="0" algn="r">
              <a:lnSpc>
                <a:spcPct val="80000"/>
              </a:lnSpc>
              <a:spcBef>
                <a:spcPts val="0"/>
              </a:spcBef>
              <a:spcAft>
                <a:spcPts val="0"/>
              </a:spcAft>
              <a:buNone/>
            </a:pPr>
            <a:r>
              <a:rPr lang="it" sz="1000">
                <a:solidFill>
                  <a:schemeClr val="dk1"/>
                </a:solidFill>
              </a:rPr>
              <a:t>emma.lazzeri@garr.it</a:t>
            </a:r>
            <a:endParaRPr sz="1000">
              <a:solidFill>
                <a:schemeClr val="dk1"/>
              </a:solidFill>
            </a:endParaRPr>
          </a:p>
        </p:txBody>
      </p:sp>
      <p:sp>
        <p:nvSpPr>
          <p:cNvPr id="794" name="Google Shape;794;p93"/>
          <p:cNvSpPr/>
          <p:nvPr/>
        </p:nvSpPr>
        <p:spPr>
          <a:xfrm>
            <a:off x="5134705" y="3419248"/>
            <a:ext cx="46218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Helvetica Neue Light"/>
              <a:buNone/>
            </a:pPr>
            <a:r>
              <a:rPr i="0" lang="it" sz="1000" u="sng" cap="none" strike="noStrike">
                <a:solidFill>
                  <a:srgbClr val="0000FF"/>
                </a:solidFill>
                <a:hlinkClick r:id="rId9">
                  <a:extLst>
                    <a:ext uri="{A12FA001-AC4F-418D-AE19-62706E023703}">
                      <ahyp:hlinkClr val="tx"/>
                    </a:ext>
                  </a:extLst>
                </a:hlinkClick>
              </a:rPr>
              <a:t>orcid.org/0000-0003-0506-046X</a:t>
            </a:r>
            <a:r>
              <a:rPr i="0" lang="it" sz="1000" u="none" cap="none" strike="noStrike">
                <a:solidFill>
                  <a:srgbClr val="000000"/>
                </a:solidFill>
              </a:rPr>
              <a:t> </a:t>
            </a:r>
            <a:endParaRPr sz="400"/>
          </a:p>
        </p:txBody>
      </p:sp>
      <p:pic>
        <p:nvPicPr>
          <p:cNvPr id="795" name="Google Shape;795;p93"/>
          <p:cNvPicPr preferRelativeResize="0"/>
          <p:nvPr/>
        </p:nvPicPr>
        <p:blipFill rotWithShape="1">
          <a:blip r:embed="rId5">
            <a:alphaModFix/>
          </a:blip>
          <a:srcRect b="0" l="0" r="0" t="0"/>
          <a:stretch/>
        </p:blipFill>
        <p:spPr>
          <a:xfrm>
            <a:off x="8286934" y="3424428"/>
            <a:ext cx="423325" cy="232227"/>
          </a:xfrm>
          <a:prstGeom prst="rect">
            <a:avLst/>
          </a:prstGeom>
          <a:noFill/>
          <a:ln>
            <a:noFill/>
          </a:ln>
        </p:spPr>
      </p:pic>
      <p:cxnSp>
        <p:nvCxnSpPr>
          <p:cNvPr id="796" name="Google Shape;796;p93"/>
          <p:cNvCxnSpPr/>
          <p:nvPr/>
        </p:nvCxnSpPr>
        <p:spPr>
          <a:xfrm>
            <a:off x="-64475" y="398575"/>
            <a:ext cx="9250500" cy="2700"/>
          </a:xfrm>
          <a:prstGeom prst="straightConnector1">
            <a:avLst/>
          </a:prstGeom>
          <a:noFill/>
          <a:ln cap="flat" cmpd="sng" w="9525">
            <a:solidFill>
              <a:srgbClr val="424242"/>
            </a:solidFill>
            <a:prstDash val="solid"/>
            <a:round/>
            <a:headEnd len="sm" w="sm" type="none"/>
            <a:tailEnd len="sm" w="sm" type="none"/>
          </a:ln>
        </p:spPr>
      </p:cxnSp>
      <p:sp>
        <p:nvSpPr>
          <p:cNvPr id="797" name="Google Shape;797;p93"/>
          <p:cNvSpPr txBox="1"/>
          <p:nvPr/>
        </p:nvSpPr>
        <p:spPr>
          <a:xfrm>
            <a:off x="132075" y="55875"/>
            <a:ext cx="6721200" cy="59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it" sz="1100">
                <a:solidFill>
                  <a:schemeClr val="dk1"/>
                </a:solidFill>
              </a:rPr>
              <a:t>Horizon Europe: L’Open Science è la nuova normalità, INO-CNR, 26 ottobre 2021</a:t>
            </a:r>
            <a:endParaRPr b="1" sz="1100">
              <a:solidFill>
                <a:schemeClr val="dk1"/>
              </a:solidFill>
            </a:endParaRPr>
          </a:p>
          <a:p>
            <a:pPr indent="0" lvl="0" marL="0" rtl="0" algn="l">
              <a:spcBef>
                <a:spcPts val="0"/>
              </a:spcBef>
              <a:spcAft>
                <a:spcPts val="0"/>
              </a:spcAft>
              <a:buNone/>
            </a:pPr>
            <a:r>
              <a:t/>
            </a:r>
            <a:endParaRPr/>
          </a:p>
        </p:txBody>
      </p:sp>
      <p:sp>
        <p:nvSpPr>
          <p:cNvPr id="798" name="Google Shape;798;p93"/>
          <p:cNvSpPr txBox="1"/>
          <p:nvPr/>
        </p:nvSpPr>
        <p:spPr>
          <a:xfrm>
            <a:off x="7391875" y="4284875"/>
            <a:ext cx="170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700"/>
              <a:t>Questo lavoro è pubblicato su Zenodo: 10.5281/zenodo.5604542</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02"/>
          <p:cNvSpPr txBox="1"/>
          <p:nvPr>
            <p:ph idx="12" type="sldNum"/>
          </p:nvPr>
        </p:nvSpPr>
        <p:spPr>
          <a:xfrm>
            <a:off x="4765774" y="2622984"/>
            <a:ext cx="308400" cy="221700"/>
          </a:xfrm>
          <a:prstGeom prst="rect">
            <a:avLst/>
          </a:prstGeom>
        </p:spPr>
        <p:txBody>
          <a:bodyPr anchorCtr="0" anchor="ctr" bIns="51425" lIns="51425" spcFirstLastPara="1" rIns="51425" wrap="square" tIns="51425">
            <a:noAutofit/>
          </a:bodyPr>
          <a:lstStyle/>
          <a:p>
            <a:pPr indent="0" lvl="0" marL="0" rtl="0" algn="r">
              <a:spcBef>
                <a:spcPts val="0"/>
              </a:spcBef>
              <a:spcAft>
                <a:spcPts val="0"/>
              </a:spcAft>
              <a:buClr>
                <a:srgbClr val="000000"/>
              </a:buClr>
              <a:buSzPts val="800"/>
              <a:buFont typeface="Arial"/>
              <a:buNone/>
            </a:pPr>
            <a:fld id="{00000000-1234-1234-1234-123412341234}" type="slidenum">
              <a:rPr lang="it"/>
              <a:t>‹#›</a:t>
            </a:fld>
            <a:endParaRPr/>
          </a:p>
        </p:txBody>
      </p:sp>
      <p:sp>
        <p:nvSpPr>
          <p:cNvPr id="879" name="Google Shape;879;p102"/>
          <p:cNvSpPr/>
          <p:nvPr/>
        </p:nvSpPr>
        <p:spPr>
          <a:xfrm>
            <a:off x="6662975" y="1985000"/>
            <a:ext cx="2375700" cy="25593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02"/>
          <p:cNvSpPr/>
          <p:nvPr/>
        </p:nvSpPr>
        <p:spPr>
          <a:xfrm>
            <a:off x="3691175" y="1985000"/>
            <a:ext cx="2893200" cy="18726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02"/>
          <p:cNvSpPr/>
          <p:nvPr/>
        </p:nvSpPr>
        <p:spPr>
          <a:xfrm>
            <a:off x="109775" y="1985000"/>
            <a:ext cx="3389400" cy="18726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02"/>
          <p:cNvSpPr txBox="1"/>
          <p:nvPr/>
        </p:nvSpPr>
        <p:spPr>
          <a:xfrm>
            <a:off x="251520" y="1388945"/>
            <a:ext cx="8640900" cy="8394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None/>
            </a:pPr>
            <a:r>
              <a:t/>
            </a:r>
            <a:endParaRPr sz="1600">
              <a:solidFill>
                <a:srgbClr val="3F3F3F"/>
              </a:solidFill>
            </a:endParaRPr>
          </a:p>
          <a:p>
            <a:pPr indent="0" lvl="0" marL="0" rtl="0" algn="just">
              <a:lnSpc>
                <a:spcPct val="90000"/>
              </a:lnSpc>
              <a:spcBef>
                <a:spcPts val="0"/>
              </a:spcBef>
              <a:spcAft>
                <a:spcPts val="0"/>
              </a:spcAft>
              <a:buNone/>
            </a:pPr>
            <a:r>
              <a:rPr lang="it" sz="1600">
                <a:solidFill>
                  <a:srgbClr val="3F3F3F"/>
                </a:solidFill>
              </a:rPr>
              <a:t>Pillole di storia della comunicazione scientifica</a:t>
            </a:r>
            <a:endParaRPr sz="1600">
              <a:solidFill>
                <a:srgbClr val="3F3F3F"/>
              </a:solidFill>
            </a:endParaRPr>
          </a:p>
        </p:txBody>
      </p:sp>
      <p:sp>
        <p:nvSpPr>
          <p:cNvPr id="883" name="Google Shape;883;p102"/>
          <p:cNvSpPr txBox="1"/>
          <p:nvPr/>
        </p:nvSpPr>
        <p:spPr>
          <a:xfrm>
            <a:off x="251520" y="483518"/>
            <a:ext cx="8640900" cy="579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018"/>
              <a:buNone/>
            </a:pPr>
            <a:r>
              <a:rPr b="1" lang="it" sz="3120">
                <a:solidFill>
                  <a:schemeClr val="accent2"/>
                </a:solidFill>
              </a:rPr>
              <a:t>Com’è accaduto</a:t>
            </a:r>
            <a:r>
              <a:rPr b="1" lang="it" sz="3120">
                <a:solidFill>
                  <a:schemeClr val="accent2"/>
                </a:solidFill>
              </a:rPr>
              <a:t>?</a:t>
            </a:r>
            <a:endParaRPr b="1" sz="3120">
              <a:solidFill>
                <a:schemeClr val="accent2"/>
              </a:solidFill>
            </a:endParaRPr>
          </a:p>
        </p:txBody>
      </p:sp>
      <p:sp>
        <p:nvSpPr>
          <p:cNvPr id="884" name="Google Shape;884;p102"/>
          <p:cNvSpPr txBox="1"/>
          <p:nvPr/>
        </p:nvSpPr>
        <p:spPr>
          <a:xfrm>
            <a:off x="1400007" y="2136853"/>
            <a:ext cx="2145000" cy="1526100"/>
          </a:xfrm>
          <a:prstGeom prst="rect">
            <a:avLst/>
          </a:prstGeom>
          <a:noFill/>
          <a:ln>
            <a:noFill/>
          </a:ln>
        </p:spPr>
        <p:txBody>
          <a:bodyPr anchorCtr="0" anchor="t" bIns="51425" lIns="51425" spcFirstLastPara="1" rIns="51425" wrap="square" tIns="51425">
            <a:noAutofit/>
          </a:bodyPr>
          <a:lstStyle/>
          <a:p>
            <a:pPr indent="0" lvl="0" marL="0" marR="0" rtl="0" algn="l">
              <a:lnSpc>
                <a:spcPct val="100000"/>
              </a:lnSpc>
              <a:spcBef>
                <a:spcPts val="0"/>
              </a:spcBef>
              <a:spcAft>
                <a:spcPts val="0"/>
              </a:spcAft>
              <a:buClr>
                <a:srgbClr val="000000"/>
              </a:buClr>
              <a:buSzPts val="600"/>
              <a:buFont typeface="Arial"/>
              <a:buNone/>
            </a:pPr>
            <a:r>
              <a:rPr b="1" lang="it" sz="1200"/>
              <a:t>Nascita delle riviste scientifiche</a:t>
            </a:r>
            <a:endParaRPr b="1" i="0" sz="1200" u="none" cap="none" strike="noStrike">
              <a:solidFill>
                <a:srgbClr val="000000"/>
              </a:solidFill>
            </a:endParaRPr>
          </a:p>
          <a:p>
            <a:pPr indent="-203200" lvl="0" marL="254000" marR="0" rtl="0" algn="l">
              <a:lnSpc>
                <a:spcPct val="100000"/>
              </a:lnSpc>
              <a:spcBef>
                <a:spcPts val="0"/>
              </a:spcBef>
              <a:spcAft>
                <a:spcPts val="0"/>
              </a:spcAft>
              <a:buClr>
                <a:srgbClr val="000000"/>
              </a:buClr>
              <a:buSzPts val="1200"/>
              <a:buChar char="●"/>
            </a:pPr>
            <a:r>
              <a:rPr i="0" lang="it" sz="1200" u="none" cap="none" strike="noStrike">
                <a:solidFill>
                  <a:srgbClr val="000000"/>
                </a:solidFill>
              </a:rPr>
              <a:t>1665: </a:t>
            </a:r>
            <a:r>
              <a:rPr i="1" lang="it" sz="1200" u="none" cap="none" strike="noStrike">
                <a:solidFill>
                  <a:srgbClr val="000000"/>
                </a:solidFill>
              </a:rPr>
              <a:t>Philosophical Transactions of the Royal Society of London</a:t>
            </a:r>
            <a:endParaRPr i="1" sz="1200" u="none" cap="none" strike="noStrike">
              <a:solidFill>
                <a:srgbClr val="000000"/>
              </a:solidFill>
            </a:endParaRPr>
          </a:p>
          <a:p>
            <a:pPr indent="-203200" lvl="0" marL="254000" marR="0" rtl="0" algn="l">
              <a:lnSpc>
                <a:spcPct val="100000"/>
              </a:lnSpc>
              <a:spcBef>
                <a:spcPts val="0"/>
              </a:spcBef>
              <a:spcAft>
                <a:spcPts val="0"/>
              </a:spcAft>
              <a:buClr>
                <a:srgbClr val="000000"/>
              </a:buClr>
              <a:buSzPts val="1200"/>
              <a:buChar char="●"/>
            </a:pPr>
            <a:r>
              <a:rPr i="0" lang="it" sz="1200" u="none" cap="none" strike="noStrike">
                <a:solidFill>
                  <a:srgbClr val="000000"/>
                </a:solidFill>
              </a:rPr>
              <a:t>Pubb</a:t>
            </a:r>
            <a:r>
              <a:rPr lang="it" sz="1200"/>
              <a:t>lico</a:t>
            </a:r>
            <a:r>
              <a:rPr i="0" lang="it" sz="1200" u="none" cap="none" strike="noStrike">
                <a:solidFill>
                  <a:srgbClr val="000000"/>
                </a:solidFill>
              </a:rPr>
              <a:t> registr</a:t>
            </a:r>
            <a:r>
              <a:rPr lang="it" sz="1200"/>
              <a:t>o della proprietà intellettuale</a:t>
            </a:r>
            <a:endParaRPr i="0" sz="1200" u="none" cap="none" strike="noStrike">
              <a:solidFill>
                <a:srgbClr val="000000"/>
              </a:solidFill>
            </a:endParaRPr>
          </a:p>
          <a:p>
            <a:pPr indent="-203200" lvl="0" marL="254000" marR="0" rtl="0" algn="l">
              <a:lnSpc>
                <a:spcPct val="100000"/>
              </a:lnSpc>
              <a:spcBef>
                <a:spcPts val="0"/>
              </a:spcBef>
              <a:spcAft>
                <a:spcPts val="0"/>
              </a:spcAft>
              <a:buClr>
                <a:srgbClr val="000000"/>
              </a:buClr>
              <a:buSzPts val="1200"/>
              <a:buChar char="●"/>
            </a:pPr>
            <a:r>
              <a:rPr i="0" lang="it" sz="1200" u="none" cap="none" strike="noStrike">
                <a:solidFill>
                  <a:srgbClr val="000000"/>
                </a:solidFill>
              </a:rPr>
              <a:t>Arbiter elegantiarum</a:t>
            </a:r>
            <a:endParaRPr i="0" sz="1200" u="none" cap="none" strike="noStrike">
              <a:solidFill>
                <a:srgbClr val="000000"/>
              </a:solidFill>
            </a:endParaRPr>
          </a:p>
          <a:p>
            <a:pPr indent="0" lvl="0" marL="0" marR="0" rtl="0" algn="l">
              <a:lnSpc>
                <a:spcPct val="100000"/>
              </a:lnSpc>
              <a:spcBef>
                <a:spcPts val="0"/>
              </a:spcBef>
              <a:spcAft>
                <a:spcPts val="0"/>
              </a:spcAft>
              <a:buClr>
                <a:srgbClr val="000000"/>
              </a:buClr>
              <a:buSzPts val="800"/>
              <a:buFont typeface="Arial"/>
              <a:buNone/>
            </a:pPr>
            <a:r>
              <a:t/>
            </a:r>
            <a:endParaRPr i="0" sz="800" u="none" cap="none" strike="noStrike">
              <a:solidFill>
                <a:srgbClr val="000000"/>
              </a:solidFill>
              <a:latin typeface="Calibri"/>
              <a:ea typeface="Calibri"/>
              <a:cs typeface="Calibri"/>
              <a:sym typeface="Calibri"/>
            </a:endParaRPr>
          </a:p>
        </p:txBody>
      </p:sp>
      <p:pic>
        <p:nvPicPr>
          <p:cNvPr id="885" name="Google Shape;885;p102"/>
          <p:cNvPicPr preferRelativeResize="0"/>
          <p:nvPr/>
        </p:nvPicPr>
        <p:blipFill rotWithShape="1">
          <a:blip r:embed="rId3">
            <a:alphaModFix/>
          </a:blip>
          <a:srcRect b="0" l="0" r="0" t="0"/>
          <a:stretch/>
        </p:blipFill>
        <p:spPr>
          <a:xfrm>
            <a:off x="238528" y="2057447"/>
            <a:ext cx="1207050" cy="1666850"/>
          </a:xfrm>
          <a:prstGeom prst="rect">
            <a:avLst/>
          </a:prstGeom>
          <a:noFill/>
          <a:ln>
            <a:noFill/>
          </a:ln>
        </p:spPr>
      </p:pic>
      <p:pic>
        <p:nvPicPr>
          <p:cNvPr id="886" name="Google Shape;886;p102"/>
          <p:cNvPicPr preferRelativeResize="0"/>
          <p:nvPr/>
        </p:nvPicPr>
        <p:blipFill rotWithShape="1">
          <a:blip r:embed="rId4">
            <a:alphaModFix/>
          </a:blip>
          <a:srcRect b="0" l="0" r="0" t="0"/>
          <a:stretch/>
        </p:blipFill>
        <p:spPr>
          <a:xfrm>
            <a:off x="3803925" y="2058075"/>
            <a:ext cx="1207050" cy="1344025"/>
          </a:xfrm>
          <a:prstGeom prst="rect">
            <a:avLst/>
          </a:prstGeom>
          <a:noFill/>
          <a:ln>
            <a:noFill/>
          </a:ln>
        </p:spPr>
      </p:pic>
      <p:sp>
        <p:nvSpPr>
          <p:cNvPr id="887" name="Google Shape;887;p102"/>
          <p:cNvSpPr txBox="1"/>
          <p:nvPr/>
        </p:nvSpPr>
        <p:spPr>
          <a:xfrm>
            <a:off x="5028825" y="2133650"/>
            <a:ext cx="1636500" cy="1247100"/>
          </a:xfrm>
          <a:prstGeom prst="rect">
            <a:avLst/>
          </a:prstGeom>
          <a:noFill/>
          <a:ln>
            <a:noFill/>
          </a:ln>
        </p:spPr>
        <p:txBody>
          <a:bodyPr anchorCtr="0" anchor="t" bIns="51425" lIns="51425" spcFirstLastPara="1" rIns="51425" wrap="square" tIns="51425">
            <a:noAutofit/>
          </a:bodyPr>
          <a:lstStyle/>
          <a:p>
            <a:pPr indent="0" lvl="0" marL="0" marR="0" rtl="0" algn="l">
              <a:lnSpc>
                <a:spcPct val="100000"/>
              </a:lnSpc>
              <a:spcBef>
                <a:spcPts val="0"/>
              </a:spcBef>
              <a:spcAft>
                <a:spcPts val="0"/>
              </a:spcAft>
              <a:buClr>
                <a:srgbClr val="000000"/>
              </a:buClr>
              <a:buSzPts val="2200"/>
              <a:buFont typeface="Arial"/>
              <a:buNone/>
            </a:pPr>
            <a:r>
              <a:rPr b="1" lang="it" sz="1200"/>
              <a:t>Nascita del </a:t>
            </a:r>
            <a:r>
              <a:rPr b="1" lang="it" sz="1200"/>
              <a:t> </a:t>
            </a:r>
            <a:r>
              <a:rPr b="1" i="0" lang="it" sz="1200" u="none" cap="none" strike="noStrike">
                <a:solidFill>
                  <a:srgbClr val="000000"/>
                </a:solidFill>
              </a:rPr>
              <a:t>copyright </a:t>
            </a:r>
            <a:endParaRPr b="1" sz="1200"/>
          </a:p>
          <a:p>
            <a:pPr indent="-203200" lvl="0" marL="254000" marR="0" rtl="0" algn="l">
              <a:lnSpc>
                <a:spcPct val="100000"/>
              </a:lnSpc>
              <a:spcBef>
                <a:spcPts val="0"/>
              </a:spcBef>
              <a:spcAft>
                <a:spcPts val="0"/>
              </a:spcAft>
              <a:buClr>
                <a:srgbClr val="000000"/>
              </a:buClr>
              <a:buSzPts val="1200"/>
              <a:buChar char="●"/>
            </a:pPr>
            <a:r>
              <a:rPr i="0" lang="it" sz="1200" u="none" cap="none" strike="noStrike">
                <a:solidFill>
                  <a:srgbClr val="000000"/>
                </a:solidFill>
              </a:rPr>
              <a:t>1710 Statute of Anne</a:t>
            </a:r>
            <a:endParaRPr i="0" sz="1200" u="none" cap="none" strike="noStrike">
              <a:solidFill>
                <a:srgbClr val="000000"/>
              </a:solidFill>
            </a:endParaRPr>
          </a:p>
          <a:p>
            <a:pPr indent="-203200" lvl="0" marL="254000" marR="0" rtl="0" algn="l">
              <a:lnSpc>
                <a:spcPct val="100000"/>
              </a:lnSpc>
              <a:spcBef>
                <a:spcPts val="0"/>
              </a:spcBef>
              <a:spcAft>
                <a:spcPts val="0"/>
              </a:spcAft>
              <a:buClr>
                <a:srgbClr val="000000"/>
              </a:buClr>
              <a:buSzPts val="1200"/>
              <a:buChar char="●"/>
            </a:pPr>
            <a:r>
              <a:rPr lang="it" sz="1200"/>
              <a:t>fine del sistema dei privilegi</a:t>
            </a:r>
            <a:endParaRPr i="0" sz="1200" u="none" cap="none" strike="noStrike">
              <a:solidFill>
                <a:srgbClr val="000000"/>
              </a:solidFill>
            </a:endParaRPr>
          </a:p>
          <a:p>
            <a:pPr indent="-203200" lvl="0" marL="254000" marR="0" rtl="0" algn="l">
              <a:lnSpc>
                <a:spcPct val="100000"/>
              </a:lnSpc>
              <a:spcBef>
                <a:spcPts val="0"/>
              </a:spcBef>
              <a:spcAft>
                <a:spcPts val="0"/>
              </a:spcAft>
              <a:buClr>
                <a:srgbClr val="000000"/>
              </a:buClr>
              <a:buSzPts val="1200"/>
              <a:buChar char="●"/>
            </a:pPr>
            <a:r>
              <a:rPr lang="it" sz="1200"/>
              <a:t>14 anni </a:t>
            </a:r>
            <a:endParaRPr i="0" sz="1200" u="none" cap="none" strike="noStrike">
              <a:solidFill>
                <a:srgbClr val="000000"/>
              </a:solidFill>
            </a:endParaRPr>
          </a:p>
          <a:p>
            <a:pPr indent="0" lvl="0" marL="0" marR="0" rtl="0" algn="l">
              <a:lnSpc>
                <a:spcPct val="100000"/>
              </a:lnSpc>
              <a:spcBef>
                <a:spcPts val="0"/>
              </a:spcBef>
              <a:spcAft>
                <a:spcPts val="0"/>
              </a:spcAft>
              <a:buClr>
                <a:srgbClr val="000000"/>
              </a:buClr>
              <a:buSzPts val="2000"/>
              <a:buFont typeface="Arial"/>
              <a:buNone/>
            </a:pPr>
            <a:r>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1" i="0" sz="1200" u="none" cap="none" strike="noStrike">
              <a:solidFill>
                <a:srgbClr val="000000"/>
              </a:solidFill>
              <a:latin typeface="Calibri"/>
              <a:ea typeface="Calibri"/>
              <a:cs typeface="Calibri"/>
              <a:sym typeface="Calibri"/>
            </a:endParaRPr>
          </a:p>
        </p:txBody>
      </p:sp>
      <p:sp>
        <p:nvSpPr>
          <p:cNvPr id="888" name="Google Shape;888;p102"/>
          <p:cNvSpPr txBox="1"/>
          <p:nvPr/>
        </p:nvSpPr>
        <p:spPr>
          <a:xfrm>
            <a:off x="6626275" y="3230925"/>
            <a:ext cx="2412300" cy="237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it" sz="1200"/>
              <a:t>Nascita del </a:t>
            </a:r>
            <a:r>
              <a:rPr b="1" i="0" lang="it" sz="1200" u="none" cap="none" strike="noStrike">
                <a:solidFill>
                  <a:srgbClr val="000000"/>
                </a:solidFill>
              </a:rPr>
              <a:t>peer reviewing </a:t>
            </a:r>
            <a:endParaRPr b="1" sz="1200"/>
          </a:p>
          <a:p>
            <a:pPr indent="-304800" lvl="0" marL="457200" marR="0" rtl="0" algn="l">
              <a:lnSpc>
                <a:spcPct val="100000"/>
              </a:lnSpc>
              <a:spcBef>
                <a:spcPts val="0"/>
              </a:spcBef>
              <a:spcAft>
                <a:spcPts val="0"/>
              </a:spcAft>
              <a:buClr>
                <a:srgbClr val="000000"/>
              </a:buClr>
              <a:buSzPts val="1200"/>
              <a:buChar char="●"/>
            </a:pPr>
            <a:r>
              <a:rPr lang="it" sz="1200"/>
              <a:t>Perusal</a:t>
            </a:r>
            <a:endParaRPr i="0" sz="1200" u="none" cap="none" strike="noStrike">
              <a:solidFill>
                <a:srgbClr val="000000"/>
              </a:solidFill>
            </a:endParaRPr>
          </a:p>
          <a:p>
            <a:pPr indent="-304800" lvl="0" marL="457200" marR="0" rtl="0" algn="l">
              <a:lnSpc>
                <a:spcPct val="100000"/>
              </a:lnSpc>
              <a:spcBef>
                <a:spcPts val="0"/>
              </a:spcBef>
              <a:spcAft>
                <a:spcPts val="0"/>
              </a:spcAft>
              <a:buClr>
                <a:srgbClr val="000000"/>
              </a:buClr>
              <a:buSzPts val="1200"/>
              <a:buChar char="●"/>
            </a:pPr>
            <a:r>
              <a:rPr i="0" lang="it" sz="1200" u="none" cap="none" strike="noStrike">
                <a:solidFill>
                  <a:srgbClr val="000000"/>
                </a:solidFill>
              </a:rPr>
              <a:t>1731 </a:t>
            </a:r>
            <a:r>
              <a:rPr lang="it" sz="1200"/>
              <a:t>-</a:t>
            </a:r>
            <a:r>
              <a:rPr i="0" lang="it" sz="1200" u="none" cap="none" strike="noStrike">
                <a:solidFill>
                  <a:srgbClr val="000000"/>
                </a:solidFill>
              </a:rPr>
              <a:t> Royal Society </a:t>
            </a:r>
            <a:endParaRPr i="0" sz="1200" u="none" cap="none" strike="noStrike">
              <a:solidFill>
                <a:srgbClr val="000000"/>
              </a:solidFill>
            </a:endParaRPr>
          </a:p>
          <a:p>
            <a:pPr indent="0" lvl="0" marL="457200" marR="0" rtl="0" algn="l">
              <a:lnSpc>
                <a:spcPct val="100000"/>
              </a:lnSpc>
              <a:spcBef>
                <a:spcPts val="0"/>
              </a:spcBef>
              <a:spcAft>
                <a:spcPts val="0"/>
              </a:spcAft>
              <a:buNone/>
            </a:pPr>
            <a:r>
              <a:rPr i="0" lang="it" sz="1200" u="none" cap="none" strike="noStrike">
                <a:solidFill>
                  <a:srgbClr val="000000"/>
                </a:solidFill>
              </a:rPr>
              <a:t>of Edinburgh</a:t>
            </a:r>
            <a:endParaRPr i="0" sz="1200" u="none" cap="none" strike="noStrike">
              <a:solidFill>
                <a:srgbClr val="000000"/>
              </a:solidFill>
            </a:endParaRPr>
          </a:p>
          <a:p>
            <a:pPr indent="0" lvl="0" marL="457200" marR="0" rtl="0" algn="l">
              <a:lnSpc>
                <a:spcPct val="100000"/>
              </a:lnSpc>
              <a:spcBef>
                <a:spcPts val="0"/>
              </a:spcBef>
              <a:spcAft>
                <a:spcPts val="0"/>
              </a:spcAft>
              <a:buNone/>
            </a:pPr>
            <a:r>
              <a:rPr lang="it" sz="1200"/>
              <a:t>Diventa una pratica standard di valutazione</a:t>
            </a:r>
            <a:endParaRPr i="0" sz="1200" u="none" cap="none" strike="noStrike">
              <a:solidFill>
                <a:srgbClr val="000000"/>
              </a:solidFill>
            </a:endParaRPr>
          </a:p>
          <a:p>
            <a:pPr indent="0" lvl="0" marL="0" marR="0" rtl="0" algn="l">
              <a:lnSpc>
                <a:spcPct val="100000"/>
              </a:lnSpc>
              <a:spcBef>
                <a:spcPts val="0"/>
              </a:spcBef>
              <a:spcAft>
                <a:spcPts val="0"/>
              </a:spcAft>
              <a:buClr>
                <a:srgbClr val="000000"/>
              </a:buClr>
              <a:buSzPts val="2000"/>
              <a:buFont typeface="Arial"/>
              <a:buNone/>
            </a:pPr>
            <a:r>
              <a:t/>
            </a:r>
            <a:endParaRPr b="1" i="0" sz="1200" u="none" cap="none" strike="noStrike">
              <a:solidFill>
                <a:srgbClr val="000000"/>
              </a:solidFill>
            </a:endParaRPr>
          </a:p>
        </p:txBody>
      </p:sp>
      <p:pic>
        <p:nvPicPr>
          <p:cNvPr id="889" name="Google Shape;889;p102"/>
          <p:cNvPicPr preferRelativeResize="0"/>
          <p:nvPr/>
        </p:nvPicPr>
        <p:blipFill rotWithShape="1">
          <a:blip r:embed="rId5">
            <a:alphaModFix/>
          </a:blip>
          <a:srcRect b="0" l="0" r="0" t="0"/>
          <a:stretch/>
        </p:blipFill>
        <p:spPr>
          <a:xfrm>
            <a:off x="6977426" y="2133641"/>
            <a:ext cx="1636500" cy="10589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103"/>
          <p:cNvSpPr txBox="1"/>
          <p:nvPr/>
        </p:nvSpPr>
        <p:spPr>
          <a:xfrm>
            <a:off x="42274" y="4596750"/>
            <a:ext cx="9069000" cy="45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it" sz="1200"/>
              <a:t>Cfr: J.C. </a:t>
            </a:r>
            <a:r>
              <a:rPr lang="it" sz="1200">
                <a:solidFill>
                  <a:schemeClr val="dk1"/>
                </a:solidFill>
                <a:highlight>
                  <a:srgbClr val="FFFFFF"/>
                </a:highlight>
              </a:rPr>
              <a:t>Guédon, (2015) </a:t>
            </a:r>
            <a:r>
              <a:rPr i="1" lang="it" sz="1200">
                <a:solidFill>
                  <a:schemeClr val="dk1"/>
                </a:solidFill>
                <a:highlight>
                  <a:srgbClr val="FFFFFF"/>
                </a:highlight>
              </a:rPr>
              <a:t>Universal, not Global, science: why Open Access is crucial to the good health of scientific communication.</a:t>
            </a:r>
            <a:r>
              <a:rPr lang="it" sz="1200">
                <a:solidFill>
                  <a:schemeClr val="dk1"/>
                </a:solidFill>
                <a:highlight>
                  <a:srgbClr val="FFFFFF"/>
                </a:highlight>
              </a:rPr>
              <a:t> In: Aisa 1st annual conference Nostra res agitur: open science as a social question, 22-23 ottobre 2015, Pisa. (Unpublished), https://archiviomarini.sp.unipi.it/645/</a:t>
            </a:r>
            <a:endParaRPr sz="1200"/>
          </a:p>
          <a:p>
            <a:pPr indent="0" lvl="0" marL="0" rtl="0" algn="l">
              <a:spcBef>
                <a:spcPts val="0"/>
              </a:spcBef>
              <a:spcAft>
                <a:spcPts val="0"/>
              </a:spcAft>
              <a:buNone/>
            </a:pPr>
            <a:r>
              <a:t/>
            </a:r>
            <a:endParaRPr sz="1400"/>
          </a:p>
        </p:txBody>
      </p:sp>
      <p:sp>
        <p:nvSpPr>
          <p:cNvPr id="895" name="Google Shape;895;p103"/>
          <p:cNvSpPr txBox="1"/>
          <p:nvPr/>
        </p:nvSpPr>
        <p:spPr>
          <a:xfrm>
            <a:off x="3020375" y="861650"/>
            <a:ext cx="6106200" cy="35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it" sz="1800">
                <a:solidFill>
                  <a:schemeClr val="dk1"/>
                </a:solidFill>
                <a:highlight>
                  <a:srgbClr val="FFFFFF"/>
                </a:highlight>
              </a:rPr>
              <a:t>Robert Maxwell (anni ‘50)</a:t>
            </a:r>
            <a:r>
              <a:rPr lang="it" sz="1800">
                <a:solidFill>
                  <a:schemeClr val="dk1"/>
                </a:solidFill>
                <a:highlight>
                  <a:srgbClr val="FFFFFF"/>
                </a:highlight>
              </a:rPr>
              <a:t>: </a:t>
            </a:r>
            <a:endParaRPr sz="18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sz="1800">
              <a:solidFill>
                <a:schemeClr val="dk1"/>
              </a:solidFill>
              <a:highlight>
                <a:srgbClr val="FFFFFF"/>
              </a:highlight>
            </a:endParaRPr>
          </a:p>
          <a:p>
            <a:pPr indent="-241300" lvl="0" marL="254000" rtl="0" algn="l">
              <a:spcBef>
                <a:spcPts val="0"/>
              </a:spcBef>
              <a:spcAft>
                <a:spcPts val="0"/>
              </a:spcAft>
              <a:buClr>
                <a:schemeClr val="dk1"/>
              </a:buClr>
              <a:buSzPts val="1800"/>
              <a:buChar char="●"/>
            </a:pPr>
            <a:r>
              <a:rPr lang="it" sz="1800">
                <a:solidFill>
                  <a:schemeClr val="dk1"/>
                </a:solidFill>
                <a:highlight>
                  <a:srgbClr val="FFFFFF"/>
                </a:highlight>
              </a:rPr>
              <a:t>creazione di </a:t>
            </a:r>
            <a:r>
              <a:rPr b="1" i="1" lang="it" sz="1800">
                <a:solidFill>
                  <a:schemeClr val="dk1"/>
                </a:solidFill>
                <a:highlight>
                  <a:srgbClr val="FFFFFF"/>
                </a:highlight>
              </a:rPr>
              <a:t>riviste "internazionali"</a:t>
            </a:r>
            <a:r>
              <a:rPr lang="it" sz="1800">
                <a:solidFill>
                  <a:schemeClr val="dk1"/>
                </a:solidFill>
                <a:highlight>
                  <a:srgbClr val="FFFFFF"/>
                </a:highlight>
              </a:rPr>
              <a:t> per un pubblico mondiale (</a:t>
            </a:r>
            <a:r>
              <a:rPr i="1" lang="it" sz="1800">
                <a:solidFill>
                  <a:schemeClr val="dk1"/>
                </a:solidFill>
                <a:highlight>
                  <a:srgbClr val="FFFFFF"/>
                </a:highlight>
              </a:rPr>
              <a:t>International Journal of..</a:t>
            </a:r>
            <a:r>
              <a:rPr lang="it" sz="1800">
                <a:solidFill>
                  <a:schemeClr val="dk1"/>
                </a:solidFill>
                <a:highlight>
                  <a:srgbClr val="FFFFFF"/>
                </a:highlight>
              </a:rPr>
              <a:t>); </a:t>
            </a:r>
            <a:endParaRPr sz="1800">
              <a:solidFill>
                <a:schemeClr val="dk1"/>
              </a:solidFill>
              <a:highlight>
                <a:srgbClr val="FFFFFF"/>
              </a:highlight>
            </a:endParaRPr>
          </a:p>
          <a:p>
            <a:pPr indent="-241300" lvl="0" marL="254000" rtl="0" algn="l">
              <a:spcBef>
                <a:spcPts val="0"/>
              </a:spcBef>
              <a:spcAft>
                <a:spcPts val="0"/>
              </a:spcAft>
              <a:buClr>
                <a:schemeClr val="dk1"/>
              </a:buClr>
              <a:buSzPts val="1800"/>
              <a:buChar char="●"/>
            </a:pPr>
            <a:r>
              <a:rPr lang="it" sz="1800">
                <a:solidFill>
                  <a:schemeClr val="dk1"/>
                </a:solidFill>
                <a:highlight>
                  <a:srgbClr val="FFFFFF"/>
                </a:highlight>
              </a:rPr>
              <a:t>uso dell'</a:t>
            </a:r>
            <a:r>
              <a:rPr b="1" lang="it" sz="1800">
                <a:solidFill>
                  <a:schemeClr val="dk1"/>
                </a:solidFill>
                <a:highlight>
                  <a:srgbClr val="FFFFFF"/>
                </a:highlight>
              </a:rPr>
              <a:t>inglese</a:t>
            </a:r>
            <a:r>
              <a:rPr lang="it" sz="1800">
                <a:solidFill>
                  <a:schemeClr val="dk1"/>
                </a:solidFill>
                <a:highlight>
                  <a:srgbClr val="FFFFFF"/>
                </a:highlight>
              </a:rPr>
              <a:t> come lingua predefinita per facilitare il trattamento del mondo intero come un mercato unico; </a:t>
            </a:r>
            <a:endParaRPr sz="1800">
              <a:solidFill>
                <a:schemeClr val="dk1"/>
              </a:solidFill>
              <a:highlight>
                <a:srgbClr val="FFFFFF"/>
              </a:highlight>
            </a:endParaRPr>
          </a:p>
          <a:p>
            <a:pPr indent="-241300" lvl="0" marL="254000" rtl="0" algn="l">
              <a:spcBef>
                <a:spcPts val="0"/>
              </a:spcBef>
              <a:spcAft>
                <a:spcPts val="0"/>
              </a:spcAft>
              <a:buClr>
                <a:schemeClr val="dk1"/>
              </a:buClr>
              <a:buSzPts val="1800"/>
              <a:buChar char="●"/>
            </a:pPr>
            <a:r>
              <a:rPr b="1" i="1" lang="it" sz="1800">
                <a:solidFill>
                  <a:schemeClr val="dk1"/>
                </a:solidFill>
                <a:highlight>
                  <a:srgbClr val="FFFFFF"/>
                </a:highlight>
              </a:rPr>
              <a:t>biblioteche</a:t>
            </a:r>
            <a:r>
              <a:rPr lang="it" sz="1800">
                <a:solidFill>
                  <a:schemeClr val="dk1"/>
                </a:solidFill>
                <a:highlight>
                  <a:srgbClr val="FFFFFF"/>
                </a:highlight>
              </a:rPr>
              <a:t> = </a:t>
            </a:r>
            <a:r>
              <a:rPr b="1" i="1" lang="it" sz="1800">
                <a:solidFill>
                  <a:schemeClr val="dk1"/>
                </a:solidFill>
                <a:highlight>
                  <a:srgbClr val="FFFFFF"/>
                </a:highlight>
              </a:rPr>
              <a:t>mercato primario</a:t>
            </a:r>
            <a:r>
              <a:rPr lang="it" sz="1800">
                <a:solidFill>
                  <a:schemeClr val="dk1"/>
                </a:solidFill>
                <a:highlight>
                  <a:srgbClr val="FFFFFF"/>
                </a:highlight>
              </a:rPr>
              <a:t> delle riviste. </a:t>
            </a:r>
            <a:endParaRPr sz="18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sz="18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it" sz="1800">
                <a:solidFill>
                  <a:schemeClr val="dk1"/>
                </a:solidFill>
                <a:highlight>
                  <a:srgbClr val="FFFFFF"/>
                </a:highlight>
              </a:rPr>
              <a:t>Le riviste divengono sempre più centrali nel sistema di comunicazione accademica.</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700">
              <a:solidFill>
                <a:schemeClr val="dk1"/>
              </a:solidFill>
            </a:endParaRPr>
          </a:p>
          <a:p>
            <a:pPr indent="0" lvl="0" marL="0" rtl="0" algn="l">
              <a:spcBef>
                <a:spcPts val="0"/>
              </a:spcBef>
              <a:spcAft>
                <a:spcPts val="0"/>
              </a:spcAft>
              <a:buNone/>
            </a:pPr>
            <a:r>
              <a:t/>
            </a:r>
            <a:endParaRPr sz="1700">
              <a:solidFill>
                <a:schemeClr val="dk1"/>
              </a:solidFill>
            </a:endParaRPr>
          </a:p>
        </p:txBody>
      </p:sp>
      <p:sp>
        <p:nvSpPr>
          <p:cNvPr id="896" name="Google Shape;896;p103"/>
          <p:cNvSpPr txBox="1"/>
          <p:nvPr>
            <p:ph idx="12" type="sldNum"/>
          </p:nvPr>
        </p:nvSpPr>
        <p:spPr>
          <a:xfrm>
            <a:off x="4765774" y="2622984"/>
            <a:ext cx="308400" cy="221700"/>
          </a:xfrm>
          <a:prstGeom prst="rect">
            <a:avLst/>
          </a:prstGeom>
        </p:spPr>
        <p:txBody>
          <a:bodyPr anchorCtr="0" anchor="ctr" bIns="51425" lIns="51425" spcFirstLastPara="1" rIns="51425" wrap="square" tIns="51425">
            <a:noAutofit/>
          </a:bodyPr>
          <a:lstStyle/>
          <a:p>
            <a:pPr indent="0" lvl="0" marL="0" rtl="0" algn="r">
              <a:spcBef>
                <a:spcPts val="0"/>
              </a:spcBef>
              <a:spcAft>
                <a:spcPts val="0"/>
              </a:spcAft>
              <a:buClr>
                <a:srgbClr val="000000"/>
              </a:buClr>
              <a:buSzPts val="800"/>
              <a:buFont typeface="Arial"/>
              <a:buNone/>
            </a:pPr>
            <a:fld id="{00000000-1234-1234-1234-123412341234}" type="slidenum">
              <a:rPr lang="it"/>
              <a:t>‹#›</a:t>
            </a:fld>
            <a:endParaRPr/>
          </a:p>
        </p:txBody>
      </p:sp>
      <p:sp>
        <p:nvSpPr>
          <p:cNvPr id="897" name="Google Shape;897;p103"/>
          <p:cNvSpPr txBox="1"/>
          <p:nvPr>
            <p:ph type="title"/>
          </p:nvPr>
        </p:nvSpPr>
        <p:spPr>
          <a:xfrm>
            <a:off x="316463" y="187850"/>
            <a:ext cx="8520600" cy="572700"/>
          </a:xfrm>
          <a:prstGeom prst="rect">
            <a:avLst/>
          </a:prstGeom>
        </p:spPr>
        <p:txBody>
          <a:bodyPr anchorCtr="0" anchor="t" bIns="51425" lIns="51425" spcFirstLastPara="1" rIns="51425" wrap="square" tIns="51425">
            <a:noAutofit/>
          </a:bodyPr>
          <a:lstStyle/>
          <a:p>
            <a:pPr indent="0" lvl="0" marL="0" rtl="0" algn="l">
              <a:spcBef>
                <a:spcPts val="0"/>
              </a:spcBef>
              <a:spcAft>
                <a:spcPts val="0"/>
              </a:spcAft>
              <a:buNone/>
            </a:pPr>
            <a:r>
              <a:rPr b="1" lang="it" sz="3100">
                <a:solidFill>
                  <a:schemeClr val="accent2"/>
                </a:solidFill>
                <a:latin typeface="Arial"/>
                <a:ea typeface="Arial"/>
                <a:cs typeface="Arial"/>
                <a:sym typeface="Arial"/>
              </a:rPr>
              <a:t>L’ascesa delle riviste scientifiche</a:t>
            </a:r>
            <a:endParaRPr b="1" sz="3100">
              <a:solidFill>
                <a:schemeClr val="accent2"/>
              </a:solidFill>
              <a:latin typeface="Arial"/>
              <a:ea typeface="Arial"/>
              <a:cs typeface="Arial"/>
              <a:sym typeface="Arial"/>
            </a:endParaRPr>
          </a:p>
        </p:txBody>
      </p:sp>
      <p:pic>
        <p:nvPicPr>
          <p:cNvPr id="898" name="Google Shape;898;p103"/>
          <p:cNvPicPr preferRelativeResize="0"/>
          <p:nvPr/>
        </p:nvPicPr>
        <p:blipFill>
          <a:blip r:embed="rId3">
            <a:alphaModFix/>
          </a:blip>
          <a:stretch>
            <a:fillRect/>
          </a:stretch>
        </p:blipFill>
        <p:spPr>
          <a:xfrm>
            <a:off x="76200" y="912950"/>
            <a:ext cx="2748849" cy="27488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04"/>
          <p:cNvSpPr txBox="1"/>
          <p:nvPr/>
        </p:nvSpPr>
        <p:spPr>
          <a:xfrm>
            <a:off x="88675" y="4856300"/>
            <a:ext cx="9969600" cy="45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it" sz="1000"/>
              <a:t>Cfr: J.-C. Guédon, </a:t>
            </a:r>
            <a:r>
              <a:rPr lang="it" sz="1000" u="sng">
                <a:solidFill>
                  <a:schemeClr val="hlink"/>
                </a:solidFill>
                <a:hlinkClick r:id="rId3"/>
              </a:rPr>
              <a:t>In Oldenburg’s long shadow</a:t>
            </a:r>
            <a:r>
              <a:rPr lang="it" sz="1000"/>
              <a:t>; </a:t>
            </a:r>
            <a:r>
              <a:rPr lang="it" sz="1000">
                <a:solidFill>
                  <a:schemeClr val="dk1"/>
                </a:solidFill>
                <a:highlight>
                  <a:srgbClr val="F9F9F9"/>
                </a:highlight>
              </a:rPr>
              <a:t>ISI Presents - Putting Scientific Information to Work - Part 1, https://www.youtube.com/watch?v=YwPRI9ug6BY</a:t>
            </a:r>
            <a:endParaRPr sz="1000">
              <a:solidFill>
                <a:schemeClr val="dk1"/>
              </a:solidFill>
              <a:highlight>
                <a:srgbClr val="F9F9F9"/>
              </a:highlight>
            </a:endParaRPr>
          </a:p>
          <a:p>
            <a:pPr indent="0" lvl="0" marL="0" rtl="0" algn="l">
              <a:spcBef>
                <a:spcPts val="0"/>
              </a:spcBef>
              <a:spcAft>
                <a:spcPts val="0"/>
              </a:spcAft>
              <a:buNone/>
            </a:pPr>
            <a:r>
              <a:rPr lang="it" sz="1000"/>
              <a:t> </a:t>
            </a:r>
            <a:endParaRPr sz="1000"/>
          </a:p>
          <a:p>
            <a:pPr indent="0" lvl="0" marL="0" rtl="0" algn="l">
              <a:spcBef>
                <a:spcPts val="0"/>
              </a:spcBef>
              <a:spcAft>
                <a:spcPts val="0"/>
              </a:spcAft>
              <a:buNone/>
            </a:pPr>
            <a:r>
              <a:t/>
            </a:r>
            <a:endParaRPr sz="1000"/>
          </a:p>
        </p:txBody>
      </p:sp>
      <p:sp>
        <p:nvSpPr>
          <p:cNvPr id="904" name="Google Shape;904;p104"/>
          <p:cNvSpPr txBox="1"/>
          <p:nvPr/>
        </p:nvSpPr>
        <p:spPr>
          <a:xfrm>
            <a:off x="0" y="-76200"/>
            <a:ext cx="9144000" cy="93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it" sz="3100">
                <a:solidFill>
                  <a:schemeClr val="accent2"/>
                </a:solidFill>
              </a:rPr>
              <a:t>Gli indici bibliometrici</a:t>
            </a:r>
            <a:endParaRPr b="1" sz="3100">
              <a:solidFill>
                <a:schemeClr val="accent2"/>
              </a:solidFill>
            </a:endParaRPr>
          </a:p>
        </p:txBody>
      </p:sp>
      <p:sp>
        <p:nvSpPr>
          <p:cNvPr id="905" name="Google Shape;905;p104"/>
          <p:cNvSpPr txBox="1"/>
          <p:nvPr/>
        </p:nvSpPr>
        <p:spPr>
          <a:xfrm>
            <a:off x="469673" y="735192"/>
            <a:ext cx="8484000" cy="332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800"/>
              <a:t>1960: </a:t>
            </a:r>
            <a:r>
              <a:rPr b="1" lang="it" sz="1800"/>
              <a:t>Eugene Garfield</a:t>
            </a:r>
            <a:r>
              <a:rPr lang="it" sz="1800"/>
              <a:t> (ISI) crea lo Science Citation Index (ora: Web of Science), uno strumento bibliografico per fornire una “Cartografia delle citazioni”.</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it" sz="1800"/>
              <a:t>e</a:t>
            </a:r>
            <a:r>
              <a:rPr i="1" lang="it" sz="1800"/>
              <a:t> introduce i seguenti concetti:</a:t>
            </a:r>
            <a:endParaRPr i="1"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rPr lang="it" sz="1400"/>
              <a:t>“</a:t>
            </a:r>
            <a:r>
              <a:rPr b="1" lang="it" sz="1400"/>
              <a:t>Core Journals"</a:t>
            </a:r>
            <a:r>
              <a:rPr lang="it" sz="1400"/>
              <a:t>: basato sulla nozione di "riviste fondamentali per una scienza fondamentale" (legge di Bradford); </a:t>
            </a:r>
            <a:r>
              <a:rPr lang="it" sz="1400">
                <a:solidFill>
                  <a:schemeClr val="dk1"/>
                </a:solidFill>
              </a:rPr>
              <a:t>Il numero delle riviste fondamentali selezionate, sebbene sia gradualmente cresciuto, è stato limitato a poche migliaia di titoli, una piccola frazione di tutte le riviste scientifiche pubblicate nel mondo.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it" sz="1400">
                <a:solidFill>
                  <a:schemeClr val="dk1"/>
                </a:solidFill>
              </a:rPr>
              <a:t>“Impact Factor"</a:t>
            </a:r>
            <a:r>
              <a:rPr lang="it" sz="1400">
                <a:solidFill>
                  <a:schemeClr val="dk1"/>
                </a:solidFill>
              </a:rPr>
              <a:t>: una forma di misurazione standardizzata introdotta dall'ISI, che consente di determinare l'impatto di un articolo su pubblicazioni successive;</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b="1" lang="it" sz="1400"/>
              <a:t>Il ruolo delle riviste</a:t>
            </a:r>
            <a:r>
              <a:rPr lang="it" sz="1400"/>
              <a:t>:  concedono diritti di proprietà intellettuale; forniscono un marchio; funzionano come un sistema di gestione della carriera.</a:t>
            </a:r>
            <a:endParaRPr sz="1400"/>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rPr b="1" lang="it" sz="1400">
                <a:solidFill>
                  <a:schemeClr val="accent2"/>
                </a:solidFill>
              </a:rPr>
              <a:t>→ Quello che era considerato uno strumento utile per compiere scelte difficili è divenuto un concetto generale con pretese universali. </a:t>
            </a:r>
            <a:endParaRPr b="1" sz="1400">
              <a:solidFill>
                <a:schemeClr val="accent2"/>
              </a:solidFill>
            </a:endParaRPr>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None/>
            </a:pPr>
            <a:r>
              <a:t/>
            </a:r>
            <a:endParaRPr sz="1400"/>
          </a:p>
        </p:txBody>
      </p:sp>
      <p:sp>
        <p:nvSpPr>
          <p:cNvPr id="906" name="Google Shape;906;p104"/>
          <p:cNvSpPr txBox="1"/>
          <p:nvPr>
            <p:ph idx="12" type="sldNum"/>
          </p:nvPr>
        </p:nvSpPr>
        <p:spPr>
          <a:xfrm>
            <a:off x="4765774" y="2622984"/>
            <a:ext cx="308400" cy="221700"/>
          </a:xfrm>
          <a:prstGeom prst="rect">
            <a:avLst/>
          </a:prstGeom>
        </p:spPr>
        <p:txBody>
          <a:bodyPr anchorCtr="0" anchor="ctr" bIns="51425" lIns="51425" spcFirstLastPara="1" rIns="51425" wrap="square" tIns="51425">
            <a:noAutofit/>
          </a:bodyPr>
          <a:lstStyle/>
          <a:p>
            <a:pPr indent="0" lvl="0" marL="0" rtl="0" algn="r">
              <a:spcBef>
                <a:spcPts val="0"/>
              </a:spcBef>
              <a:spcAft>
                <a:spcPts val="0"/>
              </a:spcAft>
              <a:buClr>
                <a:srgbClr val="000000"/>
              </a:buClr>
              <a:buSzPts val="800"/>
              <a:buFont typeface="Arial"/>
              <a:buNone/>
            </a:pPr>
            <a:fld id="{00000000-1234-1234-1234-123412341234}" type="slidenum">
              <a:rPr lang="it"/>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05"/>
          <p:cNvSpPr txBox="1"/>
          <p:nvPr/>
        </p:nvSpPr>
        <p:spPr>
          <a:xfrm>
            <a:off x="1569080" y="1478747"/>
            <a:ext cx="6427200" cy="240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it" sz="4100">
                <a:solidFill>
                  <a:schemeClr val="accent2"/>
                </a:solidFill>
              </a:rPr>
              <a:t>le riviste scientifiche </a:t>
            </a:r>
            <a:endParaRPr b="1" sz="4100">
              <a:solidFill>
                <a:schemeClr val="accent2"/>
              </a:solidFill>
            </a:endParaRPr>
          </a:p>
          <a:p>
            <a:pPr indent="0" lvl="0" marL="0" rtl="0" algn="ctr">
              <a:spcBef>
                <a:spcPts val="0"/>
              </a:spcBef>
              <a:spcAft>
                <a:spcPts val="0"/>
              </a:spcAft>
              <a:buNone/>
            </a:pPr>
            <a:r>
              <a:rPr b="1" lang="it" sz="4100">
                <a:solidFill>
                  <a:schemeClr val="accent2"/>
                </a:solidFill>
              </a:rPr>
              <a:t>sono arrivate a “misurare” </a:t>
            </a:r>
            <a:endParaRPr b="1" sz="4100">
              <a:solidFill>
                <a:schemeClr val="accent2"/>
              </a:solidFill>
            </a:endParaRPr>
          </a:p>
          <a:p>
            <a:pPr indent="0" lvl="0" marL="0" rtl="0" algn="ctr">
              <a:spcBef>
                <a:spcPts val="0"/>
              </a:spcBef>
              <a:spcAft>
                <a:spcPts val="0"/>
              </a:spcAft>
              <a:buNone/>
            </a:pPr>
            <a:r>
              <a:rPr b="1" lang="it" sz="4100">
                <a:solidFill>
                  <a:schemeClr val="accent2"/>
                </a:solidFill>
              </a:rPr>
              <a:t>la qualità (eccellenza!) </a:t>
            </a:r>
            <a:endParaRPr b="1" sz="4100">
              <a:solidFill>
                <a:schemeClr val="accent2"/>
              </a:solidFill>
            </a:endParaRPr>
          </a:p>
          <a:p>
            <a:pPr indent="0" lvl="0" marL="0" rtl="0" algn="ctr">
              <a:spcBef>
                <a:spcPts val="0"/>
              </a:spcBef>
              <a:spcAft>
                <a:spcPts val="0"/>
              </a:spcAft>
              <a:buNone/>
            </a:pPr>
            <a:r>
              <a:rPr b="1" lang="it" sz="4100">
                <a:solidFill>
                  <a:schemeClr val="accent2"/>
                </a:solidFill>
              </a:rPr>
              <a:t>della scienza</a:t>
            </a:r>
            <a:endParaRPr b="1" sz="4100">
              <a:solidFill>
                <a:schemeClr val="accent2"/>
              </a:solidFill>
            </a:endParaRPr>
          </a:p>
          <a:p>
            <a:pPr indent="0" lvl="0" marL="0" rtl="0" algn="ctr">
              <a:spcBef>
                <a:spcPts val="0"/>
              </a:spcBef>
              <a:spcAft>
                <a:spcPts val="0"/>
              </a:spcAft>
              <a:buNone/>
            </a:pPr>
            <a:r>
              <a:t/>
            </a:r>
            <a:endParaRPr b="1" sz="4100">
              <a:solidFill>
                <a:schemeClr val="accen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06"/>
          <p:cNvSpPr txBox="1"/>
          <p:nvPr/>
        </p:nvSpPr>
        <p:spPr>
          <a:xfrm>
            <a:off x="412569" y="4802056"/>
            <a:ext cx="5451300" cy="45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it" sz="1000"/>
              <a:t>Fonte: </a:t>
            </a:r>
            <a:r>
              <a:rPr lang="it" sz="1000" u="sng">
                <a:solidFill>
                  <a:schemeClr val="hlink"/>
                </a:solidFill>
                <a:hlinkClick r:id="rId3"/>
              </a:rPr>
              <a:t>https://en.wikipedia.org/wiki/Impact_factor</a:t>
            </a:r>
            <a:endParaRPr sz="1000"/>
          </a:p>
          <a:p>
            <a:pPr indent="0" lvl="0" marL="0" rtl="0" algn="l">
              <a:spcBef>
                <a:spcPts val="0"/>
              </a:spcBef>
              <a:spcAft>
                <a:spcPts val="0"/>
              </a:spcAft>
              <a:buNone/>
            </a:pPr>
            <a:r>
              <a:t/>
            </a:r>
            <a:endParaRPr sz="1000"/>
          </a:p>
        </p:txBody>
      </p:sp>
      <p:sp>
        <p:nvSpPr>
          <p:cNvPr id="917" name="Google Shape;917;p106"/>
          <p:cNvSpPr txBox="1"/>
          <p:nvPr/>
        </p:nvSpPr>
        <p:spPr>
          <a:xfrm>
            <a:off x="0" y="0"/>
            <a:ext cx="9144000" cy="93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it" sz="3100">
                <a:solidFill>
                  <a:schemeClr val="accent2"/>
                </a:solidFill>
              </a:rPr>
              <a:t>I principali indici bibliometrici </a:t>
            </a:r>
            <a:endParaRPr b="1" sz="3100">
              <a:solidFill>
                <a:schemeClr val="accent2"/>
              </a:solidFill>
            </a:endParaRPr>
          </a:p>
        </p:txBody>
      </p:sp>
      <p:sp>
        <p:nvSpPr>
          <p:cNvPr id="918" name="Google Shape;918;p106"/>
          <p:cNvSpPr txBox="1"/>
          <p:nvPr/>
        </p:nvSpPr>
        <p:spPr>
          <a:xfrm>
            <a:off x="132525" y="2770513"/>
            <a:ext cx="4055400" cy="3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a:t>E’</a:t>
            </a:r>
            <a:r>
              <a:rPr lang="it"/>
              <a:t> un indice sintetico che misura il numero medio di citazioni ricevute in un particolare anno da articoli pubblicati in una rivista scientifica (Journal) nei due anni precedenti</a:t>
            </a:r>
            <a:endParaRPr/>
          </a:p>
        </p:txBody>
      </p:sp>
      <p:sp>
        <p:nvSpPr>
          <p:cNvPr id="919" name="Google Shape;919;p106"/>
          <p:cNvSpPr txBox="1"/>
          <p:nvPr/>
        </p:nvSpPr>
        <p:spPr>
          <a:xfrm>
            <a:off x="5617799" y="2129125"/>
            <a:ext cx="3526200" cy="372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it" sz="1500"/>
              <a:t>e’</a:t>
            </a:r>
            <a:r>
              <a:rPr lang="it" sz="1500"/>
              <a:t> un indice che tenta di misurare sia la produttività che l'impatto di un lavoro scientifico</a:t>
            </a:r>
            <a:endParaRPr sz="1100"/>
          </a:p>
        </p:txBody>
      </p:sp>
      <p:sp>
        <p:nvSpPr>
          <p:cNvPr id="920" name="Google Shape;920;p106"/>
          <p:cNvSpPr txBox="1"/>
          <p:nvPr/>
        </p:nvSpPr>
        <p:spPr>
          <a:xfrm>
            <a:off x="5961179" y="4828140"/>
            <a:ext cx="5451300" cy="45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it" sz="1000"/>
              <a:t>Fonte: </a:t>
            </a:r>
            <a:r>
              <a:rPr lang="it" sz="1000" u="sng">
                <a:solidFill>
                  <a:schemeClr val="hlink"/>
                </a:solidFill>
                <a:hlinkClick r:id="rId4"/>
              </a:rPr>
              <a:t>https://en.wikipedia.org/wiki/H-index</a:t>
            </a:r>
            <a:endParaRPr sz="1000"/>
          </a:p>
          <a:p>
            <a:pPr indent="0" lvl="0" marL="0" rtl="0" algn="l">
              <a:spcBef>
                <a:spcPts val="0"/>
              </a:spcBef>
              <a:spcAft>
                <a:spcPts val="0"/>
              </a:spcAft>
              <a:buNone/>
            </a:pPr>
            <a:r>
              <a:t/>
            </a:r>
            <a:endParaRPr sz="1400"/>
          </a:p>
        </p:txBody>
      </p:sp>
      <p:sp>
        <p:nvSpPr>
          <p:cNvPr id="921" name="Google Shape;921;p106"/>
          <p:cNvSpPr/>
          <p:nvPr/>
        </p:nvSpPr>
        <p:spPr>
          <a:xfrm>
            <a:off x="-241725" y="1897525"/>
            <a:ext cx="4351200" cy="841200"/>
          </a:xfrm>
          <a:prstGeom prst="flowChartAlternateProcess">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06"/>
          <p:cNvSpPr/>
          <p:nvPr/>
        </p:nvSpPr>
        <p:spPr>
          <a:xfrm>
            <a:off x="5571175" y="1287925"/>
            <a:ext cx="4351200" cy="841200"/>
          </a:xfrm>
          <a:prstGeom prst="flowChartAlternateProcess">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06"/>
          <p:cNvSpPr txBox="1"/>
          <p:nvPr/>
        </p:nvSpPr>
        <p:spPr>
          <a:xfrm>
            <a:off x="9683645" y="1752438"/>
            <a:ext cx="5726100" cy="2421000"/>
          </a:xfrm>
          <a:prstGeom prst="rect">
            <a:avLst/>
          </a:prstGeom>
          <a:noFill/>
          <a:ln>
            <a:noFill/>
          </a:ln>
        </p:spPr>
        <p:txBody>
          <a:bodyPr anchorCtr="0" anchor="ctr" bIns="180000" lIns="0" spcFirstLastPara="1" rIns="0" wrap="square" tIns="180000">
            <a:noAutofit/>
          </a:bodyPr>
          <a:lstStyle/>
          <a:p>
            <a:pPr indent="0" lvl="0" marL="0" rtl="0" algn="l">
              <a:spcBef>
                <a:spcPts val="0"/>
              </a:spcBef>
              <a:spcAft>
                <a:spcPts val="0"/>
              </a:spcAft>
              <a:buNone/>
            </a:pPr>
            <a:r>
              <a:rPr lang="it" sz="860">
                <a:solidFill>
                  <a:srgbClr val="353535"/>
                </a:solidFill>
              </a:rPr>
              <a:t>For a </a:t>
            </a:r>
            <a:r>
              <a:rPr b="1" lang="it" sz="860">
                <a:solidFill>
                  <a:srgbClr val="353535"/>
                </a:solidFill>
              </a:rPr>
              <a:t>researcher</a:t>
            </a:r>
            <a:r>
              <a:rPr lang="it" sz="860">
                <a:solidFill>
                  <a:srgbClr val="353535"/>
                </a:solidFill>
              </a:rPr>
              <a:t>: the maximum value of </a:t>
            </a:r>
            <a:r>
              <a:rPr i="1" lang="it" sz="860">
                <a:solidFill>
                  <a:srgbClr val="353535"/>
                </a:solidFill>
              </a:rPr>
              <a:t>h</a:t>
            </a:r>
            <a:r>
              <a:rPr lang="it" sz="860">
                <a:solidFill>
                  <a:srgbClr val="353535"/>
                </a:solidFill>
              </a:rPr>
              <a:t> such that the given author has published </a:t>
            </a:r>
            <a:r>
              <a:rPr i="1" lang="it" sz="860">
                <a:solidFill>
                  <a:srgbClr val="353535"/>
                </a:solidFill>
              </a:rPr>
              <a:t>h</a:t>
            </a:r>
            <a:r>
              <a:rPr lang="it" sz="860">
                <a:solidFill>
                  <a:srgbClr val="353535"/>
                </a:solidFill>
              </a:rPr>
              <a:t> papers that have each been cited at least </a:t>
            </a:r>
            <a:r>
              <a:rPr i="1" lang="it" sz="860">
                <a:solidFill>
                  <a:srgbClr val="353535"/>
                </a:solidFill>
              </a:rPr>
              <a:t>h</a:t>
            </a:r>
            <a:r>
              <a:rPr lang="it" sz="860">
                <a:solidFill>
                  <a:srgbClr val="353535"/>
                </a:solidFill>
              </a:rPr>
              <a:t> times</a:t>
            </a:r>
            <a:endParaRPr sz="860">
              <a:solidFill>
                <a:srgbClr val="353535"/>
              </a:solidFill>
            </a:endParaRPr>
          </a:p>
        </p:txBody>
      </p:sp>
      <p:sp>
        <p:nvSpPr>
          <p:cNvPr id="924" name="Google Shape;924;p106"/>
          <p:cNvSpPr txBox="1"/>
          <p:nvPr/>
        </p:nvSpPr>
        <p:spPr>
          <a:xfrm>
            <a:off x="4570425" y="768025"/>
            <a:ext cx="4257600" cy="1888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1" i="1" lang="it" sz="3200">
                <a:solidFill>
                  <a:srgbClr val="FEFFFF"/>
                </a:solidFill>
              </a:rPr>
              <a:t>H-index</a:t>
            </a:r>
            <a:endParaRPr b="1" i="1" sz="3200">
              <a:solidFill>
                <a:srgbClr val="FEFFFF"/>
              </a:solidFill>
            </a:endParaRPr>
          </a:p>
        </p:txBody>
      </p:sp>
      <p:sp>
        <p:nvSpPr>
          <p:cNvPr id="925" name="Google Shape;925;p106"/>
          <p:cNvSpPr txBox="1"/>
          <p:nvPr/>
        </p:nvSpPr>
        <p:spPr>
          <a:xfrm>
            <a:off x="366500" y="1377625"/>
            <a:ext cx="4055400" cy="1888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i="1" lang="it" sz="3200">
                <a:solidFill>
                  <a:srgbClr val="FEFFFF"/>
                </a:solidFill>
              </a:rPr>
              <a:t>Impact Factor</a:t>
            </a:r>
            <a:endParaRPr b="1" i="1" sz="3200">
              <a:solidFill>
                <a:srgbClr val="FE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107"/>
          <p:cNvSpPr txBox="1"/>
          <p:nvPr>
            <p:ph idx="1" type="body"/>
          </p:nvPr>
        </p:nvSpPr>
        <p:spPr>
          <a:xfrm>
            <a:off x="407197" y="830175"/>
            <a:ext cx="3996300" cy="3438000"/>
          </a:xfrm>
          <a:prstGeom prst="rect">
            <a:avLst/>
          </a:prstGeom>
          <a:noFill/>
          <a:ln>
            <a:noFill/>
          </a:ln>
        </p:spPr>
        <p:txBody>
          <a:bodyPr anchorCtr="0" anchor="t" bIns="0" lIns="0" spcFirstLastPara="1" rIns="0" wrap="square" tIns="101250">
            <a:noAutofit/>
          </a:bodyPr>
          <a:lstStyle/>
          <a:p>
            <a:pPr indent="-184150" lvl="0" marL="215900" rtl="0" algn="l">
              <a:lnSpc>
                <a:spcPct val="90000"/>
              </a:lnSpc>
              <a:spcBef>
                <a:spcPts val="0"/>
              </a:spcBef>
              <a:spcAft>
                <a:spcPts val="0"/>
              </a:spcAft>
              <a:buClr>
                <a:schemeClr val="dk1"/>
              </a:buClr>
              <a:buSzPts val="1100"/>
              <a:buChar char="•"/>
            </a:pPr>
            <a:r>
              <a:rPr b="0" lang="it" sz="1300">
                <a:solidFill>
                  <a:schemeClr val="dk1"/>
                </a:solidFill>
                <a:latin typeface="Arial"/>
                <a:ea typeface="Arial"/>
                <a:cs typeface="Arial"/>
                <a:sym typeface="Arial"/>
              </a:rPr>
              <a:t>Le riviste più recenti - anche se prestigiose - possono non avere l'IF per molti anni.</a:t>
            </a:r>
            <a:endParaRPr sz="1300">
              <a:solidFill>
                <a:schemeClr val="dk1"/>
              </a:solidFill>
              <a:latin typeface="Arial"/>
              <a:ea typeface="Arial"/>
              <a:cs typeface="Arial"/>
              <a:sym typeface="Arial"/>
            </a:endParaRPr>
          </a:p>
          <a:p>
            <a:pPr indent="-184150" lvl="0" marL="215900" rtl="0" algn="l">
              <a:lnSpc>
                <a:spcPct val="90000"/>
              </a:lnSpc>
              <a:spcBef>
                <a:spcPts val="700"/>
              </a:spcBef>
              <a:spcAft>
                <a:spcPts val="0"/>
              </a:spcAft>
              <a:buClr>
                <a:schemeClr val="dk1"/>
              </a:buClr>
              <a:buSzPts val="1100"/>
              <a:buChar char="•"/>
            </a:pPr>
            <a:r>
              <a:rPr b="0" lang="it" sz="1300">
                <a:solidFill>
                  <a:schemeClr val="dk1"/>
                </a:solidFill>
                <a:latin typeface="Arial"/>
                <a:ea typeface="Arial"/>
                <a:cs typeface="Arial"/>
                <a:sym typeface="Arial"/>
              </a:rPr>
              <a:t>Eugene Garfield e Thomson Reuters mettono in guardia nel valutare mediante </a:t>
            </a:r>
            <a:r>
              <a:rPr b="0" i="1" lang="it" sz="1300">
                <a:solidFill>
                  <a:schemeClr val="dk1"/>
                </a:solidFill>
                <a:latin typeface="Arial"/>
                <a:ea typeface="Arial"/>
                <a:cs typeface="Arial"/>
                <a:sym typeface="Arial"/>
              </a:rPr>
              <a:t>impact factor</a:t>
            </a:r>
            <a:r>
              <a:rPr b="0" lang="it" sz="1300">
                <a:solidFill>
                  <a:schemeClr val="dk1"/>
                </a:solidFill>
                <a:latin typeface="Arial"/>
                <a:ea typeface="Arial"/>
                <a:cs typeface="Arial"/>
                <a:sym typeface="Arial"/>
              </a:rPr>
              <a:t> i singoli ricercatori anche perché esiste una ampia variazione della qualità degli articoli in una singola rivista.</a:t>
            </a:r>
            <a:endParaRPr sz="1300">
              <a:solidFill>
                <a:schemeClr val="dk1"/>
              </a:solidFill>
              <a:latin typeface="Arial"/>
              <a:ea typeface="Arial"/>
              <a:cs typeface="Arial"/>
              <a:sym typeface="Arial"/>
            </a:endParaRPr>
          </a:p>
          <a:p>
            <a:pPr indent="-184150" lvl="0" marL="215900" rtl="0" algn="l">
              <a:lnSpc>
                <a:spcPct val="90000"/>
              </a:lnSpc>
              <a:spcBef>
                <a:spcPts val="700"/>
              </a:spcBef>
              <a:spcAft>
                <a:spcPts val="0"/>
              </a:spcAft>
              <a:buClr>
                <a:schemeClr val="dk1"/>
              </a:buClr>
              <a:buSzPts val="1100"/>
              <a:buChar char="•"/>
            </a:pPr>
            <a:r>
              <a:rPr b="0" lang="it" sz="1300">
                <a:solidFill>
                  <a:schemeClr val="dk1"/>
                </a:solidFill>
                <a:latin typeface="Arial"/>
                <a:ea typeface="Arial"/>
                <a:cs typeface="Arial"/>
                <a:sym typeface="Arial"/>
              </a:rPr>
              <a:t>Non tiene conto del numero di autori di un articolo, e dell’effettivo contributo di ciascun autore</a:t>
            </a:r>
            <a:endParaRPr sz="1300">
              <a:solidFill>
                <a:schemeClr val="dk1"/>
              </a:solidFill>
              <a:latin typeface="Arial"/>
              <a:ea typeface="Arial"/>
              <a:cs typeface="Arial"/>
              <a:sym typeface="Arial"/>
            </a:endParaRPr>
          </a:p>
          <a:p>
            <a:pPr indent="-184150" lvl="0" marL="215900" rtl="0" algn="l">
              <a:lnSpc>
                <a:spcPct val="90000"/>
              </a:lnSpc>
              <a:spcBef>
                <a:spcPts val="700"/>
              </a:spcBef>
              <a:spcAft>
                <a:spcPts val="0"/>
              </a:spcAft>
              <a:buClr>
                <a:schemeClr val="dk1"/>
              </a:buClr>
              <a:buSzPts val="1100"/>
              <a:buChar char="•"/>
            </a:pPr>
            <a:r>
              <a:rPr b="0" lang="it" sz="1300">
                <a:solidFill>
                  <a:schemeClr val="dk1"/>
                </a:solidFill>
                <a:latin typeface="Arial"/>
                <a:ea typeface="Arial"/>
                <a:cs typeface="Arial"/>
                <a:sym typeface="Arial"/>
              </a:rPr>
              <a:t>Ampia variazione dell'IF fra le discipline e fra riviste </a:t>
            </a:r>
            <a:r>
              <a:rPr b="0" i="1" lang="it" sz="1300" u="sng">
                <a:solidFill>
                  <a:schemeClr val="dk1"/>
                </a:solidFill>
                <a:latin typeface="Arial"/>
                <a:ea typeface="Arial"/>
                <a:cs typeface="Arial"/>
                <a:sym typeface="Arial"/>
                <a:hlinkClick r:id="rId3">
                  <a:extLst>
                    <a:ext uri="{A12FA001-AC4F-418D-AE19-62706E023703}">
                      <ahyp:hlinkClr val="tx"/>
                    </a:ext>
                  </a:extLst>
                </a:hlinkClick>
              </a:rPr>
              <a:t>mainstream</a:t>
            </a:r>
            <a:r>
              <a:rPr b="0" lang="it" sz="1300">
                <a:solidFill>
                  <a:schemeClr val="dk1"/>
                </a:solidFill>
                <a:latin typeface="Arial"/>
                <a:ea typeface="Arial"/>
                <a:cs typeface="Arial"/>
                <a:sym typeface="Arial"/>
              </a:rPr>
              <a:t> o focalizzate su argomenti più circoscritti</a:t>
            </a:r>
            <a:endParaRPr sz="1300">
              <a:solidFill>
                <a:schemeClr val="dk1"/>
              </a:solidFill>
              <a:latin typeface="Arial"/>
              <a:ea typeface="Arial"/>
              <a:cs typeface="Arial"/>
              <a:sym typeface="Arial"/>
            </a:endParaRPr>
          </a:p>
          <a:p>
            <a:pPr indent="-184150" lvl="0" marL="215900" rtl="0" algn="l">
              <a:lnSpc>
                <a:spcPct val="90000"/>
              </a:lnSpc>
              <a:spcBef>
                <a:spcPts val="700"/>
              </a:spcBef>
              <a:spcAft>
                <a:spcPts val="0"/>
              </a:spcAft>
              <a:buClr>
                <a:schemeClr val="dk1"/>
              </a:buClr>
              <a:buSzPts val="1100"/>
              <a:buChar char="•"/>
            </a:pPr>
            <a:r>
              <a:rPr b="0" lang="it" sz="1300">
                <a:solidFill>
                  <a:schemeClr val="dk1"/>
                </a:solidFill>
                <a:latin typeface="Arial"/>
                <a:ea typeface="Arial"/>
                <a:cs typeface="Arial"/>
                <a:sym typeface="Arial"/>
              </a:rPr>
              <a:t>Non tiene conto della multidisciplinarietà della ricerca.</a:t>
            </a:r>
            <a:endParaRPr sz="1300">
              <a:solidFill>
                <a:schemeClr val="dk1"/>
              </a:solidFill>
              <a:latin typeface="Arial"/>
              <a:ea typeface="Arial"/>
              <a:cs typeface="Arial"/>
              <a:sym typeface="Arial"/>
            </a:endParaRPr>
          </a:p>
          <a:p>
            <a:pPr indent="-114300" lvl="0" marL="215900" rtl="0" algn="l">
              <a:lnSpc>
                <a:spcPct val="90000"/>
              </a:lnSpc>
              <a:spcBef>
                <a:spcPts val="700"/>
              </a:spcBef>
              <a:spcAft>
                <a:spcPts val="0"/>
              </a:spcAft>
              <a:buSzPts val="1200"/>
              <a:buNone/>
            </a:pPr>
            <a:r>
              <a:t/>
            </a:r>
            <a:endParaRPr b="0" sz="1300">
              <a:solidFill>
                <a:schemeClr val="dk1"/>
              </a:solidFill>
              <a:latin typeface="Arial"/>
              <a:ea typeface="Arial"/>
              <a:cs typeface="Arial"/>
              <a:sym typeface="Arial"/>
            </a:endParaRPr>
          </a:p>
          <a:p>
            <a:pPr indent="-114300" lvl="0" marL="215900" rtl="0" algn="l">
              <a:lnSpc>
                <a:spcPct val="90000"/>
              </a:lnSpc>
              <a:spcBef>
                <a:spcPts val="700"/>
              </a:spcBef>
              <a:spcAft>
                <a:spcPts val="0"/>
              </a:spcAft>
              <a:buSzPts val="1200"/>
              <a:buNone/>
            </a:pPr>
            <a:r>
              <a:t/>
            </a:r>
            <a:endParaRPr b="0" sz="1300">
              <a:solidFill>
                <a:schemeClr val="dk1"/>
              </a:solidFill>
              <a:latin typeface="Arial"/>
              <a:ea typeface="Arial"/>
              <a:cs typeface="Arial"/>
              <a:sym typeface="Arial"/>
            </a:endParaRPr>
          </a:p>
          <a:p>
            <a:pPr indent="-114300" lvl="0" marL="215900" rtl="0" algn="l">
              <a:lnSpc>
                <a:spcPct val="90000"/>
              </a:lnSpc>
              <a:spcBef>
                <a:spcPts val="700"/>
              </a:spcBef>
              <a:spcAft>
                <a:spcPts val="0"/>
              </a:spcAft>
              <a:buSzPts val="1200"/>
              <a:buNone/>
            </a:pPr>
            <a:r>
              <a:t/>
            </a:r>
            <a:endParaRPr sz="1300">
              <a:solidFill>
                <a:schemeClr val="dk1"/>
              </a:solidFill>
              <a:latin typeface="Arial"/>
              <a:ea typeface="Arial"/>
              <a:cs typeface="Arial"/>
              <a:sym typeface="Arial"/>
            </a:endParaRPr>
          </a:p>
        </p:txBody>
      </p:sp>
      <p:sp>
        <p:nvSpPr>
          <p:cNvPr id="931" name="Google Shape;931;p107"/>
          <p:cNvSpPr txBox="1"/>
          <p:nvPr>
            <p:ph idx="2" type="body"/>
          </p:nvPr>
        </p:nvSpPr>
        <p:spPr>
          <a:xfrm>
            <a:off x="400050" y="190203"/>
            <a:ext cx="7610700" cy="6447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Clr>
                <a:schemeClr val="accent1"/>
              </a:buClr>
              <a:buSzPts val="2300"/>
              <a:buFont typeface="Helvetica Neue"/>
              <a:buNone/>
            </a:pPr>
            <a:r>
              <a:rPr lang="it">
                <a:solidFill>
                  <a:schemeClr val="accent2"/>
                </a:solidFill>
              </a:rPr>
              <a:t>Indici bibliometrici</a:t>
            </a:r>
            <a:r>
              <a:rPr lang="it">
                <a:solidFill>
                  <a:schemeClr val="accent2"/>
                </a:solidFill>
              </a:rPr>
              <a:t>: criticità</a:t>
            </a:r>
            <a:endParaRPr>
              <a:solidFill>
                <a:schemeClr val="accent2"/>
              </a:solidFill>
            </a:endParaRPr>
          </a:p>
        </p:txBody>
      </p:sp>
      <p:sp>
        <p:nvSpPr>
          <p:cNvPr id="932" name="Google Shape;932;p107"/>
          <p:cNvSpPr txBox="1"/>
          <p:nvPr>
            <p:ph idx="12" type="sldNum"/>
          </p:nvPr>
        </p:nvSpPr>
        <p:spPr>
          <a:xfrm>
            <a:off x="4927011" y="2705863"/>
            <a:ext cx="160800" cy="119100"/>
          </a:xfrm>
          <a:prstGeom prst="rect">
            <a:avLst/>
          </a:prstGeom>
        </p:spPr>
        <p:txBody>
          <a:bodyPr anchorCtr="0" anchor="ctr" bIns="25700" lIns="51425" spcFirstLastPara="1" rIns="51425" wrap="square" tIns="25700">
            <a:noAutofit/>
          </a:bodyPr>
          <a:lstStyle/>
          <a:p>
            <a:pPr indent="0" lvl="0" marL="0" rtl="0" algn="r">
              <a:spcBef>
                <a:spcPts val="0"/>
              </a:spcBef>
              <a:spcAft>
                <a:spcPts val="0"/>
              </a:spcAft>
              <a:buClr>
                <a:srgbClr val="000000"/>
              </a:buClr>
              <a:buSzPts val="900"/>
              <a:buFont typeface="Arial"/>
              <a:buNone/>
            </a:pPr>
            <a:fld id="{00000000-1234-1234-1234-123412341234}" type="slidenum">
              <a:rPr lang="it"/>
              <a:t>‹#›</a:t>
            </a:fld>
            <a:endParaRPr/>
          </a:p>
        </p:txBody>
      </p:sp>
      <p:sp>
        <p:nvSpPr>
          <p:cNvPr id="933" name="Google Shape;933;p107"/>
          <p:cNvSpPr txBox="1"/>
          <p:nvPr>
            <p:ph idx="1" type="body"/>
          </p:nvPr>
        </p:nvSpPr>
        <p:spPr>
          <a:xfrm>
            <a:off x="4845847" y="855986"/>
            <a:ext cx="3803100" cy="3438000"/>
          </a:xfrm>
          <a:prstGeom prst="rect">
            <a:avLst/>
          </a:prstGeom>
          <a:noFill/>
          <a:ln>
            <a:noFill/>
          </a:ln>
        </p:spPr>
        <p:txBody>
          <a:bodyPr anchorCtr="0" anchor="t" bIns="0" lIns="0" spcFirstLastPara="1" rIns="0" wrap="square" tIns="101250">
            <a:normAutofit/>
          </a:bodyPr>
          <a:lstStyle/>
          <a:p>
            <a:pPr indent="-160496" lvl="0" marL="215900" rtl="0" algn="l">
              <a:lnSpc>
                <a:spcPct val="90000"/>
              </a:lnSpc>
              <a:spcBef>
                <a:spcPts val="0"/>
              </a:spcBef>
              <a:spcAft>
                <a:spcPts val="0"/>
              </a:spcAft>
              <a:buClr>
                <a:schemeClr val="dk1"/>
              </a:buClr>
              <a:buSzPts val="927"/>
              <a:buChar char="•"/>
            </a:pPr>
            <a:r>
              <a:rPr b="0" lang="it" sz="1237">
                <a:solidFill>
                  <a:schemeClr val="dk1"/>
                </a:solidFill>
                <a:latin typeface="Arial"/>
                <a:ea typeface="Arial"/>
                <a:cs typeface="Arial"/>
                <a:sym typeface="Arial"/>
              </a:rPr>
              <a:t>Gli scienziati «giovani» sono penalizzati</a:t>
            </a:r>
            <a:endParaRPr sz="1237">
              <a:solidFill>
                <a:schemeClr val="dk1"/>
              </a:solidFill>
              <a:latin typeface="Arial"/>
              <a:ea typeface="Arial"/>
              <a:cs typeface="Arial"/>
              <a:sym typeface="Arial"/>
            </a:endParaRPr>
          </a:p>
          <a:p>
            <a:pPr indent="-160496" lvl="0" marL="215900" rtl="0" algn="l">
              <a:lnSpc>
                <a:spcPct val="90000"/>
              </a:lnSpc>
              <a:spcBef>
                <a:spcPts val="700"/>
              </a:spcBef>
              <a:spcAft>
                <a:spcPts val="0"/>
              </a:spcAft>
              <a:buClr>
                <a:schemeClr val="dk1"/>
              </a:buClr>
              <a:buSzPts val="927"/>
              <a:buChar char="•"/>
            </a:pPr>
            <a:r>
              <a:rPr b="0" lang="it" sz="1237">
                <a:solidFill>
                  <a:schemeClr val="dk1"/>
                </a:solidFill>
                <a:latin typeface="Arial"/>
                <a:ea typeface="Arial"/>
                <a:cs typeface="Arial"/>
                <a:sym typeface="Arial"/>
              </a:rPr>
              <a:t>L'indice </a:t>
            </a:r>
            <a:r>
              <a:rPr b="0" i="1" lang="it" sz="1237">
                <a:solidFill>
                  <a:schemeClr val="dk1"/>
                </a:solidFill>
                <a:latin typeface="Arial"/>
                <a:ea typeface="Arial"/>
                <a:cs typeface="Arial"/>
                <a:sym typeface="Arial"/>
              </a:rPr>
              <a:t>h</a:t>
            </a:r>
            <a:r>
              <a:rPr b="0" lang="it" sz="1237">
                <a:solidFill>
                  <a:schemeClr val="dk1"/>
                </a:solidFill>
                <a:latin typeface="Arial"/>
                <a:ea typeface="Arial"/>
                <a:cs typeface="Arial"/>
                <a:sym typeface="Arial"/>
              </a:rPr>
              <a:t> non considera il contesto delle citazioni.</a:t>
            </a:r>
            <a:endParaRPr sz="1237">
              <a:solidFill>
                <a:schemeClr val="dk1"/>
              </a:solidFill>
              <a:latin typeface="Arial"/>
              <a:ea typeface="Arial"/>
              <a:cs typeface="Arial"/>
              <a:sym typeface="Arial"/>
            </a:endParaRPr>
          </a:p>
          <a:p>
            <a:pPr indent="-160496" lvl="0" marL="215900" rtl="0" algn="l">
              <a:lnSpc>
                <a:spcPct val="90000"/>
              </a:lnSpc>
              <a:spcBef>
                <a:spcPts val="700"/>
              </a:spcBef>
              <a:spcAft>
                <a:spcPts val="0"/>
              </a:spcAft>
              <a:buClr>
                <a:schemeClr val="dk1"/>
              </a:buClr>
              <a:buSzPts val="927"/>
              <a:buChar char="•"/>
            </a:pPr>
            <a:r>
              <a:rPr b="0" lang="it" sz="1237">
                <a:solidFill>
                  <a:schemeClr val="dk1"/>
                </a:solidFill>
                <a:latin typeface="Arial"/>
                <a:ea typeface="Arial"/>
                <a:cs typeface="Arial"/>
                <a:sym typeface="Arial"/>
              </a:rPr>
              <a:t>È influenzato dalle limitazioni nelle banche dati delle citazioni (in mano ai grandi editori)</a:t>
            </a:r>
            <a:endParaRPr sz="1237">
              <a:solidFill>
                <a:schemeClr val="dk1"/>
              </a:solidFill>
              <a:latin typeface="Arial"/>
              <a:ea typeface="Arial"/>
              <a:cs typeface="Arial"/>
              <a:sym typeface="Arial"/>
            </a:endParaRPr>
          </a:p>
          <a:p>
            <a:pPr indent="-160496" lvl="0" marL="215900" rtl="0" algn="l">
              <a:lnSpc>
                <a:spcPct val="90000"/>
              </a:lnSpc>
              <a:spcBef>
                <a:spcPts val="700"/>
              </a:spcBef>
              <a:spcAft>
                <a:spcPts val="0"/>
              </a:spcAft>
              <a:buClr>
                <a:schemeClr val="dk1"/>
              </a:buClr>
              <a:buSzPts val="927"/>
              <a:buChar char="•"/>
            </a:pPr>
            <a:r>
              <a:rPr b="0" lang="it" sz="1237">
                <a:solidFill>
                  <a:schemeClr val="dk1"/>
                </a:solidFill>
                <a:latin typeface="Arial"/>
                <a:ea typeface="Arial"/>
                <a:cs typeface="Arial"/>
                <a:sym typeface="Arial"/>
              </a:rPr>
              <a:t>Non tiene conto delle autocitazioni</a:t>
            </a:r>
            <a:endParaRPr sz="1237">
              <a:solidFill>
                <a:schemeClr val="dk1"/>
              </a:solidFill>
              <a:latin typeface="Arial"/>
              <a:ea typeface="Arial"/>
              <a:cs typeface="Arial"/>
              <a:sym typeface="Arial"/>
            </a:endParaRPr>
          </a:p>
          <a:p>
            <a:pPr indent="-160496" lvl="0" marL="215900" rtl="0" algn="l">
              <a:lnSpc>
                <a:spcPct val="90000"/>
              </a:lnSpc>
              <a:spcBef>
                <a:spcPts val="700"/>
              </a:spcBef>
              <a:spcAft>
                <a:spcPts val="0"/>
              </a:spcAft>
              <a:buClr>
                <a:schemeClr val="dk1"/>
              </a:buClr>
              <a:buSzPts val="927"/>
              <a:buChar char="•"/>
            </a:pPr>
            <a:r>
              <a:rPr b="0" lang="it" sz="1237">
                <a:solidFill>
                  <a:schemeClr val="dk1"/>
                </a:solidFill>
                <a:latin typeface="Arial"/>
                <a:ea typeface="Arial"/>
                <a:cs typeface="Arial"/>
                <a:sym typeface="Arial"/>
              </a:rPr>
              <a:t>Sembra enfatizzare il lavoro proveniente da grandi collaborazioni</a:t>
            </a:r>
            <a:endParaRPr sz="1237">
              <a:solidFill>
                <a:schemeClr val="dk1"/>
              </a:solidFill>
              <a:latin typeface="Arial"/>
              <a:ea typeface="Arial"/>
              <a:cs typeface="Arial"/>
              <a:sym typeface="Arial"/>
            </a:endParaRPr>
          </a:p>
          <a:p>
            <a:pPr indent="-160496" lvl="0" marL="215900" rtl="0" algn="l">
              <a:lnSpc>
                <a:spcPct val="90000"/>
              </a:lnSpc>
              <a:spcBef>
                <a:spcPts val="700"/>
              </a:spcBef>
              <a:spcAft>
                <a:spcPts val="0"/>
              </a:spcAft>
              <a:buClr>
                <a:schemeClr val="dk1"/>
              </a:buClr>
              <a:buSzPts val="927"/>
              <a:buChar char="•"/>
            </a:pPr>
            <a:r>
              <a:rPr b="0" lang="it" sz="1237">
                <a:solidFill>
                  <a:schemeClr val="dk1"/>
                </a:solidFill>
                <a:latin typeface="Arial"/>
                <a:ea typeface="Arial"/>
                <a:cs typeface="Arial"/>
                <a:sym typeface="Arial"/>
              </a:rPr>
              <a:t>Non agevola la libertà della scienza sancita dalla costituzione.</a:t>
            </a:r>
            <a:endParaRPr sz="1237">
              <a:solidFill>
                <a:schemeClr val="dk1"/>
              </a:solidFill>
              <a:latin typeface="Arial"/>
              <a:ea typeface="Arial"/>
              <a:cs typeface="Arial"/>
              <a:sym typeface="Arial"/>
            </a:endParaRPr>
          </a:p>
        </p:txBody>
      </p:sp>
      <p:sp>
        <p:nvSpPr>
          <p:cNvPr id="934" name="Google Shape;934;p107"/>
          <p:cNvSpPr/>
          <p:nvPr/>
        </p:nvSpPr>
        <p:spPr>
          <a:xfrm>
            <a:off x="95248" y="4568580"/>
            <a:ext cx="124947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Helvetica Neue Light"/>
              <a:buNone/>
            </a:pPr>
            <a:r>
              <a:rPr b="0" i="0" lang="it" sz="800" u="none" cap="none" strike="noStrike">
                <a:solidFill>
                  <a:srgbClr val="000000"/>
                </a:solidFill>
                <a:latin typeface="Arial"/>
                <a:ea typeface="Arial"/>
                <a:cs typeface="Arial"/>
                <a:sym typeface="Arial"/>
              </a:rPr>
              <a:t>DORA, 2013, </a:t>
            </a:r>
            <a:r>
              <a:rPr b="0" i="0" lang="it" sz="800" u="sng" cap="none" strike="noStrike">
                <a:solidFill>
                  <a:srgbClr val="000000"/>
                </a:solidFill>
                <a:latin typeface="Arial"/>
                <a:ea typeface="Arial"/>
                <a:cs typeface="Arial"/>
                <a:sym typeface="Arial"/>
                <a:hlinkClick r:id="rId4">
                  <a:extLst>
                    <a:ext uri="{A12FA001-AC4F-418D-AE19-62706E023703}">
                      <ahyp:hlinkClr val="tx"/>
                    </a:ext>
                  </a:extLst>
                </a:hlinkClick>
              </a:rPr>
              <a:t>https://sfdora.org/read/</a:t>
            </a:r>
            <a:r>
              <a:rPr b="0" i="0" lang="it" sz="800" u="none" cap="none" strike="noStrike">
                <a:solidFill>
                  <a:srgbClr val="000000"/>
                </a:solidFill>
                <a:latin typeface="Arial"/>
                <a:ea typeface="Arial"/>
                <a:cs typeface="Arial"/>
                <a:sym typeface="Arial"/>
              </a:rPr>
              <a:t>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Helvetica Neue Light"/>
              <a:buNone/>
            </a:pPr>
            <a:r>
              <a:rPr b="0" i="0" lang="it" sz="800" u="none" cap="none" strike="noStrike">
                <a:solidFill>
                  <a:srgbClr val="000000"/>
                </a:solidFill>
                <a:latin typeface="Arial"/>
                <a:ea typeface="Arial"/>
                <a:cs typeface="Arial"/>
                <a:sym typeface="Arial"/>
              </a:rPr>
              <a:t>McKiernan, et al, 2019. </a:t>
            </a:r>
            <a:r>
              <a:rPr b="0" i="0" lang="it" sz="800" u="sng" cap="none" strike="noStrike">
                <a:solidFill>
                  <a:srgbClr val="000000"/>
                </a:solidFill>
                <a:latin typeface="Arial"/>
                <a:ea typeface="Arial"/>
                <a:cs typeface="Arial"/>
                <a:sym typeface="Arial"/>
                <a:hlinkClick r:id="rId5">
                  <a:extLst>
                    <a:ext uri="{A12FA001-AC4F-418D-AE19-62706E023703}">
                      <ahyp:hlinkClr val="tx"/>
                    </a:ext>
                  </a:extLst>
                </a:hlinkClick>
              </a:rPr>
              <a:t>https://elifesciences.org/articles/47338</a:t>
            </a:r>
            <a:r>
              <a:rPr b="0" i="0" lang="it" sz="800" u="none" cap="none" strike="noStrike">
                <a:solidFill>
                  <a:srgbClr val="000000"/>
                </a:solidFill>
                <a:latin typeface="Arial"/>
                <a:ea typeface="Arial"/>
                <a:cs typeface="Arial"/>
                <a:sym typeface="Arial"/>
              </a:rPr>
              <a:t>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Helvetica Neue Light"/>
              <a:buNone/>
            </a:pPr>
            <a:r>
              <a:rPr b="0" i="0" lang="it" sz="800" u="none" cap="none" strike="noStrike">
                <a:solidFill>
                  <a:srgbClr val="000000"/>
                </a:solidFill>
                <a:latin typeface="Arial"/>
                <a:ea typeface="Arial"/>
                <a:cs typeface="Arial"/>
                <a:sym typeface="Arial"/>
              </a:rPr>
              <a:t>Niles, et al, 2019. </a:t>
            </a:r>
            <a:r>
              <a:rPr b="0" i="0" lang="it" sz="800" u="sng" cap="none" strike="noStrike">
                <a:solidFill>
                  <a:srgbClr val="000000"/>
                </a:solidFill>
                <a:latin typeface="Arial"/>
                <a:ea typeface="Arial"/>
                <a:cs typeface="Arial"/>
                <a:sym typeface="Arial"/>
                <a:hlinkClick r:id="rId6">
                  <a:extLst>
                    <a:ext uri="{A12FA001-AC4F-418D-AE19-62706E023703}">
                      <ahyp:hlinkClr val="tx"/>
                    </a:ext>
                  </a:extLst>
                </a:hlinkClick>
              </a:rPr>
              <a:t>https://www.biorxiv.org/content/10.1101/706622v1</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Helvetica Neue Light"/>
              <a:buNone/>
            </a:pPr>
            <a:r>
              <a:rPr b="0" i="0" lang="it" sz="800" u="none" cap="none" strike="noStrike">
                <a:solidFill>
                  <a:srgbClr val="000000"/>
                </a:solidFill>
                <a:latin typeface="Arial"/>
                <a:ea typeface="Arial"/>
                <a:cs typeface="Arial"/>
                <a:sym typeface="Arial"/>
              </a:rPr>
              <a:t>Alder, et al, 2008. </a:t>
            </a:r>
            <a:r>
              <a:rPr b="0" i="0" lang="it" sz="800" u="sng" cap="none" strike="noStrike">
                <a:solidFill>
                  <a:srgbClr val="000000"/>
                </a:solidFill>
                <a:latin typeface="Arial"/>
                <a:ea typeface="Arial"/>
                <a:cs typeface="Arial"/>
                <a:sym typeface="Arial"/>
                <a:hlinkClick r:id="rId7">
                  <a:extLst>
                    <a:ext uri="{A12FA001-AC4F-418D-AE19-62706E023703}">
                      <ahyp:hlinkClr val="tx"/>
                    </a:ext>
                  </a:extLst>
                </a:hlinkClick>
              </a:rPr>
              <a:t>https://www.mathunion.org/fileadmin/IMU/Report/CitationStatistics.pdf</a:t>
            </a:r>
            <a:r>
              <a:rPr b="0" i="0" lang="it" sz="800" u="none" cap="none" strike="noStrike">
                <a:solidFill>
                  <a:srgbClr val="000000"/>
                </a:solidFill>
                <a:latin typeface="Arial"/>
                <a:ea typeface="Arial"/>
                <a:cs typeface="Arial"/>
                <a:sym typeface="Arial"/>
              </a:rPr>
              <a:t>  </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08"/>
          <p:cNvSpPr txBox="1"/>
          <p:nvPr/>
        </p:nvSpPr>
        <p:spPr>
          <a:xfrm>
            <a:off x="0" y="0"/>
            <a:ext cx="9144000" cy="93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it" sz="3100">
                <a:solidFill>
                  <a:schemeClr val="accent2"/>
                </a:solidFill>
              </a:rPr>
              <a:t>Un sistema “publish or perish”</a:t>
            </a:r>
            <a:endParaRPr b="1" sz="3100">
              <a:solidFill>
                <a:schemeClr val="accent2"/>
              </a:solidFill>
            </a:endParaRPr>
          </a:p>
        </p:txBody>
      </p:sp>
      <p:sp>
        <p:nvSpPr>
          <p:cNvPr id="940" name="Google Shape;940;p108"/>
          <p:cNvSpPr txBox="1"/>
          <p:nvPr/>
        </p:nvSpPr>
        <p:spPr>
          <a:xfrm>
            <a:off x="396600" y="1233450"/>
            <a:ext cx="7660200" cy="31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600">
                <a:solidFill>
                  <a:schemeClr val="dk1"/>
                </a:solidFill>
              </a:rPr>
              <a:t>I ricercatori sono obbligati a pubblicare (sui Journals)</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it" sz="1600">
                <a:solidFill>
                  <a:schemeClr val="dk1"/>
                </a:solidFill>
              </a:rPr>
              <a:t>…. si diffonde la pratica del cd “</a:t>
            </a:r>
            <a:r>
              <a:rPr b="1" lang="it" sz="1600">
                <a:solidFill>
                  <a:schemeClr val="dk1"/>
                </a:solidFill>
              </a:rPr>
              <a:t>salami publishing</a:t>
            </a:r>
            <a:r>
              <a:rPr lang="it" sz="1600">
                <a:solidFill>
                  <a:schemeClr val="dk1"/>
                </a:solidFill>
              </a:rPr>
              <a:t>”</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it" sz="1600">
                <a:solidFill>
                  <a:schemeClr val="dk1"/>
                </a:solidFill>
              </a:rPr>
              <a:t>….. la quantità prevale sulla qualità</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lnSpc>
                <a:spcPct val="90000"/>
              </a:lnSpc>
              <a:spcBef>
                <a:spcPts val="0"/>
              </a:spcBef>
              <a:spcAft>
                <a:spcPts val="0"/>
              </a:spcAft>
              <a:buClr>
                <a:schemeClr val="dk1"/>
              </a:buClr>
              <a:buSzPts val="1100"/>
              <a:buFont typeface="Arial"/>
              <a:buNone/>
            </a:pPr>
            <a:r>
              <a:rPr lang="it" sz="1600">
                <a:solidFill>
                  <a:schemeClr val="dk1"/>
                </a:solidFill>
              </a:rPr>
              <a:t>Legge di </a:t>
            </a:r>
            <a:r>
              <a:rPr b="1" lang="it" sz="1600">
                <a:solidFill>
                  <a:schemeClr val="dk1"/>
                </a:solidFill>
              </a:rPr>
              <a:t>Goodhart</a:t>
            </a:r>
            <a:r>
              <a:rPr lang="it" sz="1600">
                <a:solidFill>
                  <a:schemeClr val="dk1"/>
                </a:solidFill>
              </a:rPr>
              <a:t>: "when a measure becomes a target, it ceases to be a good measure".</a:t>
            </a:r>
            <a:endParaRPr sz="1600">
              <a:solidFill>
                <a:schemeClr val="dk1"/>
              </a:solidFill>
            </a:endParaRPr>
          </a:p>
          <a:p>
            <a:pPr indent="-127000" lvl="0" marL="228600" rtl="0" algn="l">
              <a:lnSpc>
                <a:spcPct val="90000"/>
              </a:lnSpc>
              <a:spcBef>
                <a:spcPts val="0"/>
              </a:spcBef>
              <a:spcAft>
                <a:spcPts val="0"/>
              </a:spcAft>
              <a:buClr>
                <a:schemeClr val="dk1"/>
              </a:buClr>
              <a:buSzPts val="1100"/>
              <a:buFont typeface="Arial"/>
              <a:buNone/>
            </a:pPr>
            <a:r>
              <a:t/>
            </a:r>
            <a:endParaRPr sz="1600">
              <a:solidFill>
                <a:schemeClr val="dk1"/>
              </a:solidFill>
            </a:endParaRPr>
          </a:p>
          <a:p>
            <a:pPr indent="38100" lvl="0" marL="0" rtl="0" algn="l">
              <a:lnSpc>
                <a:spcPct val="90000"/>
              </a:lnSpc>
              <a:spcBef>
                <a:spcPts val="0"/>
              </a:spcBef>
              <a:spcAft>
                <a:spcPts val="0"/>
              </a:spcAft>
              <a:buClr>
                <a:schemeClr val="dk1"/>
              </a:buClr>
              <a:buSzPts val="1100"/>
              <a:buFont typeface="Arial"/>
              <a:buNone/>
            </a:pPr>
            <a:r>
              <a:rPr lang="it" sz="1600">
                <a:solidFill>
                  <a:schemeClr val="dk1"/>
                </a:solidFill>
              </a:rPr>
              <a:t>"People game the system at every level" (Mario Biagioli e Alexandra Lippman, 2019)</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it" sz="1600">
                <a:solidFill>
                  <a:schemeClr val="dk1"/>
                </a:solidFill>
              </a:rPr>
              <a:t>Mercato anelastico → </a:t>
            </a:r>
            <a:r>
              <a:rPr b="1" lang="it" sz="1600">
                <a:solidFill>
                  <a:schemeClr val="dk1"/>
                </a:solidFill>
              </a:rPr>
              <a:t>Serial Price Crisis</a:t>
            </a:r>
            <a:endParaRPr b="1" sz="1600">
              <a:solidFill>
                <a:schemeClr val="dk1"/>
              </a:solidFill>
            </a:endParaRPr>
          </a:p>
          <a:p>
            <a:pPr indent="0" lvl="0" marL="0" rtl="0" algn="l">
              <a:spcBef>
                <a:spcPts val="0"/>
              </a:spcBef>
              <a:spcAft>
                <a:spcPts val="0"/>
              </a:spcAft>
              <a:buClr>
                <a:schemeClr val="dk1"/>
              </a:buClr>
              <a:buSzPts val="1100"/>
              <a:buFont typeface="Arial"/>
              <a:buNone/>
            </a:pPr>
            <a:r>
              <a:t/>
            </a:r>
            <a:endParaRPr sz="2200"/>
          </a:p>
          <a:p>
            <a:pPr indent="0" lvl="0" marL="0" rtl="0" algn="l">
              <a:spcBef>
                <a:spcPts val="0"/>
              </a:spcBef>
              <a:spcAft>
                <a:spcPts val="0"/>
              </a:spcAft>
              <a:buNone/>
            </a:pPr>
            <a:r>
              <a:t/>
            </a:r>
            <a:endParaRPr sz="2200"/>
          </a:p>
        </p:txBody>
      </p:sp>
      <p:sp>
        <p:nvSpPr>
          <p:cNvPr id="941" name="Google Shape;941;p108"/>
          <p:cNvSpPr txBox="1"/>
          <p:nvPr/>
        </p:nvSpPr>
        <p:spPr>
          <a:xfrm>
            <a:off x="4988100" y="4856290"/>
            <a:ext cx="5451300" cy="45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it" sz="1200"/>
              <a:t>Cfr.: J.-C. Guédon, </a:t>
            </a:r>
            <a:r>
              <a:rPr lang="it" sz="1200" u="sng">
                <a:solidFill>
                  <a:schemeClr val="hlink"/>
                </a:solidFill>
                <a:hlinkClick r:id="rId3"/>
              </a:rPr>
              <a:t>In Oldenburg’s long shadow</a:t>
            </a:r>
            <a:r>
              <a:rPr lang="it" sz="1200"/>
              <a:t>..  </a:t>
            </a:r>
            <a:endParaRPr sz="1200"/>
          </a:p>
          <a:p>
            <a:pPr indent="0" lvl="0" marL="0" rtl="0" algn="l">
              <a:spcBef>
                <a:spcPts val="0"/>
              </a:spcBef>
              <a:spcAft>
                <a:spcPts val="0"/>
              </a:spcAft>
              <a:buNone/>
            </a:pPr>
            <a:r>
              <a:t/>
            </a: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09"/>
          <p:cNvSpPr txBox="1"/>
          <p:nvPr>
            <p:ph type="title"/>
          </p:nvPr>
        </p:nvSpPr>
        <p:spPr>
          <a:xfrm>
            <a:off x="311700" y="230713"/>
            <a:ext cx="8520600" cy="572700"/>
          </a:xfrm>
          <a:prstGeom prst="rect">
            <a:avLst/>
          </a:prstGeom>
        </p:spPr>
        <p:txBody>
          <a:bodyPr anchorCtr="0" anchor="t" bIns="51425" lIns="51425" spcFirstLastPara="1" rIns="51425" wrap="square" tIns="51425">
            <a:noAutofit/>
          </a:bodyPr>
          <a:lstStyle/>
          <a:p>
            <a:pPr indent="0" lvl="0" marL="0" rtl="0" algn="ctr">
              <a:spcBef>
                <a:spcPts val="0"/>
              </a:spcBef>
              <a:spcAft>
                <a:spcPts val="0"/>
              </a:spcAft>
              <a:buNone/>
            </a:pPr>
            <a:r>
              <a:rPr b="1" lang="it" sz="3100">
                <a:solidFill>
                  <a:schemeClr val="accent2"/>
                </a:solidFill>
                <a:latin typeface="Arial"/>
                <a:ea typeface="Arial"/>
                <a:cs typeface="Arial"/>
                <a:sym typeface="Arial"/>
              </a:rPr>
              <a:t>Alcuni cambiamenti generali</a:t>
            </a:r>
            <a:endParaRPr b="1" sz="3100">
              <a:solidFill>
                <a:schemeClr val="accent2"/>
              </a:solidFill>
              <a:latin typeface="Arial"/>
              <a:ea typeface="Arial"/>
              <a:cs typeface="Arial"/>
              <a:sym typeface="Arial"/>
            </a:endParaRPr>
          </a:p>
        </p:txBody>
      </p:sp>
      <p:sp>
        <p:nvSpPr>
          <p:cNvPr id="947" name="Google Shape;947;p109"/>
          <p:cNvSpPr txBox="1"/>
          <p:nvPr>
            <p:ph idx="1" type="body"/>
          </p:nvPr>
        </p:nvSpPr>
        <p:spPr>
          <a:xfrm>
            <a:off x="692700" y="1014362"/>
            <a:ext cx="8520600" cy="3416400"/>
          </a:xfrm>
          <a:prstGeom prst="rect">
            <a:avLst/>
          </a:prstGeom>
        </p:spPr>
        <p:txBody>
          <a:bodyPr anchorCtr="0" anchor="t" bIns="51425" lIns="51425" spcFirstLastPara="1" rIns="51425" wrap="square" tIns="51425">
            <a:noAutofit/>
          </a:bodyPr>
          <a:lstStyle/>
          <a:p>
            <a:pPr indent="0" lvl="0" marL="0" rtl="0" algn="l">
              <a:spcBef>
                <a:spcPts val="0"/>
              </a:spcBef>
              <a:spcAft>
                <a:spcPts val="0"/>
              </a:spcAft>
              <a:buClr>
                <a:schemeClr val="dk1"/>
              </a:buClr>
              <a:buSzPts val="1100"/>
              <a:buFont typeface="Arial"/>
              <a:buNone/>
            </a:pPr>
            <a:r>
              <a:rPr lang="it" sz="1400">
                <a:latin typeface="Arial"/>
                <a:ea typeface="Arial"/>
                <a:cs typeface="Arial"/>
                <a:sym typeface="Arial"/>
              </a:rPr>
              <a:t>Valutare il contenuto, non il contenitore</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it" sz="1400">
                <a:latin typeface="Arial"/>
                <a:ea typeface="Arial"/>
                <a:cs typeface="Arial"/>
                <a:sym typeface="Arial"/>
              </a:rPr>
              <a:t>Valutare diversi tipi di contributi</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it" sz="1400">
                <a:latin typeface="Arial"/>
                <a:ea typeface="Arial"/>
                <a:cs typeface="Arial"/>
                <a:sym typeface="Arial"/>
              </a:rPr>
              <a:t>Valutare il processo (integrità della ricerca), non il prodotto</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it" sz="1400">
                <a:latin typeface="Arial"/>
                <a:ea typeface="Arial"/>
                <a:cs typeface="Arial"/>
                <a:sym typeface="Arial"/>
              </a:rPr>
              <a:t>"Matrix, not metrix!"</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it" sz="1400">
                <a:latin typeface="Arial"/>
                <a:ea typeface="Arial"/>
                <a:cs typeface="Arial"/>
                <a:sym typeface="Arial"/>
              </a:rPr>
              <a:t>Dalle riviste alle piattaforme di pubblicazione (F1000, e adesso Open Research Europe)</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it" sz="1400">
                <a:solidFill>
                  <a:schemeClr val="dk1"/>
                </a:solidFill>
                <a:latin typeface="Arial"/>
                <a:ea typeface="Arial"/>
                <a:cs typeface="Arial"/>
                <a:sym typeface="Arial"/>
              </a:rPr>
              <a:t>La scienza deve ridefinire il concetto di qualità/eccellenza</a:t>
            </a:r>
            <a:endParaRPr sz="1400">
              <a:solidFill>
                <a:schemeClr val="dk1"/>
              </a:solidFill>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rPr lang="it" sz="1400">
                <a:solidFill>
                  <a:schemeClr val="dk1"/>
                </a:solidFill>
                <a:latin typeface="Arial"/>
                <a:ea typeface="Arial"/>
                <a:cs typeface="Arial"/>
                <a:sym typeface="Arial"/>
              </a:rPr>
              <a:t>l’eccellenza dipende dal contesto</a:t>
            </a:r>
            <a:endParaRPr sz="1400">
              <a:solidFill>
                <a:schemeClr val="dk1"/>
              </a:solidFill>
              <a:latin typeface="Arial"/>
              <a:ea typeface="Arial"/>
              <a:cs typeface="Arial"/>
              <a:sym typeface="Arial"/>
            </a:endParaRPr>
          </a:p>
          <a:p>
            <a:pPr indent="-317500" lvl="0" marL="914400" rtl="0" algn="l">
              <a:lnSpc>
                <a:spcPct val="115000"/>
              </a:lnSpc>
              <a:spcBef>
                <a:spcPts val="0"/>
              </a:spcBef>
              <a:spcAft>
                <a:spcPts val="0"/>
              </a:spcAft>
              <a:buClr>
                <a:schemeClr val="dk1"/>
              </a:buClr>
              <a:buSzPts val="1400"/>
              <a:buFont typeface="Arial"/>
              <a:buAutoNum type="arabicPeriod"/>
            </a:pPr>
            <a:r>
              <a:rPr lang="it" sz="1400">
                <a:solidFill>
                  <a:schemeClr val="dk1"/>
                </a:solidFill>
                <a:latin typeface="Arial"/>
                <a:ea typeface="Arial"/>
                <a:cs typeface="Arial"/>
                <a:sym typeface="Arial"/>
              </a:rPr>
              <a:t>promuovere riproducibilità, integrità, trasparenza</a:t>
            </a:r>
            <a:endParaRPr sz="1400">
              <a:solidFill>
                <a:schemeClr val="dk1"/>
              </a:solidFill>
              <a:latin typeface="Arial"/>
              <a:ea typeface="Arial"/>
              <a:cs typeface="Arial"/>
              <a:sym typeface="Arial"/>
            </a:endParaRPr>
          </a:p>
          <a:p>
            <a:pPr indent="-317500" lvl="0" marL="914400" rtl="0" algn="l">
              <a:lnSpc>
                <a:spcPct val="115000"/>
              </a:lnSpc>
              <a:spcBef>
                <a:spcPts val="0"/>
              </a:spcBef>
              <a:spcAft>
                <a:spcPts val="0"/>
              </a:spcAft>
              <a:buClr>
                <a:schemeClr val="dk1"/>
              </a:buClr>
              <a:buSzPts val="1400"/>
              <a:buFont typeface="Arial"/>
              <a:buAutoNum type="arabicPeriod"/>
            </a:pPr>
            <a:r>
              <a:rPr lang="it" sz="1400">
                <a:solidFill>
                  <a:schemeClr val="dk1"/>
                </a:solidFill>
                <a:latin typeface="Arial"/>
                <a:ea typeface="Arial"/>
                <a:cs typeface="Arial"/>
                <a:sym typeface="Arial"/>
              </a:rPr>
              <a:t>misurare impatto sociale e contributi a problemi importanti quali equità e giustizia sociale</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p:txBody>
      </p:sp>
      <p:sp>
        <p:nvSpPr>
          <p:cNvPr id="948" name="Google Shape;948;p109"/>
          <p:cNvSpPr txBox="1"/>
          <p:nvPr>
            <p:ph idx="12" type="sldNum"/>
          </p:nvPr>
        </p:nvSpPr>
        <p:spPr>
          <a:xfrm>
            <a:off x="8472488" y="4663083"/>
            <a:ext cx="548400" cy="393900"/>
          </a:xfrm>
          <a:prstGeom prst="rect">
            <a:avLst/>
          </a:prstGeom>
        </p:spPr>
        <p:txBody>
          <a:bodyPr anchorCtr="0" anchor="ctr" bIns="51425" lIns="51425" spcFirstLastPara="1" rIns="51425" wrap="square" tIns="51425">
            <a:noAutofit/>
          </a:bodyPr>
          <a:lstStyle/>
          <a:p>
            <a:pPr indent="0" lvl="0" marL="0" rtl="0" algn="r">
              <a:spcBef>
                <a:spcPts val="0"/>
              </a:spcBef>
              <a:spcAft>
                <a:spcPts val="0"/>
              </a:spcAft>
              <a:buNone/>
            </a:pPr>
            <a:fld id="{00000000-1234-1234-1234-123412341234}" type="slidenum">
              <a:rPr lang="it"/>
              <a:t>‹#›</a:t>
            </a:fld>
            <a:endParaRPr/>
          </a:p>
        </p:txBody>
      </p:sp>
      <p:sp>
        <p:nvSpPr>
          <p:cNvPr id="949" name="Google Shape;949;p109"/>
          <p:cNvSpPr txBox="1"/>
          <p:nvPr/>
        </p:nvSpPr>
        <p:spPr>
          <a:xfrm>
            <a:off x="416148" y="4789125"/>
            <a:ext cx="8347800" cy="381000"/>
          </a:xfrm>
          <a:prstGeom prst="rect">
            <a:avLst/>
          </a:prstGeom>
          <a:noFill/>
          <a:ln>
            <a:noFill/>
          </a:ln>
        </p:spPr>
        <p:txBody>
          <a:bodyPr anchorCtr="0" anchor="t" bIns="51425" lIns="51425" spcFirstLastPara="1" rIns="51425" wrap="square" tIns="51425">
            <a:spAutoFit/>
          </a:bodyPr>
          <a:lstStyle/>
          <a:p>
            <a:pPr indent="0" lvl="0" marL="0" rtl="0" algn="l">
              <a:spcBef>
                <a:spcPts val="0"/>
              </a:spcBef>
              <a:spcAft>
                <a:spcPts val="0"/>
              </a:spcAft>
              <a:buNone/>
            </a:pPr>
            <a:r>
              <a:rPr lang="it" sz="1000"/>
              <a:t>E. Giglia, </a:t>
            </a:r>
            <a:r>
              <a:rPr i="1" lang="it" sz="1000"/>
              <a:t>Valutare o valorizzare la ricerca: percorsi possibili</a:t>
            </a:r>
            <a:r>
              <a:rPr lang="it" sz="1000"/>
              <a:t>; </a:t>
            </a:r>
            <a:r>
              <a:rPr lang="it" sz="1000">
                <a:solidFill>
                  <a:schemeClr val="dk1"/>
                </a:solidFill>
              </a:rPr>
              <a:t>P. Masuzzo, </a:t>
            </a:r>
            <a:r>
              <a:rPr i="1" lang="it" sz="1000" u="sng">
                <a:solidFill>
                  <a:schemeClr val="hlink"/>
                </a:solidFill>
                <a:hlinkClick r:id="rId3"/>
              </a:rPr>
              <a:t>Open Science: la scienza fatta bene</a:t>
            </a:r>
            <a:endParaRPr i="1" sz="1000">
              <a:solidFill>
                <a:schemeClr val="dk1"/>
              </a:solidFill>
            </a:endParaRPr>
          </a:p>
          <a:p>
            <a:pPr indent="0" lvl="0" marL="0" rtl="0" algn="l">
              <a:spcBef>
                <a:spcPts val="0"/>
              </a:spcBef>
              <a:spcAft>
                <a:spcPts val="0"/>
              </a:spcAft>
              <a:buNone/>
            </a:pPr>
            <a:r>
              <a:t/>
            </a:r>
            <a:endParaRPr sz="800"/>
          </a:p>
        </p:txBody>
      </p:sp>
      <p:sp>
        <p:nvSpPr>
          <p:cNvPr id="950" name="Google Shape;950;p109"/>
          <p:cNvSpPr/>
          <p:nvPr/>
        </p:nvSpPr>
        <p:spPr>
          <a:xfrm>
            <a:off x="519187" y="1114527"/>
            <a:ext cx="121200" cy="105000"/>
          </a:xfrm>
          <a:prstGeom prst="ellipse">
            <a:avLst/>
          </a:prstGeom>
          <a:solidFill>
            <a:schemeClr val="accent2"/>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09"/>
          <p:cNvSpPr/>
          <p:nvPr/>
        </p:nvSpPr>
        <p:spPr>
          <a:xfrm>
            <a:off x="519187" y="1571727"/>
            <a:ext cx="121200" cy="105000"/>
          </a:xfrm>
          <a:prstGeom prst="ellipse">
            <a:avLst/>
          </a:prstGeom>
          <a:solidFill>
            <a:schemeClr val="accent2"/>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09"/>
          <p:cNvSpPr/>
          <p:nvPr/>
        </p:nvSpPr>
        <p:spPr>
          <a:xfrm>
            <a:off x="519187" y="1974553"/>
            <a:ext cx="121200" cy="105000"/>
          </a:xfrm>
          <a:prstGeom prst="ellipse">
            <a:avLst/>
          </a:prstGeom>
          <a:solidFill>
            <a:schemeClr val="accent2"/>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09"/>
          <p:cNvSpPr/>
          <p:nvPr/>
        </p:nvSpPr>
        <p:spPr>
          <a:xfrm>
            <a:off x="519187" y="2402652"/>
            <a:ext cx="121200" cy="105000"/>
          </a:xfrm>
          <a:prstGeom prst="ellipse">
            <a:avLst/>
          </a:prstGeom>
          <a:solidFill>
            <a:schemeClr val="accent2"/>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09"/>
          <p:cNvSpPr/>
          <p:nvPr/>
        </p:nvSpPr>
        <p:spPr>
          <a:xfrm>
            <a:off x="519187" y="2830752"/>
            <a:ext cx="121200" cy="105000"/>
          </a:xfrm>
          <a:prstGeom prst="ellipse">
            <a:avLst/>
          </a:prstGeom>
          <a:solidFill>
            <a:schemeClr val="accent2"/>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09"/>
          <p:cNvSpPr/>
          <p:nvPr/>
        </p:nvSpPr>
        <p:spPr>
          <a:xfrm>
            <a:off x="526085" y="3258851"/>
            <a:ext cx="121200" cy="105000"/>
          </a:xfrm>
          <a:prstGeom prst="ellipse">
            <a:avLst/>
          </a:prstGeom>
          <a:solidFill>
            <a:schemeClr val="accent2"/>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10"/>
          <p:cNvSpPr txBox="1"/>
          <p:nvPr/>
        </p:nvSpPr>
        <p:spPr>
          <a:xfrm>
            <a:off x="495975" y="-415025"/>
            <a:ext cx="7899000" cy="1007700"/>
          </a:xfrm>
          <a:prstGeom prst="rect">
            <a:avLst/>
          </a:prstGeom>
          <a:noFill/>
          <a:ln>
            <a:noFill/>
          </a:ln>
        </p:spPr>
        <p:txBody>
          <a:bodyPr anchorCtr="0" anchor="t" bIns="91425" lIns="91425" spcFirstLastPara="1" rIns="91425" wrap="square" tIns="91425">
            <a:spAutoFit/>
          </a:bodyPr>
          <a:lstStyle/>
          <a:p>
            <a:pPr indent="0" lvl="0" marL="0" marR="0" rtl="0" algn="l">
              <a:lnSpc>
                <a:spcPct val="160000"/>
              </a:lnSpc>
              <a:spcBef>
                <a:spcPts val="0"/>
              </a:spcBef>
              <a:spcAft>
                <a:spcPts val="0"/>
              </a:spcAft>
              <a:buClr>
                <a:srgbClr val="000000"/>
              </a:buClr>
              <a:buSzPts val="1800"/>
              <a:buFont typeface="Arial"/>
              <a:buNone/>
            </a:pPr>
            <a:r>
              <a:t/>
            </a:r>
            <a:endParaRPr b="0" i="0" sz="1800" u="none" cap="none" strike="noStrike">
              <a:solidFill>
                <a:srgbClr val="535353"/>
              </a:solidFill>
              <a:highlight>
                <a:srgbClr val="FFFFFF"/>
              </a:highlight>
              <a:latin typeface="Roboto"/>
              <a:ea typeface="Roboto"/>
              <a:cs typeface="Roboto"/>
              <a:sym typeface="Roboto"/>
            </a:endParaRPr>
          </a:p>
          <a:p>
            <a:pPr indent="0" lvl="0" marL="0" marR="0" rtl="0" algn="l">
              <a:lnSpc>
                <a:spcPct val="100000"/>
              </a:lnSpc>
              <a:spcBef>
                <a:spcPts val="800"/>
              </a:spcBef>
              <a:spcAft>
                <a:spcPts val="0"/>
              </a:spcAft>
              <a:buClr>
                <a:srgbClr val="000000"/>
              </a:buClr>
              <a:buSzPts val="1800"/>
              <a:buFont typeface="Arial"/>
              <a:buNone/>
            </a:pPr>
            <a:r>
              <a:t/>
            </a:r>
            <a:endParaRPr b="0" i="0" sz="1800" u="none" cap="none" strike="noStrike">
              <a:solidFill>
                <a:srgbClr val="000000"/>
              </a:solidFill>
              <a:latin typeface="Playfair Display"/>
              <a:ea typeface="Playfair Display"/>
              <a:cs typeface="Playfair Display"/>
              <a:sym typeface="Playfair Display"/>
            </a:endParaRPr>
          </a:p>
        </p:txBody>
      </p:sp>
      <p:sp>
        <p:nvSpPr>
          <p:cNvPr id="961" name="Google Shape;961;p110"/>
          <p:cNvSpPr txBox="1"/>
          <p:nvPr/>
        </p:nvSpPr>
        <p:spPr>
          <a:xfrm>
            <a:off x="-675" y="4135200"/>
            <a:ext cx="52509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t/>
            </a:r>
            <a:endParaRPr i="0" sz="1000" u="none" cap="none" strike="noStrike">
              <a:solidFill>
                <a:srgbClr val="000000"/>
              </a:solidFill>
            </a:endParaRPr>
          </a:p>
          <a:p>
            <a:pPr indent="0" lvl="0" marL="0" rtl="0" algn="l">
              <a:spcBef>
                <a:spcPts val="0"/>
              </a:spcBef>
              <a:spcAft>
                <a:spcPts val="0"/>
              </a:spcAft>
              <a:buClr>
                <a:schemeClr val="dk1"/>
              </a:buClr>
              <a:buSzPts val="1100"/>
              <a:buFont typeface="Arial"/>
              <a:buNone/>
            </a:pPr>
            <a:r>
              <a:rPr lang="it" sz="1000">
                <a:solidFill>
                  <a:schemeClr val="dk1"/>
                </a:solidFill>
              </a:rPr>
              <a:t>EUA (2021), </a:t>
            </a:r>
            <a:r>
              <a:rPr lang="it" sz="1000" u="sng">
                <a:solidFill>
                  <a:schemeClr val="hlink"/>
                </a:solidFill>
                <a:hlinkClick r:id="rId3"/>
              </a:rPr>
              <a:t>Report. Reimagining Academic Career Assessment: Stories of innovation and change</a:t>
            </a:r>
            <a:r>
              <a:rPr lang="it" sz="1000">
                <a:solidFill>
                  <a:srgbClr val="434343"/>
                </a:solidFill>
              </a:rPr>
              <a:t>; EUA, </a:t>
            </a:r>
            <a:r>
              <a:rPr lang="it" sz="1000" u="sng">
                <a:solidFill>
                  <a:srgbClr val="1155CC"/>
                </a:solidFill>
                <a:hlinkClick r:id="rId4">
                  <a:extLst>
                    <a:ext uri="{A12FA001-AC4F-418D-AE19-62706E023703}">
                      <ahyp:hlinkClr val="tx"/>
                    </a:ext>
                  </a:extLst>
                </a:hlinkClick>
              </a:rPr>
              <a:t>2020-2021 EUA Open Science Survey results / From principles to practices: Open Science at Europe’s universities</a:t>
            </a:r>
            <a:endParaRPr sz="1000">
              <a:solidFill>
                <a:srgbClr val="434343"/>
              </a:solidFill>
            </a:endParaRPr>
          </a:p>
          <a:p>
            <a:pPr indent="0" lvl="0" marL="0" rtl="0" algn="l">
              <a:spcBef>
                <a:spcPts val="0"/>
              </a:spcBef>
              <a:spcAft>
                <a:spcPts val="0"/>
              </a:spcAft>
              <a:buClr>
                <a:schemeClr val="dk1"/>
              </a:buClr>
              <a:buSzPts val="1100"/>
              <a:buFont typeface="Arial"/>
              <a:buNone/>
            </a:pPr>
            <a:r>
              <a:t/>
            </a:r>
            <a:endParaRPr sz="1000"/>
          </a:p>
        </p:txBody>
      </p:sp>
      <p:pic>
        <p:nvPicPr>
          <p:cNvPr id="962" name="Google Shape;962;p110"/>
          <p:cNvPicPr preferRelativeResize="0"/>
          <p:nvPr/>
        </p:nvPicPr>
        <p:blipFill>
          <a:blip r:embed="rId5">
            <a:alphaModFix/>
          </a:blip>
          <a:stretch>
            <a:fillRect/>
          </a:stretch>
        </p:blipFill>
        <p:spPr>
          <a:xfrm>
            <a:off x="5215500" y="0"/>
            <a:ext cx="3984118" cy="3847325"/>
          </a:xfrm>
          <a:prstGeom prst="rect">
            <a:avLst/>
          </a:prstGeom>
          <a:noFill/>
          <a:ln>
            <a:noFill/>
          </a:ln>
        </p:spPr>
      </p:pic>
      <p:sp>
        <p:nvSpPr>
          <p:cNvPr id="963" name="Google Shape;963;p110"/>
          <p:cNvSpPr txBox="1"/>
          <p:nvPr/>
        </p:nvSpPr>
        <p:spPr>
          <a:xfrm>
            <a:off x="5082875" y="3855150"/>
            <a:ext cx="3984000" cy="16317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SzPts val="1000"/>
              <a:buChar char="+"/>
            </a:pPr>
            <a:r>
              <a:rPr lang="it" sz="1000" u="sng">
                <a:solidFill>
                  <a:schemeClr val="hlink"/>
                </a:solidFill>
                <a:hlinkClick r:id="rId6"/>
              </a:rPr>
              <a:t>Royal Society Résumé for researchers</a:t>
            </a:r>
            <a:endParaRPr sz="1000"/>
          </a:p>
          <a:p>
            <a:pPr indent="-292100" lvl="0" marL="457200" rtl="0" algn="l">
              <a:spcBef>
                <a:spcPts val="0"/>
              </a:spcBef>
              <a:spcAft>
                <a:spcPts val="0"/>
              </a:spcAft>
              <a:buSzPts val="1000"/>
              <a:buChar char="+"/>
            </a:pPr>
            <a:r>
              <a:rPr lang="it" sz="1000"/>
              <a:t>Health Research Board (Ireland), </a:t>
            </a:r>
            <a:r>
              <a:rPr lang="it" sz="1000" u="sng">
                <a:solidFill>
                  <a:schemeClr val="hlink"/>
                </a:solidFill>
                <a:hlinkClick r:id="rId7"/>
              </a:rPr>
              <a:t>Research career path for academic researchers</a:t>
            </a:r>
            <a:endParaRPr sz="1000"/>
          </a:p>
          <a:p>
            <a:pPr indent="-292100" lvl="0" marL="457200" rtl="0" algn="l">
              <a:spcBef>
                <a:spcPts val="0"/>
              </a:spcBef>
              <a:spcAft>
                <a:spcPts val="0"/>
              </a:spcAft>
              <a:buSzPts val="1000"/>
              <a:buChar char="+"/>
            </a:pPr>
            <a:r>
              <a:rPr lang="it" sz="1000"/>
              <a:t>Fondo Nazionale Svizzero, </a:t>
            </a:r>
            <a:r>
              <a:rPr lang="it" sz="1000" u="sng">
                <a:solidFill>
                  <a:schemeClr val="hlink"/>
                </a:solidFill>
                <a:hlinkClick r:id="rId8"/>
              </a:rPr>
              <a:t>SciCV</a:t>
            </a:r>
            <a:endParaRPr sz="1000"/>
          </a:p>
          <a:p>
            <a:pPr indent="-292100" lvl="0" marL="457200" rtl="0" algn="l">
              <a:spcBef>
                <a:spcPts val="0"/>
              </a:spcBef>
              <a:spcAft>
                <a:spcPts val="0"/>
              </a:spcAft>
              <a:buSzPts val="1000"/>
              <a:buChar char="+"/>
            </a:pPr>
            <a:r>
              <a:rPr lang="it" sz="1000"/>
              <a:t>Luxembourg national Research Fund, </a:t>
            </a:r>
            <a:r>
              <a:rPr lang="it" sz="1000" u="sng">
                <a:solidFill>
                  <a:schemeClr val="hlink"/>
                </a:solidFill>
                <a:hlinkClick r:id="rId9"/>
              </a:rPr>
              <a:t>Evolution of FNR funding policies in 2021</a:t>
            </a:r>
            <a:endParaRPr sz="1000"/>
          </a:p>
          <a:p>
            <a:pPr indent="-292100" lvl="0" marL="457200" rtl="0" algn="l">
              <a:spcBef>
                <a:spcPts val="0"/>
              </a:spcBef>
              <a:spcAft>
                <a:spcPts val="0"/>
              </a:spcAft>
              <a:buSzPts val="1000"/>
              <a:buChar char="+"/>
            </a:pPr>
            <a:r>
              <a:rPr lang="it" sz="1000"/>
              <a:t>…..</a:t>
            </a:r>
            <a:endParaRPr sz="1000"/>
          </a:p>
          <a:p>
            <a:pPr indent="0" lvl="0" marL="457200" rtl="0" algn="l">
              <a:spcBef>
                <a:spcPts val="0"/>
              </a:spcBef>
              <a:spcAft>
                <a:spcPts val="0"/>
              </a:spcAft>
              <a:buNone/>
            </a:pPr>
            <a:r>
              <a:t/>
            </a:r>
            <a:endParaRPr sz="1000"/>
          </a:p>
          <a:p>
            <a:pPr indent="0" lvl="0" marL="457200" rtl="0" algn="l">
              <a:spcBef>
                <a:spcPts val="0"/>
              </a:spcBef>
              <a:spcAft>
                <a:spcPts val="0"/>
              </a:spcAft>
              <a:buNone/>
            </a:pPr>
            <a:r>
              <a:t/>
            </a:r>
            <a:endParaRPr>
              <a:latin typeface="Helvetica Neue"/>
              <a:ea typeface="Helvetica Neue"/>
              <a:cs typeface="Helvetica Neue"/>
              <a:sym typeface="Helvetica Neue"/>
            </a:endParaRPr>
          </a:p>
        </p:txBody>
      </p:sp>
      <p:pic>
        <p:nvPicPr>
          <p:cNvPr id="964" name="Google Shape;964;p110"/>
          <p:cNvPicPr preferRelativeResize="0"/>
          <p:nvPr/>
        </p:nvPicPr>
        <p:blipFill>
          <a:blip r:embed="rId10">
            <a:alphaModFix/>
          </a:blip>
          <a:stretch>
            <a:fillRect/>
          </a:stretch>
        </p:blipFill>
        <p:spPr>
          <a:xfrm>
            <a:off x="339000" y="1318850"/>
            <a:ext cx="4385398" cy="2922898"/>
          </a:xfrm>
          <a:prstGeom prst="rect">
            <a:avLst/>
          </a:prstGeom>
          <a:noFill/>
          <a:ln>
            <a:noFill/>
          </a:ln>
        </p:spPr>
      </p:pic>
      <p:sp>
        <p:nvSpPr>
          <p:cNvPr id="965" name="Google Shape;965;p110"/>
          <p:cNvSpPr/>
          <p:nvPr/>
        </p:nvSpPr>
        <p:spPr>
          <a:xfrm>
            <a:off x="1610648" y="1647614"/>
            <a:ext cx="1257900" cy="393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51425" lIns="51425" spcFirstLastPara="1" rIns="51425" wrap="square" tIns="51425">
            <a:noAutofit/>
          </a:bodyPr>
          <a:lstStyle/>
          <a:p>
            <a:pPr indent="0" lvl="0" marL="0" rtl="0" algn="l">
              <a:spcBef>
                <a:spcPts val="0"/>
              </a:spcBef>
              <a:spcAft>
                <a:spcPts val="0"/>
              </a:spcAft>
              <a:buClr>
                <a:schemeClr val="dk1"/>
              </a:buClr>
              <a:buSzPts val="600"/>
              <a:buFont typeface="Arial"/>
              <a:buNone/>
            </a:pPr>
            <a:r>
              <a:rPr lang="it" sz="1700">
                <a:solidFill>
                  <a:schemeClr val="dk1"/>
                </a:solidFill>
              </a:rPr>
              <a:t>In </a:t>
            </a:r>
            <a:r>
              <a:rPr lang="it" sz="1700" u="sng">
                <a:solidFill>
                  <a:schemeClr val="hlink"/>
                </a:solidFill>
                <a:hlinkClick r:id="rId11"/>
              </a:rPr>
              <a:t>Francia</a:t>
            </a:r>
            <a:endParaRPr sz="800"/>
          </a:p>
        </p:txBody>
      </p:sp>
      <p:sp>
        <p:nvSpPr>
          <p:cNvPr id="966" name="Google Shape;966;p110"/>
          <p:cNvSpPr/>
          <p:nvPr/>
        </p:nvSpPr>
        <p:spPr>
          <a:xfrm>
            <a:off x="3177563" y="1543622"/>
            <a:ext cx="1149600" cy="393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51425" lIns="51425" spcFirstLastPara="1" rIns="51425" wrap="square" tIns="51425">
            <a:noAutofit/>
          </a:bodyPr>
          <a:lstStyle/>
          <a:p>
            <a:pPr indent="0" lvl="0" marL="0" rtl="0" algn="l">
              <a:spcBef>
                <a:spcPts val="0"/>
              </a:spcBef>
              <a:spcAft>
                <a:spcPts val="0"/>
              </a:spcAft>
              <a:buClr>
                <a:schemeClr val="dk1"/>
              </a:buClr>
              <a:buSzPts val="600"/>
              <a:buFont typeface="Arial"/>
              <a:buNone/>
            </a:pPr>
            <a:r>
              <a:rPr lang="it" sz="1700">
                <a:solidFill>
                  <a:schemeClr val="dk1"/>
                </a:solidFill>
              </a:rPr>
              <a:t>In </a:t>
            </a:r>
            <a:r>
              <a:rPr lang="it" sz="1700" u="sng">
                <a:solidFill>
                  <a:schemeClr val="hlink"/>
                </a:solidFill>
                <a:hlinkClick r:id="rId12"/>
              </a:rPr>
              <a:t>Olanda</a:t>
            </a:r>
            <a:r>
              <a:rPr lang="it" sz="1700">
                <a:solidFill>
                  <a:schemeClr val="dk1"/>
                </a:solidFill>
              </a:rPr>
              <a:t> </a:t>
            </a:r>
            <a:endParaRPr sz="800"/>
          </a:p>
        </p:txBody>
      </p:sp>
      <p:sp>
        <p:nvSpPr>
          <p:cNvPr id="967" name="Google Shape;967;p110"/>
          <p:cNvSpPr/>
          <p:nvPr/>
        </p:nvSpPr>
        <p:spPr>
          <a:xfrm>
            <a:off x="3906225" y="2186559"/>
            <a:ext cx="1257900" cy="393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51425" lIns="51425" spcFirstLastPara="1" rIns="51425" wrap="square" tIns="51425">
            <a:noAutofit/>
          </a:bodyPr>
          <a:lstStyle/>
          <a:p>
            <a:pPr indent="0" lvl="0" marL="0" rtl="0" algn="l">
              <a:spcBef>
                <a:spcPts val="0"/>
              </a:spcBef>
              <a:spcAft>
                <a:spcPts val="0"/>
              </a:spcAft>
              <a:buClr>
                <a:schemeClr val="dk1"/>
              </a:buClr>
              <a:buSzPts val="600"/>
              <a:buFont typeface="Arial"/>
              <a:buNone/>
            </a:pPr>
            <a:r>
              <a:rPr lang="it" sz="1700">
                <a:solidFill>
                  <a:schemeClr val="dk1"/>
                </a:solidFill>
              </a:rPr>
              <a:t>In </a:t>
            </a:r>
            <a:r>
              <a:rPr lang="it" sz="1700" u="sng">
                <a:solidFill>
                  <a:schemeClr val="hlink"/>
                </a:solidFill>
                <a:hlinkClick r:id="rId13"/>
              </a:rPr>
              <a:t>Finlandia</a:t>
            </a:r>
            <a:endParaRPr sz="800"/>
          </a:p>
        </p:txBody>
      </p:sp>
      <p:sp>
        <p:nvSpPr>
          <p:cNvPr id="968" name="Google Shape;968;p110"/>
          <p:cNvSpPr/>
          <p:nvPr/>
        </p:nvSpPr>
        <p:spPr>
          <a:xfrm>
            <a:off x="2447648" y="2263425"/>
            <a:ext cx="1045200" cy="393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51425" lIns="51425" spcFirstLastPara="1" rIns="51425" wrap="square" tIns="51425">
            <a:noAutofit/>
          </a:bodyPr>
          <a:lstStyle/>
          <a:p>
            <a:pPr indent="0" lvl="0" marL="0" rtl="0" algn="l">
              <a:spcBef>
                <a:spcPts val="0"/>
              </a:spcBef>
              <a:spcAft>
                <a:spcPts val="0"/>
              </a:spcAft>
              <a:buClr>
                <a:schemeClr val="dk1"/>
              </a:buClr>
              <a:buSzPts val="600"/>
              <a:buFont typeface="Arial"/>
              <a:buNone/>
            </a:pPr>
            <a:r>
              <a:rPr lang="it" sz="1700">
                <a:solidFill>
                  <a:schemeClr val="dk1"/>
                </a:solidFill>
              </a:rPr>
              <a:t>In </a:t>
            </a:r>
            <a:r>
              <a:rPr lang="it" sz="1700" u="sng">
                <a:solidFill>
                  <a:schemeClr val="hlink"/>
                </a:solidFill>
                <a:hlinkClick r:id="rId14"/>
              </a:rPr>
              <a:t>Austria</a:t>
            </a:r>
            <a:endParaRPr sz="800"/>
          </a:p>
        </p:txBody>
      </p:sp>
      <p:sp>
        <p:nvSpPr>
          <p:cNvPr id="969" name="Google Shape;969;p110"/>
          <p:cNvSpPr txBox="1"/>
          <p:nvPr>
            <p:ph idx="4294967295" type="title"/>
          </p:nvPr>
        </p:nvSpPr>
        <p:spPr>
          <a:xfrm>
            <a:off x="159300" y="254525"/>
            <a:ext cx="4356600" cy="572700"/>
          </a:xfrm>
          <a:prstGeom prst="rect">
            <a:avLst/>
          </a:prstGeom>
        </p:spPr>
        <p:txBody>
          <a:bodyPr anchorCtr="0" anchor="ctr" bIns="25700" lIns="51425" spcFirstLastPara="1" rIns="51425" wrap="square" tIns="25700">
            <a:noAutofit/>
          </a:bodyPr>
          <a:lstStyle/>
          <a:p>
            <a:pPr indent="0" lvl="0" marL="0" rtl="0" algn="l">
              <a:spcBef>
                <a:spcPts val="0"/>
              </a:spcBef>
              <a:spcAft>
                <a:spcPts val="0"/>
              </a:spcAft>
              <a:buNone/>
            </a:pPr>
            <a:r>
              <a:rPr b="1" lang="it" sz="3100">
                <a:solidFill>
                  <a:schemeClr val="accent2"/>
                </a:solidFill>
                <a:latin typeface="Arial"/>
                <a:ea typeface="Arial"/>
                <a:cs typeface="Arial"/>
                <a:sym typeface="Arial"/>
              </a:rPr>
              <a:t>Cosa succede nel mondo</a:t>
            </a:r>
            <a:endParaRPr b="1" sz="3100">
              <a:solidFill>
                <a:schemeClr val="accent2"/>
              </a:solidFill>
              <a:latin typeface="Arial"/>
              <a:ea typeface="Arial"/>
              <a:cs typeface="Arial"/>
              <a:sym typeface="Arial"/>
            </a:endParaRPr>
          </a:p>
        </p:txBody>
      </p:sp>
      <p:sp>
        <p:nvSpPr>
          <p:cNvPr id="970" name="Google Shape;970;p110"/>
          <p:cNvSpPr txBox="1"/>
          <p:nvPr/>
        </p:nvSpPr>
        <p:spPr>
          <a:xfrm>
            <a:off x="428625" y="4929188"/>
            <a:ext cx="1687500" cy="196200"/>
          </a:xfrm>
          <a:prstGeom prst="rect">
            <a:avLst/>
          </a:prstGeom>
          <a:noFill/>
          <a:ln>
            <a:noFill/>
          </a:ln>
        </p:spPr>
        <p:txBody>
          <a:bodyPr anchorCtr="0" anchor="t" bIns="51425" lIns="51425" spcFirstLastPara="1" rIns="51425" wrap="square" tIns="51425">
            <a:spAutoFit/>
          </a:bodyPr>
          <a:lstStyle/>
          <a:p>
            <a:pPr indent="0" lvl="0" marL="0" rtl="0" algn="l">
              <a:spcBef>
                <a:spcPts val="0"/>
              </a:spcBef>
              <a:spcAft>
                <a:spcPts val="0"/>
              </a:spcAft>
              <a:buNone/>
            </a:pPr>
            <a:r>
              <a:rPr lang="it" sz="600">
                <a:solidFill>
                  <a:srgbClr val="111111"/>
                </a:solidFill>
                <a:highlight>
                  <a:srgbClr val="F5F5F5"/>
                </a:highlight>
                <a:latin typeface="Helvetica Neue"/>
                <a:ea typeface="Helvetica Neue"/>
                <a:cs typeface="Helvetica Neue"/>
                <a:sym typeface="Helvetica Neue"/>
              </a:rPr>
              <a:t>Photo by </a:t>
            </a:r>
            <a:r>
              <a:rPr lang="it" sz="600" u="sng">
                <a:solidFill>
                  <a:srgbClr val="767676"/>
                </a:solidFill>
                <a:highlight>
                  <a:srgbClr val="F5F5F5"/>
                </a:highlight>
                <a:latin typeface="Helvetica Neue"/>
                <a:ea typeface="Helvetica Neue"/>
                <a:cs typeface="Helvetica Neue"/>
                <a:sym typeface="Helvetica Neue"/>
                <a:hlinkClick r:id="rId15">
                  <a:extLst>
                    <a:ext uri="{A12FA001-AC4F-418D-AE19-62706E023703}">
                      <ahyp:hlinkClr val="tx"/>
                    </a:ext>
                  </a:extLst>
                </a:hlinkClick>
              </a:rPr>
              <a:t>Kyle Glenn</a:t>
            </a:r>
            <a:r>
              <a:rPr lang="it" sz="600">
                <a:solidFill>
                  <a:srgbClr val="111111"/>
                </a:solidFill>
                <a:highlight>
                  <a:srgbClr val="F5F5F5"/>
                </a:highlight>
                <a:latin typeface="Helvetica Neue"/>
                <a:ea typeface="Helvetica Neue"/>
                <a:cs typeface="Helvetica Neue"/>
                <a:sym typeface="Helvetica Neue"/>
              </a:rPr>
              <a:t> on </a:t>
            </a:r>
            <a:r>
              <a:rPr lang="it" sz="600" u="sng">
                <a:solidFill>
                  <a:srgbClr val="767676"/>
                </a:solidFill>
                <a:highlight>
                  <a:srgbClr val="F5F5F5"/>
                </a:highlight>
                <a:latin typeface="Helvetica Neue"/>
                <a:ea typeface="Helvetica Neue"/>
                <a:cs typeface="Helvetica Neue"/>
                <a:sym typeface="Helvetica Neue"/>
                <a:hlinkClick r:id="rId16">
                  <a:extLst>
                    <a:ext uri="{A12FA001-AC4F-418D-AE19-62706E023703}">
                      <ahyp:hlinkClr val="tx"/>
                    </a:ext>
                  </a:extLst>
                </a:hlinkClick>
              </a:rPr>
              <a:t>Unsplash</a:t>
            </a:r>
            <a:endParaRPr sz="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11"/>
          <p:cNvSpPr txBox="1"/>
          <p:nvPr>
            <p:ph idx="1" type="body"/>
          </p:nvPr>
        </p:nvSpPr>
        <p:spPr>
          <a:xfrm>
            <a:off x="311742" y="777094"/>
            <a:ext cx="1531500" cy="3416400"/>
          </a:xfrm>
          <a:prstGeom prst="rect">
            <a:avLst/>
          </a:prstGeom>
        </p:spPr>
        <p:txBody>
          <a:bodyPr anchorCtr="0" anchor="t" bIns="51425" lIns="51425" spcFirstLastPara="1" rIns="51425" wrap="square" tIns="51425">
            <a:noAutofit/>
          </a:bodyPr>
          <a:lstStyle/>
          <a:p>
            <a:pPr indent="0" lvl="0" marL="0" rtl="0" algn="l">
              <a:spcBef>
                <a:spcPts val="0"/>
              </a:spcBef>
              <a:spcAft>
                <a:spcPts val="0"/>
              </a:spcAft>
              <a:buNone/>
            </a:pPr>
            <a:r>
              <a:t/>
            </a:r>
            <a:endParaRPr sz="1700">
              <a:latin typeface="Arial"/>
              <a:ea typeface="Arial"/>
              <a:cs typeface="Arial"/>
              <a:sym typeface="Arial"/>
            </a:endParaRPr>
          </a:p>
          <a:p>
            <a:pPr indent="0" lvl="0" marL="0" rtl="0" algn="l">
              <a:spcBef>
                <a:spcPts val="0"/>
              </a:spcBef>
              <a:spcAft>
                <a:spcPts val="0"/>
              </a:spcAft>
              <a:buNone/>
            </a:pPr>
            <a:r>
              <a:t/>
            </a:r>
            <a:endParaRPr sz="1700">
              <a:latin typeface="Arial"/>
              <a:ea typeface="Arial"/>
              <a:cs typeface="Arial"/>
              <a:sym typeface="Arial"/>
            </a:endParaRPr>
          </a:p>
          <a:p>
            <a:pPr indent="0" lvl="0" marL="0" rtl="0" algn="l">
              <a:spcBef>
                <a:spcPts val="0"/>
              </a:spcBef>
              <a:spcAft>
                <a:spcPts val="0"/>
              </a:spcAft>
              <a:buNone/>
            </a:pPr>
            <a:r>
              <a:t/>
            </a:r>
            <a:endParaRPr sz="1700">
              <a:latin typeface="Arial"/>
              <a:ea typeface="Arial"/>
              <a:cs typeface="Arial"/>
              <a:sym typeface="Arial"/>
            </a:endParaRPr>
          </a:p>
          <a:p>
            <a:pPr indent="0" lvl="0" marL="0" rtl="0" algn="l">
              <a:spcBef>
                <a:spcPts val="0"/>
              </a:spcBef>
              <a:spcAft>
                <a:spcPts val="0"/>
              </a:spcAft>
              <a:buNone/>
            </a:pPr>
            <a:r>
              <a:t/>
            </a:r>
            <a:endParaRPr sz="1700">
              <a:latin typeface="Arial"/>
              <a:ea typeface="Arial"/>
              <a:cs typeface="Arial"/>
              <a:sym typeface="Arial"/>
            </a:endParaRPr>
          </a:p>
          <a:p>
            <a:pPr indent="0" lvl="0" marL="0" rtl="0" algn="l">
              <a:spcBef>
                <a:spcPts val="0"/>
              </a:spcBef>
              <a:spcAft>
                <a:spcPts val="0"/>
              </a:spcAft>
              <a:buNone/>
            </a:pPr>
            <a:r>
              <a:t/>
            </a:r>
            <a:endParaRPr sz="1700">
              <a:latin typeface="Arial"/>
              <a:ea typeface="Arial"/>
              <a:cs typeface="Arial"/>
              <a:sym typeface="Arial"/>
            </a:endParaRPr>
          </a:p>
          <a:p>
            <a:pPr indent="0" lvl="0" marL="0" rtl="0" algn="l">
              <a:spcBef>
                <a:spcPts val="0"/>
              </a:spcBef>
              <a:spcAft>
                <a:spcPts val="0"/>
              </a:spcAft>
              <a:buNone/>
            </a:pPr>
            <a:r>
              <a:t/>
            </a:r>
            <a:endParaRPr sz="1700">
              <a:latin typeface="Arial"/>
              <a:ea typeface="Arial"/>
              <a:cs typeface="Arial"/>
              <a:sym typeface="Arial"/>
            </a:endParaRPr>
          </a:p>
          <a:p>
            <a:pPr indent="0" lvl="0" marL="0" rtl="0" algn="l">
              <a:spcBef>
                <a:spcPts val="0"/>
              </a:spcBef>
              <a:spcAft>
                <a:spcPts val="0"/>
              </a:spcAft>
              <a:buNone/>
            </a:pPr>
            <a:r>
              <a:t/>
            </a:r>
            <a:endParaRPr sz="1700">
              <a:latin typeface="Arial"/>
              <a:ea typeface="Arial"/>
              <a:cs typeface="Arial"/>
              <a:sym typeface="Arial"/>
            </a:endParaRPr>
          </a:p>
          <a:p>
            <a:pPr indent="0" lvl="0" marL="0" rtl="0" algn="l">
              <a:spcBef>
                <a:spcPts val="0"/>
              </a:spcBef>
              <a:spcAft>
                <a:spcPts val="0"/>
              </a:spcAft>
              <a:buNone/>
            </a:pPr>
            <a:r>
              <a:t/>
            </a:r>
            <a:endParaRPr sz="1700">
              <a:latin typeface="Arial"/>
              <a:ea typeface="Arial"/>
              <a:cs typeface="Arial"/>
              <a:sym typeface="Arial"/>
            </a:endParaRPr>
          </a:p>
        </p:txBody>
      </p:sp>
      <p:sp>
        <p:nvSpPr>
          <p:cNvPr id="976" name="Google Shape;976;p111"/>
          <p:cNvSpPr txBox="1"/>
          <p:nvPr>
            <p:ph idx="12" type="sldNum"/>
          </p:nvPr>
        </p:nvSpPr>
        <p:spPr>
          <a:xfrm>
            <a:off x="8472488" y="4663083"/>
            <a:ext cx="548400" cy="393900"/>
          </a:xfrm>
          <a:prstGeom prst="rect">
            <a:avLst/>
          </a:prstGeom>
        </p:spPr>
        <p:txBody>
          <a:bodyPr anchorCtr="0" anchor="ctr" bIns="51425" lIns="51425" spcFirstLastPara="1" rIns="51425" wrap="square" tIns="51425">
            <a:noAutofit/>
          </a:bodyPr>
          <a:lstStyle/>
          <a:p>
            <a:pPr indent="0" lvl="0" marL="0" rtl="0" algn="r">
              <a:spcBef>
                <a:spcPts val="0"/>
              </a:spcBef>
              <a:spcAft>
                <a:spcPts val="0"/>
              </a:spcAft>
              <a:buNone/>
            </a:pPr>
            <a:fld id="{00000000-1234-1234-1234-123412341234}" type="slidenum">
              <a:rPr lang="it"/>
              <a:t>‹#›</a:t>
            </a:fld>
            <a:endParaRPr/>
          </a:p>
        </p:txBody>
      </p:sp>
      <p:pic>
        <p:nvPicPr>
          <p:cNvPr id="977" name="Google Shape;977;p111"/>
          <p:cNvPicPr preferRelativeResize="0"/>
          <p:nvPr/>
        </p:nvPicPr>
        <p:blipFill rotWithShape="1">
          <a:blip r:embed="rId3">
            <a:alphaModFix/>
          </a:blip>
          <a:srcRect b="0" l="0" r="0" t="0"/>
          <a:stretch/>
        </p:blipFill>
        <p:spPr>
          <a:xfrm>
            <a:off x="475580" y="605461"/>
            <a:ext cx="3749892" cy="4311675"/>
          </a:xfrm>
          <a:prstGeom prst="rect">
            <a:avLst/>
          </a:prstGeom>
          <a:noFill/>
          <a:ln>
            <a:noFill/>
          </a:ln>
        </p:spPr>
      </p:pic>
      <p:sp>
        <p:nvSpPr>
          <p:cNvPr id="978" name="Google Shape;978;p111"/>
          <p:cNvSpPr txBox="1"/>
          <p:nvPr/>
        </p:nvSpPr>
        <p:spPr>
          <a:xfrm>
            <a:off x="425363" y="4856587"/>
            <a:ext cx="6641400" cy="231000"/>
          </a:xfrm>
          <a:prstGeom prst="rect">
            <a:avLst/>
          </a:prstGeom>
          <a:noFill/>
          <a:ln>
            <a:noFill/>
          </a:ln>
        </p:spPr>
        <p:txBody>
          <a:bodyPr anchorCtr="0" anchor="t" bIns="51425" lIns="51425" spcFirstLastPara="1" rIns="51425" wrap="square" tIns="51425">
            <a:noAutofit/>
          </a:bodyPr>
          <a:lstStyle/>
          <a:p>
            <a:pPr indent="0" lvl="0" marL="0" marR="0" rtl="0" algn="l">
              <a:lnSpc>
                <a:spcPct val="115000"/>
              </a:lnSpc>
              <a:spcBef>
                <a:spcPts val="0"/>
              </a:spcBef>
              <a:spcAft>
                <a:spcPts val="0"/>
              </a:spcAft>
              <a:buClr>
                <a:srgbClr val="000000"/>
              </a:buClr>
              <a:buSzPts val="600"/>
              <a:buFont typeface="Arial"/>
              <a:buNone/>
            </a:pPr>
            <a:r>
              <a:rPr b="0" i="0" lang="it" sz="700" u="sng" cap="none" strike="noStrike">
                <a:solidFill>
                  <a:schemeClr val="hlink"/>
                </a:solidFill>
                <a:latin typeface="Arial"/>
                <a:ea typeface="Arial"/>
                <a:cs typeface="Arial"/>
                <a:sym typeface="Arial"/>
                <a:hlinkClick r:id="rId4"/>
              </a:rPr>
              <a:t>https://www.ui.torino.it/servizio/direzione/notizia/83057/e-on-line-e-accessibile-la-consultazione-pubblica/#ToolManager</a:t>
            </a:r>
            <a:endParaRPr b="0" i="0" sz="700" u="sng" cap="none" strike="noStrike">
              <a:solidFill>
                <a:schemeClr val="hlink"/>
              </a:solidFill>
              <a:latin typeface="Arial"/>
              <a:ea typeface="Arial"/>
              <a:cs typeface="Arial"/>
              <a:sym typeface="Arial"/>
            </a:endParaRPr>
          </a:p>
          <a:p>
            <a:pPr indent="0" lvl="0" marL="0" marR="0" rtl="0" algn="l">
              <a:lnSpc>
                <a:spcPct val="115000"/>
              </a:lnSpc>
              <a:spcBef>
                <a:spcPts val="0"/>
              </a:spcBef>
              <a:spcAft>
                <a:spcPts val="0"/>
              </a:spcAft>
              <a:buNone/>
            </a:pPr>
            <a:r>
              <a:rPr b="0" i="0" lang="it" sz="700" u="sng" cap="none" strike="noStrike">
                <a:solidFill>
                  <a:schemeClr val="hlink"/>
                </a:solidFill>
                <a:latin typeface="Arial"/>
                <a:ea typeface="Arial"/>
                <a:cs typeface="Arial"/>
                <a:sym typeface="Arial"/>
                <a:hlinkClick r:id="rId5"/>
              </a:rPr>
              <a:t>https://www.mur.gov.it/it/aree-tematiche/ricerca/programmazione/programma-nazionale-la-ricerca</a:t>
            </a:r>
            <a:r>
              <a:rPr b="0" i="0" lang="it" sz="700" u="sng" cap="none" strike="noStrike">
                <a:solidFill>
                  <a:schemeClr val="hlink"/>
                </a:solidFill>
                <a:latin typeface="Arial"/>
                <a:ea typeface="Arial"/>
                <a:cs typeface="Arial"/>
                <a:sym typeface="Arial"/>
              </a:rPr>
              <a:t> </a:t>
            </a:r>
            <a:endParaRPr sz="800"/>
          </a:p>
          <a:p>
            <a:pPr indent="0" lvl="0" marL="0" marR="0" rtl="0" algn="l">
              <a:lnSpc>
                <a:spcPct val="115000"/>
              </a:lnSpc>
              <a:spcBef>
                <a:spcPts val="0"/>
              </a:spcBef>
              <a:spcAft>
                <a:spcPts val="0"/>
              </a:spcAft>
              <a:buClr>
                <a:srgbClr val="000000"/>
              </a:buClr>
              <a:buSzPts val="600"/>
              <a:buFont typeface="Arial"/>
              <a:buNone/>
            </a:pPr>
            <a:r>
              <a:t/>
            </a:r>
            <a:endParaRPr b="0" i="0" sz="700" u="sng" cap="none" strike="noStrike">
              <a:solidFill>
                <a:schemeClr val="hlink"/>
              </a:solidFill>
              <a:latin typeface="Arial"/>
              <a:ea typeface="Arial"/>
              <a:cs typeface="Arial"/>
              <a:sym typeface="Arial"/>
            </a:endParaRPr>
          </a:p>
        </p:txBody>
      </p:sp>
      <p:grpSp>
        <p:nvGrpSpPr>
          <p:cNvPr id="979" name="Google Shape;979;p111"/>
          <p:cNvGrpSpPr/>
          <p:nvPr/>
        </p:nvGrpSpPr>
        <p:grpSpPr>
          <a:xfrm>
            <a:off x="4396922" y="0"/>
            <a:ext cx="4747078" cy="2667317"/>
            <a:chOff x="7816750" y="0"/>
            <a:chExt cx="8439251" cy="4741897"/>
          </a:xfrm>
        </p:grpSpPr>
        <p:pic>
          <p:nvPicPr>
            <p:cNvPr id="980" name="Google Shape;980;p111"/>
            <p:cNvPicPr preferRelativeResize="0"/>
            <p:nvPr/>
          </p:nvPicPr>
          <p:blipFill rotWithShape="1">
            <a:blip r:embed="rId6">
              <a:alphaModFix/>
            </a:blip>
            <a:srcRect b="0" l="0" r="0" t="0"/>
            <a:stretch/>
          </p:blipFill>
          <p:spPr>
            <a:xfrm>
              <a:off x="7816750" y="0"/>
              <a:ext cx="8439251" cy="4741897"/>
            </a:xfrm>
            <a:prstGeom prst="rect">
              <a:avLst/>
            </a:prstGeom>
            <a:noFill/>
            <a:ln>
              <a:noFill/>
            </a:ln>
          </p:spPr>
        </p:pic>
        <p:sp>
          <p:nvSpPr>
            <p:cNvPr id="981" name="Google Shape;981;p111"/>
            <p:cNvSpPr/>
            <p:nvPr/>
          </p:nvSpPr>
          <p:spPr>
            <a:xfrm>
              <a:off x="8428575" y="2906400"/>
              <a:ext cx="7064700" cy="410400"/>
            </a:xfrm>
            <a:prstGeom prst="rect">
              <a:avLst/>
            </a:prstGeom>
            <a:noFill/>
            <a:ln cap="flat" cmpd="sng" w="28575">
              <a:solidFill>
                <a:srgbClr val="FF0000"/>
              </a:solidFill>
              <a:prstDash val="solid"/>
              <a:round/>
              <a:headEnd len="sm" w="sm" type="none"/>
              <a:tailEnd len="sm" w="sm" type="none"/>
            </a:ln>
          </p:spPr>
          <p:txBody>
            <a:bodyPr anchorCtr="0" anchor="ctr" bIns="51425" lIns="51425" spcFirstLastPara="1" rIns="51425" wrap="square" tIns="5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982" name="Google Shape;982;p111"/>
            <p:cNvSpPr/>
            <p:nvPr/>
          </p:nvSpPr>
          <p:spPr>
            <a:xfrm>
              <a:off x="8428575" y="3511913"/>
              <a:ext cx="7064700" cy="410400"/>
            </a:xfrm>
            <a:prstGeom prst="rect">
              <a:avLst/>
            </a:prstGeom>
            <a:noFill/>
            <a:ln cap="flat" cmpd="sng" w="28575">
              <a:solidFill>
                <a:srgbClr val="FF0000"/>
              </a:solidFill>
              <a:prstDash val="solid"/>
              <a:round/>
              <a:headEnd len="sm" w="sm" type="none"/>
              <a:tailEnd len="sm" w="sm" type="none"/>
            </a:ln>
          </p:spPr>
          <p:txBody>
            <a:bodyPr anchorCtr="0" anchor="ctr" bIns="51425" lIns="51425" spcFirstLastPara="1" rIns="51425" wrap="square" tIns="5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983" name="Google Shape;983;p111"/>
          <p:cNvGrpSpPr/>
          <p:nvPr/>
        </p:nvGrpSpPr>
        <p:grpSpPr>
          <a:xfrm>
            <a:off x="4455366" y="2316052"/>
            <a:ext cx="4630191" cy="2601084"/>
            <a:chOff x="7920650" y="4117425"/>
            <a:chExt cx="8231451" cy="4624150"/>
          </a:xfrm>
        </p:grpSpPr>
        <p:pic>
          <p:nvPicPr>
            <p:cNvPr id="984" name="Google Shape;984;p111"/>
            <p:cNvPicPr preferRelativeResize="0"/>
            <p:nvPr/>
          </p:nvPicPr>
          <p:blipFill rotWithShape="1">
            <a:blip r:embed="rId7">
              <a:alphaModFix/>
            </a:blip>
            <a:srcRect b="0" l="0" r="0" t="0"/>
            <a:stretch/>
          </p:blipFill>
          <p:spPr>
            <a:xfrm>
              <a:off x="7920650" y="4117425"/>
              <a:ext cx="8231451" cy="4624150"/>
            </a:xfrm>
            <a:prstGeom prst="rect">
              <a:avLst/>
            </a:prstGeom>
            <a:noFill/>
            <a:ln>
              <a:noFill/>
            </a:ln>
          </p:spPr>
        </p:pic>
        <p:sp>
          <p:nvSpPr>
            <p:cNvPr id="985" name="Google Shape;985;p111"/>
            <p:cNvSpPr/>
            <p:nvPr/>
          </p:nvSpPr>
          <p:spPr>
            <a:xfrm>
              <a:off x="8450925" y="5410375"/>
              <a:ext cx="7355400" cy="410400"/>
            </a:xfrm>
            <a:prstGeom prst="rect">
              <a:avLst/>
            </a:prstGeom>
            <a:noFill/>
            <a:ln cap="flat" cmpd="sng" w="28575">
              <a:solidFill>
                <a:srgbClr val="FF0000"/>
              </a:solidFill>
              <a:prstDash val="solid"/>
              <a:round/>
              <a:headEnd len="sm" w="sm" type="none"/>
              <a:tailEnd len="sm" w="sm" type="none"/>
            </a:ln>
          </p:spPr>
          <p:txBody>
            <a:bodyPr anchorCtr="0" anchor="ctr" bIns="51425" lIns="51425" spcFirstLastPara="1" rIns="51425" wrap="square" tIns="5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986" name="Google Shape;986;p111"/>
          <p:cNvGrpSpPr/>
          <p:nvPr/>
        </p:nvGrpSpPr>
        <p:grpSpPr>
          <a:xfrm>
            <a:off x="351359" y="1726594"/>
            <a:ext cx="8441283" cy="2601085"/>
            <a:chOff x="624638" y="2917101"/>
            <a:chExt cx="15006725" cy="4624151"/>
          </a:xfrm>
        </p:grpSpPr>
        <p:pic>
          <p:nvPicPr>
            <p:cNvPr id="987" name="Google Shape;987;p111"/>
            <p:cNvPicPr preferRelativeResize="0"/>
            <p:nvPr/>
          </p:nvPicPr>
          <p:blipFill rotWithShape="1">
            <a:blip r:embed="rId8">
              <a:alphaModFix/>
            </a:blip>
            <a:srcRect b="0" l="0" r="0" t="0"/>
            <a:stretch/>
          </p:blipFill>
          <p:spPr>
            <a:xfrm>
              <a:off x="624638" y="2917101"/>
              <a:ext cx="15006725" cy="4624151"/>
            </a:xfrm>
            <a:prstGeom prst="rect">
              <a:avLst/>
            </a:prstGeom>
            <a:noFill/>
            <a:ln cap="flat" cmpd="sng" w="9525">
              <a:solidFill>
                <a:schemeClr val="dk1"/>
              </a:solidFill>
              <a:prstDash val="solid"/>
              <a:round/>
              <a:headEnd len="sm" w="sm" type="none"/>
              <a:tailEnd len="sm" w="sm" type="none"/>
            </a:ln>
          </p:spPr>
        </p:pic>
        <p:sp>
          <p:nvSpPr>
            <p:cNvPr id="988" name="Google Shape;988;p111"/>
            <p:cNvSpPr/>
            <p:nvPr/>
          </p:nvSpPr>
          <p:spPr>
            <a:xfrm>
              <a:off x="2101550" y="5052675"/>
              <a:ext cx="13078800" cy="768000"/>
            </a:xfrm>
            <a:prstGeom prst="rect">
              <a:avLst/>
            </a:prstGeom>
            <a:noFill/>
            <a:ln cap="flat" cmpd="sng" w="19050">
              <a:solidFill>
                <a:srgbClr val="FF0000"/>
              </a:solidFill>
              <a:prstDash val="solid"/>
              <a:round/>
              <a:headEnd len="sm" w="sm" type="none"/>
              <a:tailEnd len="sm" w="sm" type="none"/>
            </a:ln>
          </p:spPr>
          <p:txBody>
            <a:bodyPr anchorCtr="0" anchor="ctr" bIns="51425" lIns="51425" spcFirstLastPara="1" rIns="51425" wrap="square" tIns="5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0000"/>
                </a:solidFill>
                <a:latin typeface="Arial"/>
                <a:ea typeface="Arial"/>
                <a:cs typeface="Arial"/>
                <a:sym typeface="Arial"/>
              </a:endParaRPr>
            </a:p>
          </p:txBody>
        </p:sp>
      </p:grpSp>
      <p:sp>
        <p:nvSpPr>
          <p:cNvPr id="989" name="Google Shape;989;p111"/>
          <p:cNvSpPr txBox="1"/>
          <p:nvPr>
            <p:ph idx="12" type="sldNum"/>
          </p:nvPr>
        </p:nvSpPr>
        <p:spPr>
          <a:xfrm>
            <a:off x="8556784" y="4749851"/>
            <a:ext cx="548700" cy="393600"/>
          </a:xfrm>
          <a:prstGeom prst="rect">
            <a:avLst/>
          </a:prstGeom>
        </p:spPr>
        <p:txBody>
          <a:bodyPr anchorCtr="0" anchor="ctr" bIns="51425" lIns="51425" spcFirstLastPara="1" rIns="51425" wrap="square" tIns="51425">
            <a:noAutofit/>
          </a:bodyPr>
          <a:lstStyle/>
          <a:p>
            <a:pPr indent="0" lvl="0" marL="0" rtl="0" algn="r">
              <a:spcBef>
                <a:spcPts val="0"/>
              </a:spcBef>
              <a:spcAft>
                <a:spcPts val="0"/>
              </a:spcAft>
              <a:buNone/>
            </a:pPr>
            <a:fld id="{00000000-1234-1234-1234-123412341234}" type="slidenum">
              <a:rPr lang="it"/>
              <a:t>‹#›</a:t>
            </a:fld>
            <a:endParaRPr/>
          </a:p>
        </p:txBody>
      </p:sp>
      <p:sp>
        <p:nvSpPr>
          <p:cNvPr id="990" name="Google Shape;990;p111"/>
          <p:cNvSpPr txBox="1"/>
          <p:nvPr>
            <p:ph idx="4294967295" type="body"/>
          </p:nvPr>
        </p:nvSpPr>
        <p:spPr>
          <a:xfrm>
            <a:off x="407194" y="104775"/>
            <a:ext cx="7240500" cy="699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accent1"/>
              </a:buClr>
              <a:buSzPts val="2000"/>
              <a:buFont typeface="Helvetica Neue"/>
              <a:buNone/>
            </a:pPr>
            <a:r>
              <a:rPr b="1" lang="it" sz="3100">
                <a:solidFill>
                  <a:schemeClr val="accent2"/>
                </a:solidFill>
                <a:latin typeface="Arial"/>
                <a:ea typeface="Arial"/>
                <a:cs typeface="Arial"/>
                <a:sym typeface="Arial"/>
              </a:rPr>
              <a:t>e</a:t>
            </a:r>
            <a:r>
              <a:rPr b="1" lang="it" sz="3100">
                <a:solidFill>
                  <a:schemeClr val="accent2"/>
                </a:solidFill>
                <a:latin typeface="Arial"/>
                <a:ea typeface="Arial"/>
                <a:cs typeface="Arial"/>
                <a:sym typeface="Arial"/>
              </a:rPr>
              <a:t> in Italia...</a:t>
            </a:r>
            <a:endParaRPr sz="3100">
              <a:solidFill>
                <a:schemeClr val="accent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94"/>
          <p:cNvSpPr txBox="1"/>
          <p:nvPr>
            <p:ph idx="12" type="sldNum"/>
          </p:nvPr>
        </p:nvSpPr>
        <p:spPr>
          <a:xfrm>
            <a:off x="8759130" y="4810423"/>
            <a:ext cx="285600" cy="211500"/>
          </a:xfrm>
          <a:prstGeom prst="rect">
            <a:avLst/>
          </a:prstGeom>
        </p:spPr>
        <p:txBody>
          <a:bodyPr anchorCtr="0" anchor="ctr" bIns="25700" lIns="51425" spcFirstLastPara="1" rIns="51425" wrap="square" tIns="25700">
            <a:noAutofit/>
          </a:bodyPr>
          <a:lstStyle/>
          <a:p>
            <a:pPr indent="0" lvl="0" marL="0" rtl="0" algn="r">
              <a:spcBef>
                <a:spcPts val="0"/>
              </a:spcBef>
              <a:spcAft>
                <a:spcPts val="0"/>
              </a:spcAft>
              <a:buNone/>
            </a:pPr>
            <a:fld id="{00000000-1234-1234-1234-123412341234}" type="slidenum">
              <a:rPr lang="it"/>
              <a:t>‹#›</a:t>
            </a:fld>
            <a:endParaRPr/>
          </a:p>
        </p:txBody>
      </p:sp>
      <p:sp>
        <p:nvSpPr>
          <p:cNvPr id="804" name="Google Shape;804;p94"/>
          <p:cNvSpPr txBox="1"/>
          <p:nvPr/>
        </p:nvSpPr>
        <p:spPr>
          <a:xfrm>
            <a:off x="5318836" y="4911877"/>
            <a:ext cx="3523800" cy="411300"/>
          </a:xfrm>
          <a:prstGeom prst="rect">
            <a:avLst/>
          </a:prstGeom>
          <a:noFill/>
          <a:ln>
            <a:noFill/>
          </a:ln>
        </p:spPr>
        <p:txBody>
          <a:bodyPr anchorCtr="0" anchor="ctr" bIns="51425" lIns="51425" spcFirstLastPara="1" rIns="51425" wrap="square" tIns="51425">
            <a:noAutofit/>
          </a:bodyPr>
          <a:lstStyle/>
          <a:p>
            <a:pPr indent="0" lvl="0" marL="0" rtl="0" algn="l">
              <a:spcBef>
                <a:spcPts val="0"/>
              </a:spcBef>
              <a:spcAft>
                <a:spcPts val="0"/>
              </a:spcAft>
              <a:buNone/>
            </a:pPr>
            <a:r>
              <a:rPr lang="it" sz="800" u="sng">
                <a:solidFill>
                  <a:srgbClr val="0097A7"/>
                </a:solidFill>
                <a:hlinkClick r:id="rId3">
                  <a:extLst>
                    <a:ext uri="{A12FA001-AC4F-418D-AE19-62706E023703}">
                      <ahyp:hlinkClr val="tx"/>
                    </a:ext>
                  </a:extLst>
                </a:hlinkClick>
              </a:rPr>
              <a:t>G7 Science Ministers Communiqué</a:t>
            </a:r>
            <a:r>
              <a:rPr lang="it" sz="800"/>
              <a:t>, Turin, 28 September 2017.</a:t>
            </a:r>
            <a:endParaRPr sz="8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p:txBody>
      </p:sp>
      <p:grpSp>
        <p:nvGrpSpPr>
          <p:cNvPr id="805" name="Google Shape;805;p94"/>
          <p:cNvGrpSpPr/>
          <p:nvPr/>
        </p:nvGrpSpPr>
        <p:grpSpPr>
          <a:xfrm>
            <a:off x="3589210" y="42455"/>
            <a:ext cx="5304729" cy="4767974"/>
            <a:chOff x="998410" y="42455"/>
            <a:chExt cx="5304729" cy="4767974"/>
          </a:xfrm>
        </p:grpSpPr>
        <p:pic>
          <p:nvPicPr>
            <p:cNvPr id="806" name="Google Shape;806;p94"/>
            <p:cNvPicPr preferRelativeResize="0"/>
            <p:nvPr/>
          </p:nvPicPr>
          <p:blipFill>
            <a:blip r:embed="rId4">
              <a:alphaModFix/>
            </a:blip>
            <a:stretch>
              <a:fillRect/>
            </a:stretch>
          </p:blipFill>
          <p:spPr>
            <a:xfrm>
              <a:off x="998410" y="42455"/>
              <a:ext cx="5304729" cy="4767974"/>
            </a:xfrm>
            <a:prstGeom prst="rect">
              <a:avLst/>
            </a:prstGeom>
            <a:noFill/>
            <a:ln>
              <a:noFill/>
            </a:ln>
          </p:spPr>
        </p:pic>
        <p:cxnSp>
          <p:nvCxnSpPr>
            <p:cNvPr id="807" name="Google Shape;807;p94"/>
            <p:cNvCxnSpPr/>
            <p:nvPr/>
          </p:nvCxnSpPr>
          <p:spPr>
            <a:xfrm flipH="1" rot="10800000">
              <a:off x="3682288" y="1955214"/>
              <a:ext cx="2283300" cy="1200"/>
            </a:xfrm>
            <a:prstGeom prst="straightConnector1">
              <a:avLst/>
            </a:prstGeom>
            <a:noFill/>
            <a:ln cap="flat" cmpd="sng" w="28575">
              <a:solidFill>
                <a:srgbClr val="FF0000"/>
              </a:solidFill>
              <a:prstDash val="solid"/>
              <a:round/>
              <a:headEnd len="med" w="med" type="none"/>
              <a:tailEnd len="med" w="med" type="none"/>
            </a:ln>
          </p:spPr>
        </p:cxnSp>
        <p:cxnSp>
          <p:nvCxnSpPr>
            <p:cNvPr id="808" name="Google Shape;808;p94"/>
            <p:cNvCxnSpPr/>
            <p:nvPr/>
          </p:nvCxnSpPr>
          <p:spPr>
            <a:xfrm flipH="1" rot="10800000">
              <a:off x="3739064" y="1519933"/>
              <a:ext cx="2221200" cy="900"/>
            </a:xfrm>
            <a:prstGeom prst="straightConnector1">
              <a:avLst/>
            </a:prstGeom>
            <a:noFill/>
            <a:ln cap="flat" cmpd="sng" w="28575">
              <a:solidFill>
                <a:srgbClr val="FF0000"/>
              </a:solidFill>
              <a:prstDash val="solid"/>
              <a:round/>
              <a:headEnd len="med" w="med" type="none"/>
              <a:tailEnd len="med" w="med" type="none"/>
            </a:ln>
          </p:spPr>
        </p:cxnSp>
        <p:cxnSp>
          <p:nvCxnSpPr>
            <p:cNvPr id="809" name="Google Shape;809;p94"/>
            <p:cNvCxnSpPr/>
            <p:nvPr/>
          </p:nvCxnSpPr>
          <p:spPr>
            <a:xfrm>
              <a:off x="2030399" y="1666401"/>
              <a:ext cx="2290200" cy="9300"/>
            </a:xfrm>
            <a:prstGeom prst="straightConnector1">
              <a:avLst/>
            </a:prstGeom>
            <a:noFill/>
            <a:ln cap="flat" cmpd="sng" w="28575">
              <a:solidFill>
                <a:srgbClr val="FF0000"/>
              </a:solidFill>
              <a:prstDash val="solid"/>
              <a:round/>
              <a:headEnd len="med" w="med" type="none"/>
              <a:tailEnd len="med" w="med" type="none"/>
            </a:ln>
          </p:spPr>
        </p:cxnSp>
        <p:cxnSp>
          <p:nvCxnSpPr>
            <p:cNvPr id="810" name="Google Shape;810;p94"/>
            <p:cNvCxnSpPr/>
            <p:nvPr/>
          </p:nvCxnSpPr>
          <p:spPr>
            <a:xfrm>
              <a:off x="1930950" y="2126894"/>
              <a:ext cx="4059600" cy="2700"/>
            </a:xfrm>
            <a:prstGeom prst="straightConnector1">
              <a:avLst/>
            </a:prstGeom>
            <a:noFill/>
            <a:ln cap="flat" cmpd="sng" w="28575">
              <a:solidFill>
                <a:srgbClr val="FF0000"/>
              </a:solidFill>
              <a:prstDash val="solid"/>
              <a:round/>
              <a:headEnd len="med" w="med" type="none"/>
              <a:tailEnd len="med" w="med" type="none"/>
            </a:ln>
          </p:spPr>
        </p:cxnSp>
        <p:cxnSp>
          <p:nvCxnSpPr>
            <p:cNvPr id="811" name="Google Shape;811;p94"/>
            <p:cNvCxnSpPr/>
            <p:nvPr/>
          </p:nvCxnSpPr>
          <p:spPr>
            <a:xfrm>
              <a:off x="1913931" y="2267935"/>
              <a:ext cx="1941300" cy="0"/>
            </a:xfrm>
            <a:prstGeom prst="straightConnector1">
              <a:avLst/>
            </a:prstGeom>
            <a:noFill/>
            <a:ln cap="flat" cmpd="sng" w="28575">
              <a:solidFill>
                <a:srgbClr val="FF0000"/>
              </a:solidFill>
              <a:prstDash val="solid"/>
              <a:round/>
              <a:headEnd len="med" w="med" type="none"/>
              <a:tailEnd len="med" w="med" type="none"/>
            </a:ln>
          </p:spPr>
        </p:cxnSp>
      </p:grpSp>
      <p:pic>
        <p:nvPicPr>
          <p:cNvPr id="812" name="Google Shape;812;p94"/>
          <p:cNvPicPr preferRelativeResize="0"/>
          <p:nvPr/>
        </p:nvPicPr>
        <p:blipFill>
          <a:blip r:embed="rId5">
            <a:alphaModFix/>
          </a:blip>
          <a:stretch>
            <a:fillRect/>
          </a:stretch>
        </p:blipFill>
        <p:spPr>
          <a:xfrm>
            <a:off x="11" y="0"/>
            <a:ext cx="3453278" cy="5143501"/>
          </a:xfrm>
          <a:prstGeom prst="rect">
            <a:avLst/>
          </a:prstGeom>
          <a:noFill/>
          <a:ln>
            <a:noFill/>
          </a:ln>
        </p:spPr>
      </p:pic>
      <p:sp>
        <p:nvSpPr>
          <p:cNvPr id="813" name="Google Shape;813;p94"/>
          <p:cNvSpPr txBox="1"/>
          <p:nvPr>
            <p:ph idx="4294967295" type="title"/>
          </p:nvPr>
        </p:nvSpPr>
        <p:spPr>
          <a:xfrm>
            <a:off x="238519" y="398225"/>
            <a:ext cx="4458900" cy="572700"/>
          </a:xfrm>
          <a:prstGeom prst="rect">
            <a:avLst/>
          </a:prstGeom>
        </p:spPr>
        <p:txBody>
          <a:bodyPr anchorCtr="0" anchor="ctr" bIns="25700" lIns="51425" spcFirstLastPara="1" rIns="51425" wrap="square" tIns="25700">
            <a:noAutofit/>
          </a:bodyPr>
          <a:lstStyle/>
          <a:p>
            <a:pPr indent="0" lvl="0" marL="0" rtl="0" algn="l">
              <a:spcBef>
                <a:spcPts val="0"/>
              </a:spcBef>
              <a:spcAft>
                <a:spcPts val="0"/>
              </a:spcAft>
              <a:buNone/>
            </a:pPr>
            <a:r>
              <a:rPr b="1" lang="it" sz="3100">
                <a:solidFill>
                  <a:schemeClr val="lt1"/>
                </a:solidFill>
                <a:latin typeface="Arial"/>
                <a:ea typeface="Arial"/>
                <a:cs typeface="Arial"/>
                <a:sym typeface="Arial"/>
              </a:rPr>
              <a:t>E’ fondamentale cambiare </a:t>
            </a:r>
            <a:endParaRPr b="1" sz="3100">
              <a:solidFill>
                <a:schemeClr val="lt1"/>
              </a:solidFill>
              <a:latin typeface="Arial"/>
              <a:ea typeface="Arial"/>
              <a:cs typeface="Arial"/>
              <a:sym typeface="Arial"/>
            </a:endParaRPr>
          </a:p>
          <a:p>
            <a:pPr indent="0" lvl="0" marL="0" rtl="0" algn="l">
              <a:spcBef>
                <a:spcPts val="0"/>
              </a:spcBef>
              <a:spcAft>
                <a:spcPts val="0"/>
              </a:spcAft>
              <a:buNone/>
            </a:pPr>
            <a:r>
              <a:rPr b="1" lang="it" sz="3100">
                <a:solidFill>
                  <a:schemeClr val="lt1"/>
                </a:solidFill>
                <a:latin typeface="Arial"/>
                <a:ea typeface="Arial"/>
                <a:cs typeface="Arial"/>
                <a:sym typeface="Arial"/>
              </a:rPr>
              <a:t>la valutazione</a:t>
            </a:r>
            <a:endParaRPr b="1" sz="3100">
              <a:solidFill>
                <a:schemeClr val="lt1"/>
              </a:solidFill>
              <a:latin typeface="Arial"/>
              <a:ea typeface="Arial"/>
              <a:cs typeface="Arial"/>
              <a:sym typeface="Arial"/>
            </a:endParaRPr>
          </a:p>
        </p:txBody>
      </p:sp>
      <p:sp>
        <p:nvSpPr>
          <p:cNvPr id="814" name="Google Shape;814;p94"/>
          <p:cNvSpPr txBox="1"/>
          <p:nvPr/>
        </p:nvSpPr>
        <p:spPr>
          <a:xfrm>
            <a:off x="1100750" y="4841400"/>
            <a:ext cx="34194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it" sz="1000">
                <a:solidFill>
                  <a:schemeClr val="dk1"/>
                </a:solidFill>
              </a:rPr>
              <a:t>Photo by </a:t>
            </a:r>
            <a:r>
              <a:rPr lang="it" sz="1000" u="sng">
                <a:solidFill>
                  <a:srgbClr val="767676"/>
                </a:solidFill>
                <a:hlinkClick r:id="rId6">
                  <a:extLst>
                    <a:ext uri="{A12FA001-AC4F-418D-AE19-62706E023703}">
                      <ahyp:hlinkClr val="tx"/>
                    </a:ext>
                  </a:extLst>
                </a:hlinkClick>
              </a:rPr>
              <a:t>Raquel Martínez</a:t>
            </a:r>
            <a:r>
              <a:rPr lang="it" sz="1000">
                <a:solidFill>
                  <a:schemeClr val="dk1"/>
                </a:solidFill>
              </a:rPr>
              <a:t> on </a:t>
            </a:r>
            <a:r>
              <a:rPr lang="it" sz="1000" u="sng">
                <a:solidFill>
                  <a:srgbClr val="767676"/>
                </a:solidFill>
                <a:hlinkClick r:id="rId7">
                  <a:extLst>
                    <a:ext uri="{A12FA001-AC4F-418D-AE19-62706E023703}">
                      <ahyp:hlinkClr val="tx"/>
                    </a:ext>
                  </a:extLst>
                </a:hlinkClick>
              </a:rPr>
              <a:t>Unsplash</a:t>
            </a:r>
            <a:endParaRPr sz="1000" u="sng">
              <a:solidFill>
                <a:srgbClr val="767676"/>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12"/>
          <p:cNvSpPr txBox="1"/>
          <p:nvPr>
            <p:ph type="title"/>
          </p:nvPr>
        </p:nvSpPr>
        <p:spPr>
          <a:xfrm>
            <a:off x="119168" y="2154502"/>
            <a:ext cx="4236300" cy="572700"/>
          </a:xfrm>
          <a:prstGeom prst="rect">
            <a:avLst/>
          </a:prstGeom>
        </p:spPr>
        <p:txBody>
          <a:bodyPr anchorCtr="0" anchor="t" bIns="51425" lIns="51425" spcFirstLastPara="1" rIns="51425" wrap="square" tIns="51425">
            <a:noAutofit/>
          </a:bodyPr>
          <a:lstStyle/>
          <a:p>
            <a:pPr indent="0" lvl="0" marL="0" rtl="0" algn="r">
              <a:spcBef>
                <a:spcPts val="0"/>
              </a:spcBef>
              <a:spcAft>
                <a:spcPts val="0"/>
              </a:spcAft>
              <a:buNone/>
            </a:pPr>
            <a:r>
              <a:rPr b="1" lang="it">
                <a:solidFill>
                  <a:schemeClr val="accent2"/>
                </a:solidFill>
                <a:latin typeface="Arial"/>
                <a:ea typeface="Arial"/>
                <a:cs typeface="Arial"/>
                <a:sym typeface="Arial"/>
              </a:rPr>
              <a:t>Grazie!</a:t>
            </a:r>
            <a:endParaRPr b="1">
              <a:solidFill>
                <a:schemeClr val="accent2"/>
              </a:solidFill>
              <a:latin typeface="Arial"/>
              <a:ea typeface="Arial"/>
              <a:cs typeface="Arial"/>
              <a:sym typeface="Arial"/>
            </a:endParaRPr>
          </a:p>
          <a:p>
            <a:pPr indent="0" lvl="0" marL="0" rtl="0" algn="r">
              <a:spcBef>
                <a:spcPts val="0"/>
              </a:spcBef>
              <a:spcAft>
                <a:spcPts val="0"/>
              </a:spcAft>
              <a:buNone/>
            </a:pPr>
            <a:r>
              <a:rPr lang="it" sz="1400" u="sng">
                <a:solidFill>
                  <a:schemeClr val="hlink"/>
                </a:solidFill>
                <a:latin typeface="Arial"/>
                <a:ea typeface="Arial"/>
                <a:cs typeface="Arial"/>
                <a:sym typeface="Arial"/>
                <a:hlinkClick r:id="rId3"/>
              </a:rPr>
              <a:t>francesca.didonato@ilc.cnr.it</a:t>
            </a:r>
            <a:endParaRPr sz="1400">
              <a:solidFill>
                <a:schemeClr val="accent2"/>
              </a:solidFill>
              <a:latin typeface="Arial"/>
              <a:ea typeface="Arial"/>
              <a:cs typeface="Arial"/>
              <a:sym typeface="Arial"/>
            </a:endParaRPr>
          </a:p>
          <a:p>
            <a:pPr indent="0" lvl="0" marL="0" rtl="0" algn="r">
              <a:spcBef>
                <a:spcPts val="0"/>
              </a:spcBef>
              <a:spcAft>
                <a:spcPts val="0"/>
              </a:spcAft>
              <a:buNone/>
            </a:pPr>
            <a:r>
              <a:rPr lang="it" sz="1400" u="sng">
                <a:solidFill>
                  <a:schemeClr val="hlink"/>
                </a:solidFill>
                <a:latin typeface="Arial"/>
                <a:ea typeface="Arial"/>
                <a:cs typeface="Arial"/>
                <a:sym typeface="Arial"/>
                <a:hlinkClick r:id="rId4"/>
              </a:rPr>
              <a:t>emma.lazzeri@garr.it</a:t>
            </a:r>
            <a:endParaRPr sz="1400">
              <a:solidFill>
                <a:schemeClr val="accent2"/>
              </a:solidFill>
              <a:latin typeface="Arial"/>
              <a:ea typeface="Arial"/>
              <a:cs typeface="Arial"/>
              <a:sym typeface="Arial"/>
            </a:endParaRPr>
          </a:p>
          <a:p>
            <a:pPr indent="0" lvl="0" marL="0" rtl="0" algn="r">
              <a:spcBef>
                <a:spcPts val="0"/>
              </a:spcBef>
              <a:spcAft>
                <a:spcPts val="0"/>
              </a:spcAft>
              <a:buNone/>
            </a:pPr>
            <a:r>
              <a:t/>
            </a:r>
            <a:endParaRPr sz="1400">
              <a:solidFill>
                <a:schemeClr val="accent2"/>
              </a:solidFill>
              <a:latin typeface="Arial"/>
              <a:ea typeface="Arial"/>
              <a:cs typeface="Arial"/>
              <a:sym typeface="Arial"/>
            </a:endParaRPr>
          </a:p>
        </p:txBody>
      </p:sp>
      <p:sp>
        <p:nvSpPr>
          <p:cNvPr id="996" name="Google Shape;996;p112"/>
          <p:cNvSpPr txBox="1"/>
          <p:nvPr>
            <p:ph idx="12" type="sldNum"/>
          </p:nvPr>
        </p:nvSpPr>
        <p:spPr>
          <a:xfrm>
            <a:off x="8472488" y="4663083"/>
            <a:ext cx="548400" cy="393900"/>
          </a:xfrm>
          <a:prstGeom prst="rect">
            <a:avLst/>
          </a:prstGeom>
        </p:spPr>
        <p:txBody>
          <a:bodyPr anchorCtr="0" anchor="ctr" bIns="51425" lIns="51425" spcFirstLastPara="1" rIns="51425" wrap="square" tIns="51425">
            <a:noAutofit/>
          </a:bodyPr>
          <a:lstStyle/>
          <a:p>
            <a:pPr indent="0" lvl="0" marL="0" rtl="0" algn="r">
              <a:spcBef>
                <a:spcPts val="0"/>
              </a:spcBef>
              <a:spcAft>
                <a:spcPts val="0"/>
              </a:spcAft>
              <a:buClr>
                <a:srgbClr val="000000"/>
              </a:buClr>
              <a:buSzPts val="800"/>
              <a:buFont typeface="Arial"/>
              <a:buNone/>
            </a:pPr>
            <a:fld id="{00000000-1234-1234-1234-123412341234}" type="slidenum">
              <a:rPr lang="it"/>
              <a:t>‹#›</a:t>
            </a:fld>
            <a:endParaRPr/>
          </a:p>
        </p:txBody>
      </p:sp>
      <p:cxnSp>
        <p:nvCxnSpPr>
          <p:cNvPr id="997" name="Google Shape;997;p112"/>
          <p:cNvCxnSpPr/>
          <p:nvPr/>
        </p:nvCxnSpPr>
        <p:spPr>
          <a:xfrm flipH="1" rot="10800000">
            <a:off x="98161" y="664411"/>
            <a:ext cx="8982600" cy="8100"/>
          </a:xfrm>
          <a:prstGeom prst="straightConnector1">
            <a:avLst/>
          </a:prstGeom>
          <a:noFill/>
          <a:ln cap="flat" cmpd="sng" w="9525">
            <a:solidFill>
              <a:schemeClr val="dk2"/>
            </a:solidFill>
            <a:prstDash val="solid"/>
            <a:round/>
            <a:headEnd len="med" w="med" type="none"/>
            <a:tailEnd len="med" w="med" type="none"/>
          </a:ln>
        </p:spPr>
      </p:cxnSp>
      <p:cxnSp>
        <p:nvCxnSpPr>
          <p:cNvPr id="998" name="Google Shape;998;p112"/>
          <p:cNvCxnSpPr/>
          <p:nvPr/>
        </p:nvCxnSpPr>
        <p:spPr>
          <a:xfrm flipH="1" rot="10800000">
            <a:off x="98161" y="4474411"/>
            <a:ext cx="8982600" cy="8100"/>
          </a:xfrm>
          <a:prstGeom prst="straightConnector1">
            <a:avLst/>
          </a:prstGeom>
          <a:noFill/>
          <a:ln cap="flat" cmpd="sng" w="9525">
            <a:solidFill>
              <a:schemeClr val="dk2"/>
            </a:solidFill>
            <a:prstDash val="solid"/>
            <a:round/>
            <a:headEnd len="med" w="med" type="none"/>
            <a:tailEnd len="med" w="med" type="none"/>
          </a:ln>
        </p:spPr>
      </p:cxnSp>
      <p:pic>
        <p:nvPicPr>
          <p:cNvPr id="999" name="Google Shape;999;p112"/>
          <p:cNvPicPr preferRelativeResize="0"/>
          <p:nvPr/>
        </p:nvPicPr>
        <p:blipFill rotWithShape="1">
          <a:blip r:embed="rId5">
            <a:alphaModFix/>
          </a:blip>
          <a:srcRect b="0" l="0" r="0" t="0"/>
          <a:stretch/>
        </p:blipFill>
        <p:spPr>
          <a:xfrm>
            <a:off x="151000" y="4525099"/>
            <a:ext cx="913575" cy="679975"/>
          </a:xfrm>
          <a:prstGeom prst="rect">
            <a:avLst/>
          </a:prstGeom>
          <a:noFill/>
          <a:ln>
            <a:noFill/>
          </a:ln>
        </p:spPr>
      </p:pic>
      <p:pic>
        <p:nvPicPr>
          <p:cNvPr id="1000" name="Google Shape;1000;p112"/>
          <p:cNvPicPr preferRelativeResize="0"/>
          <p:nvPr/>
        </p:nvPicPr>
        <p:blipFill rotWithShape="1">
          <a:blip r:embed="rId6">
            <a:alphaModFix/>
          </a:blip>
          <a:srcRect b="0" l="0" r="0" t="0"/>
          <a:stretch/>
        </p:blipFill>
        <p:spPr>
          <a:xfrm>
            <a:off x="8067275" y="4705017"/>
            <a:ext cx="913575" cy="319634"/>
          </a:xfrm>
          <a:prstGeom prst="rect">
            <a:avLst/>
          </a:prstGeom>
          <a:noFill/>
          <a:ln>
            <a:noFill/>
          </a:ln>
        </p:spPr>
      </p:pic>
      <p:pic>
        <p:nvPicPr>
          <p:cNvPr id="1001" name="Google Shape;1001;p112"/>
          <p:cNvPicPr preferRelativeResize="0"/>
          <p:nvPr/>
        </p:nvPicPr>
        <p:blipFill rotWithShape="1">
          <a:blip r:embed="rId7">
            <a:alphaModFix/>
          </a:blip>
          <a:srcRect b="0" l="0" r="0" t="0"/>
          <a:stretch/>
        </p:blipFill>
        <p:spPr>
          <a:xfrm>
            <a:off x="1376354" y="4523955"/>
            <a:ext cx="1520102" cy="576724"/>
          </a:xfrm>
          <a:prstGeom prst="rect">
            <a:avLst/>
          </a:prstGeom>
          <a:noFill/>
          <a:ln>
            <a:noFill/>
          </a:ln>
        </p:spPr>
      </p:pic>
      <p:pic>
        <p:nvPicPr>
          <p:cNvPr id="1002" name="Google Shape;1002;p112"/>
          <p:cNvPicPr preferRelativeResize="0"/>
          <p:nvPr/>
        </p:nvPicPr>
        <p:blipFill rotWithShape="1">
          <a:blip r:embed="rId8">
            <a:alphaModFix/>
          </a:blip>
          <a:srcRect b="0" l="0" r="0" t="0"/>
          <a:stretch/>
        </p:blipFill>
        <p:spPr>
          <a:xfrm>
            <a:off x="3169356" y="4542698"/>
            <a:ext cx="525450" cy="525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13"/>
          <p:cNvSpPr txBox="1"/>
          <p:nvPr>
            <p:ph type="title"/>
          </p:nvPr>
        </p:nvSpPr>
        <p:spPr>
          <a:xfrm>
            <a:off x="311700" y="64025"/>
            <a:ext cx="8520600" cy="572700"/>
          </a:xfrm>
          <a:prstGeom prst="rect">
            <a:avLst/>
          </a:prstGeom>
        </p:spPr>
        <p:txBody>
          <a:bodyPr anchorCtr="0" anchor="t" bIns="51425" lIns="51425" spcFirstLastPara="1" rIns="51425" wrap="square" tIns="51425">
            <a:noAutofit/>
          </a:bodyPr>
          <a:lstStyle/>
          <a:p>
            <a:pPr indent="0" lvl="0" marL="0" rtl="0" algn="ctr">
              <a:spcBef>
                <a:spcPts val="0"/>
              </a:spcBef>
              <a:spcAft>
                <a:spcPts val="0"/>
              </a:spcAft>
              <a:buNone/>
            </a:pPr>
            <a:r>
              <a:rPr b="1" lang="it" sz="3100">
                <a:solidFill>
                  <a:schemeClr val="accent2"/>
                </a:solidFill>
                <a:latin typeface="Arial"/>
                <a:ea typeface="Arial"/>
                <a:cs typeface="Arial"/>
                <a:sym typeface="Arial"/>
              </a:rPr>
              <a:t>Riferimenti bibliografici e link</a:t>
            </a:r>
            <a:endParaRPr b="1" sz="3100">
              <a:solidFill>
                <a:schemeClr val="accent2"/>
              </a:solidFill>
              <a:latin typeface="Arial"/>
              <a:ea typeface="Arial"/>
              <a:cs typeface="Arial"/>
              <a:sym typeface="Arial"/>
            </a:endParaRPr>
          </a:p>
        </p:txBody>
      </p:sp>
      <p:sp>
        <p:nvSpPr>
          <p:cNvPr id="1008" name="Google Shape;1008;p113"/>
          <p:cNvSpPr txBox="1"/>
          <p:nvPr>
            <p:ph idx="1" type="body"/>
          </p:nvPr>
        </p:nvSpPr>
        <p:spPr>
          <a:xfrm>
            <a:off x="311700" y="771475"/>
            <a:ext cx="8520600" cy="3416400"/>
          </a:xfrm>
          <a:prstGeom prst="rect">
            <a:avLst/>
          </a:prstGeom>
        </p:spPr>
        <p:txBody>
          <a:bodyPr anchorCtr="0" anchor="t" bIns="51425" lIns="51425" spcFirstLastPara="1" rIns="51425" wrap="square" tIns="51425">
            <a:noAutofit/>
          </a:bodyPr>
          <a:lstStyle/>
          <a:p>
            <a:pPr indent="0" lvl="0" marL="0" rtl="0" algn="l">
              <a:spcBef>
                <a:spcPts val="0"/>
              </a:spcBef>
              <a:spcAft>
                <a:spcPts val="0"/>
              </a:spcAft>
              <a:buClr>
                <a:schemeClr val="dk1"/>
              </a:buClr>
              <a:buSzPts val="600"/>
              <a:buFont typeface="Arial"/>
              <a:buNone/>
            </a:pPr>
            <a:r>
              <a:rPr lang="it" sz="800" u="sng">
                <a:solidFill>
                  <a:schemeClr val="hlink"/>
                </a:solidFill>
                <a:latin typeface="Arial"/>
                <a:ea typeface="Arial"/>
                <a:cs typeface="Arial"/>
                <a:sym typeface="Arial"/>
                <a:hlinkClick r:id="rId3"/>
              </a:rPr>
              <a:t>Amsterdam call for actions for OS</a:t>
            </a:r>
            <a:r>
              <a:rPr lang="it" sz="800">
                <a:solidFill>
                  <a:schemeClr val="dk1"/>
                </a:solidFill>
                <a:latin typeface="Arial"/>
                <a:ea typeface="Arial"/>
                <a:cs typeface="Arial"/>
                <a:sym typeface="Arial"/>
              </a:rPr>
              <a:t>, 2016</a:t>
            </a:r>
            <a:endParaRPr sz="8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ACRL, </a:t>
            </a:r>
            <a:r>
              <a:rPr lang="it" sz="800" u="sng">
                <a:solidFill>
                  <a:schemeClr val="dk1"/>
                </a:solidFill>
                <a:latin typeface="Arial"/>
                <a:ea typeface="Arial"/>
                <a:cs typeface="Arial"/>
                <a:sym typeface="Arial"/>
                <a:hlinkClick r:id="rId4">
                  <a:extLst>
                    <a:ext uri="{A12FA001-AC4F-418D-AE19-62706E023703}">
                      <ahyp:hlinkClr val="tx"/>
                    </a:ext>
                  </a:extLst>
                </a:hlinkClick>
              </a:rPr>
              <a:t>Principles and Strategies for the Reform of Scholarly Communication 1</a:t>
            </a:r>
            <a:r>
              <a:rPr lang="it" sz="800">
                <a:solidFill>
                  <a:schemeClr val="dk1"/>
                </a:solidFill>
                <a:latin typeface="Arial"/>
                <a:ea typeface="Arial"/>
                <a:cs typeface="Arial"/>
                <a:sym typeface="Arial"/>
              </a:rPr>
              <a:t>, 2003</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A. Baccini, et al., </a:t>
            </a:r>
            <a:r>
              <a:rPr lang="it" sz="800" u="sng">
                <a:solidFill>
                  <a:srgbClr val="1155CC"/>
                </a:solidFill>
                <a:latin typeface="Arial"/>
                <a:ea typeface="Arial"/>
                <a:cs typeface="Arial"/>
                <a:sym typeface="Arial"/>
                <a:hlinkClick r:id="rId5">
                  <a:extLst>
                    <a:ext uri="{A12FA001-AC4F-418D-AE19-62706E023703}">
                      <ahyp:hlinkClr val="tx"/>
                    </a:ext>
                  </a:extLst>
                </a:hlinkClick>
              </a:rPr>
              <a:t>Citarsi addosso. Ascesa scientifica dell’Italia? No, solo doping per inseguire i criteri ANVUR</a:t>
            </a:r>
            <a:r>
              <a:rPr lang="it" sz="800">
                <a:solidFill>
                  <a:schemeClr val="dk1"/>
                </a:solidFill>
                <a:latin typeface="Arial"/>
                <a:ea typeface="Arial"/>
                <a:cs typeface="Arial"/>
                <a:sym typeface="Arial"/>
              </a:rPr>
              <a:t>, 2019</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T. Berners-Lee, “The World Wide Web - Past, present, future. Exploring Universality", 2002. </a:t>
            </a:r>
            <a:r>
              <a:rPr lang="it" sz="800" u="sng">
                <a:solidFill>
                  <a:srgbClr val="0097A7"/>
                </a:solidFill>
                <a:latin typeface="Arial"/>
                <a:ea typeface="Arial"/>
                <a:cs typeface="Arial"/>
                <a:sym typeface="Arial"/>
                <a:hlinkClick r:id="rId6">
                  <a:extLst>
                    <a:ext uri="{A12FA001-AC4F-418D-AE19-62706E023703}">
                      <ahyp:hlinkClr val="tx"/>
                    </a:ext>
                  </a:extLst>
                </a:hlinkClick>
              </a:rPr>
              <a:t>https://www.w3.org/2002/04/Japan/Lecture.html</a:t>
            </a:r>
            <a:endParaRPr sz="800">
              <a:solidFill>
                <a:schemeClr val="dk1"/>
              </a:solidFill>
              <a:latin typeface="Arial"/>
              <a:ea typeface="Arial"/>
              <a:cs typeface="Arial"/>
              <a:sym typeface="Arial"/>
            </a:endParaRPr>
          </a:p>
          <a:p>
            <a:pPr indent="0" lvl="0" marL="254000" rtl="0" algn="l">
              <a:lnSpc>
                <a:spcPct val="115000"/>
              </a:lnSpc>
              <a:spcBef>
                <a:spcPts val="0"/>
              </a:spcBef>
              <a:spcAft>
                <a:spcPts val="0"/>
              </a:spcAft>
              <a:buClr>
                <a:schemeClr val="dk1"/>
              </a:buClr>
              <a:buSzPts val="600"/>
              <a:buFont typeface="Arial"/>
              <a:buNone/>
            </a:pPr>
            <a:r>
              <a:t/>
            </a:r>
            <a:endParaRPr sz="800">
              <a:solidFill>
                <a:schemeClr val="dk1"/>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Mario Biagioli and Alexandra Lippman, </a:t>
            </a:r>
            <a:r>
              <a:rPr lang="it" sz="800" u="sng">
                <a:solidFill>
                  <a:schemeClr val="hlink"/>
                </a:solidFill>
                <a:latin typeface="Arial"/>
                <a:ea typeface="Arial"/>
                <a:cs typeface="Arial"/>
                <a:sym typeface="Arial"/>
                <a:hlinkClick r:id="rId7"/>
              </a:rPr>
              <a:t>Gaming the Metrics. Misconduct and Manipulation in Academic Research</a:t>
            </a:r>
            <a:r>
              <a:rPr lang="it" sz="800">
                <a:solidFill>
                  <a:schemeClr val="dk1"/>
                </a:solidFill>
                <a:latin typeface="Arial"/>
                <a:ea typeface="Arial"/>
                <a:cs typeface="Arial"/>
                <a:sym typeface="Arial"/>
              </a:rPr>
              <a:t>, 2019</a:t>
            </a:r>
            <a:endParaRPr sz="8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Bogner, P., Capua, I., Lipman, D. </a:t>
            </a:r>
            <a:r>
              <a:rPr i="1" lang="it" sz="800">
                <a:solidFill>
                  <a:schemeClr val="dk1"/>
                </a:solidFill>
                <a:latin typeface="Arial"/>
                <a:ea typeface="Arial"/>
                <a:cs typeface="Arial"/>
                <a:sym typeface="Arial"/>
              </a:rPr>
              <a:t>et al.</a:t>
            </a:r>
            <a:r>
              <a:rPr lang="it" sz="800">
                <a:solidFill>
                  <a:schemeClr val="dk1"/>
                </a:solidFill>
                <a:latin typeface="Arial"/>
                <a:ea typeface="Arial"/>
                <a:cs typeface="Arial"/>
                <a:sym typeface="Arial"/>
              </a:rPr>
              <a:t> A global initiative on sharing avian flu data. </a:t>
            </a:r>
            <a:r>
              <a:rPr i="1" lang="it" sz="800">
                <a:solidFill>
                  <a:schemeClr val="dk1"/>
                </a:solidFill>
                <a:latin typeface="Arial"/>
                <a:ea typeface="Arial"/>
                <a:cs typeface="Arial"/>
                <a:sym typeface="Arial"/>
              </a:rPr>
              <a:t>Nature</a:t>
            </a:r>
            <a:r>
              <a:rPr lang="it" sz="800">
                <a:solidFill>
                  <a:schemeClr val="dk1"/>
                </a:solidFill>
                <a:latin typeface="Arial"/>
                <a:ea typeface="Arial"/>
                <a:cs typeface="Arial"/>
                <a:sym typeface="Arial"/>
              </a:rPr>
              <a:t> 442, 981 (2006). </a:t>
            </a:r>
            <a:r>
              <a:rPr lang="it" sz="800" u="sng">
                <a:solidFill>
                  <a:schemeClr val="dk1"/>
                </a:solidFill>
                <a:latin typeface="Arial"/>
                <a:ea typeface="Arial"/>
                <a:cs typeface="Arial"/>
                <a:sym typeface="Arial"/>
                <a:hlinkClick r:id="rId8">
                  <a:extLst>
                    <a:ext uri="{A12FA001-AC4F-418D-AE19-62706E023703}">
                      <ahyp:hlinkClr val="tx"/>
                    </a:ext>
                  </a:extLst>
                </a:hlinkClick>
              </a:rPr>
              <a:t>https://doi.org/10.1038/442981a</a:t>
            </a:r>
            <a:r>
              <a:rPr lang="it" sz="800">
                <a:solidFill>
                  <a:schemeClr val="dk1"/>
                </a:solidFill>
                <a:latin typeface="Arial"/>
                <a:ea typeface="Arial"/>
                <a:cs typeface="Arial"/>
                <a:sym typeface="Arial"/>
              </a:rPr>
              <a:t>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Jean-Claude Burgelman, et al, </a:t>
            </a:r>
            <a:r>
              <a:rPr lang="it" sz="800" u="sng">
                <a:solidFill>
                  <a:schemeClr val="hlink"/>
                </a:solidFill>
                <a:latin typeface="Arial"/>
                <a:ea typeface="Arial"/>
                <a:cs typeface="Arial"/>
                <a:sym typeface="Arial"/>
                <a:hlinkClick r:id="rId9"/>
              </a:rPr>
              <a:t>Open science, open data and open Open Scholarship: European Policies to Make Science Fit for the Twenty-First Century</a:t>
            </a:r>
            <a:r>
              <a:rPr lang="it" sz="800">
                <a:solidFill>
                  <a:schemeClr val="dk1"/>
                </a:solidFill>
                <a:latin typeface="Arial"/>
                <a:ea typeface="Arial"/>
                <a:cs typeface="Arial"/>
                <a:sym typeface="Arial"/>
              </a:rPr>
              <a:t>, 2019.</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Creative Commons, voce di wikipedia </a:t>
            </a:r>
            <a:r>
              <a:rPr lang="it" sz="800" u="sng">
                <a:solidFill>
                  <a:schemeClr val="hlink"/>
                </a:solidFill>
                <a:latin typeface="Arial"/>
                <a:ea typeface="Arial"/>
                <a:cs typeface="Arial"/>
                <a:sym typeface="Arial"/>
                <a:hlinkClick r:id="rId10"/>
              </a:rPr>
              <a:t>https://it.wikipedia.org/wiki/Licenze_Creative_Commons</a:t>
            </a:r>
            <a:r>
              <a:rPr lang="it" sz="800">
                <a:solidFill>
                  <a:schemeClr val="dk1"/>
                </a:solidFill>
                <a:latin typeface="Arial"/>
                <a:ea typeface="Arial"/>
                <a:cs typeface="Arial"/>
                <a:sym typeface="Arial"/>
              </a:rPr>
              <a:t>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F. Di Donato, </a:t>
            </a:r>
            <a:r>
              <a:rPr lang="it" sz="800" u="sng">
                <a:solidFill>
                  <a:schemeClr val="hlink"/>
                </a:solidFill>
                <a:latin typeface="Arial"/>
                <a:ea typeface="Arial"/>
                <a:cs typeface="Arial"/>
                <a:sym typeface="Arial"/>
                <a:hlinkClick r:id="rId11"/>
              </a:rPr>
              <a:t>La scienza e la rete. L’uso pubblico della ragione nell’età del web</a:t>
            </a:r>
            <a:r>
              <a:rPr lang="it" sz="800">
                <a:solidFill>
                  <a:schemeClr val="dk1"/>
                </a:solidFill>
                <a:latin typeface="Arial"/>
                <a:ea typeface="Arial"/>
                <a:cs typeface="Arial"/>
                <a:sym typeface="Arial"/>
              </a:rPr>
              <a:t>, 2009.</a:t>
            </a:r>
            <a:endParaRPr sz="800">
              <a:solidFill>
                <a:schemeClr val="dk1"/>
              </a:solidFill>
              <a:latin typeface="Arial"/>
              <a:ea typeface="Arial"/>
              <a:cs typeface="Arial"/>
              <a:sym typeface="Arial"/>
            </a:endParaRPr>
          </a:p>
          <a:p>
            <a:pPr indent="0" lvl="0" marL="0" rtl="0" algn="l">
              <a:spcBef>
                <a:spcPts val="0"/>
              </a:spcBef>
              <a:spcAft>
                <a:spcPts val="0"/>
              </a:spcAft>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u="sng">
                <a:solidFill>
                  <a:schemeClr val="hlink"/>
                </a:solidFill>
                <a:latin typeface="Arial"/>
                <a:ea typeface="Arial"/>
                <a:cs typeface="Arial"/>
                <a:sym typeface="Arial"/>
                <a:hlinkClick r:id="rId12"/>
              </a:rPr>
              <a:t>Digital skills for FAIR and open science. Report from the EOSC Executive Board Skills and Training Working Group</a:t>
            </a:r>
            <a:r>
              <a:rPr lang="it" sz="800">
                <a:solidFill>
                  <a:schemeClr val="dk1"/>
                </a:solidFill>
                <a:latin typeface="Arial"/>
                <a:ea typeface="Arial"/>
                <a:cs typeface="Arial"/>
                <a:sym typeface="Arial"/>
              </a:rPr>
              <a:t>, 2021.</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EC, </a:t>
            </a:r>
            <a:r>
              <a:rPr lang="it" sz="800" u="sng">
                <a:solidFill>
                  <a:schemeClr val="hlink"/>
                </a:solidFill>
                <a:latin typeface="Arial"/>
                <a:ea typeface="Arial"/>
                <a:cs typeface="Arial"/>
                <a:sym typeface="Arial"/>
                <a:hlinkClick r:id="rId13"/>
              </a:rPr>
              <a:t>Open Science, Open Innovation, Open to the world</a:t>
            </a:r>
            <a:r>
              <a:rPr lang="it" sz="800">
                <a:solidFill>
                  <a:schemeClr val="dk1"/>
                </a:solidFill>
                <a:latin typeface="Arial"/>
                <a:ea typeface="Arial"/>
                <a:cs typeface="Arial"/>
                <a:sym typeface="Arial"/>
              </a:rPr>
              <a:t>, 2016</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EC, </a:t>
            </a:r>
            <a:r>
              <a:rPr lang="it" sz="800" u="sng">
                <a:solidFill>
                  <a:srgbClr val="1155CC"/>
                </a:solidFill>
                <a:latin typeface="Arial"/>
                <a:ea typeface="Arial"/>
                <a:cs typeface="Arial"/>
                <a:sym typeface="Arial"/>
                <a:hlinkClick r:id="rId14">
                  <a:extLst>
                    <a:ext uri="{A12FA001-AC4F-418D-AE19-62706E023703}">
                      <ahyp:hlinkClr val="tx"/>
                    </a:ext>
                  </a:extLst>
                </a:hlinkClick>
              </a:rPr>
              <a:t>RACCOMANDAZIONE (UE) 2018/790 DELLA COMMISSIONE del 25 aprile 2018 sull'accesso all'informazione scientifica e sulla sua conservazione</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EC,  </a:t>
            </a:r>
            <a:r>
              <a:rPr lang="it" sz="800" u="sng">
                <a:solidFill>
                  <a:schemeClr val="hlink"/>
                </a:solidFill>
                <a:latin typeface="Arial"/>
                <a:ea typeface="Arial"/>
                <a:cs typeface="Arial"/>
                <a:sym typeface="Arial"/>
                <a:hlinkClick r:id="rId15"/>
              </a:rPr>
              <a:t>Future of Scholarly Publishing and Scholarly Communication</a:t>
            </a:r>
            <a:r>
              <a:rPr lang="it" sz="800">
                <a:solidFill>
                  <a:schemeClr val="dk1"/>
                </a:solidFill>
                <a:latin typeface="Arial"/>
                <a:ea typeface="Arial"/>
                <a:cs typeface="Arial"/>
                <a:sym typeface="Arial"/>
              </a:rPr>
              <a:t>, 2019</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EC, </a:t>
            </a:r>
            <a:r>
              <a:rPr lang="it" sz="800" u="sng">
                <a:solidFill>
                  <a:schemeClr val="hlink"/>
                </a:solidFill>
                <a:latin typeface="Arial"/>
                <a:ea typeface="Arial"/>
                <a:cs typeface="Arial"/>
                <a:sym typeface="Arial"/>
                <a:hlinkClick r:id="rId16"/>
              </a:rPr>
              <a:t>Progress on open science. Towards a shared research knowledge system: final report of the open science policy platform</a:t>
            </a:r>
            <a:r>
              <a:rPr lang="it" sz="800">
                <a:solidFill>
                  <a:schemeClr val="dk1"/>
                </a:solidFill>
                <a:latin typeface="Arial"/>
                <a:ea typeface="Arial"/>
                <a:cs typeface="Arial"/>
                <a:sym typeface="Arial"/>
              </a:rPr>
              <a:t>, 2015</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EC, </a:t>
            </a:r>
            <a:r>
              <a:rPr lang="it" sz="800" u="sng">
                <a:solidFill>
                  <a:schemeClr val="hlink"/>
                </a:solidFill>
                <a:latin typeface="Arial"/>
                <a:ea typeface="Arial"/>
                <a:cs typeface="Arial"/>
                <a:sym typeface="Arial"/>
                <a:hlinkClick r:id="rId17"/>
              </a:rPr>
              <a:t>Evaluation of research careers fully acknowledging Open Science practices</a:t>
            </a:r>
            <a:r>
              <a:rPr lang="it" sz="800">
                <a:solidFill>
                  <a:schemeClr val="dk1"/>
                </a:solidFill>
                <a:latin typeface="Arial"/>
                <a:ea typeface="Arial"/>
                <a:cs typeface="Arial"/>
                <a:sym typeface="Arial"/>
              </a:rPr>
              <a:t>. </a:t>
            </a:r>
            <a:r>
              <a:rPr lang="it" sz="800" u="sng">
                <a:solidFill>
                  <a:schemeClr val="hlink"/>
                </a:solidFill>
                <a:latin typeface="Arial"/>
                <a:ea typeface="Arial"/>
                <a:cs typeface="Arial"/>
                <a:sym typeface="Arial"/>
                <a:hlinkClick r:id="rId18"/>
              </a:rPr>
              <a:t>Rewards, incentives and/or recognition for researchers practicing Open Science</a:t>
            </a:r>
            <a:r>
              <a:rPr lang="it" sz="800">
                <a:solidFill>
                  <a:schemeClr val="dk1"/>
                </a:solidFill>
                <a:latin typeface="Arial"/>
                <a:ea typeface="Arial"/>
                <a:cs typeface="Arial"/>
                <a:sym typeface="Arial"/>
              </a:rPr>
              <a:t>, 2019.</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8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800">
                <a:solidFill>
                  <a:schemeClr val="dk1"/>
                </a:solidFill>
                <a:latin typeface="Arial"/>
                <a:ea typeface="Arial"/>
                <a:cs typeface="Arial"/>
                <a:sym typeface="Arial"/>
              </a:rPr>
              <a:t>EC, </a:t>
            </a:r>
            <a:r>
              <a:rPr lang="it" sz="800" u="sng">
                <a:solidFill>
                  <a:schemeClr val="hlink"/>
                </a:solidFill>
                <a:latin typeface="Arial"/>
                <a:ea typeface="Arial"/>
                <a:cs typeface="Arial"/>
                <a:sym typeface="Arial"/>
                <a:hlinkClick r:id="rId19"/>
              </a:rPr>
              <a:t>Responsible metrics and evaluation for open science</a:t>
            </a:r>
            <a:r>
              <a:rPr lang="it" sz="800">
                <a:solidFill>
                  <a:schemeClr val="dk1"/>
                </a:solidFill>
                <a:latin typeface="Arial"/>
                <a:ea typeface="Arial"/>
                <a:cs typeface="Arial"/>
                <a:sym typeface="Arial"/>
              </a:rPr>
              <a:t>, 2017.</a:t>
            </a:r>
            <a:endParaRPr sz="800">
              <a:solidFill>
                <a:schemeClr val="dk1"/>
              </a:solidFill>
              <a:latin typeface="Arial"/>
              <a:ea typeface="Arial"/>
              <a:cs typeface="Arial"/>
              <a:sym typeface="Arial"/>
            </a:endParaRPr>
          </a:p>
          <a:p>
            <a:pPr indent="0" lvl="0" marL="0" rtl="0" algn="l">
              <a:spcBef>
                <a:spcPts val="0"/>
              </a:spcBef>
              <a:spcAft>
                <a:spcPts val="0"/>
              </a:spcAft>
              <a:buNone/>
            </a:pPr>
            <a:r>
              <a:t/>
            </a:r>
            <a:endParaRPr sz="800">
              <a:latin typeface="Arial"/>
              <a:ea typeface="Arial"/>
              <a:cs typeface="Arial"/>
              <a:sym typeface="Arial"/>
            </a:endParaRPr>
          </a:p>
        </p:txBody>
      </p:sp>
      <p:sp>
        <p:nvSpPr>
          <p:cNvPr id="1009" name="Google Shape;1009;p113"/>
          <p:cNvSpPr txBox="1"/>
          <p:nvPr>
            <p:ph idx="12" type="sldNum"/>
          </p:nvPr>
        </p:nvSpPr>
        <p:spPr>
          <a:xfrm>
            <a:off x="8472488" y="4663083"/>
            <a:ext cx="548400" cy="393900"/>
          </a:xfrm>
          <a:prstGeom prst="rect">
            <a:avLst/>
          </a:prstGeom>
        </p:spPr>
        <p:txBody>
          <a:bodyPr anchorCtr="0" anchor="ctr" bIns="51425" lIns="51425" spcFirstLastPara="1" rIns="51425" wrap="square" tIns="51425">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14"/>
          <p:cNvSpPr txBox="1"/>
          <p:nvPr>
            <p:ph idx="1" type="body"/>
          </p:nvPr>
        </p:nvSpPr>
        <p:spPr>
          <a:xfrm>
            <a:off x="311695" y="231976"/>
            <a:ext cx="8520600" cy="4479900"/>
          </a:xfrm>
          <a:prstGeom prst="rect">
            <a:avLst/>
          </a:prstGeom>
        </p:spPr>
        <p:txBody>
          <a:bodyPr anchorCtr="0" anchor="t" bIns="51425" lIns="51425" spcFirstLastPara="1" rIns="51425" wrap="square" tIns="51425">
            <a:noAutofit/>
          </a:bodyPr>
          <a:lstStyle/>
          <a:p>
            <a:pPr indent="0" lvl="0" marL="0" rtl="0" algn="l">
              <a:spcBef>
                <a:spcPts val="0"/>
              </a:spcBef>
              <a:spcAft>
                <a:spcPts val="0"/>
              </a:spcAft>
              <a:buClr>
                <a:schemeClr val="dk1"/>
              </a:buClr>
              <a:buSzPts val="600"/>
              <a:buFont typeface="Arial"/>
              <a:buNone/>
            </a:pPr>
            <a:r>
              <a:rPr lang="it" sz="900">
                <a:solidFill>
                  <a:schemeClr val="dk1"/>
                </a:solidFill>
                <a:latin typeface="Arial"/>
                <a:ea typeface="Arial"/>
                <a:cs typeface="Arial"/>
                <a:sym typeface="Arial"/>
              </a:rPr>
              <a:t>EC,  </a:t>
            </a:r>
            <a:r>
              <a:rPr lang="it" sz="900" u="sng">
                <a:solidFill>
                  <a:schemeClr val="hlink"/>
                </a:solidFill>
                <a:latin typeface="Arial"/>
                <a:ea typeface="Arial"/>
                <a:cs typeface="Arial"/>
                <a:sym typeface="Arial"/>
                <a:hlinkClick r:id="rId3"/>
              </a:rPr>
              <a:t>Indicator frameworks for fostering open knowledge practices in science and scholarship</a:t>
            </a:r>
            <a:r>
              <a:rPr lang="it" sz="900">
                <a:solidFill>
                  <a:schemeClr val="dk1"/>
                </a:solidFill>
                <a:latin typeface="Arial"/>
                <a:ea typeface="Arial"/>
                <a:cs typeface="Arial"/>
                <a:sym typeface="Arial"/>
              </a:rPr>
              <a:t>, 2019.</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900" u="sng">
                <a:solidFill>
                  <a:schemeClr val="hlink"/>
                </a:solidFill>
                <a:latin typeface="Arial"/>
                <a:ea typeface="Arial"/>
                <a:cs typeface="Arial"/>
                <a:sym typeface="Arial"/>
                <a:hlinkClick r:id="rId4"/>
              </a:rPr>
              <a:t>EOSC Declaration</a:t>
            </a:r>
            <a:r>
              <a:rPr lang="it" sz="900">
                <a:solidFill>
                  <a:schemeClr val="dk1"/>
                </a:solidFill>
                <a:latin typeface="Arial"/>
                <a:ea typeface="Arial"/>
                <a:cs typeface="Arial"/>
                <a:sym typeface="Arial"/>
              </a:rPr>
              <a:t>, 2018.</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900" u="sng">
                <a:solidFill>
                  <a:schemeClr val="hlink"/>
                </a:solidFill>
                <a:latin typeface="Arial"/>
                <a:ea typeface="Arial"/>
                <a:cs typeface="Arial"/>
                <a:sym typeface="Arial"/>
                <a:hlinkClick r:id="rId5"/>
              </a:rPr>
              <a:t>EOSC Strategic Research and Innovation Agenda</a:t>
            </a:r>
            <a:r>
              <a:rPr lang="it" sz="900">
                <a:solidFill>
                  <a:schemeClr val="dk1"/>
                </a:solidFill>
                <a:latin typeface="Arial"/>
                <a:ea typeface="Arial"/>
                <a:cs typeface="Arial"/>
                <a:sym typeface="Arial"/>
              </a:rPr>
              <a:t>, 2020.</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900">
                <a:solidFill>
                  <a:schemeClr val="dk1"/>
                </a:solidFill>
                <a:latin typeface="Arial"/>
                <a:ea typeface="Arial"/>
                <a:cs typeface="Arial"/>
                <a:sym typeface="Arial"/>
              </a:rPr>
              <a:t>EUA, Report: </a:t>
            </a:r>
            <a:r>
              <a:rPr lang="it" sz="900" u="sng">
                <a:solidFill>
                  <a:schemeClr val="hlink"/>
                </a:solidFill>
                <a:latin typeface="Arial"/>
                <a:ea typeface="Arial"/>
                <a:cs typeface="Arial"/>
                <a:sym typeface="Arial"/>
                <a:hlinkClick r:id="rId6"/>
              </a:rPr>
              <a:t>Research Assessment in the Transition to Open Science</a:t>
            </a:r>
            <a:r>
              <a:rPr lang="it" sz="900">
                <a:solidFill>
                  <a:schemeClr val="dk1"/>
                </a:solidFill>
                <a:latin typeface="Arial"/>
                <a:ea typeface="Arial"/>
                <a:cs typeface="Arial"/>
                <a:sym typeface="Arial"/>
              </a:rPr>
              <a:t>, 2019</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900">
                <a:solidFill>
                  <a:schemeClr val="dk1"/>
                </a:solidFill>
                <a:latin typeface="Arial"/>
                <a:ea typeface="Arial"/>
                <a:cs typeface="Arial"/>
                <a:sym typeface="Arial"/>
              </a:rPr>
              <a:t>EUA, </a:t>
            </a:r>
            <a:r>
              <a:rPr lang="it" sz="900" u="sng">
                <a:solidFill>
                  <a:schemeClr val="hlink"/>
                </a:solidFill>
                <a:latin typeface="Arial"/>
                <a:ea typeface="Arial"/>
                <a:cs typeface="Arial"/>
                <a:sym typeface="Arial"/>
                <a:hlinkClick r:id="rId7"/>
              </a:rPr>
              <a:t>Report. Reimagining Academic Career Assessment: Stories of innovation and chang</a:t>
            </a:r>
            <a:r>
              <a:rPr lang="it" sz="900">
                <a:solidFill>
                  <a:schemeClr val="dk1"/>
                </a:solidFill>
                <a:latin typeface="Arial"/>
                <a:ea typeface="Arial"/>
                <a:cs typeface="Arial"/>
                <a:sym typeface="Arial"/>
              </a:rPr>
              <a:t>e, 2021.</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900" u="sng">
                <a:solidFill>
                  <a:srgbClr val="0097A7"/>
                </a:solidFill>
                <a:latin typeface="Arial"/>
                <a:ea typeface="Arial"/>
                <a:cs typeface="Arial"/>
                <a:sym typeface="Arial"/>
                <a:hlinkClick r:id="rId8">
                  <a:extLst>
                    <a:ext uri="{A12FA001-AC4F-418D-AE19-62706E023703}">
                      <ahyp:hlinkClr val="tx"/>
                    </a:ext>
                  </a:extLst>
                </a:hlinkClick>
              </a:rPr>
              <a:t>G7 Science Ministers Communiqué</a:t>
            </a:r>
            <a:r>
              <a:rPr lang="it" sz="900">
                <a:solidFill>
                  <a:schemeClr val="dk1"/>
                </a:solidFill>
                <a:latin typeface="Arial"/>
                <a:ea typeface="Arial"/>
                <a:cs typeface="Arial"/>
                <a:sym typeface="Arial"/>
              </a:rPr>
              <a:t>, Turin, 28 September 2017.</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900">
                <a:solidFill>
                  <a:schemeClr val="dk1"/>
                </a:solidFill>
                <a:latin typeface="Arial"/>
                <a:ea typeface="Arial"/>
                <a:cs typeface="Arial"/>
                <a:sym typeface="Arial"/>
              </a:rPr>
              <a:t>E. Giglia, Valutare o valorizzare la ricerca: percorsi possibili, </a:t>
            </a:r>
            <a:r>
              <a:rPr lang="it" sz="900" u="sng">
                <a:solidFill>
                  <a:schemeClr val="hlink"/>
                </a:solidFill>
                <a:latin typeface="Arial"/>
                <a:ea typeface="Arial"/>
                <a:cs typeface="Arial"/>
                <a:sym typeface="Arial"/>
                <a:hlinkClick r:id="rId9"/>
              </a:rPr>
              <a:t>video</a:t>
            </a:r>
            <a:r>
              <a:rPr lang="it" sz="900">
                <a:solidFill>
                  <a:schemeClr val="dk1"/>
                </a:solidFill>
                <a:latin typeface="Arial"/>
                <a:ea typeface="Arial"/>
                <a:cs typeface="Arial"/>
                <a:sym typeface="Arial"/>
              </a:rPr>
              <a:t>, </a:t>
            </a:r>
            <a:r>
              <a:rPr lang="it" sz="900" u="sng">
                <a:solidFill>
                  <a:schemeClr val="hlink"/>
                </a:solidFill>
                <a:latin typeface="Arial"/>
                <a:ea typeface="Arial"/>
                <a:cs typeface="Arial"/>
                <a:sym typeface="Arial"/>
                <a:hlinkClick r:id="rId10"/>
              </a:rPr>
              <a:t>slides</a:t>
            </a:r>
            <a:r>
              <a:rPr lang="it" sz="900">
                <a:solidFill>
                  <a:schemeClr val="dk1"/>
                </a:solidFill>
                <a:latin typeface="Arial"/>
                <a:ea typeface="Arial"/>
                <a:cs typeface="Arial"/>
                <a:sym typeface="Arial"/>
              </a:rPr>
              <a:t>, 2021.</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600"/>
              <a:buFont typeface="Arial"/>
              <a:buNone/>
            </a:pPr>
            <a:r>
              <a:rPr lang="it" sz="900" u="sng">
                <a:solidFill>
                  <a:schemeClr val="hlink"/>
                </a:solidFill>
                <a:latin typeface="Arial"/>
                <a:ea typeface="Arial"/>
                <a:cs typeface="Arial"/>
                <a:sym typeface="Arial"/>
                <a:hlinkClick r:id="rId11"/>
              </a:rPr>
              <a:t>Goodhart’s law</a:t>
            </a:r>
            <a:r>
              <a:rPr lang="it" sz="900">
                <a:solidFill>
                  <a:schemeClr val="dk1"/>
                </a:solidFill>
                <a:latin typeface="Arial"/>
                <a:ea typeface="Arial"/>
                <a:cs typeface="Arial"/>
                <a:sym typeface="Arial"/>
              </a:rPr>
              <a:t>, wikipedia</a:t>
            </a:r>
            <a:endParaRPr sz="9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lnSpc>
                <a:spcPct val="95000"/>
              </a:lnSpc>
              <a:spcBef>
                <a:spcPts val="0"/>
              </a:spcBef>
              <a:spcAft>
                <a:spcPts val="0"/>
              </a:spcAft>
              <a:buClr>
                <a:schemeClr val="dk1"/>
              </a:buClr>
              <a:buSzPts val="600"/>
              <a:buFont typeface="Arial"/>
              <a:buNone/>
            </a:pPr>
            <a:r>
              <a:rPr lang="it" sz="900">
                <a:solidFill>
                  <a:schemeClr val="dk1"/>
                </a:solidFill>
                <a:highlight>
                  <a:srgbClr val="FFFFFF"/>
                </a:highlight>
                <a:latin typeface="Arial"/>
                <a:ea typeface="Arial"/>
                <a:cs typeface="Arial"/>
                <a:sym typeface="Arial"/>
              </a:rPr>
              <a:t>P. Greco, </a:t>
            </a:r>
            <a:r>
              <a:rPr lang="it" sz="900" u="sng">
                <a:solidFill>
                  <a:srgbClr val="0097A7"/>
                </a:solidFill>
                <a:highlight>
                  <a:srgbClr val="FFFFFF"/>
                </a:highlight>
                <a:latin typeface="Arial"/>
                <a:ea typeface="Arial"/>
                <a:cs typeface="Arial"/>
                <a:sym typeface="Arial"/>
                <a:hlinkClick r:id="rId12">
                  <a:extLst>
                    <a:ext uri="{A12FA001-AC4F-418D-AE19-62706E023703}">
                      <ahyp:hlinkClr val="tx"/>
                    </a:ext>
                  </a:extLst>
                </a:hlinkClick>
              </a:rPr>
              <a:t>Il Sidereus Nuncius e l’origine della comunicazione pubblica della scienza</a:t>
            </a:r>
            <a:r>
              <a:rPr lang="it" sz="900">
                <a:solidFill>
                  <a:schemeClr val="dk1"/>
                </a:solidFill>
                <a:highlight>
                  <a:srgbClr val="FFFFFF"/>
                </a:highlight>
                <a:latin typeface="Arial"/>
                <a:ea typeface="Arial"/>
                <a:cs typeface="Arial"/>
                <a:sym typeface="Arial"/>
              </a:rPr>
              <a:t>, S&amp;F_scienzaefilosofia.it, 2010</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900">
                <a:solidFill>
                  <a:schemeClr val="dk1"/>
                </a:solidFill>
                <a:latin typeface="Arial"/>
                <a:ea typeface="Arial"/>
                <a:cs typeface="Arial"/>
                <a:sym typeface="Arial"/>
              </a:rPr>
              <a:t>J.-C. Guédon, </a:t>
            </a:r>
            <a:r>
              <a:rPr lang="it" sz="900" u="sng">
                <a:solidFill>
                  <a:schemeClr val="hlink"/>
                </a:solidFill>
                <a:latin typeface="Arial"/>
                <a:ea typeface="Arial"/>
                <a:cs typeface="Arial"/>
                <a:sym typeface="Arial"/>
                <a:hlinkClick r:id="rId13"/>
              </a:rPr>
              <a:t>In Oldenburg’s long shadow</a:t>
            </a:r>
            <a:r>
              <a:rPr lang="it" sz="900">
                <a:solidFill>
                  <a:schemeClr val="dk1"/>
                </a:solidFill>
                <a:latin typeface="Arial"/>
                <a:ea typeface="Arial"/>
                <a:cs typeface="Arial"/>
                <a:sym typeface="Arial"/>
              </a:rPr>
              <a:t>, 2003.</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it" sz="900">
                <a:solidFill>
                  <a:schemeClr val="dk1"/>
                </a:solidFill>
                <a:latin typeface="Arial"/>
                <a:ea typeface="Arial"/>
                <a:cs typeface="Arial"/>
                <a:sym typeface="Arial"/>
              </a:rPr>
              <a:t>J.C. </a:t>
            </a:r>
            <a:r>
              <a:rPr lang="it" sz="900">
                <a:solidFill>
                  <a:schemeClr val="dk1"/>
                </a:solidFill>
                <a:highlight>
                  <a:srgbClr val="FFFFFF"/>
                </a:highlight>
                <a:latin typeface="Arial"/>
                <a:ea typeface="Arial"/>
                <a:cs typeface="Arial"/>
                <a:sym typeface="Arial"/>
              </a:rPr>
              <a:t>Guédon, (2015) </a:t>
            </a:r>
            <a:r>
              <a:rPr i="1" lang="it" sz="900">
                <a:solidFill>
                  <a:schemeClr val="dk1"/>
                </a:solidFill>
                <a:highlight>
                  <a:srgbClr val="FFFFFF"/>
                </a:highlight>
                <a:latin typeface="Arial"/>
                <a:ea typeface="Arial"/>
                <a:cs typeface="Arial"/>
                <a:sym typeface="Arial"/>
              </a:rPr>
              <a:t>Universal, not Global, science: why Open Access is crucial to the good health of scientific communication.</a:t>
            </a:r>
            <a:r>
              <a:rPr lang="it" sz="900">
                <a:solidFill>
                  <a:schemeClr val="dk1"/>
                </a:solidFill>
                <a:highlight>
                  <a:srgbClr val="FFFFFF"/>
                </a:highlight>
                <a:latin typeface="Arial"/>
                <a:ea typeface="Arial"/>
                <a:cs typeface="Arial"/>
                <a:sym typeface="Arial"/>
              </a:rPr>
              <a:t> In: Aisa 1st annual conference Nostra res agitur: open science as a social question, 22-23 ottobre 2015, Pisa. (Unpublished), https://archiviomarini.sp.unipi.it/645/</a:t>
            </a:r>
            <a:endParaRPr sz="900">
              <a:solidFill>
                <a:schemeClr val="dk1"/>
              </a:solidFill>
              <a:latin typeface="Arial"/>
              <a:ea typeface="Arial"/>
              <a:cs typeface="Arial"/>
              <a:sym typeface="Arial"/>
            </a:endParaRPr>
          </a:p>
          <a:p>
            <a:pPr indent="0" lvl="0" marL="0" rtl="0" algn="l">
              <a:spcBef>
                <a:spcPts val="700"/>
              </a:spcBef>
              <a:spcAft>
                <a:spcPts val="0"/>
              </a:spcAft>
              <a:buClr>
                <a:schemeClr val="dk1"/>
              </a:buClr>
              <a:buSzPts val="600"/>
              <a:buFont typeface="Arial"/>
              <a:buNone/>
            </a:pPr>
            <a:r>
              <a:rPr lang="it" sz="900">
                <a:solidFill>
                  <a:schemeClr val="dk1"/>
                </a:solidFill>
                <a:latin typeface="Arial"/>
                <a:ea typeface="Arial"/>
                <a:cs typeface="Arial"/>
                <a:sym typeface="Arial"/>
              </a:rPr>
              <a:t>J.C. Guédon, </a:t>
            </a:r>
            <a:r>
              <a:rPr b="1" lang="it" sz="900" u="sng">
                <a:solidFill>
                  <a:schemeClr val="hlink"/>
                </a:solidFill>
                <a:highlight>
                  <a:srgbClr val="FFFFFF"/>
                </a:highlight>
                <a:latin typeface="Arial"/>
                <a:ea typeface="Arial"/>
                <a:cs typeface="Arial"/>
                <a:sym typeface="Arial"/>
                <a:hlinkClick r:id="rId14"/>
              </a:rPr>
              <a:t>Scholarly Communication and Scholarly Publishing</a:t>
            </a:r>
            <a:r>
              <a:rPr lang="it" sz="900">
                <a:solidFill>
                  <a:schemeClr val="dk1"/>
                </a:solidFill>
                <a:latin typeface="Arial"/>
                <a:ea typeface="Arial"/>
                <a:cs typeface="Arial"/>
                <a:sym typeface="Arial"/>
              </a:rPr>
              <a:t>, 21 aprile 2021</a:t>
            </a:r>
            <a:endParaRPr sz="9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900" u="sng">
                <a:solidFill>
                  <a:srgbClr val="0097A7"/>
                </a:solidFill>
                <a:latin typeface="Arial"/>
                <a:ea typeface="Arial"/>
                <a:cs typeface="Arial"/>
                <a:sym typeface="Arial"/>
                <a:hlinkClick r:id="rId15">
                  <a:extLst>
                    <a:ext uri="{A12FA001-AC4F-418D-AE19-62706E023703}">
                      <ahyp:hlinkClr val="tx"/>
                    </a:ext>
                  </a:extLst>
                </a:hlinkClick>
              </a:rPr>
              <a:t>Guidelines to the Rules on Open Access to Scientific Publications and Open Access to Research Data in Horizon 2020</a:t>
            </a:r>
            <a:endParaRPr sz="9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600"/>
              <a:buFont typeface="Arial"/>
              <a:buNone/>
            </a:pPr>
            <a:r>
              <a:rPr lang="it" sz="900">
                <a:solidFill>
                  <a:schemeClr val="dk1"/>
                </a:solidFill>
                <a:latin typeface="Arial"/>
                <a:ea typeface="Arial"/>
                <a:cs typeface="Arial"/>
                <a:sym typeface="Arial"/>
              </a:rPr>
              <a:t>Horizon Europe, </a:t>
            </a:r>
            <a:r>
              <a:rPr lang="it" sz="900" u="sng">
                <a:solidFill>
                  <a:srgbClr val="1155CC"/>
                </a:solidFill>
                <a:latin typeface="Arial"/>
                <a:ea typeface="Arial"/>
                <a:cs typeface="Arial"/>
                <a:sym typeface="Arial"/>
                <a:hlinkClick r:id="rId16">
                  <a:extLst>
                    <a:ext uri="{A12FA001-AC4F-418D-AE19-62706E023703}">
                      <ahyp:hlinkClr val="tx"/>
                    </a:ext>
                  </a:extLst>
                </a:hlinkClick>
              </a:rPr>
              <a:t>RIA template</a:t>
            </a:r>
            <a:r>
              <a:rPr lang="it" sz="900">
                <a:solidFill>
                  <a:schemeClr val="dk1"/>
                </a:solidFill>
                <a:latin typeface="Arial"/>
                <a:ea typeface="Arial"/>
                <a:cs typeface="Arial"/>
                <a:sym typeface="Arial"/>
              </a:rPr>
              <a:t> (2021)</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900">
                <a:solidFill>
                  <a:schemeClr val="dk1"/>
                </a:solidFill>
                <a:latin typeface="Arial"/>
                <a:ea typeface="Arial"/>
                <a:cs typeface="Arial"/>
                <a:sym typeface="Arial"/>
              </a:rPr>
              <a:t>Paola Masuzzo, </a:t>
            </a:r>
            <a:r>
              <a:rPr lang="it" sz="900" u="sng">
                <a:solidFill>
                  <a:schemeClr val="hlink"/>
                </a:solidFill>
                <a:latin typeface="Arial"/>
                <a:ea typeface="Arial"/>
                <a:cs typeface="Arial"/>
                <a:sym typeface="Arial"/>
                <a:hlinkClick r:id="rId17"/>
              </a:rPr>
              <a:t>Open Science: la scienza fatta bene</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900">
                <a:solidFill>
                  <a:schemeClr val="dk1"/>
                </a:solidFill>
                <a:latin typeface="Arial"/>
                <a:ea typeface="Arial"/>
                <a:cs typeface="Arial"/>
                <a:sym typeface="Arial"/>
              </a:rPr>
              <a:t>RDA, </a:t>
            </a:r>
            <a:r>
              <a:rPr lang="it" sz="900" u="sng">
                <a:solidFill>
                  <a:schemeClr val="hlink"/>
                </a:solidFill>
                <a:latin typeface="Arial"/>
                <a:ea typeface="Arial"/>
                <a:cs typeface="Arial"/>
                <a:sym typeface="Arial"/>
                <a:hlinkClick r:id="rId18"/>
              </a:rPr>
              <a:t>Rewards and Incentives for Open Science</a:t>
            </a:r>
            <a:r>
              <a:rPr lang="it" sz="900">
                <a:solidFill>
                  <a:schemeClr val="dk1"/>
                </a:solidFill>
                <a:latin typeface="Arial"/>
                <a:ea typeface="Arial"/>
                <a:cs typeface="Arial"/>
                <a:sym typeface="Arial"/>
              </a:rPr>
              <a:t>, 2021</a:t>
            </a:r>
            <a:endParaRPr sz="900">
              <a:solidFill>
                <a:schemeClr val="dk1"/>
              </a:solidFill>
              <a:latin typeface="Arial"/>
              <a:ea typeface="Arial"/>
              <a:cs typeface="Arial"/>
              <a:sym typeface="Arial"/>
            </a:endParaRPr>
          </a:p>
          <a:p>
            <a:pPr indent="0" lvl="0" marL="0" rtl="0" algn="l">
              <a:spcBef>
                <a:spcPts val="0"/>
              </a:spcBef>
              <a:spcAft>
                <a:spcPts val="0"/>
              </a:spcAft>
              <a:buNone/>
            </a:pPr>
            <a:r>
              <a:t/>
            </a:r>
            <a:endParaRPr sz="9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lang="it" sz="900">
                <a:solidFill>
                  <a:schemeClr val="dk1"/>
                </a:solidFill>
                <a:latin typeface="Arial"/>
                <a:ea typeface="Arial"/>
                <a:cs typeface="Arial"/>
                <a:sym typeface="Arial"/>
              </a:rPr>
              <a:t>Science Europe, </a:t>
            </a:r>
            <a:r>
              <a:rPr lang="it" sz="900" u="sng">
                <a:solidFill>
                  <a:schemeClr val="hlink"/>
                </a:solidFill>
                <a:latin typeface="Arial"/>
                <a:ea typeface="Arial"/>
                <a:cs typeface="Arial"/>
                <a:sym typeface="Arial"/>
                <a:hlinkClick r:id="rId19"/>
              </a:rPr>
              <a:t>Position statement and recommendations on research assessment processes</a:t>
            </a:r>
            <a:r>
              <a:rPr lang="it" sz="900">
                <a:solidFill>
                  <a:schemeClr val="dk1"/>
                </a:solidFill>
                <a:latin typeface="Arial"/>
                <a:ea typeface="Arial"/>
                <a:cs typeface="Arial"/>
                <a:sym typeface="Arial"/>
              </a:rPr>
              <a:t>, 2020</a:t>
            </a:r>
            <a:endParaRPr sz="900">
              <a:solidFill>
                <a:schemeClr val="dk1"/>
              </a:solidFill>
              <a:latin typeface="Arial"/>
              <a:ea typeface="Arial"/>
              <a:cs typeface="Arial"/>
              <a:sym typeface="Arial"/>
            </a:endParaRPr>
          </a:p>
          <a:p>
            <a:pPr indent="0" lvl="0" marL="0" rtl="0" algn="l">
              <a:spcBef>
                <a:spcPts val="0"/>
              </a:spcBef>
              <a:spcAft>
                <a:spcPts val="0"/>
              </a:spcAft>
              <a:buNone/>
            </a:pPr>
            <a:r>
              <a:t/>
            </a:r>
            <a:endParaRPr sz="700">
              <a:latin typeface="Arial"/>
              <a:ea typeface="Arial"/>
              <a:cs typeface="Arial"/>
              <a:sym typeface="Arial"/>
            </a:endParaRPr>
          </a:p>
        </p:txBody>
      </p:sp>
      <p:sp>
        <p:nvSpPr>
          <p:cNvPr id="1015" name="Google Shape;1015;p114"/>
          <p:cNvSpPr txBox="1"/>
          <p:nvPr>
            <p:ph idx="12" type="sldNum"/>
          </p:nvPr>
        </p:nvSpPr>
        <p:spPr>
          <a:xfrm>
            <a:off x="8472488" y="4663083"/>
            <a:ext cx="548400" cy="393900"/>
          </a:xfrm>
          <a:prstGeom prst="rect">
            <a:avLst/>
          </a:prstGeom>
        </p:spPr>
        <p:txBody>
          <a:bodyPr anchorCtr="0" anchor="ctr" bIns="51425" lIns="51425" spcFirstLastPara="1" rIns="51425" wrap="square" tIns="51425">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95"/>
          <p:cNvSpPr txBox="1"/>
          <p:nvPr/>
        </p:nvSpPr>
        <p:spPr>
          <a:xfrm>
            <a:off x="1610400" y="-98225"/>
            <a:ext cx="8015400" cy="4926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it" sz="2000" u="none" cap="none" strike="noStrike">
                <a:solidFill>
                  <a:schemeClr val="lt1"/>
                </a:solidFill>
              </a:rPr>
              <a:t>The Declaration on Research Assessment</a:t>
            </a:r>
            <a:endParaRPr b="1" i="0" sz="2000" u="none" cap="none" strike="noStrike">
              <a:solidFill>
                <a:schemeClr val="lt1"/>
              </a:solidFill>
            </a:endParaRPr>
          </a:p>
        </p:txBody>
      </p:sp>
      <p:sp>
        <p:nvSpPr>
          <p:cNvPr id="820" name="Google Shape;820;p95"/>
          <p:cNvSpPr txBox="1"/>
          <p:nvPr/>
        </p:nvSpPr>
        <p:spPr>
          <a:xfrm>
            <a:off x="322725" y="4790925"/>
            <a:ext cx="3000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it" sz="1000" u="sng" cap="none" strike="noStrike">
                <a:solidFill>
                  <a:schemeClr val="hlink"/>
                </a:solidFill>
                <a:latin typeface="Arial"/>
                <a:ea typeface="Arial"/>
                <a:cs typeface="Arial"/>
                <a:sym typeface="Arial"/>
                <a:hlinkClick r:id="rId3"/>
              </a:rPr>
              <a:t>https://sfdora.org/</a:t>
            </a:r>
            <a:r>
              <a:rPr b="0" i="0" lang="it"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p:txBody>
      </p:sp>
      <p:sp>
        <p:nvSpPr>
          <p:cNvPr id="821" name="Google Shape;821;p95"/>
          <p:cNvSpPr txBox="1"/>
          <p:nvPr>
            <p:ph idx="4294967295" type="title"/>
          </p:nvPr>
        </p:nvSpPr>
        <p:spPr>
          <a:xfrm>
            <a:off x="366450" y="145000"/>
            <a:ext cx="5417700" cy="572700"/>
          </a:xfrm>
          <a:prstGeom prst="rect">
            <a:avLst/>
          </a:prstGeom>
        </p:spPr>
        <p:txBody>
          <a:bodyPr anchorCtr="0" anchor="ctr" bIns="25700" lIns="51425" spcFirstLastPara="1" rIns="51425" wrap="square" tIns="25700">
            <a:noAutofit/>
          </a:bodyPr>
          <a:lstStyle/>
          <a:p>
            <a:pPr indent="0" lvl="0" marL="0" rtl="0" algn="l">
              <a:spcBef>
                <a:spcPts val="0"/>
              </a:spcBef>
              <a:spcAft>
                <a:spcPts val="0"/>
              </a:spcAft>
              <a:buNone/>
            </a:pPr>
            <a:r>
              <a:rPr b="1" lang="it" sz="3100">
                <a:solidFill>
                  <a:schemeClr val="accent2"/>
                </a:solidFill>
                <a:latin typeface="Arial"/>
                <a:ea typeface="Arial"/>
                <a:cs typeface="Arial"/>
                <a:sym typeface="Arial"/>
              </a:rPr>
              <a:t>DORA (2012)</a:t>
            </a:r>
            <a:endParaRPr b="1" sz="3100">
              <a:solidFill>
                <a:schemeClr val="accent2"/>
              </a:solidFill>
              <a:latin typeface="Arial"/>
              <a:ea typeface="Arial"/>
              <a:cs typeface="Arial"/>
              <a:sym typeface="Arial"/>
            </a:endParaRPr>
          </a:p>
        </p:txBody>
      </p:sp>
      <p:sp>
        <p:nvSpPr>
          <p:cNvPr id="822" name="Google Shape;822;p95"/>
          <p:cNvSpPr txBox="1"/>
          <p:nvPr/>
        </p:nvSpPr>
        <p:spPr>
          <a:xfrm>
            <a:off x="4631825" y="1045825"/>
            <a:ext cx="4553700" cy="3612000"/>
          </a:xfrm>
          <a:prstGeom prst="rect">
            <a:avLst/>
          </a:prstGeom>
          <a:noFill/>
          <a:ln>
            <a:noFill/>
          </a:ln>
        </p:spPr>
        <p:txBody>
          <a:bodyPr anchorCtr="0" anchor="t" bIns="91425" lIns="91425" spcFirstLastPara="1" rIns="91425" wrap="square" tIns="91425">
            <a:spAutoFit/>
          </a:bodyPr>
          <a:lstStyle/>
          <a:p>
            <a:pPr indent="-317500" lvl="0" marL="647700" rtl="0" algn="l">
              <a:lnSpc>
                <a:spcPct val="100000"/>
              </a:lnSpc>
              <a:spcBef>
                <a:spcPts val="0"/>
              </a:spcBef>
              <a:spcAft>
                <a:spcPts val="0"/>
              </a:spcAft>
              <a:buClr>
                <a:schemeClr val="dk1"/>
              </a:buClr>
              <a:buSzPts val="1400"/>
              <a:buFont typeface="Arial"/>
              <a:buChar char="●"/>
            </a:pPr>
            <a:r>
              <a:rPr lang="it">
                <a:solidFill>
                  <a:schemeClr val="dk1"/>
                </a:solidFill>
                <a:highlight>
                  <a:srgbClr val="FFFFFF"/>
                </a:highlight>
              </a:rPr>
              <a:t>the </a:t>
            </a:r>
            <a:r>
              <a:rPr b="1" i="1" lang="it">
                <a:solidFill>
                  <a:schemeClr val="dk1"/>
                </a:solidFill>
                <a:highlight>
                  <a:srgbClr val="FFFFFF"/>
                </a:highlight>
              </a:rPr>
              <a:t>need to eliminate the use of journal-based metrics</a:t>
            </a:r>
            <a:r>
              <a:rPr lang="it">
                <a:solidFill>
                  <a:schemeClr val="dk1"/>
                </a:solidFill>
                <a:highlight>
                  <a:srgbClr val="FFFFFF"/>
                </a:highlight>
              </a:rPr>
              <a:t>, such as Journal Impact Factors, in funding, appointment, and promotion considerations;</a:t>
            </a:r>
            <a:endParaRPr>
              <a:solidFill>
                <a:schemeClr val="dk1"/>
              </a:solidFill>
              <a:highlight>
                <a:srgbClr val="FFFFFF"/>
              </a:highlight>
            </a:endParaRPr>
          </a:p>
          <a:p>
            <a:pPr indent="-317500" lvl="0" marL="647700" rtl="0" algn="l">
              <a:lnSpc>
                <a:spcPct val="100000"/>
              </a:lnSpc>
              <a:spcBef>
                <a:spcPts val="1000"/>
              </a:spcBef>
              <a:spcAft>
                <a:spcPts val="0"/>
              </a:spcAft>
              <a:buClr>
                <a:schemeClr val="dk1"/>
              </a:buClr>
              <a:buSzPts val="1400"/>
              <a:buFont typeface="Arial"/>
              <a:buChar char="●"/>
            </a:pPr>
            <a:r>
              <a:rPr lang="it">
                <a:solidFill>
                  <a:schemeClr val="dk1"/>
                </a:solidFill>
                <a:highlight>
                  <a:srgbClr val="FFFFFF"/>
                </a:highlight>
              </a:rPr>
              <a:t>the need to </a:t>
            </a:r>
            <a:r>
              <a:rPr b="1" i="1" lang="it">
                <a:solidFill>
                  <a:schemeClr val="dk1"/>
                </a:solidFill>
                <a:highlight>
                  <a:srgbClr val="FFFFFF"/>
                </a:highlight>
              </a:rPr>
              <a:t>assess research on its own merits rather than on the basis of the journal </a:t>
            </a:r>
            <a:r>
              <a:rPr lang="it">
                <a:solidFill>
                  <a:schemeClr val="dk1"/>
                </a:solidFill>
                <a:highlight>
                  <a:srgbClr val="FFFFFF"/>
                </a:highlight>
              </a:rPr>
              <a:t>in which the research is published; and</a:t>
            </a:r>
            <a:endParaRPr>
              <a:solidFill>
                <a:schemeClr val="dk1"/>
              </a:solidFill>
              <a:highlight>
                <a:srgbClr val="FFFFFF"/>
              </a:highlight>
            </a:endParaRPr>
          </a:p>
          <a:p>
            <a:pPr indent="-317500" lvl="0" marL="647700" rtl="0" algn="l">
              <a:lnSpc>
                <a:spcPct val="100000"/>
              </a:lnSpc>
              <a:spcBef>
                <a:spcPts val="1000"/>
              </a:spcBef>
              <a:spcAft>
                <a:spcPts val="0"/>
              </a:spcAft>
              <a:buClr>
                <a:schemeClr val="dk1"/>
              </a:buClr>
              <a:buSzPts val="1400"/>
              <a:buFont typeface="Arial"/>
              <a:buChar char="●"/>
            </a:pPr>
            <a:r>
              <a:rPr lang="it">
                <a:solidFill>
                  <a:schemeClr val="dk1"/>
                </a:solidFill>
                <a:highlight>
                  <a:srgbClr val="FFFFFF"/>
                </a:highlight>
              </a:rPr>
              <a:t>the need to </a:t>
            </a:r>
            <a:r>
              <a:rPr b="1" i="1" lang="it">
                <a:solidFill>
                  <a:schemeClr val="dk1"/>
                </a:solidFill>
                <a:highlight>
                  <a:srgbClr val="FFFFFF"/>
                </a:highlight>
              </a:rPr>
              <a:t>capitalize on the opportunities provided by online publication</a:t>
            </a:r>
            <a:r>
              <a:rPr lang="it">
                <a:solidFill>
                  <a:schemeClr val="dk1"/>
                </a:solidFill>
                <a:highlight>
                  <a:srgbClr val="FFFFFF"/>
                </a:highlight>
              </a:rPr>
              <a:t> (such as relaxing unnecessary limits on the number of words, figures, and references in articles, and exploring new indicators of significance and impact).</a:t>
            </a:r>
            <a:endParaRPr>
              <a:solidFill>
                <a:schemeClr val="dk1"/>
              </a:solidFill>
              <a:highlight>
                <a:srgbClr val="FFFFFF"/>
              </a:highlight>
            </a:endParaRPr>
          </a:p>
          <a:p>
            <a:pPr indent="0" lvl="0" marL="0" rtl="0" algn="l">
              <a:spcBef>
                <a:spcPts val="1200"/>
              </a:spcBef>
              <a:spcAft>
                <a:spcPts val="0"/>
              </a:spcAft>
              <a:buNone/>
            </a:pPr>
            <a:r>
              <a:t/>
            </a:r>
            <a:endParaRPr>
              <a:latin typeface="Helvetica Neue"/>
              <a:ea typeface="Helvetica Neue"/>
              <a:cs typeface="Helvetica Neue"/>
              <a:sym typeface="Helvetica Neue"/>
            </a:endParaRPr>
          </a:p>
        </p:txBody>
      </p:sp>
      <p:pic>
        <p:nvPicPr>
          <p:cNvPr id="823" name="Google Shape;823;p95"/>
          <p:cNvPicPr preferRelativeResize="0"/>
          <p:nvPr/>
        </p:nvPicPr>
        <p:blipFill>
          <a:blip r:embed="rId4">
            <a:alphaModFix/>
          </a:blip>
          <a:stretch>
            <a:fillRect/>
          </a:stretch>
        </p:blipFill>
        <p:spPr>
          <a:xfrm>
            <a:off x="152400" y="1022500"/>
            <a:ext cx="4748601" cy="34159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96"/>
          <p:cNvSpPr txBox="1"/>
          <p:nvPr>
            <p:ph type="title"/>
          </p:nvPr>
        </p:nvSpPr>
        <p:spPr>
          <a:xfrm>
            <a:off x="3566850" y="145000"/>
            <a:ext cx="5417700" cy="572700"/>
          </a:xfrm>
          <a:prstGeom prst="rect">
            <a:avLst/>
          </a:prstGeom>
        </p:spPr>
        <p:txBody>
          <a:bodyPr anchorCtr="0" anchor="t" bIns="51425" lIns="51425" spcFirstLastPara="1" rIns="51425" wrap="square" tIns="51425">
            <a:noAutofit/>
          </a:bodyPr>
          <a:lstStyle/>
          <a:p>
            <a:pPr indent="0" lvl="0" marL="0" rtl="0" algn="l">
              <a:spcBef>
                <a:spcPts val="0"/>
              </a:spcBef>
              <a:spcAft>
                <a:spcPts val="0"/>
              </a:spcAft>
              <a:buNone/>
            </a:pPr>
            <a:r>
              <a:rPr b="1" lang="it" sz="3100">
                <a:solidFill>
                  <a:schemeClr val="accent2"/>
                </a:solidFill>
                <a:latin typeface="Arial"/>
                <a:ea typeface="Arial"/>
                <a:cs typeface="Arial"/>
                <a:sym typeface="Arial"/>
              </a:rPr>
              <a:t>La riflessione pubblica e le politiche dell’Europa</a:t>
            </a:r>
            <a:endParaRPr b="1" sz="3100">
              <a:solidFill>
                <a:schemeClr val="accent2"/>
              </a:solidFill>
              <a:latin typeface="Arial"/>
              <a:ea typeface="Arial"/>
              <a:cs typeface="Arial"/>
              <a:sym typeface="Arial"/>
            </a:endParaRPr>
          </a:p>
        </p:txBody>
      </p:sp>
      <p:sp>
        <p:nvSpPr>
          <p:cNvPr id="829" name="Google Shape;829;p96"/>
          <p:cNvSpPr txBox="1"/>
          <p:nvPr>
            <p:ph idx="1" type="body"/>
          </p:nvPr>
        </p:nvSpPr>
        <p:spPr>
          <a:xfrm>
            <a:off x="3567000" y="1238200"/>
            <a:ext cx="5577000" cy="3416400"/>
          </a:xfrm>
          <a:prstGeom prst="rect">
            <a:avLst/>
          </a:prstGeom>
        </p:spPr>
        <p:txBody>
          <a:bodyPr anchorCtr="0" anchor="t" bIns="51425" lIns="51425" spcFirstLastPara="1" rIns="51425" wrap="square" tIns="51425">
            <a:noAutofit/>
          </a:bodyPr>
          <a:lstStyle/>
          <a:p>
            <a:pPr indent="0" lvl="0" marL="0" rtl="0" algn="l">
              <a:spcBef>
                <a:spcPts val="0"/>
              </a:spcBef>
              <a:spcAft>
                <a:spcPts val="0"/>
              </a:spcAft>
              <a:buClr>
                <a:schemeClr val="dk1"/>
              </a:buClr>
              <a:buSzPts val="600"/>
              <a:buFont typeface="Arial"/>
              <a:buNone/>
            </a:pPr>
            <a:r>
              <a:rPr b="1" lang="it" sz="1100">
                <a:latin typeface="Arial"/>
                <a:ea typeface="Arial"/>
                <a:cs typeface="Arial"/>
                <a:sym typeface="Arial"/>
              </a:rPr>
              <a:t>2016</a:t>
            </a:r>
            <a:r>
              <a:rPr lang="it" sz="1100">
                <a:latin typeface="Arial"/>
                <a:ea typeface="Arial"/>
                <a:cs typeface="Arial"/>
                <a:sym typeface="Arial"/>
              </a:rPr>
              <a:t>: </a:t>
            </a:r>
            <a:r>
              <a:rPr lang="it" sz="1100" u="sng">
                <a:solidFill>
                  <a:schemeClr val="hlink"/>
                </a:solidFill>
                <a:latin typeface="Arial"/>
                <a:ea typeface="Arial"/>
                <a:cs typeface="Arial"/>
                <a:sym typeface="Arial"/>
                <a:hlinkClick r:id="rId3"/>
              </a:rPr>
              <a:t>Amsterdam call for actions for OS</a:t>
            </a:r>
            <a:r>
              <a:rPr lang="it" sz="1100">
                <a:latin typeface="Arial"/>
                <a:ea typeface="Arial"/>
                <a:cs typeface="Arial"/>
                <a:sym typeface="Arial"/>
              </a:rPr>
              <a:t>:  modificare la valutazione della ricerca</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it" sz="1100">
                <a:solidFill>
                  <a:schemeClr val="dk1"/>
                </a:solidFill>
                <a:latin typeface="Arial"/>
                <a:ea typeface="Arial"/>
                <a:cs typeface="Arial"/>
                <a:sym typeface="Arial"/>
              </a:rPr>
              <a:t>2017</a:t>
            </a:r>
            <a:r>
              <a:rPr lang="it" sz="1100">
                <a:solidFill>
                  <a:schemeClr val="dk1"/>
                </a:solidFill>
                <a:latin typeface="Arial"/>
                <a:ea typeface="Arial"/>
                <a:cs typeface="Arial"/>
                <a:sym typeface="Arial"/>
              </a:rPr>
              <a:t>: </a:t>
            </a:r>
            <a:r>
              <a:rPr lang="it" sz="1100" u="sng">
                <a:solidFill>
                  <a:schemeClr val="hlink"/>
                </a:solidFill>
                <a:latin typeface="Arial"/>
                <a:ea typeface="Arial"/>
                <a:cs typeface="Arial"/>
                <a:sym typeface="Arial"/>
                <a:hlinkClick r:id="rId4"/>
              </a:rPr>
              <a:t>Evaluation of research careers fully acknowledging Open Science practices</a:t>
            </a:r>
            <a:r>
              <a:rPr lang="it" sz="1100">
                <a:solidFill>
                  <a:schemeClr val="dk1"/>
                </a:solidFill>
                <a:latin typeface="Arial"/>
                <a:ea typeface="Arial"/>
                <a:cs typeface="Arial"/>
                <a:sym typeface="Arial"/>
              </a:rPr>
              <a:t>.</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it" sz="1100" u="sng">
                <a:solidFill>
                  <a:schemeClr val="hlink"/>
                </a:solidFill>
                <a:latin typeface="Arial"/>
                <a:ea typeface="Arial"/>
                <a:cs typeface="Arial"/>
                <a:sym typeface="Arial"/>
                <a:hlinkClick r:id="rId5"/>
              </a:rPr>
              <a:t>Rewards, incentives and/or recognition for researchers practicing Open Science</a:t>
            </a:r>
            <a:r>
              <a:rPr lang="it" sz="1100">
                <a:solidFill>
                  <a:schemeClr val="dk1"/>
                </a:solidFill>
                <a:latin typeface="Arial"/>
                <a:ea typeface="Arial"/>
                <a:cs typeface="Arial"/>
                <a:sym typeface="Arial"/>
              </a:rPr>
              <a:t>: OS Career Assessment Matrix</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it" sz="1100">
                <a:solidFill>
                  <a:schemeClr val="dk1"/>
                </a:solidFill>
                <a:latin typeface="Arial"/>
                <a:ea typeface="Arial"/>
                <a:cs typeface="Arial"/>
                <a:sym typeface="Arial"/>
              </a:rPr>
              <a:t>2017</a:t>
            </a:r>
            <a:r>
              <a:rPr lang="it" sz="1100">
                <a:solidFill>
                  <a:schemeClr val="dk1"/>
                </a:solidFill>
                <a:latin typeface="Arial"/>
                <a:ea typeface="Arial"/>
                <a:cs typeface="Arial"/>
                <a:sym typeface="Arial"/>
              </a:rPr>
              <a:t>: </a:t>
            </a:r>
            <a:r>
              <a:rPr lang="it" sz="1100" u="sng">
                <a:solidFill>
                  <a:schemeClr val="hlink"/>
                </a:solidFill>
                <a:latin typeface="Arial"/>
                <a:ea typeface="Arial"/>
                <a:cs typeface="Arial"/>
                <a:sym typeface="Arial"/>
                <a:hlinkClick r:id="rId6"/>
              </a:rPr>
              <a:t>Responsible metrics and evaluation for open science</a:t>
            </a:r>
            <a:r>
              <a:rPr lang="it" sz="1100">
                <a:solidFill>
                  <a:schemeClr val="dk1"/>
                </a:solidFill>
                <a:latin typeface="Arial"/>
                <a:ea typeface="Arial"/>
                <a:cs typeface="Arial"/>
                <a:sym typeface="Arial"/>
              </a:rPr>
              <a:t>: Misuriamo cosa che conta</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it" sz="1100">
                <a:solidFill>
                  <a:schemeClr val="dk1"/>
                </a:solidFill>
                <a:latin typeface="Arial"/>
                <a:ea typeface="Arial"/>
                <a:cs typeface="Arial"/>
                <a:sym typeface="Arial"/>
              </a:rPr>
              <a:t>2017</a:t>
            </a:r>
            <a:r>
              <a:rPr lang="it" sz="1100">
                <a:solidFill>
                  <a:schemeClr val="dk1"/>
                </a:solidFill>
                <a:latin typeface="Arial"/>
                <a:ea typeface="Arial"/>
                <a:cs typeface="Arial"/>
                <a:sym typeface="Arial"/>
              </a:rPr>
              <a:t>: </a:t>
            </a:r>
            <a:r>
              <a:rPr lang="it" sz="1100" u="sng">
                <a:solidFill>
                  <a:schemeClr val="hlink"/>
                </a:solidFill>
                <a:latin typeface="Arial"/>
                <a:ea typeface="Arial"/>
                <a:cs typeface="Arial"/>
                <a:sym typeface="Arial"/>
                <a:hlinkClick r:id="rId7"/>
              </a:rPr>
              <a:t>ESOC Declaration</a:t>
            </a:r>
            <a:r>
              <a:rPr lang="it" sz="1100">
                <a:solidFill>
                  <a:schemeClr val="dk1"/>
                </a:solidFill>
                <a:latin typeface="Arial"/>
                <a:ea typeface="Arial"/>
                <a:cs typeface="Arial"/>
                <a:sym typeface="Arial"/>
              </a:rPr>
              <a:t>: va cambiato il sistema di valutazione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it" sz="1100">
                <a:solidFill>
                  <a:schemeClr val="dk1"/>
                </a:solidFill>
                <a:latin typeface="Arial"/>
                <a:ea typeface="Arial"/>
                <a:cs typeface="Arial"/>
                <a:sym typeface="Arial"/>
              </a:rPr>
              <a:t>2018</a:t>
            </a:r>
            <a:r>
              <a:rPr lang="it" sz="1100">
                <a:solidFill>
                  <a:schemeClr val="dk1"/>
                </a:solidFill>
                <a:latin typeface="Arial"/>
                <a:ea typeface="Arial"/>
                <a:cs typeface="Arial"/>
                <a:sym typeface="Arial"/>
              </a:rPr>
              <a:t>: </a:t>
            </a:r>
            <a:r>
              <a:rPr lang="it" sz="1100" u="sng">
                <a:solidFill>
                  <a:schemeClr val="hlink"/>
                </a:solidFill>
                <a:latin typeface="Arial"/>
                <a:ea typeface="Arial"/>
                <a:cs typeface="Arial"/>
                <a:sym typeface="Arial"/>
                <a:hlinkClick r:id="rId8"/>
              </a:rPr>
              <a:t>COMMISSION RECOMMENDATION (EU) 2018/790 of 25 April 2018</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it" sz="1100" u="sng">
                <a:solidFill>
                  <a:schemeClr val="hlink"/>
                </a:solidFill>
                <a:latin typeface="Arial"/>
                <a:ea typeface="Arial"/>
                <a:cs typeface="Arial"/>
                <a:sym typeface="Arial"/>
                <a:hlinkClick r:id="rId9"/>
              </a:rPr>
              <a:t>on access to and preservation of scientific information:</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it" sz="1100">
                <a:solidFill>
                  <a:schemeClr val="dk1"/>
                </a:solidFill>
                <a:latin typeface="Arial"/>
                <a:ea typeface="Arial"/>
                <a:cs typeface="Arial"/>
                <a:sym typeface="Arial"/>
              </a:rPr>
              <a:t>cambiare le politiche della valutazione, premialità delle carriere</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it" sz="1100">
                <a:solidFill>
                  <a:schemeClr val="dk1"/>
                </a:solidFill>
                <a:latin typeface="Arial"/>
                <a:ea typeface="Arial"/>
                <a:cs typeface="Arial"/>
                <a:sym typeface="Arial"/>
              </a:rPr>
              <a:t>2019</a:t>
            </a:r>
            <a:r>
              <a:rPr lang="it" sz="1100">
                <a:solidFill>
                  <a:schemeClr val="dk1"/>
                </a:solidFill>
                <a:latin typeface="Arial"/>
                <a:ea typeface="Arial"/>
                <a:cs typeface="Arial"/>
                <a:sym typeface="Arial"/>
              </a:rPr>
              <a:t>: </a:t>
            </a:r>
            <a:r>
              <a:rPr lang="it" sz="1100" u="sng">
                <a:solidFill>
                  <a:schemeClr val="hlink"/>
                </a:solidFill>
                <a:latin typeface="Arial"/>
                <a:ea typeface="Arial"/>
                <a:cs typeface="Arial"/>
                <a:sym typeface="Arial"/>
                <a:hlinkClick r:id="rId10"/>
              </a:rPr>
              <a:t>Indicator frameworks for fostering open knowledge practices in science and scholarship</a:t>
            </a:r>
            <a:r>
              <a:rPr lang="it" sz="1100">
                <a:solidFill>
                  <a:schemeClr val="dk1"/>
                </a:solidFill>
                <a:latin typeface="Arial"/>
                <a:ea typeface="Arial"/>
                <a:cs typeface="Arial"/>
                <a:sym typeface="Arial"/>
              </a:rPr>
              <a:t>:  considerare varie dimensioni analitiche, relative a finalità e contesti</a:t>
            </a:r>
            <a:endParaRPr b="1" sz="12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1200">
              <a:latin typeface="Arial"/>
              <a:ea typeface="Arial"/>
              <a:cs typeface="Arial"/>
              <a:sym typeface="Arial"/>
            </a:endParaRPr>
          </a:p>
          <a:p>
            <a:pPr indent="0" lvl="0" marL="0" rtl="0" algn="l">
              <a:spcBef>
                <a:spcPts val="0"/>
              </a:spcBef>
              <a:spcAft>
                <a:spcPts val="0"/>
              </a:spcAft>
              <a:buClr>
                <a:schemeClr val="dk1"/>
              </a:buClr>
              <a:buSzPts val="600"/>
              <a:buFont typeface="Arial"/>
              <a:buNone/>
            </a:pPr>
            <a:r>
              <a:rPr b="1" lang="it" sz="1100">
                <a:solidFill>
                  <a:schemeClr val="dk1"/>
                </a:solidFill>
                <a:latin typeface="Arial"/>
                <a:ea typeface="Arial"/>
                <a:cs typeface="Arial"/>
                <a:sym typeface="Arial"/>
              </a:rPr>
              <a:t>2019</a:t>
            </a:r>
            <a:r>
              <a:rPr lang="it" sz="1100">
                <a:solidFill>
                  <a:schemeClr val="dk1"/>
                </a:solidFill>
                <a:latin typeface="Arial"/>
                <a:ea typeface="Arial"/>
                <a:cs typeface="Arial"/>
                <a:sym typeface="Arial"/>
              </a:rPr>
              <a:t>: </a:t>
            </a:r>
            <a:r>
              <a:rPr lang="it" sz="1100" u="sng">
                <a:solidFill>
                  <a:schemeClr val="hlink"/>
                </a:solidFill>
                <a:latin typeface="Arial"/>
                <a:ea typeface="Arial"/>
                <a:cs typeface="Arial"/>
                <a:sym typeface="Arial"/>
                <a:hlinkClick r:id="rId11"/>
              </a:rPr>
              <a:t>Future of Scholarly Publishing and Scholarly Communication</a:t>
            </a:r>
            <a:r>
              <a:rPr lang="it" sz="1100">
                <a:solidFill>
                  <a:schemeClr val="dk1"/>
                </a:solidFill>
                <a:latin typeface="Arial"/>
                <a:ea typeface="Arial"/>
                <a:cs typeface="Arial"/>
                <a:sym typeface="Arial"/>
              </a:rPr>
              <a:t>: “evaluation is a keystone”</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rPr b="1" lang="it" sz="1100">
                <a:solidFill>
                  <a:schemeClr val="dk1"/>
                </a:solidFill>
                <a:latin typeface="Arial"/>
                <a:ea typeface="Arial"/>
                <a:cs typeface="Arial"/>
                <a:sym typeface="Arial"/>
              </a:rPr>
              <a:t>2019</a:t>
            </a:r>
            <a:r>
              <a:rPr lang="it" sz="1100">
                <a:solidFill>
                  <a:schemeClr val="dk1"/>
                </a:solidFill>
                <a:latin typeface="Arial"/>
                <a:ea typeface="Arial"/>
                <a:cs typeface="Arial"/>
                <a:sym typeface="Arial"/>
              </a:rPr>
              <a:t>: Report: </a:t>
            </a:r>
            <a:r>
              <a:rPr lang="it" sz="1100" u="sng">
                <a:solidFill>
                  <a:schemeClr val="hlink"/>
                </a:solidFill>
                <a:latin typeface="Arial"/>
                <a:ea typeface="Arial"/>
                <a:cs typeface="Arial"/>
                <a:sym typeface="Arial"/>
                <a:hlinkClick r:id="rId12"/>
              </a:rPr>
              <a:t>Research Assessment in the Transition to Open Science</a:t>
            </a:r>
            <a:r>
              <a:rPr lang="it" sz="1100">
                <a:solidFill>
                  <a:schemeClr val="dk1"/>
                </a:solidFill>
                <a:latin typeface="Arial"/>
                <a:ea typeface="Arial"/>
                <a:cs typeface="Arial"/>
                <a:sym typeface="Arial"/>
              </a:rPr>
              <a:t>: “changing the reward and incentive system is a key”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600"/>
              <a:buFont typeface="Arial"/>
              <a:buNone/>
            </a:pPr>
            <a:r>
              <a:t/>
            </a:r>
            <a:endParaRPr sz="1200">
              <a:latin typeface="Arial"/>
              <a:ea typeface="Arial"/>
              <a:cs typeface="Arial"/>
              <a:sym typeface="Arial"/>
            </a:endParaRPr>
          </a:p>
          <a:p>
            <a:pPr indent="0" lvl="0" marL="0" rtl="0" algn="l">
              <a:spcBef>
                <a:spcPts val="0"/>
              </a:spcBef>
              <a:spcAft>
                <a:spcPts val="0"/>
              </a:spcAft>
              <a:buNone/>
            </a:pPr>
            <a:r>
              <a:t/>
            </a:r>
            <a:endParaRPr sz="1200">
              <a:latin typeface="Arial"/>
              <a:ea typeface="Arial"/>
              <a:cs typeface="Arial"/>
              <a:sym typeface="Arial"/>
            </a:endParaRPr>
          </a:p>
        </p:txBody>
      </p:sp>
      <p:sp>
        <p:nvSpPr>
          <p:cNvPr id="830" name="Google Shape;830;p96"/>
          <p:cNvSpPr txBox="1"/>
          <p:nvPr>
            <p:ph idx="12" type="sldNum"/>
          </p:nvPr>
        </p:nvSpPr>
        <p:spPr>
          <a:xfrm>
            <a:off x="8472488" y="4663083"/>
            <a:ext cx="548400" cy="393900"/>
          </a:xfrm>
          <a:prstGeom prst="rect">
            <a:avLst/>
          </a:prstGeom>
        </p:spPr>
        <p:txBody>
          <a:bodyPr anchorCtr="0" anchor="ctr" bIns="51425" lIns="51425" spcFirstLastPara="1" rIns="51425" wrap="square" tIns="51425">
            <a:noAutofit/>
          </a:bodyPr>
          <a:lstStyle/>
          <a:p>
            <a:pPr indent="0" lvl="0" marL="0" rtl="0" algn="r">
              <a:spcBef>
                <a:spcPts val="0"/>
              </a:spcBef>
              <a:spcAft>
                <a:spcPts val="0"/>
              </a:spcAft>
              <a:buNone/>
            </a:pPr>
            <a:fld id="{00000000-1234-1234-1234-123412341234}" type="slidenum">
              <a:rPr lang="it"/>
              <a:t>‹#›</a:t>
            </a:fld>
            <a:endParaRPr/>
          </a:p>
        </p:txBody>
      </p:sp>
      <p:pic>
        <p:nvPicPr>
          <p:cNvPr id="831" name="Google Shape;831;p96"/>
          <p:cNvPicPr preferRelativeResize="0"/>
          <p:nvPr/>
        </p:nvPicPr>
        <p:blipFill>
          <a:blip r:embed="rId13">
            <a:alphaModFix/>
          </a:blip>
          <a:stretch>
            <a:fillRect/>
          </a:stretch>
        </p:blipFill>
        <p:spPr>
          <a:xfrm>
            <a:off x="-13706" y="-19900"/>
            <a:ext cx="3428163" cy="5143501"/>
          </a:xfrm>
          <a:prstGeom prst="rect">
            <a:avLst/>
          </a:prstGeom>
          <a:noFill/>
          <a:ln>
            <a:noFill/>
          </a:ln>
        </p:spPr>
      </p:pic>
      <p:sp>
        <p:nvSpPr>
          <p:cNvPr id="832" name="Google Shape;832;p96"/>
          <p:cNvSpPr txBox="1"/>
          <p:nvPr/>
        </p:nvSpPr>
        <p:spPr>
          <a:xfrm>
            <a:off x="121250" y="4462075"/>
            <a:ext cx="13167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it" sz="1000">
                <a:solidFill>
                  <a:schemeClr val="lt1"/>
                </a:solidFill>
              </a:rPr>
              <a:t>Photo by </a:t>
            </a:r>
            <a:r>
              <a:rPr lang="it" sz="1000" u="sng">
                <a:solidFill>
                  <a:schemeClr val="lt1"/>
                </a:solidFill>
                <a:hlinkClick r:id="rId14">
                  <a:extLst>
                    <a:ext uri="{A12FA001-AC4F-418D-AE19-62706E023703}">
                      <ahyp:hlinkClr val="tx"/>
                    </a:ext>
                  </a:extLst>
                </a:hlinkClick>
              </a:rPr>
              <a:t>Taisiia Shestopal</a:t>
            </a:r>
            <a:r>
              <a:rPr lang="it" sz="1000">
                <a:solidFill>
                  <a:schemeClr val="lt1"/>
                </a:solidFill>
              </a:rPr>
              <a:t> on </a:t>
            </a:r>
            <a:r>
              <a:rPr lang="it" sz="1000" u="sng">
                <a:solidFill>
                  <a:schemeClr val="lt1"/>
                </a:solidFill>
                <a:hlinkClick r:id="rId15">
                  <a:extLst>
                    <a:ext uri="{A12FA001-AC4F-418D-AE19-62706E023703}">
                      <ahyp:hlinkClr val="tx"/>
                    </a:ext>
                  </a:extLst>
                </a:hlinkClick>
              </a:rPr>
              <a:t>Unsplash</a:t>
            </a:r>
            <a:endParaRPr sz="1000" u="sng">
              <a:solidFill>
                <a:schemeClr val="lt1"/>
              </a:solidFill>
            </a:endParaRPr>
          </a:p>
          <a:p>
            <a:pPr indent="0" lvl="0" marL="0" rtl="0" algn="l">
              <a:spcBef>
                <a:spcPts val="0"/>
              </a:spcBef>
              <a:spcAft>
                <a:spcPts val="0"/>
              </a:spcAft>
              <a:buClr>
                <a:schemeClr val="dk1"/>
              </a:buClr>
              <a:buSzPts val="1100"/>
              <a:buFont typeface="Arial"/>
              <a:buNone/>
            </a:pPr>
            <a:r>
              <a:t/>
            </a:r>
            <a:endParaRPr sz="1100">
              <a:solidFill>
                <a:schemeClr val="lt1"/>
              </a:solidFill>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97"/>
          <p:cNvSpPr txBox="1"/>
          <p:nvPr>
            <p:ph idx="1" type="body"/>
          </p:nvPr>
        </p:nvSpPr>
        <p:spPr>
          <a:xfrm>
            <a:off x="311705" y="-288347"/>
            <a:ext cx="8520600" cy="3416400"/>
          </a:xfrm>
          <a:prstGeom prst="rect">
            <a:avLst/>
          </a:prstGeom>
        </p:spPr>
        <p:txBody>
          <a:bodyPr anchorCtr="0" anchor="t" bIns="51425" lIns="51425" spcFirstLastPara="1" rIns="51425" wrap="square" tIns="5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it" sz="1200">
                <a:solidFill>
                  <a:schemeClr val="dk1"/>
                </a:solidFill>
                <a:latin typeface="Arial"/>
                <a:ea typeface="Arial"/>
                <a:cs typeface="Arial"/>
                <a:sym typeface="Arial"/>
              </a:rPr>
              <a:t>2020</a:t>
            </a:r>
            <a:r>
              <a:rPr lang="it" sz="1200">
                <a:solidFill>
                  <a:schemeClr val="dk1"/>
                </a:solidFill>
                <a:latin typeface="Arial"/>
                <a:ea typeface="Arial"/>
                <a:cs typeface="Arial"/>
                <a:sym typeface="Arial"/>
              </a:rPr>
              <a:t>: </a:t>
            </a:r>
            <a:r>
              <a:rPr lang="it" sz="1200" u="sng">
                <a:solidFill>
                  <a:schemeClr val="hlink"/>
                </a:solidFill>
                <a:latin typeface="Arial"/>
                <a:ea typeface="Arial"/>
                <a:cs typeface="Arial"/>
                <a:sym typeface="Arial"/>
                <a:hlinkClick r:id="rId3"/>
              </a:rPr>
              <a:t>Open Science Policy Platform final report</a:t>
            </a:r>
            <a:r>
              <a:rPr lang="it"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b="1" sz="1200">
              <a:latin typeface="Arial"/>
              <a:ea typeface="Arial"/>
              <a:cs typeface="Arial"/>
              <a:sym typeface="Arial"/>
            </a:endParaRPr>
          </a:p>
          <a:p>
            <a:pPr indent="0" lvl="0" marL="0" rtl="0" algn="l">
              <a:spcBef>
                <a:spcPts val="0"/>
              </a:spcBef>
              <a:spcAft>
                <a:spcPts val="0"/>
              </a:spcAft>
              <a:buNone/>
            </a:pPr>
            <a:r>
              <a:rPr b="1" lang="it" sz="1200">
                <a:latin typeface="Arial"/>
                <a:ea typeface="Arial"/>
                <a:cs typeface="Arial"/>
                <a:sym typeface="Arial"/>
              </a:rPr>
              <a:t>2020:</a:t>
            </a:r>
            <a:r>
              <a:rPr lang="it" sz="1200">
                <a:latin typeface="Arial"/>
                <a:ea typeface="Arial"/>
                <a:cs typeface="Arial"/>
                <a:sym typeface="Arial"/>
              </a:rPr>
              <a:t> </a:t>
            </a:r>
            <a:r>
              <a:rPr lang="it" sz="1200" u="sng">
                <a:solidFill>
                  <a:schemeClr val="hlink"/>
                </a:solidFill>
                <a:latin typeface="Arial"/>
                <a:ea typeface="Arial"/>
                <a:cs typeface="Arial"/>
                <a:sym typeface="Arial"/>
                <a:hlinkClick r:id="rId4"/>
              </a:rPr>
              <a:t>EOSC Strategic Research and Innovation Agenda</a:t>
            </a:r>
            <a:r>
              <a:rPr lang="it" sz="1200">
                <a:latin typeface="Arial"/>
                <a:ea typeface="Arial"/>
                <a:cs typeface="Arial"/>
                <a:sym typeface="Arial"/>
              </a:rPr>
              <a:t>: cambiare la narrativa delle carriere, da competizione a collaborazione</a:t>
            </a:r>
            <a:endParaRPr sz="1200">
              <a:latin typeface="Arial"/>
              <a:ea typeface="Arial"/>
              <a:cs typeface="Arial"/>
              <a:sym typeface="Arial"/>
            </a:endParaRPr>
          </a:p>
          <a:p>
            <a:pPr indent="0" lvl="0" marL="0" rtl="0" algn="l">
              <a:spcBef>
                <a:spcPts val="0"/>
              </a:spcBef>
              <a:spcAft>
                <a:spcPts val="0"/>
              </a:spcAft>
              <a:buNone/>
            </a:pPr>
            <a:r>
              <a:t/>
            </a:r>
            <a:endParaRPr sz="1200">
              <a:latin typeface="Arial"/>
              <a:ea typeface="Arial"/>
              <a:cs typeface="Arial"/>
              <a:sym typeface="Arial"/>
            </a:endParaRPr>
          </a:p>
          <a:p>
            <a:pPr indent="0" lvl="0" marL="0" rtl="0" algn="l">
              <a:spcBef>
                <a:spcPts val="0"/>
              </a:spcBef>
              <a:spcAft>
                <a:spcPts val="0"/>
              </a:spcAft>
              <a:buNone/>
            </a:pPr>
            <a:r>
              <a:rPr b="1" lang="it" sz="1200">
                <a:latin typeface="Arial"/>
                <a:ea typeface="Arial"/>
                <a:cs typeface="Arial"/>
                <a:sym typeface="Arial"/>
              </a:rPr>
              <a:t>2021</a:t>
            </a:r>
            <a:r>
              <a:rPr lang="it" sz="1200">
                <a:latin typeface="Arial"/>
                <a:ea typeface="Arial"/>
                <a:cs typeface="Arial"/>
                <a:sym typeface="Arial"/>
              </a:rPr>
              <a:t>:  </a:t>
            </a:r>
            <a:r>
              <a:rPr lang="it" sz="1200" u="sng">
                <a:solidFill>
                  <a:schemeClr val="hlink"/>
                </a:solidFill>
                <a:latin typeface="Arial"/>
                <a:ea typeface="Arial"/>
                <a:cs typeface="Arial"/>
                <a:sym typeface="Arial"/>
                <a:hlinkClick r:id="rId5"/>
              </a:rPr>
              <a:t>Digital skills for FAIR and open science. Report from the EOSC Executive Board Skills and Training Working Group</a:t>
            </a:r>
            <a:r>
              <a:rPr lang="it" sz="1200">
                <a:latin typeface="Arial"/>
                <a:ea typeface="Arial"/>
                <a:cs typeface="Arial"/>
                <a:sym typeface="Arial"/>
              </a:rPr>
              <a:t>: collegare il sistema di valutazione con adeguati cicli di istruzione e formazione</a:t>
            </a:r>
            <a:endParaRPr sz="1200">
              <a:latin typeface="Arial"/>
              <a:ea typeface="Arial"/>
              <a:cs typeface="Arial"/>
              <a:sym typeface="Arial"/>
            </a:endParaRPr>
          </a:p>
          <a:p>
            <a:pPr indent="0" lvl="0" marL="0" rtl="0" algn="l">
              <a:spcBef>
                <a:spcPts val="0"/>
              </a:spcBef>
              <a:spcAft>
                <a:spcPts val="0"/>
              </a:spcAft>
              <a:buNone/>
            </a:pPr>
            <a:r>
              <a:t/>
            </a:r>
            <a:endParaRPr sz="1200">
              <a:latin typeface="Arial"/>
              <a:ea typeface="Arial"/>
              <a:cs typeface="Arial"/>
              <a:sym typeface="Arial"/>
            </a:endParaRPr>
          </a:p>
          <a:p>
            <a:pPr indent="0" lvl="0" marL="0" rtl="0" algn="l">
              <a:spcBef>
                <a:spcPts val="0"/>
              </a:spcBef>
              <a:spcAft>
                <a:spcPts val="0"/>
              </a:spcAft>
              <a:buNone/>
            </a:pPr>
            <a:r>
              <a:rPr b="1" lang="it" sz="1200">
                <a:latin typeface="Arial"/>
                <a:ea typeface="Arial"/>
                <a:cs typeface="Arial"/>
                <a:sym typeface="Arial"/>
              </a:rPr>
              <a:t>2021</a:t>
            </a:r>
            <a:r>
              <a:rPr lang="it" sz="1200">
                <a:latin typeface="Arial"/>
                <a:ea typeface="Arial"/>
                <a:cs typeface="Arial"/>
                <a:sym typeface="Arial"/>
              </a:rPr>
              <a:t>: RDA: </a:t>
            </a:r>
            <a:r>
              <a:rPr lang="it" sz="1200" u="sng">
                <a:solidFill>
                  <a:schemeClr val="hlink"/>
                </a:solidFill>
                <a:latin typeface="Arial"/>
                <a:ea typeface="Arial"/>
                <a:cs typeface="Arial"/>
                <a:sym typeface="Arial"/>
                <a:hlinkClick r:id="rId6"/>
              </a:rPr>
              <a:t>Rewards and Incentives for Open Science</a:t>
            </a:r>
            <a:endParaRPr sz="1200">
              <a:latin typeface="Arial"/>
              <a:ea typeface="Arial"/>
              <a:cs typeface="Arial"/>
              <a:sym typeface="Arial"/>
            </a:endParaRPr>
          </a:p>
          <a:p>
            <a:pPr indent="0" lvl="0" marL="0" rtl="0" algn="l">
              <a:spcBef>
                <a:spcPts val="0"/>
              </a:spcBef>
              <a:spcAft>
                <a:spcPts val="0"/>
              </a:spcAft>
              <a:buNone/>
            </a:pPr>
            <a:r>
              <a:t/>
            </a:r>
            <a:endParaRPr sz="1200">
              <a:latin typeface="Arial"/>
              <a:ea typeface="Arial"/>
              <a:cs typeface="Arial"/>
              <a:sym typeface="Arial"/>
            </a:endParaRPr>
          </a:p>
          <a:p>
            <a:pPr indent="0" lvl="0" marL="0" rtl="0" algn="l">
              <a:spcBef>
                <a:spcPts val="0"/>
              </a:spcBef>
              <a:spcAft>
                <a:spcPts val="0"/>
              </a:spcAft>
              <a:buNone/>
            </a:pPr>
            <a:r>
              <a:rPr b="1" lang="it" sz="1200">
                <a:solidFill>
                  <a:schemeClr val="dk1"/>
                </a:solidFill>
                <a:latin typeface="Arial"/>
                <a:ea typeface="Arial"/>
                <a:cs typeface="Arial"/>
                <a:sym typeface="Arial"/>
              </a:rPr>
              <a:t>2020</a:t>
            </a:r>
            <a:r>
              <a:rPr lang="it" sz="1200">
                <a:solidFill>
                  <a:schemeClr val="dk1"/>
                </a:solidFill>
                <a:latin typeface="Arial"/>
                <a:ea typeface="Arial"/>
                <a:cs typeface="Arial"/>
                <a:sym typeface="Arial"/>
              </a:rPr>
              <a:t>: Science Europe, </a:t>
            </a:r>
            <a:r>
              <a:rPr lang="it" sz="1200" u="sng">
                <a:solidFill>
                  <a:schemeClr val="hlink"/>
                </a:solidFill>
                <a:latin typeface="Arial"/>
                <a:ea typeface="Arial"/>
                <a:cs typeface="Arial"/>
                <a:sym typeface="Arial"/>
                <a:hlinkClick r:id="rId7"/>
              </a:rPr>
              <a:t>Position statement and recommendations on research assessment processes</a:t>
            </a:r>
            <a:endParaRPr sz="6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2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it" sz="1200">
                <a:solidFill>
                  <a:schemeClr val="dk1"/>
                </a:solidFill>
                <a:latin typeface="Arial"/>
                <a:ea typeface="Arial"/>
                <a:cs typeface="Arial"/>
                <a:sym typeface="Arial"/>
              </a:rPr>
              <a:t>2020</a:t>
            </a:r>
            <a:r>
              <a:rPr lang="it" sz="1200">
                <a:solidFill>
                  <a:schemeClr val="dk1"/>
                </a:solidFill>
                <a:latin typeface="Arial"/>
                <a:ea typeface="Arial"/>
                <a:cs typeface="Arial"/>
                <a:sym typeface="Arial"/>
              </a:rPr>
              <a:t>: </a:t>
            </a:r>
            <a:r>
              <a:rPr lang="it" sz="1200" u="sng">
                <a:solidFill>
                  <a:schemeClr val="hlink"/>
                </a:solidFill>
                <a:latin typeface="Arial"/>
                <a:ea typeface="Arial"/>
                <a:cs typeface="Arial"/>
                <a:sym typeface="Arial"/>
                <a:hlinkClick r:id="rId8"/>
              </a:rPr>
              <a:t>Commission Communication COM(2020) 628 of 30 September 2020 on a new European Research Area for R&amp;I</a:t>
            </a:r>
            <a:endParaRPr sz="12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it"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it" sz="1200">
                <a:solidFill>
                  <a:schemeClr val="dk1"/>
                </a:solidFill>
                <a:latin typeface="Arial"/>
                <a:ea typeface="Arial"/>
                <a:cs typeface="Arial"/>
                <a:sym typeface="Arial"/>
              </a:rPr>
              <a:t>2020</a:t>
            </a:r>
            <a:r>
              <a:rPr lang="it" sz="1200">
                <a:solidFill>
                  <a:schemeClr val="dk1"/>
                </a:solidFill>
                <a:latin typeface="Arial"/>
                <a:ea typeface="Arial"/>
                <a:cs typeface="Arial"/>
                <a:sym typeface="Arial"/>
              </a:rPr>
              <a:t>: </a:t>
            </a:r>
            <a:r>
              <a:rPr lang="it" sz="1200" u="sng">
                <a:solidFill>
                  <a:schemeClr val="hlink"/>
                </a:solidFill>
                <a:latin typeface="Arial"/>
                <a:ea typeface="Arial"/>
                <a:cs typeface="Arial"/>
                <a:sym typeface="Arial"/>
                <a:hlinkClick r:id="rId9"/>
              </a:rPr>
              <a:t>Council Conclusions on the new ERA of December 1st 2020</a:t>
            </a:r>
            <a:endParaRPr sz="12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it"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it" sz="1200">
                <a:solidFill>
                  <a:schemeClr val="dk1"/>
                </a:solidFill>
                <a:latin typeface="Arial"/>
                <a:ea typeface="Arial"/>
                <a:cs typeface="Arial"/>
                <a:sym typeface="Arial"/>
              </a:rPr>
              <a:t>2021</a:t>
            </a:r>
            <a:r>
              <a:rPr lang="it" sz="1200">
                <a:solidFill>
                  <a:schemeClr val="dk1"/>
                </a:solidFill>
                <a:latin typeface="Arial"/>
                <a:ea typeface="Arial"/>
                <a:cs typeface="Arial"/>
                <a:sym typeface="Arial"/>
              </a:rPr>
              <a:t>: </a:t>
            </a:r>
            <a:r>
              <a:rPr lang="it" sz="1200" u="sng">
                <a:solidFill>
                  <a:schemeClr val="hlink"/>
                </a:solidFill>
                <a:latin typeface="Arial"/>
                <a:ea typeface="Arial"/>
                <a:cs typeface="Arial"/>
                <a:sym typeface="Arial"/>
                <a:hlinkClick r:id="rId10"/>
              </a:rPr>
              <a:t>Conclusions for the Competitiveness Council of 27-28 May on attractive and sustainable researchers’ careers and working conditions</a:t>
            </a:r>
            <a:r>
              <a:rPr lang="it"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2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it" sz="1200">
                <a:solidFill>
                  <a:schemeClr val="dk1"/>
                </a:solidFill>
                <a:latin typeface="Arial"/>
                <a:ea typeface="Arial"/>
                <a:cs typeface="Arial"/>
                <a:sym typeface="Arial"/>
              </a:rPr>
              <a:t>2021</a:t>
            </a:r>
            <a:r>
              <a:rPr lang="it" sz="1200">
                <a:solidFill>
                  <a:schemeClr val="dk1"/>
                </a:solidFill>
                <a:latin typeface="Arial"/>
                <a:ea typeface="Arial"/>
                <a:cs typeface="Arial"/>
                <a:sym typeface="Arial"/>
              </a:rPr>
              <a:t>: </a:t>
            </a:r>
            <a:r>
              <a:rPr lang="it" sz="1200" u="sng">
                <a:solidFill>
                  <a:schemeClr val="hlink"/>
                </a:solidFill>
                <a:latin typeface="Arial"/>
                <a:ea typeface="Arial"/>
                <a:cs typeface="Arial"/>
                <a:sym typeface="Arial"/>
                <a:hlinkClick r:id="rId11"/>
              </a:rPr>
              <a:t>Proposal for a Council Recommendation on a “Pact for Research and Innovation in Europe”, as a first key achievement of the new European Research Area</a:t>
            </a:r>
            <a:r>
              <a:rPr lang="it"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200">
              <a:solidFill>
                <a:schemeClr val="dk1"/>
              </a:solidFill>
              <a:latin typeface="Arial"/>
              <a:ea typeface="Arial"/>
              <a:cs typeface="Arial"/>
              <a:sym typeface="Arial"/>
            </a:endParaRPr>
          </a:p>
          <a:p>
            <a:pPr indent="0" lvl="0" marL="0" rtl="0" algn="l">
              <a:spcBef>
                <a:spcPts val="0"/>
              </a:spcBef>
              <a:spcAft>
                <a:spcPts val="0"/>
              </a:spcAft>
              <a:buNone/>
            </a:pPr>
            <a:r>
              <a:rPr b="1" lang="it" sz="1200">
                <a:solidFill>
                  <a:schemeClr val="dk1"/>
                </a:solidFill>
                <a:latin typeface="Arial"/>
                <a:ea typeface="Arial"/>
                <a:cs typeface="Arial"/>
                <a:sym typeface="Arial"/>
              </a:rPr>
              <a:t>2021</a:t>
            </a:r>
            <a:r>
              <a:rPr lang="it" sz="1200">
                <a:solidFill>
                  <a:schemeClr val="dk1"/>
                </a:solidFill>
                <a:latin typeface="Arial"/>
                <a:ea typeface="Arial"/>
                <a:cs typeface="Arial"/>
                <a:sym typeface="Arial"/>
              </a:rPr>
              <a:t>: </a:t>
            </a:r>
            <a:r>
              <a:rPr lang="it" sz="1200" u="sng">
                <a:solidFill>
                  <a:schemeClr val="hlink"/>
                </a:solidFill>
                <a:latin typeface="Arial"/>
                <a:ea typeface="Arial"/>
                <a:cs typeface="Arial"/>
                <a:sym typeface="Arial"/>
                <a:hlinkClick r:id="rId12"/>
              </a:rPr>
              <a:t>G7 Research Compact</a:t>
            </a:r>
            <a:r>
              <a:rPr lang="it" sz="1200">
                <a:solidFill>
                  <a:schemeClr val="dk1"/>
                </a:solidFill>
                <a:latin typeface="Arial"/>
                <a:ea typeface="Arial"/>
                <a:cs typeface="Arial"/>
                <a:sym typeface="Arial"/>
              </a:rPr>
              <a:t>: </a:t>
            </a:r>
            <a:r>
              <a:rPr lang="it" sz="900">
                <a:solidFill>
                  <a:schemeClr val="dk1"/>
                </a:solidFill>
                <a:latin typeface="Arial"/>
                <a:ea typeface="Arial"/>
                <a:cs typeface="Arial"/>
                <a:sym typeface="Arial"/>
              </a:rPr>
              <a:t>“Explore incentives, including enhancements to research assessment that foster recognition and reward collaboration across all disciplines and topics to drive a culture of rapid sharing of knowledge, data, software, code and other research resources. Investigate how open science practices help achieve increasingly robust, reliable and impactful research outcomes;mandated actions for collaboration on open science, including improving research assessment.”</a:t>
            </a:r>
            <a:endParaRPr sz="900">
              <a:latin typeface="Arial"/>
              <a:ea typeface="Arial"/>
              <a:cs typeface="Arial"/>
              <a:sym typeface="Arial"/>
            </a:endParaRPr>
          </a:p>
        </p:txBody>
      </p:sp>
      <p:sp>
        <p:nvSpPr>
          <p:cNvPr id="838" name="Google Shape;838;p97"/>
          <p:cNvSpPr txBox="1"/>
          <p:nvPr>
            <p:ph idx="12" type="sldNum"/>
          </p:nvPr>
        </p:nvSpPr>
        <p:spPr>
          <a:xfrm>
            <a:off x="8472488" y="4663083"/>
            <a:ext cx="548400" cy="393900"/>
          </a:xfrm>
          <a:prstGeom prst="rect">
            <a:avLst/>
          </a:prstGeom>
        </p:spPr>
        <p:txBody>
          <a:bodyPr anchorCtr="0" anchor="ctr" bIns="51425" lIns="51425" spcFirstLastPara="1" rIns="51425" wrap="square" tIns="51425">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pic>
        <p:nvPicPr>
          <p:cNvPr id="843" name="Google Shape;843;p98"/>
          <p:cNvPicPr preferRelativeResize="0"/>
          <p:nvPr/>
        </p:nvPicPr>
        <p:blipFill rotWithShape="1">
          <a:blip r:embed="rId3">
            <a:alphaModFix/>
          </a:blip>
          <a:srcRect b="9031" l="0" r="0" t="6714"/>
          <a:stretch/>
        </p:blipFill>
        <p:spPr>
          <a:xfrm>
            <a:off x="0" y="0"/>
            <a:ext cx="9158300" cy="5143500"/>
          </a:xfrm>
          <a:prstGeom prst="rect">
            <a:avLst/>
          </a:prstGeom>
          <a:noFill/>
          <a:ln>
            <a:noFill/>
          </a:ln>
        </p:spPr>
      </p:pic>
      <p:graphicFrame>
        <p:nvGraphicFramePr>
          <p:cNvPr id="844" name="Google Shape;844;p98"/>
          <p:cNvGraphicFramePr/>
          <p:nvPr/>
        </p:nvGraphicFramePr>
        <p:xfrm>
          <a:off x="6224587" y="1597025"/>
          <a:ext cx="3000000" cy="3000000"/>
        </p:xfrm>
        <a:graphic>
          <a:graphicData uri="http://schemas.openxmlformats.org/drawingml/2006/table">
            <a:tbl>
              <a:tblPr bandRow="1" firstRow="1">
                <a:noFill/>
                <a:tableStyleId>{14905CF5-FD83-426A-8CDE-E2B4CA9082FA}</a:tableStyleId>
              </a:tblPr>
              <a:tblGrid>
                <a:gridCol w="2645575"/>
              </a:tblGrid>
              <a:tr h="565775">
                <a:tc>
                  <a:txBody>
                    <a:bodyPr/>
                    <a:lstStyle/>
                    <a:p>
                      <a:pPr indent="0" lvl="0" marL="0" marR="0" rtl="0" algn="l">
                        <a:lnSpc>
                          <a:spcPct val="100000"/>
                        </a:lnSpc>
                        <a:spcBef>
                          <a:spcPts val="0"/>
                        </a:spcBef>
                        <a:spcAft>
                          <a:spcPts val="0"/>
                        </a:spcAft>
                        <a:buClr>
                          <a:srgbClr val="000000"/>
                        </a:buClr>
                        <a:buSzPts val="3400"/>
                        <a:buFont typeface="Arial"/>
                        <a:buNone/>
                      </a:pPr>
                      <a:r>
                        <a:rPr lang="it" sz="3400" u="none" cap="none" strike="noStrike">
                          <a:solidFill>
                            <a:schemeClr val="dk1"/>
                          </a:solidFill>
                        </a:rPr>
                        <a:t>10</a:t>
                      </a:r>
                      <a:endParaRPr sz="1400" u="none" cap="none" strike="noStrike">
                        <a:solidFill>
                          <a:schemeClr val="dk1"/>
                        </a:solidFill>
                      </a:endParaRPr>
                    </a:p>
                  </a:txBody>
                  <a:tcPr marT="25725" marB="25725"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57150">
                      <a:solidFill>
                        <a:srgbClr val="BFBFBF"/>
                      </a:solidFill>
                      <a:prstDash val="solid"/>
                      <a:round/>
                      <a:headEnd len="sm" w="sm" type="none"/>
                      <a:tailEnd len="sm" w="sm" type="none"/>
                    </a:lnB>
                    <a:solidFill>
                      <a:schemeClr val="accent4"/>
                    </a:solidFill>
                  </a:tcPr>
                </a:tc>
              </a:tr>
            </a:tbl>
          </a:graphicData>
        </a:graphic>
      </p:graphicFrame>
      <p:graphicFrame>
        <p:nvGraphicFramePr>
          <p:cNvPr id="845" name="Google Shape;845;p98"/>
          <p:cNvGraphicFramePr/>
          <p:nvPr/>
        </p:nvGraphicFramePr>
        <p:xfrm>
          <a:off x="6224587" y="2697799"/>
          <a:ext cx="3000000" cy="3000000"/>
        </p:xfrm>
        <a:graphic>
          <a:graphicData uri="http://schemas.openxmlformats.org/drawingml/2006/table">
            <a:tbl>
              <a:tblPr bandRow="1" firstRow="1">
                <a:noFill/>
                <a:tableStyleId>{14905CF5-FD83-426A-8CDE-E2B4CA9082FA}</a:tableStyleId>
              </a:tblPr>
              <a:tblGrid>
                <a:gridCol w="2645575"/>
              </a:tblGrid>
              <a:tr h="565775">
                <a:tc>
                  <a:txBody>
                    <a:bodyPr/>
                    <a:lstStyle/>
                    <a:p>
                      <a:pPr indent="0" lvl="0" marL="0" marR="0" rtl="0" algn="l">
                        <a:lnSpc>
                          <a:spcPct val="100000"/>
                        </a:lnSpc>
                        <a:spcBef>
                          <a:spcPts val="0"/>
                        </a:spcBef>
                        <a:spcAft>
                          <a:spcPts val="0"/>
                        </a:spcAft>
                        <a:buClr>
                          <a:srgbClr val="000000"/>
                        </a:buClr>
                        <a:buSzPts val="3400"/>
                        <a:buFont typeface="Arial"/>
                        <a:buNone/>
                      </a:pPr>
                      <a:r>
                        <a:rPr lang="it" sz="3400" u="none" cap="none" strike="noStrike">
                          <a:solidFill>
                            <a:schemeClr val="dk1"/>
                          </a:solidFill>
                        </a:rPr>
                        <a:t>26</a:t>
                      </a:r>
                      <a:endParaRPr sz="1400" u="none" cap="none" strike="noStrike">
                        <a:solidFill>
                          <a:schemeClr val="dk1"/>
                        </a:solidFill>
                      </a:endParaRPr>
                    </a:p>
                  </a:txBody>
                  <a:tcPr marT="25725" marB="25725"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57150">
                      <a:solidFill>
                        <a:srgbClr val="BFBFBF"/>
                      </a:solidFill>
                      <a:prstDash val="solid"/>
                      <a:round/>
                      <a:headEnd len="sm" w="sm" type="none"/>
                      <a:tailEnd len="sm" w="sm" type="none"/>
                    </a:lnB>
                    <a:solidFill>
                      <a:schemeClr val="accent4"/>
                    </a:solidFill>
                  </a:tcPr>
                </a:tc>
              </a:tr>
            </a:tbl>
          </a:graphicData>
        </a:graphic>
      </p:graphicFrame>
      <p:graphicFrame>
        <p:nvGraphicFramePr>
          <p:cNvPr id="846" name="Google Shape;846;p98"/>
          <p:cNvGraphicFramePr/>
          <p:nvPr/>
        </p:nvGraphicFramePr>
        <p:xfrm>
          <a:off x="273846" y="1597025"/>
          <a:ext cx="3000000" cy="3000000"/>
        </p:xfrm>
        <a:graphic>
          <a:graphicData uri="http://schemas.openxmlformats.org/drawingml/2006/table">
            <a:tbl>
              <a:tblPr bandRow="1" firstRow="1">
                <a:noFill/>
                <a:tableStyleId>{14905CF5-FD83-426A-8CDE-E2B4CA9082FA}</a:tableStyleId>
              </a:tblPr>
              <a:tblGrid>
                <a:gridCol w="2645575"/>
              </a:tblGrid>
              <a:tr h="565775">
                <a:tc>
                  <a:txBody>
                    <a:bodyPr/>
                    <a:lstStyle/>
                    <a:p>
                      <a:pPr indent="0" lvl="0" marL="0" marR="0" rtl="0" algn="r">
                        <a:lnSpc>
                          <a:spcPct val="100000"/>
                        </a:lnSpc>
                        <a:spcBef>
                          <a:spcPts val="0"/>
                        </a:spcBef>
                        <a:spcAft>
                          <a:spcPts val="0"/>
                        </a:spcAft>
                        <a:buClr>
                          <a:srgbClr val="000000"/>
                        </a:buClr>
                        <a:buSzPts val="3400"/>
                        <a:buFont typeface="Arial"/>
                        <a:buNone/>
                      </a:pPr>
                      <a:r>
                        <a:rPr lang="it" sz="3400" u="none" cap="none" strike="noStrike">
                          <a:solidFill>
                            <a:schemeClr val="dk1"/>
                          </a:solidFill>
                        </a:rPr>
                        <a:t>36</a:t>
                      </a:r>
                      <a:endParaRPr sz="1400" u="none" cap="none" strike="noStrike">
                        <a:solidFill>
                          <a:schemeClr val="dk1"/>
                        </a:solidFill>
                      </a:endParaRPr>
                    </a:p>
                  </a:txBody>
                  <a:tcPr marT="25725" marB="25725"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57150">
                      <a:solidFill>
                        <a:srgbClr val="BFBFBF"/>
                      </a:solidFill>
                      <a:prstDash val="solid"/>
                      <a:round/>
                      <a:headEnd len="sm" w="sm" type="none"/>
                      <a:tailEnd len="sm" w="sm" type="none"/>
                    </a:lnB>
                    <a:solidFill>
                      <a:schemeClr val="accent4"/>
                    </a:solidFill>
                  </a:tcPr>
                </a:tc>
              </a:tr>
            </a:tbl>
          </a:graphicData>
        </a:graphic>
      </p:graphicFrame>
      <p:sp>
        <p:nvSpPr>
          <p:cNvPr id="847" name="Google Shape;847;p98"/>
          <p:cNvSpPr txBox="1"/>
          <p:nvPr>
            <p:ph idx="1" type="body"/>
          </p:nvPr>
        </p:nvSpPr>
        <p:spPr>
          <a:xfrm>
            <a:off x="6229350" y="-26987"/>
            <a:ext cx="2786100" cy="1623900"/>
          </a:xfrm>
          <a:prstGeom prst="rect">
            <a:avLst/>
          </a:prstGeom>
          <a:noFill/>
          <a:ln>
            <a:noFill/>
          </a:ln>
        </p:spPr>
        <p:txBody>
          <a:bodyPr anchorCtr="0" anchor="ctr" bIns="0" lIns="0" spcFirstLastPara="1" rIns="0" wrap="square" tIns="0">
            <a:normAutofit/>
          </a:bodyPr>
          <a:lstStyle/>
          <a:p>
            <a:pPr indent="0" lvl="0" marL="0" rtl="0" algn="r">
              <a:lnSpc>
                <a:spcPct val="100000"/>
              </a:lnSpc>
              <a:spcBef>
                <a:spcPts val="2194"/>
              </a:spcBef>
              <a:spcAft>
                <a:spcPts val="0"/>
              </a:spcAft>
              <a:buSzPts val="4050"/>
              <a:buNone/>
            </a:pPr>
            <a:r>
              <a:rPr lang="it" sz="3375">
                <a:solidFill>
                  <a:schemeClr val="dk1"/>
                </a:solidFill>
                <a:latin typeface="Arial"/>
                <a:ea typeface="Arial"/>
                <a:cs typeface="Arial"/>
                <a:sym typeface="Arial"/>
              </a:rPr>
              <a:t>Vedete equilibrio?</a:t>
            </a:r>
            <a:endParaRPr>
              <a:solidFill>
                <a:schemeClr val="dk1"/>
              </a:solidFill>
              <a:latin typeface="Arial"/>
              <a:ea typeface="Arial"/>
              <a:cs typeface="Arial"/>
              <a:sym typeface="Arial"/>
            </a:endParaRPr>
          </a:p>
        </p:txBody>
      </p:sp>
      <p:sp>
        <p:nvSpPr>
          <p:cNvPr id="848" name="Google Shape;848;p98"/>
          <p:cNvSpPr/>
          <p:nvPr/>
        </p:nvSpPr>
        <p:spPr>
          <a:xfrm>
            <a:off x="273846" y="4828338"/>
            <a:ext cx="1665900" cy="213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88"/>
              <a:buFont typeface="Arial"/>
              <a:buNone/>
            </a:pPr>
            <a:r>
              <a:rPr b="0" i="0" lang="it" sz="788" u="none" cap="none" strike="noStrike">
                <a:solidFill>
                  <a:srgbClr val="D5D5D5"/>
                </a:solidFill>
                <a:latin typeface="Lato"/>
                <a:ea typeface="Lato"/>
                <a:cs typeface="Lato"/>
                <a:sym typeface="Lato"/>
              </a:rPr>
              <a:t>Photo by </a:t>
            </a:r>
            <a:r>
              <a:rPr b="0" i="0" lang="it" sz="788" u="sng" cap="none" strike="noStrike">
                <a:solidFill>
                  <a:srgbClr val="D5D5D5"/>
                </a:solidFill>
                <a:latin typeface="Lato"/>
                <a:ea typeface="Lato"/>
                <a:cs typeface="Lato"/>
                <a:sym typeface="Lato"/>
                <a:hlinkClick r:id="rId4">
                  <a:extLst>
                    <a:ext uri="{A12FA001-AC4F-418D-AE19-62706E023703}">
                      <ahyp:hlinkClr val="tx"/>
                    </a:ext>
                  </a:extLst>
                </a:hlinkClick>
              </a:rPr>
              <a:t>Piret Ilver</a:t>
            </a:r>
            <a:r>
              <a:rPr b="0" i="0" lang="it" sz="788" u="none" cap="none" strike="noStrike">
                <a:solidFill>
                  <a:srgbClr val="D5D5D5"/>
                </a:solidFill>
                <a:latin typeface="Lato"/>
                <a:ea typeface="Lato"/>
                <a:cs typeface="Lato"/>
                <a:sym typeface="Lato"/>
              </a:rPr>
              <a:t> on </a:t>
            </a:r>
            <a:r>
              <a:rPr b="0" i="0" lang="it" sz="788" u="sng" cap="none" strike="noStrike">
                <a:solidFill>
                  <a:srgbClr val="D5D5D5"/>
                </a:solidFill>
                <a:latin typeface="Lato"/>
                <a:ea typeface="Lato"/>
                <a:cs typeface="Lato"/>
                <a:sym typeface="Lato"/>
                <a:hlinkClick r:id="rId5">
                  <a:extLst>
                    <a:ext uri="{A12FA001-AC4F-418D-AE19-62706E023703}">
                      <ahyp:hlinkClr val="tx"/>
                    </a:ext>
                  </a:extLst>
                </a:hlinkClick>
              </a:rPr>
              <a:t>Unsplash</a:t>
            </a:r>
            <a:r>
              <a:rPr b="0" i="0" lang="it" sz="788" u="none" cap="none" strike="noStrike">
                <a:solidFill>
                  <a:srgbClr val="D5D5D5"/>
                </a:solidFill>
                <a:latin typeface="Lato"/>
                <a:ea typeface="Lato"/>
                <a:cs typeface="Lato"/>
                <a:sym typeface="Lato"/>
              </a:rPr>
              <a:t> </a:t>
            </a:r>
            <a:endParaRPr b="0" i="0" sz="788" u="none" cap="none" strike="noStrike">
              <a:solidFill>
                <a:srgbClr val="D5D5D5"/>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99"/>
          <p:cNvPicPr preferRelativeResize="0"/>
          <p:nvPr/>
        </p:nvPicPr>
        <p:blipFill rotWithShape="1">
          <a:blip r:embed="rId3">
            <a:alphaModFix/>
          </a:blip>
          <a:srcRect b="9031" l="0" r="0" t="6714"/>
          <a:stretch/>
        </p:blipFill>
        <p:spPr>
          <a:xfrm>
            <a:off x="0" y="0"/>
            <a:ext cx="9158300" cy="5143500"/>
          </a:xfrm>
          <a:prstGeom prst="rect">
            <a:avLst/>
          </a:prstGeom>
          <a:noFill/>
          <a:ln>
            <a:noFill/>
          </a:ln>
        </p:spPr>
      </p:pic>
      <p:graphicFrame>
        <p:nvGraphicFramePr>
          <p:cNvPr id="854" name="Google Shape;854;p99"/>
          <p:cNvGraphicFramePr/>
          <p:nvPr/>
        </p:nvGraphicFramePr>
        <p:xfrm>
          <a:off x="6224587" y="1597024"/>
          <a:ext cx="3000000" cy="3000000"/>
        </p:xfrm>
        <a:graphic>
          <a:graphicData uri="http://schemas.openxmlformats.org/drawingml/2006/table">
            <a:tbl>
              <a:tblPr bandRow="1" firstRow="1">
                <a:noFill/>
                <a:tableStyleId>{14905CF5-FD83-426A-8CDE-E2B4CA9082FA}</a:tableStyleId>
              </a:tblPr>
              <a:tblGrid>
                <a:gridCol w="2645575"/>
              </a:tblGrid>
              <a:tr h="1415850">
                <a:tc>
                  <a:txBody>
                    <a:bodyPr/>
                    <a:lstStyle/>
                    <a:p>
                      <a:pPr indent="0" lvl="0" marL="0" marR="0" rtl="0" algn="l">
                        <a:lnSpc>
                          <a:spcPct val="100000"/>
                        </a:lnSpc>
                        <a:spcBef>
                          <a:spcPts val="0"/>
                        </a:spcBef>
                        <a:spcAft>
                          <a:spcPts val="0"/>
                        </a:spcAft>
                        <a:buClr>
                          <a:srgbClr val="000000"/>
                        </a:buClr>
                        <a:buSzPts val="3400"/>
                        <a:buFont typeface="Arial"/>
                        <a:buNone/>
                      </a:pPr>
                      <a:r>
                        <a:rPr lang="it" sz="3400" u="none" cap="none" strike="noStrike"/>
                        <a:t>10 </a:t>
                      </a:r>
                      <a:r>
                        <a:rPr lang="it" sz="1700" u="none" cap="none" strike="noStrike"/>
                        <a:t>miliardi di dollari: costo annuale degli abbonamenti alle riviste scientifiche nel mondo</a:t>
                      </a:r>
                      <a:endParaRPr sz="1400" u="none" cap="none" strike="noStrike"/>
                    </a:p>
                  </a:txBody>
                  <a:tcPr marT="25725" marB="25725"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57150">
                      <a:solidFill>
                        <a:srgbClr val="BFBFBF"/>
                      </a:solidFill>
                      <a:prstDash val="solid"/>
                      <a:round/>
                      <a:headEnd len="sm" w="sm" type="none"/>
                      <a:tailEnd len="sm" w="sm" type="none"/>
                    </a:lnB>
                  </a:tcPr>
                </a:tc>
              </a:tr>
            </a:tbl>
          </a:graphicData>
        </a:graphic>
      </p:graphicFrame>
      <p:graphicFrame>
        <p:nvGraphicFramePr>
          <p:cNvPr id="855" name="Google Shape;855;p99"/>
          <p:cNvGraphicFramePr/>
          <p:nvPr/>
        </p:nvGraphicFramePr>
        <p:xfrm>
          <a:off x="6224587" y="3094990"/>
          <a:ext cx="3000000" cy="3000000"/>
        </p:xfrm>
        <a:graphic>
          <a:graphicData uri="http://schemas.openxmlformats.org/drawingml/2006/table">
            <a:tbl>
              <a:tblPr bandRow="1" firstRow="1">
                <a:noFill/>
                <a:tableStyleId>{14905CF5-FD83-426A-8CDE-E2B4CA9082FA}</a:tableStyleId>
              </a:tblPr>
              <a:tblGrid>
                <a:gridCol w="2645575"/>
              </a:tblGrid>
              <a:tr h="1354450">
                <a:tc>
                  <a:txBody>
                    <a:bodyPr/>
                    <a:lstStyle/>
                    <a:p>
                      <a:pPr indent="0" lvl="0" marL="0" marR="0" rtl="0" algn="l">
                        <a:lnSpc>
                          <a:spcPct val="100000"/>
                        </a:lnSpc>
                        <a:spcBef>
                          <a:spcPts val="0"/>
                        </a:spcBef>
                        <a:spcAft>
                          <a:spcPts val="0"/>
                        </a:spcAft>
                        <a:buClr>
                          <a:srgbClr val="000000"/>
                        </a:buClr>
                        <a:buSzPts val="3400"/>
                        <a:buFont typeface="Arial"/>
                        <a:buNone/>
                      </a:pPr>
                      <a:r>
                        <a:rPr lang="it" sz="3400" u="none" cap="none" strike="noStrike"/>
                        <a:t>26 </a:t>
                      </a:r>
                      <a:r>
                        <a:rPr lang="it" sz="1700" u="none" cap="none" strike="noStrike"/>
                        <a:t>miliardi di euro persi ogni anno in Europa perché i dati della ricerca non sono gestiti correttamente </a:t>
                      </a:r>
                      <a:endParaRPr sz="1400" u="none" cap="none" strike="noStrike"/>
                    </a:p>
                  </a:txBody>
                  <a:tcPr marT="25725" marB="25725"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57150">
                      <a:solidFill>
                        <a:srgbClr val="BFBFBF"/>
                      </a:solidFill>
                      <a:prstDash val="solid"/>
                      <a:round/>
                      <a:headEnd len="sm" w="sm" type="none"/>
                      <a:tailEnd len="sm" w="sm" type="none"/>
                    </a:lnB>
                  </a:tcPr>
                </a:tc>
              </a:tr>
            </a:tbl>
          </a:graphicData>
        </a:graphic>
      </p:graphicFrame>
      <p:graphicFrame>
        <p:nvGraphicFramePr>
          <p:cNvPr id="856" name="Google Shape;856;p99"/>
          <p:cNvGraphicFramePr/>
          <p:nvPr/>
        </p:nvGraphicFramePr>
        <p:xfrm>
          <a:off x="273846" y="1597026"/>
          <a:ext cx="3000000" cy="3000000"/>
        </p:xfrm>
        <a:graphic>
          <a:graphicData uri="http://schemas.openxmlformats.org/drawingml/2006/table">
            <a:tbl>
              <a:tblPr bandRow="1" firstRow="1">
                <a:noFill/>
                <a:tableStyleId>{14905CF5-FD83-426A-8CDE-E2B4CA9082FA}</a:tableStyleId>
              </a:tblPr>
              <a:tblGrid>
                <a:gridCol w="2645575"/>
              </a:tblGrid>
              <a:tr h="1156800">
                <a:tc>
                  <a:txBody>
                    <a:bodyPr/>
                    <a:lstStyle/>
                    <a:p>
                      <a:pPr indent="0" lvl="0" marL="0" marR="0" rtl="0" algn="r">
                        <a:lnSpc>
                          <a:spcPct val="100000"/>
                        </a:lnSpc>
                        <a:spcBef>
                          <a:spcPts val="0"/>
                        </a:spcBef>
                        <a:spcAft>
                          <a:spcPts val="0"/>
                        </a:spcAft>
                        <a:buClr>
                          <a:srgbClr val="000000"/>
                        </a:buClr>
                        <a:buSzPts val="3400"/>
                        <a:buFont typeface="Arial"/>
                        <a:buNone/>
                      </a:pPr>
                      <a:r>
                        <a:rPr lang="it" sz="3400" u="none" cap="none" strike="noStrike"/>
                        <a:t>36 </a:t>
                      </a:r>
                      <a:br>
                        <a:rPr lang="it" sz="3400" u="none" cap="none" strike="noStrike"/>
                      </a:br>
                      <a:r>
                        <a:rPr lang="it" sz="1700" u="none" cap="none" strike="noStrike"/>
                        <a:t>% di margine degli editori scientifici commerciali</a:t>
                      </a:r>
                      <a:endParaRPr sz="1400" u="none" cap="none" strike="noStrike"/>
                    </a:p>
                  </a:txBody>
                  <a:tcPr marT="25725" marB="25725"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57150">
                      <a:solidFill>
                        <a:srgbClr val="BFBFBF"/>
                      </a:solidFill>
                      <a:prstDash val="solid"/>
                      <a:round/>
                      <a:headEnd len="sm" w="sm" type="none"/>
                      <a:tailEnd len="sm" w="sm" type="none"/>
                    </a:lnB>
                  </a:tcPr>
                </a:tc>
              </a:tr>
            </a:tbl>
          </a:graphicData>
        </a:graphic>
      </p:graphicFrame>
      <p:sp>
        <p:nvSpPr>
          <p:cNvPr id="857" name="Google Shape;857;p99"/>
          <p:cNvSpPr txBox="1"/>
          <p:nvPr>
            <p:ph idx="1" type="body"/>
          </p:nvPr>
        </p:nvSpPr>
        <p:spPr>
          <a:xfrm>
            <a:off x="5543550" y="-26987"/>
            <a:ext cx="3471900" cy="1623900"/>
          </a:xfrm>
          <a:prstGeom prst="rect">
            <a:avLst/>
          </a:prstGeom>
          <a:noFill/>
          <a:ln>
            <a:noFill/>
          </a:ln>
        </p:spPr>
        <p:txBody>
          <a:bodyPr anchorCtr="0" anchor="ctr" bIns="0" lIns="0" spcFirstLastPara="1" rIns="0" wrap="square" tIns="0">
            <a:normAutofit/>
          </a:bodyPr>
          <a:lstStyle/>
          <a:p>
            <a:pPr indent="-128587" lvl="0" marL="257175" rtl="0" algn="r">
              <a:lnSpc>
                <a:spcPct val="100000"/>
              </a:lnSpc>
              <a:spcBef>
                <a:spcPts val="2194"/>
              </a:spcBef>
              <a:spcAft>
                <a:spcPts val="0"/>
              </a:spcAft>
              <a:buSzPts val="4050"/>
              <a:buNone/>
            </a:pPr>
            <a:r>
              <a:rPr lang="it" sz="3375">
                <a:solidFill>
                  <a:schemeClr val="lt1"/>
                </a:solidFill>
                <a:latin typeface="Arial"/>
                <a:ea typeface="Arial"/>
                <a:cs typeface="Arial"/>
                <a:sym typeface="Arial"/>
              </a:rPr>
              <a:t>Vedete ancora equilibrio?</a:t>
            </a:r>
            <a:endParaRPr>
              <a:solidFill>
                <a:schemeClr val="lt1"/>
              </a:solidFill>
              <a:latin typeface="Arial"/>
              <a:ea typeface="Arial"/>
              <a:cs typeface="Arial"/>
              <a:sym typeface="Arial"/>
            </a:endParaRPr>
          </a:p>
        </p:txBody>
      </p:sp>
      <p:sp>
        <p:nvSpPr>
          <p:cNvPr id="858" name="Google Shape;858;p99"/>
          <p:cNvSpPr/>
          <p:nvPr/>
        </p:nvSpPr>
        <p:spPr>
          <a:xfrm>
            <a:off x="273845" y="4648288"/>
            <a:ext cx="8489700" cy="5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88"/>
              <a:buFont typeface="Arial"/>
              <a:buNone/>
            </a:pPr>
            <a:r>
              <a:rPr b="0" i="0" lang="it" sz="688" u="none" cap="none" strike="noStrike">
                <a:solidFill>
                  <a:srgbClr val="EFEFEF"/>
                </a:solidFill>
                <a:latin typeface="Lato"/>
                <a:ea typeface="Lato"/>
                <a:cs typeface="Lato"/>
                <a:sym typeface="Lato"/>
              </a:rPr>
              <a:t>Photo by </a:t>
            </a:r>
            <a:r>
              <a:rPr b="0" i="0" lang="it" sz="688" u="sng" cap="none" strike="noStrike">
                <a:solidFill>
                  <a:srgbClr val="EFEFEF"/>
                </a:solidFill>
                <a:latin typeface="Lato"/>
                <a:ea typeface="Lato"/>
                <a:cs typeface="Lato"/>
                <a:sym typeface="Lato"/>
                <a:hlinkClick r:id="rId4">
                  <a:extLst>
                    <a:ext uri="{A12FA001-AC4F-418D-AE19-62706E023703}">
                      <ahyp:hlinkClr val="tx"/>
                    </a:ext>
                  </a:extLst>
                </a:hlinkClick>
              </a:rPr>
              <a:t>Piret Ilver</a:t>
            </a:r>
            <a:r>
              <a:rPr b="0" i="0" lang="it" sz="688" u="none" cap="none" strike="noStrike">
                <a:solidFill>
                  <a:srgbClr val="EFEFEF"/>
                </a:solidFill>
                <a:latin typeface="Lato"/>
                <a:ea typeface="Lato"/>
                <a:cs typeface="Lato"/>
                <a:sym typeface="Lato"/>
              </a:rPr>
              <a:t> on </a:t>
            </a:r>
            <a:r>
              <a:rPr b="0" i="0" lang="it" sz="688" u="sng" cap="none" strike="noStrike">
                <a:solidFill>
                  <a:srgbClr val="EFEFEF"/>
                </a:solidFill>
                <a:latin typeface="Lato"/>
                <a:ea typeface="Lato"/>
                <a:cs typeface="Lato"/>
                <a:sym typeface="Lato"/>
                <a:hlinkClick r:id="rId5">
                  <a:extLst>
                    <a:ext uri="{A12FA001-AC4F-418D-AE19-62706E023703}">
                      <ahyp:hlinkClr val="tx"/>
                    </a:ext>
                  </a:extLst>
                </a:hlinkClick>
              </a:rPr>
              <a:t>Unsplash</a:t>
            </a:r>
            <a:endParaRPr b="0" i="0" sz="688" u="none" cap="none" strike="noStrike">
              <a:solidFill>
                <a:srgbClr val="EFEFEF"/>
              </a:solidFill>
              <a:latin typeface="Lato"/>
              <a:ea typeface="Lato"/>
              <a:cs typeface="Lato"/>
              <a:sym typeface="Lato"/>
            </a:endParaRPr>
          </a:p>
          <a:p>
            <a:pPr indent="0" lvl="0" marL="0" marR="0" rtl="0" algn="l">
              <a:lnSpc>
                <a:spcPct val="100000"/>
              </a:lnSpc>
              <a:spcBef>
                <a:spcPts val="0"/>
              </a:spcBef>
              <a:spcAft>
                <a:spcPts val="0"/>
              </a:spcAft>
              <a:buClr>
                <a:srgbClr val="000000"/>
              </a:buClr>
              <a:buSzPts val="788"/>
              <a:buFont typeface="Arial"/>
              <a:buNone/>
            </a:pPr>
            <a:r>
              <a:rPr b="0" i="0" lang="it" sz="688" u="none" cap="none" strike="noStrike">
                <a:solidFill>
                  <a:srgbClr val="EFEFEF"/>
                </a:solidFill>
                <a:latin typeface="Lato"/>
                <a:ea typeface="Lato"/>
                <a:cs typeface="Lato"/>
                <a:sym typeface="Lato"/>
              </a:rPr>
              <a:t>Sources: Schimmer, R., Geschuhn, K. K., &amp; Vogler, A. (2015). Disrupting the subscription journals’ business model for the necessary large-scale transformation to open access. </a:t>
            </a:r>
            <a:r>
              <a:rPr b="0" i="0" lang="it" sz="688" u="sng" cap="none" strike="noStrike">
                <a:solidFill>
                  <a:srgbClr val="EFEFEF"/>
                </a:solidFill>
                <a:latin typeface="Lato"/>
                <a:ea typeface="Lato"/>
                <a:cs typeface="Lato"/>
                <a:sym typeface="Lato"/>
                <a:hlinkClick r:id="rId6">
                  <a:extLst>
                    <a:ext uri="{A12FA001-AC4F-418D-AE19-62706E023703}">
                      <ahyp:hlinkClr val="tx"/>
                    </a:ext>
                  </a:extLst>
                </a:hlinkClick>
              </a:rPr>
              <a:t>doi:10.17617/1.3</a:t>
            </a:r>
            <a:endParaRPr b="0" i="0" sz="688" u="none" cap="none" strike="noStrike">
              <a:solidFill>
                <a:srgbClr val="EFEFEF"/>
              </a:solidFill>
              <a:latin typeface="Lato"/>
              <a:ea typeface="Lato"/>
              <a:cs typeface="Lato"/>
              <a:sym typeface="Lato"/>
            </a:endParaRPr>
          </a:p>
          <a:p>
            <a:pPr indent="0" lvl="0" marL="0" marR="0" rtl="0" algn="l">
              <a:lnSpc>
                <a:spcPct val="100000"/>
              </a:lnSpc>
              <a:spcBef>
                <a:spcPts val="0"/>
              </a:spcBef>
              <a:spcAft>
                <a:spcPts val="0"/>
              </a:spcAft>
              <a:buClr>
                <a:srgbClr val="000000"/>
              </a:buClr>
              <a:buSzPts val="788"/>
              <a:buFont typeface="Arial"/>
              <a:buNone/>
            </a:pPr>
            <a:r>
              <a:rPr b="0" i="0" lang="it" sz="688" u="sng" cap="none" strike="noStrike">
                <a:solidFill>
                  <a:srgbClr val="EFEFEF"/>
                </a:solidFill>
                <a:latin typeface="Lato"/>
                <a:ea typeface="Lato"/>
                <a:cs typeface="Lato"/>
                <a:sym typeface="Lato"/>
                <a:hlinkClick r:id="rId7">
                  <a:extLst>
                    <a:ext uri="{A12FA001-AC4F-418D-AE19-62706E023703}">
                      <ahyp:hlinkClr val="tx"/>
                    </a:ext>
                  </a:extLst>
                </a:hlinkClick>
              </a:rPr>
              <a:t>https://www.theguardian.com/science/2017/jun/27/profitable-business-scientific-publishing-bad-for-science</a:t>
            </a:r>
            <a:endParaRPr b="0" i="0" sz="688" u="none" cap="none" strike="noStrike">
              <a:solidFill>
                <a:srgbClr val="EFEFEF"/>
              </a:solidFill>
              <a:latin typeface="Lato"/>
              <a:ea typeface="Lato"/>
              <a:cs typeface="Lato"/>
              <a:sym typeface="Lato"/>
            </a:endParaRPr>
          </a:p>
          <a:p>
            <a:pPr indent="0" lvl="0" marL="0" marR="0" rtl="0" algn="l">
              <a:lnSpc>
                <a:spcPct val="100000"/>
              </a:lnSpc>
              <a:spcBef>
                <a:spcPts val="0"/>
              </a:spcBef>
              <a:spcAft>
                <a:spcPts val="0"/>
              </a:spcAft>
              <a:buClr>
                <a:srgbClr val="000000"/>
              </a:buClr>
              <a:buSzPts val="788"/>
              <a:buFont typeface="Arial"/>
              <a:buNone/>
            </a:pPr>
            <a:r>
              <a:rPr b="0" i="0" lang="it" sz="688" u="sng" cap="none" strike="noStrike">
                <a:solidFill>
                  <a:srgbClr val="EFEFEF"/>
                </a:solidFill>
                <a:latin typeface="Lato"/>
                <a:ea typeface="Lato"/>
                <a:cs typeface="Lato"/>
                <a:sym typeface="Lato"/>
                <a:hlinkClick r:id="rId8">
                  <a:extLst>
                    <a:ext uri="{A12FA001-AC4F-418D-AE19-62706E023703}">
                      <ahyp:hlinkClr val="tx"/>
                    </a:ext>
                  </a:extLst>
                </a:hlinkClick>
              </a:rPr>
              <a:t>Directorate-General for Research and Innovation</a:t>
            </a:r>
            <a:r>
              <a:rPr b="0" i="0" lang="it" sz="688" u="none" cap="none" strike="noStrike">
                <a:solidFill>
                  <a:srgbClr val="EFEFEF"/>
                </a:solidFill>
                <a:latin typeface="Lato"/>
                <a:ea typeface="Lato"/>
                <a:cs typeface="Lato"/>
                <a:sym typeface="Lato"/>
              </a:rPr>
              <a:t> (</a:t>
            </a:r>
            <a:r>
              <a:rPr b="0" i="0" lang="it" sz="688" u="sng" cap="none" strike="noStrike">
                <a:solidFill>
                  <a:srgbClr val="EFEFEF"/>
                </a:solidFill>
                <a:latin typeface="Lato"/>
                <a:ea typeface="Lato"/>
                <a:cs typeface="Lato"/>
                <a:sym typeface="Lato"/>
                <a:hlinkClick r:id="rId9">
                  <a:extLst>
                    <a:ext uri="{A12FA001-AC4F-418D-AE19-62706E023703}">
                      <ahyp:hlinkClr val="tx"/>
                    </a:ext>
                  </a:extLst>
                </a:hlinkClick>
              </a:rPr>
              <a:t>European Commission</a:t>
            </a:r>
            <a:r>
              <a:rPr b="0" i="0" lang="it" sz="688" u="none" cap="none" strike="noStrike">
                <a:solidFill>
                  <a:srgbClr val="EFEFEF"/>
                </a:solidFill>
                <a:latin typeface="Lato"/>
                <a:ea typeface="Lato"/>
                <a:cs typeface="Lato"/>
                <a:sym typeface="Lato"/>
              </a:rPr>
              <a:t>), </a:t>
            </a:r>
            <a:r>
              <a:rPr b="0" i="0" lang="it" sz="688" u="sng" cap="none" strike="noStrike">
                <a:solidFill>
                  <a:srgbClr val="EFEFEF"/>
                </a:solidFill>
                <a:latin typeface="Lato"/>
                <a:ea typeface="Lato"/>
                <a:cs typeface="Lato"/>
                <a:sym typeface="Lato"/>
                <a:hlinkClick r:id="rId10">
                  <a:extLst>
                    <a:ext uri="{A12FA001-AC4F-418D-AE19-62706E023703}">
                      <ahyp:hlinkClr val="tx"/>
                    </a:ext>
                  </a:extLst>
                </a:hlinkClick>
              </a:rPr>
              <a:t>PwC EU Services</a:t>
            </a:r>
            <a:r>
              <a:rPr b="0" i="0" lang="it" sz="688" u="none" cap="none" strike="noStrike">
                <a:solidFill>
                  <a:srgbClr val="EFEFEF"/>
                </a:solidFill>
                <a:latin typeface="Lato"/>
                <a:ea typeface="Lato"/>
                <a:cs typeface="Lato"/>
                <a:sym typeface="Lato"/>
              </a:rPr>
              <a:t> </a:t>
            </a:r>
            <a:r>
              <a:rPr b="1" i="0" lang="it" sz="688" u="sng" cap="none" strike="noStrike">
                <a:solidFill>
                  <a:srgbClr val="EFEFEF"/>
                </a:solidFill>
                <a:latin typeface="Lato"/>
                <a:ea typeface="Lato"/>
                <a:cs typeface="Lato"/>
                <a:sym typeface="Lato"/>
                <a:hlinkClick r:id="rId11">
                  <a:extLst>
                    <a:ext uri="{A12FA001-AC4F-418D-AE19-62706E023703}">
                      <ahyp:hlinkClr val="tx"/>
                    </a:ext>
                  </a:extLst>
                </a:hlinkClick>
              </a:rPr>
              <a:t>Cost of not having FAIR research data</a:t>
            </a:r>
            <a:r>
              <a:rPr b="1" i="0" lang="it" sz="688" u="none" cap="none" strike="noStrike">
                <a:solidFill>
                  <a:srgbClr val="EFEFEF"/>
                </a:solidFill>
                <a:latin typeface="Lato"/>
                <a:ea typeface="Lato"/>
                <a:cs typeface="Lato"/>
                <a:sym typeface="Lato"/>
              </a:rPr>
              <a:t>, </a:t>
            </a:r>
            <a:r>
              <a:rPr b="0" i="0" lang="it" sz="688" u="none" cap="none" strike="noStrike">
                <a:solidFill>
                  <a:srgbClr val="EFEFEF"/>
                </a:solidFill>
                <a:latin typeface="Lato"/>
                <a:ea typeface="Lato"/>
                <a:cs typeface="Lato"/>
                <a:sym typeface="Lato"/>
              </a:rPr>
              <a:t>2019-01-16 </a:t>
            </a:r>
            <a:endParaRPr b="1" i="0" sz="688" u="none" cap="none" strike="noStrike">
              <a:solidFill>
                <a:srgbClr val="EFEFEF"/>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pic>
        <p:nvPicPr>
          <p:cNvPr id="863" name="Google Shape;863;p100"/>
          <p:cNvPicPr preferRelativeResize="0"/>
          <p:nvPr/>
        </p:nvPicPr>
        <p:blipFill rotWithShape="1">
          <a:blip r:embed="rId3">
            <a:alphaModFix/>
          </a:blip>
          <a:srcRect b="15626" l="0" r="0" t="0"/>
          <a:stretch/>
        </p:blipFill>
        <p:spPr>
          <a:xfrm>
            <a:off x="0" y="-1"/>
            <a:ext cx="9144000" cy="5143500"/>
          </a:xfrm>
          <a:prstGeom prst="rect">
            <a:avLst/>
          </a:prstGeom>
          <a:noFill/>
          <a:ln>
            <a:noFill/>
          </a:ln>
        </p:spPr>
      </p:pic>
      <p:sp>
        <p:nvSpPr>
          <p:cNvPr id="864" name="Google Shape;864;p100"/>
          <p:cNvSpPr txBox="1"/>
          <p:nvPr>
            <p:ph idx="1" type="body"/>
          </p:nvPr>
        </p:nvSpPr>
        <p:spPr>
          <a:xfrm>
            <a:off x="766570" y="190501"/>
            <a:ext cx="2719500" cy="2967000"/>
          </a:xfrm>
          <a:prstGeom prst="rect">
            <a:avLst/>
          </a:prstGeom>
          <a:noFill/>
          <a:ln>
            <a:noFill/>
          </a:ln>
        </p:spPr>
        <p:txBody>
          <a:bodyPr anchorCtr="0" anchor="ctr" bIns="0" lIns="0" spcFirstLastPara="1" rIns="0" wrap="square" tIns="0">
            <a:normAutofit/>
          </a:bodyPr>
          <a:lstStyle/>
          <a:p>
            <a:pPr indent="-128587" lvl="0" marL="257175" rtl="0" algn="ctr">
              <a:lnSpc>
                <a:spcPct val="100000"/>
              </a:lnSpc>
              <a:spcBef>
                <a:spcPts val="2194"/>
              </a:spcBef>
              <a:spcAft>
                <a:spcPts val="0"/>
              </a:spcAft>
              <a:buClr>
                <a:schemeClr val="accent1"/>
              </a:buClr>
              <a:buSzPts val="4050"/>
              <a:buFont typeface="Helvetica Neue"/>
              <a:buNone/>
            </a:pPr>
            <a:r>
              <a:rPr lang="it" sz="4050">
                <a:latin typeface="Arial"/>
                <a:ea typeface="Arial"/>
                <a:cs typeface="Arial"/>
                <a:sym typeface="Arial"/>
              </a:rPr>
              <a:t>Qual è il problema?</a:t>
            </a:r>
            <a:endParaRPr>
              <a:latin typeface="Arial"/>
              <a:ea typeface="Arial"/>
              <a:cs typeface="Arial"/>
              <a:sym typeface="Arial"/>
            </a:endParaRPr>
          </a:p>
        </p:txBody>
      </p:sp>
      <p:sp>
        <p:nvSpPr>
          <p:cNvPr id="865" name="Google Shape;865;p100"/>
          <p:cNvSpPr/>
          <p:nvPr/>
        </p:nvSpPr>
        <p:spPr>
          <a:xfrm>
            <a:off x="354652" y="4937875"/>
            <a:ext cx="1988100" cy="213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88"/>
              <a:buFont typeface="Arial"/>
              <a:buNone/>
            </a:pPr>
            <a:r>
              <a:rPr b="0" i="0" lang="it" sz="788" u="none" cap="none" strike="noStrike">
                <a:solidFill>
                  <a:srgbClr val="000000"/>
                </a:solidFill>
                <a:latin typeface="Arial"/>
                <a:ea typeface="Arial"/>
                <a:cs typeface="Arial"/>
                <a:sym typeface="Arial"/>
              </a:rPr>
              <a:t>Photo by </a:t>
            </a:r>
            <a:r>
              <a:rPr b="0" i="0" lang="it" sz="788" u="sng" cap="none" strike="noStrike">
                <a:solidFill>
                  <a:srgbClr val="000000"/>
                </a:solidFill>
                <a:latin typeface="Arial"/>
                <a:ea typeface="Arial"/>
                <a:cs typeface="Arial"/>
                <a:sym typeface="Arial"/>
                <a:hlinkClick r:id="rId4">
                  <a:extLst>
                    <a:ext uri="{A12FA001-AC4F-418D-AE19-62706E023703}">
                      <ahyp:hlinkClr val="tx"/>
                    </a:ext>
                  </a:extLst>
                </a:hlinkClick>
              </a:rPr>
              <a:t>Sammy Williams</a:t>
            </a:r>
            <a:r>
              <a:rPr b="0" i="0" lang="it" sz="788" u="none" cap="none" strike="noStrike">
                <a:solidFill>
                  <a:srgbClr val="000000"/>
                </a:solidFill>
                <a:latin typeface="Arial"/>
                <a:ea typeface="Arial"/>
                <a:cs typeface="Arial"/>
                <a:sym typeface="Arial"/>
              </a:rPr>
              <a:t> on </a:t>
            </a:r>
            <a:r>
              <a:rPr b="0" i="0" lang="it" sz="788" u="sng" cap="none" strike="noStrike">
                <a:solidFill>
                  <a:srgbClr val="000000"/>
                </a:solidFill>
                <a:latin typeface="Arial"/>
                <a:ea typeface="Arial"/>
                <a:cs typeface="Arial"/>
                <a:sym typeface="Arial"/>
                <a:hlinkClick r:id="rId5">
                  <a:extLst>
                    <a:ext uri="{A12FA001-AC4F-418D-AE19-62706E023703}">
                      <ahyp:hlinkClr val="tx"/>
                    </a:ext>
                  </a:extLst>
                </a:hlinkClick>
              </a:rPr>
              <a:t>Unsplash</a:t>
            </a:r>
            <a:r>
              <a:rPr b="0" i="0" lang="it" sz="788" u="none" cap="none" strike="noStrike">
                <a:solidFill>
                  <a:srgbClr val="000000"/>
                </a:solidFill>
                <a:latin typeface="Arial"/>
                <a:ea typeface="Arial"/>
                <a:cs typeface="Arial"/>
                <a:sym typeface="Arial"/>
              </a:rPr>
              <a:t> </a:t>
            </a:r>
            <a:endParaRPr b="0" i="0" sz="788"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72D1"/>
        </a:solidFill>
      </p:bgPr>
    </p:bg>
    <p:spTree>
      <p:nvGrpSpPr>
        <p:cNvPr id="870" name="Shape 870"/>
        <p:cNvGrpSpPr/>
        <p:nvPr/>
      </p:nvGrpSpPr>
      <p:grpSpPr>
        <a:xfrm>
          <a:off x="0" y="0"/>
          <a:ext cx="0" cy="0"/>
          <a:chOff x="0" y="0"/>
          <a:chExt cx="0" cy="0"/>
        </a:xfrm>
      </p:grpSpPr>
      <p:sp>
        <p:nvSpPr>
          <p:cNvPr id="871" name="Google Shape;871;p101"/>
          <p:cNvSpPr txBox="1"/>
          <p:nvPr>
            <p:ph idx="1" type="body"/>
          </p:nvPr>
        </p:nvSpPr>
        <p:spPr>
          <a:xfrm>
            <a:off x="681150" y="1111225"/>
            <a:ext cx="7781700" cy="34164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1200"/>
              </a:spcBef>
              <a:spcAft>
                <a:spcPts val="0"/>
              </a:spcAft>
              <a:buClr>
                <a:schemeClr val="dk1"/>
              </a:buClr>
              <a:buSzPts val="3740"/>
              <a:buFont typeface="Arial"/>
              <a:buNone/>
            </a:pPr>
            <a:r>
              <a:rPr lang="it" sz="2400">
                <a:solidFill>
                  <a:schemeClr val="lt1"/>
                </a:solidFill>
              </a:rPr>
              <a:t>Ostensibly aligned, </a:t>
            </a:r>
            <a:r>
              <a:rPr b="1" lang="it" sz="2400">
                <a:solidFill>
                  <a:schemeClr val="lt1"/>
                </a:solidFill>
              </a:rPr>
              <a:t>publishing and communication have diverged</a:t>
            </a:r>
            <a:r>
              <a:rPr lang="it" sz="2400">
                <a:solidFill>
                  <a:schemeClr val="lt1"/>
                </a:solidFill>
              </a:rPr>
              <a:t>. Journals and the concept of “version of record” are not only a legacy from print, but their roles have shifted to the point where some processes involved in scholarly publishing are getting in the way of optimal scholarly communication, as the present pandemic amply reveals.</a:t>
            </a:r>
            <a:endParaRPr sz="2400">
              <a:solidFill>
                <a:schemeClr val="lt1"/>
              </a:solidFill>
            </a:endParaRPr>
          </a:p>
          <a:p>
            <a:pPr indent="0" lvl="0" marL="0" rtl="0" algn="just">
              <a:lnSpc>
                <a:spcPct val="90000"/>
              </a:lnSpc>
              <a:spcBef>
                <a:spcPts val="0"/>
              </a:spcBef>
              <a:spcAft>
                <a:spcPts val="0"/>
              </a:spcAft>
              <a:buClr>
                <a:srgbClr val="3F3F3F"/>
              </a:buClr>
              <a:buSzPts val="1600"/>
              <a:buFont typeface="Calibri"/>
              <a:buNone/>
            </a:pPr>
            <a:r>
              <a:t/>
            </a:r>
            <a:endParaRPr/>
          </a:p>
        </p:txBody>
      </p:sp>
      <p:sp>
        <p:nvSpPr>
          <p:cNvPr id="872" name="Google Shape;872;p101"/>
          <p:cNvSpPr txBox="1"/>
          <p:nvPr/>
        </p:nvSpPr>
        <p:spPr>
          <a:xfrm>
            <a:off x="165850" y="294025"/>
            <a:ext cx="3000000" cy="2085600"/>
          </a:xfrm>
          <a:prstGeom prst="rect">
            <a:avLst/>
          </a:prstGeom>
          <a:noFill/>
          <a:ln>
            <a:noFill/>
          </a:ln>
        </p:spPr>
        <p:txBody>
          <a:bodyPr anchorCtr="0" anchor="t" bIns="91425" lIns="91425" spcFirstLastPara="1" rIns="91425" wrap="square" tIns="91425">
            <a:spAutoFit/>
          </a:bodyPr>
          <a:lstStyle/>
          <a:p>
            <a:pPr indent="0" lvl="0" marL="0" marR="0" rtl="0" algn="l">
              <a:lnSpc>
                <a:spcPct val="95000"/>
              </a:lnSpc>
              <a:spcBef>
                <a:spcPts val="0"/>
              </a:spcBef>
              <a:spcAft>
                <a:spcPts val="0"/>
              </a:spcAft>
              <a:buClr>
                <a:srgbClr val="000000"/>
              </a:buClr>
              <a:buSzPts val="13000"/>
              <a:buFont typeface="Arial"/>
              <a:buNone/>
            </a:pPr>
            <a:r>
              <a:rPr b="1" i="0" lang="it" sz="13000" u="none" cap="none" strike="noStrike">
                <a:solidFill>
                  <a:srgbClr val="741B47"/>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873" name="Google Shape;873;p101"/>
          <p:cNvSpPr txBox="1"/>
          <p:nvPr/>
        </p:nvSpPr>
        <p:spPr>
          <a:xfrm>
            <a:off x="935250" y="4163200"/>
            <a:ext cx="72735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it" sz="1400" u="none" cap="none" strike="noStrike">
                <a:solidFill>
                  <a:schemeClr val="lt2"/>
                </a:solidFill>
                <a:latin typeface="Arial"/>
                <a:ea typeface="Arial"/>
                <a:cs typeface="Arial"/>
                <a:sym typeface="Arial"/>
              </a:rPr>
              <a:t>J.C. Guédon, </a:t>
            </a:r>
            <a:br>
              <a:rPr b="0" i="0" lang="it" sz="1400" u="none" cap="none" strike="noStrike">
                <a:solidFill>
                  <a:schemeClr val="lt2"/>
                </a:solidFill>
                <a:latin typeface="Arial"/>
                <a:ea typeface="Arial"/>
                <a:cs typeface="Arial"/>
                <a:sym typeface="Arial"/>
              </a:rPr>
            </a:br>
            <a:r>
              <a:rPr b="0" i="0" lang="it" sz="1400" u="sng" cap="none" strike="noStrike">
                <a:solidFill>
                  <a:schemeClr val="lt2"/>
                </a:solidFill>
                <a:latin typeface="Arial"/>
                <a:ea typeface="Arial"/>
                <a:cs typeface="Arial"/>
                <a:sym typeface="Arial"/>
                <a:hlinkClick r:id="rId3">
                  <a:extLst>
                    <a:ext uri="{A12FA001-AC4F-418D-AE19-62706E023703}">
                      <ahyp:hlinkClr val="tx"/>
                    </a:ext>
                  </a:extLst>
                </a:hlinkClick>
              </a:rPr>
              <a:t>Scholarly Communication and Scholarly Publishing</a:t>
            </a:r>
            <a:endParaRPr b="0" i="0" sz="1400" u="none" cap="none" strike="noStrike">
              <a:solidFill>
                <a:schemeClr val="l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Master">
  <a:themeElements>
    <a:clrScheme name="OpenAIRE">
      <a:dk1>
        <a:srgbClr val="000000"/>
      </a:dk1>
      <a:lt1>
        <a:srgbClr val="FEFFFF"/>
      </a:lt1>
      <a:dk2>
        <a:srgbClr val="424242"/>
      </a:dk2>
      <a:lt2>
        <a:srgbClr val="D5D5D5"/>
      </a:lt2>
      <a:accent1>
        <a:srgbClr val="2D3292"/>
      </a:accent1>
      <a:accent2>
        <a:srgbClr val="3889DE"/>
      </a:accent2>
      <a:accent3>
        <a:srgbClr val="69CDF3"/>
      </a:accent3>
      <a:accent4>
        <a:srgbClr val="797DD5"/>
      </a:accent4>
      <a:accent5>
        <a:srgbClr val="4248A9"/>
      </a:accent5>
      <a:accent6>
        <a:srgbClr val="D71E00"/>
      </a:accent6>
      <a:hlink>
        <a:srgbClr val="FF7C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