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69" r:id="rId3"/>
    <p:sldId id="273" r:id="rId4"/>
    <p:sldId id="271" r:id="rId5"/>
    <p:sldId id="263" r:id="rId6"/>
    <p:sldId id="258" r:id="rId7"/>
    <p:sldId id="275" r:id="rId8"/>
    <p:sldId id="276" r:id="rId9"/>
    <p:sldId id="277" r:id="rId10"/>
    <p:sldId id="278" r:id="rId11"/>
    <p:sldId id="279" r:id="rId12"/>
    <p:sldId id="266" r:id="rId13"/>
    <p:sldId id="324" r:id="rId14"/>
    <p:sldId id="326" r:id="rId15"/>
    <p:sldId id="292" r:id="rId16"/>
    <p:sldId id="280" r:id="rId17"/>
    <p:sldId id="281" r:id="rId18"/>
    <p:sldId id="327" r:id="rId19"/>
    <p:sldId id="296" r:id="rId20"/>
    <p:sldId id="282" r:id="rId21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6186D0-EF25-8F43-9D9B-3A01556A9346}" v="458" dt="2019-02-19T07:32:45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91"/>
    <p:restoredTop sz="75503"/>
  </p:normalViewPr>
  <p:slideViewPr>
    <p:cSldViewPr snapToGrid="0" snapToObjects="1">
      <p:cViewPr varScale="1">
        <p:scale>
          <a:sx n="75" d="100"/>
          <a:sy n="75" d="100"/>
        </p:scale>
        <p:origin x="1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LUCA BRUNORI" userId="45a900c7-0c57-47fc-9094-1f4725ce86da" providerId="ADAL" clId="{516186D0-EF25-8F43-9D9B-3A01556A9346}"/>
    <pc:docChg chg="custSel addSld delSld modSld sldOrd">
      <pc:chgData name="GIANLUCA BRUNORI" userId="45a900c7-0c57-47fc-9094-1f4725ce86da" providerId="ADAL" clId="{516186D0-EF25-8F43-9D9B-3A01556A9346}" dt="2019-02-19T07:38:42.542" v="7718" actId="20577"/>
      <pc:docMkLst>
        <pc:docMk/>
      </pc:docMkLst>
      <pc:sldChg chg="modSp add">
        <pc:chgData name="GIANLUCA BRUNORI" userId="45a900c7-0c57-47fc-9094-1f4725ce86da" providerId="ADAL" clId="{516186D0-EF25-8F43-9D9B-3A01556A9346}" dt="2019-02-17T15:18:16.057" v="7197" actId="20577"/>
        <pc:sldMkLst>
          <pc:docMk/>
          <pc:sldMk cId="2548379961" sldId="258"/>
        </pc:sldMkLst>
        <pc:spChg chg="mod">
          <ac:chgData name="GIANLUCA BRUNORI" userId="45a900c7-0c57-47fc-9094-1f4725ce86da" providerId="ADAL" clId="{516186D0-EF25-8F43-9D9B-3A01556A9346}" dt="2019-02-17T15:18:16.057" v="7197" actId="20577"/>
          <ac:spMkLst>
            <pc:docMk/>
            <pc:sldMk cId="2548379961" sldId="258"/>
            <ac:spMk id="3" creationId="{C6E6F7D3-1034-B34F-8CDE-B9E9A7EFCABD}"/>
          </ac:spMkLst>
        </pc:spChg>
      </pc:sldChg>
      <pc:sldChg chg="addSp modSp add modNotesTx">
        <pc:chgData name="GIANLUCA BRUNORI" userId="45a900c7-0c57-47fc-9094-1f4725ce86da" providerId="ADAL" clId="{516186D0-EF25-8F43-9D9B-3A01556A9346}" dt="2019-02-17T09:19:38.098" v="3309" actId="20577"/>
        <pc:sldMkLst>
          <pc:docMk/>
          <pc:sldMk cId="1339677088" sldId="263"/>
        </pc:sldMkLst>
        <pc:spChg chg="mod">
          <ac:chgData name="GIANLUCA BRUNORI" userId="45a900c7-0c57-47fc-9094-1f4725ce86da" providerId="ADAL" clId="{516186D0-EF25-8F43-9D9B-3A01556A9346}" dt="2019-02-16T18:21:46.045" v="1399" actId="20577"/>
          <ac:spMkLst>
            <pc:docMk/>
            <pc:sldMk cId="1339677088" sldId="263"/>
            <ac:spMk id="2" creationId="{04E10D45-2A5D-A342-BF22-CA43FFBD23DE}"/>
          </ac:spMkLst>
        </pc:spChg>
        <pc:spChg chg="mod">
          <ac:chgData name="GIANLUCA BRUNORI" userId="45a900c7-0c57-47fc-9094-1f4725ce86da" providerId="ADAL" clId="{516186D0-EF25-8F43-9D9B-3A01556A9346}" dt="2019-02-17T09:18:03.225" v="3185" actId="122"/>
          <ac:spMkLst>
            <pc:docMk/>
            <pc:sldMk cId="1339677088" sldId="263"/>
            <ac:spMk id="3" creationId="{B48AC4F3-502B-6748-BFC3-D4DEFE8D56E5}"/>
          </ac:spMkLst>
        </pc:spChg>
        <pc:spChg chg="add mod">
          <ac:chgData name="GIANLUCA BRUNORI" userId="45a900c7-0c57-47fc-9094-1f4725ce86da" providerId="ADAL" clId="{516186D0-EF25-8F43-9D9B-3A01556A9346}" dt="2019-02-17T09:18:06.938" v="3186" actId="1076"/>
          <ac:spMkLst>
            <pc:docMk/>
            <pc:sldMk cId="1339677088" sldId="263"/>
            <ac:spMk id="4" creationId="{8CD4E0FA-9588-1549-95D8-7A9E50463A87}"/>
          </ac:spMkLst>
        </pc:spChg>
      </pc:sldChg>
      <pc:sldChg chg="modSp add ord">
        <pc:chgData name="GIANLUCA BRUNORI" userId="45a900c7-0c57-47fc-9094-1f4725ce86da" providerId="ADAL" clId="{516186D0-EF25-8F43-9D9B-3A01556A9346}" dt="2019-02-17T10:44:25.241" v="5187"/>
        <pc:sldMkLst>
          <pc:docMk/>
          <pc:sldMk cId="3787848443" sldId="266"/>
        </pc:sldMkLst>
        <pc:spChg chg="mod">
          <ac:chgData name="GIANLUCA BRUNORI" userId="45a900c7-0c57-47fc-9094-1f4725ce86da" providerId="ADAL" clId="{516186D0-EF25-8F43-9D9B-3A01556A9346}" dt="2019-02-17T09:43:23.019" v="3896" actId="1076"/>
          <ac:spMkLst>
            <pc:docMk/>
            <pc:sldMk cId="3787848443" sldId="266"/>
            <ac:spMk id="8" creationId="{AF4FC652-6147-9347-8D04-477ED2D85F37}"/>
          </ac:spMkLst>
        </pc:spChg>
        <pc:spChg chg="mod">
          <ac:chgData name="GIANLUCA BRUNORI" userId="45a900c7-0c57-47fc-9094-1f4725ce86da" providerId="ADAL" clId="{516186D0-EF25-8F43-9D9B-3A01556A9346}" dt="2019-02-16T18:25:29.837" v="1696" actId="20577"/>
          <ac:spMkLst>
            <pc:docMk/>
            <pc:sldMk cId="3787848443" sldId="266"/>
            <ac:spMk id="9" creationId="{53B4C265-BD2B-6241-BB2F-E7ED134DAB59}"/>
          </ac:spMkLst>
        </pc:spChg>
        <pc:spChg chg="mod">
          <ac:chgData name="GIANLUCA BRUNORI" userId="45a900c7-0c57-47fc-9094-1f4725ce86da" providerId="ADAL" clId="{516186D0-EF25-8F43-9D9B-3A01556A9346}" dt="2019-02-16T18:26:49.462" v="1790" actId="1076"/>
          <ac:spMkLst>
            <pc:docMk/>
            <pc:sldMk cId="3787848443" sldId="266"/>
            <ac:spMk id="15" creationId="{E3DE1FC4-2C5D-4942-AE16-99A332965DBF}"/>
          </ac:spMkLst>
        </pc:spChg>
        <pc:spChg chg="mod">
          <ac:chgData name="GIANLUCA BRUNORI" userId="45a900c7-0c57-47fc-9094-1f4725ce86da" providerId="ADAL" clId="{516186D0-EF25-8F43-9D9B-3A01556A9346}" dt="2019-02-16T18:26:40.907" v="1789" actId="1076"/>
          <ac:spMkLst>
            <pc:docMk/>
            <pc:sldMk cId="3787848443" sldId="266"/>
            <ac:spMk id="16" creationId="{72808F04-C48D-D14F-8F0B-AB5537A17979}"/>
          </ac:spMkLst>
        </pc:spChg>
        <pc:spChg chg="mod">
          <ac:chgData name="GIANLUCA BRUNORI" userId="45a900c7-0c57-47fc-9094-1f4725ce86da" providerId="ADAL" clId="{516186D0-EF25-8F43-9D9B-3A01556A9346}" dt="2019-02-16T18:26:18.506" v="1787" actId="20577"/>
          <ac:spMkLst>
            <pc:docMk/>
            <pc:sldMk cId="3787848443" sldId="266"/>
            <ac:spMk id="19" creationId="{009B7C44-4F51-3944-860B-BC683E20D190}"/>
          </ac:spMkLst>
        </pc:spChg>
        <pc:spChg chg="mod">
          <ac:chgData name="GIANLUCA BRUNORI" userId="45a900c7-0c57-47fc-9094-1f4725ce86da" providerId="ADAL" clId="{516186D0-EF25-8F43-9D9B-3A01556A9346}" dt="2019-02-16T18:26:10.005" v="1762" actId="20577"/>
          <ac:spMkLst>
            <pc:docMk/>
            <pc:sldMk cId="3787848443" sldId="266"/>
            <ac:spMk id="20" creationId="{291A13C7-07BF-9243-9A08-FF613690F26F}"/>
          </ac:spMkLst>
        </pc:spChg>
      </pc:sldChg>
      <pc:sldChg chg="addSp delSp modSp add modNotesTx">
        <pc:chgData name="GIANLUCA BRUNORI" userId="45a900c7-0c57-47fc-9094-1f4725ce86da" providerId="ADAL" clId="{516186D0-EF25-8F43-9D9B-3A01556A9346}" dt="2019-02-19T07:37:57.708" v="7716" actId="20577"/>
        <pc:sldMkLst>
          <pc:docMk/>
          <pc:sldMk cId="1383684918" sldId="269"/>
        </pc:sldMkLst>
        <pc:spChg chg="mod">
          <ac:chgData name="GIANLUCA BRUNORI" userId="45a900c7-0c57-47fc-9094-1f4725ce86da" providerId="ADAL" clId="{516186D0-EF25-8F43-9D9B-3A01556A9346}" dt="2019-02-19T07:37:57.708" v="7716" actId="20577"/>
          <ac:spMkLst>
            <pc:docMk/>
            <pc:sldMk cId="1383684918" sldId="269"/>
            <ac:spMk id="2" creationId="{7CD432C3-AE25-EF46-9F0B-628975FCCCFD}"/>
          </ac:spMkLst>
        </pc:spChg>
        <pc:spChg chg="add del mod">
          <ac:chgData name="GIANLUCA BRUNORI" userId="45a900c7-0c57-47fc-9094-1f4725ce86da" providerId="ADAL" clId="{516186D0-EF25-8F43-9D9B-3A01556A9346}" dt="2019-02-17T08:17:12.865" v="2212" actId="20577"/>
          <ac:spMkLst>
            <pc:docMk/>
            <pc:sldMk cId="1383684918" sldId="269"/>
            <ac:spMk id="3" creationId="{D84D7712-B7B0-B941-B295-46E967B7DA41}"/>
          </ac:spMkLst>
        </pc:spChg>
        <pc:spChg chg="add mod">
          <ac:chgData name="GIANLUCA BRUNORI" userId="45a900c7-0c57-47fc-9094-1f4725ce86da" providerId="ADAL" clId="{516186D0-EF25-8F43-9D9B-3A01556A9346}" dt="2019-02-17T08:12:36.866" v="2101"/>
          <ac:spMkLst>
            <pc:docMk/>
            <pc:sldMk cId="1383684918" sldId="269"/>
            <ac:spMk id="4" creationId="{33F05E20-2651-B240-B882-2FE52693BD9B}"/>
          </ac:spMkLst>
        </pc:spChg>
        <pc:spChg chg="add">
          <ac:chgData name="GIANLUCA BRUNORI" userId="45a900c7-0c57-47fc-9094-1f4725ce86da" providerId="ADAL" clId="{516186D0-EF25-8F43-9D9B-3A01556A9346}" dt="2019-02-17T08:12:43.839" v="2102"/>
          <ac:spMkLst>
            <pc:docMk/>
            <pc:sldMk cId="1383684918" sldId="269"/>
            <ac:spMk id="5" creationId="{A1BEB600-4570-8640-9B3D-7759EF2D4C5E}"/>
          </ac:spMkLst>
        </pc:spChg>
        <pc:graphicFrameChg chg="add mod">
          <ac:chgData name="GIANLUCA BRUNORI" userId="45a900c7-0c57-47fc-9094-1f4725ce86da" providerId="ADAL" clId="{516186D0-EF25-8F43-9D9B-3A01556A9346}" dt="2019-02-17T08:17:38.220" v="2231" actId="1076"/>
          <ac:graphicFrameMkLst>
            <pc:docMk/>
            <pc:sldMk cId="1383684918" sldId="269"/>
            <ac:graphicFrameMk id="6" creationId="{0C5A5E0C-C2E1-9D46-AFBC-7C9179BD9ED3}"/>
          </ac:graphicFrameMkLst>
        </pc:graphicFrameChg>
        <pc:graphicFrameChg chg="add mod">
          <ac:chgData name="GIANLUCA BRUNORI" userId="45a900c7-0c57-47fc-9094-1f4725ce86da" providerId="ADAL" clId="{516186D0-EF25-8F43-9D9B-3A01556A9346}" dt="2019-02-17T08:17:33.749" v="2230" actId="1076"/>
          <ac:graphicFrameMkLst>
            <pc:docMk/>
            <pc:sldMk cId="1383684918" sldId="269"/>
            <ac:graphicFrameMk id="7" creationId="{FE29A5D3-1997-DB4B-B6A2-8AB0B4D23E28}"/>
          </ac:graphicFrameMkLst>
        </pc:graphicFrameChg>
      </pc:sldChg>
      <pc:sldChg chg="addSp delSp modSp add modNotesTx">
        <pc:chgData name="GIANLUCA BRUNORI" userId="45a900c7-0c57-47fc-9094-1f4725ce86da" providerId="ADAL" clId="{516186D0-EF25-8F43-9D9B-3A01556A9346}" dt="2019-02-17T15:11:09.274" v="6666" actId="20577"/>
        <pc:sldMkLst>
          <pc:docMk/>
          <pc:sldMk cId="2593195096" sldId="271"/>
        </pc:sldMkLst>
        <pc:spChg chg="del">
          <ac:chgData name="GIANLUCA BRUNORI" userId="45a900c7-0c57-47fc-9094-1f4725ce86da" providerId="ADAL" clId="{516186D0-EF25-8F43-9D9B-3A01556A9346}" dt="2019-02-17T09:03:28.539" v="2574"/>
          <ac:spMkLst>
            <pc:docMk/>
            <pc:sldMk cId="2593195096" sldId="271"/>
            <ac:spMk id="2" creationId="{2EC7D63F-A07A-234B-90EA-430AB6948F2A}"/>
          </ac:spMkLst>
        </pc:spChg>
        <pc:spChg chg="del">
          <ac:chgData name="GIANLUCA BRUNORI" userId="45a900c7-0c57-47fc-9094-1f4725ce86da" providerId="ADAL" clId="{516186D0-EF25-8F43-9D9B-3A01556A9346}" dt="2019-02-17T09:03:10.713" v="2571"/>
          <ac:spMkLst>
            <pc:docMk/>
            <pc:sldMk cId="2593195096" sldId="271"/>
            <ac:spMk id="3" creationId="{5D5C85D9-816C-654D-92A8-A01683FE7ABA}"/>
          </ac:spMkLst>
        </pc:spChg>
        <pc:spChg chg="add mod">
          <ac:chgData name="GIANLUCA BRUNORI" userId="45a900c7-0c57-47fc-9094-1f4725ce86da" providerId="ADAL" clId="{516186D0-EF25-8F43-9D9B-3A01556A9346}" dt="2019-02-17T09:14:11.247" v="2960" actId="1076"/>
          <ac:spMkLst>
            <pc:docMk/>
            <pc:sldMk cId="2593195096" sldId="271"/>
            <ac:spMk id="6" creationId="{EF491605-A286-7F4A-8E7A-10463CED8B1F}"/>
          </ac:spMkLst>
        </pc:spChg>
        <pc:spChg chg="add">
          <ac:chgData name="GIANLUCA BRUNORI" userId="45a900c7-0c57-47fc-9094-1f4725ce86da" providerId="ADAL" clId="{516186D0-EF25-8F43-9D9B-3A01556A9346}" dt="2019-02-17T09:14:04.429" v="2958"/>
          <ac:spMkLst>
            <pc:docMk/>
            <pc:sldMk cId="2593195096" sldId="271"/>
            <ac:spMk id="7" creationId="{DED8D202-67A9-8C47-89A3-A70FAD45AAAE}"/>
          </ac:spMkLst>
        </pc:spChg>
        <pc:picChg chg="add mod modCrop">
          <ac:chgData name="GIANLUCA BRUNORI" userId="45a900c7-0c57-47fc-9094-1f4725ce86da" providerId="ADAL" clId="{516186D0-EF25-8F43-9D9B-3A01556A9346}" dt="2019-02-17T09:14:07.376" v="2959" actId="1076"/>
          <ac:picMkLst>
            <pc:docMk/>
            <pc:sldMk cId="2593195096" sldId="271"/>
            <ac:picMk id="5" creationId="{3B2940D2-AC5B-BE4D-A1B4-C9D1E940674F}"/>
          </ac:picMkLst>
        </pc:picChg>
      </pc:sldChg>
      <pc:sldChg chg="modSp add">
        <pc:chgData name="GIANLUCA BRUNORI" userId="45a900c7-0c57-47fc-9094-1f4725ce86da" providerId="ADAL" clId="{516186D0-EF25-8F43-9D9B-3A01556A9346}" dt="2019-02-17T15:09:50.483" v="6598" actId="20577"/>
        <pc:sldMkLst>
          <pc:docMk/>
          <pc:sldMk cId="2060086922" sldId="273"/>
        </pc:sldMkLst>
        <pc:spChg chg="mod">
          <ac:chgData name="GIANLUCA BRUNORI" userId="45a900c7-0c57-47fc-9094-1f4725ce86da" providerId="ADAL" clId="{516186D0-EF25-8F43-9D9B-3A01556A9346}" dt="2019-02-17T09:10:33.302" v="2756" actId="20577"/>
          <ac:spMkLst>
            <pc:docMk/>
            <pc:sldMk cId="2060086922" sldId="273"/>
            <ac:spMk id="2" creationId="{8ABA0E41-BE1A-FB48-BE41-0AE4AF2B0CDD}"/>
          </ac:spMkLst>
        </pc:spChg>
        <pc:spChg chg="mod">
          <ac:chgData name="GIANLUCA BRUNORI" userId="45a900c7-0c57-47fc-9094-1f4725ce86da" providerId="ADAL" clId="{516186D0-EF25-8F43-9D9B-3A01556A9346}" dt="2019-02-17T15:09:50.483" v="6598" actId="20577"/>
          <ac:spMkLst>
            <pc:docMk/>
            <pc:sldMk cId="2060086922" sldId="273"/>
            <ac:spMk id="3" creationId="{EC330B16-4AFA-F944-BD4B-9DAC0A0B0E48}"/>
          </ac:spMkLst>
        </pc:spChg>
      </pc:sldChg>
      <pc:sldChg chg="addSp delSp modSp add mod modNotesTx">
        <pc:chgData name="GIANLUCA BRUNORI" userId="45a900c7-0c57-47fc-9094-1f4725ce86da" providerId="ADAL" clId="{516186D0-EF25-8F43-9D9B-3A01556A9346}" dt="2019-02-17T15:15:33.610" v="7124" actId="20577"/>
        <pc:sldMkLst>
          <pc:docMk/>
          <pc:sldMk cId="1294453973" sldId="275"/>
        </pc:sldMkLst>
        <pc:spChg chg="mod">
          <ac:chgData name="GIANLUCA BRUNORI" userId="45a900c7-0c57-47fc-9094-1f4725ce86da" providerId="ADAL" clId="{516186D0-EF25-8F43-9D9B-3A01556A9346}" dt="2019-02-17T09:33:32.244" v="3674" actId="20577"/>
          <ac:spMkLst>
            <pc:docMk/>
            <pc:sldMk cId="1294453973" sldId="275"/>
            <ac:spMk id="2" creationId="{8CFDB49B-42AE-EE4F-A7D7-B321110362C0}"/>
          </ac:spMkLst>
        </pc:spChg>
        <pc:spChg chg="del">
          <ac:chgData name="GIANLUCA BRUNORI" userId="45a900c7-0c57-47fc-9094-1f4725ce86da" providerId="ADAL" clId="{516186D0-EF25-8F43-9D9B-3A01556A9346}" dt="2019-02-17T09:31:24.612" v="3608" actId="478"/>
          <ac:spMkLst>
            <pc:docMk/>
            <pc:sldMk cId="1294453973" sldId="275"/>
            <ac:spMk id="3" creationId="{33D507C8-6C0F-044F-B2D8-505E772D48C9}"/>
          </ac:spMkLst>
        </pc:spChg>
        <pc:graphicFrameChg chg="add mod">
          <ac:chgData name="GIANLUCA BRUNORI" userId="45a900c7-0c57-47fc-9094-1f4725ce86da" providerId="ADAL" clId="{516186D0-EF25-8F43-9D9B-3A01556A9346}" dt="2019-02-17T09:31:47.888" v="3621"/>
          <ac:graphicFrameMkLst>
            <pc:docMk/>
            <pc:sldMk cId="1294453973" sldId="275"/>
            <ac:graphicFrameMk id="4" creationId="{3715040A-7DBB-1C43-88F7-A73D580E01D1}"/>
          </ac:graphicFrameMkLst>
        </pc:graphicFrameChg>
      </pc:sldChg>
      <pc:sldChg chg="addSp delSp modSp add mod">
        <pc:chgData name="GIANLUCA BRUNORI" userId="45a900c7-0c57-47fc-9094-1f4725ce86da" providerId="ADAL" clId="{516186D0-EF25-8F43-9D9B-3A01556A9346}" dt="2019-02-17T15:17:38.629" v="7168" actId="20577"/>
        <pc:sldMkLst>
          <pc:docMk/>
          <pc:sldMk cId="3035807966" sldId="276"/>
        </pc:sldMkLst>
        <pc:spChg chg="mod">
          <ac:chgData name="GIANLUCA BRUNORI" userId="45a900c7-0c57-47fc-9094-1f4725ce86da" providerId="ADAL" clId="{516186D0-EF25-8F43-9D9B-3A01556A9346}" dt="2019-02-17T09:34:38.308" v="3728" actId="20577"/>
          <ac:spMkLst>
            <pc:docMk/>
            <pc:sldMk cId="3035807966" sldId="276"/>
            <ac:spMk id="2" creationId="{C6E27E13-4197-9E4C-9484-607D9421CD88}"/>
          </ac:spMkLst>
        </pc:spChg>
        <pc:spChg chg="del">
          <ac:chgData name="GIANLUCA BRUNORI" userId="45a900c7-0c57-47fc-9094-1f4725ce86da" providerId="ADAL" clId="{516186D0-EF25-8F43-9D9B-3A01556A9346}" dt="2019-02-17T09:34:41.808" v="3729" actId="478"/>
          <ac:spMkLst>
            <pc:docMk/>
            <pc:sldMk cId="3035807966" sldId="276"/>
            <ac:spMk id="3" creationId="{721C8357-45BA-6C4C-8EF1-8EAD981AEC16}"/>
          </ac:spMkLst>
        </pc:spChg>
        <pc:spChg chg="add del mod">
          <ac:chgData name="GIANLUCA BRUNORI" userId="45a900c7-0c57-47fc-9094-1f4725ce86da" providerId="ADAL" clId="{516186D0-EF25-8F43-9D9B-3A01556A9346}" dt="2019-02-17T09:39:00.119" v="3731" actId="1032"/>
          <ac:spMkLst>
            <pc:docMk/>
            <pc:sldMk cId="3035807966" sldId="276"/>
            <ac:spMk id="4" creationId="{ED716944-E8C3-644A-B1BF-9ECAFEC96FD1}"/>
          </ac:spMkLst>
        </pc:spChg>
        <pc:graphicFrameChg chg="add mod">
          <ac:chgData name="GIANLUCA BRUNORI" userId="45a900c7-0c57-47fc-9094-1f4725ce86da" providerId="ADAL" clId="{516186D0-EF25-8F43-9D9B-3A01556A9346}" dt="2019-02-17T15:17:38.629" v="7168" actId="20577"/>
          <ac:graphicFrameMkLst>
            <pc:docMk/>
            <pc:sldMk cId="3035807966" sldId="276"/>
            <ac:graphicFrameMk id="5" creationId="{DAF7C5BE-E6DE-7D44-AF94-22914CF8D8CA}"/>
          </ac:graphicFrameMkLst>
        </pc:graphicFrameChg>
      </pc:sldChg>
      <pc:sldChg chg="addSp delSp modSp add modNotesTx">
        <pc:chgData name="GIANLUCA BRUNORI" userId="45a900c7-0c57-47fc-9094-1f4725ce86da" providerId="ADAL" clId="{516186D0-EF25-8F43-9D9B-3A01556A9346}" dt="2019-02-17T10:40:00.752" v="4822" actId="20577"/>
        <pc:sldMkLst>
          <pc:docMk/>
          <pc:sldMk cId="212696342" sldId="277"/>
        </pc:sldMkLst>
        <pc:spChg chg="mod">
          <ac:chgData name="GIANLUCA BRUNORI" userId="45a900c7-0c57-47fc-9094-1f4725ce86da" providerId="ADAL" clId="{516186D0-EF25-8F43-9D9B-3A01556A9346}" dt="2019-02-17T10:40:00.752" v="4822" actId="20577"/>
          <ac:spMkLst>
            <pc:docMk/>
            <pc:sldMk cId="212696342" sldId="277"/>
            <ac:spMk id="2" creationId="{6A1C8D43-E6FF-5B42-AD65-72309B5D33D0}"/>
          </ac:spMkLst>
        </pc:spChg>
        <pc:spChg chg="del">
          <ac:chgData name="GIANLUCA BRUNORI" userId="45a900c7-0c57-47fc-9094-1f4725ce86da" providerId="ADAL" clId="{516186D0-EF25-8F43-9D9B-3A01556A9346}" dt="2019-02-17T09:44:58.626" v="3935" actId="931"/>
          <ac:spMkLst>
            <pc:docMk/>
            <pc:sldMk cId="212696342" sldId="277"/>
            <ac:spMk id="3" creationId="{6A18D337-9E3D-1A4C-9BCA-2031C8CECC37}"/>
          </ac:spMkLst>
        </pc:spChg>
        <pc:picChg chg="add mod">
          <ac:chgData name="GIANLUCA BRUNORI" userId="45a900c7-0c57-47fc-9094-1f4725ce86da" providerId="ADAL" clId="{516186D0-EF25-8F43-9D9B-3A01556A9346}" dt="2019-02-17T09:44:58.626" v="3935" actId="931"/>
          <ac:picMkLst>
            <pc:docMk/>
            <pc:sldMk cId="212696342" sldId="277"/>
            <ac:picMk id="5" creationId="{901BDEC8-3B5B-4141-829F-33D87B78FE8B}"/>
          </ac:picMkLst>
        </pc:picChg>
      </pc:sldChg>
      <pc:sldChg chg="addSp delSp modSp add modNotesTx">
        <pc:chgData name="GIANLUCA BRUNORI" userId="45a900c7-0c57-47fc-9094-1f4725ce86da" providerId="ADAL" clId="{516186D0-EF25-8F43-9D9B-3A01556A9346}" dt="2019-02-19T07:37:00.874" v="7702" actId="20577"/>
        <pc:sldMkLst>
          <pc:docMk/>
          <pc:sldMk cId="1378341721" sldId="278"/>
        </pc:sldMkLst>
        <pc:spChg chg="mod">
          <ac:chgData name="GIANLUCA BRUNORI" userId="45a900c7-0c57-47fc-9094-1f4725ce86da" providerId="ADAL" clId="{516186D0-EF25-8F43-9D9B-3A01556A9346}" dt="2019-02-17T10:29:01.200" v="4189" actId="20577"/>
          <ac:spMkLst>
            <pc:docMk/>
            <pc:sldMk cId="1378341721" sldId="278"/>
            <ac:spMk id="2" creationId="{82D7E3DE-DE73-2D42-B146-6A63641FDC92}"/>
          </ac:spMkLst>
        </pc:spChg>
        <pc:spChg chg="del">
          <ac:chgData name="GIANLUCA BRUNORI" userId="45a900c7-0c57-47fc-9094-1f4725ce86da" providerId="ADAL" clId="{516186D0-EF25-8F43-9D9B-3A01556A9346}" dt="2019-02-17T10:27:52.729" v="4132"/>
          <ac:spMkLst>
            <pc:docMk/>
            <pc:sldMk cId="1378341721" sldId="278"/>
            <ac:spMk id="3" creationId="{7DC62ECD-6144-7847-B426-D5275C1FD1FC}"/>
          </ac:spMkLst>
        </pc:spChg>
        <pc:spChg chg="add mod">
          <ac:chgData name="GIANLUCA BRUNORI" userId="45a900c7-0c57-47fc-9094-1f4725ce86da" providerId="ADAL" clId="{516186D0-EF25-8F43-9D9B-3A01556A9346}" dt="2019-02-17T10:32:04.290" v="4241" actId="1076"/>
          <ac:spMkLst>
            <pc:docMk/>
            <pc:sldMk cId="1378341721" sldId="278"/>
            <ac:spMk id="12" creationId="{89E36D18-6543-8F41-BE99-D5DB2EDAFDEE}"/>
          </ac:spMkLst>
        </pc:spChg>
        <pc:spChg chg="add mod">
          <ac:chgData name="GIANLUCA BRUNORI" userId="45a900c7-0c57-47fc-9094-1f4725ce86da" providerId="ADAL" clId="{516186D0-EF25-8F43-9D9B-3A01556A9346}" dt="2019-02-17T10:32:04.290" v="4241" actId="1076"/>
          <ac:spMkLst>
            <pc:docMk/>
            <pc:sldMk cId="1378341721" sldId="278"/>
            <ac:spMk id="13" creationId="{E7149A17-2667-8D48-AEB2-82810D7046C2}"/>
          </ac:spMkLst>
        </pc:spChg>
        <pc:spChg chg="add mod">
          <ac:chgData name="GIANLUCA BRUNORI" userId="45a900c7-0c57-47fc-9094-1f4725ce86da" providerId="ADAL" clId="{516186D0-EF25-8F43-9D9B-3A01556A9346}" dt="2019-02-17T10:32:04.290" v="4241" actId="1076"/>
          <ac:spMkLst>
            <pc:docMk/>
            <pc:sldMk cId="1378341721" sldId="278"/>
            <ac:spMk id="14" creationId="{C4F3CC14-EF11-2F46-9D93-FA79A051C521}"/>
          </ac:spMkLst>
        </pc:spChg>
        <pc:picChg chg="add mod">
          <ac:chgData name="GIANLUCA BRUNORI" userId="45a900c7-0c57-47fc-9094-1f4725ce86da" providerId="ADAL" clId="{516186D0-EF25-8F43-9D9B-3A01556A9346}" dt="2019-02-17T10:32:04.290" v="4241" actId="1076"/>
          <ac:picMkLst>
            <pc:docMk/>
            <pc:sldMk cId="1378341721" sldId="278"/>
            <ac:picMk id="5" creationId="{7E933077-DFC0-6B47-AA26-AEE0B7BA2677}"/>
          </ac:picMkLst>
        </pc:picChg>
        <pc:picChg chg="add mod">
          <ac:chgData name="GIANLUCA BRUNORI" userId="45a900c7-0c57-47fc-9094-1f4725ce86da" providerId="ADAL" clId="{516186D0-EF25-8F43-9D9B-3A01556A9346}" dt="2019-02-17T10:32:04.290" v="4241" actId="1076"/>
          <ac:picMkLst>
            <pc:docMk/>
            <pc:sldMk cId="1378341721" sldId="278"/>
            <ac:picMk id="7" creationId="{9071A69C-255C-1E45-B71F-AFC054684092}"/>
          </ac:picMkLst>
        </pc:picChg>
        <pc:picChg chg="add mod">
          <ac:chgData name="GIANLUCA BRUNORI" userId="45a900c7-0c57-47fc-9094-1f4725ce86da" providerId="ADAL" clId="{516186D0-EF25-8F43-9D9B-3A01556A9346}" dt="2019-02-17T10:32:04.290" v="4241" actId="1076"/>
          <ac:picMkLst>
            <pc:docMk/>
            <pc:sldMk cId="1378341721" sldId="278"/>
            <ac:picMk id="9" creationId="{4D049B31-B63E-B641-824A-497B189469A9}"/>
          </ac:picMkLst>
        </pc:picChg>
        <pc:picChg chg="add del mod">
          <ac:chgData name="GIANLUCA BRUNORI" userId="45a900c7-0c57-47fc-9094-1f4725ce86da" providerId="ADAL" clId="{516186D0-EF25-8F43-9D9B-3A01556A9346}" dt="2019-02-17T10:28:20.030" v="4147" actId="478"/>
          <ac:picMkLst>
            <pc:docMk/>
            <pc:sldMk cId="1378341721" sldId="278"/>
            <ac:picMk id="11" creationId="{D60D45A6-83D9-F84A-8C59-DA6C9AF53546}"/>
          </ac:picMkLst>
        </pc:picChg>
      </pc:sldChg>
      <pc:sldChg chg="modSp add ord">
        <pc:chgData name="GIANLUCA BRUNORI" userId="45a900c7-0c57-47fc-9094-1f4725ce86da" providerId="ADAL" clId="{516186D0-EF25-8F43-9D9B-3A01556A9346}" dt="2019-02-17T10:44:21.726" v="5186"/>
        <pc:sldMkLst>
          <pc:docMk/>
          <pc:sldMk cId="3468604573" sldId="279"/>
        </pc:sldMkLst>
        <pc:spChg chg="mod">
          <ac:chgData name="GIANLUCA BRUNORI" userId="45a900c7-0c57-47fc-9094-1f4725ce86da" providerId="ADAL" clId="{516186D0-EF25-8F43-9D9B-3A01556A9346}" dt="2019-02-17T10:35:30.356" v="4547" actId="20577"/>
          <ac:spMkLst>
            <pc:docMk/>
            <pc:sldMk cId="3468604573" sldId="279"/>
            <ac:spMk id="2" creationId="{6E5086F8-F1E4-0740-ADD3-0A5675817607}"/>
          </ac:spMkLst>
        </pc:spChg>
        <pc:spChg chg="mod">
          <ac:chgData name="GIANLUCA BRUNORI" userId="45a900c7-0c57-47fc-9094-1f4725ce86da" providerId="ADAL" clId="{516186D0-EF25-8F43-9D9B-3A01556A9346}" dt="2019-02-17T10:37:44.027" v="4765" actId="20577"/>
          <ac:spMkLst>
            <pc:docMk/>
            <pc:sldMk cId="3468604573" sldId="279"/>
            <ac:spMk id="3" creationId="{6A1C1521-0FAA-3849-9555-7890C69EC065}"/>
          </ac:spMkLst>
        </pc:spChg>
      </pc:sldChg>
      <pc:sldChg chg="modSp add ord">
        <pc:chgData name="GIANLUCA BRUNORI" userId="45a900c7-0c57-47fc-9094-1f4725ce86da" providerId="ADAL" clId="{516186D0-EF25-8F43-9D9B-3A01556A9346}" dt="2019-02-19T07:38:42.542" v="7718" actId="20577"/>
        <pc:sldMkLst>
          <pc:docMk/>
          <pc:sldMk cId="470777420" sldId="280"/>
        </pc:sldMkLst>
        <pc:spChg chg="mod">
          <ac:chgData name="GIANLUCA BRUNORI" userId="45a900c7-0c57-47fc-9094-1f4725ce86da" providerId="ADAL" clId="{516186D0-EF25-8F43-9D9B-3A01556A9346}" dt="2019-02-19T07:38:42.542" v="7718" actId="20577"/>
          <ac:spMkLst>
            <pc:docMk/>
            <pc:sldMk cId="470777420" sldId="280"/>
            <ac:spMk id="3" creationId="{45694B76-E3B9-9B40-B51E-DFBEF2F65D98}"/>
          </ac:spMkLst>
        </pc:spChg>
      </pc:sldChg>
      <pc:sldChg chg="add">
        <pc:chgData name="GIANLUCA BRUNORI" userId="45a900c7-0c57-47fc-9094-1f4725ce86da" providerId="ADAL" clId="{516186D0-EF25-8F43-9D9B-3A01556A9346}" dt="2019-02-17T10:55:13.461" v="5630"/>
        <pc:sldMkLst>
          <pc:docMk/>
          <pc:sldMk cId="2310242885" sldId="281"/>
        </pc:sldMkLst>
      </pc:sldChg>
      <pc:sldChg chg="addSp delSp modSp add">
        <pc:chgData name="GIANLUCA BRUNORI" userId="45a900c7-0c57-47fc-9094-1f4725ce86da" providerId="ADAL" clId="{516186D0-EF25-8F43-9D9B-3A01556A9346}" dt="2019-02-17T10:54:29.082" v="5627" actId="20577"/>
        <pc:sldMkLst>
          <pc:docMk/>
          <pc:sldMk cId="1030113748" sldId="282"/>
        </pc:sldMkLst>
        <pc:spChg chg="del">
          <ac:chgData name="GIANLUCA BRUNORI" userId="45a900c7-0c57-47fc-9094-1f4725ce86da" providerId="ADAL" clId="{516186D0-EF25-8F43-9D9B-3A01556A9346}" dt="2019-02-17T10:54:25.754" v="5620"/>
          <ac:spMkLst>
            <pc:docMk/>
            <pc:sldMk cId="1030113748" sldId="282"/>
            <ac:spMk id="2" creationId="{A081ED92-0632-EA4B-9BA4-81E0E88C77FC}"/>
          </ac:spMkLst>
        </pc:spChg>
        <pc:spChg chg="del">
          <ac:chgData name="GIANLUCA BRUNORI" userId="45a900c7-0c57-47fc-9094-1f4725ce86da" providerId="ADAL" clId="{516186D0-EF25-8F43-9D9B-3A01556A9346}" dt="2019-02-17T10:54:25.754" v="5620"/>
          <ac:spMkLst>
            <pc:docMk/>
            <pc:sldMk cId="1030113748" sldId="282"/>
            <ac:spMk id="3" creationId="{D89066D0-DC9C-DF40-8BCB-8BAD0B72D77B}"/>
          </ac:spMkLst>
        </pc:spChg>
        <pc:spChg chg="add mod">
          <ac:chgData name="GIANLUCA BRUNORI" userId="45a900c7-0c57-47fc-9094-1f4725ce86da" providerId="ADAL" clId="{516186D0-EF25-8F43-9D9B-3A01556A9346}" dt="2019-02-17T10:54:29.082" v="5627" actId="20577"/>
          <ac:spMkLst>
            <pc:docMk/>
            <pc:sldMk cId="1030113748" sldId="282"/>
            <ac:spMk id="4" creationId="{F5D52D4D-889B-144C-8FA4-7AE1413A020E}"/>
          </ac:spMkLst>
        </pc:spChg>
        <pc:spChg chg="add mod">
          <ac:chgData name="GIANLUCA BRUNORI" userId="45a900c7-0c57-47fc-9094-1f4725ce86da" providerId="ADAL" clId="{516186D0-EF25-8F43-9D9B-3A01556A9346}" dt="2019-02-17T10:54:25.754" v="5620"/>
          <ac:spMkLst>
            <pc:docMk/>
            <pc:sldMk cId="1030113748" sldId="282"/>
            <ac:spMk id="5" creationId="{E1987D04-E9D1-0448-851A-83EE66D11DCA}"/>
          </ac:spMkLst>
        </pc:spChg>
      </pc:sldChg>
      <pc:sldChg chg="add ord">
        <pc:chgData name="GIANLUCA BRUNORI" userId="45a900c7-0c57-47fc-9094-1f4725ce86da" providerId="ADAL" clId="{516186D0-EF25-8F43-9D9B-3A01556A9346}" dt="2019-02-17T15:20:30.445" v="7203"/>
        <pc:sldMkLst>
          <pc:docMk/>
          <pc:sldMk cId="514454243" sldId="292"/>
        </pc:sldMkLst>
      </pc:sldChg>
      <pc:sldChg chg="modSp add ord modNotesTx">
        <pc:chgData name="GIANLUCA BRUNORI" userId="45a900c7-0c57-47fc-9094-1f4725ce86da" providerId="ADAL" clId="{516186D0-EF25-8F43-9D9B-3A01556A9346}" dt="2019-02-19T07:36:13.638" v="7665" actId="20577"/>
        <pc:sldMkLst>
          <pc:docMk/>
          <pc:sldMk cId="4183502271" sldId="296"/>
        </pc:sldMkLst>
        <pc:graphicFrameChg chg="mod">
          <ac:chgData name="GIANLUCA BRUNORI" userId="45a900c7-0c57-47fc-9094-1f4725ce86da" providerId="ADAL" clId="{516186D0-EF25-8F43-9D9B-3A01556A9346}" dt="2019-02-17T15:19:59.907" v="7201" actId="20577"/>
          <ac:graphicFrameMkLst>
            <pc:docMk/>
            <pc:sldMk cId="4183502271" sldId="296"/>
            <ac:graphicFrameMk id="2" creationId="{00000000-0000-0000-0000-000000000000}"/>
          </ac:graphicFrameMkLst>
        </pc:graphicFrameChg>
      </pc:sldChg>
      <pc:sldChg chg="modSp add">
        <pc:chgData name="GIANLUCA BRUNORI" userId="45a900c7-0c57-47fc-9094-1f4725ce86da" providerId="ADAL" clId="{516186D0-EF25-8F43-9D9B-3A01556A9346}" dt="2019-02-17T10:52:30.907" v="5613" actId="27636"/>
        <pc:sldMkLst>
          <pc:docMk/>
          <pc:sldMk cId="3466355790" sldId="324"/>
        </pc:sldMkLst>
        <pc:spChg chg="mod">
          <ac:chgData name="GIANLUCA BRUNORI" userId="45a900c7-0c57-47fc-9094-1f4725ce86da" providerId="ADAL" clId="{516186D0-EF25-8F43-9D9B-3A01556A9346}" dt="2019-02-17T10:52:30.907" v="5613" actId="27636"/>
          <ac:spMkLst>
            <pc:docMk/>
            <pc:sldMk cId="3466355790" sldId="324"/>
            <ac:spMk id="2" creationId="{00000000-0000-0000-0000-000000000000}"/>
          </ac:spMkLst>
        </pc:spChg>
      </pc:sldChg>
      <pc:sldChg chg="add ord">
        <pc:chgData name="GIANLUCA BRUNORI" userId="45a900c7-0c57-47fc-9094-1f4725ce86da" providerId="ADAL" clId="{516186D0-EF25-8F43-9D9B-3A01556A9346}" dt="2019-02-17T15:20:28.070" v="7202"/>
        <pc:sldMkLst>
          <pc:docMk/>
          <pc:sldMk cId="4234576742" sldId="326"/>
        </pc:sldMkLst>
      </pc:sldChg>
      <pc:sldChg chg="modSp add">
        <pc:chgData name="GIANLUCA BRUNORI" userId="45a900c7-0c57-47fc-9094-1f4725ce86da" providerId="ADAL" clId="{516186D0-EF25-8F43-9D9B-3A01556A9346}" dt="2019-02-17T11:02:38.228" v="6298" actId="20577"/>
        <pc:sldMkLst>
          <pc:docMk/>
          <pc:sldMk cId="2441073467" sldId="327"/>
        </pc:sldMkLst>
        <pc:spChg chg="mod">
          <ac:chgData name="GIANLUCA BRUNORI" userId="45a900c7-0c57-47fc-9094-1f4725ce86da" providerId="ADAL" clId="{516186D0-EF25-8F43-9D9B-3A01556A9346}" dt="2019-02-17T10:59:38.404" v="5958" actId="20577"/>
          <ac:spMkLst>
            <pc:docMk/>
            <pc:sldMk cId="2441073467" sldId="327"/>
            <ac:spMk id="2" creationId="{60C43CE2-C24E-864E-B248-AD32D68077FD}"/>
          </ac:spMkLst>
        </pc:spChg>
        <pc:spChg chg="mod">
          <ac:chgData name="GIANLUCA BRUNORI" userId="45a900c7-0c57-47fc-9094-1f4725ce86da" providerId="ADAL" clId="{516186D0-EF25-8F43-9D9B-3A01556A9346}" dt="2019-02-17T11:02:38.228" v="6298" actId="20577"/>
          <ac:spMkLst>
            <pc:docMk/>
            <pc:sldMk cId="2441073467" sldId="327"/>
            <ac:spMk id="3" creationId="{EB60E04E-285D-1042-ABE8-BBB6068AF071}"/>
          </ac:spMkLst>
        </pc:spChg>
      </pc:sldChg>
      <pc:sldChg chg="modSp add del">
        <pc:chgData name="GIANLUCA BRUNORI" userId="45a900c7-0c57-47fc-9094-1f4725ce86da" providerId="ADAL" clId="{516186D0-EF25-8F43-9D9B-3A01556A9346}" dt="2019-02-19T07:32:47.102" v="7232" actId="2696"/>
        <pc:sldMkLst>
          <pc:docMk/>
          <pc:sldMk cId="312439097" sldId="328"/>
        </pc:sldMkLst>
        <pc:spChg chg="mod">
          <ac:chgData name="GIANLUCA BRUNORI" userId="45a900c7-0c57-47fc-9094-1f4725ce86da" providerId="ADAL" clId="{516186D0-EF25-8F43-9D9B-3A01556A9346}" dt="2019-02-19T07:31:37.897" v="7230" actId="20577"/>
          <ac:spMkLst>
            <pc:docMk/>
            <pc:sldMk cId="312439097" sldId="328"/>
            <ac:spMk id="2" creationId="{C19493CF-5138-A541-AF14-DE3402E7B81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area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Foglio1!$A$2:$A$6</c:f>
              <c:strCache>
                <c:ptCount val="5"/>
                <c:pt idx="0">
                  <c:v>capitale naturale</c:v>
                </c:pt>
                <c:pt idx="1">
                  <c:v>capitale umano</c:v>
                </c:pt>
                <c:pt idx="2">
                  <c:v>capitale sociale</c:v>
                </c:pt>
                <c:pt idx="3">
                  <c:v>capitale culturale</c:v>
                </c:pt>
                <c:pt idx="4">
                  <c:v>capitale istituzionale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100</c:v>
                </c:pt>
                <c:pt idx="1">
                  <c:v>70</c:v>
                </c:pt>
                <c:pt idx="2">
                  <c:v>30</c:v>
                </c:pt>
                <c:pt idx="3">
                  <c:v>80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BC-654F-A535-35F39D2997D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area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Foglio1!$A$2:$A$6</c:f>
              <c:strCache>
                <c:ptCount val="5"/>
                <c:pt idx="0">
                  <c:v>capitale naturale</c:v>
                </c:pt>
                <c:pt idx="1">
                  <c:v>capitale umano</c:v>
                </c:pt>
                <c:pt idx="2">
                  <c:v>capitale sociale</c:v>
                </c:pt>
                <c:pt idx="3">
                  <c:v>capitale culturale</c:v>
                </c:pt>
                <c:pt idx="4">
                  <c:v>capitale istituzionale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60</c:v>
                </c:pt>
                <c:pt idx="1">
                  <c:v>60</c:v>
                </c:pt>
                <c:pt idx="2">
                  <c:v>50</c:v>
                </c:pt>
                <c:pt idx="3">
                  <c:v>40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BC-654F-A535-35F39D299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3731263"/>
        <c:axId val="523382687"/>
      </c:radarChart>
      <c:catAx>
        <c:axId val="523731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3382687"/>
        <c:crosses val="autoZero"/>
        <c:auto val="1"/>
        <c:lblAlgn val="ctr"/>
        <c:lblOffset val="100"/>
        <c:noMultiLvlLbl val="0"/>
      </c:catAx>
      <c:valAx>
        <c:axId val="523382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3731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DAE17-FE08-AA48-9A70-0C095A2316E8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124F57D1-EAA8-4247-B7BE-85609D8FD18D}">
      <dgm:prSet phldrT="[Testo]"/>
      <dgm:spPr/>
      <dgm:t>
        <a:bodyPr/>
        <a:lstStyle/>
        <a:p>
          <a:r>
            <a:rPr lang="it-IT" dirty="0" err="1"/>
            <a:t>Traditional</a:t>
          </a:r>
          <a:r>
            <a:rPr lang="it-IT" dirty="0"/>
            <a:t> societies</a:t>
          </a:r>
        </a:p>
      </dgm:t>
    </dgm:pt>
    <dgm:pt modelId="{1C357A01-C0F0-7940-ABB5-3C3D79795753}" type="parTrans" cxnId="{0A8BF4E9-74D2-B841-B4F8-62FCC2E20507}">
      <dgm:prSet/>
      <dgm:spPr/>
      <dgm:t>
        <a:bodyPr/>
        <a:lstStyle/>
        <a:p>
          <a:endParaRPr lang="it-IT"/>
        </a:p>
      </dgm:t>
    </dgm:pt>
    <dgm:pt modelId="{4D8AE12A-600E-E544-8336-26A6010169D2}" type="sibTrans" cxnId="{0A8BF4E9-74D2-B841-B4F8-62FCC2E20507}">
      <dgm:prSet/>
      <dgm:spPr/>
      <dgm:t>
        <a:bodyPr/>
        <a:lstStyle/>
        <a:p>
          <a:endParaRPr lang="it-IT"/>
        </a:p>
      </dgm:t>
    </dgm:pt>
    <dgm:pt modelId="{F9E66E40-7280-A548-9889-B9288E963503}">
      <dgm:prSet phldrT="[Testo]"/>
      <dgm:spPr/>
      <dgm:t>
        <a:bodyPr/>
        <a:lstStyle/>
        <a:p>
          <a:r>
            <a:rPr lang="it-IT" dirty="0"/>
            <a:t>Take-off</a:t>
          </a:r>
        </a:p>
      </dgm:t>
    </dgm:pt>
    <dgm:pt modelId="{0D4E792A-6097-804B-882A-FBB5912AAB75}" type="parTrans" cxnId="{5B66DA82-35BB-6748-A983-016C596A8F8F}">
      <dgm:prSet/>
      <dgm:spPr/>
      <dgm:t>
        <a:bodyPr/>
        <a:lstStyle/>
        <a:p>
          <a:endParaRPr lang="it-IT"/>
        </a:p>
      </dgm:t>
    </dgm:pt>
    <dgm:pt modelId="{79F707C8-D4C9-B34E-9A42-2F04F962E515}" type="sibTrans" cxnId="{5B66DA82-35BB-6748-A983-016C596A8F8F}">
      <dgm:prSet/>
      <dgm:spPr/>
      <dgm:t>
        <a:bodyPr/>
        <a:lstStyle/>
        <a:p>
          <a:endParaRPr lang="it-IT"/>
        </a:p>
      </dgm:t>
    </dgm:pt>
    <dgm:pt modelId="{20BCF20B-797B-4E45-B80A-E811CB2B8BD4}">
      <dgm:prSet phldrT="[Testo]"/>
      <dgm:spPr/>
      <dgm:t>
        <a:bodyPr/>
        <a:lstStyle/>
        <a:p>
          <a:r>
            <a:rPr lang="it-IT" dirty="0"/>
            <a:t>Mass </a:t>
          </a:r>
          <a:r>
            <a:rPr lang="it-IT" dirty="0" err="1"/>
            <a:t>consumption</a:t>
          </a:r>
          <a:endParaRPr lang="it-IT" dirty="0"/>
        </a:p>
      </dgm:t>
    </dgm:pt>
    <dgm:pt modelId="{C0C5EA6B-2346-F541-B9A5-CFBB0976E4EB}" type="parTrans" cxnId="{0722C1A2-4B37-3B41-9CAD-159E78C4634E}">
      <dgm:prSet/>
      <dgm:spPr/>
      <dgm:t>
        <a:bodyPr/>
        <a:lstStyle/>
        <a:p>
          <a:endParaRPr lang="it-IT"/>
        </a:p>
      </dgm:t>
    </dgm:pt>
    <dgm:pt modelId="{902C5406-CF88-5046-B552-B396C615C017}" type="sibTrans" cxnId="{0722C1A2-4B37-3B41-9CAD-159E78C4634E}">
      <dgm:prSet/>
      <dgm:spPr/>
      <dgm:t>
        <a:bodyPr/>
        <a:lstStyle/>
        <a:p>
          <a:endParaRPr lang="it-IT"/>
        </a:p>
      </dgm:t>
    </dgm:pt>
    <dgm:pt modelId="{4954DDF2-8065-4A48-B5D5-7D0420522C22}" type="pres">
      <dgm:prSet presAssocID="{5A0DAE17-FE08-AA48-9A70-0C095A2316E8}" presName="arrowDiagram" presStyleCnt="0">
        <dgm:presLayoutVars>
          <dgm:chMax val="5"/>
          <dgm:dir/>
          <dgm:resizeHandles val="exact"/>
        </dgm:presLayoutVars>
      </dgm:prSet>
      <dgm:spPr/>
    </dgm:pt>
    <dgm:pt modelId="{11CA2859-F82F-4442-A8FE-4C2AB60D0A9C}" type="pres">
      <dgm:prSet presAssocID="{5A0DAE17-FE08-AA48-9A70-0C095A2316E8}" presName="arrow" presStyleLbl="bgShp" presStyleIdx="0" presStyleCnt="1"/>
      <dgm:spPr/>
    </dgm:pt>
    <dgm:pt modelId="{0C60C0A2-20C4-214F-BFC3-818981D19174}" type="pres">
      <dgm:prSet presAssocID="{5A0DAE17-FE08-AA48-9A70-0C095A2316E8}" presName="arrowDiagram3" presStyleCnt="0"/>
      <dgm:spPr/>
    </dgm:pt>
    <dgm:pt modelId="{DA99DEE2-53A4-CA43-BD42-8F42F34830A2}" type="pres">
      <dgm:prSet presAssocID="{124F57D1-EAA8-4247-B7BE-85609D8FD18D}" presName="bullet3a" presStyleLbl="node1" presStyleIdx="0" presStyleCnt="3"/>
      <dgm:spPr/>
    </dgm:pt>
    <dgm:pt modelId="{3612CE6C-32EE-F740-887F-4D31D2128B57}" type="pres">
      <dgm:prSet presAssocID="{124F57D1-EAA8-4247-B7BE-85609D8FD18D}" presName="textBox3a" presStyleLbl="revTx" presStyleIdx="0" presStyleCnt="3">
        <dgm:presLayoutVars>
          <dgm:bulletEnabled val="1"/>
        </dgm:presLayoutVars>
      </dgm:prSet>
      <dgm:spPr/>
    </dgm:pt>
    <dgm:pt modelId="{45B6BD3F-90BD-9543-B8BA-8A346317E0CE}" type="pres">
      <dgm:prSet presAssocID="{F9E66E40-7280-A548-9889-B9288E963503}" presName="bullet3b" presStyleLbl="node1" presStyleIdx="1" presStyleCnt="3"/>
      <dgm:spPr/>
    </dgm:pt>
    <dgm:pt modelId="{C544A0C7-3946-154B-9070-40C7460C9317}" type="pres">
      <dgm:prSet presAssocID="{F9E66E40-7280-A548-9889-B9288E963503}" presName="textBox3b" presStyleLbl="revTx" presStyleIdx="1" presStyleCnt="3">
        <dgm:presLayoutVars>
          <dgm:bulletEnabled val="1"/>
        </dgm:presLayoutVars>
      </dgm:prSet>
      <dgm:spPr/>
    </dgm:pt>
    <dgm:pt modelId="{CFDCE6F0-24F7-B64D-BC87-5DC42D6A20D2}" type="pres">
      <dgm:prSet presAssocID="{20BCF20B-797B-4E45-B80A-E811CB2B8BD4}" presName="bullet3c" presStyleLbl="node1" presStyleIdx="2" presStyleCnt="3"/>
      <dgm:spPr/>
    </dgm:pt>
    <dgm:pt modelId="{76DA9CB9-619B-C148-B290-B0CB7A8422AB}" type="pres">
      <dgm:prSet presAssocID="{20BCF20B-797B-4E45-B80A-E811CB2B8BD4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316F7360-BC7B-1242-9DB0-863501ABC20D}" type="presOf" srcId="{F9E66E40-7280-A548-9889-B9288E963503}" destId="{C544A0C7-3946-154B-9070-40C7460C9317}" srcOrd="0" destOrd="0" presId="urn:microsoft.com/office/officeart/2005/8/layout/arrow2"/>
    <dgm:cxn modelId="{9985AE71-789D-7D47-9E6F-73A5C042A4DE}" type="presOf" srcId="{5A0DAE17-FE08-AA48-9A70-0C095A2316E8}" destId="{4954DDF2-8065-4A48-B5D5-7D0420522C22}" srcOrd="0" destOrd="0" presId="urn:microsoft.com/office/officeart/2005/8/layout/arrow2"/>
    <dgm:cxn modelId="{5B66DA82-35BB-6748-A983-016C596A8F8F}" srcId="{5A0DAE17-FE08-AA48-9A70-0C095A2316E8}" destId="{F9E66E40-7280-A548-9889-B9288E963503}" srcOrd="1" destOrd="0" parTransId="{0D4E792A-6097-804B-882A-FBB5912AAB75}" sibTransId="{79F707C8-D4C9-B34E-9A42-2F04F962E515}"/>
    <dgm:cxn modelId="{0722C1A2-4B37-3B41-9CAD-159E78C4634E}" srcId="{5A0DAE17-FE08-AA48-9A70-0C095A2316E8}" destId="{20BCF20B-797B-4E45-B80A-E811CB2B8BD4}" srcOrd="2" destOrd="0" parTransId="{C0C5EA6B-2346-F541-B9A5-CFBB0976E4EB}" sibTransId="{902C5406-CF88-5046-B552-B396C615C017}"/>
    <dgm:cxn modelId="{FC03B6BF-2554-6149-A780-628BED3C6DFC}" type="presOf" srcId="{124F57D1-EAA8-4247-B7BE-85609D8FD18D}" destId="{3612CE6C-32EE-F740-887F-4D31D2128B57}" srcOrd="0" destOrd="0" presId="urn:microsoft.com/office/officeart/2005/8/layout/arrow2"/>
    <dgm:cxn modelId="{D568A1C6-ABAB-534E-9472-F3EEF5A2CAE2}" type="presOf" srcId="{20BCF20B-797B-4E45-B80A-E811CB2B8BD4}" destId="{76DA9CB9-619B-C148-B290-B0CB7A8422AB}" srcOrd="0" destOrd="0" presId="urn:microsoft.com/office/officeart/2005/8/layout/arrow2"/>
    <dgm:cxn modelId="{0A8BF4E9-74D2-B841-B4F8-62FCC2E20507}" srcId="{5A0DAE17-FE08-AA48-9A70-0C095A2316E8}" destId="{124F57D1-EAA8-4247-B7BE-85609D8FD18D}" srcOrd="0" destOrd="0" parTransId="{1C357A01-C0F0-7940-ABB5-3C3D79795753}" sibTransId="{4D8AE12A-600E-E544-8336-26A6010169D2}"/>
    <dgm:cxn modelId="{3153F73C-0247-634B-8829-12C3DBD26568}" type="presParOf" srcId="{4954DDF2-8065-4A48-B5D5-7D0420522C22}" destId="{11CA2859-F82F-4442-A8FE-4C2AB60D0A9C}" srcOrd="0" destOrd="0" presId="urn:microsoft.com/office/officeart/2005/8/layout/arrow2"/>
    <dgm:cxn modelId="{C1082F79-DB1E-F64E-9191-6EB755B950E0}" type="presParOf" srcId="{4954DDF2-8065-4A48-B5D5-7D0420522C22}" destId="{0C60C0A2-20C4-214F-BFC3-818981D19174}" srcOrd="1" destOrd="0" presId="urn:microsoft.com/office/officeart/2005/8/layout/arrow2"/>
    <dgm:cxn modelId="{570A1DA9-8FBA-9945-BD88-EFB32B4334F5}" type="presParOf" srcId="{0C60C0A2-20C4-214F-BFC3-818981D19174}" destId="{DA99DEE2-53A4-CA43-BD42-8F42F34830A2}" srcOrd="0" destOrd="0" presId="urn:microsoft.com/office/officeart/2005/8/layout/arrow2"/>
    <dgm:cxn modelId="{D05E7E0C-4548-1A44-A498-7BB654C53106}" type="presParOf" srcId="{0C60C0A2-20C4-214F-BFC3-818981D19174}" destId="{3612CE6C-32EE-F740-887F-4D31D2128B57}" srcOrd="1" destOrd="0" presId="urn:microsoft.com/office/officeart/2005/8/layout/arrow2"/>
    <dgm:cxn modelId="{8DF99223-5322-BC43-87B0-FCD566328388}" type="presParOf" srcId="{0C60C0A2-20C4-214F-BFC3-818981D19174}" destId="{45B6BD3F-90BD-9543-B8BA-8A346317E0CE}" srcOrd="2" destOrd="0" presId="urn:microsoft.com/office/officeart/2005/8/layout/arrow2"/>
    <dgm:cxn modelId="{991CACCE-2DC4-4F47-A58D-6F91E110F82A}" type="presParOf" srcId="{0C60C0A2-20C4-214F-BFC3-818981D19174}" destId="{C544A0C7-3946-154B-9070-40C7460C9317}" srcOrd="3" destOrd="0" presId="urn:microsoft.com/office/officeart/2005/8/layout/arrow2"/>
    <dgm:cxn modelId="{A088C248-5D3E-7042-86D0-D6EB9CFC1EBB}" type="presParOf" srcId="{0C60C0A2-20C4-214F-BFC3-818981D19174}" destId="{CFDCE6F0-24F7-B64D-BC87-5DC42D6A20D2}" srcOrd="4" destOrd="0" presId="urn:microsoft.com/office/officeart/2005/8/layout/arrow2"/>
    <dgm:cxn modelId="{BCA3ADF1-5068-2247-AEC2-3C8D104C923B}" type="presParOf" srcId="{0C60C0A2-20C4-214F-BFC3-818981D19174}" destId="{76DA9CB9-619B-C148-B290-B0CB7A8422A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CAE264-0CB7-9446-8145-1DC981E90240}" type="doc">
      <dgm:prSet loTypeId="urn:microsoft.com/office/officeart/2005/8/layout/StepDownProcess" loCatId="" qsTypeId="urn:microsoft.com/office/officeart/2005/8/quickstyle/simple1" qsCatId="simple" csTypeId="urn:microsoft.com/office/officeart/2005/8/colors/colorful2" csCatId="colorful" phldr="1"/>
      <dgm:spPr/>
    </dgm:pt>
    <dgm:pt modelId="{414C543E-310A-084D-9F44-DD92F3D1F662}">
      <dgm:prSet phldrT="[Testo]"/>
      <dgm:spPr/>
      <dgm:t>
        <a:bodyPr/>
        <a:lstStyle/>
        <a:p>
          <a:r>
            <a:rPr lang="it-IT" dirty="0" err="1"/>
            <a:t>traditional</a:t>
          </a:r>
          <a:r>
            <a:rPr lang="it-IT" dirty="0"/>
            <a:t> </a:t>
          </a:r>
          <a:r>
            <a:rPr lang="it-IT" dirty="0" err="1"/>
            <a:t>sector</a:t>
          </a:r>
          <a:endParaRPr lang="it-IT" dirty="0"/>
        </a:p>
      </dgm:t>
    </dgm:pt>
    <dgm:pt modelId="{94A8BCA6-8D90-B349-A59E-7D79C303B2E9}" type="parTrans" cxnId="{D2278AEB-95B5-464F-8825-0D3BC0416F34}">
      <dgm:prSet/>
      <dgm:spPr/>
      <dgm:t>
        <a:bodyPr/>
        <a:lstStyle/>
        <a:p>
          <a:endParaRPr lang="it-IT"/>
        </a:p>
      </dgm:t>
    </dgm:pt>
    <dgm:pt modelId="{0A745695-E0F1-764B-BB46-776B2E405282}" type="sibTrans" cxnId="{D2278AEB-95B5-464F-8825-0D3BC0416F34}">
      <dgm:prSet/>
      <dgm:spPr/>
      <dgm:t>
        <a:bodyPr/>
        <a:lstStyle/>
        <a:p>
          <a:endParaRPr lang="it-IT"/>
        </a:p>
      </dgm:t>
    </dgm:pt>
    <dgm:pt modelId="{DB583803-C30C-3849-BDFD-2C8417D196E6}">
      <dgm:prSet phldrT="[Testo]"/>
      <dgm:spPr/>
      <dgm:t>
        <a:bodyPr/>
        <a:lstStyle/>
        <a:p>
          <a:r>
            <a:rPr lang="it-IT" dirty="0" err="1"/>
            <a:t>modern</a:t>
          </a:r>
          <a:r>
            <a:rPr lang="it-IT" dirty="0"/>
            <a:t> </a:t>
          </a:r>
          <a:r>
            <a:rPr lang="it-IT" dirty="0" err="1"/>
            <a:t>sector</a:t>
          </a:r>
          <a:endParaRPr lang="it-IT" dirty="0"/>
        </a:p>
      </dgm:t>
    </dgm:pt>
    <dgm:pt modelId="{A8F144D0-C164-D741-AC31-66762FB96A59}" type="parTrans" cxnId="{24EEADEE-830F-BB48-8483-CA4C2E5DE8C2}">
      <dgm:prSet/>
      <dgm:spPr/>
      <dgm:t>
        <a:bodyPr/>
        <a:lstStyle/>
        <a:p>
          <a:endParaRPr lang="it-IT"/>
        </a:p>
      </dgm:t>
    </dgm:pt>
    <dgm:pt modelId="{52CA5B16-AB35-A44C-9004-5DCAB3D03A1B}" type="sibTrans" cxnId="{24EEADEE-830F-BB48-8483-CA4C2E5DE8C2}">
      <dgm:prSet/>
      <dgm:spPr/>
      <dgm:t>
        <a:bodyPr/>
        <a:lstStyle/>
        <a:p>
          <a:endParaRPr lang="it-IT"/>
        </a:p>
      </dgm:t>
    </dgm:pt>
    <dgm:pt modelId="{C9BFD8A7-B6DC-F841-B93D-B9D941041291}" type="pres">
      <dgm:prSet presAssocID="{D8CAE264-0CB7-9446-8145-1DC981E90240}" presName="rootnode" presStyleCnt="0">
        <dgm:presLayoutVars>
          <dgm:chMax/>
          <dgm:chPref/>
          <dgm:dir/>
          <dgm:animLvl val="lvl"/>
        </dgm:presLayoutVars>
      </dgm:prSet>
      <dgm:spPr/>
    </dgm:pt>
    <dgm:pt modelId="{CF821528-9962-E841-9A04-26FF794E4475}" type="pres">
      <dgm:prSet presAssocID="{414C543E-310A-084D-9F44-DD92F3D1F662}" presName="composite" presStyleCnt="0"/>
      <dgm:spPr/>
    </dgm:pt>
    <dgm:pt modelId="{792501E5-BE4B-BF41-A16B-8FAE898BC7A0}" type="pres">
      <dgm:prSet presAssocID="{414C543E-310A-084D-9F44-DD92F3D1F662}" presName="bentUpArrow1" presStyleLbl="alignImgPlace1" presStyleIdx="0" presStyleCnt="1"/>
      <dgm:spPr/>
    </dgm:pt>
    <dgm:pt modelId="{E309B3C1-49BC-8C44-8A24-32BE1775BE85}" type="pres">
      <dgm:prSet presAssocID="{414C543E-310A-084D-9F44-DD92F3D1F662}" presName="ParentText" presStyleLbl="node1" presStyleIdx="0" presStyleCnt="2" custLinFactNeighborX="-49642" custLinFactNeighborY="3969">
        <dgm:presLayoutVars>
          <dgm:chMax val="1"/>
          <dgm:chPref val="1"/>
          <dgm:bulletEnabled val="1"/>
        </dgm:presLayoutVars>
      </dgm:prSet>
      <dgm:spPr/>
    </dgm:pt>
    <dgm:pt modelId="{591A14DC-7F3C-8D40-A020-91764850FCA5}" type="pres">
      <dgm:prSet presAssocID="{414C543E-310A-084D-9F44-DD92F3D1F662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A208F8C5-A1D0-5449-9810-12995D3830B7}" type="pres">
      <dgm:prSet presAssocID="{0A745695-E0F1-764B-BB46-776B2E405282}" presName="sibTrans" presStyleCnt="0"/>
      <dgm:spPr/>
    </dgm:pt>
    <dgm:pt modelId="{A02E5F2D-A99B-554A-8B89-A0D481DD1266}" type="pres">
      <dgm:prSet presAssocID="{DB583803-C30C-3849-BDFD-2C8417D196E6}" presName="composite" presStyleCnt="0"/>
      <dgm:spPr/>
    </dgm:pt>
    <dgm:pt modelId="{8AFF6BAF-C38B-1045-BB86-39BF3493E0F7}" type="pres">
      <dgm:prSet presAssocID="{DB583803-C30C-3849-BDFD-2C8417D196E6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7E4E4CC4-FC86-1E4D-884D-8C8D521A92EC}" type="presOf" srcId="{414C543E-310A-084D-9F44-DD92F3D1F662}" destId="{E309B3C1-49BC-8C44-8A24-32BE1775BE85}" srcOrd="0" destOrd="0" presId="urn:microsoft.com/office/officeart/2005/8/layout/StepDownProcess"/>
    <dgm:cxn modelId="{DE4707D9-996C-D842-81D6-632C5EDEA05E}" type="presOf" srcId="{DB583803-C30C-3849-BDFD-2C8417D196E6}" destId="{8AFF6BAF-C38B-1045-BB86-39BF3493E0F7}" srcOrd="0" destOrd="0" presId="urn:microsoft.com/office/officeart/2005/8/layout/StepDownProcess"/>
    <dgm:cxn modelId="{D2278AEB-95B5-464F-8825-0D3BC0416F34}" srcId="{D8CAE264-0CB7-9446-8145-1DC981E90240}" destId="{414C543E-310A-084D-9F44-DD92F3D1F662}" srcOrd="0" destOrd="0" parTransId="{94A8BCA6-8D90-B349-A59E-7D79C303B2E9}" sibTransId="{0A745695-E0F1-764B-BB46-776B2E405282}"/>
    <dgm:cxn modelId="{24EEADEE-830F-BB48-8483-CA4C2E5DE8C2}" srcId="{D8CAE264-0CB7-9446-8145-1DC981E90240}" destId="{DB583803-C30C-3849-BDFD-2C8417D196E6}" srcOrd="1" destOrd="0" parTransId="{A8F144D0-C164-D741-AC31-66762FB96A59}" sibTransId="{52CA5B16-AB35-A44C-9004-5DCAB3D03A1B}"/>
    <dgm:cxn modelId="{5432ADF6-3ADE-4D4E-B201-5E630AE81A59}" type="presOf" srcId="{D8CAE264-0CB7-9446-8145-1DC981E90240}" destId="{C9BFD8A7-B6DC-F841-B93D-B9D941041291}" srcOrd="0" destOrd="0" presId="urn:microsoft.com/office/officeart/2005/8/layout/StepDownProcess"/>
    <dgm:cxn modelId="{EE1A84CE-07AF-554C-8E59-C3E2C58E0EDD}" type="presParOf" srcId="{C9BFD8A7-B6DC-F841-B93D-B9D941041291}" destId="{CF821528-9962-E841-9A04-26FF794E4475}" srcOrd="0" destOrd="0" presId="urn:microsoft.com/office/officeart/2005/8/layout/StepDownProcess"/>
    <dgm:cxn modelId="{E2E395C2-B341-6D4F-B2EC-22382D8FE3CD}" type="presParOf" srcId="{CF821528-9962-E841-9A04-26FF794E4475}" destId="{792501E5-BE4B-BF41-A16B-8FAE898BC7A0}" srcOrd="0" destOrd="0" presId="urn:microsoft.com/office/officeart/2005/8/layout/StepDownProcess"/>
    <dgm:cxn modelId="{AA149A44-7869-154E-AB88-E82A7E0C8E15}" type="presParOf" srcId="{CF821528-9962-E841-9A04-26FF794E4475}" destId="{E309B3C1-49BC-8C44-8A24-32BE1775BE85}" srcOrd="1" destOrd="0" presId="urn:microsoft.com/office/officeart/2005/8/layout/StepDownProcess"/>
    <dgm:cxn modelId="{C2CBB206-9467-AB46-8B3D-E0FDABFA474F}" type="presParOf" srcId="{CF821528-9962-E841-9A04-26FF794E4475}" destId="{591A14DC-7F3C-8D40-A020-91764850FCA5}" srcOrd="2" destOrd="0" presId="urn:microsoft.com/office/officeart/2005/8/layout/StepDownProcess"/>
    <dgm:cxn modelId="{2AAD0C27-D8D3-BE48-88AB-CFC6994EF872}" type="presParOf" srcId="{C9BFD8A7-B6DC-F841-B93D-B9D941041291}" destId="{A208F8C5-A1D0-5449-9810-12995D3830B7}" srcOrd="1" destOrd="0" presId="urn:microsoft.com/office/officeart/2005/8/layout/StepDownProcess"/>
    <dgm:cxn modelId="{0D334E8B-D981-C040-8CFB-DF0D5D57E321}" type="presParOf" srcId="{C9BFD8A7-B6DC-F841-B93D-B9D941041291}" destId="{A02E5F2D-A99B-554A-8B89-A0D481DD1266}" srcOrd="2" destOrd="0" presId="urn:microsoft.com/office/officeart/2005/8/layout/StepDownProcess"/>
    <dgm:cxn modelId="{A0146C20-2DB9-504E-8D92-3601AC848103}" type="presParOf" srcId="{A02E5F2D-A99B-554A-8B89-A0D481DD1266}" destId="{8AFF6BAF-C38B-1045-BB86-39BF3493E0F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5359E9-399D-6F44-817C-252622E51577}" type="doc">
      <dgm:prSet loTypeId="urn:microsoft.com/office/officeart/2009/3/layout/RandomtoResult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2C8A64A5-D5D4-944D-8652-0F12FFEDB8C8}">
      <dgm:prSet phldrT="[Testo]"/>
      <dgm:spPr/>
      <dgm:t>
        <a:bodyPr/>
        <a:lstStyle/>
        <a:p>
          <a:r>
            <a:rPr lang="it-IT" dirty="0"/>
            <a:t>capitale territoriale</a:t>
          </a:r>
        </a:p>
      </dgm:t>
    </dgm:pt>
    <dgm:pt modelId="{7C8A94C1-7204-6C4A-8EBA-A36772B7352E}" type="parTrans" cxnId="{87304E0E-F4C4-8944-B617-10C241E86E66}">
      <dgm:prSet/>
      <dgm:spPr/>
      <dgm:t>
        <a:bodyPr/>
        <a:lstStyle/>
        <a:p>
          <a:endParaRPr lang="it-IT"/>
        </a:p>
      </dgm:t>
    </dgm:pt>
    <dgm:pt modelId="{1A48E317-8857-6F44-95F2-E22FF512D2A9}" type="sibTrans" cxnId="{87304E0E-F4C4-8944-B617-10C241E86E66}">
      <dgm:prSet/>
      <dgm:spPr/>
      <dgm:t>
        <a:bodyPr/>
        <a:lstStyle/>
        <a:p>
          <a:endParaRPr lang="it-IT"/>
        </a:p>
      </dgm:t>
    </dgm:pt>
    <dgm:pt modelId="{1FC80A1D-36E3-544C-B78F-753836079085}">
      <dgm:prSet phldrT="[Testo]"/>
      <dgm:spPr/>
      <dgm:t>
        <a:bodyPr/>
        <a:lstStyle/>
        <a:p>
          <a:r>
            <a:rPr lang="it-IT" dirty="0"/>
            <a:t>Catene del valore</a:t>
          </a:r>
        </a:p>
      </dgm:t>
    </dgm:pt>
    <dgm:pt modelId="{EC3DE94C-57B0-1D48-932B-5ABE1A690FDF}" type="parTrans" cxnId="{B757D05C-939C-9D47-BFF9-358E27456912}">
      <dgm:prSet/>
      <dgm:spPr/>
      <dgm:t>
        <a:bodyPr/>
        <a:lstStyle/>
        <a:p>
          <a:endParaRPr lang="it-IT"/>
        </a:p>
      </dgm:t>
    </dgm:pt>
    <dgm:pt modelId="{6EC93332-152D-DE4B-B7F7-FAA5D074DE6C}" type="sibTrans" cxnId="{B757D05C-939C-9D47-BFF9-358E27456912}">
      <dgm:prSet/>
      <dgm:spPr/>
      <dgm:t>
        <a:bodyPr/>
        <a:lstStyle/>
        <a:p>
          <a:endParaRPr lang="it-IT"/>
        </a:p>
      </dgm:t>
    </dgm:pt>
    <dgm:pt modelId="{1C43F34C-D2E5-2E47-BB56-254A086B9CE6}">
      <dgm:prSet phldrT="[Testo]"/>
      <dgm:spPr/>
      <dgm:t>
        <a:bodyPr/>
        <a:lstStyle/>
        <a:p>
          <a:r>
            <a:rPr lang="it-IT" dirty="0"/>
            <a:t>production</a:t>
          </a:r>
        </a:p>
      </dgm:t>
    </dgm:pt>
    <dgm:pt modelId="{DF39B88F-7F8C-504C-8202-E44E003CAF17}" type="parTrans" cxnId="{814E1EB2-5C8E-4742-B4B1-E69FC55D32DD}">
      <dgm:prSet/>
      <dgm:spPr/>
      <dgm:t>
        <a:bodyPr/>
        <a:lstStyle/>
        <a:p>
          <a:endParaRPr lang="it-IT"/>
        </a:p>
      </dgm:t>
    </dgm:pt>
    <dgm:pt modelId="{3E426685-D162-DC4B-904B-48AE2487B0F5}" type="sibTrans" cxnId="{814E1EB2-5C8E-4742-B4B1-E69FC55D32DD}">
      <dgm:prSet/>
      <dgm:spPr/>
      <dgm:t>
        <a:bodyPr/>
        <a:lstStyle/>
        <a:p>
          <a:endParaRPr lang="it-IT"/>
        </a:p>
      </dgm:t>
    </dgm:pt>
    <dgm:pt modelId="{855B3FE4-0B72-5B4A-B5F6-5A9BB909472D}">
      <dgm:prSet phldrT="[Testo]"/>
      <dgm:spPr/>
      <dgm:t>
        <a:bodyPr/>
        <a:lstStyle/>
        <a:p>
          <a:r>
            <a:rPr lang="it-IT" dirty="0"/>
            <a:t>processing</a:t>
          </a:r>
        </a:p>
      </dgm:t>
    </dgm:pt>
    <dgm:pt modelId="{E7FC81AE-5628-884B-9B86-2919C63DD910}" type="parTrans" cxnId="{F6593622-47B2-CB4C-A98C-9AE3CD9A4FC1}">
      <dgm:prSet/>
      <dgm:spPr/>
      <dgm:t>
        <a:bodyPr/>
        <a:lstStyle/>
        <a:p>
          <a:endParaRPr lang="it-IT"/>
        </a:p>
      </dgm:t>
    </dgm:pt>
    <dgm:pt modelId="{2C6A9238-3E5C-E549-99C6-9A8F027AF36E}" type="sibTrans" cxnId="{F6593622-47B2-CB4C-A98C-9AE3CD9A4FC1}">
      <dgm:prSet/>
      <dgm:spPr/>
      <dgm:t>
        <a:bodyPr/>
        <a:lstStyle/>
        <a:p>
          <a:endParaRPr lang="it-IT"/>
        </a:p>
      </dgm:t>
    </dgm:pt>
    <dgm:pt modelId="{8D967D37-C377-C844-B3A4-370B9C2F8C95}">
      <dgm:prSet phldrT="[Testo]"/>
      <dgm:spPr/>
      <dgm:t>
        <a:bodyPr/>
        <a:lstStyle/>
        <a:p>
          <a:r>
            <a:rPr lang="it-IT" dirty="0"/>
            <a:t>Valore</a:t>
          </a:r>
        </a:p>
      </dgm:t>
    </dgm:pt>
    <dgm:pt modelId="{AF2C9F9F-22B5-FB41-9E2F-0B5901415B60}" type="parTrans" cxnId="{A71E1444-A1E1-FE4A-B85F-8FCB2D8F2211}">
      <dgm:prSet/>
      <dgm:spPr/>
      <dgm:t>
        <a:bodyPr/>
        <a:lstStyle/>
        <a:p>
          <a:endParaRPr lang="it-IT"/>
        </a:p>
      </dgm:t>
    </dgm:pt>
    <dgm:pt modelId="{AF9A4C0E-D1C1-D741-82FB-FFD3F388D14F}" type="sibTrans" cxnId="{A71E1444-A1E1-FE4A-B85F-8FCB2D8F2211}">
      <dgm:prSet/>
      <dgm:spPr/>
      <dgm:t>
        <a:bodyPr/>
        <a:lstStyle/>
        <a:p>
          <a:endParaRPr lang="it-IT"/>
        </a:p>
      </dgm:t>
    </dgm:pt>
    <dgm:pt modelId="{CBB53977-2F3D-6247-B35D-CC4A32C35D64}">
      <dgm:prSet phldrT="[Testo]"/>
      <dgm:spPr/>
      <dgm:t>
        <a:bodyPr/>
        <a:lstStyle/>
        <a:p>
          <a:r>
            <a:rPr lang="it-IT" dirty="0"/>
            <a:t>Consumers</a:t>
          </a:r>
        </a:p>
        <a:p>
          <a:r>
            <a:rPr lang="it-IT" dirty="0"/>
            <a:t>Community</a:t>
          </a:r>
        </a:p>
      </dgm:t>
    </dgm:pt>
    <dgm:pt modelId="{50925EB8-F230-EF41-AECF-17370F684836}" type="parTrans" cxnId="{CA2F24EC-DFF5-E348-819B-CDF9201EA5F4}">
      <dgm:prSet/>
      <dgm:spPr/>
      <dgm:t>
        <a:bodyPr/>
        <a:lstStyle/>
        <a:p>
          <a:endParaRPr lang="it-IT"/>
        </a:p>
      </dgm:t>
    </dgm:pt>
    <dgm:pt modelId="{E537F737-550A-A242-AD43-B81EDD301596}" type="sibTrans" cxnId="{CA2F24EC-DFF5-E348-819B-CDF9201EA5F4}">
      <dgm:prSet/>
      <dgm:spPr/>
      <dgm:t>
        <a:bodyPr/>
        <a:lstStyle/>
        <a:p>
          <a:endParaRPr lang="it-IT"/>
        </a:p>
      </dgm:t>
    </dgm:pt>
    <dgm:pt modelId="{676D0ED4-5F14-054C-AB29-2DDC02A093C8}">
      <dgm:prSet phldrT="[Testo]"/>
      <dgm:spPr/>
      <dgm:t>
        <a:bodyPr/>
        <a:lstStyle/>
        <a:p>
          <a:r>
            <a:rPr lang="it-IT" dirty="0" err="1"/>
            <a:t>distribution</a:t>
          </a:r>
          <a:endParaRPr lang="it-IT" dirty="0"/>
        </a:p>
      </dgm:t>
    </dgm:pt>
    <dgm:pt modelId="{D2AECDE8-B9E6-F14A-9FB3-A70DB597BA37}" type="parTrans" cxnId="{32475F84-0A4A-AA40-B832-DB9DC1F37432}">
      <dgm:prSet/>
      <dgm:spPr/>
      <dgm:t>
        <a:bodyPr/>
        <a:lstStyle/>
        <a:p>
          <a:endParaRPr lang="it-IT"/>
        </a:p>
      </dgm:t>
    </dgm:pt>
    <dgm:pt modelId="{ECAA3971-7297-E847-96EA-3B3866AA49F9}" type="sibTrans" cxnId="{32475F84-0A4A-AA40-B832-DB9DC1F37432}">
      <dgm:prSet/>
      <dgm:spPr/>
      <dgm:t>
        <a:bodyPr/>
        <a:lstStyle/>
        <a:p>
          <a:endParaRPr lang="it-IT"/>
        </a:p>
      </dgm:t>
    </dgm:pt>
    <dgm:pt modelId="{1C8CB702-AA59-414D-8B87-36BFD99ED24A}">
      <dgm:prSet phldrT="[Testo]"/>
      <dgm:spPr/>
      <dgm:t>
        <a:bodyPr/>
        <a:lstStyle/>
        <a:p>
          <a:r>
            <a:rPr lang="it-IT" dirty="0" err="1"/>
            <a:t>natural</a:t>
          </a:r>
          <a:endParaRPr lang="it-IT" dirty="0"/>
        </a:p>
      </dgm:t>
    </dgm:pt>
    <dgm:pt modelId="{C72359E2-42A6-1D43-93DE-CEA35FDC7C8B}" type="sibTrans" cxnId="{F8C6919F-A973-6447-B68D-41D089AD89F6}">
      <dgm:prSet/>
      <dgm:spPr/>
      <dgm:t>
        <a:bodyPr/>
        <a:lstStyle/>
        <a:p>
          <a:endParaRPr lang="it-IT"/>
        </a:p>
      </dgm:t>
    </dgm:pt>
    <dgm:pt modelId="{6296BA1F-8AEA-704F-8DCF-14924FB2D093}" type="parTrans" cxnId="{F8C6919F-A973-6447-B68D-41D089AD89F6}">
      <dgm:prSet/>
      <dgm:spPr/>
      <dgm:t>
        <a:bodyPr/>
        <a:lstStyle/>
        <a:p>
          <a:endParaRPr lang="it-IT"/>
        </a:p>
      </dgm:t>
    </dgm:pt>
    <dgm:pt modelId="{C49CE1C4-6943-5E4F-A60E-5F9D5B1F24BF}">
      <dgm:prSet phldrT="[Testo]"/>
      <dgm:spPr/>
      <dgm:t>
        <a:bodyPr/>
        <a:lstStyle/>
        <a:p>
          <a:r>
            <a:rPr lang="it-IT" dirty="0"/>
            <a:t>human</a:t>
          </a:r>
        </a:p>
      </dgm:t>
    </dgm:pt>
    <dgm:pt modelId="{290F072E-48F4-AA4C-8814-FB24DFE5374B}" type="sibTrans" cxnId="{D243030E-70AE-BE4D-B498-ED8CE6072118}">
      <dgm:prSet/>
      <dgm:spPr/>
      <dgm:t>
        <a:bodyPr/>
        <a:lstStyle/>
        <a:p>
          <a:endParaRPr lang="it-IT"/>
        </a:p>
      </dgm:t>
    </dgm:pt>
    <dgm:pt modelId="{8A9E4928-DD48-B943-B399-2A2F885EDD8D}" type="parTrans" cxnId="{D243030E-70AE-BE4D-B498-ED8CE6072118}">
      <dgm:prSet/>
      <dgm:spPr/>
      <dgm:t>
        <a:bodyPr/>
        <a:lstStyle/>
        <a:p>
          <a:endParaRPr lang="it-IT"/>
        </a:p>
      </dgm:t>
    </dgm:pt>
    <dgm:pt modelId="{5382DDE1-FEDC-5E4B-A914-3F96BD7F4651}">
      <dgm:prSet phldrT="[Testo]"/>
      <dgm:spPr/>
      <dgm:t>
        <a:bodyPr/>
        <a:lstStyle/>
        <a:p>
          <a:r>
            <a:rPr lang="it-IT" dirty="0"/>
            <a:t>social</a:t>
          </a:r>
        </a:p>
      </dgm:t>
    </dgm:pt>
    <dgm:pt modelId="{224CF244-5D57-2A4C-9F69-68156D30E231}" type="sibTrans" cxnId="{08BDC8FA-E96D-1949-83F5-0AF1D8752D18}">
      <dgm:prSet/>
      <dgm:spPr/>
      <dgm:t>
        <a:bodyPr/>
        <a:lstStyle/>
        <a:p>
          <a:endParaRPr lang="it-IT"/>
        </a:p>
      </dgm:t>
    </dgm:pt>
    <dgm:pt modelId="{2436FFEC-DD37-BD42-913F-E3A2779C0CBE}" type="parTrans" cxnId="{08BDC8FA-E96D-1949-83F5-0AF1D8752D18}">
      <dgm:prSet/>
      <dgm:spPr/>
      <dgm:t>
        <a:bodyPr/>
        <a:lstStyle/>
        <a:p>
          <a:endParaRPr lang="it-IT"/>
        </a:p>
      </dgm:t>
    </dgm:pt>
    <dgm:pt modelId="{9C536790-6203-CB47-98B7-822BFC159FE0}">
      <dgm:prSet phldrT="[Testo]"/>
      <dgm:spPr/>
      <dgm:t>
        <a:bodyPr/>
        <a:lstStyle/>
        <a:p>
          <a:r>
            <a:rPr lang="it-IT" dirty="0"/>
            <a:t>cultural</a:t>
          </a:r>
        </a:p>
      </dgm:t>
    </dgm:pt>
    <dgm:pt modelId="{01D91CE9-49F6-F74C-934C-749F4A05ECE1}" type="sibTrans" cxnId="{C12477E6-F36E-8D4C-8F5A-C39E398C2615}">
      <dgm:prSet/>
      <dgm:spPr/>
      <dgm:t>
        <a:bodyPr/>
        <a:lstStyle/>
        <a:p>
          <a:endParaRPr lang="it-IT"/>
        </a:p>
      </dgm:t>
    </dgm:pt>
    <dgm:pt modelId="{0FBCB91F-6E26-FB47-91BF-B4E22F38D545}" type="parTrans" cxnId="{C12477E6-F36E-8D4C-8F5A-C39E398C2615}">
      <dgm:prSet/>
      <dgm:spPr/>
      <dgm:t>
        <a:bodyPr/>
        <a:lstStyle/>
        <a:p>
          <a:endParaRPr lang="it-IT"/>
        </a:p>
      </dgm:t>
    </dgm:pt>
    <dgm:pt modelId="{776AE893-109E-8B40-8DB7-1ADE54C26422}">
      <dgm:prSet phldrT="[Testo]"/>
      <dgm:spPr/>
      <dgm:t>
        <a:bodyPr/>
        <a:lstStyle/>
        <a:p>
          <a:r>
            <a:rPr lang="it-IT" dirty="0" err="1"/>
            <a:t>institutional</a:t>
          </a:r>
          <a:endParaRPr lang="it-IT" dirty="0"/>
        </a:p>
      </dgm:t>
    </dgm:pt>
    <dgm:pt modelId="{2FD7A4B5-FE0B-CD45-8A84-C59DDECA8836}" type="parTrans" cxnId="{058DD7FB-D840-9746-8B7E-CD7EF9E8CA48}">
      <dgm:prSet/>
      <dgm:spPr/>
    </dgm:pt>
    <dgm:pt modelId="{3E52675B-044A-104F-9E0A-D9043158259D}" type="sibTrans" cxnId="{058DD7FB-D840-9746-8B7E-CD7EF9E8CA48}">
      <dgm:prSet/>
      <dgm:spPr/>
    </dgm:pt>
    <dgm:pt modelId="{0104BB75-BE3B-B74E-A779-D6430261EE12}" type="pres">
      <dgm:prSet presAssocID="{D65359E9-399D-6F44-817C-252622E51577}" presName="Name0" presStyleCnt="0">
        <dgm:presLayoutVars>
          <dgm:dir/>
          <dgm:animOne val="branch"/>
          <dgm:animLvl val="lvl"/>
        </dgm:presLayoutVars>
      </dgm:prSet>
      <dgm:spPr/>
    </dgm:pt>
    <dgm:pt modelId="{023D9480-9E18-B740-840A-6BF79E0426CA}" type="pres">
      <dgm:prSet presAssocID="{2C8A64A5-D5D4-944D-8652-0F12FFEDB8C8}" presName="chaos" presStyleCnt="0"/>
      <dgm:spPr/>
    </dgm:pt>
    <dgm:pt modelId="{7DA8A064-EE2C-7E4C-88E0-B7BE1A708714}" type="pres">
      <dgm:prSet presAssocID="{2C8A64A5-D5D4-944D-8652-0F12FFEDB8C8}" presName="parTx1" presStyleLbl="revTx" presStyleIdx="0" presStyleCnt="5"/>
      <dgm:spPr/>
    </dgm:pt>
    <dgm:pt modelId="{AFB1ADD7-C8DA-9346-911C-C479EB781D61}" type="pres">
      <dgm:prSet presAssocID="{2C8A64A5-D5D4-944D-8652-0F12FFEDB8C8}" presName="desTx1" presStyleLbl="revTx" presStyleIdx="1" presStyleCnt="5">
        <dgm:presLayoutVars>
          <dgm:bulletEnabled val="1"/>
        </dgm:presLayoutVars>
      </dgm:prSet>
      <dgm:spPr/>
    </dgm:pt>
    <dgm:pt modelId="{3B0A664B-CDE0-E240-B1BF-94A5D998135F}" type="pres">
      <dgm:prSet presAssocID="{2C8A64A5-D5D4-944D-8652-0F12FFEDB8C8}" presName="c1" presStyleLbl="node1" presStyleIdx="0" presStyleCnt="19"/>
      <dgm:spPr/>
    </dgm:pt>
    <dgm:pt modelId="{60317F92-1840-5A43-8E16-466E06584672}" type="pres">
      <dgm:prSet presAssocID="{2C8A64A5-D5D4-944D-8652-0F12FFEDB8C8}" presName="c2" presStyleLbl="node1" presStyleIdx="1" presStyleCnt="19"/>
      <dgm:spPr/>
    </dgm:pt>
    <dgm:pt modelId="{55F8775A-8E6F-2F4C-B13B-E359630FD587}" type="pres">
      <dgm:prSet presAssocID="{2C8A64A5-D5D4-944D-8652-0F12FFEDB8C8}" presName="c3" presStyleLbl="node1" presStyleIdx="2" presStyleCnt="19"/>
      <dgm:spPr/>
    </dgm:pt>
    <dgm:pt modelId="{124F1DD2-DC64-EE48-B64D-E9299537365A}" type="pres">
      <dgm:prSet presAssocID="{2C8A64A5-D5D4-944D-8652-0F12FFEDB8C8}" presName="c4" presStyleLbl="node1" presStyleIdx="3" presStyleCnt="19"/>
      <dgm:spPr/>
    </dgm:pt>
    <dgm:pt modelId="{D8FC2D64-126D-BF45-81F2-3F44EFB6072D}" type="pres">
      <dgm:prSet presAssocID="{2C8A64A5-D5D4-944D-8652-0F12FFEDB8C8}" presName="c5" presStyleLbl="node1" presStyleIdx="4" presStyleCnt="19"/>
      <dgm:spPr/>
    </dgm:pt>
    <dgm:pt modelId="{39A3CE25-192C-7E4F-A8DB-833E8C9E5D6C}" type="pres">
      <dgm:prSet presAssocID="{2C8A64A5-D5D4-944D-8652-0F12FFEDB8C8}" presName="c6" presStyleLbl="node1" presStyleIdx="5" presStyleCnt="19"/>
      <dgm:spPr/>
    </dgm:pt>
    <dgm:pt modelId="{0651AB41-3906-BB44-9CCC-B8BDB28B3E74}" type="pres">
      <dgm:prSet presAssocID="{2C8A64A5-D5D4-944D-8652-0F12FFEDB8C8}" presName="c7" presStyleLbl="node1" presStyleIdx="6" presStyleCnt="19"/>
      <dgm:spPr/>
    </dgm:pt>
    <dgm:pt modelId="{AB3745C7-5F44-D440-BB34-3B7B56EEDC57}" type="pres">
      <dgm:prSet presAssocID="{2C8A64A5-D5D4-944D-8652-0F12FFEDB8C8}" presName="c8" presStyleLbl="node1" presStyleIdx="7" presStyleCnt="19"/>
      <dgm:spPr/>
    </dgm:pt>
    <dgm:pt modelId="{5EEB0046-E09D-E845-94E0-CFE2141DA0C6}" type="pres">
      <dgm:prSet presAssocID="{2C8A64A5-D5D4-944D-8652-0F12FFEDB8C8}" presName="c9" presStyleLbl="node1" presStyleIdx="8" presStyleCnt="19"/>
      <dgm:spPr/>
    </dgm:pt>
    <dgm:pt modelId="{9EDB51EF-9DA6-5244-A9D8-A3E2E2B158D1}" type="pres">
      <dgm:prSet presAssocID="{2C8A64A5-D5D4-944D-8652-0F12FFEDB8C8}" presName="c10" presStyleLbl="node1" presStyleIdx="9" presStyleCnt="19"/>
      <dgm:spPr/>
    </dgm:pt>
    <dgm:pt modelId="{76197ECD-1CC9-1842-AD64-8AEBE72ABA84}" type="pres">
      <dgm:prSet presAssocID="{2C8A64A5-D5D4-944D-8652-0F12FFEDB8C8}" presName="c11" presStyleLbl="node1" presStyleIdx="10" presStyleCnt="19"/>
      <dgm:spPr/>
    </dgm:pt>
    <dgm:pt modelId="{2411FF3C-F100-B642-B77B-371FB13F829A}" type="pres">
      <dgm:prSet presAssocID="{2C8A64A5-D5D4-944D-8652-0F12FFEDB8C8}" presName="c12" presStyleLbl="node1" presStyleIdx="11" presStyleCnt="19"/>
      <dgm:spPr/>
    </dgm:pt>
    <dgm:pt modelId="{4D077447-90B6-1645-B8F8-66BDED2E26EE}" type="pres">
      <dgm:prSet presAssocID="{2C8A64A5-D5D4-944D-8652-0F12FFEDB8C8}" presName="c13" presStyleLbl="node1" presStyleIdx="12" presStyleCnt="19"/>
      <dgm:spPr/>
    </dgm:pt>
    <dgm:pt modelId="{B4F22F13-1750-8941-97CE-FF233B5632EF}" type="pres">
      <dgm:prSet presAssocID="{2C8A64A5-D5D4-944D-8652-0F12FFEDB8C8}" presName="c14" presStyleLbl="node1" presStyleIdx="13" presStyleCnt="19"/>
      <dgm:spPr/>
    </dgm:pt>
    <dgm:pt modelId="{68790093-B758-3E42-AA70-EF8C36856636}" type="pres">
      <dgm:prSet presAssocID="{2C8A64A5-D5D4-944D-8652-0F12FFEDB8C8}" presName="c15" presStyleLbl="node1" presStyleIdx="14" presStyleCnt="19"/>
      <dgm:spPr/>
    </dgm:pt>
    <dgm:pt modelId="{05459D62-E9C4-534F-831E-075BFC72E3F6}" type="pres">
      <dgm:prSet presAssocID="{2C8A64A5-D5D4-944D-8652-0F12FFEDB8C8}" presName="c16" presStyleLbl="node1" presStyleIdx="15" presStyleCnt="19"/>
      <dgm:spPr/>
    </dgm:pt>
    <dgm:pt modelId="{2EE78AEC-A95A-E74C-A498-E03C677C5E53}" type="pres">
      <dgm:prSet presAssocID="{2C8A64A5-D5D4-944D-8652-0F12FFEDB8C8}" presName="c17" presStyleLbl="node1" presStyleIdx="16" presStyleCnt="19"/>
      <dgm:spPr/>
    </dgm:pt>
    <dgm:pt modelId="{0DA0DB79-6DE3-8F4B-ADB6-CEA0BF149AAF}" type="pres">
      <dgm:prSet presAssocID="{2C8A64A5-D5D4-944D-8652-0F12FFEDB8C8}" presName="c18" presStyleLbl="node1" presStyleIdx="17" presStyleCnt="19"/>
      <dgm:spPr/>
    </dgm:pt>
    <dgm:pt modelId="{F0A6796A-1192-8149-AA35-5EFE684D7891}" type="pres">
      <dgm:prSet presAssocID="{1A48E317-8857-6F44-95F2-E22FF512D2A9}" presName="chevronComposite1" presStyleCnt="0"/>
      <dgm:spPr/>
    </dgm:pt>
    <dgm:pt modelId="{0048F7FD-A811-C040-BC9B-A71482FBF430}" type="pres">
      <dgm:prSet presAssocID="{1A48E317-8857-6F44-95F2-E22FF512D2A9}" presName="chevron1" presStyleLbl="sibTrans2D1" presStyleIdx="0" presStyleCnt="2"/>
      <dgm:spPr/>
    </dgm:pt>
    <dgm:pt modelId="{74A329AF-8DCA-1B47-B6A8-8A76C7F9E68B}" type="pres">
      <dgm:prSet presAssocID="{1A48E317-8857-6F44-95F2-E22FF512D2A9}" presName="spChevron1" presStyleCnt="0"/>
      <dgm:spPr/>
    </dgm:pt>
    <dgm:pt modelId="{28A078EF-6BB0-C144-A31A-13B68A895CCD}" type="pres">
      <dgm:prSet presAssocID="{1FC80A1D-36E3-544C-B78F-753836079085}" presName="middle" presStyleCnt="0"/>
      <dgm:spPr/>
    </dgm:pt>
    <dgm:pt modelId="{45621E1A-FD91-A941-B5BA-B43C031B5585}" type="pres">
      <dgm:prSet presAssocID="{1FC80A1D-36E3-544C-B78F-753836079085}" presName="parTxMid" presStyleLbl="revTx" presStyleIdx="2" presStyleCnt="5"/>
      <dgm:spPr/>
    </dgm:pt>
    <dgm:pt modelId="{4C84434F-EF6B-B34C-A70F-4E788A20738F}" type="pres">
      <dgm:prSet presAssocID="{1FC80A1D-36E3-544C-B78F-753836079085}" presName="desTxMid" presStyleLbl="revTx" presStyleIdx="3" presStyleCnt="5">
        <dgm:presLayoutVars>
          <dgm:bulletEnabled val="1"/>
        </dgm:presLayoutVars>
      </dgm:prSet>
      <dgm:spPr/>
    </dgm:pt>
    <dgm:pt modelId="{023E01EA-D3FE-CE43-AE36-AC64A4041AED}" type="pres">
      <dgm:prSet presAssocID="{1FC80A1D-36E3-544C-B78F-753836079085}" presName="spMid" presStyleCnt="0"/>
      <dgm:spPr/>
    </dgm:pt>
    <dgm:pt modelId="{469DB0AD-969D-5E46-B891-58319E857357}" type="pres">
      <dgm:prSet presAssocID="{6EC93332-152D-DE4B-B7F7-FAA5D074DE6C}" presName="chevronComposite1" presStyleCnt="0"/>
      <dgm:spPr/>
    </dgm:pt>
    <dgm:pt modelId="{63439FED-C078-1044-BAC6-AF62EABC90E2}" type="pres">
      <dgm:prSet presAssocID="{6EC93332-152D-DE4B-B7F7-FAA5D074DE6C}" presName="chevron1" presStyleLbl="sibTrans2D1" presStyleIdx="1" presStyleCnt="2"/>
      <dgm:spPr/>
    </dgm:pt>
    <dgm:pt modelId="{2171EF06-E64C-024A-A03F-6B10A84FA703}" type="pres">
      <dgm:prSet presAssocID="{6EC93332-152D-DE4B-B7F7-FAA5D074DE6C}" presName="spChevron1" presStyleCnt="0"/>
      <dgm:spPr/>
    </dgm:pt>
    <dgm:pt modelId="{34FF5579-AE61-2F4E-85DC-E4ACC0B1F856}" type="pres">
      <dgm:prSet presAssocID="{8D967D37-C377-C844-B3A4-370B9C2F8C95}" presName="last" presStyleCnt="0"/>
      <dgm:spPr/>
    </dgm:pt>
    <dgm:pt modelId="{15B0BD68-9B51-5247-B330-C359BCC3C1D1}" type="pres">
      <dgm:prSet presAssocID="{8D967D37-C377-C844-B3A4-370B9C2F8C95}" presName="circleTx" presStyleLbl="node1" presStyleIdx="18" presStyleCnt="19"/>
      <dgm:spPr/>
    </dgm:pt>
    <dgm:pt modelId="{D4A54F56-CADE-4F4A-9862-9F0E8748C8A3}" type="pres">
      <dgm:prSet presAssocID="{8D967D37-C377-C844-B3A4-370B9C2F8C95}" presName="desTxN" presStyleLbl="revTx" presStyleIdx="4" presStyleCnt="5">
        <dgm:presLayoutVars>
          <dgm:bulletEnabled val="1"/>
        </dgm:presLayoutVars>
      </dgm:prSet>
      <dgm:spPr/>
    </dgm:pt>
    <dgm:pt modelId="{C10E0052-4E6A-0A4A-8BBC-B4E69C4BFAE6}" type="pres">
      <dgm:prSet presAssocID="{8D967D37-C377-C844-B3A4-370B9C2F8C95}" presName="spN" presStyleCnt="0"/>
      <dgm:spPr/>
    </dgm:pt>
  </dgm:ptLst>
  <dgm:cxnLst>
    <dgm:cxn modelId="{BB3A7701-EDF2-4442-80DA-EC1A08A9DDFF}" type="presOf" srcId="{2C8A64A5-D5D4-944D-8652-0F12FFEDB8C8}" destId="{7DA8A064-EE2C-7E4C-88E0-B7BE1A708714}" srcOrd="0" destOrd="0" presId="urn:microsoft.com/office/officeart/2009/3/layout/RandomtoResultProcess"/>
    <dgm:cxn modelId="{1CC6230D-0B74-254B-A72A-C7A7A4CCB9FA}" type="presOf" srcId="{5382DDE1-FEDC-5E4B-A914-3F96BD7F4651}" destId="{AFB1ADD7-C8DA-9346-911C-C479EB781D61}" srcOrd="0" destOrd="2" presId="urn:microsoft.com/office/officeart/2009/3/layout/RandomtoResultProcess"/>
    <dgm:cxn modelId="{D243030E-70AE-BE4D-B498-ED8CE6072118}" srcId="{2C8A64A5-D5D4-944D-8652-0F12FFEDB8C8}" destId="{C49CE1C4-6943-5E4F-A60E-5F9D5B1F24BF}" srcOrd="1" destOrd="0" parTransId="{8A9E4928-DD48-B943-B399-2A2F885EDD8D}" sibTransId="{290F072E-48F4-AA4C-8814-FB24DFE5374B}"/>
    <dgm:cxn modelId="{87304E0E-F4C4-8944-B617-10C241E86E66}" srcId="{D65359E9-399D-6F44-817C-252622E51577}" destId="{2C8A64A5-D5D4-944D-8652-0F12FFEDB8C8}" srcOrd="0" destOrd="0" parTransId="{7C8A94C1-7204-6C4A-8EBA-A36772B7352E}" sibTransId="{1A48E317-8857-6F44-95F2-E22FF512D2A9}"/>
    <dgm:cxn modelId="{CFBE8711-03F3-9D40-8E43-2AF6264A39EB}" type="presOf" srcId="{1FC80A1D-36E3-544C-B78F-753836079085}" destId="{45621E1A-FD91-A941-B5BA-B43C031B5585}" srcOrd="0" destOrd="0" presId="urn:microsoft.com/office/officeart/2009/3/layout/RandomtoResultProcess"/>
    <dgm:cxn modelId="{2D635715-A2CF-F54A-9D9F-A21CDD6307B9}" type="presOf" srcId="{CBB53977-2F3D-6247-B35D-CC4A32C35D64}" destId="{D4A54F56-CADE-4F4A-9862-9F0E8748C8A3}" srcOrd="0" destOrd="0" presId="urn:microsoft.com/office/officeart/2009/3/layout/RandomtoResultProcess"/>
    <dgm:cxn modelId="{F6593622-47B2-CB4C-A98C-9AE3CD9A4FC1}" srcId="{1FC80A1D-36E3-544C-B78F-753836079085}" destId="{855B3FE4-0B72-5B4A-B5F6-5A9BB909472D}" srcOrd="1" destOrd="0" parTransId="{E7FC81AE-5628-884B-9B86-2919C63DD910}" sibTransId="{2C6A9238-3E5C-E549-99C6-9A8F027AF36E}"/>
    <dgm:cxn modelId="{39C5052C-3742-2D4A-9D32-AE0F2CB1B128}" type="presOf" srcId="{676D0ED4-5F14-054C-AB29-2DDC02A093C8}" destId="{4C84434F-EF6B-B34C-A70F-4E788A20738F}" srcOrd="0" destOrd="2" presId="urn:microsoft.com/office/officeart/2009/3/layout/RandomtoResultProcess"/>
    <dgm:cxn modelId="{929D7234-EC27-6C48-AD7F-E2E07850721D}" type="presOf" srcId="{776AE893-109E-8B40-8DB7-1ADE54C26422}" destId="{AFB1ADD7-C8DA-9346-911C-C479EB781D61}" srcOrd="0" destOrd="4" presId="urn:microsoft.com/office/officeart/2009/3/layout/RandomtoResultProcess"/>
    <dgm:cxn modelId="{A71E1444-A1E1-FE4A-B85F-8FCB2D8F2211}" srcId="{D65359E9-399D-6F44-817C-252622E51577}" destId="{8D967D37-C377-C844-B3A4-370B9C2F8C95}" srcOrd="2" destOrd="0" parTransId="{AF2C9F9F-22B5-FB41-9E2F-0B5901415B60}" sibTransId="{AF9A4C0E-D1C1-D741-82FB-FFD3F388D14F}"/>
    <dgm:cxn modelId="{B757D05C-939C-9D47-BFF9-358E27456912}" srcId="{D65359E9-399D-6F44-817C-252622E51577}" destId="{1FC80A1D-36E3-544C-B78F-753836079085}" srcOrd="1" destOrd="0" parTransId="{EC3DE94C-57B0-1D48-932B-5ABE1A690FDF}" sibTransId="{6EC93332-152D-DE4B-B7F7-FAA5D074DE6C}"/>
    <dgm:cxn modelId="{32475F84-0A4A-AA40-B832-DB9DC1F37432}" srcId="{1FC80A1D-36E3-544C-B78F-753836079085}" destId="{676D0ED4-5F14-054C-AB29-2DDC02A093C8}" srcOrd="2" destOrd="0" parTransId="{D2AECDE8-B9E6-F14A-9FB3-A70DB597BA37}" sibTransId="{ECAA3971-7297-E847-96EA-3B3866AA49F9}"/>
    <dgm:cxn modelId="{F8C6919F-A973-6447-B68D-41D089AD89F6}" srcId="{2C8A64A5-D5D4-944D-8652-0F12FFEDB8C8}" destId="{1C8CB702-AA59-414D-8B87-36BFD99ED24A}" srcOrd="0" destOrd="0" parTransId="{6296BA1F-8AEA-704F-8DCF-14924FB2D093}" sibTransId="{C72359E2-42A6-1D43-93DE-CEA35FDC7C8B}"/>
    <dgm:cxn modelId="{6053EC9F-F6EE-8B43-A1E3-9C787D9C26AD}" type="presOf" srcId="{9C536790-6203-CB47-98B7-822BFC159FE0}" destId="{AFB1ADD7-C8DA-9346-911C-C479EB781D61}" srcOrd="0" destOrd="3" presId="urn:microsoft.com/office/officeart/2009/3/layout/RandomtoResultProcess"/>
    <dgm:cxn modelId="{814E1EB2-5C8E-4742-B4B1-E69FC55D32DD}" srcId="{1FC80A1D-36E3-544C-B78F-753836079085}" destId="{1C43F34C-D2E5-2E47-BB56-254A086B9CE6}" srcOrd="0" destOrd="0" parTransId="{DF39B88F-7F8C-504C-8202-E44E003CAF17}" sibTransId="{3E426685-D162-DC4B-904B-48AE2487B0F5}"/>
    <dgm:cxn modelId="{2B7457C0-C9DC-174C-9203-6DC74D96BDF1}" type="presOf" srcId="{855B3FE4-0B72-5B4A-B5F6-5A9BB909472D}" destId="{4C84434F-EF6B-B34C-A70F-4E788A20738F}" srcOrd="0" destOrd="1" presId="urn:microsoft.com/office/officeart/2009/3/layout/RandomtoResultProcess"/>
    <dgm:cxn modelId="{EFFC12CC-9568-5244-9CCF-4DCD5E31B19B}" type="presOf" srcId="{D65359E9-399D-6F44-817C-252622E51577}" destId="{0104BB75-BE3B-B74E-A779-D6430261EE12}" srcOrd="0" destOrd="0" presId="urn:microsoft.com/office/officeart/2009/3/layout/RandomtoResultProcess"/>
    <dgm:cxn modelId="{B70CD2CC-7D2F-DF4B-BDE1-97DEB971B8C6}" type="presOf" srcId="{1C8CB702-AA59-414D-8B87-36BFD99ED24A}" destId="{AFB1ADD7-C8DA-9346-911C-C479EB781D61}" srcOrd="0" destOrd="0" presId="urn:microsoft.com/office/officeart/2009/3/layout/RandomtoResultProcess"/>
    <dgm:cxn modelId="{2695D4DE-CA24-7847-BF35-F15B258457A2}" type="presOf" srcId="{1C43F34C-D2E5-2E47-BB56-254A086B9CE6}" destId="{4C84434F-EF6B-B34C-A70F-4E788A20738F}" srcOrd="0" destOrd="0" presId="urn:microsoft.com/office/officeart/2009/3/layout/RandomtoResultProcess"/>
    <dgm:cxn modelId="{9C3953DF-CD5F-4B41-AD8F-98FBC5E7AD7D}" type="presOf" srcId="{8D967D37-C377-C844-B3A4-370B9C2F8C95}" destId="{15B0BD68-9B51-5247-B330-C359BCC3C1D1}" srcOrd="0" destOrd="0" presId="urn:microsoft.com/office/officeart/2009/3/layout/RandomtoResultProcess"/>
    <dgm:cxn modelId="{C12477E6-F36E-8D4C-8F5A-C39E398C2615}" srcId="{2C8A64A5-D5D4-944D-8652-0F12FFEDB8C8}" destId="{9C536790-6203-CB47-98B7-822BFC159FE0}" srcOrd="3" destOrd="0" parTransId="{0FBCB91F-6E26-FB47-91BF-B4E22F38D545}" sibTransId="{01D91CE9-49F6-F74C-934C-749F4A05ECE1}"/>
    <dgm:cxn modelId="{8598C2E7-031A-F24E-80F9-54E9F3CBF0C4}" type="presOf" srcId="{C49CE1C4-6943-5E4F-A60E-5F9D5B1F24BF}" destId="{AFB1ADD7-C8DA-9346-911C-C479EB781D61}" srcOrd="0" destOrd="1" presId="urn:microsoft.com/office/officeart/2009/3/layout/RandomtoResultProcess"/>
    <dgm:cxn modelId="{CA2F24EC-DFF5-E348-819B-CDF9201EA5F4}" srcId="{8D967D37-C377-C844-B3A4-370B9C2F8C95}" destId="{CBB53977-2F3D-6247-B35D-CC4A32C35D64}" srcOrd="0" destOrd="0" parTransId="{50925EB8-F230-EF41-AECF-17370F684836}" sibTransId="{E537F737-550A-A242-AD43-B81EDD301596}"/>
    <dgm:cxn modelId="{08BDC8FA-E96D-1949-83F5-0AF1D8752D18}" srcId="{2C8A64A5-D5D4-944D-8652-0F12FFEDB8C8}" destId="{5382DDE1-FEDC-5E4B-A914-3F96BD7F4651}" srcOrd="2" destOrd="0" parTransId="{2436FFEC-DD37-BD42-913F-E3A2779C0CBE}" sibTransId="{224CF244-5D57-2A4C-9F69-68156D30E231}"/>
    <dgm:cxn modelId="{058DD7FB-D840-9746-8B7E-CD7EF9E8CA48}" srcId="{2C8A64A5-D5D4-944D-8652-0F12FFEDB8C8}" destId="{776AE893-109E-8B40-8DB7-1ADE54C26422}" srcOrd="4" destOrd="0" parTransId="{2FD7A4B5-FE0B-CD45-8A84-C59DDECA8836}" sibTransId="{3E52675B-044A-104F-9E0A-D9043158259D}"/>
    <dgm:cxn modelId="{564F8020-AA32-F641-9C4D-9F7DD1AFFE77}" type="presParOf" srcId="{0104BB75-BE3B-B74E-A779-D6430261EE12}" destId="{023D9480-9E18-B740-840A-6BF79E0426CA}" srcOrd="0" destOrd="0" presId="urn:microsoft.com/office/officeart/2009/3/layout/RandomtoResultProcess"/>
    <dgm:cxn modelId="{FB837D2A-1AB2-9349-B8E7-A3890707DFB0}" type="presParOf" srcId="{023D9480-9E18-B740-840A-6BF79E0426CA}" destId="{7DA8A064-EE2C-7E4C-88E0-B7BE1A708714}" srcOrd="0" destOrd="0" presId="urn:microsoft.com/office/officeart/2009/3/layout/RandomtoResultProcess"/>
    <dgm:cxn modelId="{4AED42C9-390A-9748-9921-9A7C2CB96896}" type="presParOf" srcId="{023D9480-9E18-B740-840A-6BF79E0426CA}" destId="{AFB1ADD7-C8DA-9346-911C-C479EB781D61}" srcOrd="1" destOrd="0" presId="urn:microsoft.com/office/officeart/2009/3/layout/RandomtoResultProcess"/>
    <dgm:cxn modelId="{41F12EB1-1B49-1849-98C2-FD725384173B}" type="presParOf" srcId="{023D9480-9E18-B740-840A-6BF79E0426CA}" destId="{3B0A664B-CDE0-E240-B1BF-94A5D998135F}" srcOrd="2" destOrd="0" presId="urn:microsoft.com/office/officeart/2009/3/layout/RandomtoResultProcess"/>
    <dgm:cxn modelId="{A1652D29-4D80-D14E-8DEA-F916123B6794}" type="presParOf" srcId="{023D9480-9E18-B740-840A-6BF79E0426CA}" destId="{60317F92-1840-5A43-8E16-466E06584672}" srcOrd="3" destOrd="0" presId="urn:microsoft.com/office/officeart/2009/3/layout/RandomtoResultProcess"/>
    <dgm:cxn modelId="{9D9BBF86-0AED-3B47-B188-696CF4B1F018}" type="presParOf" srcId="{023D9480-9E18-B740-840A-6BF79E0426CA}" destId="{55F8775A-8E6F-2F4C-B13B-E359630FD587}" srcOrd="4" destOrd="0" presId="urn:microsoft.com/office/officeart/2009/3/layout/RandomtoResultProcess"/>
    <dgm:cxn modelId="{55F9E6CB-CF79-3641-B70B-D5B546989384}" type="presParOf" srcId="{023D9480-9E18-B740-840A-6BF79E0426CA}" destId="{124F1DD2-DC64-EE48-B64D-E9299537365A}" srcOrd="5" destOrd="0" presId="urn:microsoft.com/office/officeart/2009/3/layout/RandomtoResultProcess"/>
    <dgm:cxn modelId="{E8481F34-10DD-904D-83A4-5002409EADB7}" type="presParOf" srcId="{023D9480-9E18-B740-840A-6BF79E0426CA}" destId="{D8FC2D64-126D-BF45-81F2-3F44EFB6072D}" srcOrd="6" destOrd="0" presId="urn:microsoft.com/office/officeart/2009/3/layout/RandomtoResultProcess"/>
    <dgm:cxn modelId="{053D066E-C227-004D-939A-73F43C1D0A94}" type="presParOf" srcId="{023D9480-9E18-B740-840A-6BF79E0426CA}" destId="{39A3CE25-192C-7E4F-A8DB-833E8C9E5D6C}" srcOrd="7" destOrd="0" presId="urn:microsoft.com/office/officeart/2009/3/layout/RandomtoResultProcess"/>
    <dgm:cxn modelId="{064F02D9-2247-344C-A174-622E793EBDA4}" type="presParOf" srcId="{023D9480-9E18-B740-840A-6BF79E0426CA}" destId="{0651AB41-3906-BB44-9CCC-B8BDB28B3E74}" srcOrd="8" destOrd="0" presId="urn:microsoft.com/office/officeart/2009/3/layout/RandomtoResultProcess"/>
    <dgm:cxn modelId="{13D12560-47E5-2A42-BB7E-0CA3C17C0FCD}" type="presParOf" srcId="{023D9480-9E18-B740-840A-6BF79E0426CA}" destId="{AB3745C7-5F44-D440-BB34-3B7B56EEDC57}" srcOrd="9" destOrd="0" presId="urn:microsoft.com/office/officeart/2009/3/layout/RandomtoResultProcess"/>
    <dgm:cxn modelId="{E4A4B9FD-9B7D-B74F-84AE-924F7D9D6609}" type="presParOf" srcId="{023D9480-9E18-B740-840A-6BF79E0426CA}" destId="{5EEB0046-E09D-E845-94E0-CFE2141DA0C6}" srcOrd="10" destOrd="0" presId="urn:microsoft.com/office/officeart/2009/3/layout/RandomtoResultProcess"/>
    <dgm:cxn modelId="{F6C7A4A1-F798-7543-B22C-7C57FABEAB40}" type="presParOf" srcId="{023D9480-9E18-B740-840A-6BF79E0426CA}" destId="{9EDB51EF-9DA6-5244-A9D8-A3E2E2B158D1}" srcOrd="11" destOrd="0" presId="urn:microsoft.com/office/officeart/2009/3/layout/RandomtoResultProcess"/>
    <dgm:cxn modelId="{579ECDC6-696B-BC48-96D7-717440D0316B}" type="presParOf" srcId="{023D9480-9E18-B740-840A-6BF79E0426CA}" destId="{76197ECD-1CC9-1842-AD64-8AEBE72ABA84}" srcOrd="12" destOrd="0" presId="urn:microsoft.com/office/officeart/2009/3/layout/RandomtoResultProcess"/>
    <dgm:cxn modelId="{217B8A70-1CE6-A84E-9F49-37C0CAF73BD8}" type="presParOf" srcId="{023D9480-9E18-B740-840A-6BF79E0426CA}" destId="{2411FF3C-F100-B642-B77B-371FB13F829A}" srcOrd="13" destOrd="0" presId="urn:microsoft.com/office/officeart/2009/3/layout/RandomtoResultProcess"/>
    <dgm:cxn modelId="{21FBE494-5C43-F246-BC10-BD3B1B7B3EB5}" type="presParOf" srcId="{023D9480-9E18-B740-840A-6BF79E0426CA}" destId="{4D077447-90B6-1645-B8F8-66BDED2E26EE}" srcOrd="14" destOrd="0" presId="urn:microsoft.com/office/officeart/2009/3/layout/RandomtoResultProcess"/>
    <dgm:cxn modelId="{CEADB880-B7E2-864C-A96F-0CEA717A1792}" type="presParOf" srcId="{023D9480-9E18-B740-840A-6BF79E0426CA}" destId="{B4F22F13-1750-8941-97CE-FF233B5632EF}" srcOrd="15" destOrd="0" presId="urn:microsoft.com/office/officeart/2009/3/layout/RandomtoResultProcess"/>
    <dgm:cxn modelId="{5D42180E-43DD-FD49-A1F9-CC6A17B481C4}" type="presParOf" srcId="{023D9480-9E18-B740-840A-6BF79E0426CA}" destId="{68790093-B758-3E42-AA70-EF8C36856636}" srcOrd="16" destOrd="0" presId="urn:microsoft.com/office/officeart/2009/3/layout/RandomtoResultProcess"/>
    <dgm:cxn modelId="{AD167E77-2CB2-C04D-A4B4-F78D3B27CD04}" type="presParOf" srcId="{023D9480-9E18-B740-840A-6BF79E0426CA}" destId="{05459D62-E9C4-534F-831E-075BFC72E3F6}" srcOrd="17" destOrd="0" presId="urn:microsoft.com/office/officeart/2009/3/layout/RandomtoResultProcess"/>
    <dgm:cxn modelId="{A93807FD-E220-B642-8A4C-27E7C20DEE32}" type="presParOf" srcId="{023D9480-9E18-B740-840A-6BF79E0426CA}" destId="{2EE78AEC-A95A-E74C-A498-E03C677C5E53}" srcOrd="18" destOrd="0" presId="urn:microsoft.com/office/officeart/2009/3/layout/RandomtoResultProcess"/>
    <dgm:cxn modelId="{F918FE5F-719A-1447-BABA-499B653006C4}" type="presParOf" srcId="{023D9480-9E18-B740-840A-6BF79E0426CA}" destId="{0DA0DB79-6DE3-8F4B-ADB6-CEA0BF149AAF}" srcOrd="19" destOrd="0" presId="urn:microsoft.com/office/officeart/2009/3/layout/RandomtoResultProcess"/>
    <dgm:cxn modelId="{ECD1BDF0-F0FC-0B43-9BA3-1C54FB9BA5B6}" type="presParOf" srcId="{0104BB75-BE3B-B74E-A779-D6430261EE12}" destId="{F0A6796A-1192-8149-AA35-5EFE684D7891}" srcOrd="1" destOrd="0" presId="urn:microsoft.com/office/officeart/2009/3/layout/RandomtoResultProcess"/>
    <dgm:cxn modelId="{1B2A88D6-42A6-E643-8BFC-0094E88BA91C}" type="presParOf" srcId="{F0A6796A-1192-8149-AA35-5EFE684D7891}" destId="{0048F7FD-A811-C040-BC9B-A71482FBF430}" srcOrd="0" destOrd="0" presId="urn:microsoft.com/office/officeart/2009/3/layout/RandomtoResultProcess"/>
    <dgm:cxn modelId="{67FBFF22-48E7-4249-B2AC-FEE8647FFBD1}" type="presParOf" srcId="{F0A6796A-1192-8149-AA35-5EFE684D7891}" destId="{74A329AF-8DCA-1B47-B6A8-8A76C7F9E68B}" srcOrd="1" destOrd="0" presId="urn:microsoft.com/office/officeart/2009/3/layout/RandomtoResultProcess"/>
    <dgm:cxn modelId="{4C8A946C-46E4-5A4A-B9FD-47D1A3A18B88}" type="presParOf" srcId="{0104BB75-BE3B-B74E-A779-D6430261EE12}" destId="{28A078EF-6BB0-C144-A31A-13B68A895CCD}" srcOrd="2" destOrd="0" presId="urn:microsoft.com/office/officeart/2009/3/layout/RandomtoResultProcess"/>
    <dgm:cxn modelId="{D6577D14-11AD-AB4C-BA8E-C55DA8C46E8B}" type="presParOf" srcId="{28A078EF-6BB0-C144-A31A-13B68A895CCD}" destId="{45621E1A-FD91-A941-B5BA-B43C031B5585}" srcOrd="0" destOrd="0" presId="urn:microsoft.com/office/officeart/2009/3/layout/RandomtoResultProcess"/>
    <dgm:cxn modelId="{5F7DFC27-9166-E34C-AEF0-2C18864FDF3D}" type="presParOf" srcId="{28A078EF-6BB0-C144-A31A-13B68A895CCD}" destId="{4C84434F-EF6B-B34C-A70F-4E788A20738F}" srcOrd="1" destOrd="0" presId="urn:microsoft.com/office/officeart/2009/3/layout/RandomtoResultProcess"/>
    <dgm:cxn modelId="{F4A6F958-217D-DE47-8A5A-638C022452BB}" type="presParOf" srcId="{28A078EF-6BB0-C144-A31A-13B68A895CCD}" destId="{023E01EA-D3FE-CE43-AE36-AC64A4041AED}" srcOrd="2" destOrd="0" presId="urn:microsoft.com/office/officeart/2009/3/layout/RandomtoResultProcess"/>
    <dgm:cxn modelId="{FF89DC45-4709-434B-AA57-60D2666F8673}" type="presParOf" srcId="{0104BB75-BE3B-B74E-A779-D6430261EE12}" destId="{469DB0AD-969D-5E46-B891-58319E857357}" srcOrd="3" destOrd="0" presId="urn:microsoft.com/office/officeart/2009/3/layout/RandomtoResultProcess"/>
    <dgm:cxn modelId="{DBAA9422-6F8B-6C43-8CE9-0AFDAB81A163}" type="presParOf" srcId="{469DB0AD-969D-5E46-B891-58319E857357}" destId="{63439FED-C078-1044-BAC6-AF62EABC90E2}" srcOrd="0" destOrd="0" presId="urn:microsoft.com/office/officeart/2009/3/layout/RandomtoResultProcess"/>
    <dgm:cxn modelId="{7101024C-B711-E74E-ACD6-EB25C99F18F5}" type="presParOf" srcId="{469DB0AD-969D-5E46-B891-58319E857357}" destId="{2171EF06-E64C-024A-A03F-6B10A84FA703}" srcOrd="1" destOrd="0" presId="urn:microsoft.com/office/officeart/2009/3/layout/RandomtoResultProcess"/>
    <dgm:cxn modelId="{E2FADE77-4FEF-6C48-99EE-8538FCD33EBD}" type="presParOf" srcId="{0104BB75-BE3B-B74E-A779-D6430261EE12}" destId="{34FF5579-AE61-2F4E-85DC-E4ACC0B1F856}" srcOrd="4" destOrd="0" presId="urn:microsoft.com/office/officeart/2009/3/layout/RandomtoResultProcess"/>
    <dgm:cxn modelId="{46B02887-DEC0-7F4F-A5F3-9BF0C4E253D7}" type="presParOf" srcId="{34FF5579-AE61-2F4E-85DC-E4ACC0B1F856}" destId="{15B0BD68-9B51-5247-B330-C359BCC3C1D1}" srcOrd="0" destOrd="0" presId="urn:microsoft.com/office/officeart/2009/3/layout/RandomtoResultProcess"/>
    <dgm:cxn modelId="{CE30B9BC-B12D-BE46-A48D-47D41FC855EC}" type="presParOf" srcId="{34FF5579-AE61-2F4E-85DC-E4ACC0B1F856}" destId="{D4A54F56-CADE-4F4A-9862-9F0E8748C8A3}" srcOrd="1" destOrd="0" presId="urn:microsoft.com/office/officeart/2009/3/layout/RandomtoResultProcess"/>
    <dgm:cxn modelId="{0B988E8E-739A-AB47-B420-97BA88D99C7C}" type="presParOf" srcId="{34FF5579-AE61-2F4E-85DC-E4ACC0B1F856}" destId="{C10E0052-4E6A-0A4A-8BBC-B4E69C4BFAE6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D0D6FE-870E-6545-8B0C-4AB5BD9602DB}" type="doc">
      <dgm:prSet loTypeId="urn:microsoft.com/office/officeart/2005/8/layout/hProcess9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34484E7-6AF7-6D40-886B-C0ABEF357299}">
      <dgm:prSet/>
      <dgm:spPr/>
      <dgm:t>
        <a:bodyPr/>
        <a:lstStyle/>
        <a:p>
          <a:pPr rtl="0"/>
          <a:r>
            <a:rPr lang="it-IT" dirty="0">
              <a:solidFill>
                <a:schemeClr val="accent2">
                  <a:lumMod val="50000"/>
                </a:schemeClr>
              </a:solidFill>
            </a:rPr>
            <a:t>Adesione individuale</a:t>
          </a:r>
        </a:p>
      </dgm:t>
    </dgm:pt>
    <dgm:pt modelId="{D92EA5C7-166C-2F4A-8963-782836512C90}" type="parTrans" cxnId="{EAF4DEC3-6754-1243-99F5-1812A74B415F}">
      <dgm:prSet/>
      <dgm:spPr/>
      <dgm:t>
        <a:bodyPr/>
        <a:lstStyle/>
        <a:p>
          <a:endParaRPr lang="it-IT">
            <a:solidFill>
              <a:schemeClr val="accent2">
                <a:lumMod val="50000"/>
              </a:schemeClr>
            </a:solidFill>
          </a:endParaRPr>
        </a:p>
      </dgm:t>
    </dgm:pt>
    <dgm:pt modelId="{E23A3E11-B049-C849-98E6-69457CD06D97}" type="sibTrans" cxnId="{EAF4DEC3-6754-1243-99F5-1812A74B415F}">
      <dgm:prSet/>
      <dgm:spPr/>
      <dgm:t>
        <a:bodyPr/>
        <a:lstStyle/>
        <a:p>
          <a:endParaRPr lang="it-IT">
            <a:solidFill>
              <a:schemeClr val="accent2">
                <a:lumMod val="50000"/>
              </a:schemeClr>
            </a:solidFill>
          </a:endParaRPr>
        </a:p>
      </dgm:t>
    </dgm:pt>
    <dgm:pt modelId="{614C1C69-F7C2-2046-87FA-EFD2573151DC}">
      <dgm:prSet/>
      <dgm:spPr/>
      <dgm:t>
        <a:bodyPr/>
        <a:lstStyle/>
        <a:p>
          <a:pPr rtl="0"/>
          <a:r>
            <a:rPr lang="it-IT" dirty="0">
              <a:solidFill>
                <a:schemeClr val="accent2">
                  <a:lumMod val="50000"/>
                </a:schemeClr>
              </a:solidFill>
            </a:rPr>
            <a:t>Interazione</a:t>
          </a:r>
        </a:p>
      </dgm:t>
    </dgm:pt>
    <dgm:pt modelId="{F6216B34-98DD-8A44-ACF4-0D3D15EE3EBD}" type="parTrans" cxnId="{FE69AE39-1EEB-E642-9585-8DF03921F22B}">
      <dgm:prSet/>
      <dgm:spPr/>
      <dgm:t>
        <a:bodyPr/>
        <a:lstStyle/>
        <a:p>
          <a:endParaRPr lang="it-IT">
            <a:solidFill>
              <a:schemeClr val="accent2">
                <a:lumMod val="50000"/>
              </a:schemeClr>
            </a:solidFill>
          </a:endParaRPr>
        </a:p>
      </dgm:t>
    </dgm:pt>
    <dgm:pt modelId="{A5474963-0F9B-5645-8BE8-49C540BBCFA4}" type="sibTrans" cxnId="{FE69AE39-1EEB-E642-9585-8DF03921F22B}">
      <dgm:prSet/>
      <dgm:spPr/>
      <dgm:t>
        <a:bodyPr/>
        <a:lstStyle/>
        <a:p>
          <a:endParaRPr lang="it-IT">
            <a:solidFill>
              <a:schemeClr val="accent2">
                <a:lumMod val="50000"/>
              </a:schemeClr>
            </a:solidFill>
          </a:endParaRPr>
        </a:p>
      </dgm:t>
    </dgm:pt>
    <dgm:pt modelId="{253D48DA-A2A2-8B4C-82F7-B86AF85F67E0}">
      <dgm:prSet/>
      <dgm:spPr/>
      <dgm:t>
        <a:bodyPr/>
        <a:lstStyle/>
        <a:p>
          <a:pPr rtl="0"/>
          <a:r>
            <a:rPr lang="it-IT" dirty="0">
              <a:solidFill>
                <a:schemeClr val="accent2">
                  <a:lumMod val="50000"/>
                </a:schemeClr>
              </a:solidFill>
            </a:rPr>
            <a:t>Visioni e strategie</a:t>
          </a:r>
        </a:p>
      </dgm:t>
    </dgm:pt>
    <dgm:pt modelId="{B311436B-D986-E84B-8977-D1384BCB5931}" type="parTrans" cxnId="{545414D0-1CE2-0E44-9297-7CD0A364F42E}">
      <dgm:prSet/>
      <dgm:spPr/>
      <dgm:t>
        <a:bodyPr/>
        <a:lstStyle/>
        <a:p>
          <a:endParaRPr lang="it-IT">
            <a:solidFill>
              <a:schemeClr val="accent2">
                <a:lumMod val="50000"/>
              </a:schemeClr>
            </a:solidFill>
          </a:endParaRPr>
        </a:p>
      </dgm:t>
    </dgm:pt>
    <dgm:pt modelId="{3E663CE4-8FDF-E647-83E8-DD6575200997}" type="sibTrans" cxnId="{545414D0-1CE2-0E44-9297-7CD0A364F42E}">
      <dgm:prSet/>
      <dgm:spPr/>
      <dgm:t>
        <a:bodyPr/>
        <a:lstStyle/>
        <a:p>
          <a:endParaRPr lang="it-IT">
            <a:solidFill>
              <a:schemeClr val="accent2">
                <a:lumMod val="50000"/>
              </a:schemeClr>
            </a:solidFill>
          </a:endParaRPr>
        </a:p>
      </dgm:t>
    </dgm:pt>
    <dgm:pt modelId="{96E5D4BA-A29C-CE43-9E11-068D7C2B52F8}">
      <dgm:prSet/>
      <dgm:spPr/>
      <dgm:t>
        <a:bodyPr/>
        <a:lstStyle/>
        <a:p>
          <a:pPr rtl="0"/>
          <a:r>
            <a:rPr lang="it-IT" dirty="0">
              <a:solidFill>
                <a:schemeClr val="accent2">
                  <a:lumMod val="50000"/>
                </a:schemeClr>
              </a:solidFill>
            </a:rPr>
            <a:t>Condivisione</a:t>
          </a:r>
        </a:p>
      </dgm:t>
    </dgm:pt>
    <dgm:pt modelId="{65E4C870-9275-A24A-9B76-FA49DFD315A0}" type="parTrans" cxnId="{B44293B1-7B09-1D4A-9687-A40DB14C6F68}">
      <dgm:prSet/>
      <dgm:spPr/>
    </dgm:pt>
    <dgm:pt modelId="{99F782DB-1509-4C48-9EC4-2452F5B78FB0}" type="sibTrans" cxnId="{B44293B1-7B09-1D4A-9687-A40DB14C6F68}">
      <dgm:prSet/>
      <dgm:spPr/>
    </dgm:pt>
    <dgm:pt modelId="{18905231-717D-1D4C-86D7-1C2137ACA04C}" type="pres">
      <dgm:prSet presAssocID="{5DD0D6FE-870E-6545-8B0C-4AB5BD9602DB}" presName="CompostProcess" presStyleCnt="0">
        <dgm:presLayoutVars>
          <dgm:dir/>
          <dgm:resizeHandles val="exact"/>
        </dgm:presLayoutVars>
      </dgm:prSet>
      <dgm:spPr/>
    </dgm:pt>
    <dgm:pt modelId="{9F02D524-9843-CB48-B507-D4721074660D}" type="pres">
      <dgm:prSet presAssocID="{5DD0D6FE-870E-6545-8B0C-4AB5BD9602DB}" presName="arrow" presStyleLbl="bgShp" presStyleIdx="0" presStyleCnt="1"/>
      <dgm:spPr/>
    </dgm:pt>
    <dgm:pt modelId="{0D55FB50-C5FA-C74A-A3C8-4BEFA5612B7D}" type="pres">
      <dgm:prSet presAssocID="{5DD0D6FE-870E-6545-8B0C-4AB5BD9602DB}" presName="linearProcess" presStyleCnt="0"/>
      <dgm:spPr/>
    </dgm:pt>
    <dgm:pt modelId="{2FE570E2-16B3-9245-B914-C39347C2FCDD}" type="pres">
      <dgm:prSet presAssocID="{934484E7-6AF7-6D40-886B-C0ABEF357299}" presName="textNode" presStyleLbl="node1" presStyleIdx="0" presStyleCnt="4">
        <dgm:presLayoutVars>
          <dgm:bulletEnabled val="1"/>
        </dgm:presLayoutVars>
      </dgm:prSet>
      <dgm:spPr/>
    </dgm:pt>
    <dgm:pt modelId="{11D7B8EE-4436-7549-92C4-1B589049262E}" type="pres">
      <dgm:prSet presAssocID="{E23A3E11-B049-C849-98E6-69457CD06D97}" presName="sibTrans" presStyleCnt="0"/>
      <dgm:spPr/>
    </dgm:pt>
    <dgm:pt modelId="{198C2C01-19D3-9E46-BED6-7510FAE8A710}" type="pres">
      <dgm:prSet presAssocID="{614C1C69-F7C2-2046-87FA-EFD2573151DC}" presName="textNode" presStyleLbl="node1" presStyleIdx="1" presStyleCnt="4">
        <dgm:presLayoutVars>
          <dgm:bulletEnabled val="1"/>
        </dgm:presLayoutVars>
      </dgm:prSet>
      <dgm:spPr/>
    </dgm:pt>
    <dgm:pt modelId="{23A71295-8BB6-9840-8CA7-14874EA0183D}" type="pres">
      <dgm:prSet presAssocID="{A5474963-0F9B-5645-8BE8-49C540BBCFA4}" presName="sibTrans" presStyleCnt="0"/>
      <dgm:spPr/>
    </dgm:pt>
    <dgm:pt modelId="{5E7B5C3E-DE0A-8143-AC23-677B21636430}" type="pres">
      <dgm:prSet presAssocID="{96E5D4BA-A29C-CE43-9E11-068D7C2B52F8}" presName="textNode" presStyleLbl="node1" presStyleIdx="2" presStyleCnt="4">
        <dgm:presLayoutVars>
          <dgm:bulletEnabled val="1"/>
        </dgm:presLayoutVars>
      </dgm:prSet>
      <dgm:spPr/>
    </dgm:pt>
    <dgm:pt modelId="{B452A360-C018-DC45-88AD-9A4A58C32FF3}" type="pres">
      <dgm:prSet presAssocID="{99F782DB-1509-4C48-9EC4-2452F5B78FB0}" presName="sibTrans" presStyleCnt="0"/>
      <dgm:spPr/>
    </dgm:pt>
    <dgm:pt modelId="{6E4BA245-56AB-DA4B-A1CF-2BCFC9D00F6C}" type="pres">
      <dgm:prSet presAssocID="{253D48DA-A2A2-8B4C-82F7-B86AF85F67E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E69AE39-1EEB-E642-9585-8DF03921F22B}" srcId="{5DD0D6FE-870E-6545-8B0C-4AB5BD9602DB}" destId="{614C1C69-F7C2-2046-87FA-EFD2573151DC}" srcOrd="1" destOrd="0" parTransId="{F6216B34-98DD-8A44-ACF4-0D3D15EE3EBD}" sibTransId="{A5474963-0F9B-5645-8BE8-49C540BBCFA4}"/>
    <dgm:cxn modelId="{C1551857-6648-7845-8512-949F8E221801}" type="presOf" srcId="{934484E7-6AF7-6D40-886B-C0ABEF357299}" destId="{2FE570E2-16B3-9245-B914-C39347C2FCDD}" srcOrd="0" destOrd="0" presId="urn:microsoft.com/office/officeart/2005/8/layout/hProcess9"/>
    <dgm:cxn modelId="{E53BB971-C8B4-4D4F-89AA-5D39595AB3CA}" type="presOf" srcId="{253D48DA-A2A2-8B4C-82F7-B86AF85F67E0}" destId="{6E4BA245-56AB-DA4B-A1CF-2BCFC9D00F6C}" srcOrd="0" destOrd="0" presId="urn:microsoft.com/office/officeart/2005/8/layout/hProcess9"/>
    <dgm:cxn modelId="{2CEA068F-6C9E-D341-A47C-C73966D3B08F}" type="presOf" srcId="{614C1C69-F7C2-2046-87FA-EFD2573151DC}" destId="{198C2C01-19D3-9E46-BED6-7510FAE8A710}" srcOrd="0" destOrd="0" presId="urn:microsoft.com/office/officeart/2005/8/layout/hProcess9"/>
    <dgm:cxn modelId="{B44293B1-7B09-1D4A-9687-A40DB14C6F68}" srcId="{5DD0D6FE-870E-6545-8B0C-4AB5BD9602DB}" destId="{96E5D4BA-A29C-CE43-9E11-068D7C2B52F8}" srcOrd="2" destOrd="0" parTransId="{65E4C870-9275-A24A-9B76-FA49DFD315A0}" sibTransId="{99F782DB-1509-4C48-9EC4-2452F5B78FB0}"/>
    <dgm:cxn modelId="{429171B4-E561-BA4E-99F0-950117079F4B}" type="presOf" srcId="{5DD0D6FE-870E-6545-8B0C-4AB5BD9602DB}" destId="{18905231-717D-1D4C-86D7-1C2137ACA04C}" srcOrd="0" destOrd="0" presId="urn:microsoft.com/office/officeart/2005/8/layout/hProcess9"/>
    <dgm:cxn modelId="{EAF4DEC3-6754-1243-99F5-1812A74B415F}" srcId="{5DD0D6FE-870E-6545-8B0C-4AB5BD9602DB}" destId="{934484E7-6AF7-6D40-886B-C0ABEF357299}" srcOrd="0" destOrd="0" parTransId="{D92EA5C7-166C-2F4A-8963-782836512C90}" sibTransId="{E23A3E11-B049-C849-98E6-69457CD06D97}"/>
    <dgm:cxn modelId="{AC26C6CC-0C14-5546-A3E7-0C321E645419}" type="presOf" srcId="{96E5D4BA-A29C-CE43-9E11-068D7C2B52F8}" destId="{5E7B5C3E-DE0A-8143-AC23-677B21636430}" srcOrd="0" destOrd="0" presId="urn:microsoft.com/office/officeart/2005/8/layout/hProcess9"/>
    <dgm:cxn modelId="{545414D0-1CE2-0E44-9297-7CD0A364F42E}" srcId="{5DD0D6FE-870E-6545-8B0C-4AB5BD9602DB}" destId="{253D48DA-A2A2-8B4C-82F7-B86AF85F67E0}" srcOrd="3" destOrd="0" parTransId="{B311436B-D986-E84B-8977-D1384BCB5931}" sibTransId="{3E663CE4-8FDF-E647-83E8-DD6575200997}"/>
    <dgm:cxn modelId="{E4FE085B-5A5B-D244-9D08-62190F8EE856}" type="presParOf" srcId="{18905231-717D-1D4C-86D7-1C2137ACA04C}" destId="{9F02D524-9843-CB48-B507-D4721074660D}" srcOrd="0" destOrd="0" presId="urn:microsoft.com/office/officeart/2005/8/layout/hProcess9"/>
    <dgm:cxn modelId="{8B690FDE-E120-6F44-BEE2-E1EC8DCEB4AD}" type="presParOf" srcId="{18905231-717D-1D4C-86D7-1C2137ACA04C}" destId="{0D55FB50-C5FA-C74A-A3C8-4BEFA5612B7D}" srcOrd="1" destOrd="0" presId="urn:microsoft.com/office/officeart/2005/8/layout/hProcess9"/>
    <dgm:cxn modelId="{9DC7B5B5-06B8-3140-ACBE-8B2FD9991F89}" type="presParOf" srcId="{0D55FB50-C5FA-C74A-A3C8-4BEFA5612B7D}" destId="{2FE570E2-16B3-9245-B914-C39347C2FCDD}" srcOrd="0" destOrd="0" presId="urn:microsoft.com/office/officeart/2005/8/layout/hProcess9"/>
    <dgm:cxn modelId="{3CC35315-D3AE-FD49-8523-A12A4A94EEC4}" type="presParOf" srcId="{0D55FB50-C5FA-C74A-A3C8-4BEFA5612B7D}" destId="{11D7B8EE-4436-7549-92C4-1B589049262E}" srcOrd="1" destOrd="0" presId="urn:microsoft.com/office/officeart/2005/8/layout/hProcess9"/>
    <dgm:cxn modelId="{AB221A85-66CF-7E44-9EA7-5EBA32A7D225}" type="presParOf" srcId="{0D55FB50-C5FA-C74A-A3C8-4BEFA5612B7D}" destId="{198C2C01-19D3-9E46-BED6-7510FAE8A710}" srcOrd="2" destOrd="0" presId="urn:microsoft.com/office/officeart/2005/8/layout/hProcess9"/>
    <dgm:cxn modelId="{F5C513C2-13D4-D446-B6F5-550799C626C9}" type="presParOf" srcId="{0D55FB50-C5FA-C74A-A3C8-4BEFA5612B7D}" destId="{23A71295-8BB6-9840-8CA7-14874EA0183D}" srcOrd="3" destOrd="0" presId="urn:microsoft.com/office/officeart/2005/8/layout/hProcess9"/>
    <dgm:cxn modelId="{F90E1C2A-9B1D-6E48-B3C2-DD52C3D3C4B0}" type="presParOf" srcId="{0D55FB50-C5FA-C74A-A3C8-4BEFA5612B7D}" destId="{5E7B5C3E-DE0A-8143-AC23-677B21636430}" srcOrd="4" destOrd="0" presId="urn:microsoft.com/office/officeart/2005/8/layout/hProcess9"/>
    <dgm:cxn modelId="{0FB37E70-66B0-8B4B-A869-5C9C30EC0FFB}" type="presParOf" srcId="{0D55FB50-C5FA-C74A-A3C8-4BEFA5612B7D}" destId="{B452A360-C018-DC45-88AD-9A4A58C32FF3}" srcOrd="5" destOrd="0" presId="urn:microsoft.com/office/officeart/2005/8/layout/hProcess9"/>
    <dgm:cxn modelId="{B2017A12-8F4D-7843-9947-266426E3A530}" type="presParOf" srcId="{0D55FB50-C5FA-C74A-A3C8-4BEFA5612B7D}" destId="{6E4BA245-56AB-DA4B-A1CF-2BCFC9D00F6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A2859-F82F-4442-A8FE-4C2AB60D0A9C}">
      <dsp:nvSpPr>
        <dsp:cNvPr id="0" name=""/>
        <dsp:cNvSpPr/>
      </dsp:nvSpPr>
      <dsp:spPr>
        <a:xfrm>
          <a:off x="625098" y="0"/>
          <a:ext cx="3440624" cy="21503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9DEE2-53A4-CA43-BD42-8F42F34830A2}">
      <dsp:nvSpPr>
        <dsp:cNvPr id="0" name=""/>
        <dsp:cNvSpPr/>
      </dsp:nvSpPr>
      <dsp:spPr>
        <a:xfrm>
          <a:off x="1062057" y="1484199"/>
          <a:ext cx="89456" cy="89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2CE6C-32EE-F740-887F-4D31D2128B57}">
      <dsp:nvSpPr>
        <dsp:cNvPr id="0" name=""/>
        <dsp:cNvSpPr/>
      </dsp:nvSpPr>
      <dsp:spPr>
        <a:xfrm>
          <a:off x="1106785" y="1528927"/>
          <a:ext cx="801665" cy="62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401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 err="1"/>
            <a:t>Traditional</a:t>
          </a:r>
          <a:r>
            <a:rPr lang="it-IT" sz="1000" kern="1200" dirty="0"/>
            <a:t> societies</a:t>
          </a:r>
        </a:p>
      </dsp:txBody>
      <dsp:txXfrm>
        <a:off x="1106785" y="1528927"/>
        <a:ext cx="801665" cy="621462"/>
      </dsp:txXfrm>
    </dsp:sp>
    <dsp:sp modelId="{45B6BD3F-90BD-9543-B8BA-8A346317E0CE}">
      <dsp:nvSpPr>
        <dsp:cNvPr id="0" name=""/>
        <dsp:cNvSpPr/>
      </dsp:nvSpPr>
      <dsp:spPr>
        <a:xfrm>
          <a:off x="1851680" y="899723"/>
          <a:ext cx="161709" cy="161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4A0C7-3946-154B-9070-40C7460C9317}">
      <dsp:nvSpPr>
        <dsp:cNvPr id="0" name=""/>
        <dsp:cNvSpPr/>
      </dsp:nvSpPr>
      <dsp:spPr>
        <a:xfrm>
          <a:off x="1932535" y="980577"/>
          <a:ext cx="825749" cy="116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86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Take-off</a:t>
          </a:r>
        </a:p>
      </dsp:txBody>
      <dsp:txXfrm>
        <a:off x="1932535" y="980577"/>
        <a:ext cx="825749" cy="1169812"/>
      </dsp:txXfrm>
    </dsp:sp>
    <dsp:sp modelId="{CFDCE6F0-24F7-B64D-BC87-5DC42D6A20D2}">
      <dsp:nvSpPr>
        <dsp:cNvPr id="0" name=""/>
        <dsp:cNvSpPr/>
      </dsp:nvSpPr>
      <dsp:spPr>
        <a:xfrm>
          <a:off x="2801292" y="544048"/>
          <a:ext cx="223640" cy="223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A9CB9-619B-C148-B290-B0CB7A8422AB}">
      <dsp:nvSpPr>
        <dsp:cNvPr id="0" name=""/>
        <dsp:cNvSpPr/>
      </dsp:nvSpPr>
      <dsp:spPr>
        <a:xfrm>
          <a:off x="2913112" y="655868"/>
          <a:ext cx="825749" cy="149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02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Mass </a:t>
          </a:r>
          <a:r>
            <a:rPr lang="it-IT" sz="1000" kern="1200" dirty="0" err="1"/>
            <a:t>consumption</a:t>
          </a:r>
          <a:endParaRPr lang="it-IT" sz="1000" kern="1200" dirty="0"/>
        </a:p>
      </dsp:txBody>
      <dsp:txXfrm>
        <a:off x="2913112" y="655868"/>
        <a:ext cx="825749" cy="1494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501E5-BE4B-BF41-A16B-8FAE898BC7A0}">
      <dsp:nvSpPr>
        <dsp:cNvPr id="0" name=""/>
        <dsp:cNvSpPr/>
      </dsp:nvSpPr>
      <dsp:spPr>
        <a:xfrm rot="5400000">
          <a:off x="1090908" y="912439"/>
          <a:ext cx="816008" cy="9289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9B3C1-49BC-8C44-8A24-32BE1775BE85}">
      <dsp:nvSpPr>
        <dsp:cNvPr id="0" name=""/>
        <dsp:cNvSpPr/>
      </dsp:nvSpPr>
      <dsp:spPr>
        <a:xfrm>
          <a:off x="192794" y="46040"/>
          <a:ext cx="1373677" cy="96152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traditional</a:t>
          </a:r>
          <a:r>
            <a:rPr lang="it-IT" sz="2000" kern="1200" dirty="0"/>
            <a:t> </a:t>
          </a:r>
          <a:r>
            <a:rPr lang="it-IT" sz="2000" kern="1200" dirty="0" err="1"/>
            <a:t>sector</a:t>
          </a:r>
          <a:endParaRPr lang="it-IT" sz="2000" kern="1200" dirty="0"/>
        </a:p>
      </dsp:txBody>
      <dsp:txXfrm>
        <a:off x="239740" y="92986"/>
        <a:ext cx="1279785" cy="867637"/>
      </dsp:txXfrm>
    </dsp:sp>
    <dsp:sp modelId="{591A14DC-7F3C-8D40-A020-91764850FCA5}">
      <dsp:nvSpPr>
        <dsp:cNvPr id="0" name=""/>
        <dsp:cNvSpPr/>
      </dsp:nvSpPr>
      <dsp:spPr>
        <a:xfrm>
          <a:off x="2248393" y="99581"/>
          <a:ext cx="999082" cy="77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F6BAF-C38B-1045-BB86-39BF3493E0F7}">
      <dsp:nvSpPr>
        <dsp:cNvPr id="0" name=""/>
        <dsp:cNvSpPr/>
      </dsp:nvSpPr>
      <dsp:spPr>
        <a:xfrm>
          <a:off x="2013640" y="1087992"/>
          <a:ext cx="1373677" cy="961529"/>
        </a:xfrm>
        <a:prstGeom prst="roundRect">
          <a:avLst>
            <a:gd name="adj" fmla="val 166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modern</a:t>
          </a:r>
          <a:r>
            <a:rPr lang="it-IT" sz="2000" kern="1200" dirty="0"/>
            <a:t> </a:t>
          </a:r>
          <a:r>
            <a:rPr lang="it-IT" sz="2000" kern="1200" dirty="0" err="1"/>
            <a:t>sector</a:t>
          </a:r>
          <a:endParaRPr lang="it-IT" sz="2000" kern="1200" dirty="0"/>
        </a:p>
      </dsp:txBody>
      <dsp:txXfrm>
        <a:off x="2060586" y="1134938"/>
        <a:ext cx="1279785" cy="867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8A064-EE2C-7E4C-88E0-B7BE1A708714}">
      <dsp:nvSpPr>
        <dsp:cNvPr id="0" name=""/>
        <dsp:cNvSpPr/>
      </dsp:nvSpPr>
      <dsp:spPr>
        <a:xfrm>
          <a:off x="445765" y="966571"/>
          <a:ext cx="2712319" cy="89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capitale territoriale</a:t>
          </a:r>
        </a:p>
      </dsp:txBody>
      <dsp:txXfrm>
        <a:off x="445765" y="966571"/>
        <a:ext cx="2712319" cy="893832"/>
      </dsp:txXfrm>
    </dsp:sp>
    <dsp:sp modelId="{AFB1ADD7-C8DA-9346-911C-C479EB781D61}">
      <dsp:nvSpPr>
        <dsp:cNvPr id="0" name=""/>
        <dsp:cNvSpPr/>
      </dsp:nvSpPr>
      <dsp:spPr>
        <a:xfrm>
          <a:off x="445765" y="2851356"/>
          <a:ext cx="2712319" cy="1674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 err="1"/>
            <a:t>natural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human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social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cultural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 err="1"/>
            <a:t>institutional</a:t>
          </a:r>
          <a:endParaRPr lang="it-IT" sz="2000" kern="1200" dirty="0"/>
        </a:p>
      </dsp:txBody>
      <dsp:txXfrm>
        <a:off x="445765" y="2851356"/>
        <a:ext cx="2712319" cy="1674606"/>
      </dsp:txXfrm>
    </dsp:sp>
    <dsp:sp modelId="{3B0A664B-CDE0-E240-B1BF-94A5D998135F}">
      <dsp:nvSpPr>
        <dsp:cNvPr id="0" name=""/>
        <dsp:cNvSpPr/>
      </dsp:nvSpPr>
      <dsp:spPr>
        <a:xfrm>
          <a:off x="442683" y="694723"/>
          <a:ext cx="215752" cy="2157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17F92-1840-5A43-8E16-466E06584672}">
      <dsp:nvSpPr>
        <dsp:cNvPr id="0" name=""/>
        <dsp:cNvSpPr/>
      </dsp:nvSpPr>
      <dsp:spPr>
        <a:xfrm>
          <a:off x="593710" y="392669"/>
          <a:ext cx="215752" cy="2157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8775A-8E6F-2F4C-B13B-E359630FD587}">
      <dsp:nvSpPr>
        <dsp:cNvPr id="0" name=""/>
        <dsp:cNvSpPr/>
      </dsp:nvSpPr>
      <dsp:spPr>
        <a:xfrm>
          <a:off x="956174" y="453080"/>
          <a:ext cx="339039" cy="3390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F1DD2-DC64-EE48-B64D-E9299537365A}">
      <dsp:nvSpPr>
        <dsp:cNvPr id="0" name=""/>
        <dsp:cNvSpPr/>
      </dsp:nvSpPr>
      <dsp:spPr>
        <a:xfrm>
          <a:off x="1258228" y="120821"/>
          <a:ext cx="215752" cy="2157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C2D64-126D-BF45-81F2-3F44EFB6072D}">
      <dsp:nvSpPr>
        <dsp:cNvPr id="0" name=""/>
        <dsp:cNvSpPr/>
      </dsp:nvSpPr>
      <dsp:spPr>
        <a:xfrm>
          <a:off x="1650898" y="0"/>
          <a:ext cx="215752" cy="2157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3CE25-192C-7E4F-A8DB-833E8C9E5D6C}">
      <dsp:nvSpPr>
        <dsp:cNvPr id="0" name=""/>
        <dsp:cNvSpPr/>
      </dsp:nvSpPr>
      <dsp:spPr>
        <a:xfrm>
          <a:off x="2134184" y="211437"/>
          <a:ext cx="215752" cy="2157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1AB41-3906-BB44-9CCC-B8BDB28B3E74}">
      <dsp:nvSpPr>
        <dsp:cNvPr id="0" name=""/>
        <dsp:cNvSpPr/>
      </dsp:nvSpPr>
      <dsp:spPr>
        <a:xfrm>
          <a:off x="2436238" y="362464"/>
          <a:ext cx="339039" cy="3390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745C7-5F44-D440-BB34-3B7B56EEDC57}">
      <dsp:nvSpPr>
        <dsp:cNvPr id="0" name=""/>
        <dsp:cNvSpPr/>
      </dsp:nvSpPr>
      <dsp:spPr>
        <a:xfrm>
          <a:off x="2859113" y="694723"/>
          <a:ext cx="215752" cy="2157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B0046-E09D-E845-94E0-CFE2141DA0C6}">
      <dsp:nvSpPr>
        <dsp:cNvPr id="0" name=""/>
        <dsp:cNvSpPr/>
      </dsp:nvSpPr>
      <dsp:spPr>
        <a:xfrm>
          <a:off x="3040345" y="1026982"/>
          <a:ext cx="215752" cy="2157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B51EF-9DA6-5244-A9D8-A3E2E2B158D1}">
      <dsp:nvSpPr>
        <dsp:cNvPr id="0" name=""/>
        <dsp:cNvSpPr/>
      </dsp:nvSpPr>
      <dsp:spPr>
        <a:xfrm>
          <a:off x="1469666" y="392669"/>
          <a:ext cx="554792" cy="55479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97ECD-1CC9-1842-AD64-8AEBE72ABA84}">
      <dsp:nvSpPr>
        <dsp:cNvPr id="0" name=""/>
        <dsp:cNvSpPr/>
      </dsp:nvSpPr>
      <dsp:spPr>
        <a:xfrm>
          <a:off x="291656" y="1540473"/>
          <a:ext cx="215752" cy="2157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1FF3C-F100-B642-B77B-371FB13F829A}">
      <dsp:nvSpPr>
        <dsp:cNvPr id="0" name=""/>
        <dsp:cNvSpPr/>
      </dsp:nvSpPr>
      <dsp:spPr>
        <a:xfrm>
          <a:off x="472888" y="1812322"/>
          <a:ext cx="339039" cy="3390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77447-90B6-1645-B8F8-66BDED2E26EE}">
      <dsp:nvSpPr>
        <dsp:cNvPr id="0" name=""/>
        <dsp:cNvSpPr/>
      </dsp:nvSpPr>
      <dsp:spPr>
        <a:xfrm>
          <a:off x="925969" y="2053965"/>
          <a:ext cx="493148" cy="4931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22F13-1750-8941-97CE-FF233B5632EF}">
      <dsp:nvSpPr>
        <dsp:cNvPr id="0" name=""/>
        <dsp:cNvSpPr/>
      </dsp:nvSpPr>
      <dsp:spPr>
        <a:xfrm>
          <a:off x="1560282" y="2446635"/>
          <a:ext cx="215752" cy="2157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90093-B758-3E42-AA70-EF8C36856636}">
      <dsp:nvSpPr>
        <dsp:cNvPr id="0" name=""/>
        <dsp:cNvSpPr/>
      </dsp:nvSpPr>
      <dsp:spPr>
        <a:xfrm>
          <a:off x="1681103" y="2053965"/>
          <a:ext cx="339039" cy="3390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59D62-E9C4-534F-831E-075BFC72E3F6}">
      <dsp:nvSpPr>
        <dsp:cNvPr id="0" name=""/>
        <dsp:cNvSpPr/>
      </dsp:nvSpPr>
      <dsp:spPr>
        <a:xfrm>
          <a:off x="1983157" y="2476840"/>
          <a:ext cx="215752" cy="2157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78AEC-A95A-E74C-A498-E03C677C5E53}">
      <dsp:nvSpPr>
        <dsp:cNvPr id="0" name=""/>
        <dsp:cNvSpPr/>
      </dsp:nvSpPr>
      <dsp:spPr>
        <a:xfrm>
          <a:off x="2255005" y="1993554"/>
          <a:ext cx="493148" cy="4931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0DB79-6DE3-8F4B-ADB6-CEA0BF149AAF}">
      <dsp:nvSpPr>
        <dsp:cNvPr id="0" name=""/>
        <dsp:cNvSpPr/>
      </dsp:nvSpPr>
      <dsp:spPr>
        <a:xfrm>
          <a:off x="2919524" y="1872733"/>
          <a:ext cx="339039" cy="3390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8F7FD-A811-C040-BC9B-A71482FBF430}">
      <dsp:nvSpPr>
        <dsp:cNvPr id="0" name=""/>
        <dsp:cNvSpPr/>
      </dsp:nvSpPr>
      <dsp:spPr>
        <a:xfrm>
          <a:off x="3258563" y="452578"/>
          <a:ext cx="995711" cy="1900922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21E1A-FD91-A941-B5BA-B43C031B5585}">
      <dsp:nvSpPr>
        <dsp:cNvPr id="0" name=""/>
        <dsp:cNvSpPr/>
      </dsp:nvSpPr>
      <dsp:spPr>
        <a:xfrm>
          <a:off x="4254275" y="453501"/>
          <a:ext cx="2715577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Catene del valore</a:t>
          </a:r>
        </a:p>
      </dsp:txBody>
      <dsp:txXfrm>
        <a:off x="4254275" y="453501"/>
        <a:ext cx="2715577" cy="1900904"/>
      </dsp:txXfrm>
    </dsp:sp>
    <dsp:sp modelId="{4C84434F-EF6B-B34C-A70F-4E788A20738F}">
      <dsp:nvSpPr>
        <dsp:cNvPr id="0" name=""/>
        <dsp:cNvSpPr/>
      </dsp:nvSpPr>
      <dsp:spPr>
        <a:xfrm>
          <a:off x="4254275" y="2851356"/>
          <a:ext cx="2715577" cy="1674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production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processing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 err="1"/>
            <a:t>distribution</a:t>
          </a:r>
          <a:endParaRPr lang="it-IT" sz="2000" kern="1200" dirty="0"/>
        </a:p>
      </dsp:txBody>
      <dsp:txXfrm>
        <a:off x="4254275" y="2851356"/>
        <a:ext cx="2715577" cy="1674606"/>
      </dsp:txXfrm>
    </dsp:sp>
    <dsp:sp modelId="{63439FED-C078-1044-BAC6-AF62EABC90E2}">
      <dsp:nvSpPr>
        <dsp:cNvPr id="0" name=""/>
        <dsp:cNvSpPr/>
      </dsp:nvSpPr>
      <dsp:spPr>
        <a:xfrm>
          <a:off x="6969853" y="452578"/>
          <a:ext cx="995711" cy="1900922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0BD68-9B51-5247-B330-C359BCC3C1D1}">
      <dsp:nvSpPr>
        <dsp:cNvPr id="0" name=""/>
        <dsp:cNvSpPr/>
      </dsp:nvSpPr>
      <dsp:spPr>
        <a:xfrm>
          <a:off x="8169233" y="317722"/>
          <a:ext cx="2308241" cy="23082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Valore</a:t>
          </a:r>
        </a:p>
      </dsp:txBody>
      <dsp:txXfrm>
        <a:off x="8507267" y="655756"/>
        <a:ext cx="1632173" cy="1632173"/>
      </dsp:txXfrm>
    </dsp:sp>
    <dsp:sp modelId="{D4A54F56-CADE-4F4A-9862-9F0E8748C8A3}">
      <dsp:nvSpPr>
        <dsp:cNvPr id="0" name=""/>
        <dsp:cNvSpPr/>
      </dsp:nvSpPr>
      <dsp:spPr>
        <a:xfrm>
          <a:off x="7965565" y="2851356"/>
          <a:ext cx="2715577" cy="1674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Consumers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Community</a:t>
          </a:r>
        </a:p>
      </dsp:txBody>
      <dsp:txXfrm>
        <a:off x="7965565" y="2851356"/>
        <a:ext cx="2715577" cy="16746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2D524-9843-CB48-B507-D4721074660D}">
      <dsp:nvSpPr>
        <dsp:cNvPr id="0" name=""/>
        <dsp:cNvSpPr/>
      </dsp:nvSpPr>
      <dsp:spPr>
        <a:xfrm>
          <a:off x="617219" y="0"/>
          <a:ext cx="6995160" cy="339447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E570E2-16B3-9245-B914-C39347C2FCDD}">
      <dsp:nvSpPr>
        <dsp:cNvPr id="0" name=""/>
        <dsp:cNvSpPr/>
      </dsp:nvSpPr>
      <dsp:spPr>
        <a:xfrm>
          <a:off x="6379" y="1018341"/>
          <a:ext cx="1974948" cy="13577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chemeClr val="accent2">
                  <a:lumMod val="50000"/>
                </a:schemeClr>
              </a:solidFill>
            </a:rPr>
            <a:t>Adesione individuale</a:t>
          </a:r>
        </a:p>
      </dsp:txBody>
      <dsp:txXfrm>
        <a:off x="72661" y="1084623"/>
        <a:ext cx="1842384" cy="1225224"/>
      </dsp:txXfrm>
    </dsp:sp>
    <dsp:sp modelId="{198C2C01-19D3-9E46-BED6-7510FAE8A710}">
      <dsp:nvSpPr>
        <dsp:cNvPr id="0" name=""/>
        <dsp:cNvSpPr/>
      </dsp:nvSpPr>
      <dsp:spPr>
        <a:xfrm>
          <a:off x="2087010" y="1018341"/>
          <a:ext cx="1974948" cy="1357788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chemeClr val="accent2">
                  <a:lumMod val="50000"/>
                </a:schemeClr>
              </a:solidFill>
            </a:rPr>
            <a:t>Interazione</a:t>
          </a:r>
        </a:p>
      </dsp:txBody>
      <dsp:txXfrm>
        <a:off x="2153292" y="1084623"/>
        <a:ext cx="1842384" cy="1225224"/>
      </dsp:txXfrm>
    </dsp:sp>
    <dsp:sp modelId="{5E7B5C3E-DE0A-8143-AC23-677B21636430}">
      <dsp:nvSpPr>
        <dsp:cNvPr id="0" name=""/>
        <dsp:cNvSpPr/>
      </dsp:nvSpPr>
      <dsp:spPr>
        <a:xfrm>
          <a:off x="4167641" y="1018341"/>
          <a:ext cx="1974948" cy="1357788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chemeClr val="accent2">
                  <a:lumMod val="50000"/>
                </a:schemeClr>
              </a:solidFill>
            </a:rPr>
            <a:t>Condivisione</a:t>
          </a:r>
        </a:p>
      </dsp:txBody>
      <dsp:txXfrm>
        <a:off x="4233923" y="1084623"/>
        <a:ext cx="1842384" cy="1225224"/>
      </dsp:txXfrm>
    </dsp:sp>
    <dsp:sp modelId="{6E4BA245-56AB-DA4B-A1CF-2BCFC9D00F6C}">
      <dsp:nvSpPr>
        <dsp:cNvPr id="0" name=""/>
        <dsp:cNvSpPr/>
      </dsp:nvSpPr>
      <dsp:spPr>
        <a:xfrm>
          <a:off x="6248272" y="1018341"/>
          <a:ext cx="1974948" cy="1357788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chemeClr val="accent2">
                  <a:lumMod val="50000"/>
                </a:schemeClr>
              </a:solidFill>
            </a:rPr>
            <a:t>Visioni e strategie</a:t>
          </a:r>
        </a:p>
      </dsp:txBody>
      <dsp:txXfrm>
        <a:off x="6314554" y="1084623"/>
        <a:ext cx="1842384" cy="1225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DC2C7-6A4F-FF48-B83B-5A3B8E31AD4E}" type="datetimeFigureOut">
              <a:rPr lang="it-IT" smtClean="0"/>
              <a:t>19/02/19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90AB-9022-0344-8750-32F20A950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52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Questi modelli hanno in comune l’idea che lo sviluppo sia un processo lineare nel tempo. Inoltre trascurano totalmente la dimensione spaziale.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90AB-9022-0344-8750-32F20A950CC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36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Questi processi, basati sull’azione collettiva, non sono spontanei, richiedono un investimento in figure in grado di favorire la comunicazione tra i soggetti coinvolti l’attivazione di nuove relazioni e l’accumulazione di visioni condivise, principi di azione, regole, strategie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90AB-9022-0344-8750-32F20A950CC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33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90AB-9022-0344-8750-32F20A950CC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76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Cartina che mostra le differenze in termini di PIL </a:t>
            </a:r>
            <a:r>
              <a:rPr lang="it-IT" dirty="0" err="1"/>
              <a:t>procapite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90AB-9022-0344-8750-32F20A950CC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554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Lipton: </a:t>
            </a:r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poor</a:t>
            </a:r>
            <a:r>
              <a:rPr lang="it-IT" dirty="0"/>
              <a:t> stay </a:t>
            </a:r>
            <a:r>
              <a:rPr lang="it-IT" dirty="0" err="1"/>
              <a:t>poor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90AB-9022-0344-8750-32F20A950CC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6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Nello schema abbiamo rappresentato il profilo di due territori diversi, ciascuno con diversi valori del capitale territoriale.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90AB-9022-0344-8750-32F20A950CC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889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90AB-9022-0344-8750-32F20A950CC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209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connettività è la capacità di condividere, scambiare e coordinare risorse con altri. Modelli diversi di sviluppo hanno diversi modelli di connettività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90AB-9022-0344-8750-32F20A950CC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91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Lo sviluppo come azione collettiva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90AB-9022-0344-8750-32F20A950CC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283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FF8DC-C1EA-8946-8289-7A531429FD7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77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A2E-77A3-7C44-9CCD-3D664416E347}" type="datetimeFigureOut">
              <a:rPr lang="it-IT" smtClean="0"/>
              <a:t>19/02/19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CE67-6128-9543-A79D-FD0B2D87291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 flipH="1">
            <a:off x="596887" y="130206"/>
            <a:ext cx="310575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 sz="1800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1138755" y="6302405"/>
            <a:ext cx="10909300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 sz="1800" dirty="0"/>
          </a:p>
        </p:txBody>
      </p:sp>
      <p:pic>
        <p:nvPicPr>
          <p:cNvPr id="9" name="Immagine 8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" y="5928935"/>
            <a:ext cx="975525" cy="74694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6CD0520-758E-4D41-94F9-C609B12F6B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261" y="5782228"/>
            <a:ext cx="1148245" cy="114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A2E-77A3-7C44-9CCD-3D664416E347}" type="datetimeFigureOut">
              <a:rPr lang="it-IT" smtClean="0"/>
              <a:t>19/02/19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CE67-6128-9543-A79D-FD0B2D872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63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A2E-77A3-7C44-9CCD-3D664416E347}" type="datetimeFigureOut">
              <a:rPr lang="it-IT" smtClean="0"/>
              <a:t>19/02/19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CE67-6128-9543-A79D-FD0B2D872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13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A2E-77A3-7C44-9CCD-3D664416E347}" type="datetimeFigureOut">
              <a:rPr lang="it-IT" smtClean="0"/>
              <a:t>19/02/19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CE67-6128-9543-A79D-FD0B2D87291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 flipH="1">
            <a:off x="596887" y="130206"/>
            <a:ext cx="310575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 sz="1800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1138755" y="6302405"/>
            <a:ext cx="10909300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 sz="1800" dirty="0"/>
          </a:p>
        </p:txBody>
      </p:sp>
      <p:pic>
        <p:nvPicPr>
          <p:cNvPr id="9" name="Immagine 8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" y="5928935"/>
            <a:ext cx="975525" cy="7469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AE35CA6-E720-6E48-9A0F-A45B94E25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5174" y="5830685"/>
            <a:ext cx="1051332" cy="105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3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A2E-77A3-7C44-9CCD-3D664416E347}" type="datetimeFigureOut">
              <a:rPr lang="it-IT" smtClean="0"/>
              <a:t>19/02/19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CE67-6128-9543-A79D-FD0B2D872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65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A2E-77A3-7C44-9CCD-3D664416E347}" type="datetimeFigureOut">
              <a:rPr lang="it-IT" smtClean="0"/>
              <a:t>19/02/19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CE67-6128-9543-A79D-FD0B2D872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03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A2E-77A3-7C44-9CCD-3D664416E347}" type="datetimeFigureOut">
              <a:rPr lang="it-IT" smtClean="0"/>
              <a:t>19/02/19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CE67-6128-9543-A79D-FD0B2D872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44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A2E-77A3-7C44-9CCD-3D664416E347}" type="datetimeFigureOut">
              <a:rPr lang="it-IT" smtClean="0"/>
              <a:t>19/02/19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CE67-6128-9543-A79D-FD0B2D872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69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A2E-77A3-7C44-9CCD-3D664416E347}" type="datetimeFigureOut">
              <a:rPr lang="it-IT" smtClean="0"/>
              <a:t>19/02/19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CE67-6128-9543-A79D-FD0B2D872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63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A2E-77A3-7C44-9CCD-3D664416E347}" type="datetimeFigureOut">
              <a:rPr lang="it-IT" smtClean="0"/>
              <a:t>19/02/19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CE67-6128-9543-A79D-FD0B2D872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92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A2E-77A3-7C44-9CCD-3D664416E347}" type="datetimeFigureOut">
              <a:rPr lang="it-IT" smtClean="0"/>
              <a:t>19/02/19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CE67-6128-9543-A79D-FD0B2D872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84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8DA2E-77A3-7C44-9CCD-3D664416E347}" type="datetimeFigureOut">
              <a:rPr lang="it-IT" smtClean="0"/>
              <a:t>19/02/19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3CE67-6128-9543-A79D-FD0B2D872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1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network-social-social-networks-191167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7D6F30-204A-F544-889F-9A19C3BC5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Modelli concettuali di sviluppo territoriale sostenibile in Europa e America latina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F5814F-B732-7647-9EDC-0B186EC0E6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Gianluca </a:t>
            </a:r>
            <a:r>
              <a:rPr lang="it-IT" dirty="0" err="1"/>
              <a:t>Brunori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2625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7E3DE-DE73-2D42-B146-6A63641F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Tre modelli di connettività</a:t>
            </a:r>
          </a:p>
        </p:txBody>
      </p:sp>
      <p:pic>
        <p:nvPicPr>
          <p:cNvPr id="5" name="Segnaposto contenuto 4" descr="Immagine che contiene testo, sedendo, mappa&#10;&#10;&#10;&#10;Descrizione generata automaticamente">
            <a:extLst>
              <a:ext uri="{FF2B5EF4-FFF2-40B4-BE49-F238E27FC236}">
                <a16:creationId xmlns:a16="http://schemas.microsoft.com/office/drawing/2014/main" id="{7E933077-DFC0-6B47-AA26-AEE0B7BA2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59881" y="2282437"/>
            <a:ext cx="2864294" cy="2864294"/>
          </a:xfrm>
        </p:spPr>
      </p:pic>
      <p:pic>
        <p:nvPicPr>
          <p:cNvPr id="7" name="Immagine 6" descr="Immagine che contiene cielo, trasporto&#10;&#10;&#10;&#10;Descrizione generata automaticamente">
            <a:extLst>
              <a:ext uri="{FF2B5EF4-FFF2-40B4-BE49-F238E27FC236}">
                <a16:creationId xmlns:a16="http://schemas.microsoft.com/office/drawing/2014/main" id="{9071A69C-255C-1E45-B71F-AFC054684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167" y="2282437"/>
            <a:ext cx="2873441" cy="2873441"/>
          </a:xfrm>
          <a:prstGeom prst="rect">
            <a:avLst/>
          </a:prstGeom>
        </p:spPr>
      </p:pic>
      <p:pic>
        <p:nvPicPr>
          <p:cNvPr id="9" name="Immagine 8" descr="Immagine che contiene testo, mappa, cielo&#10;&#10;&#10;&#10;Descrizione generata automaticamente">
            <a:extLst>
              <a:ext uri="{FF2B5EF4-FFF2-40B4-BE49-F238E27FC236}">
                <a16:creationId xmlns:a16="http://schemas.microsoft.com/office/drawing/2014/main" id="{4D049B31-B63E-B641-824A-497B18946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282437"/>
            <a:ext cx="2864294" cy="286429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E36D18-6543-8F41-BE99-D5DB2EDAFDEE}"/>
              </a:ext>
            </a:extLst>
          </p:cNvPr>
          <p:cNvSpPr txBox="1"/>
          <p:nvPr/>
        </p:nvSpPr>
        <p:spPr>
          <a:xfrm>
            <a:off x="1552831" y="523444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esogeno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149A17-2667-8D48-AEB2-82810D7046C2}"/>
              </a:ext>
            </a:extLst>
          </p:cNvPr>
          <p:cNvSpPr txBox="1"/>
          <p:nvPr/>
        </p:nvSpPr>
        <p:spPr>
          <a:xfrm>
            <a:off x="5677971" y="5234441"/>
            <a:ext cx="113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endogeno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4F3CC14-EF11-2F46-9D93-FA79A051C521}"/>
              </a:ext>
            </a:extLst>
          </p:cNvPr>
          <p:cNvSpPr txBox="1"/>
          <p:nvPr/>
        </p:nvSpPr>
        <p:spPr>
          <a:xfrm>
            <a:off x="9497740" y="5234441"/>
            <a:ext cx="158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Neo-endogeno</a:t>
            </a:r>
          </a:p>
        </p:txBody>
      </p:sp>
    </p:spTree>
    <p:extLst>
      <p:ext uri="{BB962C8B-B14F-4D97-AF65-F5344CB8AC3E}">
        <p14:creationId xmlns:p14="http://schemas.microsoft.com/office/powerpoint/2010/main" val="1378341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5086F8-F1E4-0740-ADD3-0A5675817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vantaggi della connettività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1C1521-0FAA-3849-9555-7890C69EC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Mercati di sbocco</a:t>
            </a:r>
          </a:p>
          <a:p>
            <a:r>
              <a:rPr lang="it-IT" dirty="0"/>
              <a:t>Attrazione di turisti</a:t>
            </a:r>
          </a:p>
          <a:p>
            <a:r>
              <a:rPr lang="it-IT" dirty="0"/>
              <a:t>Attrazione di residenti</a:t>
            </a:r>
          </a:p>
          <a:p>
            <a:r>
              <a:rPr lang="it-IT" dirty="0"/>
              <a:t>Attrazione di capitali</a:t>
            </a:r>
          </a:p>
          <a:p>
            <a:r>
              <a:rPr lang="it-IT" dirty="0"/>
              <a:t>Diversificazione delle attività</a:t>
            </a:r>
          </a:p>
          <a:p>
            <a:r>
              <a:rPr lang="it-IT" dirty="0"/>
              <a:t>Diversificazione delle relazioni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860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D695BA-D2B1-8D4E-8B59-52242046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Modelli di sviluppo</a:t>
            </a:r>
          </a:p>
        </p:txBody>
      </p:sp>
      <p:sp>
        <p:nvSpPr>
          <p:cNvPr id="7" name="Cornice 6">
            <a:extLst>
              <a:ext uri="{FF2B5EF4-FFF2-40B4-BE49-F238E27FC236}">
                <a16:creationId xmlns:a16="http://schemas.microsoft.com/office/drawing/2014/main" id="{ADB7EAB4-A8F2-7D40-AC9B-6ED96A07CC60}"/>
              </a:ext>
            </a:extLst>
          </p:cNvPr>
          <p:cNvSpPr/>
          <p:nvPr/>
        </p:nvSpPr>
        <p:spPr>
          <a:xfrm>
            <a:off x="3319398" y="1417638"/>
            <a:ext cx="5348613" cy="4131392"/>
          </a:xfrm>
          <a:prstGeom prst="frame">
            <a:avLst>
              <a:gd name="adj1" fmla="val 21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F4FC652-6147-9347-8D04-477ED2D85F37}"/>
              </a:ext>
            </a:extLst>
          </p:cNvPr>
          <p:cNvSpPr txBox="1"/>
          <p:nvPr/>
        </p:nvSpPr>
        <p:spPr>
          <a:xfrm>
            <a:off x="4409584" y="5801021"/>
            <a:ext cx="316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Valore trattenuto a livello locale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B4C265-BD2B-6241-BB2F-E7ED134DAB59}"/>
              </a:ext>
            </a:extLst>
          </p:cNvPr>
          <p:cNvSpPr txBox="1"/>
          <p:nvPr/>
        </p:nvSpPr>
        <p:spPr>
          <a:xfrm rot="16200000">
            <a:off x="2105242" y="3298668"/>
            <a:ext cx="130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connettività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88D407ED-B588-3E48-B8DB-F91E765BB0AA}"/>
              </a:ext>
            </a:extLst>
          </p:cNvPr>
          <p:cNvCxnSpPr>
            <a:stCxn id="7" idx="1"/>
            <a:endCxn id="7" idx="3"/>
          </p:cNvCxnSpPr>
          <p:nvPr/>
        </p:nvCxnSpPr>
        <p:spPr>
          <a:xfrm>
            <a:off x="3319398" y="3483334"/>
            <a:ext cx="53486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D3CD9317-BEC5-9143-AF78-06DC54E7AA99}"/>
              </a:ext>
            </a:extLst>
          </p:cNvPr>
          <p:cNvCxnSpPr/>
          <p:nvPr/>
        </p:nvCxnSpPr>
        <p:spPr>
          <a:xfrm>
            <a:off x="5993704" y="1417638"/>
            <a:ext cx="0" cy="4131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3DE1FC4-2C5D-4942-AE16-99A332965DBF}"/>
              </a:ext>
            </a:extLst>
          </p:cNvPr>
          <p:cNvSpPr txBox="1"/>
          <p:nvPr/>
        </p:nvSpPr>
        <p:spPr>
          <a:xfrm>
            <a:off x="6750538" y="4193016"/>
            <a:ext cx="1160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Economie </a:t>
            </a:r>
          </a:p>
          <a:p>
            <a:r>
              <a:rPr lang="it-IT" dirty="0"/>
              <a:t>chiuse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2808F04-C48D-D14F-8F0B-AB5537A17979}"/>
              </a:ext>
            </a:extLst>
          </p:cNvPr>
          <p:cNvSpPr txBox="1"/>
          <p:nvPr/>
        </p:nvSpPr>
        <p:spPr>
          <a:xfrm>
            <a:off x="4047092" y="4193017"/>
            <a:ext cx="133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Economie di</a:t>
            </a:r>
          </a:p>
          <a:p>
            <a:r>
              <a:rPr lang="it-IT" dirty="0"/>
              <a:t>estrazione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09B7C44-4F51-3944-860B-BC683E20D190}"/>
              </a:ext>
            </a:extLst>
          </p:cNvPr>
          <p:cNvSpPr txBox="1"/>
          <p:nvPr/>
        </p:nvSpPr>
        <p:spPr>
          <a:xfrm>
            <a:off x="6743521" y="2215680"/>
            <a:ext cx="1313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Economia </a:t>
            </a:r>
          </a:p>
          <a:p>
            <a:pPr algn="ctr"/>
            <a:r>
              <a:rPr lang="it-IT" dirty="0"/>
              <a:t>diversificate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91A13C7-07BF-9243-9A08-FF613690F26F}"/>
              </a:ext>
            </a:extLst>
          </p:cNvPr>
          <p:cNvSpPr txBox="1"/>
          <p:nvPr/>
        </p:nvSpPr>
        <p:spPr>
          <a:xfrm>
            <a:off x="4138116" y="2203176"/>
            <a:ext cx="1283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Economie </a:t>
            </a:r>
          </a:p>
          <a:p>
            <a:r>
              <a:rPr lang="it-IT" dirty="0"/>
              <a:t>globalizzate</a:t>
            </a:r>
          </a:p>
        </p:txBody>
      </p:sp>
    </p:spTree>
    <p:extLst>
      <p:ext uri="{BB962C8B-B14F-4D97-AF65-F5344CB8AC3E}">
        <p14:creationId xmlns:p14="http://schemas.microsoft.com/office/powerpoint/2010/main" val="378784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produzione territoriale di significato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700" dirty="0"/>
          </a:p>
          <a:p>
            <a:r>
              <a:rPr lang="it-IT" sz="2700" dirty="0"/>
              <a:t>Il significato di un luogo cambia in funzione dei valori e delle percezioni del consumatore / turista</a:t>
            </a:r>
          </a:p>
          <a:p>
            <a:r>
              <a:rPr lang="it-IT" sz="2700" dirty="0"/>
              <a:t>La comunicazione deve consentire letture diverse e l’assemblaggio personalizzato</a:t>
            </a:r>
          </a:p>
          <a:p>
            <a:r>
              <a:rPr lang="it-IT" sz="2700" dirty="0"/>
              <a:t>Scopo della </a:t>
            </a:r>
            <a:r>
              <a:rPr lang="it-IT" sz="2700" dirty="0" err="1"/>
              <a:t>governance</a:t>
            </a:r>
            <a:r>
              <a:rPr lang="it-IT" sz="2700" dirty="0"/>
              <a:t> è creare le condizioni di fondo per questo assemblaggio</a:t>
            </a:r>
          </a:p>
        </p:txBody>
      </p:sp>
    </p:spTree>
    <p:extLst>
      <p:ext uri="{BB962C8B-B14F-4D97-AF65-F5344CB8AC3E}">
        <p14:creationId xmlns:p14="http://schemas.microsoft.com/office/powerpoint/2010/main" val="346635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B5907E0-C0A1-7E4A-BF5A-FEF48194A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95310"/>
            <a:ext cx="9144000" cy="36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76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t="17005" b="5507"/>
          <a:stretch/>
        </p:blipFill>
        <p:spPr>
          <a:xfrm>
            <a:off x="3003369" y="2146622"/>
            <a:ext cx="6146075" cy="259297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73888" y="4103077"/>
            <a:ext cx="16229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err="1">
                <a:solidFill>
                  <a:schemeClr val="bg1"/>
                </a:solidFill>
              </a:rPr>
              <a:t>produzione</a:t>
            </a:r>
            <a:r>
              <a:rPr lang="en-GB" sz="1350" dirty="0">
                <a:solidFill>
                  <a:schemeClr val="bg1"/>
                </a:solidFill>
              </a:rPr>
              <a:t> </a:t>
            </a:r>
            <a:r>
              <a:rPr lang="en-GB" sz="1350" dirty="0" err="1">
                <a:solidFill>
                  <a:schemeClr val="bg1"/>
                </a:solidFill>
              </a:rPr>
              <a:t>primaria</a:t>
            </a:r>
            <a:endParaRPr lang="en-GB" sz="135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70102" y="3106739"/>
            <a:ext cx="10919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err="1">
                <a:solidFill>
                  <a:srgbClr val="FF0000"/>
                </a:solidFill>
              </a:rPr>
              <a:t>beni</a:t>
            </a:r>
            <a:r>
              <a:rPr lang="en-GB" sz="1350" dirty="0">
                <a:solidFill>
                  <a:srgbClr val="FF0000"/>
                </a:solidFill>
              </a:rPr>
              <a:t> </a:t>
            </a:r>
            <a:r>
              <a:rPr lang="en-GB" sz="1350" dirty="0" err="1">
                <a:solidFill>
                  <a:srgbClr val="FF0000"/>
                </a:solidFill>
              </a:rPr>
              <a:t>pubblici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70366" y="2196192"/>
            <a:ext cx="10298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>
                <a:solidFill>
                  <a:srgbClr val="FF0000"/>
                </a:solidFill>
              </a:rPr>
              <a:t>reputazione</a:t>
            </a:r>
            <a:endParaRPr lang="en-GB" sz="1350" dirty="0">
              <a:solidFill>
                <a:srgbClr val="FF0000"/>
              </a:solidFill>
            </a:endParaRPr>
          </a:p>
        </p:txBody>
      </p:sp>
      <p:cxnSp>
        <p:nvCxnSpPr>
          <p:cNvPr id="10" name="Connettore 2 9"/>
          <p:cNvCxnSpPr>
            <a:stCxn id="8" idx="3"/>
          </p:cNvCxnSpPr>
          <p:nvPr/>
        </p:nvCxnSpPr>
        <p:spPr>
          <a:xfrm>
            <a:off x="4500200" y="2346233"/>
            <a:ext cx="820054" cy="94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7" idx="0"/>
          </p:cNvCxnSpPr>
          <p:nvPr/>
        </p:nvCxnSpPr>
        <p:spPr>
          <a:xfrm flipV="1">
            <a:off x="5316086" y="2686049"/>
            <a:ext cx="407625" cy="4206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6" idx="0"/>
          </p:cNvCxnSpPr>
          <p:nvPr/>
        </p:nvCxnSpPr>
        <p:spPr>
          <a:xfrm flipH="1" flipV="1">
            <a:off x="6468294" y="2636477"/>
            <a:ext cx="417067" cy="1466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Ovale 15"/>
          <p:cNvSpPr/>
          <p:nvPr/>
        </p:nvSpPr>
        <p:spPr>
          <a:xfrm>
            <a:off x="5320252" y="2196194"/>
            <a:ext cx="1507268" cy="489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0" name="Connettore 2 19"/>
          <p:cNvCxnSpPr>
            <a:endCxn id="16" idx="4"/>
          </p:cNvCxnSpPr>
          <p:nvPr/>
        </p:nvCxnSpPr>
        <p:spPr>
          <a:xfrm flipV="1">
            <a:off x="6063343" y="2686050"/>
            <a:ext cx="10544" cy="1763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454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FBB468-DA13-3947-B415-49381D03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Economie di scopo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694B76-E3B9-9B40-B51E-DFBEF2F65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Vantaggi di costo derivanti dalla pluralità delle attività svolte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Promozione del marchio locale</a:t>
            </a:r>
          </a:p>
          <a:p>
            <a:r>
              <a:rPr lang="it-IT" dirty="0"/>
              <a:t>Turismo enogastronomico</a:t>
            </a:r>
          </a:p>
          <a:p>
            <a:r>
              <a:rPr lang="it-IT" dirty="0"/>
              <a:t>Turismo naturalistico ed esperienziale</a:t>
            </a:r>
          </a:p>
          <a:p>
            <a:r>
              <a:rPr lang="it-IT" dirty="0"/>
              <a:t>Agricoltura sociale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0777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C8FC9A-5487-6645-9271-00103A63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Cooperazione tra diversi livelli di governo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F6D12E-E5B0-814F-A769-E19321761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istituzioni locali sono determinanti per l’identificazione delle risorse endogene e per definire il modello di connettività</a:t>
            </a:r>
          </a:p>
          <a:p>
            <a:r>
              <a:rPr lang="it-IT" dirty="0"/>
              <a:t>Le istituzioni sovralocali sono determinanti per costruire il macro-ambiente in cui le iniziative territoriali hanno luogo</a:t>
            </a:r>
          </a:p>
          <a:p>
            <a:pPr lvl="1"/>
            <a:r>
              <a:rPr lang="it-IT" dirty="0"/>
              <a:t>Infrastrutture</a:t>
            </a:r>
          </a:p>
          <a:p>
            <a:pPr lvl="1"/>
            <a:r>
              <a:rPr lang="it-IT" dirty="0"/>
              <a:t>Quadro </a:t>
            </a:r>
            <a:r>
              <a:rPr lang="it-IT" dirty="0" err="1"/>
              <a:t>regolatorio</a:t>
            </a:r>
            <a:endParaRPr lang="it-IT" dirty="0"/>
          </a:p>
          <a:p>
            <a:pPr lvl="1"/>
            <a:r>
              <a:rPr lang="it-IT" dirty="0"/>
              <a:t>Coordinamento e condivisione</a:t>
            </a:r>
          </a:p>
        </p:txBody>
      </p:sp>
    </p:spTree>
    <p:extLst>
      <p:ext uri="{BB962C8B-B14F-4D97-AF65-F5344CB8AC3E}">
        <p14:creationId xmlns:p14="http://schemas.microsoft.com/office/powerpoint/2010/main" val="2310242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C43CE2-C24E-864E-B248-AD32D680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Come avviare un percorso di sviluppo territoriale: le domande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60E04E-285D-1042-ABE8-BBB6068AF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it-IT" dirty="0"/>
          </a:p>
          <a:p>
            <a:r>
              <a:rPr lang="it-IT" dirty="0"/>
              <a:t>Quali sono le vulnerabilità del territorio?</a:t>
            </a:r>
          </a:p>
          <a:p>
            <a:r>
              <a:rPr lang="it-IT" dirty="0"/>
              <a:t>Quali sono le risorse specifiche del territorio? Quali sono i punti di forza e i punti di debolezza di ciascuna?</a:t>
            </a:r>
          </a:p>
          <a:p>
            <a:r>
              <a:rPr lang="it-IT" dirty="0"/>
              <a:t>In che modo le risorse specifiche possono caratterizzare l’identità territoriale?</a:t>
            </a:r>
          </a:p>
          <a:p>
            <a:r>
              <a:rPr lang="it-IT" dirty="0"/>
              <a:t>Quali sono le attività che potrebbero valorizzare meglio le risorse del territorio?</a:t>
            </a:r>
          </a:p>
          <a:p>
            <a:r>
              <a:rPr lang="it-IT" dirty="0"/>
              <a:t>Quali sono i soggetti esterni con cui è possibile ottenere i migliori risultati?</a:t>
            </a:r>
          </a:p>
          <a:p>
            <a:r>
              <a:rPr lang="it-IT" dirty="0"/>
              <a:t>Cosa chiedere ai livelli superiori di amministrazione?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1073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dirty="0"/>
              <a:t>I livelli di strutturazione del coordinamento territoriale</a:t>
            </a:r>
          </a:p>
        </p:txBody>
      </p:sp>
      <p:graphicFrame>
        <p:nvGraphicFramePr>
          <p:cNvPr id="2" name="Segnaposto contenut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982128"/>
              </p:ext>
            </p:extLst>
          </p:nvPr>
        </p:nvGraphicFramePr>
        <p:xfrm>
          <a:off x="1981200" y="205740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350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D432C3-AE25-EF46-9F0B-628975FC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Teorie convenzionali dello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4D7712-B7B0-B941-B295-46E967B7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Lewis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 err="1"/>
              <a:t>Rostow</a:t>
            </a:r>
            <a:endParaRPr lang="it-IT" dirty="0"/>
          </a:p>
        </p:txBody>
      </p:sp>
      <p:graphicFrame>
        <p:nvGraphicFramePr>
          <p:cNvPr id="6" name="Segnaposto contenuto 3">
            <a:extLst>
              <a:ext uri="{FF2B5EF4-FFF2-40B4-BE49-F238E27FC236}">
                <a16:creationId xmlns:a16="http://schemas.microsoft.com/office/drawing/2014/main" id="{0C5A5E0C-C2E1-9D46-AFBC-7C9179BD9E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175890"/>
              </p:ext>
            </p:extLst>
          </p:nvPr>
        </p:nvGraphicFramePr>
        <p:xfrm>
          <a:off x="4362774" y="3640624"/>
          <a:ext cx="4690820" cy="215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Segnaposto contenuto 3">
            <a:extLst>
              <a:ext uri="{FF2B5EF4-FFF2-40B4-BE49-F238E27FC236}">
                <a16:creationId xmlns:a16="http://schemas.microsoft.com/office/drawing/2014/main" id="{FE29A5D3-1997-DB4B-B6A2-8AB0B4D23E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859908"/>
              </p:ext>
            </p:extLst>
          </p:nvPr>
        </p:nvGraphicFramePr>
        <p:xfrm>
          <a:off x="4791560" y="1400661"/>
          <a:ext cx="4262034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83684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5D52D4D-889B-144C-8FA4-7AE1413A02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Grazie!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1987D04-E9D1-0448-851A-83EE66D11D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11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BA0E41-BE1A-FB48-BE41-0AE4AF2B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Implicazioni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30B16-4AFA-F944-BD4B-9DAC0A0B0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Sviluppo come industrializzazione</a:t>
            </a:r>
          </a:p>
          <a:p>
            <a:r>
              <a:rPr lang="it-IT" dirty="0"/>
              <a:t>‘Urban </a:t>
            </a:r>
            <a:r>
              <a:rPr lang="it-IT" dirty="0" err="1"/>
              <a:t>bias</a:t>
            </a:r>
            <a:r>
              <a:rPr lang="it-IT" dirty="0"/>
              <a:t>’ –&gt; sviluppo come deruralizzazione</a:t>
            </a:r>
          </a:p>
          <a:p>
            <a:r>
              <a:rPr lang="it-IT" dirty="0"/>
              <a:t>Le disparità territoriali viste come inevitabili: dipendenza delle aree deboli dalle aree forti</a:t>
            </a:r>
          </a:p>
          <a:p>
            <a:r>
              <a:rPr lang="it-IT" dirty="0"/>
              <a:t>Interventi per compensare gli svantaggi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008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mappa&#10;&#10;&#10;&#10;Descrizione generata automaticamente">
            <a:extLst>
              <a:ext uri="{FF2B5EF4-FFF2-40B4-BE49-F238E27FC236}">
                <a16:creationId xmlns:a16="http://schemas.microsoft.com/office/drawing/2014/main" id="{3B2940D2-AC5B-BE4D-A1B4-C9D1E940674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40562" r="4023" b="27045"/>
          <a:stretch/>
        </p:blipFill>
        <p:spPr>
          <a:xfrm>
            <a:off x="0" y="1000587"/>
            <a:ext cx="11610753" cy="4742122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F491605-A286-7F4A-8E7A-10463CED8B1F}"/>
              </a:ext>
            </a:extLst>
          </p:cNvPr>
          <p:cNvSpPr/>
          <p:nvPr/>
        </p:nvSpPr>
        <p:spPr>
          <a:xfrm>
            <a:off x="2069803" y="6099326"/>
            <a:ext cx="8392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Territori diversi hanno vincoli e opportunità differenti per lo sviluppo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ED8D202-67A9-8C47-89A3-A70FAD45AAA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Verso un approccio territoriale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319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10D45-2A5D-A342-BF22-CA43FFBD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L’approccio territoriale allo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8AC4F3-502B-6748-BFC3-D4DEFE8D5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it-IT" sz="3600" dirty="0"/>
          </a:p>
          <a:p>
            <a:pPr marL="457200" lvl="1" indent="0" algn="ctr">
              <a:buNone/>
            </a:pPr>
            <a:r>
              <a:rPr lang="it-IT" sz="3600" dirty="0"/>
              <a:t>Diversità di bisogni, diversa vulnerabilità, diversità di risorse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it-IT" sz="3600" dirty="0"/>
          </a:p>
          <a:p>
            <a:pPr marL="457200" lvl="1" indent="0" algn="ctr">
              <a:buNone/>
            </a:pPr>
            <a:r>
              <a:rPr lang="it-IT" sz="3600" dirty="0"/>
              <a:t>Territori diversi hanno bisogno di obiettivi e traiettorie di sviluppo diversi</a:t>
            </a:r>
          </a:p>
        </p:txBody>
      </p:sp>
      <p:sp>
        <p:nvSpPr>
          <p:cNvPr id="4" name="Freccia giù 3">
            <a:extLst>
              <a:ext uri="{FF2B5EF4-FFF2-40B4-BE49-F238E27FC236}">
                <a16:creationId xmlns:a16="http://schemas.microsoft.com/office/drawing/2014/main" id="{8CD4E0FA-9588-1549-95D8-7A9E50463A87}"/>
              </a:ext>
            </a:extLst>
          </p:cNvPr>
          <p:cNvSpPr/>
          <p:nvPr/>
        </p:nvSpPr>
        <p:spPr>
          <a:xfrm>
            <a:off x="5575004" y="3589393"/>
            <a:ext cx="1041991" cy="5475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67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DE971-F369-A542-B7C2-46A5D69A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Caratteristiche dell’approccio territoriale allo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E6F7D3-1034-B34F-8CDE-B9E9A7EFC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Risorse territoriali specifiche (</a:t>
            </a:r>
            <a:r>
              <a:rPr lang="it-IT" dirty="0" err="1"/>
              <a:t>endogenità</a:t>
            </a:r>
            <a:r>
              <a:rPr lang="it-IT" dirty="0"/>
              <a:t>)</a:t>
            </a:r>
          </a:p>
          <a:p>
            <a:r>
              <a:rPr lang="it-IT" dirty="0"/>
              <a:t>Sviluppo di connessioni che trattengano il valore aggiunto delle risorse locali sul territorio (connettività)</a:t>
            </a:r>
          </a:p>
          <a:p>
            <a:r>
              <a:rPr lang="it-IT" dirty="0"/>
              <a:t>Valore aggiunto di iniziative locali specifiche (</a:t>
            </a:r>
            <a:r>
              <a:rPr lang="it-IT" dirty="0" err="1"/>
              <a:t>incrementalità</a:t>
            </a:r>
            <a:r>
              <a:rPr lang="it-IT" dirty="0"/>
              <a:t>)</a:t>
            </a:r>
          </a:p>
          <a:p>
            <a:r>
              <a:rPr lang="it-IT" dirty="0"/>
              <a:t>Economie di scopo (integrazione)</a:t>
            </a:r>
          </a:p>
          <a:p>
            <a:r>
              <a:rPr lang="it-IT" dirty="0"/>
              <a:t>Cooperazione tra livelli diversi di governo (multilivello)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837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FDB49B-42AE-EE4F-A7D7-B3211103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risorse locali: il capitale territoriale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715040A-7DBB-1C43-88F7-A73D580E01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811477"/>
              </p:ext>
            </p:extLst>
          </p:nvPr>
        </p:nvGraphicFramePr>
        <p:xfrm>
          <a:off x="1616149" y="1722474"/>
          <a:ext cx="9292856" cy="4295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445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27E13-4197-9E4C-9484-607D9421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Trasformare in valore le risorse locali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DAF7C5BE-E6DE-7D44-AF94-22914CF8D8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217606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580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C8D43-E6FF-5B42-AD65-72309B5D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valore aggiunto delle iniziative locali: la connettività</a:t>
            </a:r>
          </a:p>
        </p:txBody>
      </p:sp>
      <p:pic>
        <p:nvPicPr>
          <p:cNvPr id="5" name="Segnaposto contenuto 4" descr="Network Social Networks · Free image on Pixabay">
            <a:extLst>
              <a:ext uri="{FF2B5EF4-FFF2-40B4-BE49-F238E27FC236}">
                <a16:creationId xmlns:a16="http://schemas.microsoft.com/office/drawing/2014/main" id="{901BDEC8-3B5B-4141-829F-33D87B78F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56604" y="1600200"/>
            <a:ext cx="6278792" cy="4525963"/>
          </a:xfrm>
        </p:spPr>
      </p:pic>
    </p:spTree>
    <p:extLst>
      <p:ext uri="{BB962C8B-B14F-4D97-AF65-F5344CB8AC3E}">
        <p14:creationId xmlns:p14="http://schemas.microsoft.com/office/powerpoint/2010/main" val="212696342"/>
      </p:ext>
    </p:extLst>
  </p:cSld>
  <p:clrMapOvr>
    <a:masterClrMapping/>
  </p:clrMapOvr>
</p:sld>
</file>

<file path=ppt/theme/theme1.xml><?xml version="1.0" encoding="utf-8"?>
<a:theme xmlns:a="http://schemas.openxmlformats.org/drawingml/2006/main" name="unip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ipi" id="{E085B594-5B34-774F-83FE-7871AA1DF048}" vid="{B9C8ED9A-2BA6-1A46-9AA9-41D2A3FBF1F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592</Words>
  <Application>Microsoft Macintosh PowerPoint</Application>
  <PresentationFormat>Widescreen</PresentationFormat>
  <Paragraphs>130</Paragraphs>
  <Slides>20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Arial</vt:lpstr>
      <vt:lpstr>Calibri</vt:lpstr>
      <vt:lpstr>unipi</vt:lpstr>
      <vt:lpstr>Modelli concettuali di sviluppo territoriale sostenibile in Europa e America latina</vt:lpstr>
      <vt:lpstr>Teorie convenzionali dello sviluppo</vt:lpstr>
      <vt:lpstr>Implicazioni</vt:lpstr>
      <vt:lpstr>Presentazione standard di PowerPoint</vt:lpstr>
      <vt:lpstr>L’approccio territoriale allo sviluppo</vt:lpstr>
      <vt:lpstr>Caratteristiche dell’approccio territoriale allo sviluppo</vt:lpstr>
      <vt:lpstr>Le risorse locali: il capitale territoriale</vt:lpstr>
      <vt:lpstr>Trasformare in valore le risorse locali</vt:lpstr>
      <vt:lpstr>Il valore aggiunto delle iniziative locali: la connettività</vt:lpstr>
      <vt:lpstr>Tre modelli di connettività</vt:lpstr>
      <vt:lpstr>I vantaggi della connettività</vt:lpstr>
      <vt:lpstr>Modelli di sviluppo</vt:lpstr>
      <vt:lpstr>La produzione territoriale di significato</vt:lpstr>
      <vt:lpstr>Presentazione standard di PowerPoint</vt:lpstr>
      <vt:lpstr>Presentazione standard di PowerPoint</vt:lpstr>
      <vt:lpstr>Economie di scopo</vt:lpstr>
      <vt:lpstr>Cooperazione tra diversi livelli di governo</vt:lpstr>
      <vt:lpstr>Come avviare un percorso di sviluppo territoriale: le domande</vt:lpstr>
      <vt:lpstr>I livelli di strutturazione del coordinamento territoriale</vt:lpstr>
      <vt:lpstr>Grazie!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BRUNORI</dc:creator>
  <cp:lastModifiedBy>GIANLUCA BRUNORI</cp:lastModifiedBy>
  <cp:revision>1</cp:revision>
  <dcterms:created xsi:type="dcterms:W3CDTF">2019-02-16T14:45:46Z</dcterms:created>
  <dcterms:modified xsi:type="dcterms:W3CDTF">2019-02-19T07:38:52Z</dcterms:modified>
</cp:coreProperties>
</file>