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11700"/>
  <p:notesSz cx="6858000" cy="9144000"/>
  <p:defaultTextStyle>
    <a:defPPr>
      <a:defRPr lang="pt-PT"/>
    </a:defPPr>
    <a:lvl1pPr marL="0" algn="l" defTabSz="3507992" rtl="0" eaLnBrk="1" latinLnBrk="0" hangingPunct="1">
      <a:defRPr sz="6900" kern="1200">
        <a:solidFill>
          <a:schemeClr val="tx1"/>
        </a:solidFill>
        <a:latin typeface="+mn-lt"/>
        <a:ea typeface="+mn-ea"/>
        <a:cs typeface="+mn-cs"/>
      </a:defRPr>
    </a:lvl1pPr>
    <a:lvl2pPr marL="1753996" algn="l" defTabSz="3507992" rtl="0" eaLnBrk="1" latinLnBrk="0" hangingPunct="1">
      <a:defRPr sz="6900" kern="1200">
        <a:solidFill>
          <a:schemeClr val="tx1"/>
        </a:solidFill>
        <a:latin typeface="+mn-lt"/>
        <a:ea typeface="+mn-ea"/>
        <a:cs typeface="+mn-cs"/>
      </a:defRPr>
    </a:lvl2pPr>
    <a:lvl3pPr marL="3507992" algn="l" defTabSz="3507992" rtl="0" eaLnBrk="1" latinLnBrk="0" hangingPunct="1">
      <a:defRPr sz="6900" kern="1200">
        <a:solidFill>
          <a:schemeClr val="tx1"/>
        </a:solidFill>
        <a:latin typeface="+mn-lt"/>
        <a:ea typeface="+mn-ea"/>
        <a:cs typeface="+mn-cs"/>
      </a:defRPr>
    </a:lvl3pPr>
    <a:lvl4pPr marL="5261988" algn="l" defTabSz="3507992" rtl="0" eaLnBrk="1" latinLnBrk="0" hangingPunct="1">
      <a:defRPr sz="6900" kern="1200">
        <a:solidFill>
          <a:schemeClr val="tx1"/>
        </a:solidFill>
        <a:latin typeface="+mn-lt"/>
        <a:ea typeface="+mn-ea"/>
        <a:cs typeface="+mn-cs"/>
      </a:defRPr>
    </a:lvl4pPr>
    <a:lvl5pPr marL="7015983" algn="l" defTabSz="3507992" rtl="0" eaLnBrk="1" latinLnBrk="0" hangingPunct="1">
      <a:defRPr sz="6900" kern="1200">
        <a:solidFill>
          <a:schemeClr val="tx1"/>
        </a:solidFill>
        <a:latin typeface="+mn-lt"/>
        <a:ea typeface="+mn-ea"/>
        <a:cs typeface="+mn-cs"/>
      </a:defRPr>
    </a:lvl5pPr>
    <a:lvl6pPr marL="8769980" algn="l" defTabSz="3507992" rtl="0" eaLnBrk="1" latinLnBrk="0" hangingPunct="1">
      <a:defRPr sz="6900" kern="1200">
        <a:solidFill>
          <a:schemeClr val="tx1"/>
        </a:solidFill>
        <a:latin typeface="+mn-lt"/>
        <a:ea typeface="+mn-ea"/>
        <a:cs typeface="+mn-cs"/>
      </a:defRPr>
    </a:lvl6pPr>
    <a:lvl7pPr marL="10523975" algn="l" defTabSz="3507992" rtl="0" eaLnBrk="1" latinLnBrk="0" hangingPunct="1">
      <a:defRPr sz="6900" kern="1200">
        <a:solidFill>
          <a:schemeClr val="tx1"/>
        </a:solidFill>
        <a:latin typeface="+mn-lt"/>
        <a:ea typeface="+mn-ea"/>
        <a:cs typeface="+mn-cs"/>
      </a:defRPr>
    </a:lvl7pPr>
    <a:lvl8pPr marL="12277971" algn="l" defTabSz="3507992" rtl="0" eaLnBrk="1" latinLnBrk="0" hangingPunct="1">
      <a:defRPr sz="6900" kern="1200">
        <a:solidFill>
          <a:schemeClr val="tx1"/>
        </a:solidFill>
        <a:latin typeface="+mn-lt"/>
        <a:ea typeface="+mn-ea"/>
        <a:cs typeface="+mn-cs"/>
      </a:defRPr>
    </a:lvl8pPr>
    <a:lvl9pPr marL="14031967" algn="l" defTabSz="3507992"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379">
          <p15:clr>
            <a:srgbClr val="A4A3A4"/>
          </p15:clr>
        </p15:guide>
        <p15:guide id="2" pos="95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o Lemos" initials="P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249"/>
    <a:srgbClr val="4A8D41"/>
    <a:srgbClr val="CE7749"/>
    <a:srgbClr val="3B495C"/>
    <a:srgbClr val="556A86"/>
    <a:srgbClr val="E2824F"/>
    <a:srgbClr val="4D69A1"/>
    <a:srgbClr val="91B77E"/>
    <a:srgbClr val="CE6C2B"/>
    <a:srgbClr val="264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50" d="100"/>
          <a:sy n="50" d="100"/>
        </p:scale>
        <p:origin x="2424" y="9104"/>
      </p:cViewPr>
      <p:guideLst>
        <p:guide orient="horz" pos="13483"/>
        <p:guide pos="9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7006456"/>
            <a:ext cx="25733931" cy="14904814"/>
          </a:xfrm>
        </p:spPr>
        <p:txBody>
          <a:bodyPr anchor="b"/>
          <a:lstStyle>
            <a:lvl1pPr algn="ctr">
              <a:defRPr sz="19900"/>
            </a:lvl1pPr>
          </a:lstStyle>
          <a:p>
            <a:r>
              <a:rPr lang="pt-PT" smtClean="0"/>
              <a:t>Clique para editar o estilo</a:t>
            </a:r>
            <a:endParaRPr lang="en-US" dirty="0"/>
          </a:p>
        </p:txBody>
      </p:sp>
      <p:sp>
        <p:nvSpPr>
          <p:cNvPr id="3" name="Subtitle 2"/>
          <p:cNvSpPr>
            <a:spLocks noGrp="1"/>
          </p:cNvSpPr>
          <p:nvPr>
            <p:ph type="subTitle" idx="1"/>
          </p:nvPr>
        </p:nvSpPr>
        <p:spPr>
          <a:xfrm>
            <a:off x="3784402" y="22486057"/>
            <a:ext cx="22706410" cy="10336248"/>
          </a:xfrm>
        </p:spPr>
        <p:txBody>
          <a:bodyPr/>
          <a:lstStyle>
            <a:lvl1pPr marL="0" indent="0" algn="ctr">
              <a:buNone/>
              <a:defRPr sz="8000"/>
            </a:lvl1pPr>
            <a:lvl2pPr marL="1519566" indent="0" algn="ctr">
              <a:buNone/>
              <a:defRPr sz="6600"/>
            </a:lvl2pPr>
            <a:lvl3pPr marL="3039132" indent="0" algn="ctr">
              <a:buNone/>
              <a:defRPr sz="6000"/>
            </a:lvl3pPr>
            <a:lvl4pPr marL="4558698" indent="0" algn="ctr">
              <a:buNone/>
              <a:defRPr sz="5300"/>
            </a:lvl4pPr>
            <a:lvl5pPr marL="6078264" indent="0" algn="ctr">
              <a:buNone/>
              <a:defRPr sz="5300"/>
            </a:lvl5pPr>
            <a:lvl6pPr marL="7597831" indent="0" algn="ctr">
              <a:buNone/>
              <a:defRPr sz="5300"/>
            </a:lvl6pPr>
            <a:lvl7pPr marL="9117397" indent="0" algn="ctr">
              <a:buNone/>
              <a:defRPr sz="5300"/>
            </a:lvl7pPr>
            <a:lvl8pPr marL="10636963" indent="0" algn="ctr">
              <a:buNone/>
              <a:defRPr sz="5300"/>
            </a:lvl8pPr>
            <a:lvl9pPr marL="12156529" indent="0" algn="ctr">
              <a:buNone/>
              <a:defRPr sz="5300"/>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230B5C99-6E59-4438-8A0B-B431703E53C2}" type="datetimeFigureOut">
              <a:rPr lang="en-US" smtClean="0"/>
              <a:t>03/07/17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220834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230B5C99-6E59-4438-8A0B-B431703E53C2}" type="datetimeFigureOut">
              <a:rPr lang="en-US" smtClean="0"/>
              <a:t>03/07/17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230806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9327"/>
            <a:ext cx="6528093" cy="36280937"/>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2081422" y="2279327"/>
            <a:ext cx="19205839" cy="3628093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230B5C99-6E59-4438-8A0B-B431703E53C2}" type="datetimeFigureOut">
              <a:rPr lang="en-US" smtClean="0"/>
              <a:t>03/07/17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09904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230B5C99-6E59-4438-8A0B-B431703E53C2}" type="datetimeFigureOut">
              <a:rPr lang="en-US" smtClean="0"/>
              <a:t>03/07/17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406085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65655" y="10673208"/>
            <a:ext cx="26112371" cy="17808475"/>
          </a:xfrm>
        </p:spPr>
        <p:txBody>
          <a:bodyPr anchor="b"/>
          <a:lstStyle>
            <a:lvl1pPr>
              <a:defRPr sz="19900"/>
            </a:lvl1pPr>
          </a:lstStyle>
          <a:p>
            <a:r>
              <a:rPr lang="pt-PT" smtClean="0"/>
              <a:t>Clique para editar o estilo</a:t>
            </a:r>
            <a:endParaRPr lang="en-US" dirty="0"/>
          </a:p>
        </p:txBody>
      </p:sp>
      <p:sp>
        <p:nvSpPr>
          <p:cNvPr id="3" name="Text Placeholder 2"/>
          <p:cNvSpPr>
            <a:spLocks noGrp="1"/>
          </p:cNvSpPr>
          <p:nvPr>
            <p:ph type="body" idx="1"/>
          </p:nvPr>
        </p:nvSpPr>
        <p:spPr>
          <a:xfrm>
            <a:off x="2065655" y="28650157"/>
            <a:ext cx="26112371" cy="9365056"/>
          </a:xfrm>
        </p:spPr>
        <p:txBody>
          <a:bodyPr/>
          <a:lstStyle>
            <a:lvl1pPr marL="0" indent="0">
              <a:buNone/>
              <a:defRPr sz="8000">
                <a:solidFill>
                  <a:schemeClr val="tx1"/>
                </a:solidFill>
              </a:defRPr>
            </a:lvl1pPr>
            <a:lvl2pPr marL="1519566" indent="0">
              <a:buNone/>
              <a:defRPr sz="6600">
                <a:solidFill>
                  <a:schemeClr val="tx1">
                    <a:tint val="75000"/>
                  </a:schemeClr>
                </a:solidFill>
              </a:defRPr>
            </a:lvl2pPr>
            <a:lvl3pPr marL="3039132" indent="0">
              <a:buNone/>
              <a:defRPr sz="6000">
                <a:solidFill>
                  <a:schemeClr val="tx1">
                    <a:tint val="75000"/>
                  </a:schemeClr>
                </a:solidFill>
              </a:defRPr>
            </a:lvl3pPr>
            <a:lvl4pPr marL="4558698" indent="0">
              <a:buNone/>
              <a:defRPr sz="5300">
                <a:solidFill>
                  <a:schemeClr val="tx1">
                    <a:tint val="75000"/>
                  </a:schemeClr>
                </a:solidFill>
              </a:defRPr>
            </a:lvl4pPr>
            <a:lvl5pPr marL="6078264" indent="0">
              <a:buNone/>
              <a:defRPr sz="5300">
                <a:solidFill>
                  <a:schemeClr val="tx1">
                    <a:tint val="75000"/>
                  </a:schemeClr>
                </a:solidFill>
              </a:defRPr>
            </a:lvl5pPr>
            <a:lvl6pPr marL="7597831" indent="0">
              <a:buNone/>
              <a:defRPr sz="5300">
                <a:solidFill>
                  <a:schemeClr val="tx1">
                    <a:tint val="75000"/>
                  </a:schemeClr>
                </a:solidFill>
              </a:defRPr>
            </a:lvl6pPr>
            <a:lvl7pPr marL="9117397" indent="0">
              <a:buNone/>
              <a:defRPr sz="5300">
                <a:solidFill>
                  <a:schemeClr val="tx1">
                    <a:tint val="75000"/>
                  </a:schemeClr>
                </a:solidFill>
              </a:defRPr>
            </a:lvl7pPr>
            <a:lvl8pPr marL="10636963" indent="0">
              <a:buNone/>
              <a:defRPr sz="5300">
                <a:solidFill>
                  <a:schemeClr val="tx1">
                    <a:tint val="75000"/>
                  </a:schemeClr>
                </a:solidFill>
              </a:defRPr>
            </a:lvl8pPr>
            <a:lvl9pPr marL="12156529" indent="0">
              <a:buNone/>
              <a:defRPr sz="53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230B5C99-6E59-4438-8A0B-B431703E53C2}" type="datetimeFigureOut">
              <a:rPr lang="en-US" smtClean="0"/>
              <a:t>03/07/17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4842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2081421" y="11396633"/>
            <a:ext cx="12866965" cy="27163631"/>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15326827" y="11396633"/>
            <a:ext cx="12866965" cy="27163631"/>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230B5C99-6E59-4438-8A0B-B431703E53C2}" type="datetimeFigureOut">
              <a:rPr lang="en-US" smtClean="0"/>
              <a:t>03/07/17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8377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085365" y="2279336"/>
            <a:ext cx="26112371" cy="8274950"/>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2085368" y="10494816"/>
            <a:ext cx="12807832" cy="5143346"/>
          </a:xfrm>
        </p:spPr>
        <p:txBody>
          <a:bodyPr anchor="b"/>
          <a:lstStyle>
            <a:lvl1pPr marL="0" indent="0">
              <a:buNone/>
              <a:defRPr sz="8000" b="1"/>
            </a:lvl1pPr>
            <a:lvl2pPr marL="1519566" indent="0">
              <a:buNone/>
              <a:defRPr sz="6600" b="1"/>
            </a:lvl2pPr>
            <a:lvl3pPr marL="3039132" indent="0">
              <a:buNone/>
              <a:defRPr sz="6000" b="1"/>
            </a:lvl3pPr>
            <a:lvl4pPr marL="4558698" indent="0">
              <a:buNone/>
              <a:defRPr sz="5300" b="1"/>
            </a:lvl4pPr>
            <a:lvl5pPr marL="6078264" indent="0">
              <a:buNone/>
              <a:defRPr sz="5300" b="1"/>
            </a:lvl5pPr>
            <a:lvl6pPr marL="7597831" indent="0">
              <a:buNone/>
              <a:defRPr sz="5300" b="1"/>
            </a:lvl6pPr>
            <a:lvl7pPr marL="9117397" indent="0">
              <a:buNone/>
              <a:defRPr sz="5300" b="1"/>
            </a:lvl7pPr>
            <a:lvl8pPr marL="10636963" indent="0">
              <a:buNone/>
              <a:defRPr sz="5300" b="1"/>
            </a:lvl8pPr>
            <a:lvl9pPr marL="12156529" indent="0">
              <a:buNone/>
              <a:defRPr sz="5300" b="1"/>
            </a:lvl9pPr>
          </a:lstStyle>
          <a:p>
            <a:pPr lvl="0"/>
            <a:r>
              <a:rPr lang="pt-PT" smtClean="0"/>
              <a:t>Clique para editar os estilos</a:t>
            </a:r>
          </a:p>
        </p:txBody>
      </p:sp>
      <p:sp>
        <p:nvSpPr>
          <p:cNvPr id="4" name="Content Placeholder 3"/>
          <p:cNvSpPr>
            <a:spLocks noGrp="1"/>
          </p:cNvSpPr>
          <p:nvPr>
            <p:ph sz="half" idx="2"/>
          </p:nvPr>
        </p:nvSpPr>
        <p:spPr>
          <a:xfrm>
            <a:off x="2085368" y="15638163"/>
            <a:ext cx="12807832" cy="2300138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15326829" y="10494816"/>
            <a:ext cx="12870909" cy="5143346"/>
          </a:xfrm>
        </p:spPr>
        <p:txBody>
          <a:bodyPr anchor="b"/>
          <a:lstStyle>
            <a:lvl1pPr marL="0" indent="0">
              <a:buNone/>
              <a:defRPr sz="8000" b="1"/>
            </a:lvl1pPr>
            <a:lvl2pPr marL="1519566" indent="0">
              <a:buNone/>
              <a:defRPr sz="6600" b="1"/>
            </a:lvl2pPr>
            <a:lvl3pPr marL="3039132" indent="0">
              <a:buNone/>
              <a:defRPr sz="6000" b="1"/>
            </a:lvl3pPr>
            <a:lvl4pPr marL="4558698" indent="0">
              <a:buNone/>
              <a:defRPr sz="5300" b="1"/>
            </a:lvl4pPr>
            <a:lvl5pPr marL="6078264" indent="0">
              <a:buNone/>
              <a:defRPr sz="5300" b="1"/>
            </a:lvl5pPr>
            <a:lvl6pPr marL="7597831" indent="0">
              <a:buNone/>
              <a:defRPr sz="5300" b="1"/>
            </a:lvl6pPr>
            <a:lvl7pPr marL="9117397" indent="0">
              <a:buNone/>
              <a:defRPr sz="5300" b="1"/>
            </a:lvl7pPr>
            <a:lvl8pPr marL="10636963" indent="0">
              <a:buNone/>
              <a:defRPr sz="5300" b="1"/>
            </a:lvl8pPr>
            <a:lvl9pPr marL="12156529" indent="0">
              <a:buNone/>
              <a:defRPr sz="5300" b="1"/>
            </a:lvl9pPr>
          </a:lstStyle>
          <a:p>
            <a:pPr lvl="0"/>
            <a:r>
              <a:rPr lang="pt-PT" smtClean="0"/>
              <a:t>Clique para editar os estilos</a:t>
            </a:r>
          </a:p>
        </p:txBody>
      </p:sp>
      <p:sp>
        <p:nvSpPr>
          <p:cNvPr id="6" name="Content Placeholder 5"/>
          <p:cNvSpPr>
            <a:spLocks noGrp="1"/>
          </p:cNvSpPr>
          <p:nvPr>
            <p:ph sz="quarter" idx="4"/>
          </p:nvPr>
        </p:nvSpPr>
        <p:spPr>
          <a:xfrm>
            <a:off x="15326829" y="15638163"/>
            <a:ext cx="12870909" cy="2300138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230B5C99-6E59-4438-8A0B-B431703E53C2}" type="datetimeFigureOut">
              <a:rPr lang="en-US" smtClean="0"/>
              <a:t>03/07/17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35216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230B5C99-6E59-4438-8A0B-B431703E53C2}" type="datetimeFigureOut">
              <a:rPr lang="en-US" smtClean="0"/>
              <a:t>03/07/17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60635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B5C99-6E59-4438-8A0B-B431703E53C2}" type="datetimeFigureOut">
              <a:rPr lang="en-US" smtClean="0"/>
              <a:t>03/07/17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92235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4113"/>
            <a:ext cx="9764544" cy="9989397"/>
          </a:xfrm>
        </p:spPr>
        <p:txBody>
          <a:bodyPr anchor="b"/>
          <a:lstStyle>
            <a:lvl1pPr>
              <a:defRPr sz="10600"/>
            </a:lvl1pPr>
          </a:lstStyle>
          <a:p>
            <a:r>
              <a:rPr lang="pt-PT" smtClean="0"/>
              <a:t>Clique para editar o estilo</a:t>
            </a:r>
            <a:endParaRPr lang="en-US" dirty="0"/>
          </a:p>
        </p:txBody>
      </p:sp>
      <p:sp>
        <p:nvSpPr>
          <p:cNvPr id="3" name="Content Placeholder 2"/>
          <p:cNvSpPr>
            <a:spLocks noGrp="1"/>
          </p:cNvSpPr>
          <p:nvPr>
            <p:ph idx="1"/>
          </p:nvPr>
        </p:nvSpPr>
        <p:spPr>
          <a:xfrm>
            <a:off x="12870909" y="6164101"/>
            <a:ext cx="15326827" cy="30424056"/>
          </a:xfrm>
        </p:spPr>
        <p:txBody>
          <a:bodyPr/>
          <a:lstStyle>
            <a:lvl1pPr>
              <a:defRPr sz="10600"/>
            </a:lvl1pPr>
            <a:lvl2pPr>
              <a:defRPr sz="9300"/>
            </a:lvl2pPr>
            <a:lvl3pPr>
              <a:defRPr sz="8000"/>
            </a:lvl3pPr>
            <a:lvl4pPr>
              <a:defRPr sz="6600"/>
            </a:lvl4pPr>
            <a:lvl5pPr>
              <a:defRPr sz="6600"/>
            </a:lvl5pPr>
            <a:lvl6pPr>
              <a:defRPr sz="6600"/>
            </a:lvl6pPr>
            <a:lvl7pPr>
              <a:defRPr sz="6600"/>
            </a:lvl7pPr>
            <a:lvl8pPr>
              <a:defRPr sz="6600"/>
            </a:lvl8pPr>
            <a:lvl9pPr>
              <a:defRPr sz="6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2085365" y="12843510"/>
            <a:ext cx="9764544" cy="23794191"/>
          </a:xfrm>
        </p:spPr>
        <p:txBody>
          <a:bodyPr/>
          <a:lstStyle>
            <a:lvl1pPr marL="0" indent="0">
              <a:buNone/>
              <a:defRPr sz="5300"/>
            </a:lvl1pPr>
            <a:lvl2pPr marL="1519566" indent="0">
              <a:buNone/>
              <a:defRPr sz="4700"/>
            </a:lvl2pPr>
            <a:lvl3pPr marL="3039132" indent="0">
              <a:buNone/>
              <a:defRPr sz="4000"/>
            </a:lvl3pPr>
            <a:lvl4pPr marL="4558698" indent="0">
              <a:buNone/>
              <a:defRPr sz="3300"/>
            </a:lvl4pPr>
            <a:lvl5pPr marL="6078264" indent="0">
              <a:buNone/>
              <a:defRPr sz="3300"/>
            </a:lvl5pPr>
            <a:lvl6pPr marL="7597831" indent="0">
              <a:buNone/>
              <a:defRPr sz="3300"/>
            </a:lvl6pPr>
            <a:lvl7pPr marL="9117397" indent="0">
              <a:buNone/>
              <a:defRPr sz="3300"/>
            </a:lvl7pPr>
            <a:lvl8pPr marL="10636963" indent="0">
              <a:buNone/>
              <a:defRPr sz="3300"/>
            </a:lvl8pPr>
            <a:lvl9pPr marL="12156529" indent="0">
              <a:buNone/>
              <a:defRPr sz="33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230B5C99-6E59-4438-8A0B-B431703E53C2}" type="datetimeFigureOut">
              <a:rPr lang="en-US" smtClean="0"/>
              <a:t>03/07/17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170133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4113"/>
            <a:ext cx="9764544" cy="9989397"/>
          </a:xfrm>
        </p:spPr>
        <p:txBody>
          <a:bodyPr anchor="b"/>
          <a:lstStyle>
            <a:lvl1pPr>
              <a:defRPr sz="1060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12870909" y="6164101"/>
            <a:ext cx="15326827" cy="30424056"/>
          </a:xfrm>
        </p:spPr>
        <p:txBody>
          <a:bodyPr anchor="t"/>
          <a:lstStyle>
            <a:lvl1pPr marL="0" indent="0">
              <a:buNone/>
              <a:defRPr sz="10600"/>
            </a:lvl1pPr>
            <a:lvl2pPr marL="1519566" indent="0">
              <a:buNone/>
              <a:defRPr sz="9300"/>
            </a:lvl2pPr>
            <a:lvl3pPr marL="3039132" indent="0">
              <a:buNone/>
              <a:defRPr sz="8000"/>
            </a:lvl3pPr>
            <a:lvl4pPr marL="4558698" indent="0">
              <a:buNone/>
              <a:defRPr sz="6600"/>
            </a:lvl4pPr>
            <a:lvl5pPr marL="6078264" indent="0">
              <a:buNone/>
              <a:defRPr sz="6600"/>
            </a:lvl5pPr>
            <a:lvl6pPr marL="7597831" indent="0">
              <a:buNone/>
              <a:defRPr sz="6600"/>
            </a:lvl6pPr>
            <a:lvl7pPr marL="9117397" indent="0">
              <a:buNone/>
              <a:defRPr sz="6600"/>
            </a:lvl7pPr>
            <a:lvl8pPr marL="10636963" indent="0">
              <a:buNone/>
              <a:defRPr sz="6600"/>
            </a:lvl8pPr>
            <a:lvl9pPr marL="12156529" indent="0">
              <a:buNone/>
              <a:defRPr sz="6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2085365" y="12843510"/>
            <a:ext cx="9764544" cy="23794191"/>
          </a:xfrm>
        </p:spPr>
        <p:txBody>
          <a:bodyPr/>
          <a:lstStyle>
            <a:lvl1pPr marL="0" indent="0">
              <a:buNone/>
              <a:defRPr sz="5300"/>
            </a:lvl1pPr>
            <a:lvl2pPr marL="1519566" indent="0">
              <a:buNone/>
              <a:defRPr sz="4700"/>
            </a:lvl2pPr>
            <a:lvl3pPr marL="3039132" indent="0">
              <a:buNone/>
              <a:defRPr sz="4000"/>
            </a:lvl3pPr>
            <a:lvl4pPr marL="4558698" indent="0">
              <a:buNone/>
              <a:defRPr sz="3300"/>
            </a:lvl4pPr>
            <a:lvl5pPr marL="6078264" indent="0">
              <a:buNone/>
              <a:defRPr sz="3300"/>
            </a:lvl5pPr>
            <a:lvl6pPr marL="7597831" indent="0">
              <a:buNone/>
              <a:defRPr sz="3300"/>
            </a:lvl6pPr>
            <a:lvl7pPr marL="9117397" indent="0">
              <a:buNone/>
              <a:defRPr sz="3300"/>
            </a:lvl7pPr>
            <a:lvl8pPr marL="10636963" indent="0">
              <a:buNone/>
              <a:defRPr sz="3300"/>
            </a:lvl8pPr>
            <a:lvl9pPr marL="12156529" indent="0">
              <a:buNone/>
              <a:defRPr sz="33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230B5C99-6E59-4438-8A0B-B431703E53C2}" type="datetimeFigureOut">
              <a:rPr lang="en-US" smtClean="0"/>
              <a:t>03/07/17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B985-CB67-4CE9-B961-B7E5037A7B0F}" type="slidenum">
              <a:rPr lang="en-US" smtClean="0"/>
              <a:t>‹#›</a:t>
            </a:fld>
            <a:endParaRPr lang="en-US"/>
          </a:p>
        </p:txBody>
      </p:sp>
    </p:spTree>
    <p:extLst>
      <p:ext uri="{BB962C8B-B14F-4D97-AF65-F5344CB8AC3E}">
        <p14:creationId xmlns:p14="http://schemas.microsoft.com/office/powerpoint/2010/main" val="42936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36"/>
            <a:ext cx="26112371" cy="8274950"/>
          </a:xfrm>
          <a:prstGeom prst="rect">
            <a:avLst/>
          </a:prstGeom>
        </p:spPr>
        <p:txBody>
          <a:bodyPr vert="horz" lIns="91897" tIns="45949" rIns="91897" bIns="45949"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2081421" y="11396633"/>
            <a:ext cx="26112371" cy="27163631"/>
          </a:xfrm>
          <a:prstGeom prst="rect">
            <a:avLst/>
          </a:prstGeom>
        </p:spPr>
        <p:txBody>
          <a:bodyPr vert="horz" lIns="91897" tIns="45949" rIns="91897" bIns="45949"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2081422" y="39680112"/>
            <a:ext cx="6811923" cy="2279327"/>
          </a:xfrm>
          <a:prstGeom prst="rect">
            <a:avLst/>
          </a:prstGeom>
        </p:spPr>
        <p:txBody>
          <a:bodyPr vert="horz" lIns="91897" tIns="45949" rIns="91897" bIns="45949" rtlCol="0" anchor="ctr"/>
          <a:lstStyle>
            <a:lvl1pPr algn="l">
              <a:defRPr sz="4000">
                <a:solidFill>
                  <a:schemeClr val="tx1">
                    <a:tint val="75000"/>
                  </a:schemeClr>
                </a:solidFill>
              </a:defRPr>
            </a:lvl1pPr>
          </a:lstStyle>
          <a:p>
            <a:fld id="{230B5C99-6E59-4438-8A0B-B431703E53C2}" type="datetimeFigureOut">
              <a:rPr lang="en-US" smtClean="0"/>
              <a:t>03/07/17</a:t>
            </a:fld>
            <a:endParaRPr lang="en-US"/>
          </a:p>
        </p:txBody>
      </p:sp>
      <p:sp>
        <p:nvSpPr>
          <p:cNvPr id="5" name="Footer Placeholder 4"/>
          <p:cNvSpPr>
            <a:spLocks noGrp="1"/>
          </p:cNvSpPr>
          <p:nvPr>
            <p:ph type="ftr" sz="quarter" idx="3"/>
          </p:nvPr>
        </p:nvSpPr>
        <p:spPr>
          <a:xfrm>
            <a:off x="10028666" y="39680112"/>
            <a:ext cx="10217884" cy="2279327"/>
          </a:xfrm>
          <a:prstGeom prst="rect">
            <a:avLst/>
          </a:prstGeom>
        </p:spPr>
        <p:txBody>
          <a:bodyPr vert="horz" lIns="91897" tIns="45949" rIns="91897" bIns="45949"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2"/>
            <a:ext cx="6811923" cy="2279327"/>
          </a:xfrm>
          <a:prstGeom prst="rect">
            <a:avLst/>
          </a:prstGeom>
        </p:spPr>
        <p:txBody>
          <a:bodyPr vert="horz" lIns="91897" tIns="45949" rIns="91897" bIns="45949" rtlCol="0" anchor="ctr"/>
          <a:lstStyle>
            <a:lvl1pPr algn="r">
              <a:defRPr sz="4000">
                <a:solidFill>
                  <a:schemeClr val="tx1">
                    <a:tint val="75000"/>
                  </a:schemeClr>
                </a:solidFill>
              </a:defRPr>
            </a:lvl1pPr>
          </a:lstStyle>
          <a:p>
            <a:fld id="{10FEB985-CB67-4CE9-B961-B7E5037A7B0F}" type="slidenum">
              <a:rPr lang="en-US" smtClean="0"/>
              <a:t>‹#›</a:t>
            </a:fld>
            <a:endParaRPr lang="en-US"/>
          </a:p>
        </p:txBody>
      </p:sp>
    </p:spTree>
    <p:extLst>
      <p:ext uri="{BB962C8B-B14F-4D97-AF65-F5344CB8AC3E}">
        <p14:creationId xmlns:p14="http://schemas.microsoft.com/office/powerpoint/2010/main" val="206401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39132" rtl="0" eaLnBrk="1" latinLnBrk="0" hangingPunct="1">
        <a:lnSpc>
          <a:spcPct val="90000"/>
        </a:lnSpc>
        <a:spcBef>
          <a:spcPct val="0"/>
        </a:spcBef>
        <a:buNone/>
        <a:defRPr sz="14600" kern="1200">
          <a:solidFill>
            <a:schemeClr val="tx1"/>
          </a:solidFill>
          <a:latin typeface="+mj-lt"/>
          <a:ea typeface="+mj-ea"/>
          <a:cs typeface="+mj-cs"/>
        </a:defRPr>
      </a:lvl1pPr>
    </p:titleStyle>
    <p:bodyStyle>
      <a:lvl1pPr marL="759783" indent="-759783" algn="l" defTabSz="3039132" rtl="0" eaLnBrk="1" latinLnBrk="0" hangingPunct="1">
        <a:lnSpc>
          <a:spcPct val="90000"/>
        </a:lnSpc>
        <a:spcBef>
          <a:spcPts val="3324"/>
        </a:spcBef>
        <a:buFont typeface="Arial" panose="020B0604020202020204" pitchFamily="34" charset="0"/>
        <a:buChar char="•"/>
        <a:defRPr sz="9300" kern="1200">
          <a:solidFill>
            <a:schemeClr val="tx1"/>
          </a:solidFill>
          <a:latin typeface="+mn-lt"/>
          <a:ea typeface="+mn-ea"/>
          <a:cs typeface="+mn-cs"/>
        </a:defRPr>
      </a:lvl1pPr>
      <a:lvl2pPr marL="2279349" indent="-759783" algn="l" defTabSz="3039132" rtl="0" eaLnBrk="1" latinLnBrk="0" hangingPunct="1">
        <a:lnSpc>
          <a:spcPct val="90000"/>
        </a:lnSpc>
        <a:spcBef>
          <a:spcPts val="1662"/>
        </a:spcBef>
        <a:buFont typeface="Arial" panose="020B0604020202020204" pitchFamily="34" charset="0"/>
        <a:buChar char="•"/>
        <a:defRPr sz="8000" kern="1200">
          <a:solidFill>
            <a:schemeClr val="tx1"/>
          </a:solidFill>
          <a:latin typeface="+mn-lt"/>
          <a:ea typeface="+mn-ea"/>
          <a:cs typeface="+mn-cs"/>
        </a:defRPr>
      </a:lvl2pPr>
      <a:lvl3pPr marL="3798915" indent="-759783" algn="l" defTabSz="3039132" rtl="0" eaLnBrk="1" latinLnBrk="0" hangingPunct="1">
        <a:lnSpc>
          <a:spcPct val="90000"/>
        </a:lnSpc>
        <a:spcBef>
          <a:spcPts val="1662"/>
        </a:spcBef>
        <a:buFont typeface="Arial" panose="020B0604020202020204" pitchFamily="34" charset="0"/>
        <a:buChar char="•"/>
        <a:defRPr sz="6600" kern="1200">
          <a:solidFill>
            <a:schemeClr val="tx1"/>
          </a:solidFill>
          <a:latin typeface="+mn-lt"/>
          <a:ea typeface="+mn-ea"/>
          <a:cs typeface="+mn-cs"/>
        </a:defRPr>
      </a:lvl3pPr>
      <a:lvl4pPr marL="5318481"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4pPr>
      <a:lvl5pPr marL="6838048"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5pPr>
      <a:lvl6pPr marL="8357614"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6pPr>
      <a:lvl7pPr marL="9877180"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7pPr>
      <a:lvl8pPr marL="11396746"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8pPr>
      <a:lvl9pPr marL="12916312" indent="-759783" algn="l" defTabSz="3039132" rtl="0" eaLnBrk="1" latinLnBrk="0" hangingPunct="1">
        <a:lnSpc>
          <a:spcPct val="90000"/>
        </a:lnSpc>
        <a:spcBef>
          <a:spcPts val="1662"/>
        </a:spcBef>
        <a:buFont typeface="Arial" panose="020B0604020202020204" pitchFamily="34" charset="0"/>
        <a:buChar char="•"/>
        <a:defRPr sz="6000" kern="1200">
          <a:solidFill>
            <a:schemeClr val="tx1"/>
          </a:solidFill>
          <a:latin typeface="+mn-lt"/>
          <a:ea typeface="+mn-ea"/>
          <a:cs typeface="+mn-cs"/>
        </a:defRPr>
      </a:lvl9pPr>
    </p:bodyStyle>
    <p:otherStyle>
      <a:defPPr>
        <a:defRPr lang="en-US"/>
      </a:defPPr>
      <a:lvl1pPr marL="0" algn="l" defTabSz="3039132" rtl="0" eaLnBrk="1" latinLnBrk="0" hangingPunct="1">
        <a:defRPr sz="6000" kern="1200">
          <a:solidFill>
            <a:schemeClr val="tx1"/>
          </a:solidFill>
          <a:latin typeface="+mn-lt"/>
          <a:ea typeface="+mn-ea"/>
          <a:cs typeface="+mn-cs"/>
        </a:defRPr>
      </a:lvl1pPr>
      <a:lvl2pPr marL="1519566" algn="l" defTabSz="3039132" rtl="0" eaLnBrk="1" latinLnBrk="0" hangingPunct="1">
        <a:defRPr sz="6000" kern="1200">
          <a:solidFill>
            <a:schemeClr val="tx1"/>
          </a:solidFill>
          <a:latin typeface="+mn-lt"/>
          <a:ea typeface="+mn-ea"/>
          <a:cs typeface="+mn-cs"/>
        </a:defRPr>
      </a:lvl2pPr>
      <a:lvl3pPr marL="3039132" algn="l" defTabSz="3039132" rtl="0" eaLnBrk="1" latinLnBrk="0" hangingPunct="1">
        <a:defRPr sz="6000" kern="1200">
          <a:solidFill>
            <a:schemeClr val="tx1"/>
          </a:solidFill>
          <a:latin typeface="+mn-lt"/>
          <a:ea typeface="+mn-ea"/>
          <a:cs typeface="+mn-cs"/>
        </a:defRPr>
      </a:lvl3pPr>
      <a:lvl4pPr marL="4558698" algn="l" defTabSz="3039132" rtl="0" eaLnBrk="1" latinLnBrk="0" hangingPunct="1">
        <a:defRPr sz="6000" kern="1200">
          <a:solidFill>
            <a:schemeClr val="tx1"/>
          </a:solidFill>
          <a:latin typeface="+mn-lt"/>
          <a:ea typeface="+mn-ea"/>
          <a:cs typeface="+mn-cs"/>
        </a:defRPr>
      </a:lvl4pPr>
      <a:lvl5pPr marL="6078264" algn="l" defTabSz="3039132" rtl="0" eaLnBrk="1" latinLnBrk="0" hangingPunct="1">
        <a:defRPr sz="6000" kern="1200">
          <a:solidFill>
            <a:schemeClr val="tx1"/>
          </a:solidFill>
          <a:latin typeface="+mn-lt"/>
          <a:ea typeface="+mn-ea"/>
          <a:cs typeface="+mn-cs"/>
        </a:defRPr>
      </a:lvl5pPr>
      <a:lvl6pPr marL="7597831" algn="l" defTabSz="3039132" rtl="0" eaLnBrk="1" latinLnBrk="0" hangingPunct="1">
        <a:defRPr sz="6000" kern="1200">
          <a:solidFill>
            <a:schemeClr val="tx1"/>
          </a:solidFill>
          <a:latin typeface="+mn-lt"/>
          <a:ea typeface="+mn-ea"/>
          <a:cs typeface="+mn-cs"/>
        </a:defRPr>
      </a:lvl6pPr>
      <a:lvl7pPr marL="9117397" algn="l" defTabSz="3039132" rtl="0" eaLnBrk="1" latinLnBrk="0" hangingPunct="1">
        <a:defRPr sz="6000" kern="1200">
          <a:solidFill>
            <a:schemeClr val="tx1"/>
          </a:solidFill>
          <a:latin typeface="+mn-lt"/>
          <a:ea typeface="+mn-ea"/>
          <a:cs typeface="+mn-cs"/>
        </a:defRPr>
      </a:lvl7pPr>
      <a:lvl8pPr marL="10636963" algn="l" defTabSz="3039132" rtl="0" eaLnBrk="1" latinLnBrk="0" hangingPunct="1">
        <a:defRPr sz="6000" kern="1200">
          <a:solidFill>
            <a:schemeClr val="tx1"/>
          </a:solidFill>
          <a:latin typeface="+mn-lt"/>
          <a:ea typeface="+mn-ea"/>
          <a:cs typeface="+mn-cs"/>
        </a:defRPr>
      </a:lvl8pPr>
      <a:lvl9pPr marL="12156529" algn="l" defTabSz="3039132"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
            <a:ext cx="30275213" cy="5816598"/>
          </a:xfrm>
          <a:prstGeom prst="rect">
            <a:avLst/>
          </a:prstGeom>
          <a:solidFill>
            <a:srgbClr val="528249"/>
          </a:solidFill>
          <a:ln>
            <a:solidFill>
              <a:srgbClr val="528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ounded Rectangle 15"/>
          <p:cNvSpPr/>
          <p:nvPr/>
        </p:nvSpPr>
        <p:spPr>
          <a:xfrm>
            <a:off x="20471327" y="30632400"/>
            <a:ext cx="6781444" cy="2489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20000"/>
              </a:lnSpc>
            </a:pPr>
            <a:r>
              <a:rPr lang="en-GB" sz="4400" smtClean="0">
                <a:solidFill>
                  <a:srgbClr val="000000"/>
                </a:solidFill>
              </a:rPr>
              <a:t>Investigation of strategies to improve cost-efficiency of the process</a:t>
            </a:r>
            <a:endParaRPr lang="en-GB" sz="4400">
              <a:solidFill>
                <a:srgbClr val="000000"/>
              </a:solidFill>
            </a:endParaRPr>
          </a:p>
        </p:txBody>
      </p:sp>
      <p:sp>
        <p:nvSpPr>
          <p:cNvPr id="24" name="Rectangle 23"/>
          <p:cNvSpPr/>
          <p:nvPr/>
        </p:nvSpPr>
        <p:spPr>
          <a:xfrm>
            <a:off x="394955" y="413360"/>
            <a:ext cx="29485303" cy="50017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6600" b="1">
              <a:solidFill>
                <a:schemeClr val="tx1"/>
              </a:solidFill>
            </a:endParaRPr>
          </a:p>
        </p:txBody>
      </p:sp>
      <p:sp>
        <p:nvSpPr>
          <p:cNvPr id="22" name="TextBox 21"/>
          <p:cNvSpPr txBox="1"/>
          <p:nvPr/>
        </p:nvSpPr>
        <p:spPr>
          <a:xfrm>
            <a:off x="11105630" y="3994813"/>
            <a:ext cx="17853819" cy="1077218"/>
          </a:xfrm>
          <a:prstGeom prst="rect">
            <a:avLst/>
          </a:prstGeom>
          <a:noFill/>
        </p:spPr>
        <p:txBody>
          <a:bodyPr wrap="square" rtlCol="0">
            <a:spAutoFit/>
          </a:bodyPr>
          <a:lstStyle/>
          <a:p>
            <a:pPr algn="r"/>
            <a:r>
              <a:rPr lang="en-GB" sz="3200" cap="all" baseline="30000" smtClean="0">
                <a:latin typeface="Arial"/>
                <a:cs typeface="Arial"/>
              </a:rPr>
              <a:t>1</a:t>
            </a:r>
            <a:r>
              <a:rPr lang="en-GB" sz="3200" cap="all" smtClean="0">
                <a:latin typeface="Arial"/>
                <a:cs typeface="Arial"/>
              </a:rPr>
              <a:t>Bioeng Group, UCIBIO-REQUIMTE Faculdade de Ciências e Tecnologia, Universidade Nova de Lisboa – Portugal </a:t>
            </a:r>
            <a:endParaRPr lang="en-GB" sz="3200" cap="all">
              <a:latin typeface="Arial"/>
              <a:cs typeface="Arial"/>
            </a:endParaRPr>
          </a:p>
        </p:txBody>
      </p:sp>
      <p:sp>
        <p:nvSpPr>
          <p:cNvPr id="14" name="TextBox 13"/>
          <p:cNvSpPr txBox="1"/>
          <p:nvPr/>
        </p:nvSpPr>
        <p:spPr>
          <a:xfrm>
            <a:off x="10353132" y="3078940"/>
            <a:ext cx="18589452" cy="646331"/>
          </a:xfrm>
          <a:prstGeom prst="rect">
            <a:avLst/>
          </a:prstGeom>
          <a:noFill/>
        </p:spPr>
        <p:txBody>
          <a:bodyPr wrap="square" rtlCol="0">
            <a:spAutoFit/>
          </a:bodyPr>
          <a:lstStyle/>
          <a:p>
            <a:pPr algn="r"/>
            <a:r>
              <a:rPr lang="en-GB" sz="3600" cap="all" smtClean="0">
                <a:latin typeface="Arial"/>
                <a:cs typeface="Arial"/>
              </a:rPr>
              <a:t>Fernando Silva</a:t>
            </a:r>
            <a:r>
              <a:rPr lang="en-GB" sz="3600" cap="all" baseline="30000" smtClean="0">
                <a:latin typeface="Arial"/>
                <a:cs typeface="Arial"/>
              </a:rPr>
              <a:t>1</a:t>
            </a:r>
            <a:r>
              <a:rPr lang="en-GB" sz="3600" cap="all" smtClean="0">
                <a:latin typeface="Arial"/>
                <a:cs typeface="Arial"/>
              </a:rPr>
              <a:t>, Catarina Rangel</a:t>
            </a:r>
            <a:r>
              <a:rPr lang="en-GB" sz="3600" cap="all" baseline="30000" smtClean="0">
                <a:latin typeface="Arial"/>
                <a:cs typeface="Arial"/>
              </a:rPr>
              <a:t>1</a:t>
            </a:r>
            <a:r>
              <a:rPr lang="en-GB" sz="3600" cap="all" smtClean="0">
                <a:latin typeface="Arial"/>
                <a:cs typeface="Arial"/>
              </a:rPr>
              <a:t>, Gilda Carvalho</a:t>
            </a:r>
            <a:r>
              <a:rPr lang="en-GB" sz="3600" cap="all" baseline="30000" smtClean="0">
                <a:latin typeface="Arial"/>
                <a:cs typeface="Arial"/>
              </a:rPr>
              <a:t>1</a:t>
            </a:r>
            <a:r>
              <a:rPr lang="en-GB" sz="3600" cap="all" smtClean="0">
                <a:latin typeface="Arial"/>
                <a:cs typeface="Arial"/>
              </a:rPr>
              <a:t> and Maria Reis</a:t>
            </a:r>
            <a:r>
              <a:rPr lang="en-GB" sz="3600" cap="all" baseline="30000" smtClean="0">
                <a:latin typeface="Arial"/>
                <a:cs typeface="Arial"/>
              </a:rPr>
              <a:t>∗1</a:t>
            </a:r>
            <a:r>
              <a:rPr lang="en-GB" sz="3600" cap="all" smtClean="0">
                <a:latin typeface="Arial"/>
                <a:cs typeface="Arial"/>
              </a:rPr>
              <a:t> </a:t>
            </a:r>
            <a:endParaRPr lang="en-GB" sz="3600" cap="all">
              <a:latin typeface="Arial"/>
              <a:cs typeface="Arial"/>
            </a:endParaRPr>
          </a:p>
        </p:txBody>
      </p:sp>
      <p:pic>
        <p:nvPicPr>
          <p:cNvPr id="8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3309" y="3388191"/>
            <a:ext cx="3177740" cy="140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8583" y="692760"/>
            <a:ext cx="29058046" cy="238617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600" b="1" cap="small" smtClean="0">
                <a:solidFill>
                  <a:schemeClr val="tx1"/>
                </a:solidFill>
                <a:latin typeface="Arial"/>
                <a:cs typeface="Arial"/>
              </a:rPr>
              <a:t>Use of WWTP waste sludge for polyhydroxyalkanoates biosynthesis at pilot plant towards an integrated biorefinery </a:t>
            </a:r>
            <a:endParaRPr lang="en-GB" sz="6600" b="1" cap="small">
              <a:solidFill>
                <a:schemeClr val="tx1"/>
              </a:solidFill>
              <a:latin typeface="Arial"/>
              <a:cs typeface="Arial"/>
            </a:endParaRPr>
          </a:p>
        </p:txBody>
      </p:sp>
      <p:pic>
        <p:nvPicPr>
          <p:cNvPr id="36" name="Picture 35" descr="RESURBIS-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238" y="3106267"/>
            <a:ext cx="2042809" cy="2042809"/>
          </a:xfrm>
          <a:prstGeom prst="rect">
            <a:avLst/>
          </a:prstGeom>
        </p:spPr>
      </p:pic>
      <p:pic>
        <p:nvPicPr>
          <p:cNvPr id="37" name="Picture 36" descr="logosUCIBI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386" y="1870382"/>
            <a:ext cx="2592899" cy="3738328"/>
          </a:xfrm>
          <a:prstGeom prst="rect">
            <a:avLst/>
          </a:prstGeom>
        </p:spPr>
      </p:pic>
      <p:sp>
        <p:nvSpPr>
          <p:cNvPr id="25" name="Rectangle 24"/>
          <p:cNvSpPr/>
          <p:nvPr/>
        </p:nvSpPr>
        <p:spPr>
          <a:xfrm>
            <a:off x="371786" y="6211002"/>
            <a:ext cx="11777169" cy="10569222"/>
          </a:xfrm>
          <a:prstGeom prst="rect">
            <a:avLst/>
          </a:prstGeom>
          <a:solidFill>
            <a:srgbClr val="CE77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8" name="TextBox 7"/>
          <p:cNvSpPr txBox="1"/>
          <p:nvPr/>
        </p:nvSpPr>
        <p:spPr>
          <a:xfrm>
            <a:off x="410277" y="6249487"/>
            <a:ext cx="10122206" cy="923330"/>
          </a:xfrm>
          <a:prstGeom prst="rect">
            <a:avLst/>
          </a:prstGeom>
          <a:noFill/>
        </p:spPr>
        <p:txBody>
          <a:bodyPr wrap="square" rtlCol="0">
            <a:spAutoFit/>
          </a:bodyPr>
          <a:lstStyle/>
          <a:p>
            <a:r>
              <a:rPr lang="en-GB" sz="5400" b="1" cap="small" smtClean="0">
                <a:solidFill>
                  <a:schemeClr val="bg1"/>
                </a:solidFill>
                <a:latin typeface="Arial"/>
                <a:cs typeface="Arial"/>
              </a:rPr>
              <a:t>Introduction</a:t>
            </a:r>
            <a:endParaRPr lang="en-GB" sz="5400" b="1" cap="small">
              <a:solidFill>
                <a:schemeClr val="bg1"/>
              </a:solidFill>
              <a:latin typeface="Arial"/>
              <a:cs typeface="Arial"/>
            </a:endParaRPr>
          </a:p>
        </p:txBody>
      </p:sp>
      <p:sp>
        <p:nvSpPr>
          <p:cNvPr id="12" name="TextBox 11"/>
          <p:cNvSpPr txBox="1"/>
          <p:nvPr/>
        </p:nvSpPr>
        <p:spPr>
          <a:xfrm>
            <a:off x="838154" y="7388683"/>
            <a:ext cx="10718239" cy="9187130"/>
          </a:xfrm>
          <a:prstGeom prst="rect">
            <a:avLst/>
          </a:prstGeom>
          <a:noFill/>
        </p:spPr>
        <p:txBody>
          <a:bodyPr wrap="square" rtlCol="0">
            <a:spAutoFit/>
          </a:bodyPr>
          <a:lstStyle/>
          <a:p>
            <a:pPr algn="just">
              <a:lnSpc>
                <a:spcPct val="150000"/>
              </a:lnSpc>
            </a:pPr>
            <a:r>
              <a:rPr lang="en-GB" sz="3600" smtClean="0">
                <a:solidFill>
                  <a:srgbClr val="FFFFFF"/>
                </a:solidFill>
                <a:latin typeface="Arial"/>
                <a:cs typeface="Arial"/>
              </a:rPr>
              <a:t>Polyhydroxyalkanoates (PHA) are an alternative to conventional plastics that present one of the most promising products that can be recovered from urban bio-wastes. However, PHA production costs are still to high went compared to petroleum based polymers. PHA production using mixed microbial cultures (MMC) allows to reduce PHA production costs. The integrated treatment of urban bio-waste in a biorefinery allows the treatment or reduction of organic wastes while producing added value products. </a:t>
            </a:r>
            <a:endParaRPr lang="en-GB" sz="3600">
              <a:solidFill>
                <a:srgbClr val="FFFFFF"/>
              </a:solidFill>
              <a:latin typeface="Arial"/>
              <a:cs typeface="Arial"/>
            </a:endParaRPr>
          </a:p>
        </p:txBody>
      </p:sp>
      <p:sp>
        <p:nvSpPr>
          <p:cNvPr id="28" name="Rectangle 27"/>
          <p:cNvSpPr/>
          <p:nvPr/>
        </p:nvSpPr>
        <p:spPr>
          <a:xfrm>
            <a:off x="12545362" y="6222541"/>
            <a:ext cx="17320922" cy="10566859"/>
          </a:xfrm>
          <a:prstGeom prst="rect">
            <a:avLst/>
          </a:prstGeom>
          <a:solidFill>
            <a:srgbClr val="556A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4" name="Rectangle 3"/>
          <p:cNvSpPr/>
          <p:nvPr/>
        </p:nvSpPr>
        <p:spPr>
          <a:xfrm>
            <a:off x="12953316" y="7647715"/>
            <a:ext cx="10184871" cy="6694141"/>
          </a:xfrm>
          <a:prstGeom prst="rect">
            <a:avLst/>
          </a:prstGeom>
        </p:spPr>
        <p:txBody>
          <a:bodyPr wrap="square">
            <a:spAutoFit/>
          </a:bodyPr>
          <a:lstStyle/>
          <a:p>
            <a:pPr marL="685800" indent="-685800" algn="just">
              <a:lnSpc>
                <a:spcPct val="150000"/>
              </a:lnSpc>
              <a:buFont typeface="Arial"/>
              <a:buChar char="•"/>
            </a:pPr>
            <a:r>
              <a:rPr lang="en-GB" sz="3600" smtClean="0">
                <a:solidFill>
                  <a:srgbClr val="FFFFFF"/>
                </a:solidFill>
                <a:latin typeface="Arial"/>
                <a:cs typeface="Arial"/>
              </a:rPr>
              <a:t>Wastewater treatment plants (WWTPs) produce huge amounts of waste sludge which currently is incinerated, landfilled or directed to an anaerobic digestor (AD) to produce biogas;</a:t>
            </a:r>
          </a:p>
          <a:p>
            <a:pPr marL="571500" indent="-571500" algn="just">
              <a:lnSpc>
                <a:spcPct val="150000"/>
              </a:lnSpc>
              <a:buFont typeface="Arial"/>
              <a:buChar char="•"/>
            </a:pPr>
            <a:r>
              <a:rPr lang="en-GB" sz="3600" smtClean="0">
                <a:solidFill>
                  <a:srgbClr val="FFFFFF"/>
                </a:solidFill>
                <a:latin typeface="Arial"/>
                <a:cs typeface="Arial"/>
              </a:rPr>
              <a:t>PHA production from waste sludge allows to widen the range of products resulting from waste treatment;</a:t>
            </a:r>
            <a:endParaRPr lang="en-GB" sz="3600" smtClean="0">
              <a:solidFill>
                <a:srgbClr val="FFFFFF"/>
              </a:solidFill>
              <a:latin typeface="Arial"/>
              <a:cs typeface="Arial"/>
            </a:endParaRPr>
          </a:p>
        </p:txBody>
      </p:sp>
      <p:sp>
        <p:nvSpPr>
          <p:cNvPr id="31" name="TextBox 30"/>
          <p:cNvSpPr txBox="1"/>
          <p:nvPr/>
        </p:nvSpPr>
        <p:spPr>
          <a:xfrm>
            <a:off x="12588838" y="6260253"/>
            <a:ext cx="10122206" cy="923330"/>
          </a:xfrm>
          <a:prstGeom prst="rect">
            <a:avLst/>
          </a:prstGeom>
          <a:noFill/>
        </p:spPr>
        <p:txBody>
          <a:bodyPr wrap="square" rtlCol="0">
            <a:spAutoFit/>
          </a:bodyPr>
          <a:lstStyle/>
          <a:p>
            <a:r>
              <a:rPr lang="en-GB" sz="5400" b="1" cap="small" dirty="0" smtClean="0">
                <a:solidFill>
                  <a:schemeClr val="bg1"/>
                </a:solidFill>
                <a:latin typeface="Arial"/>
                <a:cs typeface="Arial"/>
              </a:rPr>
              <a:t>PHAs from waste sludge</a:t>
            </a:r>
            <a:endParaRPr lang="en-GB" sz="5400" b="1" cap="small" dirty="0">
              <a:solidFill>
                <a:schemeClr val="bg1"/>
              </a:solidFill>
              <a:latin typeface="Arial"/>
              <a:cs typeface="Arial"/>
            </a:endParaRPr>
          </a:p>
        </p:txBody>
      </p:sp>
      <p:sp>
        <p:nvSpPr>
          <p:cNvPr id="38" name="Rectangle 37"/>
          <p:cNvSpPr/>
          <p:nvPr/>
        </p:nvSpPr>
        <p:spPr>
          <a:xfrm>
            <a:off x="395607" y="17169941"/>
            <a:ext cx="29483998" cy="9373059"/>
          </a:xfrm>
          <a:prstGeom prst="rect">
            <a:avLst/>
          </a:prstGeom>
          <a:solidFill>
            <a:srgbClr val="3B4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39" name="Rectangle 38"/>
          <p:cNvSpPr/>
          <p:nvPr/>
        </p:nvSpPr>
        <p:spPr>
          <a:xfrm>
            <a:off x="788152" y="18595115"/>
            <a:ext cx="11073026" cy="7525137"/>
          </a:xfrm>
          <a:prstGeom prst="rect">
            <a:avLst/>
          </a:prstGeom>
        </p:spPr>
        <p:txBody>
          <a:bodyPr wrap="square">
            <a:spAutoFit/>
          </a:bodyPr>
          <a:lstStyle/>
          <a:p>
            <a:pPr algn="just">
              <a:lnSpc>
                <a:spcPct val="150000"/>
              </a:lnSpc>
            </a:pPr>
            <a:r>
              <a:rPr lang="en-GB" sz="3600" smtClean="0">
                <a:solidFill>
                  <a:srgbClr val="FFFFFF"/>
                </a:solidFill>
                <a:latin typeface="Arial"/>
                <a:cs typeface="Arial"/>
              </a:rPr>
              <a:t>WWTP generate two types of sludge: </a:t>
            </a:r>
          </a:p>
          <a:p>
            <a:pPr marL="685800" indent="-685800" algn="just">
              <a:lnSpc>
                <a:spcPct val="150000"/>
              </a:lnSpc>
              <a:buFont typeface="Arial"/>
              <a:buChar char="•"/>
            </a:pPr>
            <a:r>
              <a:rPr lang="en-GB" sz="3600" b="1" smtClean="0">
                <a:solidFill>
                  <a:srgbClr val="FFFFFF"/>
                </a:solidFill>
                <a:latin typeface="Arial"/>
                <a:cs typeface="Arial"/>
              </a:rPr>
              <a:t>Primary</a:t>
            </a:r>
            <a:r>
              <a:rPr lang="en-GB" sz="3600" smtClean="0">
                <a:solidFill>
                  <a:srgbClr val="FFFFFF"/>
                </a:solidFill>
                <a:latin typeface="Arial"/>
                <a:cs typeface="Arial"/>
              </a:rPr>
              <a:t>, resulting from solid-liquid separation of raw wastewater;</a:t>
            </a:r>
          </a:p>
          <a:p>
            <a:pPr marL="685800" indent="-685800" algn="just">
              <a:lnSpc>
                <a:spcPct val="150000"/>
              </a:lnSpc>
              <a:buFont typeface="Arial"/>
              <a:buChar char="•"/>
            </a:pPr>
            <a:r>
              <a:rPr lang="en-GB" sz="3600" b="1" smtClean="0">
                <a:solidFill>
                  <a:srgbClr val="FFFFFF"/>
                </a:solidFill>
                <a:latin typeface="Arial"/>
                <a:cs typeface="Arial"/>
              </a:rPr>
              <a:t>Secondary</a:t>
            </a:r>
            <a:r>
              <a:rPr lang="en-GB" sz="3600" smtClean="0">
                <a:solidFill>
                  <a:srgbClr val="FFFFFF"/>
                </a:solidFill>
                <a:latin typeface="Arial"/>
                <a:cs typeface="Arial"/>
              </a:rPr>
              <a:t>, resulting from separation of the biomass from the liquid effluent from secondary (biological) treatment.</a:t>
            </a:r>
          </a:p>
          <a:p>
            <a:pPr algn="just">
              <a:lnSpc>
                <a:spcPct val="150000"/>
              </a:lnSpc>
            </a:pPr>
            <a:r>
              <a:rPr lang="en-GB" sz="3600" smtClean="0">
                <a:solidFill>
                  <a:srgbClr val="FFFFFF"/>
                </a:solidFill>
                <a:latin typeface="Arial"/>
                <a:cs typeface="Arial"/>
              </a:rPr>
              <a:t>Waste sludge will be combined with a fruit waste co-substrate in order to increase the overall productivity of the process.</a:t>
            </a:r>
            <a:endParaRPr lang="en-GB" sz="3600">
              <a:solidFill>
                <a:srgbClr val="FFFFFF"/>
              </a:solidFill>
              <a:latin typeface="Arial"/>
              <a:cs typeface="Arial"/>
            </a:endParaRPr>
          </a:p>
        </p:txBody>
      </p:sp>
      <p:sp>
        <p:nvSpPr>
          <p:cNvPr id="40" name="TextBox 39"/>
          <p:cNvSpPr txBox="1"/>
          <p:nvPr/>
        </p:nvSpPr>
        <p:spPr>
          <a:xfrm>
            <a:off x="7901872" y="17192243"/>
            <a:ext cx="14473056" cy="923330"/>
          </a:xfrm>
          <a:prstGeom prst="rect">
            <a:avLst/>
          </a:prstGeom>
          <a:noFill/>
        </p:spPr>
        <p:txBody>
          <a:bodyPr wrap="square" rtlCol="0">
            <a:spAutoFit/>
          </a:bodyPr>
          <a:lstStyle/>
          <a:p>
            <a:pPr algn="ctr"/>
            <a:r>
              <a:rPr lang="en-GB" sz="5400" b="1" cap="small" dirty="0" smtClean="0">
                <a:solidFill>
                  <a:schemeClr val="bg1"/>
                </a:solidFill>
                <a:latin typeface="Arial"/>
                <a:cs typeface="Arial"/>
              </a:rPr>
              <a:t>Characterisation of the Feedstock</a:t>
            </a:r>
            <a:endParaRPr lang="en-GB" sz="5400" b="1" cap="small" dirty="0">
              <a:solidFill>
                <a:schemeClr val="bg1"/>
              </a:solidFill>
              <a:latin typeface="Arial"/>
              <a:cs typeface="Arial"/>
            </a:endParaRPr>
          </a:p>
        </p:txBody>
      </p:sp>
      <p:graphicFrame>
        <p:nvGraphicFramePr>
          <p:cNvPr id="34" name="Table 33"/>
          <p:cNvGraphicFramePr>
            <a:graphicFrameLocks noGrp="1"/>
          </p:cNvGraphicFramePr>
          <p:nvPr>
            <p:extLst>
              <p:ext uri="{D42A27DB-BD31-4B8C-83A1-F6EECF244321}">
                <p14:modId xmlns:p14="http://schemas.microsoft.com/office/powerpoint/2010/main" val="269743452"/>
              </p:ext>
            </p:extLst>
          </p:nvPr>
        </p:nvGraphicFramePr>
        <p:xfrm>
          <a:off x="12436163" y="18468873"/>
          <a:ext cx="17017108" cy="7000624"/>
        </p:xfrm>
        <a:graphic>
          <a:graphicData uri="http://schemas.openxmlformats.org/drawingml/2006/table">
            <a:tbl>
              <a:tblPr firstRow="1" bandRow="1">
                <a:tableStyleId>{B301B821-A1FF-4177-AEE7-76D212191A09}</a:tableStyleId>
              </a:tblPr>
              <a:tblGrid>
                <a:gridCol w="3855265"/>
                <a:gridCol w="4018323"/>
                <a:gridCol w="4859827"/>
                <a:gridCol w="4283693"/>
              </a:tblGrid>
              <a:tr h="875078">
                <a:tc>
                  <a:txBody>
                    <a:bodyPr/>
                    <a:lstStyle/>
                    <a:p>
                      <a:pPr algn="ct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Arial"/>
                          <a:cs typeface="Arial"/>
                        </a:rPr>
                        <a:t>Primary sludge</a:t>
                      </a:r>
                      <a:endParaRPr lang="en-US" sz="3600" b="0" dirty="0" smtClean="0">
                        <a:solidFill>
                          <a:schemeClr val="tx1"/>
                        </a:solidFill>
                        <a:latin typeface="Arial"/>
                        <a:cs typeface="Arial"/>
                      </a:endParaRP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774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Arial"/>
                          <a:cs typeface="Arial"/>
                        </a:rPr>
                        <a:t>Secondary sludge</a:t>
                      </a:r>
                      <a:endParaRPr lang="en-US" sz="3600" b="0" dirty="0" smtClean="0">
                        <a:solidFill>
                          <a:schemeClr val="tx1"/>
                        </a:solidFill>
                        <a:latin typeface="Arial"/>
                        <a:cs typeface="Arial"/>
                      </a:endParaRP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774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Arial"/>
                          <a:cs typeface="Arial"/>
                        </a:rPr>
                        <a:t>Fruit waste</a:t>
                      </a:r>
                      <a:endParaRPr lang="en-US" sz="3600" b="0" dirty="0" smtClean="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7749"/>
                    </a:solidFill>
                  </a:tcPr>
                </a:tc>
              </a:tr>
              <a:tr h="875078">
                <a:tc>
                  <a:txBody>
                    <a:bodyPr/>
                    <a:lstStyle/>
                    <a:p>
                      <a:pPr algn="ctr"/>
                      <a:r>
                        <a:rPr lang="en-US" sz="3600" dirty="0" smtClean="0">
                          <a:solidFill>
                            <a:schemeClr val="tx1"/>
                          </a:solidFill>
                          <a:latin typeface="Arial"/>
                          <a:cs typeface="Arial"/>
                        </a:rPr>
                        <a:t>Total COD</a:t>
                      </a:r>
                      <a:r>
                        <a:rPr lang="en-US" sz="3600" baseline="0" dirty="0" smtClean="0">
                          <a:solidFill>
                            <a:schemeClr val="tx1"/>
                          </a:solidFill>
                          <a:latin typeface="Arial"/>
                          <a:cs typeface="Arial"/>
                        </a:rPr>
                        <a:t> (g/L)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90.9 ± 8.9</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46.8</a:t>
                      </a:r>
                      <a:r>
                        <a:rPr lang="en-US" sz="3600" baseline="0" dirty="0" smtClean="0">
                          <a:solidFill>
                            <a:schemeClr val="tx1"/>
                          </a:solidFill>
                          <a:latin typeface="Arial"/>
                          <a:cs typeface="Arial"/>
                        </a:rPr>
                        <a:t> ± 7.2</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236.6 ± 3.7</a:t>
                      </a:r>
                      <a:endParaRPr lang="en-US" sz="3600" b="0" dirty="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BOD</a:t>
                      </a:r>
                      <a:r>
                        <a:rPr lang="en-US" sz="3600" baseline="-25000" dirty="0" smtClean="0">
                          <a:solidFill>
                            <a:schemeClr val="tx1"/>
                          </a:solidFill>
                          <a:latin typeface="Arial"/>
                          <a:cs typeface="Arial"/>
                        </a:rPr>
                        <a:t>5</a:t>
                      </a:r>
                      <a:r>
                        <a:rPr lang="en-US" sz="3600" dirty="0" smtClean="0">
                          <a:solidFill>
                            <a:schemeClr val="tx1"/>
                          </a:solidFill>
                          <a:latin typeface="Arial"/>
                          <a:cs typeface="Arial"/>
                        </a:rPr>
                        <a:t> (g</a:t>
                      </a:r>
                      <a:r>
                        <a:rPr lang="en-US" sz="3600" baseline="0" dirty="0" smtClean="0">
                          <a:solidFill>
                            <a:schemeClr val="tx1"/>
                          </a:solidFill>
                          <a:latin typeface="Arial"/>
                          <a:cs typeface="Arial"/>
                        </a:rPr>
                        <a:t>O</a:t>
                      </a:r>
                      <a:r>
                        <a:rPr lang="en-US" sz="3600" baseline="-25000" dirty="0" smtClean="0">
                          <a:solidFill>
                            <a:schemeClr val="tx1"/>
                          </a:solidFill>
                          <a:latin typeface="Arial"/>
                          <a:cs typeface="Arial"/>
                        </a:rPr>
                        <a:t>2</a:t>
                      </a:r>
                      <a:r>
                        <a:rPr lang="en-US" sz="3600" baseline="0" dirty="0" smtClean="0">
                          <a:solidFill>
                            <a:schemeClr val="tx1"/>
                          </a:solidFill>
                          <a:latin typeface="Arial"/>
                          <a:cs typeface="Arial"/>
                        </a:rPr>
                        <a:t>/kg)</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14.1</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6.0</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b="0" dirty="0" smtClean="0">
                          <a:solidFill>
                            <a:schemeClr val="tx1"/>
                          </a:solidFill>
                          <a:latin typeface="Arial"/>
                          <a:cs typeface="Arial"/>
                        </a:rPr>
                        <a:t>54.8</a:t>
                      </a:r>
                      <a:r>
                        <a:rPr lang="en-US" sz="3600" b="0" baseline="0" dirty="0" smtClean="0">
                          <a:solidFill>
                            <a:schemeClr val="tx1"/>
                          </a:solidFill>
                          <a:latin typeface="Arial"/>
                          <a:cs typeface="Arial"/>
                        </a:rPr>
                        <a:t> ± 2.2</a:t>
                      </a:r>
                      <a:endParaRPr lang="en-US" sz="3600" b="0" dirty="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TS (g/L)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50.5 ± 1.1</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30.7 ±</a:t>
                      </a:r>
                      <a:r>
                        <a:rPr lang="en-US" sz="3600" baseline="0" dirty="0" smtClean="0">
                          <a:solidFill>
                            <a:schemeClr val="tx1"/>
                          </a:solidFill>
                          <a:latin typeface="Arial"/>
                          <a:cs typeface="Arial"/>
                        </a:rPr>
                        <a:t> 0.9</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88.6 ± 1.4</a:t>
                      </a:r>
                      <a:endParaRPr lang="en-US" sz="3600" b="0" dirty="0" smtClean="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VS (g/L)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42.9 ± 1.1</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25.7 ±</a:t>
                      </a:r>
                      <a:r>
                        <a:rPr lang="en-US" sz="3600" baseline="0" dirty="0" smtClean="0">
                          <a:solidFill>
                            <a:schemeClr val="tx1"/>
                          </a:solidFill>
                          <a:latin typeface="Arial"/>
                          <a:cs typeface="Arial"/>
                        </a:rPr>
                        <a:t> 1</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85.9 ±</a:t>
                      </a:r>
                      <a:r>
                        <a:rPr lang="en-US" sz="3600" baseline="0" dirty="0" smtClean="0">
                          <a:solidFill>
                            <a:schemeClr val="tx1"/>
                          </a:solidFill>
                          <a:latin typeface="Arial"/>
                          <a:cs typeface="Arial"/>
                        </a:rPr>
                        <a:t> 1.5</a:t>
                      </a:r>
                      <a:endParaRPr lang="en-US" sz="3600" b="0" dirty="0" smtClean="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N total (mg/L)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2404 ± 68</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4800 ± 85</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a:t>
                      </a:r>
                      <a:endParaRPr lang="en-US" sz="3600" b="0" dirty="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NH</a:t>
                      </a:r>
                      <a:r>
                        <a:rPr lang="en-US" sz="3600" baseline="-25000" dirty="0" smtClean="0">
                          <a:solidFill>
                            <a:schemeClr val="tx1"/>
                          </a:solidFill>
                          <a:latin typeface="Arial"/>
                          <a:cs typeface="Arial"/>
                        </a:rPr>
                        <a:t>3</a:t>
                      </a:r>
                      <a:r>
                        <a:rPr lang="en-US" sz="3600" dirty="0" smtClean="0">
                          <a:solidFill>
                            <a:schemeClr val="tx1"/>
                          </a:solidFill>
                          <a:latin typeface="Arial"/>
                          <a:cs typeface="Arial"/>
                        </a:rPr>
                        <a:t>-N (mg/L)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233.5</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152.1</a:t>
                      </a:r>
                      <a:endParaRPr lang="en-US" sz="3600" b="0" dirty="0">
                        <a:solidFill>
                          <a:schemeClr val="tx1"/>
                        </a:solidFill>
                        <a:latin typeface="Arial"/>
                        <a:cs typeface="Aria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22.6</a:t>
                      </a:r>
                      <a:r>
                        <a:rPr lang="en-US" sz="3600" baseline="0" dirty="0" smtClean="0">
                          <a:solidFill>
                            <a:schemeClr val="tx1"/>
                          </a:solidFill>
                          <a:latin typeface="Arial"/>
                          <a:cs typeface="Arial"/>
                        </a:rPr>
                        <a:t> ± 1.0</a:t>
                      </a:r>
                      <a:endParaRPr lang="en-US" sz="3600" b="0" dirty="0" smtClean="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75078">
                <a:tc>
                  <a:txBody>
                    <a:bodyPr/>
                    <a:lstStyle/>
                    <a:p>
                      <a:pPr algn="ctr"/>
                      <a:r>
                        <a:rPr lang="en-US" sz="3600" dirty="0" smtClean="0">
                          <a:solidFill>
                            <a:schemeClr val="tx1"/>
                          </a:solidFill>
                          <a:latin typeface="Arial"/>
                          <a:cs typeface="Arial"/>
                        </a:rPr>
                        <a:t>PO</a:t>
                      </a:r>
                      <a:r>
                        <a:rPr lang="en-US" sz="3600" baseline="-25000" dirty="0" smtClean="0">
                          <a:solidFill>
                            <a:schemeClr val="tx1"/>
                          </a:solidFill>
                          <a:latin typeface="Arial"/>
                          <a:cs typeface="Arial"/>
                        </a:rPr>
                        <a:t>4</a:t>
                      </a:r>
                      <a:r>
                        <a:rPr lang="en-US" sz="3600" dirty="0" smtClean="0">
                          <a:solidFill>
                            <a:schemeClr val="tx1"/>
                          </a:solidFill>
                          <a:latin typeface="Arial"/>
                          <a:cs typeface="Arial"/>
                        </a:rPr>
                        <a:t>-P (mg/L)</a:t>
                      </a:r>
                      <a:endParaRPr lang="en-US" sz="3600" b="0" dirty="0">
                        <a:solidFill>
                          <a:schemeClr val="tx1"/>
                        </a:solidFill>
                        <a:latin typeface="Arial"/>
                        <a:cs typeface="Arial"/>
                      </a:endParaRPr>
                    </a:p>
                  </a:txBody>
                  <a:tcP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162.9</a:t>
                      </a:r>
                      <a:endParaRPr lang="en-US" sz="3600" b="0" dirty="0">
                        <a:solidFill>
                          <a:schemeClr val="tx1"/>
                        </a:solidFill>
                        <a:latin typeface="Arial"/>
                        <a:cs typeface="Arial"/>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smtClean="0">
                          <a:solidFill>
                            <a:schemeClr val="tx1"/>
                          </a:solidFill>
                          <a:latin typeface="Arial"/>
                          <a:cs typeface="Arial"/>
                        </a:rPr>
                        <a:t>150.3</a:t>
                      </a:r>
                      <a:endParaRPr lang="en-US" sz="3600" b="0" dirty="0">
                        <a:solidFill>
                          <a:schemeClr val="tx1"/>
                        </a:solidFill>
                        <a:latin typeface="Arial"/>
                        <a:cs typeface="Arial"/>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0" dirty="0" smtClean="0">
                          <a:solidFill>
                            <a:schemeClr val="tx1"/>
                          </a:solidFill>
                          <a:latin typeface="Arial"/>
                          <a:cs typeface="Arial"/>
                        </a:rPr>
                        <a:t>100.9</a:t>
                      </a:r>
                      <a:r>
                        <a:rPr lang="en-US" sz="3600" b="0" baseline="0" dirty="0" smtClean="0">
                          <a:solidFill>
                            <a:schemeClr val="tx1"/>
                          </a:solidFill>
                          <a:latin typeface="Arial"/>
                          <a:cs typeface="Arial"/>
                        </a:rPr>
                        <a:t> ± 0.8</a:t>
                      </a:r>
                      <a:endParaRPr lang="en-US" sz="3600" b="0" dirty="0" smtClean="0">
                        <a:solidFill>
                          <a:schemeClr val="tx1"/>
                        </a:solidFill>
                        <a:latin typeface="Arial"/>
                        <a:cs typeface="Arial"/>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95607" y="26935079"/>
            <a:ext cx="29483998" cy="8712000"/>
          </a:xfrm>
          <a:prstGeom prst="rect">
            <a:avLst/>
          </a:prstGeom>
          <a:solidFill>
            <a:srgbClr val="556A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49" name="Rectangle 48"/>
          <p:cNvSpPr/>
          <p:nvPr/>
        </p:nvSpPr>
        <p:spPr>
          <a:xfrm>
            <a:off x="800058" y="27330400"/>
            <a:ext cx="28675096" cy="78994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44" name="Oval 43"/>
          <p:cNvSpPr/>
          <p:nvPr/>
        </p:nvSpPr>
        <p:spPr>
          <a:xfrm>
            <a:off x="1168378" y="29230008"/>
            <a:ext cx="4139750" cy="4139997"/>
          </a:xfrm>
          <a:prstGeom prst="ellipse">
            <a:avLst/>
          </a:prstGeom>
          <a:solidFill>
            <a:srgbClr val="91B77E"/>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30000"/>
              </a:lnSpc>
            </a:pPr>
            <a:r>
              <a:rPr lang="en-GB" sz="3600" smtClean="0">
                <a:solidFill>
                  <a:srgbClr val="000000"/>
                </a:solidFill>
                <a:latin typeface="Arial"/>
                <a:cs typeface="Arial"/>
              </a:rPr>
              <a:t>Acidogenic fermentation of the sludge </a:t>
            </a:r>
            <a:endParaRPr lang="en-GB" sz="3600">
              <a:solidFill>
                <a:srgbClr val="000000"/>
              </a:solidFill>
              <a:latin typeface="Arial"/>
              <a:cs typeface="Arial"/>
            </a:endParaRPr>
          </a:p>
        </p:txBody>
      </p:sp>
      <p:sp>
        <p:nvSpPr>
          <p:cNvPr id="45" name="Oval 44"/>
          <p:cNvSpPr/>
          <p:nvPr/>
        </p:nvSpPr>
        <p:spPr>
          <a:xfrm>
            <a:off x="6993153" y="29246942"/>
            <a:ext cx="4139750" cy="4139997"/>
          </a:xfrm>
          <a:prstGeom prst="ellipse">
            <a:avLst/>
          </a:prstGeom>
          <a:solidFill>
            <a:srgbClr val="4D69A1"/>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30000"/>
              </a:lnSpc>
            </a:pPr>
            <a:r>
              <a:rPr lang="en-GB" sz="3600" smtClean="0">
                <a:solidFill>
                  <a:srgbClr val="000000"/>
                </a:solidFill>
                <a:latin typeface="Arial"/>
                <a:cs typeface="Arial"/>
              </a:rPr>
              <a:t>Selection of PHA storing community </a:t>
            </a:r>
            <a:endParaRPr lang="en-GB" sz="3600">
              <a:solidFill>
                <a:srgbClr val="000000"/>
              </a:solidFill>
              <a:latin typeface="Arial"/>
              <a:cs typeface="Arial"/>
            </a:endParaRPr>
          </a:p>
        </p:txBody>
      </p:sp>
      <p:sp>
        <p:nvSpPr>
          <p:cNvPr id="46" name="Oval 45"/>
          <p:cNvSpPr/>
          <p:nvPr/>
        </p:nvSpPr>
        <p:spPr>
          <a:xfrm>
            <a:off x="12801757" y="29162274"/>
            <a:ext cx="4211749" cy="4211997"/>
          </a:xfrm>
          <a:prstGeom prst="ellipse">
            <a:avLst/>
          </a:prstGeom>
          <a:solidFill>
            <a:srgbClr val="E2824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lvl="0" algn="ctr">
              <a:lnSpc>
                <a:spcPct val="130000"/>
              </a:lnSpc>
            </a:pPr>
            <a:r>
              <a:rPr lang="en-GB" sz="3600" smtClean="0">
                <a:solidFill>
                  <a:srgbClr val="000000"/>
                </a:solidFill>
                <a:latin typeface="Arial"/>
                <a:cs typeface="Arial"/>
              </a:rPr>
              <a:t>Maximization of PHA accumulation </a:t>
            </a:r>
            <a:endParaRPr lang="en-GB" sz="3600">
              <a:solidFill>
                <a:srgbClr val="000000"/>
              </a:solidFill>
              <a:latin typeface="Arial"/>
              <a:cs typeface="Arial"/>
            </a:endParaRPr>
          </a:p>
        </p:txBody>
      </p:sp>
      <p:sp>
        <p:nvSpPr>
          <p:cNvPr id="47" name="Right Arrow 46"/>
          <p:cNvSpPr/>
          <p:nvPr/>
        </p:nvSpPr>
        <p:spPr>
          <a:xfrm>
            <a:off x="5570814" y="30720139"/>
            <a:ext cx="1168339" cy="1168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48" name="Right Arrow 47"/>
          <p:cNvSpPr/>
          <p:nvPr/>
        </p:nvSpPr>
        <p:spPr>
          <a:xfrm>
            <a:off x="11404830" y="30703206"/>
            <a:ext cx="1168339" cy="1168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43" name="TextBox 42"/>
          <p:cNvSpPr txBox="1"/>
          <p:nvPr/>
        </p:nvSpPr>
        <p:spPr>
          <a:xfrm>
            <a:off x="7901078" y="27356113"/>
            <a:ext cx="14473056" cy="923330"/>
          </a:xfrm>
          <a:prstGeom prst="rect">
            <a:avLst/>
          </a:prstGeom>
          <a:noFill/>
        </p:spPr>
        <p:txBody>
          <a:bodyPr wrap="square" rtlCol="0">
            <a:spAutoFit/>
          </a:bodyPr>
          <a:lstStyle/>
          <a:p>
            <a:pPr algn="ctr"/>
            <a:r>
              <a:rPr lang="en-GB" sz="5400" b="1" cap="small" dirty="0" smtClean="0">
                <a:solidFill>
                  <a:srgbClr val="000000"/>
                </a:solidFill>
                <a:latin typeface="Arial"/>
                <a:cs typeface="Arial"/>
              </a:rPr>
              <a:t>PHA production at pilot scale</a:t>
            </a:r>
            <a:endParaRPr lang="en-GB" sz="5400" b="1" cap="small" dirty="0">
              <a:solidFill>
                <a:srgbClr val="000000"/>
              </a:solidFill>
              <a:latin typeface="Arial"/>
              <a:cs typeface="Arial"/>
            </a:endParaRPr>
          </a:p>
        </p:txBody>
      </p:sp>
      <p:sp>
        <p:nvSpPr>
          <p:cNvPr id="50" name="Rectangle 49"/>
          <p:cNvSpPr/>
          <p:nvPr/>
        </p:nvSpPr>
        <p:spPr>
          <a:xfrm>
            <a:off x="17406557" y="28431376"/>
            <a:ext cx="11734185" cy="1080000"/>
          </a:xfrm>
          <a:prstGeom prst="rect">
            <a:avLst/>
          </a:prstGeom>
          <a:solidFill>
            <a:srgbClr val="3B4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b="1" cap="all" smtClean="0">
                <a:solidFill>
                  <a:srgbClr val="FFFFFF"/>
                </a:solidFill>
                <a:latin typeface="Arial"/>
                <a:cs typeface="Arial"/>
              </a:rPr>
              <a:t>Key aspects to be investigated: </a:t>
            </a:r>
            <a:endParaRPr lang="en-GB" sz="4400" b="1" cap="all">
              <a:solidFill>
                <a:srgbClr val="FFFFFF"/>
              </a:solidFill>
              <a:latin typeface="Arial"/>
              <a:cs typeface="Arial"/>
            </a:endParaRPr>
          </a:p>
        </p:txBody>
      </p:sp>
      <p:sp>
        <p:nvSpPr>
          <p:cNvPr id="51" name="Rectangle 50"/>
          <p:cNvSpPr/>
          <p:nvPr/>
        </p:nvSpPr>
        <p:spPr>
          <a:xfrm>
            <a:off x="17406557" y="29766028"/>
            <a:ext cx="11734185" cy="2819860"/>
          </a:xfrm>
          <a:prstGeom prst="rect">
            <a:avLst/>
          </a:prstGeom>
          <a:solidFill>
            <a:srgbClr val="3B4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GB" sz="4000" smtClean="0">
                <a:latin typeface="Arial"/>
                <a:cs typeface="Arial"/>
              </a:rPr>
              <a:t>Improve cost efficiency and overall energy consumption of the process by minimizing aeration in the selection and accumulation steps. </a:t>
            </a:r>
            <a:endParaRPr lang="en-GB" sz="4000">
              <a:latin typeface="Arial"/>
              <a:cs typeface="Arial"/>
            </a:endParaRPr>
          </a:p>
        </p:txBody>
      </p:sp>
      <p:sp>
        <p:nvSpPr>
          <p:cNvPr id="53" name="Rectangle 52"/>
          <p:cNvSpPr/>
          <p:nvPr/>
        </p:nvSpPr>
        <p:spPr>
          <a:xfrm>
            <a:off x="17406565" y="32804020"/>
            <a:ext cx="11708778" cy="2057860"/>
          </a:xfrm>
          <a:prstGeom prst="rect">
            <a:avLst/>
          </a:prstGeom>
          <a:solidFill>
            <a:srgbClr val="3B4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smtClean="0">
                <a:latin typeface="Arial"/>
                <a:cs typeface="Arial"/>
              </a:rPr>
              <a:t>Optimization of productivity by minimizing time periods with excess or limiting substrate </a:t>
            </a:r>
            <a:endParaRPr lang="en-GB" sz="4000">
              <a:latin typeface="Arial"/>
              <a:cs typeface="Arial"/>
            </a:endParaRPr>
          </a:p>
        </p:txBody>
      </p:sp>
      <p:sp>
        <p:nvSpPr>
          <p:cNvPr id="54" name="Rectangle 53"/>
          <p:cNvSpPr/>
          <p:nvPr/>
        </p:nvSpPr>
        <p:spPr>
          <a:xfrm>
            <a:off x="372540" y="36034134"/>
            <a:ext cx="13713877" cy="6434665"/>
          </a:xfrm>
          <a:prstGeom prst="rect">
            <a:avLst/>
          </a:prstGeom>
          <a:solidFill>
            <a:srgbClr val="CE77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pic>
        <p:nvPicPr>
          <p:cNvPr id="2" name="Picture 1" descr="IMG_8826.jpg"/>
          <p:cNvPicPr>
            <a:picLocks noChangeAspect="1"/>
          </p:cNvPicPr>
          <p:nvPr/>
        </p:nvPicPr>
        <p:blipFill rotWithShape="1">
          <a:blip r:embed="rId5" cstate="print">
            <a:extLst>
              <a:ext uri="{28A0092B-C50C-407E-A947-70E740481C1C}">
                <a14:useLocalDpi xmlns:a14="http://schemas.microsoft.com/office/drawing/2010/main" val="0"/>
              </a:ext>
            </a:extLst>
          </a:blip>
          <a:srcRect t="4089" b="7753"/>
          <a:stretch/>
        </p:blipFill>
        <p:spPr>
          <a:xfrm>
            <a:off x="23569959" y="7188200"/>
            <a:ext cx="5892491" cy="6926263"/>
          </a:xfrm>
          <a:prstGeom prst="rect">
            <a:avLst/>
          </a:prstGeom>
        </p:spPr>
      </p:pic>
      <p:sp>
        <p:nvSpPr>
          <p:cNvPr id="5" name="TextBox 4"/>
          <p:cNvSpPr txBox="1"/>
          <p:nvPr/>
        </p:nvSpPr>
        <p:spPr>
          <a:xfrm>
            <a:off x="12800923" y="14343063"/>
            <a:ext cx="16813921" cy="1708160"/>
          </a:xfrm>
          <a:prstGeom prst="rect">
            <a:avLst/>
          </a:prstGeom>
          <a:noFill/>
        </p:spPr>
        <p:txBody>
          <a:bodyPr wrap="square" rtlCol="0">
            <a:spAutoFit/>
          </a:bodyPr>
          <a:lstStyle/>
          <a:p>
            <a:pPr marL="558800" indent="-558800" algn="just">
              <a:lnSpc>
                <a:spcPct val="150000"/>
              </a:lnSpc>
              <a:buFont typeface="Arial"/>
              <a:buChar char="•"/>
            </a:pPr>
            <a:r>
              <a:rPr lang="en-GB" sz="3600" smtClean="0">
                <a:solidFill>
                  <a:srgbClr val="FFFFFF"/>
                </a:solidFill>
                <a:latin typeface="Arial"/>
                <a:cs typeface="Arial"/>
              </a:rPr>
              <a:t>The useful bio-based products, completely renewable and biodegradable, allows to close the loop and promoting a circular economy.</a:t>
            </a:r>
            <a:endParaRPr lang="en-GB" sz="3600">
              <a:solidFill>
                <a:srgbClr val="FFFFFF"/>
              </a:solidFill>
              <a:latin typeface="Arial"/>
              <a:cs typeface="Arial"/>
            </a:endParaRPr>
          </a:p>
        </p:txBody>
      </p:sp>
      <p:sp>
        <p:nvSpPr>
          <p:cNvPr id="41" name="TextBox 40"/>
          <p:cNvSpPr txBox="1"/>
          <p:nvPr/>
        </p:nvSpPr>
        <p:spPr>
          <a:xfrm>
            <a:off x="389201" y="35975565"/>
            <a:ext cx="10122206" cy="923330"/>
          </a:xfrm>
          <a:prstGeom prst="rect">
            <a:avLst/>
          </a:prstGeom>
          <a:noFill/>
        </p:spPr>
        <p:txBody>
          <a:bodyPr wrap="square" rtlCol="0">
            <a:spAutoFit/>
          </a:bodyPr>
          <a:lstStyle/>
          <a:p>
            <a:r>
              <a:rPr lang="en-GB" sz="5400" b="1" cap="small" smtClean="0">
                <a:solidFill>
                  <a:schemeClr val="bg1"/>
                </a:solidFill>
                <a:latin typeface="Arial"/>
                <a:cs typeface="Arial"/>
              </a:rPr>
              <a:t>Conclusions</a:t>
            </a:r>
            <a:endParaRPr lang="en-GB" sz="5400" b="1" cap="small">
              <a:solidFill>
                <a:schemeClr val="bg1"/>
              </a:solidFill>
              <a:latin typeface="Arial"/>
              <a:cs typeface="Arial"/>
            </a:endParaRPr>
          </a:p>
        </p:txBody>
      </p:sp>
      <p:sp>
        <p:nvSpPr>
          <p:cNvPr id="52" name="Rectangle 51"/>
          <p:cNvSpPr/>
          <p:nvPr/>
        </p:nvSpPr>
        <p:spPr>
          <a:xfrm>
            <a:off x="14598650" y="36017199"/>
            <a:ext cx="15289206" cy="6434665"/>
          </a:xfrm>
          <a:prstGeom prst="rect">
            <a:avLst/>
          </a:prstGeom>
          <a:solidFill>
            <a:srgbClr val="3B49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cap="small" smtClean="0">
              <a:solidFill>
                <a:srgbClr val="FFFFFF"/>
              </a:solidFill>
              <a:latin typeface="Arial"/>
              <a:cs typeface="Arial"/>
            </a:endParaRPr>
          </a:p>
          <a:p>
            <a:pPr algn="ctr"/>
            <a:endParaRPr lang="en-GB" sz="3600">
              <a:solidFill>
                <a:srgbClr val="FFFFFF"/>
              </a:solidFill>
              <a:latin typeface="Arial"/>
              <a:cs typeface="Arial"/>
            </a:endParaRPr>
          </a:p>
        </p:txBody>
      </p:sp>
      <p:sp>
        <p:nvSpPr>
          <p:cNvPr id="55" name="TextBox 54"/>
          <p:cNvSpPr txBox="1"/>
          <p:nvPr/>
        </p:nvSpPr>
        <p:spPr>
          <a:xfrm>
            <a:off x="14689678" y="36043320"/>
            <a:ext cx="10122206" cy="923330"/>
          </a:xfrm>
          <a:prstGeom prst="rect">
            <a:avLst/>
          </a:prstGeom>
          <a:noFill/>
        </p:spPr>
        <p:txBody>
          <a:bodyPr wrap="square" rtlCol="0">
            <a:spAutoFit/>
          </a:bodyPr>
          <a:lstStyle/>
          <a:p>
            <a:r>
              <a:rPr lang="en-GB" sz="5400" b="1" cap="small" dirty="0" err="1" smtClean="0">
                <a:solidFill>
                  <a:srgbClr val="FFFFFF"/>
                </a:solidFill>
                <a:latin typeface="Arial"/>
                <a:cs typeface="Arial"/>
              </a:rPr>
              <a:t>Aknowlegments</a:t>
            </a:r>
            <a:endParaRPr lang="en-GB" sz="5400" b="1" cap="small" dirty="0">
              <a:solidFill>
                <a:srgbClr val="FFFFFF"/>
              </a:solidFill>
              <a:latin typeface="Arial"/>
              <a:cs typeface="Arial"/>
            </a:endParaRPr>
          </a:p>
        </p:txBody>
      </p:sp>
      <p:sp>
        <p:nvSpPr>
          <p:cNvPr id="56" name="Rectangle 55"/>
          <p:cNvSpPr/>
          <p:nvPr/>
        </p:nvSpPr>
        <p:spPr>
          <a:xfrm>
            <a:off x="15548940" y="37182669"/>
            <a:ext cx="13778517" cy="2539157"/>
          </a:xfrm>
          <a:prstGeom prst="rect">
            <a:avLst/>
          </a:prstGeom>
        </p:spPr>
        <p:txBody>
          <a:bodyPr wrap="square">
            <a:spAutoFit/>
          </a:bodyPr>
          <a:lstStyle/>
          <a:p>
            <a:pPr algn="just">
              <a:lnSpc>
                <a:spcPct val="150000"/>
              </a:lnSpc>
            </a:pPr>
            <a:r>
              <a:rPr lang="en-GB" sz="3600" dirty="0" smtClean="0">
                <a:solidFill>
                  <a:schemeClr val="bg1"/>
                </a:solidFill>
                <a:latin typeface="Arial"/>
                <a:cs typeface="Arial"/>
              </a:rPr>
              <a:t>RES URBIS project has received funding from the European Union’s Horizon 2020 research and innovation programme under grant agreement 730349.</a:t>
            </a:r>
            <a:endParaRPr lang="en-GB" sz="3600" dirty="0" smtClean="0">
              <a:solidFill>
                <a:schemeClr val="bg1"/>
              </a:solidFill>
              <a:latin typeface="Arial"/>
              <a:cs typeface="Arial"/>
            </a:endParaRPr>
          </a:p>
        </p:txBody>
      </p:sp>
      <p:sp>
        <p:nvSpPr>
          <p:cNvPr id="57" name="Rectangle 56"/>
          <p:cNvSpPr/>
          <p:nvPr/>
        </p:nvSpPr>
        <p:spPr>
          <a:xfrm>
            <a:off x="666186" y="36988688"/>
            <a:ext cx="12958384" cy="5016758"/>
          </a:xfrm>
          <a:prstGeom prst="rect">
            <a:avLst/>
          </a:prstGeom>
        </p:spPr>
        <p:txBody>
          <a:bodyPr wrap="square">
            <a:spAutoFit/>
          </a:bodyPr>
          <a:lstStyle/>
          <a:p>
            <a:pPr algn="just">
              <a:lnSpc>
                <a:spcPct val="200000"/>
              </a:lnSpc>
            </a:pPr>
            <a:r>
              <a:rPr lang="en-GB" sz="4000" smtClean="0">
                <a:solidFill>
                  <a:schemeClr val="bg1"/>
                </a:solidFill>
                <a:latin typeface="Arial"/>
                <a:ea typeface="Verdana" panose="020B0604030504040204" pitchFamily="34" charset="0"/>
                <a:cs typeface="Arial"/>
              </a:rPr>
              <a:t>The waste sludge combined with a fruit waste co-substrate is a promising feedstock for PHA production due to its high organic carbon content and nutrients composition.    </a:t>
            </a:r>
            <a:endParaRPr lang="en-GB" sz="4000">
              <a:solidFill>
                <a:schemeClr val="bg1"/>
              </a:solidFill>
              <a:latin typeface="Arial"/>
              <a:ea typeface="Verdana" panose="020B0604030504040204" pitchFamily="34" charset="0"/>
              <a:cs typeface="Arial"/>
            </a:endParaRPr>
          </a:p>
        </p:txBody>
      </p:sp>
      <p:pic>
        <p:nvPicPr>
          <p:cNvPr id="58" name="Imag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6991" y="40812527"/>
            <a:ext cx="1992056" cy="132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RESURBIS-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82835" y="40334115"/>
            <a:ext cx="1794650" cy="1794650"/>
          </a:xfrm>
          <a:prstGeom prst="rect">
            <a:avLst/>
          </a:prstGeom>
        </p:spPr>
      </p:pic>
    </p:spTree>
    <p:extLst>
      <p:ext uri="{BB962C8B-B14F-4D97-AF65-F5344CB8AC3E}">
        <p14:creationId xmlns:p14="http://schemas.microsoft.com/office/powerpoint/2010/main" val="14860785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493</Words>
  <Application>Microsoft Macintosh PowerPoint</Application>
  <PresentationFormat>Custom</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do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Geral</dc:creator>
  <cp:lastModifiedBy>Catarina Rangel</cp:lastModifiedBy>
  <cp:revision>97</cp:revision>
  <dcterms:created xsi:type="dcterms:W3CDTF">2014-07-01T08:47:28Z</dcterms:created>
  <dcterms:modified xsi:type="dcterms:W3CDTF">2017-07-03T11:12:50Z</dcterms:modified>
</cp:coreProperties>
</file>