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 autoCompressPictures="0">
  <p:sldMasterIdLst>
    <p:sldMasterId id="2147483737" r:id="rId1"/>
  </p:sldMasterIdLst>
  <p:notesMasterIdLst>
    <p:notesMasterId r:id="rId40"/>
  </p:notesMasterIdLst>
  <p:handoutMasterIdLst>
    <p:handoutMasterId r:id="rId41"/>
  </p:handoutMasterIdLst>
  <p:sldIdLst>
    <p:sldId id="256" r:id="rId2"/>
    <p:sldId id="396" r:id="rId3"/>
    <p:sldId id="394" r:id="rId4"/>
    <p:sldId id="368" r:id="rId5"/>
    <p:sldId id="398" r:id="rId6"/>
    <p:sldId id="397" r:id="rId7"/>
    <p:sldId id="399" r:id="rId8"/>
    <p:sldId id="400" r:id="rId9"/>
    <p:sldId id="425" r:id="rId10"/>
    <p:sldId id="361" r:id="rId11"/>
    <p:sldId id="439" r:id="rId12"/>
    <p:sldId id="454" r:id="rId13"/>
    <p:sldId id="402" r:id="rId14"/>
    <p:sldId id="373" r:id="rId15"/>
    <p:sldId id="441" r:id="rId16"/>
    <p:sldId id="405" r:id="rId17"/>
    <p:sldId id="406" r:id="rId18"/>
    <p:sldId id="420" r:id="rId19"/>
    <p:sldId id="438" r:id="rId20"/>
    <p:sldId id="440" r:id="rId21"/>
    <p:sldId id="312" r:id="rId22"/>
    <p:sldId id="453" r:id="rId23"/>
    <p:sldId id="455" r:id="rId24"/>
    <p:sldId id="442" r:id="rId25"/>
    <p:sldId id="443" r:id="rId26"/>
    <p:sldId id="419" r:id="rId27"/>
    <p:sldId id="421" r:id="rId28"/>
    <p:sldId id="408" r:id="rId29"/>
    <p:sldId id="407" r:id="rId30"/>
    <p:sldId id="409" r:id="rId31"/>
    <p:sldId id="424" r:id="rId32"/>
    <p:sldId id="410" r:id="rId33"/>
    <p:sldId id="411" r:id="rId34"/>
    <p:sldId id="412" r:id="rId35"/>
    <p:sldId id="413" r:id="rId36"/>
    <p:sldId id="414" r:id="rId37"/>
    <p:sldId id="422" r:id="rId38"/>
    <p:sldId id="448" r:id="rId39"/>
  </p:sldIdLst>
  <p:sldSz cx="9144000" cy="6858000" type="screen4x3"/>
  <p:notesSz cx="6858000" cy="9144000"/>
  <p:defaultTextStyle>
    <a:defPPr>
      <a:defRPr lang="en-US"/>
    </a:defPPr>
    <a:lvl1pPr algn="ctr" rtl="0" eaLnBrk="0" fontAlgn="base" hangingPunct="0">
      <a:spcBef>
        <a:spcPct val="0"/>
      </a:spcBef>
      <a:spcAft>
        <a:spcPct val="0"/>
      </a:spcAft>
      <a:defRPr sz="2000" b="1" kern="1200">
        <a:solidFill>
          <a:schemeClr val="tx1"/>
        </a:solidFill>
        <a:latin typeface="Brush Script MT Italic" panose="03060802040406070304" pitchFamily="66" charset="77"/>
        <a:ea typeface="ＭＳ Ｐゴシック" panose="020B0600070205080204" pitchFamily="34" charset="-128"/>
        <a:cs typeface="+mn-cs"/>
      </a:defRPr>
    </a:lvl1pPr>
    <a:lvl2pPr marL="457200" algn="ctr" rtl="0" eaLnBrk="0" fontAlgn="base" hangingPunct="0">
      <a:spcBef>
        <a:spcPct val="0"/>
      </a:spcBef>
      <a:spcAft>
        <a:spcPct val="0"/>
      </a:spcAft>
      <a:defRPr sz="2000" b="1" kern="1200">
        <a:solidFill>
          <a:schemeClr val="tx1"/>
        </a:solidFill>
        <a:latin typeface="Brush Script MT Italic" panose="03060802040406070304" pitchFamily="66" charset="77"/>
        <a:ea typeface="ＭＳ Ｐゴシック" panose="020B0600070205080204" pitchFamily="34" charset="-128"/>
        <a:cs typeface="+mn-cs"/>
      </a:defRPr>
    </a:lvl2pPr>
    <a:lvl3pPr marL="914400" algn="ctr" rtl="0" eaLnBrk="0" fontAlgn="base" hangingPunct="0">
      <a:spcBef>
        <a:spcPct val="0"/>
      </a:spcBef>
      <a:spcAft>
        <a:spcPct val="0"/>
      </a:spcAft>
      <a:defRPr sz="2000" b="1" kern="1200">
        <a:solidFill>
          <a:schemeClr val="tx1"/>
        </a:solidFill>
        <a:latin typeface="Brush Script MT Italic" panose="03060802040406070304" pitchFamily="66" charset="77"/>
        <a:ea typeface="ＭＳ Ｐゴシック" panose="020B0600070205080204" pitchFamily="34" charset="-128"/>
        <a:cs typeface="+mn-cs"/>
      </a:defRPr>
    </a:lvl3pPr>
    <a:lvl4pPr marL="1371600" algn="ctr" rtl="0" eaLnBrk="0" fontAlgn="base" hangingPunct="0">
      <a:spcBef>
        <a:spcPct val="0"/>
      </a:spcBef>
      <a:spcAft>
        <a:spcPct val="0"/>
      </a:spcAft>
      <a:defRPr sz="2000" b="1" kern="1200">
        <a:solidFill>
          <a:schemeClr val="tx1"/>
        </a:solidFill>
        <a:latin typeface="Brush Script MT Italic" panose="03060802040406070304" pitchFamily="66" charset="77"/>
        <a:ea typeface="ＭＳ Ｐゴシック" panose="020B0600070205080204" pitchFamily="34" charset="-128"/>
        <a:cs typeface="+mn-cs"/>
      </a:defRPr>
    </a:lvl4pPr>
    <a:lvl5pPr marL="1828800" algn="ctr" rtl="0" eaLnBrk="0" fontAlgn="base" hangingPunct="0">
      <a:spcBef>
        <a:spcPct val="0"/>
      </a:spcBef>
      <a:spcAft>
        <a:spcPct val="0"/>
      </a:spcAft>
      <a:defRPr sz="2000" b="1" kern="1200">
        <a:solidFill>
          <a:schemeClr val="tx1"/>
        </a:solidFill>
        <a:latin typeface="Brush Script MT Italic" panose="03060802040406070304" pitchFamily="66" charset="77"/>
        <a:ea typeface="ＭＳ Ｐゴシック" panose="020B0600070205080204" pitchFamily="34" charset="-128"/>
        <a:cs typeface="+mn-cs"/>
      </a:defRPr>
    </a:lvl5pPr>
    <a:lvl6pPr marL="2286000" algn="l" defTabSz="914400" rtl="0" eaLnBrk="1" latinLnBrk="0" hangingPunct="1">
      <a:defRPr sz="2000" b="1" kern="1200">
        <a:solidFill>
          <a:schemeClr val="tx1"/>
        </a:solidFill>
        <a:latin typeface="Brush Script MT Italic" panose="03060802040406070304" pitchFamily="66" charset="77"/>
        <a:ea typeface="ＭＳ Ｐゴシック" panose="020B0600070205080204" pitchFamily="34" charset="-128"/>
        <a:cs typeface="+mn-cs"/>
      </a:defRPr>
    </a:lvl6pPr>
    <a:lvl7pPr marL="2743200" algn="l" defTabSz="914400" rtl="0" eaLnBrk="1" latinLnBrk="0" hangingPunct="1">
      <a:defRPr sz="2000" b="1" kern="1200">
        <a:solidFill>
          <a:schemeClr val="tx1"/>
        </a:solidFill>
        <a:latin typeface="Brush Script MT Italic" panose="03060802040406070304" pitchFamily="66" charset="77"/>
        <a:ea typeface="ＭＳ Ｐゴシック" panose="020B0600070205080204" pitchFamily="34" charset="-128"/>
        <a:cs typeface="+mn-cs"/>
      </a:defRPr>
    </a:lvl7pPr>
    <a:lvl8pPr marL="3200400" algn="l" defTabSz="914400" rtl="0" eaLnBrk="1" latinLnBrk="0" hangingPunct="1">
      <a:defRPr sz="2000" b="1" kern="1200">
        <a:solidFill>
          <a:schemeClr val="tx1"/>
        </a:solidFill>
        <a:latin typeface="Brush Script MT Italic" panose="03060802040406070304" pitchFamily="66" charset="77"/>
        <a:ea typeface="ＭＳ Ｐゴシック" panose="020B0600070205080204" pitchFamily="34" charset="-128"/>
        <a:cs typeface="+mn-cs"/>
      </a:defRPr>
    </a:lvl8pPr>
    <a:lvl9pPr marL="3657600" algn="l" defTabSz="914400" rtl="0" eaLnBrk="1" latinLnBrk="0" hangingPunct="1">
      <a:defRPr sz="2000" b="1" kern="1200">
        <a:solidFill>
          <a:schemeClr val="tx1"/>
        </a:solidFill>
        <a:latin typeface="Brush Script MT Italic" panose="03060802040406070304" pitchFamily="66" charset="77"/>
        <a:ea typeface="ＭＳ Ｐゴシック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7460"/>
    <p:restoredTop sz="91429"/>
  </p:normalViewPr>
  <p:slideViewPr>
    <p:cSldViewPr>
      <p:cViewPr varScale="1">
        <p:scale>
          <a:sx n="80" d="100"/>
          <a:sy n="80" d="100"/>
        </p:scale>
        <p:origin x="1056" y="19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0" Type="http://schemas.openxmlformats.org/officeDocument/2006/relationships/slide" Target="slides/slide19.xml"/><Relationship Id="rId41" Type="http://schemas.openxmlformats.org/officeDocument/2006/relationships/handoutMaster" Target="handoutMasters/handout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5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59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82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C7C386FB-137A-FB40-B98D-5BEFEF0B9B99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2C08BDA-6C62-034C-8CA4-DFD4E068A69D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007F062-2A7B-8A4D-9210-B2245A681CDB}" type="datetimeFigureOut">
              <a:rPr lang="it-IT" smtClean="0"/>
              <a:t>29/05/18</a:t>
            </a:fld>
            <a:endParaRPr lang="it-IT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1266B44-766B-BD4E-8DC0-CBD7CFD88AE8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A2AB085-33CB-AE4F-BB82-AD7135A91179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E03F3BF-AD02-574F-A8CE-D49A11D946E7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203710237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2">
            <a:extLst>
              <a:ext uri="{FF2B5EF4-FFF2-40B4-BE49-F238E27FC236}">
                <a16:creationId xmlns:a16="http://schemas.microsoft.com/office/drawing/2014/main" id="{411C774E-ECB1-6444-8526-7659D8F43BA8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none" lIns="90000" tIns="46800" rIns="90000" bIns="46800" numCol="1" anchor="ctr" anchorCtr="0" compatLnSpc="1">
            <a:prstTxWarp prst="textNoShape">
              <a:avLst/>
            </a:prstTxWarp>
            <a:spAutoFit/>
          </a:bodyPr>
          <a:lstStyle>
            <a:lvl1pPr algn="l">
              <a:defRPr sz="1200" b="0">
                <a:latin typeface="Comic Sans MS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8307" name="Rectangle 3">
            <a:extLst>
              <a:ext uri="{FF2B5EF4-FFF2-40B4-BE49-F238E27FC236}">
                <a16:creationId xmlns:a16="http://schemas.microsoft.com/office/drawing/2014/main" id="{A5CEBFFA-E892-DA4B-826B-F62CAE7E5BC9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none" lIns="90000" tIns="46800" rIns="90000" bIns="46800" numCol="1" anchor="ctr" anchorCtr="0" compatLnSpc="1">
            <a:prstTxWarp prst="textNoShape">
              <a:avLst/>
            </a:prstTxWarp>
            <a:spAutoFit/>
          </a:bodyPr>
          <a:lstStyle>
            <a:lvl1pPr algn="r">
              <a:defRPr sz="1200" b="0">
                <a:latin typeface="Comic Sans MS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8308" name="Rectangle 4">
            <a:extLst>
              <a:ext uri="{FF2B5EF4-FFF2-40B4-BE49-F238E27FC236}">
                <a16:creationId xmlns:a16="http://schemas.microsoft.com/office/drawing/2014/main" id="{D01C5F0F-6183-794B-BF52-C1C0378083BC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xmlns="" val="1"/>
            </a:ext>
          </a:extLst>
        </p:spPr>
      </p:sp>
      <p:sp>
        <p:nvSpPr>
          <p:cNvPr id="98309" name="Rectangle 5">
            <a:extLst>
              <a:ext uri="{FF2B5EF4-FFF2-40B4-BE49-F238E27FC236}">
                <a16:creationId xmlns:a16="http://schemas.microsoft.com/office/drawing/2014/main" id="{FE17BF6E-F9C0-5044-A491-C858A292B5DE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5786438"/>
            <a:ext cx="2662238" cy="1227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none" lIns="90000" tIns="46800" rIns="90000" bIns="46800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98310" name="Rectangle 6">
            <a:extLst>
              <a:ext uri="{FF2B5EF4-FFF2-40B4-BE49-F238E27FC236}">
                <a16:creationId xmlns:a16="http://schemas.microsoft.com/office/drawing/2014/main" id="{C77F7BF5-FCBB-5846-A392-C9B2728144FC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none" lIns="90000" tIns="46800" rIns="90000" bIns="46800" numCol="1" anchor="b" anchorCtr="0" compatLnSpc="1">
            <a:prstTxWarp prst="textNoShape">
              <a:avLst/>
            </a:prstTxWarp>
            <a:spAutoFit/>
          </a:bodyPr>
          <a:lstStyle>
            <a:lvl1pPr algn="l">
              <a:defRPr sz="1200" b="0">
                <a:latin typeface="Comic Sans MS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8311" name="Rectangle 7">
            <a:extLst>
              <a:ext uri="{FF2B5EF4-FFF2-40B4-BE49-F238E27FC236}">
                <a16:creationId xmlns:a16="http://schemas.microsoft.com/office/drawing/2014/main" id="{FA04CE84-F9A9-2744-A8E1-41C4EE83A04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none" lIns="90000" tIns="46800" rIns="90000" bIns="46800" numCol="1" anchor="b" anchorCtr="0" compatLnSpc="1">
            <a:prstTxWarp prst="textNoShape">
              <a:avLst/>
            </a:prstTxWarp>
            <a:spAutoFit/>
          </a:bodyPr>
          <a:lstStyle>
            <a:lvl1pPr algn="r">
              <a:defRPr sz="1200" b="0">
                <a:latin typeface="Comic Sans MS" panose="030F0902030302020204" pitchFamily="66" charset="0"/>
              </a:defRPr>
            </a:lvl1pPr>
          </a:lstStyle>
          <a:p>
            <a:fld id="{66D66228-BE37-5E42-87C8-D81772B12DB3}" type="slidenum">
              <a:rPr lang="en-US" altLang="it-IT"/>
              <a:pPr/>
              <a:t>‹#›</a:t>
            </a:fld>
            <a:endParaRPr lang="en-US" alt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2996D9EB-E20A-7D44-A89F-796486D6459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>
            <a:lvl1pPr>
              <a:defRPr sz="2000" b="1">
                <a:solidFill>
                  <a:schemeClr val="tx1"/>
                </a:solidFill>
                <a:latin typeface="Brush Script MT Italic" panose="03060802040406070304" pitchFamily="66" charset="77"/>
                <a:ea typeface="ＭＳ Ｐゴシック" panose="020B0600070205080204" pitchFamily="34" charset="-128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Brush Script MT Italic" panose="03060802040406070304" pitchFamily="66" charset="77"/>
                <a:ea typeface="ＭＳ Ｐゴシック" panose="020B0600070205080204" pitchFamily="34" charset="-128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Brush Script MT Italic" panose="03060802040406070304" pitchFamily="66" charset="77"/>
                <a:ea typeface="ＭＳ Ｐゴシック" panose="020B0600070205080204" pitchFamily="34" charset="-128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Brush Script MT Italic" panose="03060802040406070304" pitchFamily="66" charset="77"/>
                <a:ea typeface="ＭＳ Ｐゴシック" panose="020B0600070205080204" pitchFamily="34" charset="-128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Brush Script MT Italic" panose="03060802040406070304" pitchFamily="66" charset="77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Brush Script MT Italic" panose="03060802040406070304" pitchFamily="66" charset="77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Brush Script MT Italic" panose="03060802040406070304" pitchFamily="66" charset="77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Brush Script MT Italic" panose="03060802040406070304" pitchFamily="66" charset="77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Brush Script MT Italic" panose="03060802040406070304" pitchFamily="66" charset="77"/>
                <a:ea typeface="ＭＳ Ｐゴシック" panose="020B0600070205080204" pitchFamily="34" charset="-128"/>
              </a:defRPr>
            </a:lvl9pPr>
          </a:lstStyle>
          <a:p>
            <a:fld id="{BD5BB7FA-0354-104B-BECF-D8747279B2ED}" type="slidenum">
              <a:rPr lang="en-US" altLang="it-IT" sz="1200" b="0">
                <a:latin typeface="Comic Sans MS" panose="030F0902030302020204" pitchFamily="66" charset="0"/>
              </a:rPr>
              <a:pPr/>
              <a:t>1</a:t>
            </a:fld>
            <a:endParaRPr lang="en-US" altLang="it-IT" sz="1200" b="0">
              <a:latin typeface="Comic Sans MS" panose="030F0902030302020204" pitchFamily="66" charset="0"/>
            </a:endParaRPr>
          </a:p>
        </p:txBody>
      </p:sp>
      <p:sp>
        <p:nvSpPr>
          <p:cNvPr id="99330" name="Rectangle 2">
            <a:extLst>
              <a:ext uri="{FF2B5EF4-FFF2-40B4-BE49-F238E27FC236}">
                <a16:creationId xmlns:a16="http://schemas.microsoft.com/office/drawing/2014/main" id="{406FC1F0-4824-4F48-832B-ABF327759AE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99331" name="Rectangle 3">
            <a:extLst>
              <a:ext uri="{FF2B5EF4-FFF2-40B4-BE49-F238E27FC236}">
                <a16:creationId xmlns:a16="http://schemas.microsoft.com/office/drawing/2014/main" id="{C1FD7A45-B540-5D4B-A86F-3852FBBDF2E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14400" y="6262688"/>
            <a:ext cx="1265238" cy="274637"/>
          </a:xfrm>
        </p:spPr>
        <p:txBody>
          <a:bodyPr/>
          <a:lstStyle/>
          <a:p>
            <a:pPr eaLnBrk="1" hangingPunct="1">
              <a:defRPr/>
            </a:pPr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39D66E31-8AE4-EC40-9E8A-51FBF6902B0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E5ADDC6-5CE1-A341-A3BC-6600B15CD61E}" type="slidenum">
              <a:rPr lang="en-US" altLang="it-IT"/>
              <a:pPr/>
              <a:t>11</a:t>
            </a:fld>
            <a:endParaRPr lang="en-US" altLang="it-IT"/>
          </a:p>
        </p:txBody>
      </p:sp>
      <p:sp>
        <p:nvSpPr>
          <p:cNvPr id="262146" name="Rectangle 1026">
            <a:extLst>
              <a:ext uri="{FF2B5EF4-FFF2-40B4-BE49-F238E27FC236}">
                <a16:creationId xmlns:a16="http://schemas.microsoft.com/office/drawing/2014/main" id="{7491F2CA-1FDC-0342-B61B-61700F25D35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2147" name="Rectangle 1027">
            <a:extLst>
              <a:ext uri="{FF2B5EF4-FFF2-40B4-BE49-F238E27FC236}">
                <a16:creationId xmlns:a16="http://schemas.microsoft.com/office/drawing/2014/main" id="{9E401A39-0E91-BE4F-AE40-ED5C36422DA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14400" y="6262688"/>
            <a:ext cx="1265238" cy="274637"/>
          </a:xfrm>
        </p:spPr>
        <p:txBody>
          <a:bodyPr/>
          <a:lstStyle/>
          <a:p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116291541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A2A96822-0875-9449-ABB4-313229D30A6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>
            <a:lvl1pPr>
              <a:defRPr sz="2000" b="1">
                <a:solidFill>
                  <a:schemeClr val="tx1"/>
                </a:solidFill>
                <a:latin typeface="Brush Script MT Italic" panose="03060802040406070304" pitchFamily="66" charset="77"/>
                <a:ea typeface="ＭＳ Ｐゴシック" panose="020B0600070205080204" pitchFamily="34" charset="-128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Brush Script MT Italic" panose="03060802040406070304" pitchFamily="66" charset="77"/>
                <a:ea typeface="ＭＳ Ｐゴシック" panose="020B0600070205080204" pitchFamily="34" charset="-128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Brush Script MT Italic" panose="03060802040406070304" pitchFamily="66" charset="77"/>
                <a:ea typeface="ＭＳ Ｐゴシック" panose="020B0600070205080204" pitchFamily="34" charset="-128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Brush Script MT Italic" panose="03060802040406070304" pitchFamily="66" charset="77"/>
                <a:ea typeface="ＭＳ Ｐゴシック" panose="020B0600070205080204" pitchFamily="34" charset="-128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Brush Script MT Italic" panose="03060802040406070304" pitchFamily="66" charset="77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Brush Script MT Italic" panose="03060802040406070304" pitchFamily="66" charset="77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Brush Script MT Italic" panose="03060802040406070304" pitchFamily="66" charset="77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Brush Script MT Italic" panose="03060802040406070304" pitchFamily="66" charset="77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Brush Script MT Italic" panose="03060802040406070304" pitchFamily="66" charset="77"/>
                <a:ea typeface="ＭＳ Ｐゴシック" panose="020B0600070205080204" pitchFamily="34" charset="-128"/>
              </a:defRPr>
            </a:lvl9pPr>
          </a:lstStyle>
          <a:p>
            <a:fld id="{D6C2490C-95AA-0745-8329-05CA94EE83E6}" type="slidenum">
              <a:rPr lang="en-US" altLang="it-IT" sz="1200" b="0">
                <a:latin typeface="Comic Sans MS" panose="030F0902030302020204" pitchFamily="66" charset="0"/>
              </a:rPr>
              <a:pPr/>
              <a:t>12</a:t>
            </a:fld>
            <a:endParaRPr lang="en-US" altLang="it-IT" sz="1200" b="0">
              <a:latin typeface="Comic Sans MS" panose="030F0902030302020204" pitchFamily="66" charset="0"/>
            </a:endParaRPr>
          </a:p>
        </p:txBody>
      </p:sp>
      <p:sp>
        <p:nvSpPr>
          <p:cNvPr id="264194" name="Rectangle 2">
            <a:extLst>
              <a:ext uri="{FF2B5EF4-FFF2-40B4-BE49-F238E27FC236}">
                <a16:creationId xmlns:a16="http://schemas.microsoft.com/office/drawing/2014/main" id="{B5432A95-2DD5-1447-83E0-FC7B3BEF6F1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264195" name="Rectangle 3">
            <a:extLst>
              <a:ext uri="{FF2B5EF4-FFF2-40B4-BE49-F238E27FC236}">
                <a16:creationId xmlns:a16="http://schemas.microsoft.com/office/drawing/2014/main" id="{38C9CD00-9C91-5345-812A-5746DE83E7F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14400" y="6262688"/>
            <a:ext cx="1265238" cy="274637"/>
          </a:xfrm>
        </p:spPr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048929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7A0F2C49-1026-6242-8974-C308B4A3198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>
            <a:lvl1pPr>
              <a:defRPr sz="2000" b="1">
                <a:solidFill>
                  <a:schemeClr val="tx1"/>
                </a:solidFill>
                <a:latin typeface="Brush Script MT Italic" panose="03060802040406070304" pitchFamily="66" charset="77"/>
                <a:ea typeface="ＭＳ Ｐゴシック" panose="020B0600070205080204" pitchFamily="34" charset="-128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Brush Script MT Italic" panose="03060802040406070304" pitchFamily="66" charset="77"/>
                <a:ea typeface="ＭＳ Ｐゴシック" panose="020B0600070205080204" pitchFamily="34" charset="-128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Brush Script MT Italic" panose="03060802040406070304" pitchFamily="66" charset="77"/>
                <a:ea typeface="ＭＳ Ｐゴシック" panose="020B0600070205080204" pitchFamily="34" charset="-128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Brush Script MT Italic" panose="03060802040406070304" pitchFamily="66" charset="77"/>
                <a:ea typeface="ＭＳ Ｐゴシック" panose="020B0600070205080204" pitchFamily="34" charset="-128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Brush Script MT Italic" panose="03060802040406070304" pitchFamily="66" charset="77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Brush Script MT Italic" panose="03060802040406070304" pitchFamily="66" charset="77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Brush Script MT Italic" panose="03060802040406070304" pitchFamily="66" charset="77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Brush Script MT Italic" panose="03060802040406070304" pitchFamily="66" charset="77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Brush Script MT Italic" panose="03060802040406070304" pitchFamily="66" charset="77"/>
                <a:ea typeface="ＭＳ Ｐゴシック" panose="020B0600070205080204" pitchFamily="34" charset="-128"/>
              </a:defRPr>
            </a:lvl9pPr>
          </a:lstStyle>
          <a:p>
            <a:fld id="{7ED0D970-03E0-3D48-A3F6-EC2B689E0E4E}" type="slidenum">
              <a:rPr lang="en-US" altLang="it-IT" sz="1200" b="0">
                <a:latin typeface="Comic Sans MS" panose="030F0902030302020204" pitchFamily="66" charset="0"/>
              </a:rPr>
              <a:pPr/>
              <a:t>13</a:t>
            </a:fld>
            <a:endParaRPr lang="en-US" altLang="it-IT" sz="1200" b="0">
              <a:latin typeface="Comic Sans MS" panose="030F0902030302020204" pitchFamily="66" charset="0"/>
            </a:endParaRPr>
          </a:p>
        </p:txBody>
      </p:sp>
      <p:sp>
        <p:nvSpPr>
          <p:cNvPr id="40962" name="Rectangle 2">
            <a:extLst>
              <a:ext uri="{FF2B5EF4-FFF2-40B4-BE49-F238E27FC236}">
                <a16:creationId xmlns:a16="http://schemas.microsoft.com/office/drawing/2014/main" id="{C9D12272-669D-3248-A9AE-635FA4F26EF1}"/>
              </a:ext>
            </a:extLst>
          </p:cNvPr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40963" name="Rectangle 3">
            <a:extLst>
              <a:ext uri="{FF2B5EF4-FFF2-40B4-BE49-F238E27FC236}">
                <a16:creationId xmlns:a16="http://schemas.microsoft.com/office/drawing/2014/main" id="{68853E2F-EE0C-BA4C-9129-0FA049E3B1B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14400" y="6262688"/>
            <a:ext cx="1265238" cy="274637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>
              <a:defRPr/>
            </a:pPr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9AE893E5-B638-E644-ABAC-BCAB06F1B17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>
            <a:lvl1pPr>
              <a:defRPr sz="2000" b="1">
                <a:solidFill>
                  <a:schemeClr val="tx1"/>
                </a:solidFill>
                <a:latin typeface="Brush Script MT Italic" panose="03060802040406070304" pitchFamily="66" charset="77"/>
                <a:ea typeface="ＭＳ Ｐゴシック" panose="020B0600070205080204" pitchFamily="34" charset="-128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Brush Script MT Italic" panose="03060802040406070304" pitchFamily="66" charset="77"/>
                <a:ea typeface="ＭＳ Ｐゴシック" panose="020B0600070205080204" pitchFamily="34" charset="-128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Brush Script MT Italic" panose="03060802040406070304" pitchFamily="66" charset="77"/>
                <a:ea typeface="ＭＳ Ｐゴシック" panose="020B0600070205080204" pitchFamily="34" charset="-128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Brush Script MT Italic" panose="03060802040406070304" pitchFamily="66" charset="77"/>
                <a:ea typeface="ＭＳ Ｐゴシック" panose="020B0600070205080204" pitchFamily="34" charset="-128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Brush Script MT Italic" panose="03060802040406070304" pitchFamily="66" charset="77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Brush Script MT Italic" panose="03060802040406070304" pitchFamily="66" charset="77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Brush Script MT Italic" panose="03060802040406070304" pitchFamily="66" charset="77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Brush Script MT Italic" panose="03060802040406070304" pitchFamily="66" charset="77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Brush Script MT Italic" panose="03060802040406070304" pitchFamily="66" charset="77"/>
                <a:ea typeface="ＭＳ Ｐゴシック" panose="020B0600070205080204" pitchFamily="34" charset="-128"/>
              </a:defRPr>
            </a:lvl9pPr>
          </a:lstStyle>
          <a:p>
            <a:fld id="{95FE1D9B-51F9-1343-929D-AEE5D01633B2}" type="slidenum">
              <a:rPr lang="en-US" altLang="it-IT" sz="1200" b="0">
                <a:latin typeface="Comic Sans MS" panose="030F0902030302020204" pitchFamily="66" charset="0"/>
              </a:rPr>
              <a:pPr/>
              <a:t>14</a:t>
            </a:fld>
            <a:endParaRPr lang="en-US" altLang="it-IT" sz="1200" b="0">
              <a:latin typeface="Comic Sans MS" panose="030F0902030302020204" pitchFamily="66" charset="0"/>
            </a:endParaRPr>
          </a:p>
        </p:txBody>
      </p:sp>
      <p:sp>
        <p:nvSpPr>
          <p:cNvPr id="40962" name="Rectangle 2">
            <a:extLst>
              <a:ext uri="{FF2B5EF4-FFF2-40B4-BE49-F238E27FC236}">
                <a16:creationId xmlns:a16="http://schemas.microsoft.com/office/drawing/2014/main" id="{CEB3C135-C0E2-EF48-8BEF-DBB7DAEEC602}"/>
              </a:ext>
            </a:extLst>
          </p:cNvPr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40963" name="Rectangle 3">
            <a:extLst>
              <a:ext uri="{FF2B5EF4-FFF2-40B4-BE49-F238E27FC236}">
                <a16:creationId xmlns:a16="http://schemas.microsoft.com/office/drawing/2014/main" id="{B8F1BB4F-9445-1045-A955-ABCFF47ED3D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14400" y="6262688"/>
            <a:ext cx="1265238" cy="274637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>
              <a:defRPr/>
            </a:pPr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41139B4E-A030-0A49-BC4D-E4BD5D766EA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>
            <a:lvl1pPr>
              <a:defRPr sz="2000" b="1">
                <a:solidFill>
                  <a:schemeClr val="tx1"/>
                </a:solidFill>
                <a:latin typeface="Brush Script MT Italic" panose="03060802040406070304" pitchFamily="66" charset="77"/>
                <a:ea typeface="ＭＳ Ｐゴシック" panose="020B0600070205080204" pitchFamily="34" charset="-128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Brush Script MT Italic" panose="03060802040406070304" pitchFamily="66" charset="77"/>
                <a:ea typeface="ＭＳ Ｐゴシック" panose="020B0600070205080204" pitchFamily="34" charset="-128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Brush Script MT Italic" panose="03060802040406070304" pitchFamily="66" charset="77"/>
                <a:ea typeface="ＭＳ Ｐゴシック" panose="020B0600070205080204" pitchFamily="34" charset="-128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Brush Script MT Italic" panose="03060802040406070304" pitchFamily="66" charset="77"/>
                <a:ea typeface="ＭＳ Ｐゴシック" panose="020B0600070205080204" pitchFamily="34" charset="-128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Brush Script MT Italic" panose="03060802040406070304" pitchFamily="66" charset="77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Brush Script MT Italic" panose="03060802040406070304" pitchFamily="66" charset="77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Brush Script MT Italic" panose="03060802040406070304" pitchFamily="66" charset="77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Brush Script MT Italic" panose="03060802040406070304" pitchFamily="66" charset="77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Brush Script MT Italic" panose="03060802040406070304" pitchFamily="66" charset="77"/>
                <a:ea typeface="ＭＳ Ｐゴシック" panose="020B0600070205080204" pitchFamily="34" charset="-128"/>
              </a:defRPr>
            </a:lvl9pPr>
          </a:lstStyle>
          <a:p>
            <a:fld id="{0DAE669D-4D52-C745-B8BE-0F9082940181}" type="slidenum">
              <a:rPr lang="en-US" altLang="it-IT" sz="1200" b="0">
                <a:latin typeface="Comic Sans MS" panose="030F0902030302020204" pitchFamily="66" charset="0"/>
              </a:rPr>
              <a:pPr/>
              <a:t>15</a:t>
            </a:fld>
            <a:endParaRPr lang="en-US" altLang="it-IT" sz="1200" b="0">
              <a:latin typeface="Comic Sans MS" panose="030F0902030302020204" pitchFamily="66" charset="0"/>
            </a:endParaRPr>
          </a:p>
        </p:txBody>
      </p:sp>
      <p:sp>
        <p:nvSpPr>
          <p:cNvPr id="40962" name="Rectangle 2">
            <a:extLst>
              <a:ext uri="{FF2B5EF4-FFF2-40B4-BE49-F238E27FC236}">
                <a16:creationId xmlns:a16="http://schemas.microsoft.com/office/drawing/2014/main" id="{63BB036B-AFC9-6749-BCE5-B802D36EE821}"/>
              </a:ext>
            </a:extLst>
          </p:cNvPr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40963" name="Rectangle 3">
            <a:extLst>
              <a:ext uri="{FF2B5EF4-FFF2-40B4-BE49-F238E27FC236}">
                <a16:creationId xmlns:a16="http://schemas.microsoft.com/office/drawing/2014/main" id="{FF9C7722-F804-304F-88A4-1135F83581E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14400" y="6262688"/>
            <a:ext cx="1265238" cy="274637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255562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91E88C6A-1F75-1443-8D26-4243BFA2BA8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>
            <a:lvl1pPr>
              <a:defRPr sz="2000" b="1">
                <a:solidFill>
                  <a:schemeClr val="tx1"/>
                </a:solidFill>
                <a:latin typeface="Brush Script MT Italic" panose="03060802040406070304" pitchFamily="66" charset="77"/>
                <a:ea typeface="ＭＳ Ｐゴシック" panose="020B0600070205080204" pitchFamily="34" charset="-128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Brush Script MT Italic" panose="03060802040406070304" pitchFamily="66" charset="77"/>
                <a:ea typeface="ＭＳ Ｐゴシック" panose="020B0600070205080204" pitchFamily="34" charset="-128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Brush Script MT Italic" panose="03060802040406070304" pitchFamily="66" charset="77"/>
                <a:ea typeface="ＭＳ Ｐゴシック" panose="020B0600070205080204" pitchFamily="34" charset="-128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Brush Script MT Italic" panose="03060802040406070304" pitchFamily="66" charset="77"/>
                <a:ea typeface="ＭＳ Ｐゴシック" panose="020B0600070205080204" pitchFamily="34" charset="-128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Brush Script MT Italic" panose="03060802040406070304" pitchFamily="66" charset="77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Brush Script MT Italic" panose="03060802040406070304" pitchFamily="66" charset="77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Brush Script MT Italic" panose="03060802040406070304" pitchFamily="66" charset="77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Brush Script MT Italic" panose="03060802040406070304" pitchFamily="66" charset="77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Brush Script MT Italic" panose="03060802040406070304" pitchFamily="66" charset="77"/>
                <a:ea typeface="ＭＳ Ｐゴシック" panose="020B0600070205080204" pitchFamily="34" charset="-128"/>
              </a:defRPr>
            </a:lvl9pPr>
          </a:lstStyle>
          <a:p>
            <a:fld id="{CD5FC112-1E22-484E-8B61-F15A333CA246}" type="slidenum">
              <a:rPr lang="en-US" altLang="it-IT" sz="1200" b="0">
                <a:latin typeface="Comic Sans MS" panose="030F0902030302020204" pitchFamily="66" charset="0"/>
              </a:rPr>
              <a:pPr/>
              <a:t>16</a:t>
            </a:fld>
            <a:endParaRPr lang="en-US" altLang="it-IT" sz="1200" b="0">
              <a:latin typeface="Comic Sans MS" panose="030F0902030302020204" pitchFamily="66" charset="0"/>
            </a:endParaRPr>
          </a:p>
        </p:txBody>
      </p:sp>
      <p:sp>
        <p:nvSpPr>
          <p:cNvPr id="52226" name="Rectangle 2">
            <a:extLst>
              <a:ext uri="{FF2B5EF4-FFF2-40B4-BE49-F238E27FC236}">
                <a16:creationId xmlns:a16="http://schemas.microsoft.com/office/drawing/2014/main" id="{67E40EC5-0996-B745-87DD-9A3923E678BD}"/>
              </a:ext>
            </a:extLst>
          </p:cNvPr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52227" name="Rectangle 3">
            <a:extLst>
              <a:ext uri="{FF2B5EF4-FFF2-40B4-BE49-F238E27FC236}">
                <a16:creationId xmlns:a16="http://schemas.microsoft.com/office/drawing/2014/main" id="{6054288B-D8C4-EA40-96A6-85AD8257D52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14400" y="6262688"/>
            <a:ext cx="1265238" cy="274637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E9FBD8D0-E807-4E43-8CE4-40058E29206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>
            <a:lvl1pPr>
              <a:defRPr sz="2000" b="1">
                <a:solidFill>
                  <a:schemeClr val="tx1"/>
                </a:solidFill>
                <a:latin typeface="Brush Script MT Italic" panose="03060802040406070304" pitchFamily="66" charset="77"/>
                <a:ea typeface="ＭＳ Ｐゴシック" panose="020B0600070205080204" pitchFamily="34" charset="-128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Brush Script MT Italic" panose="03060802040406070304" pitchFamily="66" charset="77"/>
                <a:ea typeface="ＭＳ Ｐゴシック" panose="020B0600070205080204" pitchFamily="34" charset="-128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Brush Script MT Italic" panose="03060802040406070304" pitchFamily="66" charset="77"/>
                <a:ea typeface="ＭＳ Ｐゴシック" panose="020B0600070205080204" pitchFamily="34" charset="-128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Brush Script MT Italic" panose="03060802040406070304" pitchFamily="66" charset="77"/>
                <a:ea typeface="ＭＳ Ｐゴシック" panose="020B0600070205080204" pitchFamily="34" charset="-128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Brush Script MT Italic" panose="03060802040406070304" pitchFamily="66" charset="77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Brush Script MT Italic" panose="03060802040406070304" pitchFamily="66" charset="77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Brush Script MT Italic" panose="03060802040406070304" pitchFamily="66" charset="77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Brush Script MT Italic" panose="03060802040406070304" pitchFamily="66" charset="77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Brush Script MT Italic" panose="03060802040406070304" pitchFamily="66" charset="77"/>
                <a:ea typeface="ＭＳ Ｐゴシック" panose="020B0600070205080204" pitchFamily="34" charset="-128"/>
              </a:defRPr>
            </a:lvl9pPr>
          </a:lstStyle>
          <a:p>
            <a:fld id="{06592BF5-5C2E-C24E-BE93-BED102E71C3E}" type="slidenum">
              <a:rPr lang="en-US" altLang="it-IT" sz="1200" b="0">
                <a:latin typeface="Comic Sans MS" panose="030F0902030302020204" pitchFamily="66" charset="0"/>
              </a:rPr>
              <a:pPr/>
              <a:t>17</a:t>
            </a:fld>
            <a:endParaRPr lang="en-US" altLang="it-IT" sz="1200" b="0">
              <a:latin typeface="Comic Sans MS" panose="030F0902030302020204" pitchFamily="66" charset="0"/>
            </a:endParaRPr>
          </a:p>
        </p:txBody>
      </p:sp>
      <p:sp>
        <p:nvSpPr>
          <p:cNvPr id="64514" name="Rectangle 2">
            <a:extLst>
              <a:ext uri="{FF2B5EF4-FFF2-40B4-BE49-F238E27FC236}">
                <a16:creationId xmlns:a16="http://schemas.microsoft.com/office/drawing/2014/main" id="{3AE4299D-4202-ED4D-9E28-A85E700D73AE}"/>
              </a:ext>
            </a:extLst>
          </p:cNvPr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64515" name="Rectangle 3">
            <a:extLst>
              <a:ext uri="{FF2B5EF4-FFF2-40B4-BE49-F238E27FC236}">
                <a16:creationId xmlns:a16="http://schemas.microsoft.com/office/drawing/2014/main" id="{344EFEB0-8F5C-2743-B351-D157E8CEFEF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14400" y="6262688"/>
            <a:ext cx="1265238" cy="274637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9DC8E643-7541-584E-97FE-35237261C90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>
            <a:lvl1pPr>
              <a:defRPr sz="2000" b="1">
                <a:solidFill>
                  <a:schemeClr val="tx1"/>
                </a:solidFill>
                <a:latin typeface="Brush Script MT Italic" panose="03060802040406070304" pitchFamily="66" charset="77"/>
                <a:ea typeface="ＭＳ Ｐゴシック" panose="020B0600070205080204" pitchFamily="34" charset="-128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Brush Script MT Italic" panose="03060802040406070304" pitchFamily="66" charset="77"/>
                <a:ea typeface="ＭＳ Ｐゴシック" panose="020B0600070205080204" pitchFamily="34" charset="-128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Brush Script MT Italic" panose="03060802040406070304" pitchFamily="66" charset="77"/>
                <a:ea typeface="ＭＳ Ｐゴシック" panose="020B0600070205080204" pitchFamily="34" charset="-128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Brush Script MT Italic" panose="03060802040406070304" pitchFamily="66" charset="77"/>
                <a:ea typeface="ＭＳ Ｐゴシック" panose="020B0600070205080204" pitchFamily="34" charset="-128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Brush Script MT Italic" panose="03060802040406070304" pitchFamily="66" charset="77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Brush Script MT Italic" panose="03060802040406070304" pitchFamily="66" charset="77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Brush Script MT Italic" panose="03060802040406070304" pitchFamily="66" charset="77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Brush Script MT Italic" panose="03060802040406070304" pitchFamily="66" charset="77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Brush Script MT Italic" panose="03060802040406070304" pitchFamily="66" charset="77"/>
                <a:ea typeface="ＭＳ Ｐゴシック" panose="020B0600070205080204" pitchFamily="34" charset="-128"/>
              </a:defRPr>
            </a:lvl9pPr>
          </a:lstStyle>
          <a:p>
            <a:fld id="{10AF87F1-9C55-124A-B445-00A3618304B9}" type="slidenum">
              <a:rPr lang="en-US" altLang="it-IT" sz="1200" b="0">
                <a:latin typeface="Comic Sans MS" panose="030F0902030302020204" pitchFamily="66" charset="0"/>
              </a:rPr>
              <a:pPr/>
              <a:t>18</a:t>
            </a:fld>
            <a:endParaRPr lang="en-US" altLang="it-IT" sz="1200" b="0">
              <a:latin typeface="Comic Sans MS" panose="030F0902030302020204" pitchFamily="66" charset="0"/>
            </a:endParaRPr>
          </a:p>
        </p:txBody>
      </p:sp>
      <p:sp>
        <p:nvSpPr>
          <p:cNvPr id="40962" name="Rectangle 2">
            <a:extLst>
              <a:ext uri="{FF2B5EF4-FFF2-40B4-BE49-F238E27FC236}">
                <a16:creationId xmlns:a16="http://schemas.microsoft.com/office/drawing/2014/main" id="{CE9ECE29-5454-1741-9343-654312213E14}"/>
              </a:ext>
            </a:extLst>
          </p:cNvPr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40963" name="Rectangle 3">
            <a:extLst>
              <a:ext uri="{FF2B5EF4-FFF2-40B4-BE49-F238E27FC236}">
                <a16:creationId xmlns:a16="http://schemas.microsoft.com/office/drawing/2014/main" id="{F83E0CD1-9E31-7A4B-9F56-77600C7A66C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14400" y="6262688"/>
            <a:ext cx="1265238" cy="274637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>
              <a:defRPr/>
            </a:pPr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C03E6E81-73EA-9144-8963-D5194B7A749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>
            <a:lvl1pPr>
              <a:defRPr sz="2000" b="1">
                <a:solidFill>
                  <a:schemeClr val="tx1"/>
                </a:solidFill>
                <a:latin typeface="Brush Script MT Italic" panose="03060802040406070304" pitchFamily="66" charset="77"/>
                <a:ea typeface="ＭＳ Ｐゴシック" panose="020B0600070205080204" pitchFamily="34" charset="-128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Brush Script MT Italic" panose="03060802040406070304" pitchFamily="66" charset="77"/>
                <a:ea typeface="ＭＳ Ｐゴシック" panose="020B0600070205080204" pitchFamily="34" charset="-128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Brush Script MT Italic" panose="03060802040406070304" pitchFamily="66" charset="77"/>
                <a:ea typeface="ＭＳ Ｐゴシック" panose="020B0600070205080204" pitchFamily="34" charset="-128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Brush Script MT Italic" panose="03060802040406070304" pitchFamily="66" charset="77"/>
                <a:ea typeface="ＭＳ Ｐゴシック" panose="020B0600070205080204" pitchFamily="34" charset="-128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Brush Script MT Italic" panose="03060802040406070304" pitchFamily="66" charset="77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Brush Script MT Italic" panose="03060802040406070304" pitchFamily="66" charset="77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Brush Script MT Italic" panose="03060802040406070304" pitchFamily="66" charset="77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Brush Script MT Italic" panose="03060802040406070304" pitchFamily="66" charset="77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Brush Script MT Italic" panose="03060802040406070304" pitchFamily="66" charset="77"/>
                <a:ea typeface="ＭＳ Ｐゴシック" panose="020B0600070205080204" pitchFamily="34" charset="-128"/>
              </a:defRPr>
            </a:lvl9pPr>
          </a:lstStyle>
          <a:p>
            <a:fld id="{FCFF900C-0F6F-F446-BE33-6768308CE9FA}" type="slidenum">
              <a:rPr lang="en-US" altLang="it-IT" sz="1200" b="0">
                <a:latin typeface="Comic Sans MS" panose="030F0902030302020204" pitchFamily="66" charset="0"/>
              </a:rPr>
              <a:pPr/>
              <a:t>20</a:t>
            </a:fld>
            <a:endParaRPr lang="en-US" altLang="it-IT" sz="1200" b="0">
              <a:latin typeface="Comic Sans MS" panose="030F0902030302020204" pitchFamily="66" charset="0"/>
            </a:endParaRPr>
          </a:p>
        </p:txBody>
      </p:sp>
      <p:sp>
        <p:nvSpPr>
          <p:cNvPr id="99330" name="Rectangle 2">
            <a:extLst>
              <a:ext uri="{FF2B5EF4-FFF2-40B4-BE49-F238E27FC236}">
                <a16:creationId xmlns:a16="http://schemas.microsoft.com/office/drawing/2014/main" id="{149433E8-2249-604B-9CEE-E26EE8A84CD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99331" name="Rectangle 3">
            <a:extLst>
              <a:ext uri="{FF2B5EF4-FFF2-40B4-BE49-F238E27FC236}">
                <a16:creationId xmlns:a16="http://schemas.microsoft.com/office/drawing/2014/main" id="{F5672319-4BE3-E54D-99C3-B1993CE4590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14400" y="6262688"/>
            <a:ext cx="1265238" cy="274637"/>
          </a:xfrm>
        </p:spPr>
        <p:txBody>
          <a:bodyPr/>
          <a:lstStyle/>
          <a:p>
            <a:pPr eaLnBrk="1" hangingPunct="1"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486763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E2A3478E-5B72-8E49-B39F-FC15E249BDB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1AB5313-8572-A349-AFBD-89001F41CA43}" type="slidenum">
              <a:rPr lang="en-US" altLang="it-IT"/>
              <a:pPr/>
              <a:t>21</a:t>
            </a:fld>
            <a:endParaRPr lang="en-US" altLang="it-IT"/>
          </a:p>
        </p:txBody>
      </p:sp>
      <p:sp>
        <p:nvSpPr>
          <p:cNvPr id="357378" name="Rectangle 2">
            <a:extLst>
              <a:ext uri="{FF2B5EF4-FFF2-40B4-BE49-F238E27FC236}">
                <a16:creationId xmlns:a16="http://schemas.microsoft.com/office/drawing/2014/main" id="{A45BC67D-0CE6-E140-A2CA-1053EFF6F9D5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7379" name="Rectangle 3">
            <a:extLst>
              <a:ext uri="{FF2B5EF4-FFF2-40B4-BE49-F238E27FC236}">
                <a16:creationId xmlns:a16="http://schemas.microsoft.com/office/drawing/2014/main" id="{B474ED3A-0BA1-B84B-9A60-24827CFD082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14400" y="6262688"/>
            <a:ext cx="1265238" cy="274637"/>
          </a:xfrm>
        </p:spPr>
        <p:txBody>
          <a:bodyPr/>
          <a:lstStyle/>
          <a:p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393456235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73D2ECA4-3DCF-A24F-83D2-E334EE11EA1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>
            <a:lvl1pPr>
              <a:defRPr sz="2000" b="1">
                <a:solidFill>
                  <a:schemeClr val="tx1"/>
                </a:solidFill>
                <a:latin typeface="Brush Script MT Italic" panose="03060802040406070304" pitchFamily="66" charset="77"/>
                <a:ea typeface="ＭＳ Ｐゴシック" panose="020B0600070205080204" pitchFamily="34" charset="-128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Brush Script MT Italic" panose="03060802040406070304" pitchFamily="66" charset="77"/>
                <a:ea typeface="ＭＳ Ｐゴシック" panose="020B0600070205080204" pitchFamily="34" charset="-128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Brush Script MT Italic" panose="03060802040406070304" pitchFamily="66" charset="77"/>
                <a:ea typeface="ＭＳ Ｐゴシック" panose="020B0600070205080204" pitchFamily="34" charset="-128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Brush Script MT Italic" panose="03060802040406070304" pitchFamily="66" charset="77"/>
                <a:ea typeface="ＭＳ Ｐゴシック" panose="020B0600070205080204" pitchFamily="34" charset="-128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Brush Script MT Italic" panose="03060802040406070304" pitchFamily="66" charset="77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Brush Script MT Italic" panose="03060802040406070304" pitchFamily="66" charset="77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Brush Script MT Italic" panose="03060802040406070304" pitchFamily="66" charset="77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Brush Script MT Italic" panose="03060802040406070304" pitchFamily="66" charset="77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Brush Script MT Italic" panose="03060802040406070304" pitchFamily="66" charset="77"/>
                <a:ea typeface="ＭＳ Ｐゴシック" panose="020B0600070205080204" pitchFamily="34" charset="-128"/>
              </a:defRPr>
            </a:lvl9pPr>
          </a:lstStyle>
          <a:p>
            <a:fld id="{142CB9F2-B985-DB43-810D-457D04AA8952}" type="slidenum">
              <a:rPr lang="en-US" altLang="it-IT" sz="1200" b="0">
                <a:latin typeface="Comic Sans MS" panose="030F0902030302020204" pitchFamily="66" charset="0"/>
              </a:rPr>
              <a:pPr/>
              <a:t>3</a:t>
            </a:fld>
            <a:endParaRPr lang="en-US" altLang="it-IT" sz="1200" b="0">
              <a:latin typeface="Comic Sans MS" panose="030F0902030302020204" pitchFamily="66" charset="0"/>
            </a:endParaRPr>
          </a:p>
        </p:txBody>
      </p:sp>
      <p:sp>
        <p:nvSpPr>
          <p:cNvPr id="8194" name="Rectangle 2">
            <a:extLst>
              <a:ext uri="{FF2B5EF4-FFF2-40B4-BE49-F238E27FC236}">
                <a16:creationId xmlns:a16="http://schemas.microsoft.com/office/drawing/2014/main" id="{9D10619E-56D6-1C42-8181-A7437C1CF39B}"/>
              </a:ext>
            </a:extLst>
          </p:cNvPr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8195" name="Rectangle 3">
            <a:extLst>
              <a:ext uri="{FF2B5EF4-FFF2-40B4-BE49-F238E27FC236}">
                <a16:creationId xmlns:a16="http://schemas.microsoft.com/office/drawing/2014/main" id="{75D9F3B9-E184-C244-8094-20140466222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14400" y="6262688"/>
            <a:ext cx="1265238" cy="274637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>
              <a:defRPr/>
            </a:pPr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80A90ED9-EE68-184D-8AAA-0BE20770931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>
            <a:lvl1pPr>
              <a:defRPr sz="2000" b="1">
                <a:solidFill>
                  <a:schemeClr val="tx1"/>
                </a:solidFill>
                <a:latin typeface="Brush Script MT Italic" panose="03060802040406070304" pitchFamily="66" charset="77"/>
                <a:ea typeface="ＭＳ Ｐゴシック" panose="020B0600070205080204" pitchFamily="34" charset="-128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Brush Script MT Italic" panose="03060802040406070304" pitchFamily="66" charset="77"/>
                <a:ea typeface="ＭＳ Ｐゴシック" panose="020B0600070205080204" pitchFamily="34" charset="-128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Brush Script MT Italic" panose="03060802040406070304" pitchFamily="66" charset="77"/>
                <a:ea typeface="ＭＳ Ｐゴシック" panose="020B0600070205080204" pitchFamily="34" charset="-128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Brush Script MT Italic" panose="03060802040406070304" pitchFamily="66" charset="77"/>
                <a:ea typeface="ＭＳ Ｐゴシック" panose="020B0600070205080204" pitchFamily="34" charset="-128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Brush Script MT Italic" panose="03060802040406070304" pitchFamily="66" charset="77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Brush Script MT Italic" panose="03060802040406070304" pitchFamily="66" charset="77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Brush Script MT Italic" panose="03060802040406070304" pitchFamily="66" charset="77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Brush Script MT Italic" panose="03060802040406070304" pitchFamily="66" charset="77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Brush Script MT Italic" panose="03060802040406070304" pitchFamily="66" charset="77"/>
                <a:ea typeface="ＭＳ Ｐゴシック" panose="020B0600070205080204" pitchFamily="34" charset="-128"/>
              </a:defRPr>
            </a:lvl9pPr>
          </a:lstStyle>
          <a:p>
            <a:fld id="{A163CDB8-24BA-AB48-92DE-BE6603E1C379}" type="slidenum">
              <a:rPr lang="en-US" altLang="it-IT" sz="1200" b="0">
                <a:latin typeface="Comic Sans MS" panose="030F0902030302020204" pitchFamily="66" charset="0"/>
              </a:rPr>
              <a:pPr/>
              <a:t>22</a:t>
            </a:fld>
            <a:endParaRPr lang="en-US" altLang="it-IT" sz="1200" b="0">
              <a:latin typeface="Comic Sans MS" panose="030F0902030302020204" pitchFamily="66" charset="0"/>
            </a:endParaRPr>
          </a:p>
        </p:txBody>
      </p:sp>
      <p:sp>
        <p:nvSpPr>
          <p:cNvPr id="99330" name="Rectangle 2">
            <a:extLst>
              <a:ext uri="{FF2B5EF4-FFF2-40B4-BE49-F238E27FC236}">
                <a16:creationId xmlns:a16="http://schemas.microsoft.com/office/drawing/2014/main" id="{01CF0848-5DED-1E48-975B-40560D9A974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99331" name="Rectangle 3">
            <a:extLst>
              <a:ext uri="{FF2B5EF4-FFF2-40B4-BE49-F238E27FC236}">
                <a16:creationId xmlns:a16="http://schemas.microsoft.com/office/drawing/2014/main" id="{2EC30829-9D46-0444-99B8-20D5D9F6A39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14400" y="6262688"/>
            <a:ext cx="1265238" cy="274637"/>
          </a:xfrm>
        </p:spPr>
        <p:txBody>
          <a:bodyPr/>
          <a:lstStyle/>
          <a:p>
            <a:pPr eaLnBrk="1" hangingPunct="1"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192547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A476DECF-96B3-AA4B-8FF0-8AEA9F211EE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>
            <a:lvl1pPr>
              <a:defRPr sz="2000" b="1">
                <a:solidFill>
                  <a:schemeClr val="tx1"/>
                </a:solidFill>
                <a:latin typeface="Brush Script MT Italic" panose="03060802040406070304" pitchFamily="66" charset="77"/>
                <a:ea typeface="ＭＳ Ｐゴシック" panose="020B0600070205080204" pitchFamily="34" charset="-128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Brush Script MT Italic" panose="03060802040406070304" pitchFamily="66" charset="77"/>
                <a:ea typeface="ＭＳ Ｐゴシック" panose="020B0600070205080204" pitchFamily="34" charset="-128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Brush Script MT Italic" panose="03060802040406070304" pitchFamily="66" charset="77"/>
                <a:ea typeface="ＭＳ Ｐゴシック" panose="020B0600070205080204" pitchFamily="34" charset="-128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Brush Script MT Italic" panose="03060802040406070304" pitchFamily="66" charset="77"/>
                <a:ea typeface="ＭＳ Ｐゴシック" panose="020B0600070205080204" pitchFamily="34" charset="-128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Brush Script MT Italic" panose="03060802040406070304" pitchFamily="66" charset="77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Brush Script MT Italic" panose="03060802040406070304" pitchFamily="66" charset="77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Brush Script MT Italic" panose="03060802040406070304" pitchFamily="66" charset="77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Brush Script MT Italic" panose="03060802040406070304" pitchFamily="66" charset="77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Brush Script MT Italic" panose="03060802040406070304" pitchFamily="66" charset="77"/>
                <a:ea typeface="ＭＳ Ｐゴシック" panose="020B0600070205080204" pitchFamily="34" charset="-128"/>
              </a:defRPr>
            </a:lvl9pPr>
          </a:lstStyle>
          <a:p>
            <a:fld id="{62403D58-B866-0547-9543-028FB17F6C58}" type="slidenum">
              <a:rPr lang="en-US" altLang="it-IT" sz="1200" b="0">
                <a:latin typeface="Comic Sans MS" panose="030F0902030302020204" pitchFamily="66" charset="0"/>
              </a:rPr>
              <a:pPr/>
              <a:t>23</a:t>
            </a:fld>
            <a:endParaRPr lang="en-US" altLang="it-IT" sz="1200" b="0">
              <a:latin typeface="Comic Sans MS" panose="030F0902030302020204" pitchFamily="66" charset="0"/>
            </a:endParaRPr>
          </a:p>
        </p:txBody>
      </p:sp>
      <p:sp>
        <p:nvSpPr>
          <p:cNvPr id="99330" name="Rectangle 2">
            <a:extLst>
              <a:ext uri="{FF2B5EF4-FFF2-40B4-BE49-F238E27FC236}">
                <a16:creationId xmlns:a16="http://schemas.microsoft.com/office/drawing/2014/main" id="{04E12ED7-8437-E548-A2E8-BFF609AD48C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99331" name="Rectangle 3">
            <a:extLst>
              <a:ext uri="{FF2B5EF4-FFF2-40B4-BE49-F238E27FC236}">
                <a16:creationId xmlns:a16="http://schemas.microsoft.com/office/drawing/2014/main" id="{F9CDF159-4912-CF42-8CBE-645FAA2B5AD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14400" y="6262688"/>
            <a:ext cx="1265238" cy="274637"/>
          </a:xfrm>
        </p:spPr>
        <p:txBody>
          <a:bodyPr/>
          <a:lstStyle/>
          <a:p>
            <a:pPr eaLnBrk="1" hangingPunct="1"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720789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3C53A845-4069-C643-A10F-755689C395C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>
            <a:lvl1pPr>
              <a:defRPr sz="2000" b="1">
                <a:solidFill>
                  <a:schemeClr val="tx1"/>
                </a:solidFill>
                <a:latin typeface="Brush Script MT Italic" panose="03060802040406070304" pitchFamily="66" charset="77"/>
                <a:ea typeface="ＭＳ Ｐゴシック" panose="020B0600070205080204" pitchFamily="34" charset="-128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Brush Script MT Italic" panose="03060802040406070304" pitchFamily="66" charset="77"/>
                <a:ea typeface="ＭＳ Ｐゴシック" panose="020B0600070205080204" pitchFamily="34" charset="-128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Brush Script MT Italic" panose="03060802040406070304" pitchFamily="66" charset="77"/>
                <a:ea typeface="ＭＳ Ｐゴシック" panose="020B0600070205080204" pitchFamily="34" charset="-128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Brush Script MT Italic" panose="03060802040406070304" pitchFamily="66" charset="77"/>
                <a:ea typeface="ＭＳ Ｐゴシック" panose="020B0600070205080204" pitchFamily="34" charset="-128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Brush Script MT Italic" panose="03060802040406070304" pitchFamily="66" charset="77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Brush Script MT Italic" panose="03060802040406070304" pitchFamily="66" charset="77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Brush Script MT Italic" panose="03060802040406070304" pitchFamily="66" charset="77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Brush Script MT Italic" panose="03060802040406070304" pitchFamily="66" charset="77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Brush Script MT Italic" panose="03060802040406070304" pitchFamily="66" charset="77"/>
                <a:ea typeface="ＭＳ Ｐゴシック" panose="020B0600070205080204" pitchFamily="34" charset="-128"/>
              </a:defRPr>
            </a:lvl9pPr>
          </a:lstStyle>
          <a:p>
            <a:fld id="{3798B9D6-0B96-E246-B67E-58D5E4FFE06D}" type="slidenum">
              <a:rPr lang="en-US" altLang="it-IT" sz="1200" b="0">
                <a:latin typeface="Comic Sans MS" panose="030F0902030302020204" pitchFamily="66" charset="0"/>
              </a:rPr>
              <a:pPr/>
              <a:t>24</a:t>
            </a:fld>
            <a:endParaRPr lang="en-US" altLang="it-IT" sz="1200" b="0">
              <a:latin typeface="Comic Sans MS" panose="030F0902030302020204" pitchFamily="66" charset="0"/>
            </a:endParaRPr>
          </a:p>
        </p:txBody>
      </p:sp>
      <p:sp>
        <p:nvSpPr>
          <p:cNvPr id="99330" name="Rectangle 2">
            <a:extLst>
              <a:ext uri="{FF2B5EF4-FFF2-40B4-BE49-F238E27FC236}">
                <a16:creationId xmlns:a16="http://schemas.microsoft.com/office/drawing/2014/main" id="{62FD831A-4240-1748-A19D-37087DFF655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99331" name="Rectangle 3">
            <a:extLst>
              <a:ext uri="{FF2B5EF4-FFF2-40B4-BE49-F238E27FC236}">
                <a16:creationId xmlns:a16="http://schemas.microsoft.com/office/drawing/2014/main" id="{EE3D2568-28FC-A047-BCB2-83CD6FA29D6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14400" y="6262688"/>
            <a:ext cx="1265238" cy="274637"/>
          </a:xfrm>
        </p:spPr>
        <p:txBody>
          <a:bodyPr/>
          <a:lstStyle/>
          <a:p>
            <a:pPr eaLnBrk="1" hangingPunct="1"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9680237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681AB53F-48EB-7B42-ADDA-FC0CC6A3D93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>
            <a:lvl1pPr>
              <a:defRPr sz="2000" b="1">
                <a:solidFill>
                  <a:schemeClr val="tx1"/>
                </a:solidFill>
                <a:latin typeface="Brush Script MT Italic" panose="03060802040406070304" pitchFamily="66" charset="77"/>
                <a:ea typeface="ＭＳ Ｐゴシック" panose="020B0600070205080204" pitchFamily="34" charset="-128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Brush Script MT Italic" panose="03060802040406070304" pitchFamily="66" charset="77"/>
                <a:ea typeface="ＭＳ Ｐゴシック" panose="020B0600070205080204" pitchFamily="34" charset="-128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Brush Script MT Italic" panose="03060802040406070304" pitchFamily="66" charset="77"/>
                <a:ea typeface="ＭＳ Ｐゴシック" panose="020B0600070205080204" pitchFamily="34" charset="-128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Brush Script MT Italic" panose="03060802040406070304" pitchFamily="66" charset="77"/>
                <a:ea typeface="ＭＳ Ｐゴシック" panose="020B0600070205080204" pitchFamily="34" charset="-128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Brush Script MT Italic" panose="03060802040406070304" pitchFamily="66" charset="77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Brush Script MT Italic" panose="03060802040406070304" pitchFamily="66" charset="77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Brush Script MT Italic" panose="03060802040406070304" pitchFamily="66" charset="77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Brush Script MT Italic" panose="03060802040406070304" pitchFamily="66" charset="77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Brush Script MT Italic" panose="03060802040406070304" pitchFamily="66" charset="77"/>
                <a:ea typeface="ＭＳ Ｐゴシック" panose="020B0600070205080204" pitchFamily="34" charset="-128"/>
              </a:defRPr>
            </a:lvl9pPr>
          </a:lstStyle>
          <a:p>
            <a:fld id="{6969D642-44B8-A248-9218-8A002B2E7038}" type="slidenum">
              <a:rPr lang="en-US" altLang="it-IT" sz="1200" b="0">
                <a:latin typeface="Comic Sans MS" panose="030F0902030302020204" pitchFamily="66" charset="0"/>
              </a:rPr>
              <a:pPr/>
              <a:t>25</a:t>
            </a:fld>
            <a:endParaRPr lang="en-US" altLang="it-IT" sz="1200" b="0">
              <a:latin typeface="Comic Sans MS" panose="030F0902030302020204" pitchFamily="66" charset="0"/>
            </a:endParaRPr>
          </a:p>
        </p:txBody>
      </p:sp>
      <p:sp>
        <p:nvSpPr>
          <p:cNvPr id="40962" name="Rectangle 2">
            <a:extLst>
              <a:ext uri="{FF2B5EF4-FFF2-40B4-BE49-F238E27FC236}">
                <a16:creationId xmlns:a16="http://schemas.microsoft.com/office/drawing/2014/main" id="{40154EC1-3F3D-F746-8B07-3EDA1677E8FA}"/>
              </a:ext>
            </a:extLst>
          </p:cNvPr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40963" name="Rectangle 3">
            <a:extLst>
              <a:ext uri="{FF2B5EF4-FFF2-40B4-BE49-F238E27FC236}">
                <a16:creationId xmlns:a16="http://schemas.microsoft.com/office/drawing/2014/main" id="{FB543D7C-1DA2-1340-A2C1-08D716D703E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14400" y="6262688"/>
            <a:ext cx="1265238" cy="274637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1975281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F605F28B-8ED6-2141-ADAC-666D3351456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>
            <a:lvl1pPr>
              <a:defRPr sz="2000" b="1">
                <a:solidFill>
                  <a:schemeClr val="tx1"/>
                </a:solidFill>
                <a:latin typeface="Brush Script MT Italic" panose="03060802040406070304" pitchFamily="66" charset="77"/>
                <a:ea typeface="ＭＳ Ｐゴシック" panose="020B0600070205080204" pitchFamily="34" charset="-128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Brush Script MT Italic" panose="03060802040406070304" pitchFamily="66" charset="77"/>
                <a:ea typeface="ＭＳ Ｐゴシック" panose="020B0600070205080204" pitchFamily="34" charset="-128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Brush Script MT Italic" panose="03060802040406070304" pitchFamily="66" charset="77"/>
                <a:ea typeface="ＭＳ Ｐゴシック" panose="020B0600070205080204" pitchFamily="34" charset="-128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Brush Script MT Italic" panose="03060802040406070304" pitchFamily="66" charset="77"/>
                <a:ea typeface="ＭＳ Ｐゴシック" panose="020B0600070205080204" pitchFamily="34" charset="-128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Brush Script MT Italic" panose="03060802040406070304" pitchFamily="66" charset="77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Brush Script MT Italic" panose="03060802040406070304" pitchFamily="66" charset="77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Brush Script MT Italic" panose="03060802040406070304" pitchFamily="66" charset="77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Brush Script MT Italic" panose="03060802040406070304" pitchFamily="66" charset="77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Brush Script MT Italic" panose="03060802040406070304" pitchFamily="66" charset="77"/>
                <a:ea typeface="ＭＳ Ｐゴシック" panose="020B0600070205080204" pitchFamily="34" charset="-128"/>
              </a:defRPr>
            </a:lvl9pPr>
          </a:lstStyle>
          <a:p>
            <a:fld id="{48B84406-BA64-274A-8B33-A64C274E0C3C}" type="slidenum">
              <a:rPr lang="en-US" altLang="it-IT" sz="1200" b="0">
                <a:latin typeface="Comic Sans MS" panose="030F0902030302020204" pitchFamily="66" charset="0"/>
              </a:rPr>
              <a:pPr/>
              <a:t>26</a:t>
            </a:fld>
            <a:endParaRPr lang="en-US" altLang="it-IT" sz="1200" b="0">
              <a:latin typeface="Comic Sans MS" panose="030F0902030302020204" pitchFamily="66" charset="0"/>
            </a:endParaRPr>
          </a:p>
        </p:txBody>
      </p:sp>
      <p:sp>
        <p:nvSpPr>
          <p:cNvPr id="40962" name="Rectangle 2">
            <a:extLst>
              <a:ext uri="{FF2B5EF4-FFF2-40B4-BE49-F238E27FC236}">
                <a16:creationId xmlns:a16="http://schemas.microsoft.com/office/drawing/2014/main" id="{EEE0B90C-CF1F-4041-9CF1-703CB5B661DB}"/>
              </a:ext>
            </a:extLst>
          </p:cNvPr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40963" name="Rectangle 3">
            <a:extLst>
              <a:ext uri="{FF2B5EF4-FFF2-40B4-BE49-F238E27FC236}">
                <a16:creationId xmlns:a16="http://schemas.microsoft.com/office/drawing/2014/main" id="{2CB2153B-4C4A-334E-9094-AFE864367F1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14400" y="6262688"/>
            <a:ext cx="1265238" cy="274637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>
              <a:defRPr/>
            </a:pPr>
            <a:endParaRPr 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8106B748-3AA8-C549-8B65-6548D7AC757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>
            <a:lvl1pPr>
              <a:defRPr sz="2000" b="1">
                <a:solidFill>
                  <a:schemeClr val="tx1"/>
                </a:solidFill>
                <a:latin typeface="Brush Script MT Italic" panose="03060802040406070304" pitchFamily="66" charset="77"/>
                <a:ea typeface="ＭＳ Ｐゴシック" panose="020B0600070205080204" pitchFamily="34" charset="-128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Brush Script MT Italic" panose="03060802040406070304" pitchFamily="66" charset="77"/>
                <a:ea typeface="ＭＳ Ｐゴシック" panose="020B0600070205080204" pitchFamily="34" charset="-128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Brush Script MT Italic" panose="03060802040406070304" pitchFamily="66" charset="77"/>
                <a:ea typeface="ＭＳ Ｐゴシック" panose="020B0600070205080204" pitchFamily="34" charset="-128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Brush Script MT Italic" panose="03060802040406070304" pitchFamily="66" charset="77"/>
                <a:ea typeface="ＭＳ Ｐゴシック" panose="020B0600070205080204" pitchFamily="34" charset="-128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Brush Script MT Italic" panose="03060802040406070304" pitchFamily="66" charset="77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Brush Script MT Italic" panose="03060802040406070304" pitchFamily="66" charset="77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Brush Script MT Italic" panose="03060802040406070304" pitchFamily="66" charset="77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Brush Script MT Italic" panose="03060802040406070304" pitchFamily="66" charset="77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Brush Script MT Italic" panose="03060802040406070304" pitchFamily="66" charset="77"/>
                <a:ea typeface="ＭＳ Ｐゴシック" panose="020B0600070205080204" pitchFamily="34" charset="-128"/>
              </a:defRPr>
            </a:lvl9pPr>
          </a:lstStyle>
          <a:p>
            <a:fld id="{A71824C9-B8DE-D74B-92CD-538F3DF02C54}" type="slidenum">
              <a:rPr lang="en-US" altLang="it-IT" sz="1200" b="0">
                <a:latin typeface="Comic Sans MS" panose="030F0902030302020204" pitchFamily="66" charset="0"/>
              </a:rPr>
              <a:pPr/>
              <a:t>27</a:t>
            </a:fld>
            <a:endParaRPr lang="en-US" altLang="it-IT" sz="1200" b="0">
              <a:latin typeface="Comic Sans MS" panose="030F0902030302020204" pitchFamily="66" charset="0"/>
            </a:endParaRPr>
          </a:p>
        </p:txBody>
      </p:sp>
      <p:sp>
        <p:nvSpPr>
          <p:cNvPr id="40962" name="Rectangle 2">
            <a:extLst>
              <a:ext uri="{FF2B5EF4-FFF2-40B4-BE49-F238E27FC236}">
                <a16:creationId xmlns:a16="http://schemas.microsoft.com/office/drawing/2014/main" id="{B1D687D3-4C22-2041-93A1-972FF9D61D3B}"/>
              </a:ext>
            </a:extLst>
          </p:cNvPr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40963" name="Rectangle 3">
            <a:extLst>
              <a:ext uri="{FF2B5EF4-FFF2-40B4-BE49-F238E27FC236}">
                <a16:creationId xmlns:a16="http://schemas.microsoft.com/office/drawing/2014/main" id="{1F2BE4BD-CDA0-434E-B1CE-2A8A8490FC0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14400" y="6262688"/>
            <a:ext cx="1265238" cy="274637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>
              <a:defRPr/>
            </a:pPr>
            <a:endParaRPr 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69" name="Rectangle 7">
            <a:extLst>
              <a:ext uri="{FF2B5EF4-FFF2-40B4-BE49-F238E27FC236}">
                <a16:creationId xmlns:a16="http://schemas.microsoft.com/office/drawing/2014/main" id="{17CBD64D-F5D0-7E4D-ACE5-EE1DEAF0892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>
            <a:lvl1pPr>
              <a:defRPr sz="2000" b="1">
                <a:solidFill>
                  <a:schemeClr val="tx1"/>
                </a:solidFill>
                <a:latin typeface="Brush Script MT Italic" panose="03060802040406070304" pitchFamily="66" charset="77"/>
                <a:ea typeface="ＭＳ Ｐゴシック" panose="020B0600070205080204" pitchFamily="34" charset="-128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Brush Script MT Italic" panose="03060802040406070304" pitchFamily="66" charset="77"/>
                <a:ea typeface="ＭＳ Ｐゴシック" panose="020B0600070205080204" pitchFamily="34" charset="-128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Brush Script MT Italic" panose="03060802040406070304" pitchFamily="66" charset="77"/>
                <a:ea typeface="ＭＳ Ｐゴシック" panose="020B0600070205080204" pitchFamily="34" charset="-128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Brush Script MT Italic" panose="03060802040406070304" pitchFamily="66" charset="77"/>
                <a:ea typeface="ＭＳ Ｐゴシック" panose="020B0600070205080204" pitchFamily="34" charset="-128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Brush Script MT Italic" panose="03060802040406070304" pitchFamily="66" charset="77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Brush Script MT Italic" panose="03060802040406070304" pitchFamily="66" charset="77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Brush Script MT Italic" panose="03060802040406070304" pitchFamily="66" charset="77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Brush Script MT Italic" panose="03060802040406070304" pitchFamily="66" charset="77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Brush Script MT Italic" panose="03060802040406070304" pitchFamily="66" charset="77"/>
                <a:ea typeface="ＭＳ Ｐゴシック" panose="020B0600070205080204" pitchFamily="34" charset="-128"/>
              </a:defRPr>
            </a:lvl9pPr>
          </a:lstStyle>
          <a:p>
            <a:fld id="{1475FA37-EA3C-234D-A7E2-89F06D5D5505}" type="slidenum">
              <a:rPr lang="en-US" altLang="it-IT" sz="1200" b="0">
                <a:latin typeface="Arial" panose="020B0604020202020204" pitchFamily="34" charset="0"/>
              </a:rPr>
              <a:pPr/>
              <a:t>30</a:t>
            </a:fld>
            <a:endParaRPr lang="en-US" altLang="it-IT" sz="1200" b="0">
              <a:latin typeface="Arial" panose="020B0604020202020204" pitchFamily="34" charset="0"/>
            </a:endParaRPr>
          </a:p>
        </p:txBody>
      </p:sp>
      <p:sp>
        <p:nvSpPr>
          <p:cNvPr id="9218" name="Rectangle 2">
            <a:extLst>
              <a:ext uri="{FF2B5EF4-FFF2-40B4-BE49-F238E27FC236}">
                <a16:creationId xmlns:a16="http://schemas.microsoft.com/office/drawing/2014/main" id="{C14DC989-AFE3-2541-880E-F98E004FFDBF}"/>
              </a:ext>
            </a:extLst>
          </p:cNvPr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109571" name="Rectangle 3">
            <a:extLst>
              <a:ext uri="{FF2B5EF4-FFF2-40B4-BE49-F238E27FC236}">
                <a16:creationId xmlns:a16="http://schemas.microsoft.com/office/drawing/2014/main" id="{0027EF09-DFF1-F644-9ACA-7302A7A8231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14400" y="6262688"/>
            <a:ext cx="1265238" cy="274637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>
              <a:defRPr/>
            </a:pPr>
            <a:endParaRPr 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7">
            <a:extLst>
              <a:ext uri="{FF2B5EF4-FFF2-40B4-BE49-F238E27FC236}">
                <a16:creationId xmlns:a16="http://schemas.microsoft.com/office/drawing/2014/main" id="{C51EB529-A26E-6846-A7AD-2D7EF4B93AE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>
            <a:lvl1pPr>
              <a:defRPr sz="2000" b="1">
                <a:solidFill>
                  <a:schemeClr val="tx1"/>
                </a:solidFill>
                <a:latin typeface="Brush Script MT Italic" panose="03060802040406070304" pitchFamily="66" charset="77"/>
                <a:ea typeface="ＭＳ Ｐゴシック" panose="020B0600070205080204" pitchFamily="34" charset="-128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Brush Script MT Italic" panose="03060802040406070304" pitchFamily="66" charset="77"/>
                <a:ea typeface="ＭＳ Ｐゴシック" panose="020B0600070205080204" pitchFamily="34" charset="-128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Brush Script MT Italic" panose="03060802040406070304" pitchFamily="66" charset="77"/>
                <a:ea typeface="ＭＳ Ｐゴシック" panose="020B0600070205080204" pitchFamily="34" charset="-128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Brush Script MT Italic" panose="03060802040406070304" pitchFamily="66" charset="77"/>
                <a:ea typeface="ＭＳ Ｐゴシック" panose="020B0600070205080204" pitchFamily="34" charset="-128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Brush Script MT Italic" panose="03060802040406070304" pitchFamily="66" charset="77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Brush Script MT Italic" panose="03060802040406070304" pitchFamily="66" charset="77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Brush Script MT Italic" panose="03060802040406070304" pitchFamily="66" charset="77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Brush Script MT Italic" panose="03060802040406070304" pitchFamily="66" charset="77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Brush Script MT Italic" panose="03060802040406070304" pitchFamily="66" charset="77"/>
                <a:ea typeface="ＭＳ Ｐゴシック" panose="020B0600070205080204" pitchFamily="34" charset="-128"/>
              </a:defRPr>
            </a:lvl9pPr>
          </a:lstStyle>
          <a:p>
            <a:fld id="{DB245E3C-5256-3442-94DB-649D964E3925}" type="slidenum">
              <a:rPr lang="en-US" altLang="it-IT" sz="1200" b="0">
                <a:latin typeface="Arial" panose="020B0604020202020204" pitchFamily="34" charset="0"/>
              </a:rPr>
              <a:pPr/>
              <a:t>31</a:t>
            </a:fld>
            <a:endParaRPr lang="en-US" altLang="it-IT" sz="1200" b="0">
              <a:latin typeface="Arial" panose="020B0604020202020204" pitchFamily="34" charset="0"/>
            </a:endParaRPr>
          </a:p>
        </p:txBody>
      </p:sp>
      <p:sp>
        <p:nvSpPr>
          <p:cNvPr id="58370" name="Rectangle 2">
            <a:extLst>
              <a:ext uri="{FF2B5EF4-FFF2-40B4-BE49-F238E27FC236}">
                <a16:creationId xmlns:a16="http://schemas.microsoft.com/office/drawing/2014/main" id="{304ABBDD-99BD-924C-AAF0-F2DA642248EA}"/>
              </a:ext>
            </a:extLst>
          </p:cNvPr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16387" name="Rectangle 3">
            <a:extLst>
              <a:ext uri="{FF2B5EF4-FFF2-40B4-BE49-F238E27FC236}">
                <a16:creationId xmlns:a16="http://schemas.microsoft.com/office/drawing/2014/main" id="{F4D8BC80-C24F-2A4A-B325-F2A8D7D1B36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14400" y="6262688"/>
            <a:ext cx="1265238" cy="274637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>
              <a:defRPr/>
            </a:pPr>
            <a:endParaRPr 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7" name="Rectangle 7">
            <a:extLst>
              <a:ext uri="{FF2B5EF4-FFF2-40B4-BE49-F238E27FC236}">
                <a16:creationId xmlns:a16="http://schemas.microsoft.com/office/drawing/2014/main" id="{EA6676EA-023F-624B-AC9A-6848AEE32DA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>
            <a:lvl1pPr>
              <a:defRPr sz="2000" b="1">
                <a:solidFill>
                  <a:schemeClr val="tx1"/>
                </a:solidFill>
                <a:latin typeface="Brush Script MT Italic" panose="03060802040406070304" pitchFamily="66" charset="77"/>
                <a:ea typeface="ＭＳ Ｐゴシック" panose="020B0600070205080204" pitchFamily="34" charset="-128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Brush Script MT Italic" panose="03060802040406070304" pitchFamily="66" charset="77"/>
                <a:ea typeface="ＭＳ Ｐゴシック" panose="020B0600070205080204" pitchFamily="34" charset="-128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Brush Script MT Italic" panose="03060802040406070304" pitchFamily="66" charset="77"/>
                <a:ea typeface="ＭＳ Ｐゴシック" panose="020B0600070205080204" pitchFamily="34" charset="-128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Brush Script MT Italic" panose="03060802040406070304" pitchFamily="66" charset="77"/>
                <a:ea typeface="ＭＳ Ｐゴシック" panose="020B0600070205080204" pitchFamily="34" charset="-128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Brush Script MT Italic" panose="03060802040406070304" pitchFamily="66" charset="77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Brush Script MT Italic" panose="03060802040406070304" pitchFamily="66" charset="77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Brush Script MT Italic" panose="03060802040406070304" pitchFamily="66" charset="77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Brush Script MT Italic" panose="03060802040406070304" pitchFamily="66" charset="77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Brush Script MT Italic" panose="03060802040406070304" pitchFamily="66" charset="77"/>
                <a:ea typeface="ＭＳ Ｐゴシック" panose="020B0600070205080204" pitchFamily="34" charset="-128"/>
              </a:defRPr>
            </a:lvl9pPr>
          </a:lstStyle>
          <a:p>
            <a:fld id="{2162253C-AD9D-9940-8F0E-4C004EF42237}" type="slidenum">
              <a:rPr lang="en-US" altLang="it-IT" sz="1200" b="0">
                <a:latin typeface="Arial" panose="020B0604020202020204" pitchFamily="34" charset="0"/>
              </a:rPr>
              <a:pPr/>
              <a:t>32</a:t>
            </a:fld>
            <a:endParaRPr lang="en-US" altLang="it-IT" sz="1200" b="0">
              <a:latin typeface="Arial" panose="020B0604020202020204" pitchFamily="34" charset="0"/>
            </a:endParaRPr>
          </a:p>
        </p:txBody>
      </p:sp>
      <p:sp>
        <p:nvSpPr>
          <p:cNvPr id="17410" name="Rectangle 2">
            <a:extLst>
              <a:ext uri="{FF2B5EF4-FFF2-40B4-BE49-F238E27FC236}">
                <a16:creationId xmlns:a16="http://schemas.microsoft.com/office/drawing/2014/main" id="{17A77DE7-3DD1-8F40-87EC-8EA3E6E794C9}"/>
              </a:ext>
            </a:extLst>
          </p:cNvPr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111619" name="Rectangle 3">
            <a:extLst>
              <a:ext uri="{FF2B5EF4-FFF2-40B4-BE49-F238E27FC236}">
                <a16:creationId xmlns:a16="http://schemas.microsoft.com/office/drawing/2014/main" id="{793612D4-F629-CE40-8C24-27F89F9F35C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14400" y="6262688"/>
            <a:ext cx="1265238" cy="274637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>
              <a:defRPr/>
            </a:pPr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2DFAA74D-C40F-BE4E-A7AD-729861901BD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>
            <a:lvl1pPr>
              <a:defRPr sz="2000" b="1">
                <a:solidFill>
                  <a:schemeClr val="tx1"/>
                </a:solidFill>
                <a:latin typeface="Brush Script MT Italic" panose="03060802040406070304" pitchFamily="66" charset="77"/>
                <a:ea typeface="ＭＳ Ｐゴシック" panose="020B0600070205080204" pitchFamily="34" charset="-128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Brush Script MT Italic" panose="03060802040406070304" pitchFamily="66" charset="77"/>
                <a:ea typeface="ＭＳ Ｐゴシック" panose="020B0600070205080204" pitchFamily="34" charset="-128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Brush Script MT Italic" panose="03060802040406070304" pitchFamily="66" charset="77"/>
                <a:ea typeface="ＭＳ Ｐゴシック" panose="020B0600070205080204" pitchFamily="34" charset="-128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Brush Script MT Italic" panose="03060802040406070304" pitchFamily="66" charset="77"/>
                <a:ea typeface="ＭＳ Ｐゴシック" panose="020B0600070205080204" pitchFamily="34" charset="-128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Brush Script MT Italic" panose="03060802040406070304" pitchFamily="66" charset="77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Brush Script MT Italic" panose="03060802040406070304" pitchFamily="66" charset="77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Brush Script MT Italic" panose="03060802040406070304" pitchFamily="66" charset="77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Brush Script MT Italic" panose="03060802040406070304" pitchFamily="66" charset="77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Brush Script MT Italic" panose="03060802040406070304" pitchFamily="66" charset="77"/>
                <a:ea typeface="ＭＳ Ｐゴシック" panose="020B0600070205080204" pitchFamily="34" charset="-128"/>
              </a:defRPr>
            </a:lvl9pPr>
          </a:lstStyle>
          <a:p>
            <a:fld id="{5906C74A-AACC-ED4B-A6F3-8BEB66616760}" type="slidenum">
              <a:rPr lang="en-US" altLang="it-IT" sz="1200" b="0">
                <a:latin typeface="Comic Sans MS" panose="030F0902030302020204" pitchFamily="66" charset="0"/>
              </a:rPr>
              <a:pPr/>
              <a:t>4</a:t>
            </a:fld>
            <a:endParaRPr lang="en-US" altLang="it-IT" sz="1200" b="0">
              <a:latin typeface="Comic Sans MS" panose="030F0902030302020204" pitchFamily="66" charset="0"/>
            </a:endParaRPr>
          </a:p>
        </p:txBody>
      </p:sp>
      <p:sp>
        <p:nvSpPr>
          <p:cNvPr id="99330" name="Rectangle 2">
            <a:extLst>
              <a:ext uri="{FF2B5EF4-FFF2-40B4-BE49-F238E27FC236}">
                <a16:creationId xmlns:a16="http://schemas.microsoft.com/office/drawing/2014/main" id="{7E302671-F14E-F04A-9C94-AE0DEDD730B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99331" name="Rectangle 3">
            <a:extLst>
              <a:ext uri="{FF2B5EF4-FFF2-40B4-BE49-F238E27FC236}">
                <a16:creationId xmlns:a16="http://schemas.microsoft.com/office/drawing/2014/main" id="{2EB2DF9E-F924-3C43-B5FD-B3AFFBCA54D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14400" y="6262688"/>
            <a:ext cx="1265238" cy="274637"/>
          </a:xfrm>
        </p:spPr>
        <p:txBody>
          <a:bodyPr/>
          <a:lstStyle/>
          <a:p>
            <a:pPr eaLnBrk="1" hangingPunct="1">
              <a:defRPr/>
            </a:pPr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0BC8AAE3-3DBB-094C-B0FE-3F6F5A93148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>
            <a:lvl1pPr>
              <a:defRPr sz="2000" b="1">
                <a:solidFill>
                  <a:schemeClr val="tx1"/>
                </a:solidFill>
                <a:latin typeface="Brush Script MT Italic" panose="03060802040406070304" pitchFamily="66" charset="77"/>
                <a:ea typeface="ＭＳ Ｐゴシック" panose="020B0600070205080204" pitchFamily="34" charset="-128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Brush Script MT Italic" panose="03060802040406070304" pitchFamily="66" charset="77"/>
                <a:ea typeface="ＭＳ Ｐゴシック" panose="020B0600070205080204" pitchFamily="34" charset="-128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Brush Script MT Italic" panose="03060802040406070304" pitchFamily="66" charset="77"/>
                <a:ea typeface="ＭＳ Ｐゴシック" panose="020B0600070205080204" pitchFamily="34" charset="-128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Brush Script MT Italic" panose="03060802040406070304" pitchFamily="66" charset="77"/>
                <a:ea typeface="ＭＳ Ｐゴシック" panose="020B0600070205080204" pitchFamily="34" charset="-128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Brush Script MT Italic" panose="03060802040406070304" pitchFamily="66" charset="77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Brush Script MT Italic" panose="03060802040406070304" pitchFamily="66" charset="77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Brush Script MT Italic" panose="03060802040406070304" pitchFamily="66" charset="77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Brush Script MT Italic" panose="03060802040406070304" pitchFamily="66" charset="77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Brush Script MT Italic" panose="03060802040406070304" pitchFamily="66" charset="77"/>
                <a:ea typeface="ＭＳ Ｐゴシック" panose="020B0600070205080204" pitchFamily="34" charset="-128"/>
              </a:defRPr>
            </a:lvl9pPr>
          </a:lstStyle>
          <a:p>
            <a:fld id="{CF216EB3-CD0D-8F49-881B-7722D9AE257C}" type="slidenum">
              <a:rPr lang="en-US" altLang="it-IT" sz="1200" b="0">
                <a:latin typeface="Comic Sans MS" panose="030F0902030302020204" pitchFamily="66" charset="0"/>
              </a:rPr>
              <a:pPr/>
              <a:t>5</a:t>
            </a:fld>
            <a:endParaRPr lang="en-US" altLang="it-IT" sz="1200" b="0">
              <a:latin typeface="Comic Sans MS" panose="030F0902030302020204" pitchFamily="66" charset="0"/>
            </a:endParaRPr>
          </a:p>
        </p:txBody>
      </p:sp>
      <p:sp>
        <p:nvSpPr>
          <p:cNvPr id="99330" name="Rectangle 2">
            <a:extLst>
              <a:ext uri="{FF2B5EF4-FFF2-40B4-BE49-F238E27FC236}">
                <a16:creationId xmlns:a16="http://schemas.microsoft.com/office/drawing/2014/main" id="{5A1981D4-C664-0541-995B-1429F8CDBDE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99331" name="Rectangle 3">
            <a:extLst>
              <a:ext uri="{FF2B5EF4-FFF2-40B4-BE49-F238E27FC236}">
                <a16:creationId xmlns:a16="http://schemas.microsoft.com/office/drawing/2014/main" id="{371F3CF0-A7D3-FB44-95A0-DD725CD53D1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14400" y="6262688"/>
            <a:ext cx="1265238" cy="274637"/>
          </a:xfrm>
        </p:spPr>
        <p:txBody>
          <a:bodyPr/>
          <a:lstStyle/>
          <a:p>
            <a:pPr eaLnBrk="1" hangingPunct="1">
              <a:defRPr/>
            </a:pPr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1B4D9DE6-9EA8-A143-8FE2-AE3413106D8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>
            <a:lvl1pPr>
              <a:defRPr sz="2000" b="1">
                <a:solidFill>
                  <a:schemeClr val="tx1"/>
                </a:solidFill>
                <a:latin typeface="Brush Script MT Italic" panose="03060802040406070304" pitchFamily="66" charset="77"/>
                <a:ea typeface="ＭＳ Ｐゴシック" panose="020B0600070205080204" pitchFamily="34" charset="-128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Brush Script MT Italic" panose="03060802040406070304" pitchFamily="66" charset="77"/>
                <a:ea typeface="ＭＳ Ｐゴシック" panose="020B0600070205080204" pitchFamily="34" charset="-128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Brush Script MT Italic" panose="03060802040406070304" pitchFamily="66" charset="77"/>
                <a:ea typeface="ＭＳ Ｐゴシック" panose="020B0600070205080204" pitchFamily="34" charset="-128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Brush Script MT Italic" panose="03060802040406070304" pitchFamily="66" charset="77"/>
                <a:ea typeface="ＭＳ Ｐゴシック" panose="020B0600070205080204" pitchFamily="34" charset="-128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Brush Script MT Italic" panose="03060802040406070304" pitchFamily="66" charset="77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Brush Script MT Italic" panose="03060802040406070304" pitchFamily="66" charset="77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Brush Script MT Italic" panose="03060802040406070304" pitchFamily="66" charset="77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Brush Script MT Italic" panose="03060802040406070304" pitchFamily="66" charset="77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Brush Script MT Italic" panose="03060802040406070304" pitchFamily="66" charset="77"/>
                <a:ea typeface="ＭＳ Ｐゴシック" panose="020B0600070205080204" pitchFamily="34" charset="-128"/>
              </a:defRPr>
            </a:lvl9pPr>
          </a:lstStyle>
          <a:p>
            <a:fld id="{42AC0933-5119-E04D-8AA1-976BF69F3F95}" type="slidenum">
              <a:rPr lang="en-US" altLang="it-IT" sz="1200" b="0">
                <a:latin typeface="Comic Sans MS" panose="030F0902030302020204" pitchFamily="66" charset="0"/>
              </a:rPr>
              <a:pPr/>
              <a:t>6</a:t>
            </a:fld>
            <a:endParaRPr lang="en-US" altLang="it-IT" sz="1200" b="0">
              <a:latin typeface="Comic Sans MS" panose="030F0902030302020204" pitchFamily="66" charset="0"/>
            </a:endParaRPr>
          </a:p>
        </p:txBody>
      </p:sp>
      <p:sp>
        <p:nvSpPr>
          <p:cNvPr id="99330" name="Rectangle 2">
            <a:extLst>
              <a:ext uri="{FF2B5EF4-FFF2-40B4-BE49-F238E27FC236}">
                <a16:creationId xmlns:a16="http://schemas.microsoft.com/office/drawing/2014/main" id="{249B9549-3478-C745-880D-934A7E6DC9A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99331" name="Rectangle 3">
            <a:extLst>
              <a:ext uri="{FF2B5EF4-FFF2-40B4-BE49-F238E27FC236}">
                <a16:creationId xmlns:a16="http://schemas.microsoft.com/office/drawing/2014/main" id="{039A5D48-240A-5E4E-BC4A-C31ED66C060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14400" y="6262688"/>
            <a:ext cx="1265238" cy="274637"/>
          </a:xfrm>
        </p:spPr>
        <p:txBody>
          <a:bodyPr/>
          <a:lstStyle/>
          <a:p>
            <a:pPr eaLnBrk="1" hangingPunct="1">
              <a:defRPr/>
            </a:pPr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17D0E831-5C4F-F54E-8D5C-FE3AFC070BA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>
            <a:lvl1pPr>
              <a:defRPr sz="2000" b="1">
                <a:solidFill>
                  <a:schemeClr val="tx1"/>
                </a:solidFill>
                <a:latin typeface="Brush Script MT Italic" panose="03060802040406070304" pitchFamily="66" charset="77"/>
                <a:ea typeface="ＭＳ Ｐゴシック" panose="020B0600070205080204" pitchFamily="34" charset="-128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Brush Script MT Italic" panose="03060802040406070304" pitchFamily="66" charset="77"/>
                <a:ea typeface="ＭＳ Ｐゴシック" panose="020B0600070205080204" pitchFamily="34" charset="-128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Brush Script MT Italic" panose="03060802040406070304" pitchFamily="66" charset="77"/>
                <a:ea typeface="ＭＳ Ｐゴシック" panose="020B0600070205080204" pitchFamily="34" charset="-128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Brush Script MT Italic" panose="03060802040406070304" pitchFamily="66" charset="77"/>
                <a:ea typeface="ＭＳ Ｐゴシック" panose="020B0600070205080204" pitchFamily="34" charset="-128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Brush Script MT Italic" panose="03060802040406070304" pitchFamily="66" charset="77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Brush Script MT Italic" panose="03060802040406070304" pitchFamily="66" charset="77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Brush Script MT Italic" panose="03060802040406070304" pitchFamily="66" charset="77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Brush Script MT Italic" panose="03060802040406070304" pitchFamily="66" charset="77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Brush Script MT Italic" panose="03060802040406070304" pitchFamily="66" charset="77"/>
                <a:ea typeface="ＭＳ Ｐゴシック" panose="020B0600070205080204" pitchFamily="34" charset="-128"/>
              </a:defRPr>
            </a:lvl9pPr>
          </a:lstStyle>
          <a:p>
            <a:fld id="{1579D360-7049-6943-B0B0-7BA67D20FD39}" type="slidenum">
              <a:rPr lang="en-US" altLang="it-IT" sz="1200" b="0">
                <a:latin typeface="Comic Sans MS" panose="030F0902030302020204" pitchFamily="66" charset="0"/>
              </a:rPr>
              <a:pPr/>
              <a:t>7</a:t>
            </a:fld>
            <a:endParaRPr lang="en-US" altLang="it-IT" sz="1200" b="0">
              <a:latin typeface="Comic Sans MS" panose="030F0902030302020204" pitchFamily="66" charset="0"/>
            </a:endParaRPr>
          </a:p>
        </p:txBody>
      </p:sp>
      <p:sp>
        <p:nvSpPr>
          <p:cNvPr id="99330" name="Rectangle 2">
            <a:extLst>
              <a:ext uri="{FF2B5EF4-FFF2-40B4-BE49-F238E27FC236}">
                <a16:creationId xmlns:a16="http://schemas.microsoft.com/office/drawing/2014/main" id="{FFAC34E9-733E-2C43-AFCC-C70DCACB817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99331" name="Rectangle 3">
            <a:extLst>
              <a:ext uri="{FF2B5EF4-FFF2-40B4-BE49-F238E27FC236}">
                <a16:creationId xmlns:a16="http://schemas.microsoft.com/office/drawing/2014/main" id="{989CF1D9-1D45-DA4F-86A2-4075CD21E86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14400" y="6262688"/>
            <a:ext cx="1265238" cy="274637"/>
          </a:xfrm>
        </p:spPr>
        <p:txBody>
          <a:bodyPr/>
          <a:lstStyle/>
          <a:p>
            <a:pPr eaLnBrk="1" hangingPunct="1">
              <a:defRPr/>
            </a:pPr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1A01FD37-FBAF-3541-BDA9-2879909749B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>
            <a:lvl1pPr>
              <a:defRPr sz="2000" b="1">
                <a:solidFill>
                  <a:schemeClr val="tx1"/>
                </a:solidFill>
                <a:latin typeface="Brush Script MT Italic" panose="03060802040406070304" pitchFamily="66" charset="77"/>
                <a:ea typeface="ＭＳ Ｐゴシック" panose="020B0600070205080204" pitchFamily="34" charset="-128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Brush Script MT Italic" panose="03060802040406070304" pitchFamily="66" charset="77"/>
                <a:ea typeface="ＭＳ Ｐゴシック" panose="020B0600070205080204" pitchFamily="34" charset="-128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Brush Script MT Italic" panose="03060802040406070304" pitchFamily="66" charset="77"/>
                <a:ea typeface="ＭＳ Ｐゴシック" panose="020B0600070205080204" pitchFamily="34" charset="-128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Brush Script MT Italic" panose="03060802040406070304" pitchFamily="66" charset="77"/>
                <a:ea typeface="ＭＳ Ｐゴシック" panose="020B0600070205080204" pitchFamily="34" charset="-128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Brush Script MT Italic" panose="03060802040406070304" pitchFamily="66" charset="77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Brush Script MT Italic" panose="03060802040406070304" pitchFamily="66" charset="77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Brush Script MT Italic" panose="03060802040406070304" pitchFamily="66" charset="77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Brush Script MT Italic" panose="03060802040406070304" pitchFamily="66" charset="77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Brush Script MT Italic" panose="03060802040406070304" pitchFamily="66" charset="77"/>
                <a:ea typeface="ＭＳ Ｐゴシック" panose="020B0600070205080204" pitchFamily="34" charset="-128"/>
              </a:defRPr>
            </a:lvl9pPr>
          </a:lstStyle>
          <a:p>
            <a:fld id="{4FE7650B-3BEC-5541-85AB-A6E23B64B7DA}" type="slidenum">
              <a:rPr lang="en-US" altLang="it-IT" sz="1200" b="0">
                <a:latin typeface="Comic Sans MS" panose="030F0902030302020204" pitchFamily="66" charset="0"/>
              </a:rPr>
              <a:pPr/>
              <a:t>8</a:t>
            </a:fld>
            <a:endParaRPr lang="en-US" altLang="it-IT" sz="1200" b="0">
              <a:latin typeface="Comic Sans MS" panose="030F0902030302020204" pitchFamily="66" charset="0"/>
            </a:endParaRPr>
          </a:p>
        </p:txBody>
      </p:sp>
      <p:sp>
        <p:nvSpPr>
          <p:cNvPr id="106498" name="Rectangle 2">
            <a:extLst>
              <a:ext uri="{FF2B5EF4-FFF2-40B4-BE49-F238E27FC236}">
                <a16:creationId xmlns:a16="http://schemas.microsoft.com/office/drawing/2014/main" id="{8C471D66-843D-D844-8A7A-3A6580AB39E7}"/>
              </a:ext>
            </a:extLst>
          </p:cNvPr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106499" name="Rectangle 3">
            <a:extLst>
              <a:ext uri="{FF2B5EF4-FFF2-40B4-BE49-F238E27FC236}">
                <a16:creationId xmlns:a16="http://schemas.microsoft.com/office/drawing/2014/main" id="{5E1A9CBD-3961-BA42-A8CB-D571F1B1E30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14400" y="6262688"/>
            <a:ext cx="1265238" cy="274637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473E09AA-8586-6540-A21C-896005F83DF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>
            <a:lvl1pPr>
              <a:defRPr sz="2000" b="1">
                <a:solidFill>
                  <a:schemeClr val="tx1"/>
                </a:solidFill>
                <a:latin typeface="Brush Script MT Italic" panose="03060802040406070304" pitchFamily="66" charset="77"/>
                <a:ea typeface="ＭＳ Ｐゴシック" panose="020B0600070205080204" pitchFamily="34" charset="-128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Brush Script MT Italic" panose="03060802040406070304" pitchFamily="66" charset="77"/>
                <a:ea typeface="ＭＳ Ｐゴシック" panose="020B0600070205080204" pitchFamily="34" charset="-128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Brush Script MT Italic" panose="03060802040406070304" pitchFamily="66" charset="77"/>
                <a:ea typeface="ＭＳ Ｐゴシック" panose="020B0600070205080204" pitchFamily="34" charset="-128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Brush Script MT Italic" panose="03060802040406070304" pitchFamily="66" charset="77"/>
                <a:ea typeface="ＭＳ Ｐゴシック" panose="020B0600070205080204" pitchFamily="34" charset="-128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Brush Script MT Italic" panose="03060802040406070304" pitchFamily="66" charset="77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Brush Script MT Italic" panose="03060802040406070304" pitchFamily="66" charset="77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Brush Script MT Italic" panose="03060802040406070304" pitchFamily="66" charset="77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Brush Script MT Italic" panose="03060802040406070304" pitchFamily="66" charset="77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Brush Script MT Italic" panose="03060802040406070304" pitchFamily="66" charset="77"/>
                <a:ea typeface="ＭＳ Ｐゴシック" panose="020B0600070205080204" pitchFamily="34" charset="-128"/>
              </a:defRPr>
            </a:lvl9pPr>
          </a:lstStyle>
          <a:p>
            <a:fld id="{7886A9D4-F13C-E04B-8710-F44F3DD57B36}" type="slidenum">
              <a:rPr lang="en-US" altLang="it-IT" sz="1200" b="0">
                <a:latin typeface="Comic Sans MS" panose="030F0902030302020204" pitchFamily="66" charset="0"/>
              </a:rPr>
              <a:pPr/>
              <a:t>9</a:t>
            </a:fld>
            <a:endParaRPr lang="en-US" altLang="it-IT" sz="1200" b="0">
              <a:latin typeface="Comic Sans MS" panose="030F0902030302020204" pitchFamily="66" charset="0"/>
            </a:endParaRPr>
          </a:p>
        </p:txBody>
      </p:sp>
      <p:sp>
        <p:nvSpPr>
          <p:cNvPr id="40962" name="Rectangle 2">
            <a:extLst>
              <a:ext uri="{FF2B5EF4-FFF2-40B4-BE49-F238E27FC236}">
                <a16:creationId xmlns:a16="http://schemas.microsoft.com/office/drawing/2014/main" id="{9B5E6841-3F7A-CC46-AEFD-20E9E79BC780}"/>
              </a:ext>
            </a:extLst>
          </p:cNvPr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40963" name="Rectangle 3">
            <a:extLst>
              <a:ext uri="{FF2B5EF4-FFF2-40B4-BE49-F238E27FC236}">
                <a16:creationId xmlns:a16="http://schemas.microsoft.com/office/drawing/2014/main" id="{004A6F7E-5450-964D-8204-51813F5A20A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14400" y="6262688"/>
            <a:ext cx="1265238" cy="274637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119077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C16A9F3E-BEF2-F740-AA70-6C5FE3093C8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>
            <a:lvl1pPr>
              <a:defRPr sz="2000" b="1">
                <a:solidFill>
                  <a:schemeClr val="tx1"/>
                </a:solidFill>
                <a:latin typeface="Brush Script MT Italic" panose="03060802040406070304" pitchFamily="66" charset="77"/>
                <a:ea typeface="ＭＳ Ｐゴシック" panose="020B0600070205080204" pitchFamily="34" charset="-128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Brush Script MT Italic" panose="03060802040406070304" pitchFamily="66" charset="77"/>
                <a:ea typeface="ＭＳ Ｐゴシック" panose="020B0600070205080204" pitchFamily="34" charset="-128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Brush Script MT Italic" panose="03060802040406070304" pitchFamily="66" charset="77"/>
                <a:ea typeface="ＭＳ Ｐゴシック" panose="020B0600070205080204" pitchFamily="34" charset="-128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Brush Script MT Italic" panose="03060802040406070304" pitchFamily="66" charset="77"/>
                <a:ea typeface="ＭＳ Ｐゴシック" panose="020B0600070205080204" pitchFamily="34" charset="-128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Brush Script MT Italic" panose="03060802040406070304" pitchFamily="66" charset="77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Brush Script MT Italic" panose="03060802040406070304" pitchFamily="66" charset="77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Brush Script MT Italic" panose="03060802040406070304" pitchFamily="66" charset="77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Brush Script MT Italic" panose="03060802040406070304" pitchFamily="66" charset="77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Brush Script MT Italic" panose="03060802040406070304" pitchFamily="66" charset="77"/>
                <a:ea typeface="ＭＳ Ｐゴシック" panose="020B0600070205080204" pitchFamily="34" charset="-128"/>
              </a:defRPr>
            </a:lvl9pPr>
          </a:lstStyle>
          <a:p>
            <a:fld id="{30BF2D8B-4CC6-954E-A68A-6F9B49275C20}" type="slidenum">
              <a:rPr lang="en-US" altLang="it-IT" sz="1200" b="0">
                <a:latin typeface="Comic Sans MS" panose="030F0902030302020204" pitchFamily="66" charset="0"/>
              </a:rPr>
              <a:pPr/>
              <a:t>10</a:t>
            </a:fld>
            <a:endParaRPr lang="en-US" altLang="it-IT" sz="1200" b="0">
              <a:latin typeface="Comic Sans MS" panose="030F0902030302020204" pitchFamily="66" charset="0"/>
            </a:endParaRPr>
          </a:p>
        </p:txBody>
      </p:sp>
      <p:sp>
        <p:nvSpPr>
          <p:cNvPr id="40962" name="Rectangle 2">
            <a:extLst>
              <a:ext uri="{FF2B5EF4-FFF2-40B4-BE49-F238E27FC236}">
                <a16:creationId xmlns:a16="http://schemas.microsoft.com/office/drawing/2014/main" id="{16F24744-680F-F440-9BC1-95E3AAA20A87}"/>
              </a:ext>
            </a:extLst>
          </p:cNvPr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40963" name="Rectangle 3">
            <a:extLst>
              <a:ext uri="{FF2B5EF4-FFF2-40B4-BE49-F238E27FC236}">
                <a16:creationId xmlns:a16="http://schemas.microsoft.com/office/drawing/2014/main" id="{5E743C9A-5BDE-764A-AB04-E9E084C723D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14400" y="6262688"/>
            <a:ext cx="1265238" cy="274637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>
              <a:defRPr/>
            </a:pPr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28600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noProof="0"/>
              <a:t>Click to edit Master title style</a:t>
            </a:r>
          </a:p>
        </p:txBody>
      </p:sp>
      <p:sp>
        <p:nvSpPr>
          <p:cNvPr id="9216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pPr lvl="0"/>
            <a:r>
              <a:rPr lang="en-US" noProof="0"/>
              <a:t>Click to edit Master subtitle style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C3513065-A896-F449-ACAB-D3D1D35B18D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BD909A41-74C4-CC42-B3DD-FEBF166E3FC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A86BA921-A7AF-1144-BED3-678F5D7B4E6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61745EC-00BD-4649-BD10-0B3A95200E72}" type="slidenum">
              <a:rPr lang="en-US" altLang="it-IT"/>
              <a:pPr/>
              <a:t>‹#›</a:t>
            </a:fld>
            <a:endParaRPr lang="en-US" altLang="it-IT"/>
          </a:p>
        </p:txBody>
      </p:sp>
    </p:spTree>
    <p:extLst>
      <p:ext uri="{BB962C8B-B14F-4D97-AF65-F5344CB8AC3E}">
        <p14:creationId xmlns:p14="http://schemas.microsoft.com/office/powerpoint/2010/main" val="29959051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760A6C50-5DF5-4C48-9564-274C7FABAF6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C1C383A6-4FE9-DE4E-AE33-ACA90CD63E7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C9952980-3644-DD42-9BB3-8341A06D355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D7DFF54-7C71-264C-8098-38CB571501E7}" type="slidenum">
              <a:rPr lang="en-US" altLang="it-IT"/>
              <a:pPr/>
              <a:t>‹#›</a:t>
            </a:fld>
            <a:endParaRPr lang="en-US" altLang="it-IT"/>
          </a:p>
        </p:txBody>
      </p:sp>
    </p:spTree>
    <p:extLst>
      <p:ext uri="{BB962C8B-B14F-4D97-AF65-F5344CB8AC3E}">
        <p14:creationId xmlns:p14="http://schemas.microsoft.com/office/powerpoint/2010/main" val="3045220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33F9353C-7EE7-BE45-B983-294C8620201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9C8EBF93-F7AB-2844-90AA-50E4C4DF247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245B3BDE-9535-BC4D-8676-F6D87851BD6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6841EF7-7BC4-0A4C-BEF4-4FE9072A9FCA}" type="slidenum">
              <a:rPr lang="en-US" altLang="it-IT"/>
              <a:pPr/>
              <a:t>‹#›</a:t>
            </a:fld>
            <a:endParaRPr lang="en-US" altLang="it-IT"/>
          </a:p>
        </p:txBody>
      </p:sp>
    </p:spTree>
    <p:extLst>
      <p:ext uri="{BB962C8B-B14F-4D97-AF65-F5344CB8AC3E}">
        <p14:creationId xmlns:p14="http://schemas.microsoft.com/office/powerpoint/2010/main" val="16993454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FF7FF970-4E37-484F-9666-4E8E0B54EAF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1DE17F2E-EC88-4142-991D-D1E7175D2D0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43E57666-1217-D54B-A77A-4EDEA040425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78AB5F0-B7A0-AA4A-9627-3A5588440FBA}" type="slidenum">
              <a:rPr lang="en-US" altLang="it-IT"/>
              <a:pPr/>
              <a:t>‹#›</a:t>
            </a:fld>
            <a:endParaRPr lang="en-US" altLang="it-IT"/>
          </a:p>
        </p:txBody>
      </p:sp>
    </p:spTree>
    <p:extLst>
      <p:ext uri="{BB962C8B-B14F-4D97-AF65-F5344CB8AC3E}">
        <p14:creationId xmlns:p14="http://schemas.microsoft.com/office/powerpoint/2010/main" val="41363327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0E76FFC7-D1E5-1142-A83E-C47207F680F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9199FDA7-C087-6444-903C-F98B7756255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15281C73-5BEA-CF48-A027-FFDFF4211D1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D63DB0A-85CE-2347-8385-812098A85836}" type="slidenum">
              <a:rPr lang="en-US" altLang="it-IT"/>
              <a:pPr/>
              <a:t>‹#›</a:t>
            </a:fld>
            <a:endParaRPr lang="en-US" altLang="it-IT"/>
          </a:p>
        </p:txBody>
      </p:sp>
    </p:spTree>
    <p:extLst>
      <p:ext uri="{BB962C8B-B14F-4D97-AF65-F5344CB8AC3E}">
        <p14:creationId xmlns:p14="http://schemas.microsoft.com/office/powerpoint/2010/main" val="8187354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00D56DD-9D13-6840-BAF8-437B88E2FFA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E665A9A-5717-134A-9ED3-273219B0586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FAC4FCD-4350-1E49-9D4D-956879BEF20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7AE5F68-FC1D-8F47-8528-9054812D257F}" type="slidenum">
              <a:rPr lang="en-US" altLang="it-IT"/>
              <a:pPr/>
              <a:t>‹#›</a:t>
            </a:fld>
            <a:endParaRPr lang="en-US" altLang="it-IT"/>
          </a:p>
        </p:txBody>
      </p:sp>
    </p:spTree>
    <p:extLst>
      <p:ext uri="{BB962C8B-B14F-4D97-AF65-F5344CB8AC3E}">
        <p14:creationId xmlns:p14="http://schemas.microsoft.com/office/powerpoint/2010/main" val="28145639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750DBC23-C102-224B-82D1-D9C79C2214E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CE60B3CB-E10C-E742-9ED1-647872058D6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A7A26C7B-1EAE-2B4D-9E0F-489DED93BD0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F12BD44-BB94-AE43-9118-CB7D97E3073D}" type="slidenum">
              <a:rPr lang="en-US" altLang="it-IT"/>
              <a:pPr/>
              <a:t>‹#›</a:t>
            </a:fld>
            <a:endParaRPr lang="en-US" altLang="it-IT"/>
          </a:p>
        </p:txBody>
      </p:sp>
    </p:spTree>
    <p:extLst>
      <p:ext uri="{BB962C8B-B14F-4D97-AF65-F5344CB8AC3E}">
        <p14:creationId xmlns:p14="http://schemas.microsoft.com/office/powerpoint/2010/main" val="36066496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92730D24-63BF-3A4D-953B-60F9440C670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B49CAF2F-46A5-9A41-8DC9-80BF0ADBD63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61CEB7AA-97CB-2F47-853C-953EC9E5E32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15021EC-3A73-5144-ACE9-38C96F5B18C5}" type="slidenum">
              <a:rPr lang="en-US" altLang="it-IT"/>
              <a:pPr/>
              <a:t>‹#›</a:t>
            </a:fld>
            <a:endParaRPr lang="en-US" altLang="it-IT"/>
          </a:p>
        </p:txBody>
      </p:sp>
    </p:spTree>
    <p:extLst>
      <p:ext uri="{BB962C8B-B14F-4D97-AF65-F5344CB8AC3E}">
        <p14:creationId xmlns:p14="http://schemas.microsoft.com/office/powerpoint/2010/main" val="41934221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C4D3F886-3BC4-554B-9E04-BF3FEC82000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5316960C-6B67-5F47-85C5-A988629ED4A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7310D0D1-8DA3-4349-BEA3-9914BCB98BD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F5AD8A6-AB6D-2840-8202-B676F20BA8E8}" type="slidenum">
              <a:rPr lang="en-US" altLang="it-IT"/>
              <a:pPr/>
              <a:t>‹#›</a:t>
            </a:fld>
            <a:endParaRPr lang="en-US" altLang="it-IT"/>
          </a:p>
        </p:txBody>
      </p:sp>
    </p:spTree>
    <p:extLst>
      <p:ext uri="{BB962C8B-B14F-4D97-AF65-F5344CB8AC3E}">
        <p14:creationId xmlns:p14="http://schemas.microsoft.com/office/powerpoint/2010/main" val="12873039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60B03FE-7E93-BE4A-88FC-869B6868D14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FB70692-D388-2C4C-B79C-5208B68BFD7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85BE0BA-FC44-9944-B277-919649BAE39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960783F-D716-044B-BF40-8DE6A615E233}" type="slidenum">
              <a:rPr lang="en-US" altLang="it-IT"/>
              <a:pPr/>
              <a:t>‹#›</a:t>
            </a:fld>
            <a:endParaRPr lang="en-US" altLang="it-IT"/>
          </a:p>
        </p:txBody>
      </p:sp>
    </p:spTree>
    <p:extLst>
      <p:ext uri="{BB962C8B-B14F-4D97-AF65-F5344CB8AC3E}">
        <p14:creationId xmlns:p14="http://schemas.microsoft.com/office/powerpoint/2010/main" val="10732891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368A558-026B-674F-B645-EC740CF72C0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03B5E83-BB8C-184F-A0D3-D98C34F8BA9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7CAE561-7717-EC45-A2FB-8664986F102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019FD8A-F00C-584F-B0CF-5F5F2E99ECF3}" type="slidenum">
              <a:rPr lang="en-US" altLang="it-IT"/>
              <a:pPr/>
              <a:t>‹#›</a:t>
            </a:fld>
            <a:endParaRPr lang="en-US" altLang="it-IT"/>
          </a:p>
        </p:txBody>
      </p:sp>
    </p:spTree>
    <p:extLst>
      <p:ext uri="{BB962C8B-B14F-4D97-AF65-F5344CB8AC3E}">
        <p14:creationId xmlns:p14="http://schemas.microsoft.com/office/powerpoint/2010/main" val="32730479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2">
            <a:extLst>
              <a:ext uri="{FF2B5EF4-FFF2-40B4-BE49-F238E27FC236}">
                <a16:creationId xmlns:a16="http://schemas.microsoft.com/office/drawing/2014/main" id="{1B47CEC2-9D1E-1F48-A3A8-FB6A0CF4C2F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91139" name="Rectangle 3">
            <a:extLst>
              <a:ext uri="{FF2B5EF4-FFF2-40B4-BE49-F238E27FC236}">
                <a16:creationId xmlns:a16="http://schemas.microsoft.com/office/drawing/2014/main" id="{6C16D2AC-E47F-4A44-B22F-82D7B2F2394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1140" name="Rectangle 4">
            <a:extLst>
              <a:ext uri="{FF2B5EF4-FFF2-40B4-BE49-F238E27FC236}">
                <a16:creationId xmlns:a16="http://schemas.microsoft.com/office/drawing/2014/main" id="{936D8D02-4B94-2B4F-A1A4-2FF5937ED688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 b="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1141" name="Rectangle 5">
            <a:extLst>
              <a:ext uri="{FF2B5EF4-FFF2-40B4-BE49-F238E27FC236}">
                <a16:creationId xmlns:a16="http://schemas.microsoft.com/office/drawing/2014/main" id="{21072AB7-C151-0046-B4F0-0EE362DE13AD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1142" name="Rectangle 6">
            <a:extLst>
              <a:ext uri="{FF2B5EF4-FFF2-40B4-BE49-F238E27FC236}">
                <a16:creationId xmlns:a16="http://schemas.microsoft.com/office/drawing/2014/main" id="{7B062905-C04B-234E-90BB-E3F5EA5F46A6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0">
                <a:latin typeface="Arial" panose="020B0604020202020204" pitchFamily="34" charset="0"/>
                <a:ea typeface="Osaka" pitchFamily="2" charset="-128"/>
              </a:defRPr>
            </a:lvl1pPr>
          </a:lstStyle>
          <a:p>
            <a:fld id="{98200C2D-587A-474A-967E-7F8773B3B65D}" type="slidenum">
              <a:rPr lang="en-US" altLang="it-IT"/>
              <a:pPr/>
              <a:t>‹#›</a:t>
            </a:fld>
            <a:endParaRPr lang="en-US" alt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8" r:id="rId1"/>
    <p:sldLayoutId id="2147483739" r:id="rId2"/>
    <p:sldLayoutId id="2147483740" r:id="rId3"/>
    <p:sldLayoutId id="2147483741" r:id="rId4"/>
    <p:sldLayoutId id="2147483742" r:id="rId5"/>
    <p:sldLayoutId id="2147483743" r:id="rId6"/>
    <p:sldLayoutId id="2147483744" r:id="rId7"/>
    <p:sldLayoutId id="2147483745" r:id="rId8"/>
    <p:sldLayoutId id="2147483746" r:id="rId9"/>
    <p:sldLayoutId id="2147483747" r:id="rId10"/>
    <p:sldLayoutId id="2147483748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Osaka" charset="0"/>
          <a:cs typeface="Osaka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Osaka" charset="0"/>
          <a:cs typeface="Osaka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Osaka" charset="0"/>
          <a:cs typeface="Osaka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Osaka" charset="0"/>
          <a:cs typeface="Osaka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Osaka" charset="0"/>
          <a:cs typeface="Osaka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Osaka" charset="0"/>
          <a:cs typeface="Osaka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Osaka" charset="0"/>
          <a:cs typeface="Osaka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Osaka" charset="0"/>
          <a:cs typeface="Osaka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png"/><Relationship Id="rId4" Type="http://schemas.openxmlformats.org/officeDocument/2006/relationships/image" Target="../media/image20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emf"/><Relationship Id="rId3" Type="http://schemas.openxmlformats.org/officeDocument/2006/relationships/image" Target="../media/image28.jpeg"/><Relationship Id="rId7" Type="http://schemas.openxmlformats.org/officeDocument/2006/relationships/image" Target="../media/image32.e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emf"/><Relationship Id="rId5" Type="http://schemas.openxmlformats.org/officeDocument/2006/relationships/image" Target="../media/image30.emf"/><Relationship Id="rId4" Type="http://schemas.openxmlformats.org/officeDocument/2006/relationships/image" Target="../media/image29.emf"/><Relationship Id="rId9" Type="http://schemas.openxmlformats.org/officeDocument/2006/relationships/image" Target="../media/image34.emf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emf"/><Relationship Id="rId3" Type="http://schemas.openxmlformats.org/officeDocument/2006/relationships/notesSlide" Target="../notesSlides/notesSlide11.xml"/><Relationship Id="rId7" Type="http://schemas.openxmlformats.org/officeDocument/2006/relationships/image" Target="../media/image37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36.emf"/><Relationship Id="rId5" Type="http://schemas.openxmlformats.org/officeDocument/2006/relationships/image" Target="../media/image35.emf"/><Relationship Id="rId4" Type="http://schemas.openxmlformats.org/officeDocument/2006/relationships/oleObject" Target="../embeddings/oleObject1.bin"/><Relationship Id="rId9" Type="http://schemas.openxmlformats.org/officeDocument/2006/relationships/image" Target="../media/image39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7" Type="http://schemas.openxmlformats.org/officeDocument/2006/relationships/image" Target="../media/image43.em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2.emf"/><Relationship Id="rId5" Type="http://schemas.openxmlformats.org/officeDocument/2006/relationships/image" Target="../media/image41.emf"/><Relationship Id="rId4" Type="http://schemas.openxmlformats.org/officeDocument/2006/relationships/image" Target="../media/image4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7.png"/><Relationship Id="rId5" Type="http://schemas.openxmlformats.org/officeDocument/2006/relationships/image" Target="../media/image46.png"/><Relationship Id="rId4" Type="http://schemas.openxmlformats.org/officeDocument/2006/relationships/image" Target="../media/image4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0.png"/><Relationship Id="rId4" Type="http://schemas.openxmlformats.org/officeDocument/2006/relationships/image" Target="../media/image49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2.png"/><Relationship Id="rId4" Type="http://schemas.openxmlformats.org/officeDocument/2006/relationships/image" Target="../media/image50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4.PNG"/><Relationship Id="rId4" Type="http://schemas.openxmlformats.org/officeDocument/2006/relationships/image" Target="../media/image53.emf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8.emf"/><Relationship Id="rId4" Type="http://schemas.openxmlformats.org/officeDocument/2006/relationships/image" Target="../media/image57.emf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9.png"/><Relationship Id="rId3" Type="http://schemas.openxmlformats.org/officeDocument/2006/relationships/notesSlide" Target="../notesSlides/notesSlide19.xml"/><Relationship Id="rId7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62.png"/><Relationship Id="rId5" Type="http://schemas.openxmlformats.org/officeDocument/2006/relationships/image" Target="../media/image61.png"/><Relationship Id="rId4" Type="http://schemas.openxmlformats.org/officeDocument/2006/relationships/image" Target="../media/image60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6.emf"/><Relationship Id="rId5" Type="http://schemas.openxmlformats.org/officeDocument/2006/relationships/image" Target="../media/image65.emf"/><Relationship Id="rId4" Type="http://schemas.openxmlformats.org/officeDocument/2006/relationships/image" Target="../media/image64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8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9.png"/><Relationship Id="rId4" Type="http://schemas.openxmlformats.org/officeDocument/2006/relationships/image" Target="../media/image12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png"/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2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png"/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6.emf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png"/><Relationship Id="rId7" Type="http://schemas.openxmlformats.org/officeDocument/2006/relationships/image" Target="../media/image81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0.png"/><Relationship Id="rId5" Type="http://schemas.openxmlformats.org/officeDocument/2006/relationships/image" Target="../media/image79.png"/><Relationship Id="rId4" Type="http://schemas.openxmlformats.org/officeDocument/2006/relationships/image" Target="../media/image78.png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2.emf"/><Relationship Id="rId3" Type="http://schemas.openxmlformats.org/officeDocument/2006/relationships/notesSlide" Target="../notesSlides/notesSlide28.xml"/><Relationship Id="rId7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85.png"/><Relationship Id="rId5" Type="http://schemas.openxmlformats.org/officeDocument/2006/relationships/image" Target="../media/image84.png"/><Relationship Id="rId4" Type="http://schemas.openxmlformats.org/officeDocument/2006/relationships/image" Target="../media/image83.png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6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7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9.png"/><Relationship Id="rId2" Type="http://schemas.openxmlformats.org/officeDocument/2006/relationships/image" Target="../media/image88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emf"/><Relationship Id="rId3" Type="http://schemas.openxmlformats.org/officeDocument/2006/relationships/image" Target="../media/image4.png"/><Relationship Id="rId7" Type="http://schemas.openxmlformats.org/officeDocument/2006/relationships/image" Target="../media/image8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emf"/><Relationship Id="rId5" Type="http://schemas.openxmlformats.org/officeDocument/2006/relationships/image" Target="../media/image6.emf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emf"/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emf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emf"/><Relationship Id="rId3" Type="http://schemas.openxmlformats.org/officeDocument/2006/relationships/image" Target="../media/image20.png"/><Relationship Id="rId7" Type="http://schemas.openxmlformats.org/officeDocument/2006/relationships/image" Target="../media/image24.e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emf"/><Relationship Id="rId5" Type="http://schemas.openxmlformats.org/officeDocument/2006/relationships/image" Target="../media/image22.emf"/><Relationship Id="rId4" Type="http://schemas.openxmlformats.org/officeDocument/2006/relationships/image" Target="../media/image21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2" name="Rectangle 14">
            <a:extLst>
              <a:ext uri="{FF2B5EF4-FFF2-40B4-BE49-F238E27FC236}">
                <a16:creationId xmlns:a16="http://schemas.microsoft.com/office/drawing/2014/main" id="{C7C6EB58-627D-3B41-A597-378994F72D4B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107950" y="44450"/>
            <a:ext cx="9072563" cy="2592388"/>
          </a:xfrm>
        </p:spPr>
        <p:txBody>
          <a:bodyPr/>
          <a:lstStyle/>
          <a:p>
            <a:pPr eaLnBrk="1" hangingPunct="1">
              <a:lnSpc>
                <a:spcPct val="130000"/>
              </a:lnSpc>
              <a:defRPr/>
            </a:pPr>
            <a:r>
              <a:rPr lang="en-US" dirty="0">
                <a:solidFill>
                  <a:srgbClr val="AB132E"/>
                </a:solidFill>
                <a:latin typeface="Chalkduster"/>
                <a:cs typeface="Chalkduster"/>
              </a:rPr>
              <a:t>NON-LINEAR COSMIC RAY </a:t>
            </a:r>
            <a:br>
              <a:rPr lang="en-US" dirty="0">
                <a:solidFill>
                  <a:srgbClr val="AB132E"/>
                </a:solidFill>
                <a:latin typeface="Chalkduster"/>
                <a:cs typeface="Chalkduster"/>
              </a:rPr>
            </a:br>
            <a:r>
              <a:rPr lang="en-US" dirty="0">
                <a:solidFill>
                  <a:srgbClr val="AB132E"/>
                </a:solidFill>
                <a:latin typeface="Chalkduster"/>
                <a:cs typeface="Chalkduster"/>
              </a:rPr>
              <a:t>TRANSPORT</a:t>
            </a:r>
          </a:p>
        </p:txBody>
      </p:sp>
      <p:sp>
        <p:nvSpPr>
          <p:cNvPr id="2063" name="Rectangle 15">
            <a:extLst>
              <a:ext uri="{FF2B5EF4-FFF2-40B4-BE49-F238E27FC236}">
                <a16:creationId xmlns:a16="http://schemas.microsoft.com/office/drawing/2014/main" id="{41549C46-E42E-0D42-A088-EFF2E6A90DB5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948531" y="3645024"/>
            <a:ext cx="7391400" cy="2514600"/>
          </a:xfrm>
        </p:spPr>
        <p:txBody>
          <a:bodyPr/>
          <a:lstStyle/>
          <a:p>
            <a:pPr eaLnBrk="1" hangingPunct="1">
              <a:defRPr/>
            </a:pPr>
            <a:r>
              <a:rPr lang="en-US" sz="4000" dirty="0">
                <a:solidFill>
                  <a:srgbClr val="452BB0"/>
                </a:solidFill>
                <a:latin typeface="Chalkduster"/>
                <a:cs typeface="Chalkduster"/>
              </a:rPr>
              <a:t>Elena Amato</a:t>
            </a:r>
          </a:p>
          <a:p>
            <a:pPr eaLnBrk="1" hangingPunct="1">
              <a:defRPr/>
            </a:pPr>
            <a:endParaRPr lang="en-US" sz="3600" dirty="0"/>
          </a:p>
          <a:p>
            <a:pPr eaLnBrk="1" hangingPunct="1">
              <a:defRPr/>
            </a:pPr>
            <a:r>
              <a:rPr lang="en-US" sz="3600" dirty="0">
                <a:latin typeface="Chalkduster"/>
                <a:cs typeface="Chalkduster"/>
              </a:rPr>
              <a:t>INAF-</a:t>
            </a:r>
            <a:r>
              <a:rPr lang="en-US" sz="3600" dirty="0" err="1">
                <a:latin typeface="Chalkduster"/>
                <a:cs typeface="Chalkduster"/>
              </a:rPr>
              <a:t>Osservatorio</a:t>
            </a:r>
            <a:r>
              <a:rPr lang="en-US" sz="3600" dirty="0">
                <a:latin typeface="Chalkduster"/>
                <a:cs typeface="Chalkduster"/>
              </a:rPr>
              <a:t> </a:t>
            </a:r>
            <a:r>
              <a:rPr lang="en-US" sz="3600" dirty="0" err="1">
                <a:latin typeface="Chalkduster"/>
                <a:cs typeface="Chalkduster"/>
              </a:rPr>
              <a:t>Astrofisico</a:t>
            </a:r>
            <a:r>
              <a:rPr lang="en-US" sz="3600" dirty="0">
                <a:latin typeface="Chalkduster"/>
                <a:cs typeface="Chalkduster"/>
              </a:rPr>
              <a:t> di </a:t>
            </a:r>
            <a:r>
              <a:rPr lang="en-US" sz="3600" dirty="0" err="1">
                <a:latin typeface="Chalkduster"/>
                <a:cs typeface="Chalkduster"/>
              </a:rPr>
              <a:t>Arcetri</a:t>
            </a:r>
            <a:endParaRPr lang="en-US" sz="3600" dirty="0">
              <a:latin typeface="Chalkduster"/>
              <a:cs typeface="Chalkduster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745" name="Group 7">
            <a:extLst>
              <a:ext uri="{FF2B5EF4-FFF2-40B4-BE49-F238E27FC236}">
                <a16:creationId xmlns:a16="http://schemas.microsoft.com/office/drawing/2014/main" id="{B22203FE-8490-214B-89F7-453EC0DB776E}"/>
              </a:ext>
            </a:extLst>
          </p:cNvPr>
          <p:cNvGrpSpPr>
            <a:grpSpLocks/>
          </p:cNvGrpSpPr>
          <p:nvPr/>
        </p:nvGrpSpPr>
        <p:grpSpPr bwMode="auto">
          <a:xfrm>
            <a:off x="161925" y="1052513"/>
            <a:ext cx="4770438" cy="5337175"/>
            <a:chOff x="1691680" y="1188169"/>
            <a:chExt cx="4770438" cy="5337175"/>
          </a:xfrm>
        </p:grpSpPr>
        <p:pic>
          <p:nvPicPr>
            <p:cNvPr id="31761" name="Picture 1" descr="DiscrepantHardeningPAMELA.png">
              <a:extLst>
                <a:ext uri="{FF2B5EF4-FFF2-40B4-BE49-F238E27FC236}">
                  <a16:creationId xmlns:a16="http://schemas.microsoft.com/office/drawing/2014/main" id="{B1C27E3C-31F0-6C4D-8CA2-BB60B1F52C0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91680" y="1188169"/>
              <a:ext cx="4770438" cy="53371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1762" name="TextBox 6">
              <a:extLst>
                <a:ext uri="{FF2B5EF4-FFF2-40B4-BE49-F238E27FC236}">
                  <a16:creationId xmlns:a16="http://schemas.microsoft.com/office/drawing/2014/main" id="{DBAF0887-33A9-5546-A7A0-059A8D037D3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771800" y="1412776"/>
              <a:ext cx="3410885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 b="1">
                  <a:solidFill>
                    <a:schemeClr val="tx1"/>
                  </a:solidFill>
                  <a:latin typeface="Brush Script MT Italic" panose="03060802040406070304" pitchFamily="66" charset="77"/>
                  <a:ea typeface="ＭＳ Ｐゴシック" panose="020B0600070205080204" pitchFamily="34" charset="-128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Brush Script MT Italic" panose="03060802040406070304" pitchFamily="66" charset="77"/>
                  <a:ea typeface="ＭＳ Ｐゴシック" panose="020B0600070205080204" pitchFamily="34" charset="-128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Brush Script MT Italic" panose="03060802040406070304" pitchFamily="66" charset="77"/>
                  <a:ea typeface="ＭＳ Ｐゴシック" panose="020B0600070205080204" pitchFamily="34" charset="-128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Brush Script MT Italic" panose="03060802040406070304" pitchFamily="66" charset="77"/>
                  <a:ea typeface="ＭＳ Ｐゴシック" panose="020B0600070205080204" pitchFamily="34" charset="-128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Brush Script MT Italic" panose="03060802040406070304" pitchFamily="66" charset="77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Brush Script MT Italic" panose="03060802040406070304" pitchFamily="66" charset="77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Brush Script MT Italic" panose="03060802040406070304" pitchFamily="66" charset="77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Brush Script MT Italic" panose="03060802040406070304" pitchFamily="66" charset="77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Brush Script MT Italic" panose="03060802040406070304" pitchFamily="66" charset="77"/>
                  <a:ea typeface="ＭＳ Ｐゴシック" panose="020B0600070205080204" pitchFamily="34" charset="-128"/>
                </a:defRPr>
              </a:lvl9pPr>
            </a:lstStyle>
            <a:p>
              <a:r>
                <a:rPr lang="en-US" altLang="it-IT">
                  <a:solidFill>
                    <a:srgbClr val="0000FF"/>
                  </a:solidFill>
                  <a:latin typeface="Chalkboard" panose="03050602040202020205" pitchFamily="66" charset="77"/>
                </a:rPr>
                <a:t>PAMELA (Adriani et al 10)</a:t>
              </a:r>
            </a:p>
          </p:txBody>
        </p:sp>
      </p:grpSp>
      <p:sp>
        <p:nvSpPr>
          <p:cNvPr id="39938" name="Rectangle 2">
            <a:extLst>
              <a:ext uri="{FF2B5EF4-FFF2-40B4-BE49-F238E27FC236}">
                <a16:creationId xmlns:a16="http://schemas.microsoft.com/office/drawing/2014/main" id="{467D7082-66BD-584B-92FA-0B0293312FA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65650" y="4471988"/>
            <a:ext cx="18097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0000" tIns="46800" rIns="90000" bIns="46800" anchor="ctr">
            <a:spAutoFit/>
          </a:bodyPr>
          <a:lstStyle/>
          <a:p>
            <a:pPr>
              <a:defRPr/>
            </a:pPr>
            <a:endParaRPr lang="en-US" b="0">
              <a:latin typeface="Comic Sans MS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39939" name="Rectangle 3">
            <a:extLst>
              <a:ext uri="{FF2B5EF4-FFF2-40B4-BE49-F238E27FC236}">
                <a16:creationId xmlns:a16="http://schemas.microsoft.com/office/drawing/2014/main" id="{F47D7A8A-3422-274D-B7AA-6AC9A50BD52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2150" y="4765675"/>
            <a:ext cx="18097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0000" tIns="46800" rIns="90000" bIns="46800" anchor="ctr">
            <a:spAutoFit/>
          </a:bodyPr>
          <a:lstStyle/>
          <a:p>
            <a:pPr>
              <a:defRPr/>
            </a:pPr>
            <a:endParaRPr lang="en-US" b="0">
              <a:latin typeface="Comic Sans MS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39941" name="Rectangle 5">
            <a:extLst>
              <a:ext uri="{FF2B5EF4-FFF2-40B4-BE49-F238E27FC236}">
                <a16:creationId xmlns:a16="http://schemas.microsoft.com/office/drawing/2014/main" id="{232FFF3B-DFF9-B046-8A7F-54C57330CE9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50925" y="4291013"/>
            <a:ext cx="18097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0000" tIns="46800" rIns="90000" bIns="46800" anchor="ctr">
            <a:spAutoFit/>
          </a:bodyPr>
          <a:lstStyle/>
          <a:p>
            <a:pPr>
              <a:defRPr/>
            </a:pPr>
            <a:endParaRPr lang="en-US" b="0">
              <a:latin typeface="Comic Sans MS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31749" name="Rectangle 8">
            <a:extLst>
              <a:ext uri="{FF2B5EF4-FFF2-40B4-BE49-F238E27FC236}">
                <a16:creationId xmlns:a16="http://schemas.microsoft.com/office/drawing/2014/main" id="{EE736006-2829-BC4B-8B50-98E4329C15D8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9463" y="3105150"/>
            <a:ext cx="184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 b="1">
                <a:solidFill>
                  <a:schemeClr val="tx1"/>
                </a:solidFill>
                <a:latin typeface="Brush Script MT Italic" panose="03060802040406070304" pitchFamily="66" charset="77"/>
                <a:ea typeface="ＭＳ Ｐゴシック" panose="020B0600070205080204" pitchFamily="34" charset="-128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Brush Script MT Italic" panose="03060802040406070304" pitchFamily="66" charset="77"/>
                <a:ea typeface="ＭＳ Ｐゴシック" panose="020B0600070205080204" pitchFamily="34" charset="-128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Brush Script MT Italic" panose="03060802040406070304" pitchFamily="66" charset="77"/>
                <a:ea typeface="ＭＳ Ｐゴシック" panose="020B0600070205080204" pitchFamily="34" charset="-128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Brush Script MT Italic" panose="03060802040406070304" pitchFamily="66" charset="77"/>
                <a:ea typeface="ＭＳ Ｐゴシック" panose="020B0600070205080204" pitchFamily="34" charset="-128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Brush Script MT Italic" panose="03060802040406070304" pitchFamily="66" charset="77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Brush Script MT Italic" panose="03060802040406070304" pitchFamily="66" charset="77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Brush Script MT Italic" panose="03060802040406070304" pitchFamily="66" charset="77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Brush Script MT Italic" panose="03060802040406070304" pitchFamily="66" charset="77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Brush Script MT Italic" panose="03060802040406070304" pitchFamily="66" charset="77"/>
                <a:ea typeface="ＭＳ Ｐゴシック" panose="020B0600070205080204" pitchFamily="34" charset="-128"/>
              </a:defRPr>
            </a:lvl9pPr>
          </a:lstStyle>
          <a:p>
            <a:endParaRPr lang="it-IT" altLang="it-IT" b="0"/>
          </a:p>
        </p:txBody>
      </p:sp>
      <p:sp>
        <p:nvSpPr>
          <p:cNvPr id="31750" name="Rectangle 16">
            <a:extLst>
              <a:ext uri="{FF2B5EF4-FFF2-40B4-BE49-F238E27FC236}">
                <a16:creationId xmlns:a16="http://schemas.microsoft.com/office/drawing/2014/main" id="{196ABED9-D8AF-5D48-98E1-3114710C693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77925" y="1306513"/>
            <a:ext cx="184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 b="1">
                <a:solidFill>
                  <a:schemeClr val="tx1"/>
                </a:solidFill>
                <a:latin typeface="Brush Script MT Italic" panose="03060802040406070304" pitchFamily="66" charset="77"/>
                <a:ea typeface="ＭＳ Ｐゴシック" panose="020B0600070205080204" pitchFamily="34" charset="-128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Brush Script MT Italic" panose="03060802040406070304" pitchFamily="66" charset="77"/>
                <a:ea typeface="ＭＳ Ｐゴシック" panose="020B0600070205080204" pitchFamily="34" charset="-128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Brush Script MT Italic" panose="03060802040406070304" pitchFamily="66" charset="77"/>
                <a:ea typeface="ＭＳ Ｐゴシック" panose="020B0600070205080204" pitchFamily="34" charset="-128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Brush Script MT Italic" panose="03060802040406070304" pitchFamily="66" charset="77"/>
                <a:ea typeface="ＭＳ Ｐゴシック" panose="020B0600070205080204" pitchFamily="34" charset="-128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Brush Script MT Italic" panose="03060802040406070304" pitchFamily="66" charset="77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Brush Script MT Italic" panose="03060802040406070304" pitchFamily="66" charset="77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Brush Script MT Italic" panose="03060802040406070304" pitchFamily="66" charset="77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Brush Script MT Italic" panose="03060802040406070304" pitchFamily="66" charset="77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Brush Script MT Italic" panose="03060802040406070304" pitchFamily="66" charset="77"/>
                <a:ea typeface="ＭＳ Ｐゴシック" panose="020B0600070205080204" pitchFamily="34" charset="-128"/>
              </a:defRPr>
            </a:lvl9pPr>
          </a:lstStyle>
          <a:p>
            <a:endParaRPr lang="it-IT" altLang="it-IT" b="0"/>
          </a:p>
        </p:txBody>
      </p:sp>
      <p:pic>
        <p:nvPicPr>
          <p:cNvPr id="31751" name="Picture 18" descr="pSpecPRL12">
            <a:extLst>
              <a:ext uri="{FF2B5EF4-FFF2-40B4-BE49-F238E27FC236}">
                <a16:creationId xmlns:a16="http://schemas.microsoft.com/office/drawing/2014/main" id="{C5AF553C-84B8-C241-AC1C-036E55489E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9600"/>
            <a:ext cx="1588" cy="1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9943" name="Rectangle 7">
            <a:extLst>
              <a:ext uri="{FF2B5EF4-FFF2-40B4-BE49-F238E27FC236}">
                <a16:creationId xmlns:a16="http://schemas.microsoft.com/office/drawing/2014/main" id="{16ACBFAF-9CDC-F64E-8009-D4ED5E56532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76200"/>
            <a:ext cx="9144000" cy="609600"/>
          </a:xfrm>
        </p:spPr>
        <p:txBody>
          <a:bodyPr/>
          <a:lstStyle/>
          <a:p>
            <a:pPr eaLnBrk="1" hangingPunct="1">
              <a:defRPr/>
            </a:pPr>
            <a:r>
              <a:rPr lang="en-US" sz="4000" dirty="0">
                <a:solidFill>
                  <a:srgbClr val="A72329"/>
                </a:solidFill>
                <a:latin typeface="Chalkduster"/>
                <a:cs typeface="Chalkduster"/>
              </a:rPr>
              <a:t>BREAKS FIRST</a:t>
            </a:r>
          </a:p>
        </p:txBody>
      </p:sp>
      <p:sp>
        <p:nvSpPr>
          <p:cNvPr id="31753" name="TextBox 5">
            <a:extLst>
              <a:ext uri="{FF2B5EF4-FFF2-40B4-BE49-F238E27FC236}">
                <a16:creationId xmlns:a16="http://schemas.microsoft.com/office/drawing/2014/main" id="{4CF87704-D635-A549-B34C-0A9242310C7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9750" y="765175"/>
            <a:ext cx="423862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 b="1">
                <a:solidFill>
                  <a:schemeClr val="tx1"/>
                </a:solidFill>
                <a:latin typeface="Brush Script MT Italic" panose="03060802040406070304" pitchFamily="66" charset="77"/>
                <a:ea typeface="ＭＳ Ｐゴシック" panose="020B0600070205080204" pitchFamily="34" charset="-128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Brush Script MT Italic" panose="03060802040406070304" pitchFamily="66" charset="77"/>
                <a:ea typeface="ＭＳ Ｐゴシック" panose="020B0600070205080204" pitchFamily="34" charset="-128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Brush Script MT Italic" panose="03060802040406070304" pitchFamily="66" charset="77"/>
                <a:ea typeface="ＭＳ Ｐゴシック" panose="020B0600070205080204" pitchFamily="34" charset="-128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Brush Script MT Italic" panose="03060802040406070304" pitchFamily="66" charset="77"/>
                <a:ea typeface="ＭＳ Ｐゴシック" panose="020B0600070205080204" pitchFamily="34" charset="-128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Brush Script MT Italic" panose="03060802040406070304" pitchFamily="66" charset="77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Brush Script MT Italic" panose="03060802040406070304" pitchFamily="66" charset="77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Brush Script MT Italic" panose="03060802040406070304" pitchFamily="66" charset="77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Brush Script MT Italic" panose="03060802040406070304" pitchFamily="66" charset="77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Brush Script MT Italic" panose="03060802040406070304" pitchFamily="66" charset="77"/>
                <a:ea typeface="ＭＳ Ｐゴシック" panose="020B0600070205080204" pitchFamily="34" charset="-128"/>
              </a:defRPr>
            </a:lvl9pPr>
          </a:lstStyle>
          <a:p>
            <a:r>
              <a:rPr lang="en-US" altLang="it-IT" sz="2400">
                <a:solidFill>
                  <a:srgbClr val="FF0000"/>
                </a:solidFill>
                <a:latin typeface="Chalkboard" panose="03050602040202020205" pitchFamily="66" charset="77"/>
              </a:rPr>
              <a:t>BREAK AT E ≈200-300 GeV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A36DD16C-AAFA-7E49-8C20-2A4C0D299F2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96867" y="4042569"/>
            <a:ext cx="4211637" cy="1938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 b="1">
                <a:solidFill>
                  <a:schemeClr val="tx1"/>
                </a:solidFill>
                <a:latin typeface="Brush Script MT Italic" panose="03060802040406070304" pitchFamily="66" charset="77"/>
                <a:ea typeface="ＭＳ Ｐゴシック" panose="020B0600070205080204" pitchFamily="34" charset="-128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Brush Script MT Italic" panose="03060802040406070304" pitchFamily="66" charset="77"/>
                <a:ea typeface="ＭＳ Ｐゴシック" panose="020B0600070205080204" pitchFamily="34" charset="-128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Brush Script MT Italic" panose="03060802040406070304" pitchFamily="66" charset="77"/>
                <a:ea typeface="ＭＳ Ｐゴシック" panose="020B0600070205080204" pitchFamily="34" charset="-128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Brush Script MT Italic" panose="03060802040406070304" pitchFamily="66" charset="77"/>
                <a:ea typeface="ＭＳ Ｐゴシック" panose="020B0600070205080204" pitchFamily="34" charset="-128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Brush Script MT Italic" panose="03060802040406070304" pitchFamily="66" charset="77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Brush Script MT Italic" panose="03060802040406070304" pitchFamily="66" charset="77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Brush Script MT Italic" panose="03060802040406070304" pitchFamily="66" charset="77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Brush Script MT Italic" panose="03060802040406070304" pitchFamily="66" charset="77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Brush Script MT Italic" panose="03060802040406070304" pitchFamily="66" charset="77"/>
                <a:ea typeface="ＭＳ Ｐゴシック" panose="020B0600070205080204" pitchFamily="34" charset="-128"/>
              </a:defRPr>
            </a:lvl9pPr>
          </a:lstStyle>
          <a:p>
            <a:r>
              <a:rPr lang="en-US" altLang="it-IT" dirty="0">
                <a:latin typeface="Chalkduster" panose="03050602040202020205" pitchFamily="66" charset="77"/>
              </a:rPr>
              <a:t>THAT LOW ENERGY CRs COULD SELF-GENERATE </a:t>
            </a:r>
          </a:p>
          <a:p>
            <a:r>
              <a:rPr lang="en-US" altLang="it-IT" dirty="0">
                <a:latin typeface="Chalkduster" panose="03050602040202020205" pitchFamily="66" charset="77"/>
              </a:rPr>
              <a:t>THE TURBULENCE FOR </a:t>
            </a:r>
          </a:p>
          <a:p>
            <a:r>
              <a:rPr lang="en-US" altLang="it-IT" dirty="0">
                <a:latin typeface="Chalkduster" panose="03050602040202020205" pitchFamily="66" charset="77"/>
              </a:rPr>
              <a:t>THEIR SCATTERING IS </a:t>
            </a:r>
          </a:p>
          <a:p>
            <a:r>
              <a:rPr lang="en-US" altLang="it-IT" dirty="0">
                <a:latin typeface="Chalkduster" panose="03050602040202020205" pitchFamily="66" charset="77"/>
              </a:rPr>
              <a:t>AN OLD SUGGESTION </a:t>
            </a:r>
          </a:p>
          <a:p>
            <a:r>
              <a:rPr lang="en-US" altLang="it-IT" dirty="0">
                <a:latin typeface="Chalkduster" panose="03050602040202020205" pitchFamily="66" charset="77"/>
              </a:rPr>
              <a:t>(e.g. Wentzel 74)</a:t>
            </a:r>
          </a:p>
        </p:txBody>
      </p:sp>
      <p:grpSp>
        <p:nvGrpSpPr>
          <p:cNvPr id="31756" name="Group 22">
            <a:extLst>
              <a:ext uri="{FF2B5EF4-FFF2-40B4-BE49-F238E27FC236}">
                <a16:creationId xmlns:a16="http://schemas.microsoft.com/office/drawing/2014/main" id="{05B4CFA4-554C-4D46-87E5-C498D9B4B84E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4924425" y="1125538"/>
            <a:ext cx="4040188" cy="2508250"/>
            <a:chOff x="4112612" y="3784114"/>
            <a:chExt cx="4989286" cy="3440822"/>
          </a:xfrm>
        </p:grpSpPr>
        <p:grpSp>
          <p:nvGrpSpPr>
            <p:cNvPr id="31757" name="Group 12">
              <a:extLst>
                <a:ext uri="{FF2B5EF4-FFF2-40B4-BE49-F238E27FC236}">
                  <a16:creationId xmlns:a16="http://schemas.microsoft.com/office/drawing/2014/main" id="{E703A1C6-D77F-D24C-99B5-D75667E4334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112612" y="3784114"/>
              <a:ext cx="4989286" cy="3440822"/>
              <a:chOff x="512212" y="2199938"/>
              <a:chExt cx="4989286" cy="3440822"/>
            </a:xfrm>
          </p:grpSpPr>
          <p:sp>
            <p:nvSpPr>
              <p:cNvPr id="31759" name="TextBox 8">
                <a:extLst>
                  <a:ext uri="{FF2B5EF4-FFF2-40B4-BE49-F238E27FC236}">
                    <a16:creationId xmlns:a16="http://schemas.microsoft.com/office/drawing/2014/main" id="{B3A8F636-FEDF-D840-9775-64723BB4DB97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724778" y="3789039"/>
                <a:ext cx="3262948" cy="4001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000" b="1">
                    <a:solidFill>
                      <a:schemeClr val="tx1"/>
                    </a:solidFill>
                    <a:latin typeface="Brush Script MT Italic" panose="03060802040406070304" pitchFamily="66" charset="77"/>
                    <a:ea typeface="ＭＳ Ｐゴシック" panose="020B0600070205080204" pitchFamily="34" charset="-128"/>
                  </a:defRPr>
                </a:lvl1pPr>
                <a:lvl2pPr marL="742950" indent="-285750">
                  <a:defRPr sz="2000" b="1">
                    <a:solidFill>
                      <a:schemeClr val="tx1"/>
                    </a:solidFill>
                    <a:latin typeface="Brush Script MT Italic" panose="03060802040406070304" pitchFamily="66" charset="77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000" b="1">
                    <a:solidFill>
                      <a:schemeClr val="tx1"/>
                    </a:solidFill>
                    <a:latin typeface="Brush Script MT Italic" panose="03060802040406070304" pitchFamily="66" charset="77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000" b="1">
                    <a:solidFill>
                      <a:schemeClr val="tx1"/>
                    </a:solidFill>
                    <a:latin typeface="Brush Script MT Italic" panose="03060802040406070304" pitchFamily="66" charset="77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000" b="1">
                    <a:solidFill>
                      <a:schemeClr val="tx1"/>
                    </a:solidFill>
                    <a:latin typeface="Brush Script MT Italic" panose="03060802040406070304" pitchFamily="66" charset="77"/>
                    <a:ea typeface="ＭＳ Ｐゴシック" panose="020B0600070205080204" pitchFamily="34" charset="-128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Brush Script MT Italic" panose="03060802040406070304" pitchFamily="66" charset="77"/>
                    <a:ea typeface="ＭＳ Ｐゴシック" panose="020B0600070205080204" pitchFamily="34" charset="-128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Brush Script MT Italic" panose="03060802040406070304" pitchFamily="66" charset="77"/>
                    <a:ea typeface="ＭＳ Ｐゴシック" panose="020B0600070205080204" pitchFamily="34" charset="-128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Brush Script MT Italic" panose="03060802040406070304" pitchFamily="66" charset="77"/>
                    <a:ea typeface="ＭＳ Ｐゴシック" panose="020B0600070205080204" pitchFamily="34" charset="-128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Brush Script MT Italic" panose="03060802040406070304" pitchFamily="66" charset="77"/>
                    <a:ea typeface="ＭＳ Ｐゴシック" panose="020B0600070205080204" pitchFamily="34" charset="-128"/>
                  </a:defRPr>
                </a:lvl9pPr>
              </a:lstStyle>
              <a:p>
                <a:r>
                  <a:rPr lang="en-US" altLang="it-IT">
                    <a:solidFill>
                      <a:srgbClr val="0000FF"/>
                    </a:solidFill>
                    <a:latin typeface="Chalkboard" panose="03050602040202020205" pitchFamily="66" charset="77"/>
                  </a:rPr>
                  <a:t>AMS02 (Aguilar et al 15)</a:t>
                </a:r>
              </a:p>
            </p:txBody>
          </p:sp>
          <p:pic>
            <p:nvPicPr>
              <p:cNvPr id="31760" name="Picture 31" descr="AMS02Protons.png">
                <a:extLst>
                  <a:ext uri="{FF2B5EF4-FFF2-40B4-BE49-F238E27FC236}">
                    <a16:creationId xmlns:a16="http://schemas.microsoft.com/office/drawing/2014/main" id="{366A8F28-82AF-2E4E-9B88-3FB4E377A38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4475" t="555" r="905" b="766"/>
              <a:stretch>
                <a:fillRect/>
              </a:stretch>
            </p:blipFill>
            <p:spPr bwMode="auto">
              <a:xfrm>
                <a:off x="512212" y="2199938"/>
                <a:ext cx="4989286" cy="344082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sp>
          <p:nvSpPr>
            <p:cNvPr id="31758" name="TextBox 13">
              <a:extLst>
                <a:ext uri="{FF2B5EF4-FFF2-40B4-BE49-F238E27FC236}">
                  <a16:creationId xmlns:a16="http://schemas.microsoft.com/office/drawing/2014/main" id="{DB61BE75-95F2-E441-93FA-2D7B7EF9436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811979" y="5842356"/>
              <a:ext cx="2932790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 b="1">
                  <a:solidFill>
                    <a:schemeClr val="tx1"/>
                  </a:solidFill>
                  <a:latin typeface="Brush Script MT Italic" panose="03060802040406070304" pitchFamily="66" charset="77"/>
                  <a:ea typeface="ＭＳ Ｐゴシック" panose="020B0600070205080204" pitchFamily="34" charset="-128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Brush Script MT Italic" panose="03060802040406070304" pitchFamily="66" charset="77"/>
                  <a:ea typeface="ＭＳ Ｐゴシック" panose="020B0600070205080204" pitchFamily="34" charset="-128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Brush Script MT Italic" panose="03060802040406070304" pitchFamily="66" charset="77"/>
                  <a:ea typeface="ＭＳ Ｐゴシック" panose="020B0600070205080204" pitchFamily="34" charset="-128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Brush Script MT Italic" panose="03060802040406070304" pitchFamily="66" charset="77"/>
                  <a:ea typeface="ＭＳ Ｐゴシック" panose="020B0600070205080204" pitchFamily="34" charset="-128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Brush Script MT Italic" panose="03060802040406070304" pitchFamily="66" charset="77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Brush Script MT Italic" panose="03060802040406070304" pitchFamily="66" charset="77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Brush Script MT Italic" panose="03060802040406070304" pitchFamily="66" charset="77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Brush Script MT Italic" panose="03060802040406070304" pitchFamily="66" charset="77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Brush Script MT Italic" panose="03060802040406070304" pitchFamily="66" charset="77"/>
                  <a:ea typeface="ＭＳ Ｐゴシック" panose="020B0600070205080204" pitchFamily="34" charset="-128"/>
                </a:defRPr>
              </a:lvl9pPr>
            </a:lstStyle>
            <a:p>
              <a:r>
                <a:rPr lang="en-US" altLang="it-IT">
                  <a:solidFill>
                    <a:srgbClr val="0000FF"/>
                  </a:solidFill>
                  <a:latin typeface="Chalkboard" panose="03050602040202020205" pitchFamily="66" charset="77"/>
                </a:rPr>
                <a:t>AMS02 (Aguilar et 15)</a:t>
              </a:r>
            </a:p>
          </p:txBody>
        </p:sp>
      </p:grp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86BB9A7-1314-2148-811C-BC2EAEB10F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06680" y="6469458"/>
            <a:ext cx="501824" cy="415926"/>
          </a:xfrm>
        </p:spPr>
        <p:txBody>
          <a:bodyPr/>
          <a:lstStyle/>
          <a:p>
            <a:fld id="{F78AB5F0-B7A0-AA4A-9627-3A5588440FBA}" type="slidenum">
              <a:rPr lang="en-US" altLang="it-IT" smtClean="0"/>
              <a:pPr/>
              <a:t>10</a:t>
            </a:fld>
            <a:endParaRPr lang="en-US" altLang="it-IT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906" name="Rectangle 2">
            <a:extLst>
              <a:ext uri="{FF2B5EF4-FFF2-40B4-BE49-F238E27FC236}">
                <a16:creationId xmlns:a16="http://schemas.microsoft.com/office/drawing/2014/main" id="{6ED8BCC8-C4FF-214A-AD80-5DE3AE08DAB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7624" y="66672"/>
            <a:ext cx="9096376" cy="904878"/>
          </a:xfrm>
        </p:spPr>
        <p:txBody>
          <a:bodyPr/>
          <a:lstStyle/>
          <a:p>
            <a:r>
              <a:rPr lang="en-US" altLang="it-IT" sz="4000" dirty="0">
                <a:solidFill>
                  <a:srgbClr val="B01E37"/>
                </a:solidFill>
                <a:latin typeface="Chalkduster" panose="03050602040202020205" pitchFamily="66" charset="77"/>
              </a:rPr>
              <a:t>INTERACTION OF A COSMIC RAY WITH AN ALFVÉN WAVE</a:t>
            </a:r>
          </a:p>
        </p:txBody>
      </p:sp>
      <p:sp>
        <p:nvSpPr>
          <p:cNvPr id="251912" name="Rectangle 8">
            <a:extLst>
              <a:ext uri="{FF2B5EF4-FFF2-40B4-BE49-F238E27FC236}">
                <a16:creationId xmlns:a16="http://schemas.microsoft.com/office/drawing/2014/main" id="{A530FB93-A61C-F34F-B144-56D222D0DDC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65650" y="4471988"/>
            <a:ext cx="18097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 anchor="ctr">
            <a:spAutoFit/>
          </a:bodyPr>
          <a:lstStyle/>
          <a:p>
            <a:pPr algn="ctr"/>
            <a:endParaRPr lang="it-IT" altLang="it-IT"/>
          </a:p>
        </p:txBody>
      </p:sp>
      <p:sp>
        <p:nvSpPr>
          <p:cNvPr id="251921" name="Rectangle 17">
            <a:extLst>
              <a:ext uri="{FF2B5EF4-FFF2-40B4-BE49-F238E27FC236}">
                <a16:creationId xmlns:a16="http://schemas.microsoft.com/office/drawing/2014/main" id="{DA430629-DD9C-0549-8F80-390A163A743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9533" y="3341827"/>
            <a:ext cx="7169155" cy="4022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90000" tIns="46800" rIns="90000" bIns="46800" anchor="ctr">
            <a:spAutoFit/>
          </a:bodyPr>
          <a:lstStyle/>
          <a:p>
            <a:pPr algn="ctr"/>
            <a:r>
              <a:rPr lang="en-US" altLang="it-IT" dirty="0">
                <a:solidFill>
                  <a:srgbClr val="CD251B"/>
                </a:solidFill>
                <a:latin typeface="Chalkboard" panose="03050602040202020205" pitchFamily="66" charset="77"/>
              </a:rPr>
              <a:t>INTERACTION MOST EFFECTIVE AT RESONANCE: </a:t>
            </a:r>
            <a:r>
              <a:rPr lang="en-US" altLang="it-IT" b="1" dirty="0">
                <a:solidFill>
                  <a:srgbClr val="CD251B"/>
                </a:solidFill>
                <a:latin typeface="Chalkboard" panose="03050602040202020205" pitchFamily="66" charset="77"/>
                <a:sym typeface="Symbol" pitchFamily="2" charset="2"/>
              </a:rPr>
              <a:t>∼</a:t>
            </a:r>
            <a:r>
              <a:rPr lang="en-US" altLang="it-IT" b="1" dirty="0" err="1">
                <a:solidFill>
                  <a:srgbClr val="CD251B"/>
                </a:solidFill>
                <a:latin typeface="Chalkboard" panose="03050602040202020205" pitchFamily="66" charset="77"/>
                <a:sym typeface="Symbol" pitchFamily="2" charset="2"/>
              </a:rPr>
              <a:t>r</a:t>
            </a:r>
            <a:r>
              <a:rPr lang="en-US" altLang="it-IT" b="1" baseline="-25000" dirty="0" err="1">
                <a:solidFill>
                  <a:srgbClr val="CD251B"/>
                </a:solidFill>
                <a:latin typeface="Chalkboard" panose="03050602040202020205" pitchFamily="66" charset="77"/>
                <a:sym typeface="Symbol" pitchFamily="2" charset="2"/>
              </a:rPr>
              <a:t>L</a:t>
            </a:r>
            <a:endParaRPr lang="en-US" altLang="it-IT" dirty="0">
              <a:latin typeface="Chalkboard" panose="03050602040202020205" pitchFamily="66" charset="77"/>
            </a:endParaRPr>
          </a:p>
        </p:txBody>
      </p:sp>
      <p:sp>
        <p:nvSpPr>
          <p:cNvPr id="251924" name="Rectangle 20">
            <a:extLst>
              <a:ext uri="{FF2B5EF4-FFF2-40B4-BE49-F238E27FC236}">
                <a16:creationId xmlns:a16="http://schemas.microsoft.com/office/drawing/2014/main" id="{4FCB31F7-899A-A34A-8BE1-D03D5EAB78A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19275" y="5868988"/>
            <a:ext cx="18097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 anchor="ctr">
            <a:spAutoFit/>
          </a:bodyPr>
          <a:lstStyle/>
          <a:p>
            <a:pPr algn="ctr"/>
            <a:endParaRPr lang="it-IT" altLang="it-IT"/>
          </a:p>
        </p:txBody>
      </p:sp>
      <p:pic>
        <p:nvPicPr>
          <p:cNvPr id="251928" name="Picture 24" descr="Gyration">
            <a:extLst>
              <a:ext uri="{FF2B5EF4-FFF2-40B4-BE49-F238E27FC236}">
                <a16:creationId xmlns:a16="http://schemas.microsoft.com/office/drawing/2014/main" id="{0DA01CDD-DF70-4E49-A48E-856E6E25CE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3750" y="1266825"/>
            <a:ext cx="2803525" cy="1857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1935" name="Rectangle 31">
            <a:extLst>
              <a:ext uri="{FF2B5EF4-FFF2-40B4-BE49-F238E27FC236}">
                <a16:creationId xmlns:a16="http://schemas.microsoft.com/office/drawing/2014/main" id="{8A05AAC9-64CE-1E41-841A-1883065CA44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9450" y="2341563"/>
            <a:ext cx="18097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 anchor="ctr">
            <a:spAutoFit/>
          </a:bodyPr>
          <a:lstStyle/>
          <a:p>
            <a:pPr algn="ctr"/>
            <a:endParaRPr lang="it-IT" altLang="it-IT"/>
          </a:p>
        </p:txBody>
      </p:sp>
      <p:sp>
        <p:nvSpPr>
          <p:cNvPr id="251937" name="Rectangle 33">
            <a:extLst>
              <a:ext uri="{FF2B5EF4-FFF2-40B4-BE49-F238E27FC236}">
                <a16:creationId xmlns:a16="http://schemas.microsoft.com/office/drawing/2014/main" id="{D5C371BC-80BE-5545-8F86-DF0602608C2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53250" y="1662113"/>
            <a:ext cx="18097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 anchor="ctr">
            <a:spAutoFit/>
          </a:bodyPr>
          <a:lstStyle/>
          <a:p>
            <a:pPr algn="ctr"/>
            <a:endParaRPr lang="it-IT" altLang="it-IT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AC4A138E-369C-C14D-88A3-AC48E22E1FF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" y="1275784"/>
            <a:ext cx="3221488" cy="700655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FD118970-61C6-6146-A1E3-55BF300D4F2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37275" y="1350962"/>
            <a:ext cx="2992212" cy="83661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1293E84-DF04-B349-8427-7180F9137E7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578601" y="2433013"/>
            <a:ext cx="1400175" cy="580383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061A06FA-DB93-2243-A696-48BCD810777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91528" y="4788846"/>
            <a:ext cx="2319342" cy="551869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38DE174A-A48E-1642-BF4A-95470CFCAB84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31478" y="3974619"/>
            <a:ext cx="7658100" cy="71585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73DB72C8-8223-C749-B5E3-32FE9B77F0A3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758455" y="5651692"/>
            <a:ext cx="3378820" cy="889163"/>
          </a:xfrm>
          <a:prstGeom prst="rect">
            <a:avLst/>
          </a:prstGeom>
        </p:spPr>
      </p:pic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90B8E3A8-5F72-3643-8EBB-7376730537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8AB5F0-B7A0-AA4A-9627-3A5588440FBA}" type="slidenum">
              <a:rPr lang="en-US" altLang="it-IT" smtClean="0"/>
              <a:pPr/>
              <a:t>11</a:t>
            </a:fld>
            <a:endParaRPr lang="en-US" altLang="it-IT"/>
          </a:p>
        </p:txBody>
      </p:sp>
    </p:spTree>
    <p:extLst>
      <p:ext uri="{BB962C8B-B14F-4D97-AF65-F5344CB8AC3E}">
        <p14:creationId xmlns:p14="http://schemas.microsoft.com/office/powerpoint/2010/main" val="364681206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882" name="Rectangle 2">
            <a:extLst>
              <a:ext uri="{FF2B5EF4-FFF2-40B4-BE49-F238E27FC236}">
                <a16:creationId xmlns:a16="http://schemas.microsoft.com/office/drawing/2014/main" id="{DCFF968B-EE0F-8C4D-B679-B17138488A0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76237" y="104769"/>
            <a:ext cx="8610600" cy="1066800"/>
          </a:xfrm>
        </p:spPr>
        <p:txBody>
          <a:bodyPr/>
          <a:lstStyle/>
          <a:p>
            <a:pPr>
              <a:defRPr/>
            </a:pPr>
            <a:r>
              <a:rPr lang="en-US" sz="3600" dirty="0">
                <a:solidFill>
                  <a:srgbClr val="B01E37"/>
                </a:solidFill>
                <a:latin typeface="Chalkduster" panose="03050602040202020205" pitchFamily="66" charset="77"/>
              </a:rPr>
              <a:t>PARTICLE DIFFUSION AND WAVE GROWTH</a:t>
            </a:r>
          </a:p>
        </p:txBody>
      </p:sp>
      <p:sp>
        <p:nvSpPr>
          <p:cNvPr id="250894" name="Rectangle 14">
            <a:extLst>
              <a:ext uri="{FF2B5EF4-FFF2-40B4-BE49-F238E27FC236}">
                <a16:creationId xmlns:a16="http://schemas.microsoft.com/office/drawing/2014/main" id="{19E16225-E492-5B44-B106-9B5D71427EA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7513" y="1216492"/>
            <a:ext cx="5386324" cy="4022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0000" tIns="46800" rIns="90000" bIns="46800" anchor="ctr">
            <a:spAutoFit/>
          </a:bodyPr>
          <a:lstStyle>
            <a:lvl1pPr>
              <a:defRPr sz="2000" b="1">
                <a:solidFill>
                  <a:schemeClr val="tx1"/>
                </a:solidFill>
                <a:latin typeface="Brush Script MT Italic" panose="03060802040406070304" pitchFamily="66" charset="77"/>
                <a:ea typeface="ＭＳ Ｐゴシック" panose="020B0600070205080204" pitchFamily="34" charset="-128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Brush Script MT Italic" panose="03060802040406070304" pitchFamily="66" charset="77"/>
                <a:ea typeface="ＭＳ Ｐゴシック" panose="020B0600070205080204" pitchFamily="34" charset="-128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Brush Script MT Italic" panose="03060802040406070304" pitchFamily="66" charset="77"/>
                <a:ea typeface="ＭＳ Ｐゴシック" panose="020B0600070205080204" pitchFamily="34" charset="-128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Brush Script MT Italic" panose="03060802040406070304" pitchFamily="66" charset="77"/>
                <a:ea typeface="ＭＳ Ｐゴシック" panose="020B0600070205080204" pitchFamily="34" charset="-128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Brush Script MT Italic" panose="03060802040406070304" pitchFamily="66" charset="77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Brush Script MT Italic" panose="03060802040406070304" pitchFamily="66" charset="77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Brush Script MT Italic" panose="03060802040406070304" pitchFamily="66" charset="77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Brush Script MT Italic" panose="03060802040406070304" pitchFamily="66" charset="77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Brush Script MT Italic" panose="03060802040406070304" pitchFamily="66" charset="77"/>
                <a:ea typeface="ＭＳ Ｐゴシック" panose="020B0600070205080204" pitchFamily="34" charset="-128"/>
              </a:defRPr>
            </a:lvl9pPr>
          </a:lstStyle>
          <a:p>
            <a:r>
              <a:rPr lang="en-US" altLang="it-IT" dirty="0">
                <a:latin typeface="Chalkboard" panose="03050602040202020205" pitchFamily="66" charset="77"/>
              </a:rPr>
              <a:t>IF CR ARE ISOTROPIZED BY THE WAVES</a:t>
            </a:r>
            <a:r>
              <a:rPr lang="en-US" altLang="it-IT" dirty="0">
                <a:latin typeface="Comic Sans MS" panose="030F0902030302020204" pitchFamily="66" charset="0"/>
              </a:rPr>
              <a:t>…</a:t>
            </a:r>
          </a:p>
        </p:txBody>
      </p:sp>
      <p:sp>
        <p:nvSpPr>
          <p:cNvPr id="250895" name="Rectangle 15">
            <a:extLst>
              <a:ext uri="{FF2B5EF4-FFF2-40B4-BE49-F238E27FC236}">
                <a16:creationId xmlns:a16="http://schemas.microsoft.com/office/drawing/2014/main" id="{D499404A-F7DB-3F40-AB51-18670F9EF05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16425" y="4044950"/>
            <a:ext cx="18097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0000" tIns="46800" rIns="90000" bIns="46800" anchor="ctr">
            <a:spAutoFit/>
          </a:bodyPr>
          <a:lstStyle/>
          <a:p>
            <a:pPr>
              <a:defRPr/>
            </a:pPr>
            <a:endParaRPr lang="en-US">
              <a:latin typeface="Comic Sans MS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50899" name="Rectangle 19">
            <a:extLst>
              <a:ext uri="{FF2B5EF4-FFF2-40B4-BE49-F238E27FC236}">
                <a16:creationId xmlns:a16="http://schemas.microsoft.com/office/drawing/2014/main" id="{76428650-0A64-9543-A225-54FCD75D283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33513" y="5210175"/>
            <a:ext cx="18097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0000" tIns="46800" rIns="90000" bIns="46800" anchor="ctr">
            <a:spAutoFit/>
          </a:bodyPr>
          <a:lstStyle/>
          <a:p>
            <a:pPr>
              <a:defRPr/>
            </a:pPr>
            <a:endParaRPr lang="en-US">
              <a:latin typeface="Comic Sans MS" charset="0"/>
              <a:ea typeface="ＭＳ Ｐゴシック" charset="0"/>
              <a:cs typeface="ＭＳ Ｐゴシック" charset="0"/>
            </a:endParaRPr>
          </a:p>
        </p:txBody>
      </p:sp>
      <p:grpSp>
        <p:nvGrpSpPr>
          <p:cNvPr id="28677" name="Group 42">
            <a:extLst>
              <a:ext uri="{FF2B5EF4-FFF2-40B4-BE49-F238E27FC236}">
                <a16:creationId xmlns:a16="http://schemas.microsoft.com/office/drawing/2014/main" id="{DEBAE95A-3603-FF49-9277-5AAA055DB6C7}"/>
              </a:ext>
            </a:extLst>
          </p:cNvPr>
          <p:cNvGrpSpPr>
            <a:grpSpLocks/>
          </p:cNvGrpSpPr>
          <p:nvPr/>
        </p:nvGrpSpPr>
        <p:grpSpPr bwMode="auto">
          <a:xfrm>
            <a:off x="668338" y="3716338"/>
            <a:ext cx="7866062" cy="838200"/>
            <a:chOff x="421" y="2304"/>
            <a:chExt cx="4955" cy="528"/>
          </a:xfrm>
        </p:grpSpPr>
        <p:sp>
          <p:nvSpPr>
            <p:cNvPr id="250907" name="AutoShape 27">
              <a:extLst>
                <a:ext uri="{FF2B5EF4-FFF2-40B4-BE49-F238E27FC236}">
                  <a16:creationId xmlns:a16="http://schemas.microsoft.com/office/drawing/2014/main" id="{68784C7C-F0BD-AB4B-A014-9B622F6EDE8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1" y="2304"/>
              <a:ext cx="4955" cy="528"/>
            </a:xfrm>
            <a:prstGeom prst="roundRect">
              <a:avLst>
                <a:gd name="adj" fmla="val 16667"/>
              </a:avLst>
            </a:prstGeom>
            <a:gradFill rotWithShape="0">
              <a:gsLst>
                <a:gs pos="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90000" tIns="46800" rIns="90000" bIns="46800" anchor="ctr">
              <a:spAutoFit/>
            </a:bodyPr>
            <a:lstStyle/>
            <a:p>
              <a:pPr>
                <a:defRPr/>
              </a:pPr>
              <a:endParaRPr lang="en-US" dirty="0">
                <a:latin typeface="Brush Script MT Italic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250897" name="Rectangle 17">
              <a:extLst>
                <a:ext uri="{FF2B5EF4-FFF2-40B4-BE49-F238E27FC236}">
                  <a16:creationId xmlns:a16="http://schemas.microsoft.com/office/drawing/2014/main" id="{8E9737A3-16F3-7F42-B254-20375F7AFEE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47" y="2410"/>
              <a:ext cx="1985" cy="32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90000" tIns="46800" rIns="90000" bIns="46800" anchor="ctr">
              <a:spAutoFit/>
            </a:bodyPr>
            <a:lstStyle/>
            <a:p>
              <a:pPr>
                <a:defRPr/>
              </a:pPr>
              <a:r>
                <a:rPr lang="en-US" sz="1400">
                  <a:solidFill>
                    <a:srgbClr val="931315"/>
                  </a:solidFill>
                  <a:latin typeface="Comic Sans MS" charset="0"/>
                  <a:ea typeface="ＭＳ Ｐゴシック" charset="0"/>
                  <a:cs typeface="ＭＳ Ｐゴシック" charset="0"/>
                </a:rPr>
                <a:t>MOMENTUM HAS </a:t>
              </a:r>
            </a:p>
            <a:p>
              <a:pPr>
                <a:defRPr/>
              </a:pPr>
              <a:r>
                <a:rPr lang="en-US" sz="1400">
                  <a:solidFill>
                    <a:srgbClr val="931315"/>
                  </a:solidFill>
                  <a:latin typeface="Comic Sans MS" charset="0"/>
                  <a:ea typeface="ＭＳ Ｐゴシック" charset="0"/>
                  <a:cs typeface="ＭＳ Ｐゴシック" charset="0"/>
                </a:rPr>
                <a:t>GONE TO THE WAVES</a:t>
              </a:r>
              <a:endParaRPr lang="en-US" sz="1400">
                <a:latin typeface="Comic Sans MS" charset="0"/>
                <a:ea typeface="ＭＳ Ｐゴシック" charset="0"/>
                <a:cs typeface="ＭＳ Ｐゴシック" charset="0"/>
              </a:endParaRPr>
            </a:p>
          </p:txBody>
        </p:sp>
      </p:grpSp>
      <p:grpSp>
        <p:nvGrpSpPr>
          <p:cNvPr id="28678" name="Group 43">
            <a:extLst>
              <a:ext uri="{FF2B5EF4-FFF2-40B4-BE49-F238E27FC236}">
                <a16:creationId xmlns:a16="http://schemas.microsoft.com/office/drawing/2014/main" id="{543A108E-BEEE-F94A-8F85-A26A527BC2F8}"/>
              </a:ext>
            </a:extLst>
          </p:cNvPr>
          <p:cNvGrpSpPr>
            <a:grpSpLocks/>
          </p:cNvGrpSpPr>
          <p:nvPr/>
        </p:nvGrpSpPr>
        <p:grpSpPr bwMode="auto">
          <a:xfrm>
            <a:off x="309563" y="1540341"/>
            <a:ext cx="8610600" cy="1905000"/>
            <a:chOff x="144" y="975"/>
            <a:chExt cx="5424" cy="1200"/>
          </a:xfrm>
        </p:grpSpPr>
        <p:sp>
          <p:nvSpPr>
            <p:cNvPr id="250906" name="AutoShape 26">
              <a:extLst>
                <a:ext uri="{FF2B5EF4-FFF2-40B4-BE49-F238E27FC236}">
                  <a16:creationId xmlns:a16="http://schemas.microsoft.com/office/drawing/2014/main" id="{290E169E-FE94-FA49-A6BF-F993B5AC865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4" y="975"/>
              <a:ext cx="5424" cy="1200"/>
            </a:xfrm>
            <a:prstGeom prst="roundRect">
              <a:avLst>
                <a:gd name="adj" fmla="val 16667"/>
              </a:avLst>
            </a:prstGeom>
            <a:gradFill rotWithShape="0">
              <a:gsLst>
                <a:gs pos="0">
                  <a:srgbClr val="CCFFCC"/>
                </a:gs>
                <a:gs pos="100000">
                  <a:srgbClr val="CCFFCC">
                    <a:gamma/>
                    <a:shade val="46275"/>
                    <a:invGamma/>
                  </a:srgb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90000" tIns="46800" rIns="90000" bIns="46800" anchor="ctr">
              <a:spAutoFit/>
            </a:bodyPr>
            <a:lstStyle/>
            <a:p>
              <a:pPr>
                <a:defRPr/>
              </a:pPr>
              <a:endParaRPr lang="en-US" dirty="0">
                <a:latin typeface="Brush Script MT Italic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250891" name="Rectangle 11">
              <a:extLst>
                <a:ext uri="{FF2B5EF4-FFF2-40B4-BE49-F238E27FC236}">
                  <a16:creationId xmlns:a16="http://schemas.microsoft.com/office/drawing/2014/main" id="{194F7118-9E82-5E4B-9A00-69E7F7F6106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1" y="1116"/>
              <a:ext cx="2462" cy="5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>
              <a:spAutoFit/>
            </a:bodyPr>
            <a:lstStyle/>
            <a:p>
              <a:pPr>
                <a:defRPr/>
              </a:pPr>
              <a:r>
                <a:rPr lang="en-US" sz="1400" dirty="0">
                  <a:latin typeface="Chalkboard" panose="03050602040202020205" pitchFamily="66" charset="77"/>
                </a:rPr>
                <a:t>BEFORE SCATTERING</a:t>
              </a:r>
              <a:r>
                <a:rPr lang="en-US" dirty="0">
                  <a:latin typeface="Chalkboard" panose="03050602040202020205" pitchFamily="66" charset="77"/>
                </a:rPr>
                <a:t>: P</a:t>
              </a:r>
              <a:r>
                <a:rPr lang="en-US" baseline="-25000" dirty="0">
                  <a:latin typeface="Chalkboard" panose="03050602040202020205" pitchFamily="66" charset="77"/>
                </a:rPr>
                <a:t>CR</a:t>
              </a:r>
              <a:r>
                <a:rPr lang="en-US" dirty="0">
                  <a:latin typeface="Chalkboard" panose="03050602040202020205" pitchFamily="66" charset="77"/>
                </a:rPr>
                <a:t>=</a:t>
              </a:r>
              <a:r>
                <a:rPr lang="en-US" dirty="0" err="1">
                  <a:latin typeface="Chalkboard" panose="03050602040202020205" pitchFamily="66" charset="77"/>
                </a:rPr>
                <a:t>n</a:t>
              </a:r>
              <a:r>
                <a:rPr lang="en-US" baseline="-25000" dirty="0" err="1">
                  <a:latin typeface="Chalkboard" panose="03050602040202020205" pitchFamily="66" charset="77"/>
                </a:rPr>
                <a:t>CR</a:t>
              </a:r>
              <a:r>
                <a:rPr lang="en-US" dirty="0" err="1">
                  <a:latin typeface="Chalkboard" panose="03050602040202020205" pitchFamily="66" charset="77"/>
                </a:rPr>
                <a:t>m</a:t>
              </a:r>
              <a:r>
                <a:rPr lang="en-US" dirty="0" err="1">
                  <a:latin typeface="Chalkboard" panose="03050602040202020205" pitchFamily="66" charset="77"/>
                  <a:sym typeface="Symbol" charset="0"/>
                </a:rPr>
                <a:t></a:t>
              </a:r>
              <a:r>
                <a:rPr lang="en-US" baseline="-25000" dirty="0" err="1">
                  <a:latin typeface="Chalkboard" panose="03050602040202020205" pitchFamily="66" charset="77"/>
                  <a:sym typeface="Symbol" charset="0"/>
                </a:rPr>
                <a:t>CR</a:t>
              </a:r>
              <a:r>
                <a:rPr lang="en-US" dirty="0" err="1">
                  <a:latin typeface="Chalkboard" panose="03050602040202020205" pitchFamily="66" charset="77"/>
                </a:rPr>
                <a:t>v</a:t>
              </a:r>
              <a:r>
                <a:rPr lang="en-US" baseline="-25000" dirty="0" err="1">
                  <a:latin typeface="Chalkboard" panose="03050602040202020205" pitchFamily="66" charset="77"/>
                </a:rPr>
                <a:t>d</a:t>
              </a:r>
              <a:r>
                <a:rPr lang="en-US" dirty="0">
                  <a:latin typeface="Chalkboard" panose="03050602040202020205" pitchFamily="66" charset="77"/>
                </a:rPr>
                <a:t> </a:t>
              </a:r>
            </a:p>
            <a:p>
              <a:pPr>
                <a:lnSpc>
                  <a:spcPct val="150000"/>
                </a:lnSpc>
                <a:defRPr/>
              </a:pPr>
              <a:r>
                <a:rPr lang="en-US" sz="1400" dirty="0">
                  <a:latin typeface="Chalkboard" panose="03050602040202020205" pitchFamily="66" charset="77"/>
                </a:rPr>
                <a:t>AFTER SCATTERING</a:t>
              </a:r>
              <a:r>
                <a:rPr lang="en-US" dirty="0">
                  <a:latin typeface="Chalkboard" panose="03050602040202020205" pitchFamily="66" charset="77"/>
                </a:rPr>
                <a:t>: P</a:t>
              </a:r>
              <a:r>
                <a:rPr lang="en-US" baseline="-25000" dirty="0">
                  <a:latin typeface="Chalkboard" panose="03050602040202020205" pitchFamily="66" charset="77"/>
                </a:rPr>
                <a:t>CR</a:t>
              </a:r>
              <a:r>
                <a:rPr lang="en-US" dirty="0">
                  <a:latin typeface="Chalkboard" panose="03050602040202020205" pitchFamily="66" charset="77"/>
                </a:rPr>
                <a:t>=</a:t>
              </a:r>
              <a:r>
                <a:rPr lang="en-US" dirty="0" err="1">
                  <a:latin typeface="Chalkboard" panose="03050602040202020205" pitchFamily="66" charset="77"/>
                </a:rPr>
                <a:t>n</a:t>
              </a:r>
              <a:r>
                <a:rPr lang="en-US" baseline="-25000" dirty="0" err="1">
                  <a:latin typeface="Chalkboard" panose="03050602040202020205" pitchFamily="66" charset="77"/>
                </a:rPr>
                <a:t>CR</a:t>
              </a:r>
              <a:r>
                <a:rPr lang="en-US" dirty="0" err="1">
                  <a:latin typeface="Chalkboard" panose="03050602040202020205" pitchFamily="66" charset="77"/>
                </a:rPr>
                <a:t>m</a:t>
              </a:r>
              <a:r>
                <a:rPr lang="en-US" dirty="0" err="1">
                  <a:latin typeface="Chalkboard" panose="03050602040202020205" pitchFamily="66" charset="77"/>
                  <a:sym typeface="Symbol" charset="0"/>
                </a:rPr>
                <a:t></a:t>
              </a:r>
              <a:r>
                <a:rPr lang="en-US" baseline="-25000" dirty="0" err="1">
                  <a:latin typeface="Chalkboard" panose="03050602040202020205" pitchFamily="66" charset="77"/>
                  <a:sym typeface="Symbol" charset="0"/>
                </a:rPr>
                <a:t>CR</a:t>
              </a:r>
              <a:r>
                <a:rPr lang="en-US" dirty="0" err="1">
                  <a:latin typeface="Chalkboard" panose="03050602040202020205" pitchFamily="66" charset="77"/>
                </a:rPr>
                <a:t>v</a:t>
              </a:r>
              <a:r>
                <a:rPr lang="en-US" baseline="-25000" dirty="0" err="1">
                  <a:latin typeface="Chalkboard" panose="03050602040202020205" pitchFamily="66" charset="77"/>
                </a:rPr>
                <a:t>A</a:t>
              </a:r>
              <a:endParaRPr lang="en-US" baseline="-25000" dirty="0">
                <a:latin typeface="Chalkboard" panose="03050602040202020205" pitchFamily="66" charset="77"/>
              </a:endParaRPr>
            </a:p>
          </p:txBody>
        </p:sp>
        <p:sp>
          <p:nvSpPr>
            <p:cNvPr id="250903" name="AutoShape 23">
              <a:extLst>
                <a:ext uri="{FF2B5EF4-FFF2-40B4-BE49-F238E27FC236}">
                  <a16:creationId xmlns:a16="http://schemas.microsoft.com/office/drawing/2014/main" id="{CE677ADC-8E5F-8547-8CE1-352555525C6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02" y="1230"/>
              <a:ext cx="615" cy="306"/>
            </a:xfrm>
            <a:prstGeom prst="rightArrow">
              <a:avLst>
                <a:gd name="adj1" fmla="val 50000"/>
                <a:gd name="adj2" fmla="val 50245"/>
              </a:avLst>
            </a:prstGeom>
            <a:solidFill>
              <a:srgbClr val="00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>
              <a:spAutoFit/>
            </a:bodyPr>
            <a:lstStyle/>
            <a:p>
              <a:pPr>
                <a:defRPr/>
              </a:pPr>
              <a:endParaRPr lang="en-US">
                <a:latin typeface="Brush Script MT Italic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250913" name="Rectangle 33">
              <a:extLst>
                <a:ext uri="{FF2B5EF4-FFF2-40B4-BE49-F238E27FC236}">
                  <a16:creationId xmlns:a16="http://schemas.microsoft.com/office/drawing/2014/main" id="{4C8E2D3E-EB79-9442-82D9-67F16E9EC67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00" y="1728"/>
              <a:ext cx="1091" cy="32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>
              <a:spAutoFit/>
            </a:bodyPr>
            <a:lstStyle>
              <a:lvl1pPr>
                <a:defRPr sz="2000" b="1">
                  <a:solidFill>
                    <a:schemeClr val="tx1"/>
                  </a:solidFill>
                  <a:latin typeface="Brush Script MT Italic" panose="03060802040406070304" pitchFamily="66" charset="77"/>
                  <a:ea typeface="ＭＳ Ｐゴシック" panose="020B0600070205080204" pitchFamily="34" charset="-128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Brush Script MT Italic" panose="03060802040406070304" pitchFamily="66" charset="77"/>
                  <a:ea typeface="ＭＳ Ｐゴシック" panose="020B0600070205080204" pitchFamily="34" charset="-128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Brush Script MT Italic" panose="03060802040406070304" pitchFamily="66" charset="77"/>
                  <a:ea typeface="ＭＳ Ｐゴシック" panose="020B0600070205080204" pitchFamily="34" charset="-128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Brush Script MT Italic" panose="03060802040406070304" pitchFamily="66" charset="77"/>
                  <a:ea typeface="ＭＳ Ｐゴシック" panose="020B0600070205080204" pitchFamily="34" charset="-128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Brush Script MT Italic" panose="03060802040406070304" pitchFamily="66" charset="77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Brush Script MT Italic" panose="03060802040406070304" pitchFamily="66" charset="77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Brush Script MT Italic" panose="03060802040406070304" pitchFamily="66" charset="77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Brush Script MT Italic" panose="03060802040406070304" pitchFamily="66" charset="77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Brush Script MT Italic" panose="03060802040406070304" pitchFamily="66" charset="77"/>
                  <a:ea typeface="ＭＳ Ｐゴシック" panose="020B0600070205080204" pitchFamily="34" charset="-128"/>
                </a:defRPr>
              </a:lvl9pPr>
            </a:lstStyle>
            <a:p>
              <a:r>
                <a:rPr lang="en-US" altLang="it-IT" sz="1400">
                  <a:latin typeface="Comic Sans MS" panose="030F0902030302020204" pitchFamily="66" charset="0"/>
                </a:rPr>
                <a:t>FOR RESONANT </a:t>
              </a:r>
            </a:p>
            <a:p>
              <a:r>
                <a:rPr lang="en-US" altLang="it-IT" sz="1400">
                  <a:latin typeface="Comic Sans MS" panose="030F0902030302020204" pitchFamily="66" charset="0"/>
                </a:rPr>
                <a:t>ALFVÉN WAVES</a:t>
              </a:r>
              <a:endParaRPr lang="en-US" altLang="it-IT">
                <a:latin typeface="Comic Sans MS" panose="030F0902030302020204" pitchFamily="66" charset="0"/>
              </a:endParaRPr>
            </a:p>
          </p:txBody>
        </p:sp>
      </p:grpSp>
      <p:grpSp>
        <p:nvGrpSpPr>
          <p:cNvPr id="28679" name="Group 41">
            <a:extLst>
              <a:ext uri="{FF2B5EF4-FFF2-40B4-BE49-F238E27FC236}">
                <a16:creationId xmlns:a16="http://schemas.microsoft.com/office/drawing/2014/main" id="{9F7990D5-2F19-4040-9F34-031C4CE44B1A}"/>
              </a:ext>
            </a:extLst>
          </p:cNvPr>
          <p:cNvGrpSpPr>
            <a:grpSpLocks/>
          </p:cNvGrpSpPr>
          <p:nvPr/>
        </p:nvGrpSpPr>
        <p:grpSpPr bwMode="auto">
          <a:xfrm>
            <a:off x="168275" y="4685331"/>
            <a:ext cx="8751888" cy="1408113"/>
            <a:chOff x="106" y="2900"/>
            <a:chExt cx="5513" cy="887"/>
          </a:xfrm>
        </p:grpSpPr>
        <p:sp>
          <p:nvSpPr>
            <p:cNvPr id="250914" name="AutoShape 34">
              <a:extLst>
                <a:ext uri="{FF2B5EF4-FFF2-40B4-BE49-F238E27FC236}">
                  <a16:creationId xmlns:a16="http://schemas.microsoft.com/office/drawing/2014/main" id="{53684C3E-CD6E-D64A-AD5F-814977DE004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6" y="2900"/>
              <a:ext cx="5513" cy="887"/>
            </a:xfrm>
            <a:prstGeom prst="roundRect">
              <a:avLst>
                <a:gd name="adj" fmla="val 16667"/>
              </a:avLst>
            </a:prstGeom>
            <a:gradFill rotWithShape="0">
              <a:gsLst>
                <a:gs pos="0">
                  <a:srgbClr val="8488C4"/>
                </a:gs>
                <a:gs pos="53000">
                  <a:srgbClr val="D4DEFF"/>
                </a:gs>
                <a:gs pos="83000">
                  <a:srgbClr val="D4DEFF"/>
                </a:gs>
                <a:gs pos="100000">
                  <a:srgbClr val="96AB94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square" lIns="90000" tIns="46800" rIns="90000" bIns="46800" anchor="ctr">
              <a:spAutoFit/>
            </a:bodyPr>
            <a:lstStyle/>
            <a:p>
              <a:pPr>
                <a:defRPr/>
              </a:pPr>
              <a:endParaRPr lang="en-US" dirty="0">
                <a:latin typeface="Brush Script MT Italic" charset="0"/>
                <a:ea typeface="ＭＳ Ｐゴシック" charset="0"/>
                <a:cs typeface="ＭＳ Ｐゴシック" charset="0"/>
              </a:endParaRPr>
            </a:p>
          </p:txBody>
        </p:sp>
        <p:graphicFrame>
          <p:nvGraphicFramePr>
            <p:cNvPr id="28682" name="Object 21">
              <a:extLst>
                <a:ext uri="{FF2B5EF4-FFF2-40B4-BE49-F238E27FC236}">
                  <a16:creationId xmlns:a16="http://schemas.microsoft.com/office/drawing/2014/main" id="{D64F8B5A-C234-3E46-91C8-D161853A6A5D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3667" y="2974"/>
            <a:ext cx="1373" cy="48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5517" name="Equation" r:id="rId4" imgW="1155700" imgH="406400" progId="Equation.3">
                    <p:embed/>
                  </p:oleObj>
                </mc:Choice>
                <mc:Fallback>
                  <p:oleObj name="Equation" r:id="rId4" imgW="1155700" imgH="406400" progId="Equation.3">
                    <p:embed/>
                    <p:pic>
                      <p:nvPicPr>
                        <p:cNvPr id="28682" name="Object 21">
                          <a:extLst>
                            <a:ext uri="{FF2B5EF4-FFF2-40B4-BE49-F238E27FC236}">
                              <a16:creationId xmlns:a16="http://schemas.microsoft.com/office/drawing/2014/main" id="{D64F8B5A-C234-3E46-91C8-D161853A6A5D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667" y="2974"/>
                          <a:ext cx="1373" cy="482"/>
                        </a:xfrm>
                        <a:prstGeom prst="rect">
                          <a:avLst/>
                        </a:prstGeom>
                        <a:solidFill>
                          <a:schemeClr val="bg1"/>
                        </a:solidFill>
                        <a:ln w="9525">
                          <a:solidFill>
                            <a:srgbClr val="FFFF99"/>
                          </a:solidFill>
                          <a:miter lim="800000"/>
                          <a:headEnd/>
                          <a:tailEnd/>
                        </a:ln>
                        <a:effectLst/>
                        <a:extLs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>
                                    <a:alpha val="74997"/>
                                  </a:srgb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50904" name="Rectangle 24">
              <a:extLst>
                <a:ext uri="{FF2B5EF4-FFF2-40B4-BE49-F238E27FC236}">
                  <a16:creationId xmlns:a16="http://schemas.microsoft.com/office/drawing/2014/main" id="{FEB70AC8-9FB5-124B-814D-255FE588848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10" y="3123"/>
              <a:ext cx="436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>
              <a:spAutoFit/>
            </a:bodyPr>
            <a:lstStyle/>
            <a:p>
              <a:pPr>
                <a:defRPr/>
              </a:pPr>
              <a:r>
                <a:rPr lang="en-US" dirty="0">
                  <a:latin typeface="Comic Sans MS" charset="0"/>
                  <a:ea typeface="ＭＳ Ｐゴシック" charset="0"/>
                  <a:cs typeface="ＭＳ Ｐゴシック" charset="0"/>
                </a:rPr>
                <a:t>with</a:t>
              </a:r>
            </a:p>
          </p:txBody>
        </p:sp>
        <p:sp>
          <p:nvSpPr>
            <p:cNvPr id="250915" name="Rectangle 35">
              <a:extLst>
                <a:ext uri="{FF2B5EF4-FFF2-40B4-BE49-F238E27FC236}">
                  <a16:creationId xmlns:a16="http://schemas.microsoft.com/office/drawing/2014/main" id="{B076E821-372A-4845-A47E-E50283842B8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33" y="3454"/>
              <a:ext cx="4307" cy="23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square" lIns="90000" tIns="46800" rIns="90000" bIns="46800" anchor="ctr">
              <a:spAutoFit/>
            </a:bodyPr>
            <a:lstStyle>
              <a:lvl1pPr>
                <a:defRPr sz="2000" b="1">
                  <a:solidFill>
                    <a:schemeClr val="tx1"/>
                  </a:solidFill>
                  <a:latin typeface="Brush Script MT Italic" panose="03060802040406070304" pitchFamily="66" charset="77"/>
                  <a:ea typeface="ＭＳ Ｐゴシック" panose="020B0600070205080204" pitchFamily="34" charset="-128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Brush Script MT Italic" panose="03060802040406070304" pitchFamily="66" charset="77"/>
                  <a:ea typeface="ＭＳ Ｐゴシック" panose="020B0600070205080204" pitchFamily="34" charset="-128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Brush Script MT Italic" panose="03060802040406070304" pitchFamily="66" charset="77"/>
                  <a:ea typeface="ＭＳ Ｐゴシック" panose="020B0600070205080204" pitchFamily="34" charset="-128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Brush Script MT Italic" panose="03060802040406070304" pitchFamily="66" charset="77"/>
                  <a:ea typeface="ＭＳ Ｐゴシック" panose="020B0600070205080204" pitchFamily="34" charset="-128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Brush Script MT Italic" panose="03060802040406070304" pitchFamily="66" charset="77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Brush Script MT Italic" panose="03060802040406070304" pitchFamily="66" charset="77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Brush Script MT Italic" panose="03060802040406070304" pitchFamily="66" charset="77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Brush Script MT Italic" panose="03060802040406070304" pitchFamily="66" charset="77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Brush Script MT Italic" panose="03060802040406070304" pitchFamily="66" charset="77"/>
                  <a:ea typeface="ＭＳ Ｐゴシック" panose="020B0600070205080204" pitchFamily="34" charset="-128"/>
                </a:defRPr>
              </a:lvl9pPr>
            </a:lstStyle>
            <a:p>
              <a:r>
                <a:rPr lang="en-US" altLang="it-IT" sz="1800" dirty="0">
                  <a:solidFill>
                    <a:srgbClr val="EF1D20"/>
                  </a:solidFill>
                  <a:latin typeface="Chalkboard" panose="03050602040202020205" pitchFamily="66" charset="77"/>
                </a:rPr>
                <a:t>SUPERALFVÉNIC STREAMING OF CRs </a:t>
              </a:r>
              <a:r>
                <a:rPr lang="en-US" altLang="it-IT" sz="1800" dirty="0">
                  <a:solidFill>
                    <a:srgbClr val="EF1D20"/>
                  </a:solidFill>
                  <a:latin typeface="Chalkboard" panose="03050602040202020205" pitchFamily="66" charset="77"/>
                  <a:sym typeface="Symbol" pitchFamily="2" charset="2"/>
                </a:rPr>
                <a:t></a:t>
              </a:r>
              <a:r>
                <a:rPr lang="en-US" altLang="it-IT" sz="1800" dirty="0">
                  <a:solidFill>
                    <a:srgbClr val="EF1D20"/>
                  </a:solidFill>
                  <a:latin typeface="Chalkboard" panose="03050602040202020205" pitchFamily="66" charset="77"/>
                </a:rPr>
                <a:t> WAVE GROWTH</a:t>
              </a:r>
              <a:endParaRPr lang="en-US" altLang="it-IT" dirty="0">
                <a:latin typeface="Chalkboard" panose="03050602040202020205" pitchFamily="66" charset="77"/>
              </a:endParaRPr>
            </a:p>
          </p:txBody>
        </p:sp>
      </p:grpSp>
      <p:pic>
        <p:nvPicPr>
          <p:cNvPr id="2" name="Picture 1">
            <a:extLst>
              <a:ext uri="{FF2B5EF4-FFF2-40B4-BE49-F238E27FC236}">
                <a16:creationId xmlns:a16="http://schemas.microsoft.com/office/drawing/2014/main" id="{537EE325-DDBA-AD45-8A3E-9844B9D76E0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237162" y="1997985"/>
            <a:ext cx="3340100" cy="566493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16CC22BA-FDF6-0445-990B-5529E8280FA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247356" y="2740140"/>
            <a:ext cx="2482850" cy="609485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ED4063AD-BD6B-CB4D-97EC-7F21A43F74B9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92163" y="3817919"/>
            <a:ext cx="4608514" cy="64007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5ADAF858-EA35-584C-82C7-CFE0786E45DF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169987" y="4853561"/>
            <a:ext cx="3476626" cy="732862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id="{BE1FEA2B-1E29-9743-90C4-0E8C19AC864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6922" y="6165304"/>
            <a:ext cx="8364538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000" b="1">
                <a:solidFill>
                  <a:schemeClr val="tx1"/>
                </a:solidFill>
                <a:latin typeface="Brush Script MT Italic" panose="03060802040406070304" pitchFamily="66" charset="77"/>
                <a:ea typeface="ＭＳ Ｐゴシック" panose="020B0600070205080204" pitchFamily="34" charset="-128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Brush Script MT Italic" panose="03060802040406070304" pitchFamily="66" charset="77"/>
                <a:ea typeface="ＭＳ Ｐゴシック" panose="020B0600070205080204" pitchFamily="34" charset="-128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Brush Script MT Italic" panose="03060802040406070304" pitchFamily="66" charset="77"/>
                <a:ea typeface="ＭＳ Ｐゴシック" panose="020B0600070205080204" pitchFamily="34" charset="-128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Brush Script MT Italic" panose="03060802040406070304" pitchFamily="66" charset="77"/>
                <a:ea typeface="ＭＳ Ｐゴシック" panose="020B0600070205080204" pitchFamily="34" charset="-128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Brush Script MT Italic" panose="03060802040406070304" pitchFamily="66" charset="77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Brush Script MT Italic" panose="03060802040406070304" pitchFamily="66" charset="77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Brush Script MT Italic" panose="03060802040406070304" pitchFamily="66" charset="77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Brush Script MT Italic" panose="03060802040406070304" pitchFamily="66" charset="77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Brush Script MT Italic" panose="03060802040406070304" pitchFamily="66" charset="77"/>
                <a:ea typeface="ＭＳ Ｐゴシック" panose="020B0600070205080204" pitchFamily="34" charset="-128"/>
              </a:defRPr>
            </a:lvl9pPr>
          </a:lstStyle>
          <a:p>
            <a:r>
              <a:rPr lang="en-US" altLang="it-IT" dirty="0">
                <a:solidFill>
                  <a:srgbClr val="FF0000"/>
                </a:solidFill>
                <a:latin typeface="Chalkboard" panose="03050602040202020205" pitchFamily="66" charset="77"/>
              </a:rPr>
              <a:t>UP TO WHAT SCALE/ENERGY SELF-GENERATED </a:t>
            </a:r>
          </a:p>
          <a:p>
            <a:r>
              <a:rPr lang="en-US" altLang="it-IT" dirty="0">
                <a:solidFill>
                  <a:srgbClr val="FF0000"/>
                </a:solidFill>
                <a:latin typeface="Chalkboard" panose="03050602040202020205" pitchFamily="66" charset="77"/>
              </a:rPr>
              <a:t>WAVES ARE DOMINANT? 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43305C77-21F7-EF4A-90B9-423985B440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8AB5F0-B7A0-AA4A-9627-3A5588440FBA}" type="slidenum">
              <a:rPr lang="en-US" altLang="it-IT" smtClean="0"/>
              <a:pPr/>
              <a:t>12</a:t>
            </a:fld>
            <a:endParaRPr lang="en-US" altLang="it-IT"/>
          </a:p>
        </p:txBody>
      </p:sp>
    </p:spTree>
    <p:extLst>
      <p:ext uri="{BB962C8B-B14F-4D97-AF65-F5344CB8AC3E}">
        <p14:creationId xmlns:p14="http://schemas.microsoft.com/office/powerpoint/2010/main" val="18424003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>
            <a:extLst>
              <a:ext uri="{FF2B5EF4-FFF2-40B4-BE49-F238E27FC236}">
                <a16:creationId xmlns:a16="http://schemas.microsoft.com/office/drawing/2014/main" id="{ED96B978-DEA3-D142-B7EF-31105804A6A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65650" y="4471988"/>
            <a:ext cx="18097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0000" tIns="46800" rIns="90000" bIns="46800" anchor="ctr">
            <a:spAutoFit/>
          </a:bodyPr>
          <a:lstStyle/>
          <a:p>
            <a:pPr>
              <a:defRPr/>
            </a:pPr>
            <a:endParaRPr lang="en-US" b="0">
              <a:latin typeface="Comic Sans MS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39939" name="Rectangle 3">
            <a:extLst>
              <a:ext uri="{FF2B5EF4-FFF2-40B4-BE49-F238E27FC236}">
                <a16:creationId xmlns:a16="http://schemas.microsoft.com/office/drawing/2014/main" id="{A56C2DA4-1309-4849-8E49-C2172973E59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2150" y="4765675"/>
            <a:ext cx="18097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0000" tIns="46800" rIns="90000" bIns="46800" anchor="ctr">
            <a:spAutoFit/>
          </a:bodyPr>
          <a:lstStyle/>
          <a:p>
            <a:pPr>
              <a:defRPr/>
            </a:pPr>
            <a:endParaRPr lang="en-US" b="0">
              <a:latin typeface="Comic Sans MS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39941" name="Rectangle 5">
            <a:extLst>
              <a:ext uri="{FF2B5EF4-FFF2-40B4-BE49-F238E27FC236}">
                <a16:creationId xmlns:a16="http://schemas.microsoft.com/office/drawing/2014/main" id="{D6D138E5-C302-8D49-B447-F0306BCE934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50925" y="4291013"/>
            <a:ext cx="18097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0000" tIns="46800" rIns="90000" bIns="46800" anchor="ctr">
            <a:spAutoFit/>
          </a:bodyPr>
          <a:lstStyle/>
          <a:p>
            <a:pPr>
              <a:defRPr/>
            </a:pPr>
            <a:endParaRPr lang="en-US" b="0">
              <a:latin typeface="Comic Sans MS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33796" name="Rectangle 8">
            <a:extLst>
              <a:ext uri="{FF2B5EF4-FFF2-40B4-BE49-F238E27FC236}">
                <a16:creationId xmlns:a16="http://schemas.microsoft.com/office/drawing/2014/main" id="{9E30E516-18C6-FE49-BBBF-09168947ED89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9463" y="3105150"/>
            <a:ext cx="184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 b="1">
                <a:solidFill>
                  <a:schemeClr val="tx1"/>
                </a:solidFill>
                <a:latin typeface="Brush Script MT Italic" panose="03060802040406070304" pitchFamily="66" charset="77"/>
                <a:ea typeface="ＭＳ Ｐゴシック" panose="020B0600070205080204" pitchFamily="34" charset="-128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Brush Script MT Italic" panose="03060802040406070304" pitchFamily="66" charset="77"/>
                <a:ea typeface="ＭＳ Ｐゴシック" panose="020B0600070205080204" pitchFamily="34" charset="-128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Brush Script MT Italic" panose="03060802040406070304" pitchFamily="66" charset="77"/>
                <a:ea typeface="ＭＳ Ｐゴシック" panose="020B0600070205080204" pitchFamily="34" charset="-128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Brush Script MT Italic" panose="03060802040406070304" pitchFamily="66" charset="77"/>
                <a:ea typeface="ＭＳ Ｐゴシック" panose="020B0600070205080204" pitchFamily="34" charset="-128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Brush Script MT Italic" panose="03060802040406070304" pitchFamily="66" charset="77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Brush Script MT Italic" panose="03060802040406070304" pitchFamily="66" charset="77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Brush Script MT Italic" panose="03060802040406070304" pitchFamily="66" charset="77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Brush Script MT Italic" panose="03060802040406070304" pitchFamily="66" charset="77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Brush Script MT Italic" panose="03060802040406070304" pitchFamily="66" charset="77"/>
                <a:ea typeface="ＭＳ Ｐゴシック" panose="020B0600070205080204" pitchFamily="34" charset="-128"/>
              </a:defRPr>
            </a:lvl9pPr>
          </a:lstStyle>
          <a:p>
            <a:endParaRPr lang="it-IT" altLang="it-IT" b="0"/>
          </a:p>
        </p:txBody>
      </p:sp>
      <p:sp>
        <p:nvSpPr>
          <p:cNvPr id="33797" name="Rectangle 16">
            <a:extLst>
              <a:ext uri="{FF2B5EF4-FFF2-40B4-BE49-F238E27FC236}">
                <a16:creationId xmlns:a16="http://schemas.microsoft.com/office/drawing/2014/main" id="{146CFA8C-D2B8-5145-9DBE-99484AE4CA8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77925" y="1306513"/>
            <a:ext cx="184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 b="1">
                <a:solidFill>
                  <a:schemeClr val="tx1"/>
                </a:solidFill>
                <a:latin typeface="Brush Script MT Italic" panose="03060802040406070304" pitchFamily="66" charset="77"/>
                <a:ea typeface="ＭＳ Ｐゴシック" panose="020B0600070205080204" pitchFamily="34" charset="-128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Brush Script MT Italic" panose="03060802040406070304" pitchFamily="66" charset="77"/>
                <a:ea typeface="ＭＳ Ｐゴシック" panose="020B0600070205080204" pitchFamily="34" charset="-128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Brush Script MT Italic" panose="03060802040406070304" pitchFamily="66" charset="77"/>
                <a:ea typeface="ＭＳ Ｐゴシック" panose="020B0600070205080204" pitchFamily="34" charset="-128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Brush Script MT Italic" panose="03060802040406070304" pitchFamily="66" charset="77"/>
                <a:ea typeface="ＭＳ Ｐゴシック" panose="020B0600070205080204" pitchFamily="34" charset="-128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Brush Script MT Italic" panose="03060802040406070304" pitchFamily="66" charset="77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Brush Script MT Italic" panose="03060802040406070304" pitchFamily="66" charset="77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Brush Script MT Italic" panose="03060802040406070304" pitchFamily="66" charset="77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Brush Script MT Italic" panose="03060802040406070304" pitchFamily="66" charset="77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Brush Script MT Italic" panose="03060802040406070304" pitchFamily="66" charset="77"/>
                <a:ea typeface="ＭＳ Ｐゴシック" panose="020B0600070205080204" pitchFamily="34" charset="-128"/>
              </a:defRPr>
            </a:lvl9pPr>
          </a:lstStyle>
          <a:p>
            <a:endParaRPr lang="it-IT" altLang="it-IT" b="0"/>
          </a:p>
        </p:txBody>
      </p:sp>
      <p:pic>
        <p:nvPicPr>
          <p:cNvPr id="33798" name="Picture 18" descr="pSpecPRL12">
            <a:extLst>
              <a:ext uri="{FF2B5EF4-FFF2-40B4-BE49-F238E27FC236}">
                <a16:creationId xmlns:a16="http://schemas.microsoft.com/office/drawing/2014/main" id="{E06FECF1-A746-A44E-AF59-75131E3CE2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9600"/>
            <a:ext cx="1588" cy="1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9943" name="Rectangle 7">
            <a:extLst>
              <a:ext uri="{FF2B5EF4-FFF2-40B4-BE49-F238E27FC236}">
                <a16:creationId xmlns:a16="http://schemas.microsoft.com/office/drawing/2014/main" id="{C4D288D9-B7E6-AF45-9B45-CDAFD932A2E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76200"/>
            <a:ext cx="9144000" cy="609600"/>
          </a:xfrm>
        </p:spPr>
        <p:txBody>
          <a:bodyPr/>
          <a:lstStyle/>
          <a:p>
            <a:pPr eaLnBrk="1" hangingPunct="1">
              <a:defRPr/>
            </a:pPr>
            <a:r>
              <a:rPr lang="en-US" sz="4000" dirty="0">
                <a:solidFill>
                  <a:srgbClr val="A72329"/>
                </a:solidFill>
                <a:latin typeface="Chalkduster"/>
                <a:cs typeface="Chalkduster"/>
              </a:rPr>
              <a:t>A SIMPLE ESTIMATE</a:t>
            </a:r>
          </a:p>
        </p:txBody>
      </p:sp>
      <p:pic>
        <p:nvPicPr>
          <p:cNvPr id="17" name="Picture 48" descr="latex-image-1">
            <a:extLst>
              <a:ext uri="{FF2B5EF4-FFF2-40B4-BE49-F238E27FC236}">
                <a16:creationId xmlns:a16="http://schemas.microsoft.com/office/drawing/2014/main" id="{889969A0-4E68-7B4F-B0C6-554726BFD6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9563" y="5949950"/>
            <a:ext cx="6184900" cy="825500"/>
          </a:xfrm>
          <a:prstGeom prst="rect">
            <a:avLst/>
          </a:prstGeom>
          <a:noFill/>
          <a:ln w="5080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7634055B-1A00-C84E-B264-BB589B7C8DB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0825" y="5805488"/>
            <a:ext cx="20574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 b="1">
                <a:solidFill>
                  <a:schemeClr val="tx1"/>
                </a:solidFill>
                <a:latin typeface="Brush Script MT Italic" panose="03060802040406070304" pitchFamily="66" charset="77"/>
                <a:ea typeface="ＭＳ Ｐゴシック" panose="020B0600070205080204" pitchFamily="34" charset="-128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Brush Script MT Italic" panose="03060802040406070304" pitchFamily="66" charset="77"/>
                <a:ea typeface="ＭＳ Ｐゴシック" panose="020B0600070205080204" pitchFamily="34" charset="-128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Brush Script MT Italic" panose="03060802040406070304" pitchFamily="66" charset="77"/>
                <a:ea typeface="ＭＳ Ｐゴシック" panose="020B0600070205080204" pitchFamily="34" charset="-128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Brush Script MT Italic" panose="03060802040406070304" pitchFamily="66" charset="77"/>
                <a:ea typeface="ＭＳ Ｐゴシック" panose="020B0600070205080204" pitchFamily="34" charset="-128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Brush Script MT Italic" panose="03060802040406070304" pitchFamily="66" charset="77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Brush Script MT Italic" panose="03060802040406070304" pitchFamily="66" charset="77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Brush Script MT Italic" panose="03060802040406070304" pitchFamily="66" charset="77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Brush Script MT Italic" panose="03060802040406070304" pitchFamily="66" charset="77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Brush Script MT Italic" panose="03060802040406070304" pitchFamily="66" charset="77"/>
                <a:ea typeface="ＭＳ Ｐゴシック" panose="020B0600070205080204" pitchFamily="34" charset="-128"/>
              </a:defRPr>
            </a:lvl9pPr>
          </a:lstStyle>
          <a:p>
            <a:r>
              <a:rPr lang="en-US" altLang="it-IT">
                <a:solidFill>
                  <a:srgbClr val="FF0000"/>
                </a:solidFill>
                <a:latin typeface="Chalkboard" panose="03050602040202020205" pitchFamily="66" charset="77"/>
              </a:rPr>
              <a:t>THE RESULT IS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E1664AFC-150D-8545-90B9-2EB7EFBBC14F}"/>
              </a:ext>
            </a:extLst>
          </p:cNvPr>
          <p:cNvSpPr txBox="1"/>
          <p:nvPr/>
        </p:nvSpPr>
        <p:spPr>
          <a:xfrm>
            <a:off x="107950" y="3429000"/>
            <a:ext cx="8891588" cy="19383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l">
              <a:defRPr/>
            </a:pPr>
            <a:r>
              <a:rPr lang="en-US" b="0" dirty="0">
                <a:latin typeface="Chalkboard"/>
                <a:ea typeface="ＭＳ Ｐゴシック" charset="0"/>
                <a:cs typeface="Chalkboard"/>
              </a:rPr>
              <a:t>ASSUMPTIONS:</a:t>
            </a:r>
          </a:p>
          <a:p>
            <a:pPr marL="342900" indent="-342900" algn="l">
              <a:buFont typeface="Arial"/>
              <a:buChar char="•"/>
              <a:defRPr/>
            </a:pPr>
            <a:r>
              <a:rPr lang="en-US" b="0" dirty="0">
                <a:latin typeface="Chalkboard"/>
                <a:ea typeface="ＭＳ Ｐゴシック" charset="0"/>
                <a:cs typeface="Chalkboard"/>
              </a:rPr>
              <a:t>QUASI-LINEAR THEORY APPLIES</a:t>
            </a:r>
          </a:p>
          <a:p>
            <a:pPr marL="342900" indent="-342900" algn="l">
              <a:buFont typeface="Arial"/>
              <a:buChar char="•"/>
              <a:defRPr/>
            </a:pPr>
            <a:r>
              <a:rPr lang="en-US" b="0" dirty="0">
                <a:latin typeface="Chalkboard"/>
                <a:ea typeface="ＭＳ Ｐゴシック" charset="0"/>
                <a:cs typeface="Chalkboard"/>
              </a:rPr>
              <a:t>THE EXTERNAL TURBULENCE HAS A KOLMOGOROV SPECTRUM</a:t>
            </a:r>
          </a:p>
          <a:p>
            <a:pPr marL="342900" indent="-342900" algn="l">
              <a:buFont typeface="Arial"/>
              <a:buChar char="•"/>
              <a:defRPr/>
            </a:pPr>
            <a:r>
              <a:rPr lang="en-US" b="0" dirty="0">
                <a:latin typeface="Chalkboard"/>
                <a:ea typeface="ＭＳ Ｐゴシック" charset="0"/>
                <a:cs typeface="Chalkboard"/>
              </a:rPr>
              <a:t>MAIN SOURCE OF DAMPING IS NON-LINEAR DAMPING</a:t>
            </a:r>
          </a:p>
          <a:p>
            <a:pPr marL="342900" indent="-342900" algn="l">
              <a:buFont typeface="Arial"/>
              <a:buChar char="•"/>
              <a:defRPr/>
            </a:pPr>
            <a:r>
              <a:rPr lang="en-US" b="0" dirty="0">
                <a:latin typeface="Chalkboard"/>
                <a:ea typeface="ＭＳ Ｐゴシック" charset="0"/>
                <a:cs typeface="Chalkboard"/>
              </a:rPr>
              <a:t>DIFFUSION IN EXTERNAL TURBULENCE EXPLAINS MEASURED HIGH ENERGY FLUX WITH SNRs INJECTING CRs WITH 10% EFFICIENCY    </a:t>
            </a:r>
          </a:p>
        </p:txBody>
      </p:sp>
      <p:sp>
        <p:nvSpPr>
          <p:cNvPr id="33803" name="TextBox 2">
            <a:extLst>
              <a:ext uri="{FF2B5EF4-FFF2-40B4-BE49-F238E27FC236}">
                <a16:creationId xmlns:a16="http://schemas.microsoft.com/office/drawing/2014/main" id="{ABBC4307-6748-AD42-955C-D42C8C7756B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5867" y="901700"/>
            <a:ext cx="8425255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 b="1">
                <a:solidFill>
                  <a:schemeClr val="tx1"/>
                </a:solidFill>
                <a:latin typeface="Brush Script MT Italic" panose="03060802040406070304" pitchFamily="66" charset="77"/>
                <a:ea typeface="ＭＳ Ｐゴシック" panose="020B0600070205080204" pitchFamily="34" charset="-128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Brush Script MT Italic" panose="03060802040406070304" pitchFamily="66" charset="77"/>
                <a:ea typeface="ＭＳ Ｐゴシック" panose="020B0600070205080204" pitchFamily="34" charset="-128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Brush Script MT Italic" panose="03060802040406070304" pitchFamily="66" charset="77"/>
                <a:ea typeface="ＭＳ Ｐゴシック" panose="020B0600070205080204" pitchFamily="34" charset="-128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Brush Script MT Italic" panose="03060802040406070304" pitchFamily="66" charset="77"/>
                <a:ea typeface="ＭＳ Ｐゴシック" panose="020B0600070205080204" pitchFamily="34" charset="-128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Brush Script MT Italic" panose="03060802040406070304" pitchFamily="66" charset="77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Brush Script MT Italic" panose="03060802040406070304" pitchFamily="66" charset="77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Brush Script MT Italic" panose="03060802040406070304" pitchFamily="66" charset="77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Brush Script MT Italic" panose="03060802040406070304" pitchFamily="66" charset="77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Brush Script MT Italic" panose="03060802040406070304" pitchFamily="66" charset="77"/>
                <a:ea typeface="ＭＳ Ｐゴシック" panose="020B0600070205080204" pitchFamily="34" charset="-128"/>
              </a:defRPr>
            </a:lvl9pPr>
          </a:lstStyle>
          <a:p>
            <a:r>
              <a:rPr lang="en-US" altLang="it-IT" dirty="0">
                <a:latin typeface="Chalkboard" panose="03050602040202020205" pitchFamily="66" charset="77"/>
              </a:rPr>
              <a:t>TRANSITION BETWEEN DIFFERENT DIFFUSION REGIMES OCCURS </a:t>
            </a:r>
          </a:p>
          <a:p>
            <a:r>
              <a:rPr lang="en-US" altLang="it-IT" dirty="0">
                <a:latin typeface="Chalkboard" panose="03050602040202020205" pitchFamily="66" charset="77"/>
              </a:rPr>
              <a:t>AT SCALE WHERE EXTERNAL TURBULENCE </a:t>
            </a:r>
          </a:p>
          <a:p>
            <a:r>
              <a:rPr lang="en-US" altLang="it-IT" dirty="0">
                <a:latin typeface="Chalkboard" panose="03050602040202020205" pitchFamily="66" charset="77"/>
              </a:rPr>
              <a:t>(SNE WITH L</a:t>
            </a:r>
            <a:r>
              <a:rPr lang="en-US" altLang="it-IT" baseline="-25000" dirty="0">
                <a:latin typeface="Chalkboard" panose="03050602040202020205" pitchFamily="66" charset="77"/>
              </a:rPr>
              <a:t>C</a:t>
            </a:r>
            <a:r>
              <a:rPr lang="en-US" altLang="it-IT" dirty="0">
                <a:latin typeface="Chalkboard" panose="03050602040202020205" pitchFamily="66" charset="77"/>
              </a:rPr>
              <a:t> ≈100pc?) EQUALS IN ENERGY DENSITY</a:t>
            </a:r>
          </a:p>
          <a:p>
            <a:r>
              <a:rPr lang="en-US" altLang="it-IT" dirty="0">
                <a:latin typeface="Chalkboard" panose="03050602040202020205" pitchFamily="66" charset="77"/>
              </a:rPr>
              <a:t>THE SELF-GENERATED TURBULENCE </a:t>
            </a:r>
          </a:p>
        </p:txBody>
      </p:sp>
      <p:pic>
        <p:nvPicPr>
          <p:cNvPr id="33804" name="Picture 4" descr="latex-image-1.pdf">
            <a:extLst>
              <a:ext uri="{FF2B5EF4-FFF2-40B4-BE49-F238E27FC236}">
                <a16:creationId xmlns:a16="http://schemas.microsoft.com/office/drawing/2014/main" id="{AAAF5A4B-BE11-3842-9F2C-B00C61903DF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2631827"/>
            <a:ext cx="3671887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805" name="Picture 5" descr="latex-image-1.pdf">
            <a:extLst>
              <a:ext uri="{FF2B5EF4-FFF2-40B4-BE49-F238E27FC236}">
                <a16:creationId xmlns:a16="http://schemas.microsoft.com/office/drawing/2014/main" id="{DBDA2F3D-CF72-664A-965C-559049467FD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3140968"/>
            <a:ext cx="1616075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806" name="Picture 6" descr="latex-image-1.pdf">
            <a:extLst>
              <a:ext uri="{FF2B5EF4-FFF2-40B4-BE49-F238E27FC236}">
                <a16:creationId xmlns:a16="http://schemas.microsoft.com/office/drawing/2014/main" id="{4A58341A-3C3D-EC41-A7FD-71774191C66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7901" y="2610174"/>
            <a:ext cx="2448396" cy="3390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807" name="TextBox 1">
            <a:extLst>
              <a:ext uri="{FF2B5EF4-FFF2-40B4-BE49-F238E27FC236}">
                <a16:creationId xmlns:a16="http://schemas.microsoft.com/office/drawing/2014/main" id="{A4793ACF-A3A0-1941-A437-A4776A27CEC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9388" y="6308725"/>
            <a:ext cx="2281237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 b="1">
                <a:solidFill>
                  <a:schemeClr val="tx1"/>
                </a:solidFill>
                <a:latin typeface="Brush Script MT Italic" panose="03060802040406070304" pitchFamily="66" charset="77"/>
                <a:ea typeface="ＭＳ Ｐゴシック" panose="020B0600070205080204" pitchFamily="34" charset="-128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Brush Script MT Italic" panose="03060802040406070304" pitchFamily="66" charset="77"/>
                <a:ea typeface="ＭＳ Ｐゴシック" panose="020B0600070205080204" pitchFamily="34" charset="-128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Brush Script MT Italic" panose="03060802040406070304" pitchFamily="66" charset="77"/>
                <a:ea typeface="ＭＳ Ｐゴシック" panose="020B0600070205080204" pitchFamily="34" charset="-128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Brush Script MT Italic" panose="03060802040406070304" pitchFamily="66" charset="77"/>
                <a:ea typeface="ＭＳ Ｐゴシック" panose="020B0600070205080204" pitchFamily="34" charset="-128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Brush Script MT Italic" panose="03060802040406070304" pitchFamily="66" charset="77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Brush Script MT Italic" panose="03060802040406070304" pitchFamily="66" charset="77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Brush Script MT Italic" panose="03060802040406070304" pitchFamily="66" charset="77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Brush Script MT Italic" panose="03060802040406070304" pitchFamily="66" charset="77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Brush Script MT Italic" panose="03060802040406070304" pitchFamily="66" charset="77"/>
                <a:ea typeface="ＭＳ Ｐゴシック" panose="020B0600070205080204" pitchFamily="34" charset="-128"/>
              </a:defRPr>
            </a:lvl9pPr>
          </a:lstStyle>
          <a:p>
            <a:r>
              <a:rPr lang="en-US" altLang="it-IT" sz="1800" b="0">
                <a:latin typeface="Chalkboard" panose="03050602040202020205" pitchFamily="66" charset="77"/>
              </a:rPr>
              <a:t>Blasi, EA, Serpico 12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6184317-218E-5E4D-9F91-A10BC19433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02527" y="5380831"/>
            <a:ext cx="429816" cy="457200"/>
          </a:xfrm>
        </p:spPr>
        <p:txBody>
          <a:bodyPr/>
          <a:lstStyle/>
          <a:p>
            <a:fld id="{F78AB5F0-B7A0-AA4A-9627-3A5588440FBA}" type="slidenum">
              <a:rPr lang="en-US" altLang="it-IT" smtClean="0"/>
              <a:pPr/>
              <a:t>13</a:t>
            </a:fld>
            <a:endParaRPr lang="en-US" altLang="it-IT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>
            <a:extLst>
              <a:ext uri="{FF2B5EF4-FFF2-40B4-BE49-F238E27FC236}">
                <a16:creationId xmlns:a16="http://schemas.microsoft.com/office/drawing/2014/main" id="{0CA0BB2B-624A-404F-A84A-6D76977E4BD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65650" y="4471988"/>
            <a:ext cx="18097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0000" tIns="46800" rIns="90000" bIns="46800" anchor="ctr">
            <a:spAutoFit/>
          </a:bodyPr>
          <a:lstStyle/>
          <a:p>
            <a:pPr>
              <a:defRPr/>
            </a:pPr>
            <a:endParaRPr lang="en-US" b="0">
              <a:latin typeface="Comic Sans MS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39939" name="Rectangle 3">
            <a:extLst>
              <a:ext uri="{FF2B5EF4-FFF2-40B4-BE49-F238E27FC236}">
                <a16:creationId xmlns:a16="http://schemas.microsoft.com/office/drawing/2014/main" id="{FE84B9E4-7261-7C4D-9FCA-643DB7D61FF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2150" y="4765675"/>
            <a:ext cx="18097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0000" tIns="46800" rIns="90000" bIns="46800" anchor="ctr">
            <a:spAutoFit/>
          </a:bodyPr>
          <a:lstStyle/>
          <a:p>
            <a:pPr>
              <a:defRPr/>
            </a:pPr>
            <a:endParaRPr lang="en-US" b="0">
              <a:latin typeface="Comic Sans MS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39940" name="Rectangle 4">
            <a:extLst>
              <a:ext uri="{FF2B5EF4-FFF2-40B4-BE49-F238E27FC236}">
                <a16:creationId xmlns:a16="http://schemas.microsoft.com/office/drawing/2014/main" id="{899CC4E9-F332-AC46-8CD4-CA31F7B87CD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96013" y="4894263"/>
            <a:ext cx="18097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0000" tIns="46800" rIns="90000" bIns="46800" anchor="ctr">
            <a:spAutoFit/>
          </a:bodyPr>
          <a:lstStyle/>
          <a:p>
            <a:pPr>
              <a:defRPr/>
            </a:pPr>
            <a:endParaRPr lang="en-US" b="0">
              <a:latin typeface="Comic Sans MS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39941" name="Rectangle 5">
            <a:extLst>
              <a:ext uri="{FF2B5EF4-FFF2-40B4-BE49-F238E27FC236}">
                <a16:creationId xmlns:a16="http://schemas.microsoft.com/office/drawing/2014/main" id="{7FDCF27F-4551-B54D-BDC1-F23D47A2914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50925" y="4291013"/>
            <a:ext cx="18097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0000" tIns="46800" rIns="90000" bIns="46800" anchor="ctr">
            <a:spAutoFit/>
          </a:bodyPr>
          <a:lstStyle/>
          <a:p>
            <a:pPr>
              <a:defRPr/>
            </a:pPr>
            <a:endParaRPr lang="en-US" b="0">
              <a:latin typeface="Comic Sans MS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39942" name="Rectangle 6">
            <a:extLst>
              <a:ext uri="{FF2B5EF4-FFF2-40B4-BE49-F238E27FC236}">
                <a16:creationId xmlns:a16="http://schemas.microsoft.com/office/drawing/2014/main" id="{AD70E0A3-D542-824E-B945-2F49316DA77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00800" y="4114800"/>
            <a:ext cx="533400" cy="3048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46800" rIns="90000" bIns="46800" anchor="ctr">
            <a:spAutoFit/>
          </a:bodyPr>
          <a:lstStyle/>
          <a:p>
            <a:pPr>
              <a:defRPr/>
            </a:pPr>
            <a:endParaRPr lang="en-US" b="0">
              <a:latin typeface="Brush Script MT Italic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35846" name="Rectangle 8">
            <a:extLst>
              <a:ext uri="{FF2B5EF4-FFF2-40B4-BE49-F238E27FC236}">
                <a16:creationId xmlns:a16="http://schemas.microsoft.com/office/drawing/2014/main" id="{0FABD256-3F78-CA41-B99C-C1FBF2BB0806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9463" y="3105150"/>
            <a:ext cx="184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 b="1">
                <a:solidFill>
                  <a:schemeClr val="tx1"/>
                </a:solidFill>
                <a:latin typeface="Brush Script MT Italic" panose="03060802040406070304" pitchFamily="66" charset="77"/>
                <a:ea typeface="ＭＳ Ｐゴシック" panose="020B0600070205080204" pitchFamily="34" charset="-128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Brush Script MT Italic" panose="03060802040406070304" pitchFamily="66" charset="77"/>
                <a:ea typeface="ＭＳ Ｐゴシック" panose="020B0600070205080204" pitchFamily="34" charset="-128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Brush Script MT Italic" panose="03060802040406070304" pitchFamily="66" charset="77"/>
                <a:ea typeface="ＭＳ Ｐゴシック" panose="020B0600070205080204" pitchFamily="34" charset="-128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Brush Script MT Italic" panose="03060802040406070304" pitchFamily="66" charset="77"/>
                <a:ea typeface="ＭＳ Ｐゴシック" panose="020B0600070205080204" pitchFamily="34" charset="-128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Brush Script MT Italic" panose="03060802040406070304" pitchFamily="66" charset="77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Brush Script MT Italic" panose="03060802040406070304" pitchFamily="66" charset="77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Brush Script MT Italic" panose="03060802040406070304" pitchFamily="66" charset="77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Brush Script MT Italic" panose="03060802040406070304" pitchFamily="66" charset="77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Brush Script MT Italic" panose="03060802040406070304" pitchFamily="66" charset="77"/>
                <a:ea typeface="ＭＳ Ｐゴシック" panose="020B0600070205080204" pitchFamily="34" charset="-128"/>
              </a:defRPr>
            </a:lvl9pPr>
          </a:lstStyle>
          <a:p>
            <a:endParaRPr lang="it-IT" altLang="it-IT" b="0"/>
          </a:p>
        </p:txBody>
      </p:sp>
      <p:sp>
        <p:nvSpPr>
          <p:cNvPr id="35847" name="Rectangle 16">
            <a:extLst>
              <a:ext uri="{FF2B5EF4-FFF2-40B4-BE49-F238E27FC236}">
                <a16:creationId xmlns:a16="http://schemas.microsoft.com/office/drawing/2014/main" id="{7651E357-4D76-1543-87F0-BC28E2E68B4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77925" y="1306513"/>
            <a:ext cx="184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 b="1">
                <a:solidFill>
                  <a:schemeClr val="tx1"/>
                </a:solidFill>
                <a:latin typeface="Brush Script MT Italic" panose="03060802040406070304" pitchFamily="66" charset="77"/>
                <a:ea typeface="ＭＳ Ｐゴシック" panose="020B0600070205080204" pitchFamily="34" charset="-128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Brush Script MT Italic" panose="03060802040406070304" pitchFamily="66" charset="77"/>
                <a:ea typeface="ＭＳ Ｐゴシック" panose="020B0600070205080204" pitchFamily="34" charset="-128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Brush Script MT Italic" panose="03060802040406070304" pitchFamily="66" charset="77"/>
                <a:ea typeface="ＭＳ Ｐゴシック" panose="020B0600070205080204" pitchFamily="34" charset="-128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Brush Script MT Italic" panose="03060802040406070304" pitchFamily="66" charset="77"/>
                <a:ea typeface="ＭＳ Ｐゴシック" panose="020B0600070205080204" pitchFamily="34" charset="-128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Brush Script MT Italic" panose="03060802040406070304" pitchFamily="66" charset="77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Brush Script MT Italic" panose="03060802040406070304" pitchFamily="66" charset="77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Brush Script MT Italic" panose="03060802040406070304" pitchFamily="66" charset="77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Brush Script MT Italic" panose="03060802040406070304" pitchFamily="66" charset="77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Brush Script MT Italic" panose="03060802040406070304" pitchFamily="66" charset="77"/>
                <a:ea typeface="ＭＳ Ｐゴシック" panose="020B0600070205080204" pitchFamily="34" charset="-128"/>
              </a:defRPr>
            </a:lvl9pPr>
          </a:lstStyle>
          <a:p>
            <a:endParaRPr lang="it-IT" altLang="it-IT" b="0"/>
          </a:p>
        </p:txBody>
      </p:sp>
      <p:pic>
        <p:nvPicPr>
          <p:cNvPr id="35848" name="Picture 18" descr="pSpecPRL12">
            <a:extLst>
              <a:ext uri="{FF2B5EF4-FFF2-40B4-BE49-F238E27FC236}">
                <a16:creationId xmlns:a16="http://schemas.microsoft.com/office/drawing/2014/main" id="{8D7F1C4B-F2F5-0C40-8A1D-91BFC618D6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9600"/>
            <a:ext cx="1588" cy="1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49" name="Picture 9" descr="DiffCoeffPRL12">
            <a:extLst>
              <a:ext uri="{FF2B5EF4-FFF2-40B4-BE49-F238E27FC236}">
                <a16:creationId xmlns:a16="http://schemas.microsoft.com/office/drawing/2014/main" id="{DAAB5CAA-6A0C-1544-89CB-E3AED54EFF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5700" y="3848100"/>
            <a:ext cx="4176713" cy="3024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9943" name="Rectangle 7">
            <a:extLst>
              <a:ext uri="{FF2B5EF4-FFF2-40B4-BE49-F238E27FC236}">
                <a16:creationId xmlns:a16="http://schemas.microsoft.com/office/drawing/2014/main" id="{C8BA1757-A9BE-3248-99F3-92344D0D89A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76200"/>
            <a:ext cx="9144000" cy="1120775"/>
          </a:xfrm>
        </p:spPr>
        <p:txBody>
          <a:bodyPr/>
          <a:lstStyle/>
          <a:p>
            <a:pPr eaLnBrk="1" hangingPunct="1">
              <a:defRPr/>
            </a:pPr>
            <a:r>
              <a:rPr lang="en-US" sz="4000" dirty="0">
                <a:solidFill>
                  <a:srgbClr val="A72329"/>
                </a:solidFill>
                <a:latin typeface="Chalkduster"/>
                <a:cs typeface="Chalkduster"/>
              </a:rPr>
              <a:t>BREAK FROM SELF-GENERATED TURBULENCE</a:t>
            </a:r>
          </a:p>
        </p:txBody>
      </p:sp>
      <p:grpSp>
        <p:nvGrpSpPr>
          <p:cNvPr id="35851" name="Group 9">
            <a:extLst>
              <a:ext uri="{FF2B5EF4-FFF2-40B4-BE49-F238E27FC236}">
                <a16:creationId xmlns:a16="http://schemas.microsoft.com/office/drawing/2014/main" id="{F1861531-B3F1-FF43-8FC6-C8A0608C12B6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179388" y="1236663"/>
            <a:ext cx="4787900" cy="3487737"/>
            <a:chOff x="35496" y="1193725"/>
            <a:chExt cx="5238795" cy="3531419"/>
          </a:xfrm>
        </p:grpSpPr>
        <p:pic>
          <p:nvPicPr>
            <p:cNvPr id="35852" name="Picture 29" descr="pSpecPRL12">
              <a:extLst>
                <a:ext uri="{FF2B5EF4-FFF2-40B4-BE49-F238E27FC236}">
                  <a16:creationId xmlns:a16="http://schemas.microsoft.com/office/drawing/2014/main" id="{16C765D9-36DA-C54F-94F5-86C750B01EC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496" y="1193725"/>
              <a:ext cx="5238795" cy="35314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5853" name="Rectangle 19">
              <a:extLst>
                <a:ext uri="{FF2B5EF4-FFF2-40B4-BE49-F238E27FC236}">
                  <a16:creationId xmlns:a16="http://schemas.microsoft.com/office/drawing/2014/main" id="{BF8E8ED5-983A-404A-954E-B1266621671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38804" y="3772272"/>
              <a:ext cx="2026179" cy="3116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 b="1">
                  <a:solidFill>
                    <a:schemeClr val="tx1"/>
                  </a:solidFill>
                  <a:latin typeface="Brush Script MT Italic" panose="03060802040406070304" pitchFamily="66" charset="77"/>
                  <a:ea typeface="ＭＳ Ｐゴシック" panose="020B0600070205080204" pitchFamily="34" charset="-128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Brush Script MT Italic" panose="03060802040406070304" pitchFamily="66" charset="77"/>
                  <a:ea typeface="ＭＳ Ｐゴシック" panose="020B0600070205080204" pitchFamily="34" charset="-128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Brush Script MT Italic" panose="03060802040406070304" pitchFamily="66" charset="77"/>
                  <a:ea typeface="ＭＳ Ｐゴシック" panose="020B0600070205080204" pitchFamily="34" charset="-128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Brush Script MT Italic" panose="03060802040406070304" pitchFamily="66" charset="77"/>
                  <a:ea typeface="ＭＳ Ｐゴシック" panose="020B0600070205080204" pitchFamily="34" charset="-128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Brush Script MT Italic" panose="03060802040406070304" pitchFamily="66" charset="77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Brush Script MT Italic" panose="03060802040406070304" pitchFamily="66" charset="77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Brush Script MT Italic" panose="03060802040406070304" pitchFamily="66" charset="77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Brush Script MT Italic" panose="03060802040406070304" pitchFamily="66" charset="77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Brush Script MT Italic" panose="03060802040406070304" pitchFamily="66" charset="77"/>
                  <a:ea typeface="ＭＳ Ｐゴシック" panose="020B0600070205080204" pitchFamily="34" charset="-128"/>
                </a:defRPr>
              </a:lvl9pPr>
            </a:lstStyle>
            <a:p>
              <a:r>
                <a:rPr lang="en-US" altLang="it-IT" sz="1400" b="0">
                  <a:latin typeface="Chalkboard" panose="03050602040202020205" pitchFamily="66" charset="77"/>
                </a:rPr>
                <a:t>Blasi, EA, Serpico, 12</a:t>
              </a:r>
              <a:endParaRPr lang="en-US" altLang="it-IT" sz="1600" b="0">
                <a:latin typeface="Chalkboard" panose="03050602040202020205" pitchFamily="66" charset="77"/>
              </a:endParaRPr>
            </a:p>
          </p:txBody>
        </p:sp>
      </p:grp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909A829-AA09-4941-904D-86BB4FE4FF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460432" y="6629400"/>
            <a:ext cx="501824" cy="228600"/>
          </a:xfrm>
        </p:spPr>
        <p:txBody>
          <a:bodyPr/>
          <a:lstStyle/>
          <a:p>
            <a:fld id="{F78AB5F0-B7A0-AA4A-9627-3A5588440FBA}" type="slidenum">
              <a:rPr lang="en-US" altLang="it-IT" smtClean="0"/>
              <a:pPr/>
              <a:t>14</a:t>
            </a:fld>
            <a:endParaRPr lang="en-US" altLang="it-IT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>
            <a:extLst>
              <a:ext uri="{FF2B5EF4-FFF2-40B4-BE49-F238E27FC236}">
                <a16:creationId xmlns:a16="http://schemas.microsoft.com/office/drawing/2014/main" id="{7D201A2A-34AD-FD45-858C-4FF29A50CE5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65650" y="4471988"/>
            <a:ext cx="18097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0000" tIns="46800" rIns="90000" bIns="46800" anchor="ctr">
            <a:spAutoFit/>
          </a:bodyPr>
          <a:lstStyle/>
          <a:p>
            <a:pPr>
              <a:defRPr/>
            </a:pPr>
            <a:endParaRPr lang="en-US" b="0">
              <a:latin typeface="Comic Sans MS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39939" name="Rectangle 3">
            <a:extLst>
              <a:ext uri="{FF2B5EF4-FFF2-40B4-BE49-F238E27FC236}">
                <a16:creationId xmlns:a16="http://schemas.microsoft.com/office/drawing/2014/main" id="{D35D2BB5-536E-534B-A1CC-2A211DAC01A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2150" y="4765675"/>
            <a:ext cx="18097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0000" tIns="46800" rIns="90000" bIns="46800" anchor="ctr">
            <a:spAutoFit/>
          </a:bodyPr>
          <a:lstStyle/>
          <a:p>
            <a:pPr>
              <a:defRPr/>
            </a:pPr>
            <a:endParaRPr lang="en-US" b="0">
              <a:latin typeface="Comic Sans MS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39940" name="Rectangle 4">
            <a:extLst>
              <a:ext uri="{FF2B5EF4-FFF2-40B4-BE49-F238E27FC236}">
                <a16:creationId xmlns:a16="http://schemas.microsoft.com/office/drawing/2014/main" id="{B41D0105-83DC-A542-914E-D314B1F5CC26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96013" y="4894263"/>
            <a:ext cx="18097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0000" tIns="46800" rIns="90000" bIns="46800" anchor="ctr">
            <a:spAutoFit/>
          </a:bodyPr>
          <a:lstStyle/>
          <a:p>
            <a:pPr>
              <a:defRPr/>
            </a:pPr>
            <a:endParaRPr lang="en-US" b="0">
              <a:latin typeface="Comic Sans MS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39941" name="Rectangle 5">
            <a:extLst>
              <a:ext uri="{FF2B5EF4-FFF2-40B4-BE49-F238E27FC236}">
                <a16:creationId xmlns:a16="http://schemas.microsoft.com/office/drawing/2014/main" id="{21DEFA79-EA42-214B-9CC8-666E2FED9A7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50925" y="4291013"/>
            <a:ext cx="18097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0000" tIns="46800" rIns="90000" bIns="46800" anchor="ctr">
            <a:spAutoFit/>
          </a:bodyPr>
          <a:lstStyle/>
          <a:p>
            <a:pPr>
              <a:defRPr/>
            </a:pPr>
            <a:endParaRPr lang="en-US" b="0">
              <a:latin typeface="Comic Sans MS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39942" name="Rectangle 6">
            <a:extLst>
              <a:ext uri="{FF2B5EF4-FFF2-40B4-BE49-F238E27FC236}">
                <a16:creationId xmlns:a16="http://schemas.microsoft.com/office/drawing/2014/main" id="{CDAC555E-2F4D-5A41-82B2-C6F385DBCF5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00800" y="4114800"/>
            <a:ext cx="533400" cy="3048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46800" rIns="90000" bIns="46800" anchor="ctr">
            <a:spAutoFit/>
          </a:bodyPr>
          <a:lstStyle/>
          <a:p>
            <a:pPr>
              <a:defRPr/>
            </a:pPr>
            <a:endParaRPr lang="en-US" b="0">
              <a:latin typeface="Brush Script MT Italic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" name="Rectangle 8">
            <a:extLst>
              <a:ext uri="{FF2B5EF4-FFF2-40B4-BE49-F238E27FC236}">
                <a16:creationId xmlns:a16="http://schemas.microsoft.com/office/drawing/2014/main" id="{5CB1CF96-3102-3E4E-9485-7DD75FDA3DC1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9463" y="3105150"/>
            <a:ext cx="184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 b="1">
                <a:solidFill>
                  <a:schemeClr val="tx1"/>
                </a:solidFill>
                <a:latin typeface="Brush Script MT Italic" panose="03060802040406070304" pitchFamily="66" charset="77"/>
                <a:ea typeface="ＭＳ Ｐゴシック" panose="020B0600070205080204" pitchFamily="34" charset="-128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Brush Script MT Italic" panose="03060802040406070304" pitchFamily="66" charset="77"/>
                <a:ea typeface="ＭＳ Ｐゴシック" panose="020B0600070205080204" pitchFamily="34" charset="-128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Brush Script MT Italic" panose="03060802040406070304" pitchFamily="66" charset="77"/>
                <a:ea typeface="ＭＳ Ｐゴシック" panose="020B0600070205080204" pitchFamily="34" charset="-128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Brush Script MT Italic" panose="03060802040406070304" pitchFamily="66" charset="77"/>
                <a:ea typeface="ＭＳ Ｐゴシック" panose="020B0600070205080204" pitchFamily="34" charset="-128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Brush Script MT Italic" panose="03060802040406070304" pitchFamily="66" charset="77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Brush Script MT Italic" panose="03060802040406070304" pitchFamily="66" charset="77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Brush Script MT Italic" panose="03060802040406070304" pitchFamily="66" charset="77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Brush Script MT Italic" panose="03060802040406070304" pitchFamily="66" charset="77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Brush Script MT Italic" panose="03060802040406070304" pitchFamily="66" charset="77"/>
                <a:ea typeface="ＭＳ Ｐゴシック" panose="020B0600070205080204" pitchFamily="34" charset="-128"/>
              </a:defRPr>
            </a:lvl9pPr>
          </a:lstStyle>
          <a:p>
            <a:endParaRPr lang="it-IT" altLang="it-IT" b="0"/>
          </a:p>
        </p:txBody>
      </p:sp>
      <p:sp>
        <p:nvSpPr>
          <p:cNvPr id="39943" name="Rectangle 16">
            <a:extLst>
              <a:ext uri="{FF2B5EF4-FFF2-40B4-BE49-F238E27FC236}">
                <a16:creationId xmlns:a16="http://schemas.microsoft.com/office/drawing/2014/main" id="{2F72DD78-08FD-B547-A501-0E6246B1B3C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77925" y="1306513"/>
            <a:ext cx="184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 b="1">
                <a:solidFill>
                  <a:schemeClr val="tx1"/>
                </a:solidFill>
                <a:latin typeface="Brush Script MT Italic" panose="03060802040406070304" pitchFamily="66" charset="77"/>
                <a:ea typeface="ＭＳ Ｐゴシック" panose="020B0600070205080204" pitchFamily="34" charset="-128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Brush Script MT Italic" panose="03060802040406070304" pitchFamily="66" charset="77"/>
                <a:ea typeface="ＭＳ Ｐゴシック" panose="020B0600070205080204" pitchFamily="34" charset="-128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Brush Script MT Italic" panose="03060802040406070304" pitchFamily="66" charset="77"/>
                <a:ea typeface="ＭＳ Ｐゴシック" panose="020B0600070205080204" pitchFamily="34" charset="-128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Brush Script MT Italic" panose="03060802040406070304" pitchFamily="66" charset="77"/>
                <a:ea typeface="ＭＳ Ｐゴシック" panose="020B0600070205080204" pitchFamily="34" charset="-128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Brush Script MT Italic" panose="03060802040406070304" pitchFamily="66" charset="77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Brush Script MT Italic" panose="03060802040406070304" pitchFamily="66" charset="77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Brush Script MT Italic" panose="03060802040406070304" pitchFamily="66" charset="77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Brush Script MT Italic" panose="03060802040406070304" pitchFamily="66" charset="77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Brush Script MT Italic" panose="03060802040406070304" pitchFamily="66" charset="77"/>
                <a:ea typeface="ＭＳ Ｐゴシック" panose="020B0600070205080204" pitchFamily="34" charset="-128"/>
              </a:defRPr>
            </a:lvl9pPr>
          </a:lstStyle>
          <a:p>
            <a:endParaRPr lang="it-IT" altLang="it-IT" b="0"/>
          </a:p>
        </p:txBody>
      </p:sp>
      <p:pic>
        <p:nvPicPr>
          <p:cNvPr id="39944" name="Picture 18" descr="pSpecPRL12">
            <a:extLst>
              <a:ext uri="{FF2B5EF4-FFF2-40B4-BE49-F238E27FC236}">
                <a16:creationId xmlns:a16="http://schemas.microsoft.com/office/drawing/2014/main" id="{D3795111-2DAA-CE43-8E8B-24A150CD34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9600"/>
            <a:ext cx="1588" cy="1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7">
            <a:extLst>
              <a:ext uri="{FF2B5EF4-FFF2-40B4-BE49-F238E27FC236}">
                <a16:creationId xmlns:a16="http://schemas.microsoft.com/office/drawing/2014/main" id="{C0226A4C-24AE-3848-8F72-3844A6B73ED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44450"/>
            <a:ext cx="9144000" cy="544513"/>
          </a:xfrm>
        </p:spPr>
        <p:txBody>
          <a:bodyPr/>
          <a:lstStyle/>
          <a:p>
            <a:pPr eaLnBrk="1" hangingPunct="1">
              <a:defRPr/>
            </a:pPr>
            <a:r>
              <a:rPr lang="en-US" sz="4000" dirty="0">
                <a:solidFill>
                  <a:srgbClr val="A72329"/>
                </a:solidFill>
                <a:latin typeface="Chalkduster"/>
                <a:cs typeface="Chalkduster"/>
              </a:rPr>
              <a:t>TAKING ALL INTO ACCOUNT..</a:t>
            </a:r>
          </a:p>
        </p:txBody>
      </p:sp>
      <p:pic>
        <p:nvPicPr>
          <p:cNvPr id="39946" name="Picture 6" descr="ABSProtons.png">
            <a:extLst>
              <a:ext uri="{FF2B5EF4-FFF2-40B4-BE49-F238E27FC236}">
                <a16:creationId xmlns:a16="http://schemas.microsoft.com/office/drawing/2014/main" id="{2EF9686B-260E-2C49-82D7-A9F359A9FDF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49275"/>
            <a:ext cx="4549775" cy="301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947" name="Picture 7" descr="ABSHe.png">
            <a:extLst>
              <a:ext uri="{FF2B5EF4-FFF2-40B4-BE49-F238E27FC236}">
                <a16:creationId xmlns:a16="http://schemas.microsoft.com/office/drawing/2014/main" id="{B9134D1B-E271-5145-9270-6935FB7C9A6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549275"/>
            <a:ext cx="4514850" cy="300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948" name="Picture 8" descr="ABSDiff.png">
            <a:extLst>
              <a:ext uri="{FF2B5EF4-FFF2-40B4-BE49-F238E27FC236}">
                <a16:creationId xmlns:a16="http://schemas.microsoft.com/office/drawing/2014/main" id="{1B7EDE3A-7337-1A41-AAF5-0A0AD4F0CF0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25" y="3616325"/>
            <a:ext cx="4789488" cy="3197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9949" name="TextBox 1">
            <a:extLst>
              <a:ext uri="{FF2B5EF4-FFF2-40B4-BE49-F238E27FC236}">
                <a16:creationId xmlns:a16="http://schemas.microsoft.com/office/drawing/2014/main" id="{0E508CCA-B25F-554B-ADB7-9F8671DEDA3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60513" y="2492375"/>
            <a:ext cx="1274762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 b="1">
                <a:solidFill>
                  <a:schemeClr val="tx1"/>
                </a:solidFill>
                <a:latin typeface="Brush Script MT Italic" panose="03060802040406070304" pitchFamily="66" charset="77"/>
                <a:ea typeface="ＭＳ Ｐゴシック" panose="020B0600070205080204" pitchFamily="34" charset="-128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Brush Script MT Italic" panose="03060802040406070304" pitchFamily="66" charset="77"/>
                <a:ea typeface="ＭＳ Ｐゴシック" panose="020B0600070205080204" pitchFamily="34" charset="-128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Brush Script MT Italic" panose="03060802040406070304" pitchFamily="66" charset="77"/>
                <a:ea typeface="ＭＳ Ｐゴシック" panose="020B0600070205080204" pitchFamily="34" charset="-128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Brush Script MT Italic" panose="03060802040406070304" pitchFamily="66" charset="77"/>
                <a:ea typeface="ＭＳ Ｐゴシック" panose="020B0600070205080204" pitchFamily="34" charset="-128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Brush Script MT Italic" panose="03060802040406070304" pitchFamily="66" charset="77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Brush Script MT Italic" panose="03060802040406070304" pitchFamily="66" charset="77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Brush Script MT Italic" panose="03060802040406070304" pitchFamily="66" charset="77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Brush Script MT Italic" panose="03060802040406070304" pitchFamily="66" charset="77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Brush Script MT Italic" panose="03060802040406070304" pitchFamily="66" charset="77"/>
                <a:ea typeface="ＭＳ Ｐゴシック" panose="020B0600070205080204" pitchFamily="34" charset="-128"/>
              </a:defRPr>
            </a:lvl9pPr>
          </a:lstStyle>
          <a:p>
            <a:r>
              <a:rPr lang="en-US" altLang="it-IT" sz="1800" b="0">
                <a:latin typeface="Chalkboard" panose="03050602040202020205" pitchFamily="66" charset="77"/>
              </a:rPr>
              <a:t>Aloisio+ 15</a:t>
            </a:r>
          </a:p>
        </p:txBody>
      </p:sp>
      <p:sp>
        <p:nvSpPr>
          <p:cNvPr id="38926" name="TextBox 1">
            <a:extLst>
              <a:ext uri="{FF2B5EF4-FFF2-40B4-BE49-F238E27FC236}">
                <a16:creationId xmlns:a16="http://schemas.microsoft.com/office/drawing/2014/main" id="{32F9F328-1A8C-0F4C-B907-086DEED99C6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16463" y="3573463"/>
            <a:ext cx="4319587" cy="138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 b="1">
                <a:solidFill>
                  <a:schemeClr val="tx1"/>
                </a:solidFill>
                <a:latin typeface="Brush Script MT Italic" panose="03060802040406070304" pitchFamily="66" charset="77"/>
                <a:ea typeface="ＭＳ Ｐゴシック" panose="020B0600070205080204" pitchFamily="34" charset="-128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Brush Script MT Italic" panose="03060802040406070304" pitchFamily="66" charset="77"/>
                <a:ea typeface="ＭＳ Ｐゴシック" panose="020B0600070205080204" pitchFamily="34" charset="-128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Brush Script MT Italic" panose="03060802040406070304" pitchFamily="66" charset="77"/>
                <a:ea typeface="ＭＳ Ｐゴシック" panose="020B0600070205080204" pitchFamily="34" charset="-128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Brush Script MT Italic" panose="03060802040406070304" pitchFamily="66" charset="77"/>
                <a:ea typeface="ＭＳ Ｐゴシック" panose="020B0600070205080204" pitchFamily="34" charset="-128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Brush Script MT Italic" panose="03060802040406070304" pitchFamily="66" charset="77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Brush Script MT Italic" panose="03060802040406070304" pitchFamily="66" charset="77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Brush Script MT Italic" panose="03060802040406070304" pitchFamily="66" charset="77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Brush Script MT Italic" panose="03060802040406070304" pitchFamily="66" charset="77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Brush Script MT Italic" panose="03060802040406070304" pitchFamily="66" charset="77"/>
                <a:ea typeface="ＭＳ Ｐゴシック" panose="020B0600070205080204" pitchFamily="34" charset="-128"/>
              </a:defRPr>
            </a:lvl9pPr>
          </a:lstStyle>
          <a:p>
            <a:r>
              <a:rPr lang="en-US" altLang="it-IT" sz="2400">
                <a:solidFill>
                  <a:srgbClr val="FF0000"/>
                </a:solidFill>
                <a:latin typeface="Chalkduster" panose="03050602040202020205" pitchFamily="66" charset="77"/>
              </a:rPr>
              <a:t>IMPLICATION:</a:t>
            </a:r>
            <a:br>
              <a:rPr lang="en-US" altLang="it-IT" sz="2400">
                <a:solidFill>
                  <a:srgbClr val="FF0000"/>
                </a:solidFill>
                <a:latin typeface="Chalkduster" panose="03050602040202020205" pitchFamily="66" charset="77"/>
              </a:rPr>
            </a:br>
            <a:r>
              <a:rPr lang="en-US" altLang="it-IT">
                <a:latin typeface="Chalkduster" panose="03050602040202020205" pitchFamily="66" charset="77"/>
              </a:rPr>
              <a:t>AT TEV ENERGIES CRs ARE INJECTED IN THE GALAXY WITH A E</a:t>
            </a:r>
            <a:r>
              <a:rPr lang="en-US" altLang="it-IT" baseline="30000">
                <a:latin typeface="Chalkduster" panose="03050602040202020205" pitchFamily="66" charset="77"/>
              </a:rPr>
              <a:t>-2.3/2.4</a:t>
            </a:r>
            <a:r>
              <a:rPr lang="en-US" altLang="it-IT">
                <a:latin typeface="Chalkduster" panose="03050602040202020205" pitchFamily="66" charset="77"/>
              </a:rPr>
              <a:t> SPECTRUM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BCEF1F5-875D-4F4A-AB87-DF56B511728C}"/>
              </a:ext>
            </a:extLst>
          </p:cNvPr>
          <p:cNvSpPr txBox="1"/>
          <p:nvPr/>
        </p:nvSpPr>
        <p:spPr>
          <a:xfrm>
            <a:off x="4997450" y="5157788"/>
            <a:ext cx="3979863" cy="143668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marL="342900" indent="-342900" algn="l">
              <a:lnSpc>
                <a:spcPct val="120000"/>
              </a:lnSpc>
              <a:buFont typeface="Wingdings" charset="2"/>
              <a:buChar char="ü"/>
              <a:defRPr/>
            </a:pPr>
            <a:r>
              <a:rPr lang="en-US" dirty="0">
                <a:solidFill>
                  <a:srgbClr val="008000"/>
                </a:solidFill>
                <a:latin typeface="Chalkboard"/>
                <a:ea typeface="ＭＳ Ｐゴシック" charset="0"/>
                <a:cs typeface="Chalkboard"/>
              </a:rPr>
              <a:t>OK WITH AMS-02 B/C</a:t>
            </a:r>
            <a:endParaRPr lang="en-US" dirty="0">
              <a:solidFill>
                <a:schemeClr val="accent1">
                  <a:lumMod val="75000"/>
                </a:schemeClr>
              </a:solidFill>
              <a:latin typeface="Chalkboard"/>
              <a:ea typeface="ＭＳ Ｐゴシック" charset="0"/>
              <a:cs typeface="Chalkboard"/>
            </a:endParaRPr>
          </a:p>
          <a:p>
            <a:pPr marL="342900" indent="-342900" algn="l">
              <a:buFont typeface="Wingdings" charset="2"/>
              <a:buChar char="ü"/>
              <a:defRPr/>
            </a:pPr>
            <a:r>
              <a:rPr lang="en-US" dirty="0">
                <a:solidFill>
                  <a:srgbClr val="008000"/>
                </a:solidFill>
                <a:latin typeface="Chalkboard"/>
                <a:ea typeface="ＭＳ Ｐゴシック" charset="0"/>
                <a:cs typeface="Chalkboard"/>
              </a:rPr>
              <a:t>GOOD FOR ANISOTROPY</a:t>
            </a:r>
          </a:p>
          <a:p>
            <a:pPr algn="l">
              <a:defRPr/>
            </a:pPr>
            <a:r>
              <a:rPr lang="en-US" b="0" dirty="0">
                <a:latin typeface="Chalkboard"/>
                <a:ea typeface="ＭＳ Ｐゴシック" charset="0"/>
                <a:cs typeface="Chalkboard"/>
              </a:rPr>
              <a:t>(</a:t>
            </a:r>
            <a:r>
              <a:rPr lang="en-US" sz="1800" b="0" dirty="0">
                <a:latin typeface="Chalkboard"/>
                <a:ea typeface="ＭＳ Ｐゴシック" charset="0"/>
                <a:cs typeface="Chalkboard"/>
              </a:rPr>
              <a:t>e.g. </a:t>
            </a:r>
            <a:r>
              <a:rPr lang="en-US" sz="1800" b="0" dirty="0" err="1">
                <a:latin typeface="Chalkboard"/>
                <a:ea typeface="ＭＳ Ｐゴシック" charset="0"/>
                <a:cs typeface="Chalkboard"/>
              </a:rPr>
              <a:t>Blasi&amp;EA</a:t>
            </a:r>
            <a:r>
              <a:rPr lang="en-US" sz="1800" b="0" dirty="0">
                <a:latin typeface="Chalkboard"/>
                <a:ea typeface="ＭＳ Ｐゴシック" charset="0"/>
                <a:cs typeface="Chalkboard"/>
              </a:rPr>
              <a:t> 12)</a:t>
            </a:r>
            <a:endParaRPr lang="en-US" dirty="0">
              <a:latin typeface="Chalkboard"/>
              <a:ea typeface="ＭＳ Ｐゴシック" charset="0"/>
              <a:cs typeface="Chalkboard"/>
            </a:endParaRPr>
          </a:p>
          <a:p>
            <a:pPr marL="342900" indent="-342900" algn="l">
              <a:lnSpc>
                <a:spcPct val="120000"/>
              </a:lnSpc>
              <a:buFont typeface="Lucida Grande"/>
              <a:buChar char="X"/>
              <a:defRPr/>
            </a:pPr>
            <a:r>
              <a:rPr lang="en-US" dirty="0">
                <a:solidFill>
                  <a:srgbClr val="F76B1A"/>
                </a:solidFill>
                <a:latin typeface="Chalkboard"/>
                <a:ea typeface="ＭＳ Ｐゴシック" charset="0"/>
                <a:cs typeface="Chalkboard"/>
              </a:rPr>
              <a:t>BAD FOR MAX. EN. IN SNRs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064D8BB-6D51-BD45-BEC8-5BE2E1E021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462664" y="6500192"/>
            <a:ext cx="573832" cy="313358"/>
          </a:xfrm>
        </p:spPr>
        <p:txBody>
          <a:bodyPr/>
          <a:lstStyle/>
          <a:p>
            <a:fld id="{F78AB5F0-B7A0-AA4A-9627-3A5588440FBA}" type="slidenum">
              <a:rPr lang="en-US" altLang="it-IT" smtClean="0"/>
              <a:pPr/>
              <a:t>15</a:t>
            </a:fld>
            <a:endParaRPr lang="en-US" altLang="it-IT" dirty="0"/>
          </a:p>
        </p:txBody>
      </p:sp>
    </p:spTree>
    <p:extLst>
      <p:ext uri="{BB962C8B-B14F-4D97-AF65-F5344CB8AC3E}">
        <p14:creationId xmlns:p14="http://schemas.microsoft.com/office/powerpoint/2010/main" val="38426039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926" grpId="0"/>
      <p:bldP spid="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1" name="Picture 2" descr="CrSpecSpiral0">
            <a:extLst>
              <a:ext uri="{FF2B5EF4-FFF2-40B4-BE49-F238E27FC236}">
                <a16:creationId xmlns:a16="http://schemas.microsoft.com/office/drawing/2014/main" id="{DA528997-7154-ED44-BB1E-2F2D7BC48F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20713"/>
            <a:ext cx="4984750" cy="3395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03" name="Rectangle 3">
            <a:extLst>
              <a:ext uri="{FF2B5EF4-FFF2-40B4-BE49-F238E27FC236}">
                <a16:creationId xmlns:a16="http://schemas.microsoft.com/office/drawing/2014/main" id="{0F12A263-47BF-0E40-9F4A-65D8D67DBAB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79388" y="44450"/>
            <a:ext cx="8964612" cy="576263"/>
          </a:xfrm>
        </p:spPr>
        <p:txBody>
          <a:bodyPr/>
          <a:lstStyle/>
          <a:p>
            <a:pPr algn="r">
              <a:defRPr/>
            </a:pPr>
            <a:r>
              <a:rPr lang="en-US" sz="4000" dirty="0">
                <a:solidFill>
                  <a:srgbClr val="B01E37"/>
                </a:solidFill>
                <a:latin typeface="Chalkduster"/>
                <a:cs typeface="Chalkduster"/>
              </a:rPr>
              <a:t>CRs FROM DISCRETE SOURCES </a:t>
            </a:r>
          </a:p>
        </p:txBody>
      </p:sp>
      <p:pic>
        <p:nvPicPr>
          <p:cNvPr id="40963" name="Picture 5">
            <a:extLst>
              <a:ext uri="{FF2B5EF4-FFF2-40B4-BE49-F238E27FC236}">
                <a16:creationId xmlns:a16="http://schemas.microsoft.com/office/drawing/2014/main" id="{304463BC-64FB-964D-A3FB-CF60357D560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3888" y="3665538"/>
            <a:ext cx="4710112" cy="3192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05" name="Rectangle 5">
            <a:extLst>
              <a:ext uri="{FF2B5EF4-FFF2-40B4-BE49-F238E27FC236}">
                <a16:creationId xmlns:a16="http://schemas.microsoft.com/office/drawing/2014/main" id="{B5B01D98-3D53-4A4F-8A51-B3711FDAFF5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17738" y="1931988"/>
            <a:ext cx="18097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0000" tIns="46800" rIns="90000" bIns="46800" anchor="ctr">
            <a:spAutoFit/>
          </a:bodyPr>
          <a:lstStyle/>
          <a:p>
            <a:pPr>
              <a:defRPr/>
            </a:pPr>
            <a:endParaRPr lang="en-US" b="0">
              <a:latin typeface="Comic Sans MS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51206" name="Rectangle 6">
            <a:extLst>
              <a:ext uri="{FF2B5EF4-FFF2-40B4-BE49-F238E27FC236}">
                <a16:creationId xmlns:a16="http://schemas.microsoft.com/office/drawing/2014/main" id="{03A4EDAE-B326-FE45-B6B6-BB2689F1CF9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14800" y="2163763"/>
            <a:ext cx="18097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0000" tIns="46800" rIns="90000" bIns="46800" anchor="ctr">
            <a:spAutoFit/>
          </a:bodyPr>
          <a:lstStyle/>
          <a:p>
            <a:pPr>
              <a:defRPr/>
            </a:pPr>
            <a:endParaRPr lang="en-US" b="0">
              <a:latin typeface="Comic Sans MS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51207" name="Rectangle 7">
            <a:extLst>
              <a:ext uri="{FF2B5EF4-FFF2-40B4-BE49-F238E27FC236}">
                <a16:creationId xmlns:a16="http://schemas.microsoft.com/office/drawing/2014/main" id="{A5BAED99-F20D-D34B-A15D-3E3A8EC54AE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08163" y="3994150"/>
            <a:ext cx="18097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0000" tIns="46800" rIns="90000" bIns="46800" anchor="ctr">
            <a:spAutoFit/>
          </a:bodyPr>
          <a:lstStyle/>
          <a:p>
            <a:pPr>
              <a:defRPr/>
            </a:pPr>
            <a:endParaRPr lang="en-US" b="0">
              <a:latin typeface="Comic Sans MS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51208" name="Rectangle 8">
            <a:extLst>
              <a:ext uri="{FF2B5EF4-FFF2-40B4-BE49-F238E27FC236}">
                <a16:creationId xmlns:a16="http://schemas.microsoft.com/office/drawing/2014/main" id="{9C6CE7DE-5D20-864F-AFBD-A05473541DA1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76938" y="5756275"/>
            <a:ext cx="18097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0000" tIns="46800" rIns="90000" bIns="46800" anchor="ctr">
            <a:spAutoFit/>
          </a:bodyPr>
          <a:lstStyle/>
          <a:p>
            <a:pPr>
              <a:defRPr/>
            </a:pPr>
            <a:endParaRPr lang="en-US" b="0">
              <a:latin typeface="Comic Sans MS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51209" name="Rectangle 9">
            <a:extLst>
              <a:ext uri="{FF2B5EF4-FFF2-40B4-BE49-F238E27FC236}">
                <a16:creationId xmlns:a16="http://schemas.microsoft.com/office/drawing/2014/main" id="{1A6FCC4D-3E59-5545-8C0F-31775C65170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03413" y="2247900"/>
            <a:ext cx="18097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0000" tIns="46800" rIns="90000" bIns="46800" anchor="ctr">
            <a:spAutoFit/>
          </a:bodyPr>
          <a:lstStyle/>
          <a:p>
            <a:pPr>
              <a:defRPr/>
            </a:pPr>
            <a:endParaRPr lang="en-US" b="0">
              <a:latin typeface="Comic Sans MS" charset="0"/>
              <a:ea typeface="ＭＳ Ｐゴシック" charset="0"/>
              <a:cs typeface="ＭＳ Ｐゴシック" charset="0"/>
            </a:endParaRPr>
          </a:p>
        </p:txBody>
      </p:sp>
      <p:cxnSp>
        <p:nvCxnSpPr>
          <p:cNvPr id="51211" name="AutoShape 11">
            <a:extLst>
              <a:ext uri="{FF2B5EF4-FFF2-40B4-BE49-F238E27FC236}">
                <a16:creationId xmlns:a16="http://schemas.microsoft.com/office/drawing/2014/main" id="{59954765-3AED-704F-BF29-9F85442E9D87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7016750" y="6048375"/>
            <a:ext cx="0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sp>
        <p:nvSpPr>
          <p:cNvPr id="51212" name="Rectangle 12">
            <a:extLst>
              <a:ext uri="{FF2B5EF4-FFF2-40B4-BE49-F238E27FC236}">
                <a16:creationId xmlns:a16="http://schemas.microsoft.com/office/drawing/2014/main" id="{292A45AA-9F12-0841-8742-A4E3C3062AA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24088" y="1589088"/>
            <a:ext cx="18097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0000" tIns="46800" rIns="90000" bIns="46800" anchor="ctr">
            <a:spAutoFit/>
          </a:bodyPr>
          <a:lstStyle/>
          <a:p>
            <a:pPr>
              <a:defRPr/>
            </a:pPr>
            <a:endParaRPr lang="en-US" b="0">
              <a:latin typeface="Comic Sans MS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51213" name="Rectangle 13">
            <a:extLst>
              <a:ext uri="{FF2B5EF4-FFF2-40B4-BE49-F238E27FC236}">
                <a16:creationId xmlns:a16="http://schemas.microsoft.com/office/drawing/2014/main" id="{02DBF8F5-160D-474F-92BB-7437AECF0F8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52563" y="4203700"/>
            <a:ext cx="18097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0000" tIns="46800" rIns="90000" bIns="46800" anchor="ctr">
            <a:spAutoFit/>
          </a:bodyPr>
          <a:lstStyle/>
          <a:p>
            <a:pPr>
              <a:defRPr/>
            </a:pPr>
            <a:endParaRPr lang="en-US" b="0">
              <a:latin typeface="Comic Sans MS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51214" name="Rectangle 14">
            <a:extLst>
              <a:ext uri="{FF2B5EF4-FFF2-40B4-BE49-F238E27FC236}">
                <a16:creationId xmlns:a16="http://schemas.microsoft.com/office/drawing/2014/main" id="{315D3A7D-18B4-EF47-B8A2-FDD9C4B506A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81200" y="5638800"/>
            <a:ext cx="18097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0000" tIns="46800" rIns="90000" bIns="46800" anchor="ctr">
            <a:spAutoFit/>
          </a:bodyPr>
          <a:lstStyle/>
          <a:p>
            <a:pPr>
              <a:defRPr/>
            </a:pPr>
            <a:endParaRPr lang="en-US" b="0">
              <a:latin typeface="Comic Sans MS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51215" name="Rectangle 15">
            <a:extLst>
              <a:ext uri="{FF2B5EF4-FFF2-40B4-BE49-F238E27FC236}">
                <a16:creationId xmlns:a16="http://schemas.microsoft.com/office/drawing/2014/main" id="{901D6AB7-6720-5341-B9BD-907AE28C89B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75138" y="4965700"/>
            <a:ext cx="18097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0000" tIns="46800" rIns="90000" bIns="46800" anchor="ctr">
            <a:spAutoFit/>
          </a:bodyPr>
          <a:lstStyle/>
          <a:p>
            <a:pPr>
              <a:defRPr/>
            </a:pPr>
            <a:endParaRPr lang="en-US" b="0">
              <a:latin typeface="Comic Sans MS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51216" name="Rectangle 16">
            <a:extLst>
              <a:ext uri="{FF2B5EF4-FFF2-40B4-BE49-F238E27FC236}">
                <a16:creationId xmlns:a16="http://schemas.microsoft.com/office/drawing/2014/main" id="{B1602BB9-76FB-2741-A27A-467F5B6BCEA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59413" y="5408613"/>
            <a:ext cx="18097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0000" tIns="46800" rIns="90000" bIns="46800" anchor="ctr">
            <a:spAutoFit/>
          </a:bodyPr>
          <a:lstStyle/>
          <a:p>
            <a:pPr>
              <a:defRPr/>
            </a:pPr>
            <a:endParaRPr lang="en-US" b="0">
              <a:latin typeface="Comic Sans MS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51217" name="Rectangle 17">
            <a:extLst>
              <a:ext uri="{FF2B5EF4-FFF2-40B4-BE49-F238E27FC236}">
                <a16:creationId xmlns:a16="http://schemas.microsoft.com/office/drawing/2014/main" id="{22E14F08-B757-B447-8BC1-09734652842C}"/>
              </a:ext>
            </a:extLst>
          </p:cNvPr>
          <p:cNvSpPr>
            <a:spLocks noChangeArrowheads="1"/>
          </p:cNvSpPr>
          <p:nvPr/>
        </p:nvSpPr>
        <p:spPr bwMode="auto">
          <a:xfrm>
            <a:off x="982663" y="4749800"/>
            <a:ext cx="18097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0000" tIns="46800" rIns="90000" bIns="46800" anchor="ctr">
            <a:spAutoFit/>
          </a:bodyPr>
          <a:lstStyle/>
          <a:p>
            <a:pPr>
              <a:defRPr/>
            </a:pPr>
            <a:endParaRPr lang="en-US" b="0">
              <a:latin typeface="Comic Sans MS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51218" name="Rectangle 18">
            <a:extLst>
              <a:ext uri="{FF2B5EF4-FFF2-40B4-BE49-F238E27FC236}">
                <a16:creationId xmlns:a16="http://schemas.microsoft.com/office/drawing/2014/main" id="{5C6EDB6E-4AD1-1843-97B5-F0335A6D852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58900" y="3602038"/>
            <a:ext cx="18097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0000" tIns="46800" rIns="90000" bIns="46800" anchor="ctr">
            <a:spAutoFit/>
          </a:bodyPr>
          <a:lstStyle/>
          <a:p>
            <a:pPr>
              <a:defRPr/>
            </a:pPr>
            <a:endParaRPr lang="en-US" b="0">
              <a:latin typeface="Comic Sans MS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51219" name="Rectangle 19">
            <a:extLst>
              <a:ext uri="{FF2B5EF4-FFF2-40B4-BE49-F238E27FC236}">
                <a16:creationId xmlns:a16="http://schemas.microsoft.com/office/drawing/2014/main" id="{FF33CF81-0DB7-1140-A43D-110144ADC73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86363" y="5511800"/>
            <a:ext cx="18097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0000" tIns="46800" rIns="90000" bIns="46800" anchor="ctr">
            <a:spAutoFit/>
          </a:bodyPr>
          <a:lstStyle/>
          <a:p>
            <a:pPr>
              <a:defRPr/>
            </a:pPr>
            <a:endParaRPr lang="en-US" b="0">
              <a:latin typeface="Comic Sans MS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51220" name="Rectangle 20">
            <a:extLst>
              <a:ext uri="{FF2B5EF4-FFF2-40B4-BE49-F238E27FC236}">
                <a16:creationId xmlns:a16="http://schemas.microsoft.com/office/drawing/2014/main" id="{D24C5267-2E35-2040-B990-35E1006B505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83275" y="5502275"/>
            <a:ext cx="18097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0000" tIns="46800" rIns="90000" bIns="46800" anchor="ctr">
            <a:spAutoFit/>
          </a:bodyPr>
          <a:lstStyle/>
          <a:p>
            <a:pPr>
              <a:defRPr/>
            </a:pPr>
            <a:endParaRPr lang="en-US" b="0">
              <a:latin typeface="Comic Sans MS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51221" name="Oval 21">
            <a:extLst>
              <a:ext uri="{FF2B5EF4-FFF2-40B4-BE49-F238E27FC236}">
                <a16:creationId xmlns:a16="http://schemas.microsoft.com/office/drawing/2014/main" id="{421FFFD6-A1D3-854A-B705-273B0F4984BA}"/>
              </a:ext>
            </a:extLst>
          </p:cNvPr>
          <p:cNvSpPr>
            <a:spLocks noChangeArrowheads="1"/>
          </p:cNvSpPr>
          <p:nvPr/>
        </p:nvSpPr>
        <p:spPr bwMode="auto">
          <a:xfrm>
            <a:off x="7924800" y="4724400"/>
            <a:ext cx="990600" cy="1371600"/>
          </a:xfrm>
          <a:prstGeom prst="ellipse">
            <a:avLst/>
          </a:prstGeom>
          <a:solidFill>
            <a:srgbClr val="C0C0C0">
              <a:alpha val="37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46800" rIns="90000" bIns="46800" anchor="ctr">
            <a:spAutoFit/>
          </a:bodyPr>
          <a:lstStyle/>
          <a:p>
            <a:pPr>
              <a:defRPr/>
            </a:pPr>
            <a:endParaRPr lang="en-US">
              <a:latin typeface="Brush Script MT Italic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51222" name="Oval 22">
            <a:extLst>
              <a:ext uri="{FF2B5EF4-FFF2-40B4-BE49-F238E27FC236}">
                <a16:creationId xmlns:a16="http://schemas.microsoft.com/office/drawing/2014/main" id="{8468B551-915D-274D-8640-D58F69F0098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10000" y="1828800"/>
            <a:ext cx="990600" cy="1371600"/>
          </a:xfrm>
          <a:prstGeom prst="ellipse">
            <a:avLst/>
          </a:prstGeom>
          <a:solidFill>
            <a:srgbClr val="C0C0C0">
              <a:alpha val="37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46800" rIns="90000" bIns="46800" anchor="ctr">
            <a:spAutoFit/>
          </a:bodyPr>
          <a:lstStyle/>
          <a:p>
            <a:pPr>
              <a:defRPr/>
            </a:pPr>
            <a:endParaRPr lang="en-US">
              <a:latin typeface="Brush Script MT Italic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51223" name="Rectangle 23">
            <a:extLst>
              <a:ext uri="{FF2B5EF4-FFF2-40B4-BE49-F238E27FC236}">
                <a16:creationId xmlns:a16="http://schemas.microsoft.com/office/drawing/2014/main" id="{6B40835B-F168-8949-81B5-7F7B7D75D25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11838" y="2955925"/>
            <a:ext cx="2387600" cy="619125"/>
          </a:xfrm>
          <a:prstGeom prst="rect">
            <a:avLst/>
          </a:prstGeom>
          <a:noFill/>
          <a:ln w="38100">
            <a:solidFill>
              <a:schemeClr val="bg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0000" tIns="46800" rIns="90000" bIns="46800" anchor="ctr">
            <a:spAutoFit/>
          </a:bodyPr>
          <a:lstStyle/>
          <a:p>
            <a:pPr>
              <a:defRPr/>
            </a:pPr>
            <a:r>
              <a:rPr lang="en-US" sz="1600" b="0">
                <a:latin typeface="Chalkboard" charset="0"/>
                <a:ea typeface="ＭＳ Ｐゴシック" charset="0"/>
                <a:cs typeface="ＭＳ Ｐゴシック" charset="0"/>
              </a:rPr>
              <a:t>CONTRIBUTION FROM </a:t>
            </a:r>
          </a:p>
          <a:p>
            <a:pPr>
              <a:defRPr/>
            </a:pPr>
            <a:r>
              <a:rPr lang="en-US" sz="1600" b="0">
                <a:latin typeface="Chalkboard" charset="0"/>
                <a:ea typeface="ＭＳ Ｐゴシック" charset="0"/>
                <a:cs typeface="ＭＳ Ｐゴシック" charset="0"/>
              </a:rPr>
              <a:t>EXTRAGALACTIC CRs</a:t>
            </a:r>
          </a:p>
        </p:txBody>
      </p:sp>
      <p:sp>
        <p:nvSpPr>
          <p:cNvPr id="51224" name="Rectangle 24">
            <a:extLst>
              <a:ext uri="{FF2B5EF4-FFF2-40B4-BE49-F238E27FC236}">
                <a16:creationId xmlns:a16="http://schemas.microsoft.com/office/drawing/2014/main" id="{9F4F9D62-1E42-6D43-B8C5-3D358BD1C10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7038" y="4675188"/>
            <a:ext cx="18097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0000" tIns="46800" rIns="90000" bIns="46800" anchor="ctr">
            <a:spAutoFit/>
          </a:bodyPr>
          <a:lstStyle/>
          <a:p>
            <a:pPr>
              <a:defRPr/>
            </a:pPr>
            <a:endParaRPr lang="en-US" b="0">
              <a:latin typeface="Comic Sans MS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51225" name="Rectangle 25">
            <a:extLst>
              <a:ext uri="{FF2B5EF4-FFF2-40B4-BE49-F238E27FC236}">
                <a16:creationId xmlns:a16="http://schemas.microsoft.com/office/drawing/2014/main" id="{D1607907-8D31-4443-96F0-8DC09CEFBD9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19200" y="2025650"/>
            <a:ext cx="1676400" cy="143827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46800" rIns="90000" bIns="46800" anchor="ctr">
            <a:spAutoFit/>
          </a:bodyPr>
          <a:lstStyle/>
          <a:p>
            <a:pPr>
              <a:lnSpc>
                <a:spcPct val="130000"/>
              </a:lnSpc>
              <a:defRPr/>
            </a:pPr>
            <a:r>
              <a:rPr lang="en-US" sz="1800">
                <a:solidFill>
                  <a:srgbClr val="EF1D20"/>
                </a:solidFill>
                <a:latin typeface="Comic Sans MS" charset="0"/>
                <a:ea typeface="ＭＳ Ｐゴシック" charset="0"/>
                <a:cs typeface="ＭＳ Ｐゴシック" charset="0"/>
                <a:sym typeface="Symbol" charset="0"/>
              </a:rPr>
              <a:t></a:t>
            </a:r>
            <a:r>
              <a:rPr lang="en-US" sz="1800" baseline="-25000">
                <a:solidFill>
                  <a:srgbClr val="EF1D20"/>
                </a:solidFill>
                <a:latin typeface="Comic Sans MS" charset="0"/>
                <a:ea typeface="ＭＳ Ｐゴシック" charset="0"/>
                <a:cs typeface="ＭＳ Ｐゴシック" charset="0"/>
                <a:sym typeface="Symbol" charset="0"/>
              </a:rPr>
              <a:t>inj</a:t>
            </a:r>
            <a:r>
              <a:rPr lang="en-US" sz="1800">
                <a:solidFill>
                  <a:srgbClr val="EF1D20"/>
                </a:solidFill>
                <a:latin typeface="Comic Sans MS" charset="0"/>
                <a:ea typeface="ＭＳ Ｐゴシック" charset="0"/>
                <a:cs typeface="ＭＳ Ｐゴシック" charset="0"/>
                <a:sym typeface="Symbol" charset="0"/>
              </a:rPr>
              <a:t>=2.34  </a:t>
            </a:r>
          </a:p>
          <a:p>
            <a:pPr>
              <a:lnSpc>
                <a:spcPct val="130000"/>
              </a:lnSpc>
              <a:defRPr/>
            </a:pPr>
            <a:r>
              <a:rPr lang="en-US" sz="1800">
                <a:solidFill>
                  <a:srgbClr val="EF1D20"/>
                </a:solidFill>
                <a:latin typeface="Comic Sans MS" charset="0"/>
                <a:ea typeface="ＭＳ Ｐゴシック" charset="0"/>
                <a:cs typeface="ＭＳ Ｐゴシック" charset="0"/>
                <a:sym typeface="Symbol" charset="0"/>
              </a:rPr>
              <a:t> </a:t>
            </a:r>
            <a:r>
              <a:rPr lang="en-US" sz="1800" baseline="-25000">
                <a:solidFill>
                  <a:srgbClr val="EF1D20"/>
                </a:solidFill>
                <a:latin typeface="Comic Sans MS" charset="0"/>
                <a:ea typeface="ＭＳ Ｐゴシック" charset="0"/>
                <a:cs typeface="ＭＳ Ｐゴシック" charset="0"/>
                <a:sym typeface="Symbol" charset="0"/>
              </a:rPr>
              <a:t>e</a:t>
            </a:r>
            <a:r>
              <a:rPr lang="en-US" sz="1800">
                <a:solidFill>
                  <a:srgbClr val="EF1D20"/>
                </a:solidFill>
                <a:latin typeface="Comic Sans MS" charset="0"/>
                <a:ea typeface="ＭＳ Ｐゴシック" charset="0"/>
                <a:cs typeface="ＭＳ Ｐゴシック" charset="0"/>
                <a:sym typeface="Symbol" charset="0"/>
              </a:rPr>
              <a:t>=1/3</a:t>
            </a:r>
          </a:p>
          <a:p>
            <a:pPr>
              <a:lnSpc>
                <a:spcPct val="130000"/>
              </a:lnSpc>
              <a:defRPr/>
            </a:pPr>
            <a:r>
              <a:rPr lang="en-US" sz="1800">
                <a:solidFill>
                  <a:srgbClr val="1219B0"/>
                </a:solidFill>
                <a:latin typeface="Comic Sans MS" charset="0"/>
                <a:ea typeface="ＭＳ Ｐゴシック" charset="0"/>
                <a:cs typeface="ＭＳ Ｐゴシック" charset="0"/>
                <a:sym typeface="Symbol" charset="0"/>
              </a:rPr>
              <a:t></a:t>
            </a:r>
            <a:r>
              <a:rPr lang="en-US" sz="1800" baseline="-25000">
                <a:solidFill>
                  <a:srgbClr val="1219B0"/>
                </a:solidFill>
                <a:latin typeface="Comic Sans MS" charset="0"/>
                <a:ea typeface="ＭＳ Ｐゴシック" charset="0"/>
                <a:cs typeface="ＭＳ Ｐゴシック" charset="0"/>
                <a:sym typeface="Symbol" charset="0"/>
              </a:rPr>
              <a:t>inj</a:t>
            </a:r>
            <a:r>
              <a:rPr lang="en-US" sz="1800">
                <a:solidFill>
                  <a:srgbClr val="1219B0"/>
                </a:solidFill>
                <a:latin typeface="Comic Sans MS" charset="0"/>
                <a:ea typeface="ＭＳ Ｐゴシック" charset="0"/>
                <a:cs typeface="ＭＳ Ｐゴシック" charset="0"/>
                <a:sym typeface="Symbol" charset="0"/>
              </a:rPr>
              <a:t>+ </a:t>
            </a:r>
            <a:r>
              <a:rPr lang="en-US" sz="1800" baseline="-25000">
                <a:solidFill>
                  <a:srgbClr val="1219B0"/>
                </a:solidFill>
                <a:latin typeface="Comic Sans MS" charset="0"/>
                <a:ea typeface="ＭＳ Ｐゴシック" charset="0"/>
                <a:cs typeface="ＭＳ Ｐゴシック" charset="0"/>
                <a:sym typeface="Symbol" charset="0"/>
              </a:rPr>
              <a:t>e</a:t>
            </a:r>
            <a:r>
              <a:rPr lang="en-US" sz="1800">
                <a:solidFill>
                  <a:srgbClr val="1219B0"/>
                </a:solidFill>
                <a:latin typeface="Comic Sans MS" charset="0"/>
                <a:ea typeface="ＭＳ Ｐゴシック" charset="0"/>
                <a:cs typeface="ＭＳ Ｐゴシック" charset="0"/>
                <a:sym typeface="Symbol" charset="0"/>
              </a:rPr>
              <a:t>=2.67</a:t>
            </a:r>
          </a:p>
          <a:p>
            <a:pPr>
              <a:defRPr/>
            </a:pPr>
            <a:endParaRPr lang="en-US" sz="1800">
              <a:solidFill>
                <a:srgbClr val="1219B0"/>
              </a:solidFill>
              <a:latin typeface="Comic Sans MS" charset="0"/>
              <a:ea typeface="ＭＳ Ｐゴシック" charset="0"/>
              <a:cs typeface="ＭＳ Ｐゴシック" charset="0"/>
              <a:sym typeface="Symbol" charset="0"/>
            </a:endParaRPr>
          </a:p>
        </p:txBody>
      </p:sp>
      <p:cxnSp>
        <p:nvCxnSpPr>
          <p:cNvPr id="51226" name="AutoShape 26">
            <a:extLst>
              <a:ext uri="{FF2B5EF4-FFF2-40B4-BE49-F238E27FC236}">
                <a16:creationId xmlns:a16="http://schemas.microsoft.com/office/drawing/2014/main" id="{D64E14C6-EC92-1F4B-B1EA-7FE21F9FA3ED}"/>
              </a:ext>
            </a:extLst>
          </p:cNvPr>
          <p:cNvCxnSpPr>
            <a:cxnSpLocks noChangeShapeType="1"/>
            <a:stCxn id="51223" idx="1"/>
            <a:endCxn id="51222" idx="6"/>
          </p:cNvCxnSpPr>
          <p:nvPr/>
        </p:nvCxnSpPr>
        <p:spPr bwMode="auto">
          <a:xfrm rot="10800000">
            <a:off x="4800600" y="2514600"/>
            <a:ext cx="992188" cy="750888"/>
          </a:xfrm>
          <a:prstGeom prst="bentConnector3">
            <a:avLst>
              <a:gd name="adj1" fmla="val 48958"/>
            </a:avLst>
          </a:prstGeom>
          <a:noFill/>
          <a:ln w="25400">
            <a:solidFill>
              <a:schemeClr val="bg2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cxnSp>
        <p:nvCxnSpPr>
          <p:cNvPr id="51227" name="AutoShape 27">
            <a:extLst>
              <a:ext uri="{FF2B5EF4-FFF2-40B4-BE49-F238E27FC236}">
                <a16:creationId xmlns:a16="http://schemas.microsoft.com/office/drawing/2014/main" id="{EF5979E8-BAD9-BF4A-9FD9-F214A81F685F}"/>
              </a:ext>
            </a:extLst>
          </p:cNvPr>
          <p:cNvCxnSpPr>
            <a:cxnSpLocks noChangeShapeType="1"/>
            <a:stCxn id="51223" idx="2"/>
            <a:endCxn id="51221" idx="0"/>
          </p:cNvCxnSpPr>
          <p:nvPr/>
        </p:nvCxnSpPr>
        <p:spPr bwMode="auto">
          <a:xfrm rot="16200000" flipH="1">
            <a:off x="7147719" y="3452019"/>
            <a:ext cx="1130300" cy="1414462"/>
          </a:xfrm>
          <a:prstGeom prst="bentConnector3">
            <a:avLst>
              <a:gd name="adj1" fmla="val 49157"/>
            </a:avLst>
          </a:prstGeom>
          <a:noFill/>
          <a:ln w="25400">
            <a:solidFill>
              <a:schemeClr val="bg2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sp>
        <p:nvSpPr>
          <p:cNvPr id="51230" name="Rectangle 30">
            <a:extLst>
              <a:ext uri="{FF2B5EF4-FFF2-40B4-BE49-F238E27FC236}">
                <a16:creationId xmlns:a16="http://schemas.microsoft.com/office/drawing/2014/main" id="{2BFB0B88-FE04-5F4C-8047-B0774F6FB700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10200" y="981075"/>
            <a:ext cx="3733800" cy="750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46800" rIns="90000" bIns="46800" anchor="ctr">
            <a:spAutoFit/>
          </a:bodyPr>
          <a:lstStyle/>
          <a:p>
            <a:pPr>
              <a:lnSpc>
                <a:spcPct val="140000"/>
              </a:lnSpc>
              <a:defRPr/>
            </a:pPr>
            <a:r>
              <a:rPr lang="en-US" b="0" dirty="0">
                <a:solidFill>
                  <a:srgbClr val="EF1D20"/>
                </a:solidFill>
                <a:latin typeface="Comic Sans MS" charset="0"/>
                <a:ea typeface="ＭＳ Ｐゴシック" charset="0"/>
                <a:cs typeface="ＭＳ Ｐゴシック" charset="0"/>
                <a:sym typeface="Symbol" charset="0"/>
              </a:rPr>
              <a:t>N(E) E</a:t>
            </a:r>
            <a:r>
              <a:rPr lang="en-US" sz="2800" b="0" baseline="30000" dirty="0">
                <a:solidFill>
                  <a:srgbClr val="EF1D20"/>
                </a:solidFill>
                <a:latin typeface="Comic Sans MS" charset="0"/>
                <a:ea typeface="ＭＳ Ｐゴシック" charset="0"/>
                <a:cs typeface="ＭＳ Ｐゴシック" charset="0"/>
                <a:sym typeface="Symbol" charset="0"/>
              </a:rPr>
              <a:t>-</a:t>
            </a:r>
            <a:r>
              <a:rPr lang="en-US" sz="2400" b="0" baseline="30000" dirty="0">
                <a:solidFill>
                  <a:srgbClr val="EF1D20"/>
                </a:solidFill>
                <a:latin typeface="Comic Sans MS" charset="0"/>
                <a:ea typeface="ＭＳ Ｐゴシック" charset="0"/>
                <a:cs typeface="ＭＳ Ｐゴシック" charset="0"/>
                <a:sym typeface="Symbol" charset="0"/>
              </a:rPr>
              <a:t>(</a:t>
            </a:r>
            <a:r>
              <a:rPr lang="en-US" sz="2800" b="0" baseline="30000" dirty="0">
                <a:solidFill>
                  <a:srgbClr val="EF1D20"/>
                </a:solidFill>
                <a:latin typeface="Comic Sans MS" charset="0"/>
                <a:ea typeface="ＭＳ Ｐゴシック" charset="0"/>
                <a:cs typeface="ＭＳ Ｐゴシック" charset="0"/>
                <a:sym typeface="Symbol" charset="0"/>
              </a:rPr>
              <a:t></a:t>
            </a:r>
            <a:r>
              <a:rPr lang="en-US" sz="1600" b="0" baseline="30000" dirty="0" err="1">
                <a:solidFill>
                  <a:srgbClr val="EF1D20"/>
                </a:solidFill>
                <a:latin typeface="Comic Sans MS" charset="0"/>
                <a:ea typeface="ＭＳ Ｐゴシック" charset="0"/>
                <a:cs typeface="ＭＳ Ｐゴシック" charset="0"/>
                <a:sym typeface="Symbol" charset="0"/>
              </a:rPr>
              <a:t>inj</a:t>
            </a:r>
            <a:r>
              <a:rPr lang="en-US" sz="1600" b="0" baseline="30000" dirty="0">
                <a:solidFill>
                  <a:srgbClr val="EF1D20"/>
                </a:solidFill>
                <a:latin typeface="Comic Sans MS" charset="0"/>
                <a:ea typeface="ＭＳ Ｐゴシック" charset="0"/>
                <a:cs typeface="ＭＳ Ｐゴシック" charset="0"/>
                <a:sym typeface="Symbol" charset="0"/>
              </a:rPr>
              <a:t>+</a:t>
            </a:r>
            <a:r>
              <a:rPr lang="en-US" b="0" baseline="30000" dirty="0">
                <a:solidFill>
                  <a:srgbClr val="EF1D20"/>
                </a:solidFill>
                <a:latin typeface="Comic Sans MS" charset="0"/>
                <a:ea typeface="ＭＳ Ｐゴシック" charset="0"/>
                <a:cs typeface="ＭＳ Ｐゴシック" charset="0"/>
                <a:sym typeface="Symbol" charset="0"/>
              </a:rPr>
              <a:t></a:t>
            </a:r>
            <a:r>
              <a:rPr lang="en-US" sz="1600" b="0" baseline="30000" dirty="0">
                <a:solidFill>
                  <a:srgbClr val="EF1D20"/>
                </a:solidFill>
                <a:latin typeface="Comic Sans MS" charset="0"/>
                <a:ea typeface="ＭＳ Ｐゴシック" charset="0"/>
                <a:cs typeface="ＭＳ Ｐゴシック" charset="0"/>
                <a:sym typeface="Symbol" charset="0"/>
              </a:rPr>
              <a:t>e</a:t>
            </a:r>
            <a:r>
              <a:rPr lang="en-US" sz="2800" b="0" baseline="30000" dirty="0">
                <a:solidFill>
                  <a:srgbClr val="EF1D20"/>
                </a:solidFill>
                <a:latin typeface="Comic Sans MS" charset="0"/>
                <a:ea typeface="ＭＳ Ｐゴシック" charset="0"/>
                <a:cs typeface="ＭＳ Ｐゴシック" charset="0"/>
                <a:sym typeface="Symbol" charset="0"/>
              </a:rPr>
              <a:t>)</a:t>
            </a:r>
            <a:r>
              <a:rPr lang="en-US" sz="3200" b="0" dirty="0">
                <a:solidFill>
                  <a:srgbClr val="EF1D20"/>
                </a:solidFill>
                <a:latin typeface="Comic Sans MS" charset="0"/>
                <a:ea typeface="ＭＳ Ｐゴシック" charset="0"/>
                <a:cs typeface="ＭＳ Ｐゴシック" charset="0"/>
                <a:sym typeface="Symbol" charset="0"/>
              </a:rPr>
              <a:t> </a:t>
            </a:r>
            <a:r>
              <a:rPr lang="en-US" b="0" dirty="0">
                <a:solidFill>
                  <a:srgbClr val="EF1D20"/>
                </a:solidFill>
                <a:latin typeface="Comic Sans MS" charset="0"/>
                <a:ea typeface="ＭＳ Ｐゴシック" charset="0"/>
                <a:cs typeface="ＭＳ Ｐゴシック" charset="0"/>
                <a:sym typeface="Symbol" charset="0"/>
              </a:rPr>
              <a:t>   D(E)</a:t>
            </a:r>
            <a:r>
              <a:rPr lang="en-US" b="0" dirty="0" err="1">
                <a:solidFill>
                  <a:srgbClr val="EF1D20"/>
                </a:solidFill>
                <a:latin typeface="Comic Sans MS" charset="0"/>
                <a:ea typeface="ＭＳ Ｐゴシック" charset="0"/>
                <a:cs typeface="ＭＳ Ｐゴシック" charset="0"/>
                <a:sym typeface="Symbol" charset="0"/>
              </a:rPr>
              <a:t>E</a:t>
            </a:r>
            <a:r>
              <a:rPr lang="en-US" b="0" baseline="30000" dirty="0" err="1">
                <a:solidFill>
                  <a:srgbClr val="EF1D20"/>
                </a:solidFill>
                <a:latin typeface="Comic Sans MS" charset="0"/>
                <a:ea typeface="ＭＳ Ｐゴシック" charset="0"/>
                <a:cs typeface="ＭＳ Ｐゴシック" charset="0"/>
                <a:sym typeface="Symbol" charset="0"/>
              </a:rPr>
              <a:t></a:t>
            </a:r>
            <a:r>
              <a:rPr lang="en-US" sz="1600" b="0" baseline="30000" dirty="0" err="1">
                <a:solidFill>
                  <a:srgbClr val="EF1D20"/>
                </a:solidFill>
                <a:latin typeface="Comic Sans MS" charset="0"/>
                <a:ea typeface="ＭＳ Ｐゴシック" charset="0"/>
                <a:cs typeface="ＭＳ Ｐゴシック" charset="0"/>
                <a:sym typeface="Symbol" charset="0"/>
              </a:rPr>
              <a:t>e</a:t>
            </a:r>
            <a:endParaRPr lang="en-US" b="0" baseline="30000" dirty="0">
              <a:solidFill>
                <a:srgbClr val="EF1D20"/>
              </a:solidFill>
              <a:latin typeface="Comic Sans MS" charset="0"/>
              <a:ea typeface="ＭＳ Ｐゴシック" charset="0"/>
              <a:cs typeface="ＭＳ Ｐゴシック" charset="0"/>
              <a:sym typeface="Symbol" charset="0"/>
            </a:endParaRPr>
          </a:p>
        </p:txBody>
      </p:sp>
      <p:sp>
        <p:nvSpPr>
          <p:cNvPr id="51231" name="Rectangle 31">
            <a:extLst>
              <a:ext uri="{FF2B5EF4-FFF2-40B4-BE49-F238E27FC236}">
                <a16:creationId xmlns:a16="http://schemas.microsoft.com/office/drawing/2014/main" id="{12A7BB2D-870A-9148-9004-ADACCA94114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10200" y="4946650"/>
            <a:ext cx="1676400" cy="116363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46800" rIns="90000" bIns="46800" anchor="ctr">
            <a:spAutoFit/>
          </a:bodyPr>
          <a:lstStyle/>
          <a:p>
            <a:pPr>
              <a:lnSpc>
                <a:spcPct val="130000"/>
              </a:lnSpc>
              <a:defRPr/>
            </a:pPr>
            <a:r>
              <a:rPr lang="en-US" sz="1800">
                <a:solidFill>
                  <a:srgbClr val="EF1D20"/>
                </a:solidFill>
                <a:latin typeface="Comic Sans MS" charset="0"/>
                <a:ea typeface="ＭＳ Ｐゴシック" charset="0"/>
                <a:cs typeface="ＭＳ Ｐゴシック" charset="0"/>
                <a:sym typeface="Symbol" charset="0"/>
              </a:rPr>
              <a:t></a:t>
            </a:r>
            <a:r>
              <a:rPr lang="en-US" sz="1800" baseline="-25000">
                <a:solidFill>
                  <a:srgbClr val="EF1D20"/>
                </a:solidFill>
                <a:latin typeface="Comic Sans MS" charset="0"/>
                <a:ea typeface="ＭＳ Ｐゴシック" charset="0"/>
                <a:cs typeface="ＭＳ Ｐゴシック" charset="0"/>
                <a:sym typeface="Symbol" charset="0"/>
              </a:rPr>
              <a:t>inj</a:t>
            </a:r>
            <a:r>
              <a:rPr lang="en-US" sz="1800">
                <a:solidFill>
                  <a:srgbClr val="EF1D20"/>
                </a:solidFill>
                <a:latin typeface="Comic Sans MS" charset="0"/>
                <a:ea typeface="ＭＳ Ｐゴシック" charset="0"/>
                <a:cs typeface="ＭＳ Ｐゴシック" charset="0"/>
                <a:sym typeface="Symbol" charset="0"/>
              </a:rPr>
              <a:t>=2.07  </a:t>
            </a:r>
          </a:p>
          <a:p>
            <a:pPr>
              <a:lnSpc>
                <a:spcPct val="130000"/>
              </a:lnSpc>
              <a:defRPr/>
            </a:pPr>
            <a:r>
              <a:rPr lang="en-US" sz="1800">
                <a:solidFill>
                  <a:srgbClr val="EF1D20"/>
                </a:solidFill>
                <a:latin typeface="Comic Sans MS" charset="0"/>
                <a:ea typeface="ＭＳ Ｐゴシック" charset="0"/>
                <a:cs typeface="ＭＳ Ｐゴシック" charset="0"/>
                <a:sym typeface="Symbol" charset="0"/>
              </a:rPr>
              <a:t> </a:t>
            </a:r>
            <a:r>
              <a:rPr lang="en-US" sz="1800" baseline="-25000">
                <a:solidFill>
                  <a:srgbClr val="EF1D20"/>
                </a:solidFill>
                <a:latin typeface="Comic Sans MS" charset="0"/>
                <a:ea typeface="ＭＳ Ｐゴシック" charset="0"/>
                <a:cs typeface="ＭＳ Ｐゴシック" charset="0"/>
                <a:sym typeface="Symbol" charset="0"/>
              </a:rPr>
              <a:t>e</a:t>
            </a:r>
            <a:r>
              <a:rPr lang="en-US" sz="1800">
                <a:solidFill>
                  <a:srgbClr val="EF1D20"/>
                </a:solidFill>
                <a:latin typeface="Comic Sans MS" charset="0"/>
                <a:ea typeface="ＭＳ Ｐゴシック" charset="0"/>
                <a:cs typeface="ＭＳ Ｐゴシック" charset="0"/>
                <a:sym typeface="Symbol" charset="0"/>
              </a:rPr>
              <a:t>=0.6</a:t>
            </a:r>
          </a:p>
          <a:p>
            <a:pPr>
              <a:lnSpc>
                <a:spcPct val="130000"/>
              </a:lnSpc>
              <a:defRPr/>
            </a:pPr>
            <a:r>
              <a:rPr lang="en-US" sz="1800">
                <a:solidFill>
                  <a:srgbClr val="1219B0"/>
                </a:solidFill>
                <a:latin typeface="Comic Sans MS" charset="0"/>
                <a:ea typeface="ＭＳ Ｐゴシック" charset="0"/>
                <a:cs typeface="ＭＳ Ｐゴシック" charset="0"/>
                <a:sym typeface="Symbol" charset="0"/>
              </a:rPr>
              <a:t></a:t>
            </a:r>
            <a:r>
              <a:rPr lang="en-US" sz="1800" baseline="-25000">
                <a:solidFill>
                  <a:srgbClr val="1219B0"/>
                </a:solidFill>
                <a:latin typeface="Comic Sans MS" charset="0"/>
                <a:ea typeface="ＭＳ Ｐゴシック" charset="0"/>
                <a:cs typeface="ＭＳ Ｐゴシック" charset="0"/>
                <a:sym typeface="Symbol" charset="0"/>
              </a:rPr>
              <a:t>inj</a:t>
            </a:r>
            <a:r>
              <a:rPr lang="en-US" sz="1800">
                <a:solidFill>
                  <a:srgbClr val="1219B0"/>
                </a:solidFill>
                <a:latin typeface="Comic Sans MS" charset="0"/>
                <a:ea typeface="ＭＳ Ｐゴシック" charset="0"/>
                <a:cs typeface="ＭＳ Ｐゴシック" charset="0"/>
                <a:sym typeface="Symbol" charset="0"/>
              </a:rPr>
              <a:t>+ </a:t>
            </a:r>
            <a:r>
              <a:rPr lang="en-US" sz="1800" baseline="-25000">
                <a:solidFill>
                  <a:srgbClr val="1219B0"/>
                </a:solidFill>
                <a:latin typeface="Comic Sans MS" charset="0"/>
                <a:ea typeface="ＭＳ Ｐゴシック" charset="0"/>
                <a:cs typeface="ＭＳ Ｐゴシック" charset="0"/>
                <a:sym typeface="Symbol" charset="0"/>
              </a:rPr>
              <a:t>e</a:t>
            </a:r>
            <a:r>
              <a:rPr lang="en-US" sz="1800">
                <a:solidFill>
                  <a:srgbClr val="1219B0"/>
                </a:solidFill>
                <a:latin typeface="Comic Sans MS" charset="0"/>
                <a:ea typeface="ＭＳ Ｐゴシック" charset="0"/>
                <a:cs typeface="ＭＳ Ｐゴシック" charset="0"/>
                <a:sym typeface="Symbol" charset="0"/>
              </a:rPr>
              <a:t>=2.67</a:t>
            </a:r>
          </a:p>
        </p:txBody>
      </p:sp>
      <p:sp>
        <p:nvSpPr>
          <p:cNvPr id="40988" name="Rectangle 1">
            <a:extLst>
              <a:ext uri="{FF2B5EF4-FFF2-40B4-BE49-F238E27FC236}">
                <a16:creationId xmlns:a16="http://schemas.microsoft.com/office/drawing/2014/main" id="{895B41CE-497B-134A-A283-A21A97DCBB2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75463" y="2349500"/>
            <a:ext cx="1944687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 b="1">
                <a:solidFill>
                  <a:schemeClr val="tx1"/>
                </a:solidFill>
                <a:latin typeface="Brush Script MT Italic" panose="03060802040406070304" pitchFamily="66" charset="77"/>
                <a:ea typeface="ＭＳ Ｐゴシック" panose="020B0600070205080204" pitchFamily="34" charset="-128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Brush Script MT Italic" panose="03060802040406070304" pitchFamily="66" charset="77"/>
                <a:ea typeface="ＭＳ Ｐゴシック" panose="020B0600070205080204" pitchFamily="34" charset="-128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Brush Script MT Italic" panose="03060802040406070304" pitchFamily="66" charset="77"/>
                <a:ea typeface="ＭＳ Ｐゴシック" panose="020B0600070205080204" pitchFamily="34" charset="-128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Brush Script MT Italic" panose="03060802040406070304" pitchFamily="66" charset="77"/>
                <a:ea typeface="ＭＳ Ｐゴシック" panose="020B0600070205080204" pitchFamily="34" charset="-128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Brush Script MT Italic" panose="03060802040406070304" pitchFamily="66" charset="77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Brush Script MT Italic" panose="03060802040406070304" pitchFamily="66" charset="77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Brush Script MT Italic" panose="03060802040406070304" pitchFamily="66" charset="77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Brush Script MT Italic" panose="03060802040406070304" pitchFamily="66" charset="77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Brush Script MT Italic" panose="03060802040406070304" pitchFamily="66" charset="77"/>
                <a:ea typeface="ＭＳ Ｐゴシック" panose="020B0600070205080204" pitchFamily="34" charset="-128"/>
              </a:defRPr>
            </a:lvl9pPr>
          </a:lstStyle>
          <a:p>
            <a:r>
              <a:rPr lang="en-US" altLang="it-IT" b="0">
                <a:latin typeface="Chalkboard" panose="03050602040202020205" pitchFamily="66" charset="77"/>
              </a:rPr>
              <a:t>(Blasi &amp; EA, 12)</a:t>
            </a:r>
          </a:p>
        </p:txBody>
      </p:sp>
      <p:pic>
        <p:nvPicPr>
          <p:cNvPr id="40989" name="Picture 5" descr="X_Y_PosWithArms.png">
            <a:extLst>
              <a:ext uri="{FF2B5EF4-FFF2-40B4-BE49-F238E27FC236}">
                <a16:creationId xmlns:a16="http://schemas.microsoft.com/office/drawing/2014/main" id="{BAA8AEDD-CBF9-7F42-89B0-2C9D3424BD3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58" t="7974" r="4231" b="3754"/>
          <a:stretch>
            <a:fillRect/>
          </a:stretch>
        </p:blipFill>
        <p:spPr bwMode="auto">
          <a:xfrm>
            <a:off x="34925" y="4060825"/>
            <a:ext cx="3989388" cy="2824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BEEA072-3BAA-594F-B35A-C12421BCC7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174632" y="6572646"/>
            <a:ext cx="429816" cy="312738"/>
          </a:xfrm>
        </p:spPr>
        <p:txBody>
          <a:bodyPr/>
          <a:lstStyle/>
          <a:p>
            <a:fld id="{F78AB5F0-B7A0-AA4A-9627-3A5588440FBA}" type="slidenum">
              <a:rPr lang="en-US" altLang="it-IT" smtClean="0"/>
              <a:pPr/>
              <a:t>16</a:t>
            </a:fld>
            <a:endParaRPr lang="en-US" altLang="it-IT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>
            <a:extLst>
              <a:ext uri="{FF2B5EF4-FFF2-40B4-BE49-F238E27FC236}">
                <a16:creationId xmlns:a16="http://schemas.microsoft.com/office/drawing/2014/main" id="{253F48D6-2B76-2A46-BA2B-1709D2E671B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81000" y="0"/>
            <a:ext cx="8458200" cy="533400"/>
          </a:xfrm>
        </p:spPr>
        <p:txBody>
          <a:bodyPr/>
          <a:lstStyle/>
          <a:p>
            <a:pPr>
              <a:defRPr/>
            </a:pPr>
            <a:r>
              <a:rPr lang="en-US" sz="3600" dirty="0">
                <a:solidFill>
                  <a:srgbClr val="B01E37"/>
                </a:solidFill>
                <a:latin typeface="Chalkduster"/>
                <a:cs typeface="Chalkduster"/>
              </a:rPr>
              <a:t>DIFFUSION AND ANISOTROPY</a:t>
            </a:r>
            <a:endParaRPr lang="en-US" sz="4000" dirty="0">
              <a:solidFill>
                <a:srgbClr val="B01E37"/>
              </a:solidFill>
              <a:latin typeface="Chalkduster"/>
              <a:cs typeface="Chalkduster"/>
            </a:endParaRPr>
          </a:p>
        </p:txBody>
      </p:sp>
      <p:sp>
        <p:nvSpPr>
          <p:cNvPr id="63491" name="Rectangle 3">
            <a:extLst>
              <a:ext uri="{FF2B5EF4-FFF2-40B4-BE49-F238E27FC236}">
                <a16:creationId xmlns:a16="http://schemas.microsoft.com/office/drawing/2014/main" id="{027363AA-E790-BF4D-9488-FA3F2AF3AA8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17738" y="1931988"/>
            <a:ext cx="18097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0000" tIns="46800" rIns="90000" bIns="46800" anchor="ctr">
            <a:spAutoFit/>
          </a:bodyPr>
          <a:lstStyle/>
          <a:p>
            <a:pPr>
              <a:defRPr/>
            </a:pPr>
            <a:endParaRPr lang="en-US" b="0">
              <a:latin typeface="Comic Sans MS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63492" name="Rectangle 4">
            <a:extLst>
              <a:ext uri="{FF2B5EF4-FFF2-40B4-BE49-F238E27FC236}">
                <a16:creationId xmlns:a16="http://schemas.microsoft.com/office/drawing/2014/main" id="{196F4D0A-4560-494D-A512-601596D47E2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14800" y="2163763"/>
            <a:ext cx="18097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0000" tIns="46800" rIns="90000" bIns="46800" anchor="ctr">
            <a:spAutoFit/>
          </a:bodyPr>
          <a:lstStyle/>
          <a:p>
            <a:pPr>
              <a:defRPr/>
            </a:pPr>
            <a:endParaRPr lang="en-US" b="0">
              <a:latin typeface="Comic Sans MS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63493" name="Rectangle 5">
            <a:extLst>
              <a:ext uri="{FF2B5EF4-FFF2-40B4-BE49-F238E27FC236}">
                <a16:creationId xmlns:a16="http://schemas.microsoft.com/office/drawing/2014/main" id="{C3AD5749-2A4A-4A4B-B7A5-5447BA31C52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08163" y="3994150"/>
            <a:ext cx="18097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0000" tIns="46800" rIns="90000" bIns="46800" anchor="ctr">
            <a:spAutoFit/>
          </a:bodyPr>
          <a:lstStyle/>
          <a:p>
            <a:pPr>
              <a:defRPr/>
            </a:pPr>
            <a:endParaRPr lang="en-US" b="0">
              <a:latin typeface="Comic Sans MS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63494" name="Rectangle 6">
            <a:extLst>
              <a:ext uri="{FF2B5EF4-FFF2-40B4-BE49-F238E27FC236}">
                <a16:creationId xmlns:a16="http://schemas.microsoft.com/office/drawing/2014/main" id="{AFA5597F-A27D-A34C-BB39-A552C5C42DB1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76938" y="5756275"/>
            <a:ext cx="18097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0000" tIns="46800" rIns="90000" bIns="46800" anchor="ctr">
            <a:spAutoFit/>
          </a:bodyPr>
          <a:lstStyle/>
          <a:p>
            <a:pPr>
              <a:defRPr/>
            </a:pPr>
            <a:endParaRPr lang="en-US" b="0">
              <a:latin typeface="Comic Sans MS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63495" name="Rectangle 7">
            <a:extLst>
              <a:ext uri="{FF2B5EF4-FFF2-40B4-BE49-F238E27FC236}">
                <a16:creationId xmlns:a16="http://schemas.microsoft.com/office/drawing/2014/main" id="{97E7A104-0A92-8540-9979-EE586DE5229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03413" y="2247900"/>
            <a:ext cx="18097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0000" tIns="46800" rIns="90000" bIns="46800" anchor="ctr">
            <a:spAutoFit/>
          </a:bodyPr>
          <a:lstStyle/>
          <a:p>
            <a:pPr>
              <a:defRPr/>
            </a:pPr>
            <a:endParaRPr lang="en-US" b="0">
              <a:latin typeface="Comic Sans MS" charset="0"/>
              <a:ea typeface="ＭＳ Ｐゴシック" charset="0"/>
              <a:cs typeface="ＭＳ Ｐゴシック" charset="0"/>
            </a:endParaRPr>
          </a:p>
        </p:txBody>
      </p:sp>
      <p:cxnSp>
        <p:nvCxnSpPr>
          <p:cNvPr id="63497" name="AutoShape 9">
            <a:extLst>
              <a:ext uri="{FF2B5EF4-FFF2-40B4-BE49-F238E27FC236}">
                <a16:creationId xmlns:a16="http://schemas.microsoft.com/office/drawing/2014/main" id="{23D6109B-B34D-0749-B887-1F421F9E7507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7016750" y="6048375"/>
            <a:ext cx="0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sp>
        <p:nvSpPr>
          <p:cNvPr id="63498" name="Rectangle 10">
            <a:extLst>
              <a:ext uri="{FF2B5EF4-FFF2-40B4-BE49-F238E27FC236}">
                <a16:creationId xmlns:a16="http://schemas.microsoft.com/office/drawing/2014/main" id="{91801897-938C-3546-A0C8-079DBECC593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24088" y="1589088"/>
            <a:ext cx="18097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0000" tIns="46800" rIns="90000" bIns="46800" anchor="ctr">
            <a:spAutoFit/>
          </a:bodyPr>
          <a:lstStyle/>
          <a:p>
            <a:pPr>
              <a:defRPr/>
            </a:pPr>
            <a:endParaRPr lang="en-US" b="0">
              <a:latin typeface="Comic Sans MS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63499" name="Rectangle 11">
            <a:extLst>
              <a:ext uri="{FF2B5EF4-FFF2-40B4-BE49-F238E27FC236}">
                <a16:creationId xmlns:a16="http://schemas.microsoft.com/office/drawing/2014/main" id="{485EBA85-7980-2340-88D2-4F867F6795D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52563" y="4203700"/>
            <a:ext cx="18097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0000" tIns="46800" rIns="90000" bIns="46800" anchor="ctr">
            <a:spAutoFit/>
          </a:bodyPr>
          <a:lstStyle/>
          <a:p>
            <a:pPr>
              <a:defRPr/>
            </a:pPr>
            <a:endParaRPr lang="en-US" b="0">
              <a:latin typeface="Comic Sans MS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63500" name="Rectangle 12">
            <a:extLst>
              <a:ext uri="{FF2B5EF4-FFF2-40B4-BE49-F238E27FC236}">
                <a16:creationId xmlns:a16="http://schemas.microsoft.com/office/drawing/2014/main" id="{D14269A7-1B76-0947-8E52-FA18D14C8CE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81200" y="5638800"/>
            <a:ext cx="18097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0000" tIns="46800" rIns="90000" bIns="46800" anchor="ctr">
            <a:spAutoFit/>
          </a:bodyPr>
          <a:lstStyle/>
          <a:p>
            <a:pPr>
              <a:defRPr/>
            </a:pPr>
            <a:endParaRPr lang="en-US" b="0">
              <a:latin typeface="Comic Sans MS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63501" name="Rectangle 13">
            <a:extLst>
              <a:ext uri="{FF2B5EF4-FFF2-40B4-BE49-F238E27FC236}">
                <a16:creationId xmlns:a16="http://schemas.microsoft.com/office/drawing/2014/main" id="{E94BD906-FB5D-8742-8820-3E2F5FC46A6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75138" y="4965700"/>
            <a:ext cx="18097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0000" tIns="46800" rIns="90000" bIns="46800" anchor="ctr">
            <a:spAutoFit/>
          </a:bodyPr>
          <a:lstStyle/>
          <a:p>
            <a:pPr>
              <a:defRPr/>
            </a:pPr>
            <a:endParaRPr lang="en-US" b="0">
              <a:latin typeface="Comic Sans MS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63502" name="Rectangle 14">
            <a:extLst>
              <a:ext uri="{FF2B5EF4-FFF2-40B4-BE49-F238E27FC236}">
                <a16:creationId xmlns:a16="http://schemas.microsoft.com/office/drawing/2014/main" id="{95A3F5D2-718A-814B-AA1A-B55F3ECAFCA9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59413" y="5408613"/>
            <a:ext cx="18097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0000" tIns="46800" rIns="90000" bIns="46800" anchor="ctr">
            <a:spAutoFit/>
          </a:bodyPr>
          <a:lstStyle/>
          <a:p>
            <a:pPr>
              <a:defRPr/>
            </a:pPr>
            <a:endParaRPr lang="en-US" b="0">
              <a:latin typeface="Comic Sans MS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63503" name="Rectangle 15">
            <a:extLst>
              <a:ext uri="{FF2B5EF4-FFF2-40B4-BE49-F238E27FC236}">
                <a16:creationId xmlns:a16="http://schemas.microsoft.com/office/drawing/2014/main" id="{53B9E214-7E0B-5448-88C4-D11626B769B1}"/>
              </a:ext>
            </a:extLst>
          </p:cNvPr>
          <p:cNvSpPr>
            <a:spLocks noChangeArrowheads="1"/>
          </p:cNvSpPr>
          <p:nvPr/>
        </p:nvSpPr>
        <p:spPr bwMode="auto">
          <a:xfrm>
            <a:off x="982663" y="4749800"/>
            <a:ext cx="18097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0000" tIns="46800" rIns="90000" bIns="46800" anchor="ctr">
            <a:spAutoFit/>
          </a:bodyPr>
          <a:lstStyle/>
          <a:p>
            <a:pPr>
              <a:defRPr/>
            </a:pPr>
            <a:endParaRPr lang="en-US" b="0">
              <a:latin typeface="Comic Sans MS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63504" name="Rectangle 16">
            <a:extLst>
              <a:ext uri="{FF2B5EF4-FFF2-40B4-BE49-F238E27FC236}">
                <a16:creationId xmlns:a16="http://schemas.microsoft.com/office/drawing/2014/main" id="{E2483F9B-7618-6D4C-B6CC-11221C66CB3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58900" y="3602038"/>
            <a:ext cx="18097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0000" tIns="46800" rIns="90000" bIns="46800" anchor="ctr">
            <a:spAutoFit/>
          </a:bodyPr>
          <a:lstStyle/>
          <a:p>
            <a:pPr>
              <a:defRPr/>
            </a:pPr>
            <a:endParaRPr lang="en-US" b="0">
              <a:latin typeface="Comic Sans MS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63505" name="Rectangle 17">
            <a:extLst>
              <a:ext uri="{FF2B5EF4-FFF2-40B4-BE49-F238E27FC236}">
                <a16:creationId xmlns:a16="http://schemas.microsoft.com/office/drawing/2014/main" id="{315D61FF-DBCB-D441-9494-59C8E0165E86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86363" y="5511800"/>
            <a:ext cx="18097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0000" tIns="46800" rIns="90000" bIns="46800" anchor="ctr">
            <a:spAutoFit/>
          </a:bodyPr>
          <a:lstStyle/>
          <a:p>
            <a:pPr>
              <a:defRPr/>
            </a:pPr>
            <a:endParaRPr lang="en-US" b="0">
              <a:latin typeface="Comic Sans MS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63506" name="Rectangle 18">
            <a:extLst>
              <a:ext uri="{FF2B5EF4-FFF2-40B4-BE49-F238E27FC236}">
                <a16:creationId xmlns:a16="http://schemas.microsoft.com/office/drawing/2014/main" id="{71C6F123-47E3-EA48-83B1-F128EBB2F38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83275" y="5502275"/>
            <a:ext cx="18097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0000" tIns="46800" rIns="90000" bIns="46800" anchor="ctr">
            <a:spAutoFit/>
          </a:bodyPr>
          <a:lstStyle/>
          <a:p>
            <a:pPr>
              <a:defRPr/>
            </a:pPr>
            <a:endParaRPr lang="en-US" b="0">
              <a:latin typeface="Comic Sans MS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63509" name="Rectangle 21">
            <a:extLst>
              <a:ext uri="{FF2B5EF4-FFF2-40B4-BE49-F238E27FC236}">
                <a16:creationId xmlns:a16="http://schemas.microsoft.com/office/drawing/2014/main" id="{C39A3723-32D9-224A-91C2-A897CD668EC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7038" y="4675188"/>
            <a:ext cx="18097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0000" tIns="46800" rIns="90000" bIns="46800" anchor="ctr">
            <a:spAutoFit/>
          </a:bodyPr>
          <a:lstStyle/>
          <a:p>
            <a:pPr>
              <a:defRPr/>
            </a:pPr>
            <a:endParaRPr lang="en-US" b="0">
              <a:latin typeface="Comic Sans MS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63510" name="Rectangle 22">
            <a:extLst>
              <a:ext uri="{FF2B5EF4-FFF2-40B4-BE49-F238E27FC236}">
                <a16:creationId xmlns:a16="http://schemas.microsoft.com/office/drawing/2014/main" id="{5C53E1EB-4723-A646-886B-DE116C8A4AD9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67400" y="3284538"/>
            <a:ext cx="1371600" cy="36671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46800" rIns="90000" bIns="46800" anchor="ctr">
            <a:spAutoFit/>
          </a:bodyPr>
          <a:lstStyle/>
          <a:p>
            <a:pPr>
              <a:defRPr/>
            </a:pPr>
            <a:r>
              <a:rPr lang="en-US" sz="1800" dirty="0">
                <a:solidFill>
                  <a:srgbClr val="1219B0"/>
                </a:solidFill>
                <a:latin typeface="Comic Sans MS" charset="0"/>
                <a:ea typeface="ＭＳ Ｐゴシック" charset="0"/>
                <a:cs typeface="ＭＳ Ｐゴシック" charset="0"/>
                <a:sym typeface="Symbol" charset="0"/>
              </a:rPr>
              <a:t></a:t>
            </a:r>
            <a:r>
              <a:rPr lang="en-US" sz="1800" baseline="-25000" dirty="0">
                <a:solidFill>
                  <a:srgbClr val="1219B0"/>
                </a:solidFill>
                <a:latin typeface="Comic Sans MS" charset="0"/>
                <a:ea typeface="ＭＳ Ｐゴシック" charset="0"/>
                <a:cs typeface="ＭＳ Ｐゴシック" charset="0"/>
                <a:sym typeface="Symbol" charset="0"/>
              </a:rPr>
              <a:t>e</a:t>
            </a:r>
            <a:r>
              <a:rPr lang="en-US" sz="1800" dirty="0">
                <a:solidFill>
                  <a:srgbClr val="1219B0"/>
                </a:solidFill>
                <a:latin typeface="Comic Sans MS" charset="0"/>
                <a:ea typeface="ＭＳ Ｐゴシック" charset="0"/>
                <a:cs typeface="ＭＳ Ｐゴシック" charset="0"/>
                <a:sym typeface="Symbol" charset="0"/>
              </a:rPr>
              <a:t>=2.34   </a:t>
            </a:r>
          </a:p>
        </p:txBody>
      </p:sp>
      <p:grpSp>
        <p:nvGrpSpPr>
          <p:cNvPr id="43027" name="Group 2">
            <a:extLst>
              <a:ext uri="{FF2B5EF4-FFF2-40B4-BE49-F238E27FC236}">
                <a16:creationId xmlns:a16="http://schemas.microsoft.com/office/drawing/2014/main" id="{E41B9089-B853-4147-A3AC-436640FADC30}"/>
              </a:ext>
            </a:extLst>
          </p:cNvPr>
          <p:cNvGrpSpPr>
            <a:grpSpLocks/>
          </p:cNvGrpSpPr>
          <p:nvPr/>
        </p:nvGrpSpPr>
        <p:grpSpPr bwMode="auto">
          <a:xfrm>
            <a:off x="4211638" y="620713"/>
            <a:ext cx="4765675" cy="3089275"/>
            <a:chOff x="4378325" y="3733800"/>
            <a:chExt cx="4765675" cy="3089275"/>
          </a:xfrm>
        </p:grpSpPr>
        <p:pic>
          <p:nvPicPr>
            <p:cNvPr id="43033" name="Picture 25" descr="CRAnis06">
              <a:extLst>
                <a:ext uri="{FF2B5EF4-FFF2-40B4-BE49-F238E27FC236}">
                  <a16:creationId xmlns:a16="http://schemas.microsoft.com/office/drawing/2014/main" id="{B28D15F5-46A1-7C44-80AD-3AA7FC60983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78325" y="3733800"/>
              <a:ext cx="4765675" cy="30892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3515" name="Rectangle 27">
              <a:extLst>
                <a:ext uri="{FF2B5EF4-FFF2-40B4-BE49-F238E27FC236}">
                  <a16:creationId xmlns:a16="http://schemas.microsoft.com/office/drawing/2014/main" id="{58AFE323-3B82-0440-979B-0077C5920B2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562600" y="3841750"/>
              <a:ext cx="2209800" cy="80645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90000" tIns="46800" rIns="90000" bIns="46800" anchor="ctr">
              <a:spAutoFit/>
            </a:bodyPr>
            <a:lstStyle/>
            <a:p>
              <a:pPr>
                <a:lnSpc>
                  <a:spcPct val="130000"/>
                </a:lnSpc>
                <a:defRPr/>
              </a:pPr>
              <a:r>
                <a:rPr lang="en-US" sz="1800" dirty="0">
                  <a:solidFill>
                    <a:srgbClr val="EF1D20"/>
                  </a:solidFill>
                  <a:latin typeface="Comic Sans MS" charset="0"/>
                  <a:ea typeface="ＭＳ Ｐゴシック" charset="0"/>
                  <a:cs typeface="ＭＳ Ｐゴシック" charset="0"/>
                  <a:sym typeface="Symbol" charset="0"/>
                </a:rPr>
                <a:t></a:t>
              </a:r>
              <a:r>
                <a:rPr lang="en-US" sz="1800" baseline="-25000" dirty="0" err="1">
                  <a:solidFill>
                    <a:srgbClr val="EF1D20"/>
                  </a:solidFill>
                  <a:latin typeface="Comic Sans MS" charset="0"/>
                  <a:ea typeface="ＭＳ Ｐゴシック" charset="0"/>
                  <a:cs typeface="ＭＳ Ｐゴシック" charset="0"/>
                  <a:sym typeface="Symbol" charset="0"/>
                </a:rPr>
                <a:t>inj</a:t>
              </a:r>
              <a:r>
                <a:rPr lang="en-US" sz="1800" dirty="0">
                  <a:solidFill>
                    <a:srgbClr val="EF1D20"/>
                  </a:solidFill>
                  <a:latin typeface="Comic Sans MS" charset="0"/>
                  <a:ea typeface="ＭＳ Ｐゴシック" charset="0"/>
                  <a:cs typeface="ＭＳ Ｐゴシック" charset="0"/>
                  <a:sym typeface="Symbol" charset="0"/>
                </a:rPr>
                <a:t>=2.07  </a:t>
              </a:r>
              <a:r>
                <a:rPr lang="en-US" sz="1800" baseline="-25000" dirty="0">
                  <a:solidFill>
                    <a:srgbClr val="EF1D20"/>
                  </a:solidFill>
                  <a:latin typeface="Comic Sans MS" charset="0"/>
                  <a:ea typeface="ＭＳ Ｐゴシック" charset="0"/>
                  <a:cs typeface="ＭＳ Ｐゴシック" charset="0"/>
                  <a:sym typeface="Symbol" charset="0"/>
                </a:rPr>
                <a:t>e</a:t>
              </a:r>
              <a:r>
                <a:rPr lang="en-US" sz="1800" dirty="0">
                  <a:solidFill>
                    <a:srgbClr val="EF1D20"/>
                  </a:solidFill>
                  <a:latin typeface="Comic Sans MS" charset="0"/>
                  <a:ea typeface="ＭＳ Ｐゴシック" charset="0"/>
                  <a:cs typeface="ＭＳ Ｐゴシック" charset="0"/>
                  <a:sym typeface="Symbol" charset="0"/>
                </a:rPr>
                <a:t>=0.6</a:t>
              </a:r>
            </a:p>
            <a:p>
              <a:pPr>
                <a:lnSpc>
                  <a:spcPct val="130000"/>
                </a:lnSpc>
                <a:defRPr/>
              </a:pPr>
              <a:r>
                <a:rPr lang="en-US" sz="1800" dirty="0">
                  <a:solidFill>
                    <a:srgbClr val="1219B0"/>
                  </a:solidFill>
                  <a:latin typeface="Comic Sans MS" charset="0"/>
                  <a:ea typeface="ＭＳ Ｐゴシック" charset="0"/>
                  <a:cs typeface="ＭＳ Ｐゴシック" charset="0"/>
                  <a:sym typeface="Symbol" charset="0"/>
                </a:rPr>
                <a:t></a:t>
              </a:r>
              <a:r>
                <a:rPr lang="en-US" sz="1800" baseline="-25000" dirty="0" err="1">
                  <a:solidFill>
                    <a:srgbClr val="1219B0"/>
                  </a:solidFill>
                  <a:latin typeface="Comic Sans MS" charset="0"/>
                  <a:ea typeface="ＭＳ Ｐゴシック" charset="0"/>
                  <a:cs typeface="ＭＳ Ｐゴシック" charset="0"/>
                  <a:sym typeface="Symbol" charset="0"/>
                </a:rPr>
                <a:t>inj</a:t>
              </a:r>
              <a:r>
                <a:rPr lang="en-US" sz="1800" dirty="0">
                  <a:solidFill>
                    <a:srgbClr val="1219B0"/>
                  </a:solidFill>
                  <a:latin typeface="Comic Sans MS" charset="0"/>
                  <a:ea typeface="ＭＳ Ｐゴシック" charset="0"/>
                  <a:cs typeface="ＭＳ Ｐゴシック" charset="0"/>
                  <a:sym typeface="Symbol" charset="0"/>
                </a:rPr>
                <a:t>+ </a:t>
              </a:r>
              <a:r>
                <a:rPr lang="en-US" sz="1800" baseline="-25000" dirty="0">
                  <a:solidFill>
                    <a:srgbClr val="1219B0"/>
                  </a:solidFill>
                  <a:latin typeface="Comic Sans MS" charset="0"/>
                  <a:ea typeface="ＭＳ Ｐゴシック" charset="0"/>
                  <a:cs typeface="ＭＳ Ｐゴシック" charset="0"/>
                  <a:sym typeface="Symbol" charset="0"/>
                </a:rPr>
                <a:t>e</a:t>
              </a:r>
              <a:r>
                <a:rPr lang="en-US" sz="1800" dirty="0">
                  <a:solidFill>
                    <a:srgbClr val="1219B0"/>
                  </a:solidFill>
                  <a:latin typeface="Comic Sans MS" charset="0"/>
                  <a:ea typeface="ＭＳ Ｐゴシック" charset="0"/>
                  <a:cs typeface="ＭＳ Ｐゴシック" charset="0"/>
                  <a:sym typeface="Symbol" charset="0"/>
                </a:rPr>
                <a:t>=2.67</a:t>
              </a:r>
            </a:p>
          </p:txBody>
        </p:sp>
      </p:grpSp>
      <p:sp>
        <p:nvSpPr>
          <p:cNvPr id="63516" name="Rectangle 28">
            <a:extLst>
              <a:ext uri="{FF2B5EF4-FFF2-40B4-BE49-F238E27FC236}">
                <a16:creationId xmlns:a16="http://schemas.microsoft.com/office/drawing/2014/main" id="{A9220FFF-238F-1045-A719-A7F802B55BD0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92725" y="3716338"/>
            <a:ext cx="3600450" cy="3081337"/>
          </a:xfrm>
          <a:prstGeom prst="rect">
            <a:avLst/>
          </a:prstGeom>
          <a:noFill/>
          <a:ln w="38100">
            <a:solidFill>
              <a:schemeClr val="hlink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46800" rIns="90000" bIns="46800" anchor="ctr">
            <a:spAutoFit/>
          </a:bodyPr>
          <a:lstStyle/>
          <a:p>
            <a:pPr>
              <a:buFont typeface="Wingdings" charset="0"/>
              <a:buChar char="§"/>
              <a:defRPr/>
            </a:pPr>
            <a:r>
              <a:rPr lang="en-US" dirty="0">
                <a:solidFill>
                  <a:srgbClr val="1219B0"/>
                </a:solidFill>
                <a:latin typeface="Chalkboard" charset="0"/>
                <a:ea typeface="ＭＳ Ｐゴシック" charset="0"/>
                <a:cs typeface="ＭＳ Ｐゴシック" charset="0"/>
              </a:rPr>
              <a:t>ANISITROPY IS TOO LARGE </a:t>
            </a:r>
          </a:p>
          <a:p>
            <a:pPr>
              <a:buFont typeface="Wingdings" charset="0"/>
              <a:buNone/>
              <a:defRPr/>
            </a:pPr>
            <a:r>
              <a:rPr lang="en-US" dirty="0">
                <a:solidFill>
                  <a:srgbClr val="1219B0"/>
                </a:solidFill>
                <a:latin typeface="Chalkboard" charset="0"/>
                <a:ea typeface="ＭＳ Ｐゴシック" charset="0"/>
                <a:cs typeface="ＭＳ Ｐゴシック" charset="0"/>
              </a:rPr>
              <a:t>FOR </a:t>
            </a:r>
            <a:r>
              <a:rPr lang="en-US" dirty="0">
                <a:solidFill>
                  <a:srgbClr val="1219B0"/>
                </a:solidFill>
                <a:latin typeface="Chalkboard" charset="0"/>
                <a:ea typeface="ＭＳ Ｐゴシック" charset="0"/>
                <a:cs typeface="ＭＳ Ｐゴシック" charset="0"/>
                <a:sym typeface="Symbol" charset="0"/>
              </a:rPr>
              <a:t></a:t>
            </a:r>
            <a:r>
              <a:rPr lang="en-US" dirty="0">
                <a:solidFill>
                  <a:srgbClr val="1219B0"/>
                </a:solidFill>
                <a:latin typeface="Chalkboard" charset="0"/>
                <a:ea typeface="ＭＳ Ｐゴシック" charset="0"/>
                <a:cs typeface="ＭＳ Ｐゴシック" charset="0"/>
              </a:rPr>
              <a:t>=0.6</a:t>
            </a:r>
          </a:p>
          <a:p>
            <a:pPr>
              <a:buFont typeface="Wingdings" charset="0"/>
              <a:buNone/>
              <a:defRPr/>
            </a:pPr>
            <a:r>
              <a:rPr lang="en-US" sz="1800" b="0" dirty="0">
                <a:latin typeface="Chalkboard" charset="0"/>
                <a:ea typeface="ＭＳ Ｐゴシック" charset="0"/>
                <a:cs typeface="ＭＳ Ｐゴシック" charset="0"/>
              </a:rPr>
              <a:t>(</a:t>
            </a:r>
            <a:r>
              <a:rPr lang="en-US" sz="1800" b="0" dirty="0" err="1">
                <a:latin typeface="Chalkboard" charset="0"/>
                <a:ea typeface="ＭＳ Ｐゴシック" charset="0"/>
                <a:cs typeface="ＭＳ Ｐゴシック" charset="0"/>
              </a:rPr>
              <a:t>Blasi</a:t>
            </a:r>
            <a:r>
              <a:rPr lang="en-US" sz="1800" b="0" dirty="0">
                <a:latin typeface="Chalkboard" charset="0"/>
                <a:ea typeface="ＭＳ Ｐゴシック" charset="0"/>
                <a:cs typeface="ＭＳ Ｐゴシック" charset="0"/>
              </a:rPr>
              <a:t> &amp; EA 12b, </a:t>
            </a:r>
            <a:r>
              <a:rPr lang="en-US" sz="1800" b="0" dirty="0" err="1">
                <a:latin typeface="Chalkboard" charset="0"/>
                <a:ea typeface="ＭＳ Ｐゴシック" charset="0"/>
                <a:cs typeface="ＭＳ Ｐゴシック" charset="0"/>
              </a:rPr>
              <a:t>Ptuskin</a:t>
            </a:r>
            <a:r>
              <a:rPr lang="en-US" sz="1800" b="0" dirty="0">
                <a:latin typeface="Chalkboard" charset="0"/>
                <a:ea typeface="ＭＳ Ｐゴシック" charset="0"/>
                <a:cs typeface="ＭＳ Ｐゴシック" charset="0"/>
              </a:rPr>
              <a:t> et al 07, </a:t>
            </a:r>
            <a:r>
              <a:rPr lang="en-US" sz="1800" b="0" dirty="0" err="1">
                <a:latin typeface="Chalkboard" charset="0"/>
                <a:ea typeface="ＭＳ Ｐゴシック" charset="0"/>
                <a:cs typeface="ＭＳ Ｐゴシック" charset="0"/>
              </a:rPr>
              <a:t>Sveshnikova</a:t>
            </a:r>
            <a:r>
              <a:rPr lang="en-US" sz="1800" b="0" dirty="0">
                <a:latin typeface="Chalkboard" charset="0"/>
                <a:ea typeface="ＭＳ Ｐゴシック" charset="0"/>
                <a:cs typeface="ＭＳ Ｐゴシック" charset="0"/>
              </a:rPr>
              <a:t> et al 13, Pohl &amp; </a:t>
            </a:r>
            <a:r>
              <a:rPr lang="en-US" sz="1800" b="0" dirty="0" err="1">
                <a:latin typeface="Chalkboard" charset="0"/>
                <a:ea typeface="ＭＳ Ｐゴシック" charset="0"/>
                <a:cs typeface="ＭＳ Ｐゴシック" charset="0"/>
              </a:rPr>
              <a:t>Eichler</a:t>
            </a:r>
            <a:r>
              <a:rPr lang="en-US" sz="1800" b="0" dirty="0">
                <a:latin typeface="Chalkboard" charset="0"/>
                <a:ea typeface="ＭＳ Ｐゴシック" charset="0"/>
                <a:cs typeface="ＭＳ Ｐゴシック" charset="0"/>
              </a:rPr>
              <a:t> 13)</a:t>
            </a:r>
          </a:p>
          <a:p>
            <a:pPr>
              <a:buFont typeface="Wingdings" charset="0"/>
              <a:buChar char="§"/>
              <a:defRPr/>
            </a:pPr>
            <a:r>
              <a:rPr lang="en-US" dirty="0">
                <a:latin typeface="Chalkboard" charset="0"/>
                <a:ea typeface="ＭＳ Ｐゴシック" charset="0"/>
                <a:cs typeface="ＭＳ Ｐゴシック" charset="0"/>
              </a:rPr>
              <a:t>FOR </a:t>
            </a:r>
            <a:r>
              <a:rPr lang="en-US" dirty="0">
                <a:latin typeface="Chalkboard" charset="0"/>
                <a:ea typeface="ＭＳ Ｐゴシック" charset="0"/>
                <a:cs typeface="ＭＳ Ｐゴシック" charset="0"/>
                <a:sym typeface="Symbol" charset="0"/>
              </a:rPr>
              <a:t></a:t>
            </a:r>
            <a:r>
              <a:rPr lang="en-US" dirty="0">
                <a:latin typeface="Chalkboard" charset="0"/>
                <a:ea typeface="ＭＳ Ｐゴシック" charset="0"/>
                <a:cs typeface="ＭＳ Ｐゴシック" charset="0"/>
              </a:rPr>
              <a:t>=1/3 CONFIGURATIONS</a:t>
            </a:r>
          </a:p>
          <a:p>
            <a:pPr>
              <a:buFont typeface="Wingdings" charset="0"/>
              <a:buNone/>
              <a:defRPr/>
            </a:pPr>
            <a:r>
              <a:rPr lang="en-US" dirty="0">
                <a:latin typeface="Chalkboard" charset="0"/>
                <a:ea typeface="ＭＳ Ｐゴシック" charset="0"/>
                <a:cs typeface="ＭＳ Ｐゴシック" charset="0"/>
              </a:rPr>
              <a:t>THAT RESEMBLE THE DATA CAN BE FOUND</a:t>
            </a:r>
            <a:endParaRPr lang="en-US" dirty="0">
              <a:solidFill>
                <a:srgbClr val="EF1D20"/>
              </a:solidFill>
              <a:latin typeface="Chalkboard Bold" charset="0"/>
              <a:ea typeface="ＭＳ Ｐゴシック" charset="0"/>
              <a:cs typeface="ＭＳ Ｐゴシック" charset="0"/>
            </a:endParaRPr>
          </a:p>
        </p:txBody>
      </p:sp>
      <p:pic>
        <p:nvPicPr>
          <p:cNvPr id="43029" name="Picture 5" descr="X_Y_PosWithArms.png">
            <a:extLst>
              <a:ext uri="{FF2B5EF4-FFF2-40B4-BE49-F238E27FC236}">
                <a16:creationId xmlns:a16="http://schemas.microsoft.com/office/drawing/2014/main" id="{1A56354B-B0FF-EE47-A1E5-6EA782AAA68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58" t="7974" r="4231" b="3754"/>
          <a:stretch>
            <a:fillRect/>
          </a:stretch>
        </p:blipFill>
        <p:spPr bwMode="auto">
          <a:xfrm>
            <a:off x="79375" y="531813"/>
            <a:ext cx="3987800" cy="282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43030" name="Group 1">
            <a:extLst>
              <a:ext uri="{FF2B5EF4-FFF2-40B4-BE49-F238E27FC236}">
                <a16:creationId xmlns:a16="http://schemas.microsoft.com/office/drawing/2014/main" id="{CCABA320-87B6-A34D-846A-A21E14F1A337}"/>
              </a:ext>
            </a:extLst>
          </p:cNvPr>
          <p:cNvGrpSpPr>
            <a:grpSpLocks/>
          </p:cNvGrpSpPr>
          <p:nvPr/>
        </p:nvGrpSpPr>
        <p:grpSpPr bwMode="auto">
          <a:xfrm>
            <a:off x="107950" y="3500438"/>
            <a:ext cx="4718050" cy="3227387"/>
            <a:chOff x="6350" y="609600"/>
            <a:chExt cx="4718050" cy="3227388"/>
          </a:xfrm>
        </p:grpSpPr>
        <p:pic>
          <p:nvPicPr>
            <p:cNvPr id="43031" name="Picture 24" descr="CRAnis03">
              <a:extLst>
                <a:ext uri="{FF2B5EF4-FFF2-40B4-BE49-F238E27FC236}">
                  <a16:creationId xmlns:a16="http://schemas.microsoft.com/office/drawing/2014/main" id="{D0935EFD-FA04-A544-B692-3DB4AD785C8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50" y="609600"/>
              <a:ext cx="4718050" cy="32273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3514" name="Rectangle 26">
              <a:extLst>
                <a:ext uri="{FF2B5EF4-FFF2-40B4-BE49-F238E27FC236}">
                  <a16:creationId xmlns:a16="http://schemas.microsoft.com/office/drawing/2014/main" id="{FB67B2B3-738A-0F45-B020-B7BEF9654F0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66800" y="685800"/>
              <a:ext cx="2209800" cy="80645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90000" tIns="46800" rIns="90000" bIns="46800" anchor="ctr">
              <a:spAutoFit/>
            </a:bodyPr>
            <a:lstStyle/>
            <a:p>
              <a:pPr>
                <a:lnSpc>
                  <a:spcPct val="130000"/>
                </a:lnSpc>
                <a:defRPr/>
              </a:pPr>
              <a:r>
                <a:rPr lang="en-US" sz="1800" dirty="0">
                  <a:solidFill>
                    <a:srgbClr val="EF1D20"/>
                  </a:solidFill>
                  <a:latin typeface="Comic Sans MS" charset="0"/>
                  <a:ea typeface="ＭＳ Ｐゴシック" charset="0"/>
                  <a:cs typeface="ＭＳ Ｐゴシック" charset="0"/>
                  <a:sym typeface="Symbol" charset="0"/>
                </a:rPr>
                <a:t></a:t>
              </a:r>
              <a:r>
                <a:rPr lang="en-US" sz="1800" baseline="-25000" dirty="0" err="1">
                  <a:solidFill>
                    <a:srgbClr val="EF1D20"/>
                  </a:solidFill>
                  <a:latin typeface="Comic Sans MS" charset="0"/>
                  <a:ea typeface="ＭＳ Ｐゴシック" charset="0"/>
                  <a:cs typeface="ＭＳ Ｐゴシック" charset="0"/>
                  <a:sym typeface="Symbol" charset="0"/>
                </a:rPr>
                <a:t>inj</a:t>
              </a:r>
              <a:r>
                <a:rPr lang="en-US" sz="1800" dirty="0">
                  <a:solidFill>
                    <a:srgbClr val="EF1D20"/>
                  </a:solidFill>
                  <a:latin typeface="Comic Sans MS" charset="0"/>
                  <a:ea typeface="ＭＳ Ｐゴシック" charset="0"/>
                  <a:cs typeface="ＭＳ Ｐゴシック" charset="0"/>
                  <a:sym typeface="Symbol" charset="0"/>
                </a:rPr>
                <a:t>=2.34  </a:t>
              </a:r>
              <a:r>
                <a:rPr lang="en-US" sz="1800" baseline="-25000" dirty="0">
                  <a:solidFill>
                    <a:srgbClr val="EF1D20"/>
                  </a:solidFill>
                  <a:latin typeface="Comic Sans MS" charset="0"/>
                  <a:ea typeface="ＭＳ Ｐゴシック" charset="0"/>
                  <a:cs typeface="ＭＳ Ｐゴシック" charset="0"/>
                  <a:sym typeface="Symbol" charset="0"/>
                </a:rPr>
                <a:t>e</a:t>
              </a:r>
              <a:r>
                <a:rPr lang="en-US" sz="1800" dirty="0">
                  <a:solidFill>
                    <a:srgbClr val="EF1D20"/>
                  </a:solidFill>
                  <a:latin typeface="Comic Sans MS" charset="0"/>
                  <a:ea typeface="ＭＳ Ｐゴシック" charset="0"/>
                  <a:cs typeface="ＭＳ Ｐゴシック" charset="0"/>
                  <a:sym typeface="Symbol" charset="0"/>
                </a:rPr>
                <a:t>=1/3</a:t>
              </a:r>
            </a:p>
            <a:p>
              <a:pPr>
                <a:lnSpc>
                  <a:spcPct val="130000"/>
                </a:lnSpc>
                <a:defRPr/>
              </a:pPr>
              <a:r>
                <a:rPr lang="en-US" sz="1800" dirty="0">
                  <a:solidFill>
                    <a:srgbClr val="1219B0"/>
                  </a:solidFill>
                  <a:latin typeface="Comic Sans MS" charset="0"/>
                  <a:ea typeface="ＭＳ Ｐゴシック" charset="0"/>
                  <a:cs typeface="ＭＳ Ｐゴシック" charset="0"/>
                  <a:sym typeface="Symbol" charset="0"/>
                </a:rPr>
                <a:t></a:t>
              </a:r>
              <a:r>
                <a:rPr lang="en-US" sz="1800" baseline="-25000" dirty="0" err="1">
                  <a:solidFill>
                    <a:srgbClr val="1219B0"/>
                  </a:solidFill>
                  <a:latin typeface="Comic Sans MS" charset="0"/>
                  <a:ea typeface="ＭＳ Ｐゴシック" charset="0"/>
                  <a:cs typeface="ＭＳ Ｐゴシック" charset="0"/>
                  <a:sym typeface="Symbol" charset="0"/>
                </a:rPr>
                <a:t>inj</a:t>
              </a:r>
              <a:r>
                <a:rPr lang="en-US" sz="1800" dirty="0">
                  <a:solidFill>
                    <a:srgbClr val="1219B0"/>
                  </a:solidFill>
                  <a:latin typeface="Comic Sans MS" charset="0"/>
                  <a:ea typeface="ＭＳ Ｐゴシック" charset="0"/>
                  <a:cs typeface="ＭＳ Ｐゴシック" charset="0"/>
                  <a:sym typeface="Symbol" charset="0"/>
                </a:rPr>
                <a:t>+ </a:t>
              </a:r>
              <a:r>
                <a:rPr lang="en-US" sz="1800" baseline="-25000" dirty="0">
                  <a:solidFill>
                    <a:srgbClr val="1219B0"/>
                  </a:solidFill>
                  <a:latin typeface="Comic Sans MS" charset="0"/>
                  <a:ea typeface="ＭＳ Ｐゴシック" charset="0"/>
                  <a:cs typeface="ＭＳ Ｐゴシック" charset="0"/>
                  <a:sym typeface="Symbol" charset="0"/>
                </a:rPr>
                <a:t>e</a:t>
              </a:r>
              <a:r>
                <a:rPr lang="en-US" sz="1800" dirty="0">
                  <a:solidFill>
                    <a:srgbClr val="1219B0"/>
                  </a:solidFill>
                  <a:latin typeface="Comic Sans MS" charset="0"/>
                  <a:ea typeface="ＭＳ Ｐゴシック" charset="0"/>
                  <a:cs typeface="ＭＳ Ｐゴシック" charset="0"/>
                  <a:sym typeface="Symbol" charset="0"/>
                </a:rPr>
                <a:t>=2.67</a:t>
              </a:r>
            </a:p>
          </p:txBody>
        </p:sp>
      </p:grp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2AEA6B5-685D-2B43-8AD1-A661DC4FFB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4153" y="6474559"/>
            <a:ext cx="501824" cy="276944"/>
          </a:xfrm>
        </p:spPr>
        <p:txBody>
          <a:bodyPr/>
          <a:lstStyle/>
          <a:p>
            <a:fld id="{F78AB5F0-B7A0-AA4A-9627-3A5588440FBA}" type="slidenum">
              <a:rPr lang="en-US" altLang="it-IT" smtClean="0"/>
              <a:pPr/>
              <a:t>17</a:t>
            </a:fld>
            <a:endParaRPr lang="en-US" altLang="it-IT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>
            <a:extLst>
              <a:ext uri="{FF2B5EF4-FFF2-40B4-BE49-F238E27FC236}">
                <a16:creationId xmlns:a16="http://schemas.microsoft.com/office/drawing/2014/main" id="{ABECAAFA-758B-AA42-A676-E01905471C0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65650" y="4471988"/>
            <a:ext cx="18097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0000" tIns="46800" rIns="90000" bIns="46800" anchor="ctr">
            <a:spAutoFit/>
          </a:bodyPr>
          <a:lstStyle/>
          <a:p>
            <a:pPr>
              <a:defRPr/>
            </a:pPr>
            <a:endParaRPr lang="en-US" b="0">
              <a:latin typeface="Comic Sans MS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39939" name="Rectangle 3">
            <a:extLst>
              <a:ext uri="{FF2B5EF4-FFF2-40B4-BE49-F238E27FC236}">
                <a16:creationId xmlns:a16="http://schemas.microsoft.com/office/drawing/2014/main" id="{F59E4B1F-A6C9-414D-B7D9-40ED542C4A2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2150" y="4765675"/>
            <a:ext cx="18097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0000" tIns="46800" rIns="90000" bIns="46800" anchor="ctr">
            <a:spAutoFit/>
          </a:bodyPr>
          <a:lstStyle/>
          <a:p>
            <a:pPr>
              <a:defRPr/>
            </a:pPr>
            <a:endParaRPr lang="en-US" b="0">
              <a:latin typeface="Comic Sans MS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39940" name="Rectangle 4">
            <a:extLst>
              <a:ext uri="{FF2B5EF4-FFF2-40B4-BE49-F238E27FC236}">
                <a16:creationId xmlns:a16="http://schemas.microsoft.com/office/drawing/2014/main" id="{15B09225-8E4D-9A4E-9BB3-4D0C557B65E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96013" y="4894263"/>
            <a:ext cx="18097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0000" tIns="46800" rIns="90000" bIns="46800" anchor="ctr">
            <a:spAutoFit/>
          </a:bodyPr>
          <a:lstStyle/>
          <a:p>
            <a:pPr>
              <a:defRPr/>
            </a:pPr>
            <a:endParaRPr lang="en-US" b="0">
              <a:latin typeface="Comic Sans MS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39941" name="Rectangle 5">
            <a:extLst>
              <a:ext uri="{FF2B5EF4-FFF2-40B4-BE49-F238E27FC236}">
                <a16:creationId xmlns:a16="http://schemas.microsoft.com/office/drawing/2014/main" id="{074BDEE4-6938-FD44-90A4-30E3DBC0B21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50925" y="4291013"/>
            <a:ext cx="18097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0000" tIns="46800" rIns="90000" bIns="46800" anchor="ctr">
            <a:spAutoFit/>
          </a:bodyPr>
          <a:lstStyle/>
          <a:p>
            <a:pPr>
              <a:defRPr/>
            </a:pPr>
            <a:endParaRPr lang="en-US" b="0">
              <a:latin typeface="Comic Sans MS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45062" name="Rectangle 8">
            <a:extLst>
              <a:ext uri="{FF2B5EF4-FFF2-40B4-BE49-F238E27FC236}">
                <a16:creationId xmlns:a16="http://schemas.microsoft.com/office/drawing/2014/main" id="{3A8B56EB-476E-E94B-9D4C-AD274828E23D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9463" y="3105150"/>
            <a:ext cx="184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 b="1">
                <a:solidFill>
                  <a:schemeClr val="tx1"/>
                </a:solidFill>
                <a:latin typeface="Brush Script MT Italic" panose="03060802040406070304" pitchFamily="66" charset="77"/>
                <a:ea typeface="ＭＳ Ｐゴシック" panose="020B0600070205080204" pitchFamily="34" charset="-128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Brush Script MT Italic" panose="03060802040406070304" pitchFamily="66" charset="77"/>
                <a:ea typeface="ＭＳ Ｐゴシック" panose="020B0600070205080204" pitchFamily="34" charset="-128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Brush Script MT Italic" panose="03060802040406070304" pitchFamily="66" charset="77"/>
                <a:ea typeface="ＭＳ Ｐゴシック" panose="020B0600070205080204" pitchFamily="34" charset="-128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Brush Script MT Italic" panose="03060802040406070304" pitchFamily="66" charset="77"/>
                <a:ea typeface="ＭＳ Ｐゴシック" panose="020B0600070205080204" pitchFamily="34" charset="-128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Brush Script MT Italic" panose="03060802040406070304" pitchFamily="66" charset="77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Brush Script MT Italic" panose="03060802040406070304" pitchFamily="66" charset="77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Brush Script MT Italic" panose="03060802040406070304" pitchFamily="66" charset="77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Brush Script MT Italic" panose="03060802040406070304" pitchFamily="66" charset="77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Brush Script MT Italic" panose="03060802040406070304" pitchFamily="66" charset="77"/>
                <a:ea typeface="ＭＳ Ｐゴシック" panose="020B0600070205080204" pitchFamily="34" charset="-128"/>
              </a:defRPr>
            </a:lvl9pPr>
          </a:lstStyle>
          <a:p>
            <a:endParaRPr lang="it-IT" altLang="it-IT" b="0"/>
          </a:p>
        </p:txBody>
      </p:sp>
      <p:sp>
        <p:nvSpPr>
          <p:cNvPr id="45063" name="Rectangle 16">
            <a:extLst>
              <a:ext uri="{FF2B5EF4-FFF2-40B4-BE49-F238E27FC236}">
                <a16:creationId xmlns:a16="http://schemas.microsoft.com/office/drawing/2014/main" id="{00498653-5BAA-C342-B33C-4CB54AD76B4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77925" y="1306513"/>
            <a:ext cx="184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 b="1">
                <a:solidFill>
                  <a:schemeClr val="tx1"/>
                </a:solidFill>
                <a:latin typeface="Brush Script MT Italic" panose="03060802040406070304" pitchFamily="66" charset="77"/>
                <a:ea typeface="ＭＳ Ｐゴシック" panose="020B0600070205080204" pitchFamily="34" charset="-128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Brush Script MT Italic" panose="03060802040406070304" pitchFamily="66" charset="77"/>
                <a:ea typeface="ＭＳ Ｐゴシック" panose="020B0600070205080204" pitchFamily="34" charset="-128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Brush Script MT Italic" panose="03060802040406070304" pitchFamily="66" charset="77"/>
                <a:ea typeface="ＭＳ Ｐゴシック" panose="020B0600070205080204" pitchFamily="34" charset="-128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Brush Script MT Italic" panose="03060802040406070304" pitchFamily="66" charset="77"/>
                <a:ea typeface="ＭＳ Ｐゴシック" panose="020B0600070205080204" pitchFamily="34" charset="-128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Brush Script MT Italic" panose="03060802040406070304" pitchFamily="66" charset="77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Brush Script MT Italic" panose="03060802040406070304" pitchFamily="66" charset="77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Brush Script MT Italic" panose="03060802040406070304" pitchFamily="66" charset="77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Brush Script MT Italic" panose="03060802040406070304" pitchFamily="66" charset="77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Brush Script MT Italic" panose="03060802040406070304" pitchFamily="66" charset="77"/>
                <a:ea typeface="ＭＳ Ｐゴシック" panose="020B0600070205080204" pitchFamily="34" charset="-128"/>
              </a:defRPr>
            </a:lvl9pPr>
          </a:lstStyle>
          <a:p>
            <a:endParaRPr lang="it-IT" altLang="it-IT" b="0"/>
          </a:p>
        </p:txBody>
      </p:sp>
      <p:pic>
        <p:nvPicPr>
          <p:cNvPr id="45064" name="Picture 18" descr="pSpecPRL12">
            <a:extLst>
              <a:ext uri="{FF2B5EF4-FFF2-40B4-BE49-F238E27FC236}">
                <a16:creationId xmlns:a16="http://schemas.microsoft.com/office/drawing/2014/main" id="{3E8F522C-5D4E-1748-BDBA-3470472FDA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9600"/>
            <a:ext cx="1588" cy="1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9943" name="Rectangle 7">
            <a:extLst>
              <a:ext uri="{FF2B5EF4-FFF2-40B4-BE49-F238E27FC236}">
                <a16:creationId xmlns:a16="http://schemas.microsoft.com/office/drawing/2014/main" id="{1CB0A64F-80B5-5A4B-BB92-26B212687B0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95536" y="76200"/>
            <a:ext cx="8496052" cy="1230313"/>
          </a:xfrm>
        </p:spPr>
        <p:txBody>
          <a:bodyPr/>
          <a:lstStyle/>
          <a:p>
            <a:pPr algn="r" eaLnBrk="1" hangingPunct="1">
              <a:defRPr/>
            </a:pPr>
            <a:r>
              <a:rPr lang="en-US" sz="4000" dirty="0">
                <a:solidFill>
                  <a:srgbClr val="A72329"/>
                </a:solidFill>
                <a:latin typeface="Chalkduster"/>
                <a:cs typeface="Chalkduster"/>
              </a:rPr>
              <a:t>DIFFUSION COEFFICIENT AT HIGH ENERGY</a:t>
            </a:r>
          </a:p>
        </p:txBody>
      </p:sp>
      <p:sp>
        <p:nvSpPr>
          <p:cNvPr id="45067" name="TextBox 1">
            <a:extLst>
              <a:ext uri="{FF2B5EF4-FFF2-40B4-BE49-F238E27FC236}">
                <a16:creationId xmlns:a16="http://schemas.microsoft.com/office/drawing/2014/main" id="{AC1C7A85-2477-D141-AA64-F516FD973C5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00139" y="3596243"/>
            <a:ext cx="3219728" cy="707886"/>
          </a:xfrm>
          <a:prstGeom prst="rect">
            <a:avLst/>
          </a:prstGeom>
          <a:noFill/>
          <a:ln w="444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defRPr sz="2000" b="1">
                <a:solidFill>
                  <a:schemeClr val="tx1"/>
                </a:solidFill>
                <a:latin typeface="Brush Script MT Italic" panose="03060802040406070304" pitchFamily="66" charset="77"/>
                <a:ea typeface="ＭＳ Ｐゴシック" panose="020B0600070205080204" pitchFamily="34" charset="-128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Brush Script MT Italic" panose="03060802040406070304" pitchFamily="66" charset="77"/>
                <a:ea typeface="ＭＳ Ｐゴシック" panose="020B0600070205080204" pitchFamily="34" charset="-128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Brush Script MT Italic" panose="03060802040406070304" pitchFamily="66" charset="77"/>
                <a:ea typeface="ＭＳ Ｐゴシック" panose="020B0600070205080204" pitchFamily="34" charset="-128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Brush Script MT Italic" panose="03060802040406070304" pitchFamily="66" charset="77"/>
                <a:ea typeface="ＭＳ Ｐゴシック" panose="020B0600070205080204" pitchFamily="34" charset="-128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Brush Script MT Italic" panose="03060802040406070304" pitchFamily="66" charset="77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Brush Script MT Italic" panose="03060802040406070304" pitchFamily="66" charset="77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Brush Script MT Italic" panose="03060802040406070304" pitchFamily="66" charset="77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Brush Script MT Italic" panose="03060802040406070304" pitchFamily="66" charset="77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Brush Script MT Italic" panose="03060802040406070304" pitchFamily="66" charset="77"/>
                <a:ea typeface="ＭＳ Ｐゴシック" panose="020B0600070205080204" pitchFamily="34" charset="-128"/>
              </a:defRPr>
            </a:lvl9pPr>
          </a:lstStyle>
          <a:p>
            <a:r>
              <a:rPr lang="en-US" altLang="it-IT" dirty="0">
                <a:solidFill>
                  <a:srgbClr val="FF0000"/>
                </a:solidFill>
                <a:latin typeface="Chalkboard" panose="03050602040202020205" pitchFamily="66" charset="77"/>
              </a:rPr>
              <a:t>AMS02 DATA POINT TO </a:t>
            </a:r>
          </a:p>
          <a:p>
            <a:r>
              <a:rPr lang="en-US" altLang="it-IT" dirty="0">
                <a:solidFill>
                  <a:srgbClr val="FF0000"/>
                </a:solidFill>
                <a:latin typeface="Lucida Grande" panose="020B0600040502020204" pitchFamily="34" charset="0"/>
              </a:rPr>
              <a:t>δ</a:t>
            </a:r>
            <a:r>
              <a:rPr lang="en-US" altLang="it-IT" baseline="-25000" dirty="0">
                <a:solidFill>
                  <a:srgbClr val="FF0000"/>
                </a:solidFill>
                <a:latin typeface="Chalkboard" panose="03050602040202020205" pitchFamily="66" charset="77"/>
              </a:rPr>
              <a:t>e</a:t>
            </a:r>
            <a:r>
              <a:rPr lang="en-US" altLang="it-IT" dirty="0">
                <a:solidFill>
                  <a:srgbClr val="FF0000"/>
                </a:solidFill>
                <a:latin typeface="Chalkboard" panose="03050602040202020205" pitchFamily="66" charset="77"/>
              </a:rPr>
              <a:t>～0.4-0.5</a:t>
            </a:r>
          </a:p>
        </p:txBody>
      </p:sp>
      <p:pic>
        <p:nvPicPr>
          <p:cNvPr id="45068" name="Picture 21" descr="latex-image-1.pdf">
            <a:extLst>
              <a:ext uri="{FF2B5EF4-FFF2-40B4-BE49-F238E27FC236}">
                <a16:creationId xmlns:a16="http://schemas.microsoft.com/office/drawing/2014/main" id="{7EA9BFFB-CC22-A141-BBE0-C510652AD28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2221318"/>
            <a:ext cx="3935412" cy="617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5069" name="TextBox 1">
            <a:extLst>
              <a:ext uri="{FF2B5EF4-FFF2-40B4-BE49-F238E27FC236}">
                <a16:creationId xmlns:a16="http://schemas.microsoft.com/office/drawing/2014/main" id="{1DEC1406-4FC6-3540-8A93-6349E19426F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36096" y="5661248"/>
            <a:ext cx="3568472" cy="708025"/>
          </a:xfrm>
          <a:prstGeom prst="rect">
            <a:avLst/>
          </a:prstGeom>
          <a:noFill/>
          <a:ln w="444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defRPr sz="2000" b="1">
                <a:solidFill>
                  <a:schemeClr val="tx1"/>
                </a:solidFill>
                <a:latin typeface="Brush Script MT Italic" panose="03060802040406070304" pitchFamily="66" charset="77"/>
                <a:ea typeface="ＭＳ Ｐゴシック" panose="020B0600070205080204" pitchFamily="34" charset="-128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Brush Script MT Italic" panose="03060802040406070304" pitchFamily="66" charset="77"/>
                <a:ea typeface="ＭＳ Ｐゴシック" panose="020B0600070205080204" pitchFamily="34" charset="-128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Brush Script MT Italic" panose="03060802040406070304" pitchFamily="66" charset="77"/>
                <a:ea typeface="ＭＳ Ｐゴシック" panose="020B0600070205080204" pitchFamily="34" charset="-128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Brush Script MT Italic" panose="03060802040406070304" pitchFamily="66" charset="77"/>
                <a:ea typeface="ＭＳ Ｐゴシック" panose="020B0600070205080204" pitchFamily="34" charset="-128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Brush Script MT Italic" panose="03060802040406070304" pitchFamily="66" charset="77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Brush Script MT Italic" panose="03060802040406070304" pitchFamily="66" charset="77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Brush Script MT Italic" panose="03060802040406070304" pitchFamily="66" charset="77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Brush Script MT Italic" panose="03060802040406070304" pitchFamily="66" charset="77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Brush Script MT Italic" panose="03060802040406070304" pitchFamily="66" charset="77"/>
                <a:ea typeface="ＭＳ Ｐゴシック" panose="020B0600070205080204" pitchFamily="34" charset="-128"/>
              </a:defRPr>
            </a:lvl9pPr>
          </a:lstStyle>
          <a:p>
            <a:r>
              <a:rPr lang="en-US" altLang="it-IT" dirty="0">
                <a:latin typeface="Chalkboard" panose="03050602040202020205" pitchFamily="66" charset="77"/>
              </a:rPr>
              <a:t>AGAIN </a:t>
            </a:r>
            <a:r>
              <a:rPr lang="en-US" altLang="it-IT" dirty="0">
                <a:solidFill>
                  <a:srgbClr val="FF0000"/>
                </a:solidFill>
                <a:latin typeface="Chalkboard" panose="03050602040202020205" pitchFamily="66" charset="77"/>
              </a:rPr>
              <a:t>STEEP INJECTION </a:t>
            </a:r>
          </a:p>
          <a:p>
            <a:r>
              <a:rPr lang="en-US" altLang="it-IT" dirty="0">
                <a:solidFill>
                  <a:srgbClr val="FF0000"/>
                </a:solidFill>
                <a:latin typeface="Chalkboard" panose="03050602040202020205" pitchFamily="66" charset="77"/>
              </a:rPr>
              <a:t>SPECTRA</a:t>
            </a:r>
            <a:r>
              <a:rPr lang="en-US" altLang="it-IT" dirty="0">
                <a:latin typeface="Chalkboard" panose="03050602040202020205" pitchFamily="66" charset="77"/>
              </a:rPr>
              <a:t> ARE SUGGESTED</a:t>
            </a:r>
          </a:p>
        </p:txBody>
      </p:sp>
      <p:sp>
        <p:nvSpPr>
          <p:cNvPr id="45070" name="TextBox 2">
            <a:extLst>
              <a:ext uri="{FF2B5EF4-FFF2-40B4-BE49-F238E27FC236}">
                <a16:creationId xmlns:a16="http://schemas.microsoft.com/office/drawing/2014/main" id="{536F9F42-6AE5-D740-ABB7-4179767E113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577" y="5456514"/>
            <a:ext cx="4752528" cy="1321983"/>
          </a:xfrm>
          <a:prstGeom prst="rect">
            <a:avLst/>
          </a:prstGeom>
          <a:noFill/>
          <a:ln w="444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defRPr sz="2000" b="1">
                <a:solidFill>
                  <a:schemeClr val="tx1"/>
                </a:solidFill>
                <a:latin typeface="Brush Script MT Italic" panose="03060802040406070304" pitchFamily="66" charset="77"/>
                <a:ea typeface="ＭＳ Ｐゴシック" panose="020B0600070205080204" pitchFamily="34" charset="-128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Brush Script MT Italic" panose="03060802040406070304" pitchFamily="66" charset="77"/>
                <a:ea typeface="ＭＳ Ｐゴシック" panose="020B0600070205080204" pitchFamily="34" charset="-128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Brush Script MT Italic" panose="03060802040406070304" pitchFamily="66" charset="77"/>
                <a:ea typeface="ＭＳ Ｐゴシック" panose="020B0600070205080204" pitchFamily="34" charset="-128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Brush Script MT Italic" panose="03060802040406070304" pitchFamily="66" charset="77"/>
                <a:ea typeface="ＭＳ Ｐゴシック" panose="020B0600070205080204" pitchFamily="34" charset="-128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Brush Script MT Italic" panose="03060802040406070304" pitchFamily="66" charset="77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Brush Script MT Italic" panose="03060802040406070304" pitchFamily="66" charset="77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Brush Script MT Italic" panose="03060802040406070304" pitchFamily="66" charset="77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Brush Script MT Italic" panose="03060802040406070304" pitchFamily="66" charset="77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Brush Script MT Italic" panose="03060802040406070304" pitchFamily="66" charset="77"/>
                <a:ea typeface="ＭＳ Ｐゴシック" panose="020B0600070205080204" pitchFamily="34" charset="-128"/>
              </a:defRPr>
            </a:lvl9pPr>
          </a:lstStyle>
          <a:p>
            <a:r>
              <a:rPr lang="en-US" altLang="it-IT" dirty="0">
                <a:latin typeface="Chalkboard" panose="03050602040202020205" pitchFamily="66" charset="77"/>
              </a:rPr>
              <a:t>A PROBLEM FOR </a:t>
            </a:r>
          </a:p>
          <a:p>
            <a:r>
              <a:rPr lang="en-US" altLang="it-IT" dirty="0">
                <a:latin typeface="Chalkboard" panose="03050602040202020205" pitchFamily="66" charset="77"/>
              </a:rPr>
              <a:t>ACCELERATION UP TO THE KNEE</a:t>
            </a:r>
            <a:r>
              <a:rPr lang="is-IS" altLang="it-IT" dirty="0">
                <a:latin typeface="Chalkboard" panose="03050602040202020205" pitchFamily="66" charset="77"/>
              </a:rPr>
              <a:t>….</a:t>
            </a:r>
            <a:endParaRPr lang="en-US" altLang="it-IT" dirty="0">
              <a:latin typeface="Chalkboard" panose="03050602040202020205" pitchFamily="66" charset="77"/>
            </a:endParaRPr>
          </a:p>
          <a:p>
            <a:r>
              <a:rPr lang="en-US" altLang="it-IT" b="0" dirty="0">
                <a:latin typeface="Chalkboard" panose="03050602040202020205" pitchFamily="66" charset="77"/>
              </a:rPr>
              <a:t>(</a:t>
            </a:r>
            <a:r>
              <a:rPr lang="en-US" altLang="it-IT" b="0" dirty="0" err="1">
                <a:latin typeface="Chalkboard" panose="03050602040202020205" pitchFamily="66" charset="77"/>
              </a:rPr>
              <a:t>Schure</a:t>
            </a:r>
            <a:r>
              <a:rPr lang="en-US" altLang="it-IT" b="0" dirty="0">
                <a:latin typeface="Chalkboard" panose="03050602040202020205" pitchFamily="66" charset="77"/>
              </a:rPr>
              <a:t> &amp; Bell 13,</a:t>
            </a:r>
          </a:p>
          <a:p>
            <a:r>
              <a:rPr lang="en-US" altLang="it-IT" b="0" dirty="0">
                <a:latin typeface="Chalkboard" panose="03050602040202020205" pitchFamily="66" charset="77"/>
              </a:rPr>
              <a:t> Cardillo, EA, Blasi 15)</a:t>
            </a:r>
          </a:p>
        </p:txBody>
      </p:sp>
      <p:sp>
        <p:nvSpPr>
          <p:cNvPr id="45073" name="TextBox 2">
            <a:extLst>
              <a:ext uri="{FF2B5EF4-FFF2-40B4-BE49-F238E27FC236}">
                <a16:creationId xmlns:a16="http://schemas.microsoft.com/office/drawing/2014/main" id="{BD72EC01-6507-EC47-A9FF-682AD20210E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577" y="1284721"/>
            <a:ext cx="5878512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 b="1">
                <a:solidFill>
                  <a:schemeClr val="tx1"/>
                </a:solidFill>
                <a:latin typeface="Brush Script MT Italic" panose="03060802040406070304" pitchFamily="66" charset="77"/>
                <a:ea typeface="ＭＳ Ｐゴシック" panose="020B0600070205080204" pitchFamily="34" charset="-128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Brush Script MT Italic" panose="03060802040406070304" pitchFamily="66" charset="77"/>
                <a:ea typeface="ＭＳ Ｐゴシック" panose="020B0600070205080204" pitchFamily="34" charset="-128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Brush Script MT Italic" panose="03060802040406070304" pitchFamily="66" charset="77"/>
                <a:ea typeface="ＭＳ Ｐゴシック" panose="020B0600070205080204" pitchFamily="34" charset="-128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Brush Script MT Italic" panose="03060802040406070304" pitchFamily="66" charset="77"/>
                <a:ea typeface="ＭＳ Ｐゴシック" panose="020B0600070205080204" pitchFamily="34" charset="-128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Brush Script MT Italic" panose="03060802040406070304" pitchFamily="66" charset="77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Brush Script MT Italic" panose="03060802040406070304" pitchFamily="66" charset="77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Brush Script MT Italic" panose="03060802040406070304" pitchFamily="66" charset="77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Brush Script MT Italic" panose="03060802040406070304" pitchFamily="66" charset="77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Brush Script MT Italic" panose="03060802040406070304" pitchFamily="66" charset="77"/>
                <a:ea typeface="ＭＳ Ｐゴシック" panose="020B0600070205080204" pitchFamily="34" charset="-128"/>
              </a:defRPr>
            </a:lvl9pPr>
          </a:lstStyle>
          <a:p>
            <a:r>
              <a:rPr lang="en-US" altLang="it-IT" dirty="0">
                <a:latin typeface="Chalkboard" panose="03050602040202020205" pitchFamily="66" charset="77"/>
              </a:rPr>
              <a:t>ASIDE FROM THEORETICAL CONSIDERATIONS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CE975C6-CB34-8E48-A87A-3936C19CE2C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36512" y="1916832"/>
            <a:ext cx="5118100" cy="3276600"/>
          </a:xfrm>
          <a:prstGeom prst="rect">
            <a:avLst/>
          </a:prstGeom>
        </p:spPr>
      </p:pic>
      <p:sp>
        <p:nvSpPr>
          <p:cNvPr id="4" name="Down Arrow 3">
            <a:extLst>
              <a:ext uri="{FF2B5EF4-FFF2-40B4-BE49-F238E27FC236}">
                <a16:creationId xmlns:a16="http://schemas.microsoft.com/office/drawing/2014/main" id="{FD9B7F0C-14A3-204A-9712-CB82A97761A2}"/>
              </a:ext>
            </a:extLst>
          </p:cNvPr>
          <p:cNvSpPr/>
          <p:nvPr/>
        </p:nvSpPr>
        <p:spPr bwMode="auto">
          <a:xfrm>
            <a:off x="6876256" y="4649384"/>
            <a:ext cx="484632" cy="978408"/>
          </a:xfrm>
          <a:prstGeom prst="downArrow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1900" b="1" i="0" u="none" strike="noStrike" cap="none" normalizeH="0" baseline="0">
              <a:ln>
                <a:noFill/>
              </a:ln>
              <a:solidFill>
                <a:srgbClr val="EF1D20"/>
              </a:solidFill>
              <a:effectLst/>
              <a:latin typeface="Brush Script MT Italic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5" name="Left Arrow 4">
            <a:extLst>
              <a:ext uri="{FF2B5EF4-FFF2-40B4-BE49-F238E27FC236}">
                <a16:creationId xmlns:a16="http://schemas.microsoft.com/office/drawing/2014/main" id="{2B83FF5A-19FA-C941-8D77-514CAE1A1074}"/>
              </a:ext>
            </a:extLst>
          </p:cNvPr>
          <p:cNvSpPr/>
          <p:nvPr/>
        </p:nvSpPr>
        <p:spPr bwMode="auto">
          <a:xfrm>
            <a:off x="4883483" y="5805264"/>
            <a:ext cx="518551" cy="381571"/>
          </a:xfrm>
          <a:prstGeom prst="leftArrow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1900" b="1" i="0" u="none" strike="noStrike" cap="none" normalizeH="0" baseline="0">
              <a:ln>
                <a:noFill/>
              </a:ln>
              <a:solidFill>
                <a:srgbClr val="EF1D20"/>
              </a:solidFill>
              <a:effectLst/>
              <a:latin typeface="Brush Script MT Italic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7139B4B-A3B4-C649-982C-DAB336D816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04448" y="6536432"/>
            <a:ext cx="429816" cy="276944"/>
          </a:xfrm>
        </p:spPr>
        <p:txBody>
          <a:bodyPr/>
          <a:lstStyle/>
          <a:p>
            <a:fld id="{F78AB5F0-B7A0-AA4A-9627-3A5588440FBA}" type="slidenum">
              <a:rPr lang="en-US" altLang="it-IT" smtClean="0"/>
              <a:pPr/>
              <a:t>18</a:t>
            </a:fld>
            <a:endParaRPr lang="en-US" altLang="it-IT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44974EA6-E7A1-D848-B54A-9C52B574BB15}"/>
              </a:ext>
            </a:extLst>
          </p:cNvPr>
          <p:cNvSpPr/>
          <p:nvPr/>
        </p:nvSpPr>
        <p:spPr>
          <a:xfrm>
            <a:off x="3218371" y="2151566"/>
            <a:ext cx="1690719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it-IT" sz="1600" b="0" dirty="0">
                <a:latin typeface="Chalkboard" panose="03050602040202020205" pitchFamily="66" charset="77"/>
              </a:rPr>
              <a:t>Aguilar et al 16 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0EECCF-B9B1-9642-8DE4-B928AB2DC9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58701" y="0"/>
            <a:ext cx="6185299" cy="1237176"/>
          </a:xfrm>
        </p:spPr>
        <p:txBody>
          <a:bodyPr/>
          <a:lstStyle/>
          <a:p>
            <a:pPr>
              <a:defRPr/>
            </a:pPr>
            <a:r>
              <a:rPr lang="en-US" dirty="0">
                <a:solidFill>
                  <a:srgbClr val="800000"/>
                </a:solidFill>
                <a:latin typeface="Chalkduster"/>
                <a:cs typeface="Chalkduster"/>
              </a:rPr>
              <a:t>MAXIMUM ENERGY </a:t>
            </a:r>
            <a:br>
              <a:rPr lang="en-US" dirty="0">
                <a:solidFill>
                  <a:srgbClr val="800000"/>
                </a:solidFill>
                <a:latin typeface="Chalkduster"/>
                <a:cs typeface="Chalkduster"/>
              </a:rPr>
            </a:br>
            <a:r>
              <a:rPr lang="en-US" dirty="0">
                <a:solidFill>
                  <a:srgbClr val="800000"/>
                </a:solidFill>
                <a:latin typeface="Chalkduster"/>
                <a:cs typeface="Chalkduster"/>
              </a:rPr>
              <a:t>IN SNRs</a:t>
            </a:r>
          </a:p>
        </p:txBody>
      </p:sp>
      <p:pic>
        <p:nvPicPr>
          <p:cNvPr id="4" name="Picture 3" descr="tycho.jpg">
            <a:extLst>
              <a:ext uri="{FF2B5EF4-FFF2-40B4-BE49-F238E27FC236}">
                <a16:creationId xmlns:a16="http://schemas.microsoft.com/office/drawing/2014/main" id="{3A685098-C2B4-1449-A328-887668489B9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96" y="44624"/>
            <a:ext cx="3576320" cy="3576320"/>
          </a:xfrm>
          <a:prstGeom prst="ellipse">
            <a:avLst/>
          </a:prstGeom>
        </p:spPr>
      </p:pic>
      <p:grpSp>
        <p:nvGrpSpPr>
          <p:cNvPr id="7" name="Group 6">
            <a:extLst>
              <a:ext uri="{FF2B5EF4-FFF2-40B4-BE49-F238E27FC236}">
                <a16:creationId xmlns:a16="http://schemas.microsoft.com/office/drawing/2014/main" id="{8FC8D4B6-7207-3942-8227-7AAED5EEC636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187325" y="4449763"/>
            <a:ext cx="8848725" cy="2292350"/>
            <a:chOff x="107504" y="3717032"/>
            <a:chExt cx="8848422" cy="2292062"/>
          </a:xfrm>
        </p:grpSpPr>
        <p:sp>
          <p:nvSpPr>
            <p:cNvPr id="27655" name="TextBox 3">
              <a:extLst>
                <a:ext uri="{FF2B5EF4-FFF2-40B4-BE49-F238E27FC236}">
                  <a16:creationId xmlns:a16="http://schemas.microsoft.com/office/drawing/2014/main" id="{9D133EA1-9CE5-6C40-A9FA-8E54FFC33E5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79512" y="3717032"/>
              <a:ext cx="2699274" cy="400110"/>
            </a:xfrm>
            <a:prstGeom prst="rect">
              <a:avLst/>
            </a:prstGeom>
            <a:noFill/>
            <a:ln w="44450">
              <a:solidFill>
                <a:srgbClr val="FF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>
              <a:spAutoFit/>
            </a:bodyPr>
            <a:lstStyle>
              <a:lvl1pPr>
                <a:defRPr sz="2000" b="1">
                  <a:solidFill>
                    <a:schemeClr val="tx1"/>
                  </a:solidFill>
                  <a:latin typeface="Brush Script MT Italic" panose="03060802040406070304" pitchFamily="66" charset="77"/>
                  <a:ea typeface="ＭＳ Ｐゴシック" panose="020B0600070205080204" pitchFamily="34" charset="-128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Brush Script MT Italic" panose="03060802040406070304" pitchFamily="66" charset="77"/>
                  <a:ea typeface="ＭＳ Ｐゴシック" panose="020B0600070205080204" pitchFamily="34" charset="-128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Brush Script MT Italic" panose="03060802040406070304" pitchFamily="66" charset="77"/>
                  <a:ea typeface="ＭＳ Ｐゴシック" panose="020B0600070205080204" pitchFamily="34" charset="-128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Brush Script MT Italic" panose="03060802040406070304" pitchFamily="66" charset="77"/>
                  <a:ea typeface="ＭＳ Ｐゴシック" panose="020B0600070205080204" pitchFamily="34" charset="-128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Brush Script MT Italic" panose="03060802040406070304" pitchFamily="66" charset="77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Brush Script MT Italic" panose="03060802040406070304" pitchFamily="66" charset="77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Brush Script MT Italic" panose="03060802040406070304" pitchFamily="66" charset="77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Brush Script MT Italic" panose="03060802040406070304" pitchFamily="66" charset="77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Brush Script MT Italic" panose="03060802040406070304" pitchFamily="66" charset="77"/>
                  <a:ea typeface="ＭＳ Ｐゴシック" panose="020B0600070205080204" pitchFamily="34" charset="-128"/>
                </a:defRPr>
              </a:lvl9pPr>
            </a:lstStyle>
            <a:p>
              <a:r>
                <a:rPr lang="en-US" altLang="it-IT">
                  <a:solidFill>
                    <a:srgbClr val="000000"/>
                  </a:solidFill>
                  <a:latin typeface="Chalkboard" panose="03050602040202020205" pitchFamily="66" charset="77"/>
                </a:rPr>
                <a:t>LITTLE TURBULENCE</a:t>
              </a:r>
            </a:p>
          </p:txBody>
        </p:sp>
        <p:sp>
          <p:nvSpPr>
            <p:cNvPr id="27656" name="TextBox 25">
              <a:extLst>
                <a:ext uri="{FF2B5EF4-FFF2-40B4-BE49-F238E27FC236}">
                  <a16:creationId xmlns:a16="http://schemas.microsoft.com/office/drawing/2014/main" id="{4F29C8CA-5AF3-1A4F-93AA-4991717DB52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732240" y="4365104"/>
              <a:ext cx="2223686" cy="400110"/>
            </a:xfrm>
            <a:prstGeom prst="rect">
              <a:avLst/>
            </a:prstGeom>
            <a:noFill/>
            <a:ln w="44450">
              <a:solidFill>
                <a:srgbClr val="FF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>
              <a:spAutoFit/>
            </a:bodyPr>
            <a:lstStyle>
              <a:lvl1pPr>
                <a:defRPr sz="2000" b="1">
                  <a:solidFill>
                    <a:schemeClr val="tx1"/>
                  </a:solidFill>
                  <a:latin typeface="Brush Script MT Italic" panose="03060802040406070304" pitchFamily="66" charset="77"/>
                  <a:ea typeface="ＭＳ Ｐゴシック" panose="020B0600070205080204" pitchFamily="34" charset="-128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Brush Script MT Italic" panose="03060802040406070304" pitchFamily="66" charset="77"/>
                  <a:ea typeface="ＭＳ Ｐゴシック" panose="020B0600070205080204" pitchFamily="34" charset="-128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Brush Script MT Italic" panose="03060802040406070304" pitchFamily="66" charset="77"/>
                  <a:ea typeface="ＭＳ Ｐゴシック" panose="020B0600070205080204" pitchFamily="34" charset="-128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Brush Script MT Italic" panose="03060802040406070304" pitchFamily="66" charset="77"/>
                  <a:ea typeface="ＭＳ Ｐゴシック" panose="020B0600070205080204" pitchFamily="34" charset="-128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Brush Script MT Italic" panose="03060802040406070304" pitchFamily="66" charset="77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Brush Script MT Italic" panose="03060802040406070304" pitchFamily="66" charset="77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Brush Script MT Italic" panose="03060802040406070304" pitchFamily="66" charset="77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Brush Script MT Italic" panose="03060802040406070304" pitchFamily="66" charset="77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Brush Script MT Italic" panose="03060802040406070304" pitchFamily="66" charset="77"/>
                  <a:ea typeface="ＭＳ Ｐゴシック" panose="020B0600070205080204" pitchFamily="34" charset="-128"/>
                </a:defRPr>
              </a:lvl9pPr>
            </a:lstStyle>
            <a:p>
              <a:r>
                <a:rPr lang="en-US" altLang="it-IT">
                  <a:solidFill>
                    <a:srgbClr val="000000"/>
                  </a:solidFill>
                  <a:latin typeface="Chalkboard" panose="03050602040202020205" pitchFamily="66" charset="77"/>
                </a:rPr>
                <a:t>LARGE CURRENT</a:t>
              </a:r>
            </a:p>
          </p:txBody>
        </p:sp>
        <p:sp>
          <p:nvSpPr>
            <p:cNvPr id="27657" name="TextBox 26">
              <a:extLst>
                <a:ext uri="{FF2B5EF4-FFF2-40B4-BE49-F238E27FC236}">
                  <a16:creationId xmlns:a16="http://schemas.microsoft.com/office/drawing/2014/main" id="{D91AB1E6-7DAE-7A4B-B098-6EBEE2722E9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499992" y="3717032"/>
              <a:ext cx="2019394" cy="707886"/>
            </a:xfrm>
            <a:prstGeom prst="rect">
              <a:avLst/>
            </a:prstGeom>
            <a:noFill/>
            <a:ln w="44450">
              <a:solidFill>
                <a:srgbClr val="FF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>
              <a:spAutoFit/>
            </a:bodyPr>
            <a:lstStyle>
              <a:lvl1pPr>
                <a:defRPr sz="2000" b="1">
                  <a:solidFill>
                    <a:schemeClr val="tx1"/>
                  </a:solidFill>
                  <a:latin typeface="Brush Script MT Italic" panose="03060802040406070304" pitchFamily="66" charset="77"/>
                  <a:ea typeface="ＭＳ Ｐゴシック" panose="020B0600070205080204" pitchFamily="34" charset="-128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Brush Script MT Italic" panose="03060802040406070304" pitchFamily="66" charset="77"/>
                  <a:ea typeface="ＭＳ Ｐゴシック" panose="020B0600070205080204" pitchFamily="34" charset="-128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Brush Script MT Italic" panose="03060802040406070304" pitchFamily="66" charset="77"/>
                  <a:ea typeface="ＭＳ Ｐゴシック" panose="020B0600070205080204" pitchFamily="34" charset="-128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Brush Script MT Italic" panose="03060802040406070304" pitchFamily="66" charset="77"/>
                  <a:ea typeface="ＭＳ Ｐゴシック" panose="020B0600070205080204" pitchFamily="34" charset="-128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Brush Script MT Italic" panose="03060802040406070304" pitchFamily="66" charset="77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Brush Script MT Italic" panose="03060802040406070304" pitchFamily="66" charset="77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Brush Script MT Italic" panose="03060802040406070304" pitchFamily="66" charset="77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Brush Script MT Italic" panose="03060802040406070304" pitchFamily="66" charset="77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Brush Script MT Italic" panose="03060802040406070304" pitchFamily="66" charset="77"/>
                  <a:ea typeface="ＭＳ Ｐゴシック" panose="020B0600070205080204" pitchFamily="34" charset="-128"/>
                </a:defRPr>
              </a:lvl9pPr>
            </a:lstStyle>
            <a:p>
              <a:r>
                <a:rPr lang="en-US" altLang="it-IT">
                  <a:solidFill>
                    <a:srgbClr val="000000"/>
                  </a:solidFill>
                  <a:latin typeface="Chalkboard" panose="03050602040202020205" pitchFamily="66" charset="77"/>
                </a:rPr>
                <a:t>LARGE ESCAPE </a:t>
              </a:r>
            </a:p>
            <a:p>
              <a:r>
                <a:rPr lang="en-US" altLang="it-IT">
                  <a:solidFill>
                    <a:srgbClr val="000000"/>
                  </a:solidFill>
                  <a:latin typeface="Chalkboard" panose="03050602040202020205" pitchFamily="66" charset="77"/>
                </a:rPr>
                <a:t>FRACTION</a:t>
              </a:r>
            </a:p>
          </p:txBody>
        </p:sp>
        <p:sp>
          <p:nvSpPr>
            <p:cNvPr id="27658" name="TextBox 27">
              <a:extLst>
                <a:ext uri="{FF2B5EF4-FFF2-40B4-BE49-F238E27FC236}">
                  <a16:creationId xmlns:a16="http://schemas.microsoft.com/office/drawing/2014/main" id="{A8D1E3F7-A90A-894D-AC6C-00E23AB7286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580112" y="5301208"/>
              <a:ext cx="1776596" cy="707886"/>
            </a:xfrm>
            <a:prstGeom prst="rect">
              <a:avLst/>
            </a:prstGeom>
            <a:noFill/>
            <a:ln w="44450">
              <a:solidFill>
                <a:srgbClr val="FF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>
              <a:spAutoFit/>
            </a:bodyPr>
            <a:lstStyle>
              <a:lvl1pPr>
                <a:defRPr sz="2000" b="1">
                  <a:solidFill>
                    <a:schemeClr val="tx1"/>
                  </a:solidFill>
                  <a:latin typeface="Brush Script MT Italic" panose="03060802040406070304" pitchFamily="66" charset="77"/>
                  <a:ea typeface="ＭＳ Ｐゴシック" panose="020B0600070205080204" pitchFamily="34" charset="-128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Brush Script MT Italic" panose="03060802040406070304" pitchFamily="66" charset="77"/>
                  <a:ea typeface="ＭＳ Ｐゴシック" panose="020B0600070205080204" pitchFamily="34" charset="-128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Brush Script MT Italic" panose="03060802040406070304" pitchFamily="66" charset="77"/>
                  <a:ea typeface="ＭＳ Ｐゴシック" panose="020B0600070205080204" pitchFamily="34" charset="-128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Brush Script MT Italic" panose="03060802040406070304" pitchFamily="66" charset="77"/>
                  <a:ea typeface="ＭＳ Ｐゴシック" panose="020B0600070205080204" pitchFamily="34" charset="-128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Brush Script MT Italic" panose="03060802040406070304" pitchFamily="66" charset="77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Brush Script MT Italic" panose="03060802040406070304" pitchFamily="66" charset="77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Brush Script MT Italic" panose="03060802040406070304" pitchFamily="66" charset="77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Brush Script MT Italic" panose="03060802040406070304" pitchFamily="66" charset="77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Brush Script MT Italic" panose="03060802040406070304" pitchFamily="66" charset="77"/>
                  <a:ea typeface="ＭＳ Ｐゴシック" panose="020B0600070205080204" pitchFamily="34" charset="-128"/>
                </a:defRPr>
              </a:lvl9pPr>
            </a:lstStyle>
            <a:p>
              <a:r>
                <a:rPr lang="en-US" altLang="it-IT">
                  <a:solidFill>
                    <a:srgbClr val="000000"/>
                  </a:solidFill>
                  <a:latin typeface="Chalkboard" panose="03050602040202020205" pitchFamily="66" charset="77"/>
                </a:rPr>
                <a:t>TURBULENCE </a:t>
              </a:r>
            </a:p>
            <a:p>
              <a:r>
                <a:rPr lang="en-US" altLang="it-IT">
                  <a:solidFill>
                    <a:srgbClr val="000000"/>
                  </a:solidFill>
                  <a:latin typeface="Chalkboard" panose="03050602040202020205" pitchFamily="66" charset="77"/>
                </a:rPr>
                <a:t>INCREASES</a:t>
              </a:r>
            </a:p>
          </p:txBody>
        </p:sp>
        <p:sp>
          <p:nvSpPr>
            <p:cNvPr id="27659" name="TextBox 28">
              <a:extLst>
                <a:ext uri="{FF2B5EF4-FFF2-40B4-BE49-F238E27FC236}">
                  <a16:creationId xmlns:a16="http://schemas.microsoft.com/office/drawing/2014/main" id="{A268780E-B6CF-6C44-8373-E3D43077C1D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07504" y="4653136"/>
              <a:ext cx="2844089" cy="400110"/>
            </a:xfrm>
            <a:prstGeom prst="rect">
              <a:avLst/>
            </a:prstGeom>
            <a:noFill/>
            <a:ln w="44450">
              <a:solidFill>
                <a:srgbClr val="FF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>
              <a:spAutoFit/>
            </a:bodyPr>
            <a:lstStyle>
              <a:lvl1pPr>
                <a:defRPr sz="2000" b="1">
                  <a:solidFill>
                    <a:schemeClr val="tx1"/>
                  </a:solidFill>
                  <a:latin typeface="Brush Script MT Italic" panose="03060802040406070304" pitchFamily="66" charset="77"/>
                  <a:ea typeface="ＭＳ Ｐゴシック" panose="020B0600070205080204" pitchFamily="34" charset="-128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Brush Script MT Italic" panose="03060802040406070304" pitchFamily="66" charset="77"/>
                  <a:ea typeface="ＭＳ Ｐゴシック" panose="020B0600070205080204" pitchFamily="34" charset="-128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Brush Script MT Italic" panose="03060802040406070304" pitchFamily="66" charset="77"/>
                  <a:ea typeface="ＭＳ Ｐゴシック" panose="020B0600070205080204" pitchFamily="34" charset="-128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Brush Script MT Italic" panose="03060802040406070304" pitchFamily="66" charset="77"/>
                  <a:ea typeface="ＭＳ Ｐゴシック" panose="020B0600070205080204" pitchFamily="34" charset="-128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Brush Script MT Italic" panose="03060802040406070304" pitchFamily="66" charset="77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Brush Script MT Italic" panose="03060802040406070304" pitchFamily="66" charset="77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Brush Script MT Italic" panose="03060802040406070304" pitchFamily="66" charset="77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Brush Script MT Italic" panose="03060802040406070304" pitchFamily="66" charset="77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Brush Script MT Italic" panose="03060802040406070304" pitchFamily="66" charset="77"/>
                  <a:ea typeface="ＭＳ Ｐゴシック" panose="020B0600070205080204" pitchFamily="34" charset="-128"/>
                </a:defRPr>
              </a:lvl9pPr>
            </a:lstStyle>
            <a:p>
              <a:r>
                <a:rPr lang="en-US" altLang="it-IT">
                  <a:solidFill>
                    <a:srgbClr val="000000"/>
                  </a:solidFill>
                  <a:latin typeface="Chalkboard" panose="03050602040202020205" pitchFamily="66" charset="77"/>
                </a:rPr>
                <a:t>CURRENT DECREASES</a:t>
              </a:r>
            </a:p>
          </p:txBody>
        </p:sp>
        <p:cxnSp>
          <p:nvCxnSpPr>
            <p:cNvPr id="13" name="Elbow Connector 12">
              <a:extLst>
                <a:ext uri="{FF2B5EF4-FFF2-40B4-BE49-F238E27FC236}">
                  <a16:creationId xmlns:a16="http://schemas.microsoft.com/office/drawing/2014/main" id="{2A2BEDBC-D96D-B442-9802-B6599006C9E2}"/>
                </a:ext>
              </a:extLst>
            </p:cNvPr>
            <p:cNvCxnSpPr>
              <a:stCxn id="27655" idx="3"/>
              <a:endCxn id="27657" idx="1"/>
            </p:cNvCxnSpPr>
            <p:nvPr/>
          </p:nvCxnSpPr>
          <p:spPr bwMode="auto">
            <a:xfrm>
              <a:off x="2879184" y="3917032"/>
              <a:ext cx="1620782" cy="153968"/>
            </a:xfrm>
            <a:prstGeom prst="bentConnector3">
              <a:avLst/>
            </a:prstGeom>
            <a:solidFill>
              <a:schemeClr val="accent1"/>
            </a:solidFill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arrow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</p:cxnSp>
        <p:cxnSp>
          <p:nvCxnSpPr>
            <p:cNvPr id="14" name="Elbow Connector 13">
              <a:extLst>
                <a:ext uri="{FF2B5EF4-FFF2-40B4-BE49-F238E27FC236}">
                  <a16:creationId xmlns:a16="http://schemas.microsoft.com/office/drawing/2014/main" id="{E37A2F6B-E1A9-BA46-9AD0-DD3D2D1598D3}"/>
                </a:ext>
              </a:extLst>
            </p:cNvPr>
            <p:cNvCxnSpPr>
              <a:stCxn id="27657" idx="3"/>
              <a:endCxn id="27656" idx="0"/>
            </p:cNvCxnSpPr>
            <p:nvPr/>
          </p:nvCxnSpPr>
          <p:spPr bwMode="auto">
            <a:xfrm>
              <a:off x="6519197" y="4071000"/>
              <a:ext cx="1325517" cy="293651"/>
            </a:xfrm>
            <a:prstGeom prst="bentConnector2">
              <a:avLst/>
            </a:prstGeom>
            <a:solidFill>
              <a:schemeClr val="accent1"/>
            </a:solidFill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arrow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</p:cxnSp>
        <p:cxnSp>
          <p:nvCxnSpPr>
            <p:cNvPr id="15" name="Elbow Connector 14">
              <a:extLst>
                <a:ext uri="{FF2B5EF4-FFF2-40B4-BE49-F238E27FC236}">
                  <a16:creationId xmlns:a16="http://schemas.microsoft.com/office/drawing/2014/main" id="{B1ED35A5-ABD9-A641-94E9-445B30CA75BF}"/>
                </a:ext>
              </a:extLst>
            </p:cNvPr>
            <p:cNvCxnSpPr>
              <a:stCxn id="27656" idx="2"/>
              <a:endCxn id="27658" idx="3"/>
            </p:cNvCxnSpPr>
            <p:nvPr/>
          </p:nvCxnSpPr>
          <p:spPr bwMode="auto">
            <a:xfrm rot="5400000">
              <a:off x="7155803" y="4966216"/>
              <a:ext cx="890475" cy="487345"/>
            </a:xfrm>
            <a:prstGeom prst="bentConnector2">
              <a:avLst/>
            </a:prstGeom>
            <a:solidFill>
              <a:schemeClr val="accent1"/>
            </a:solidFill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arrow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</p:cxnSp>
        <p:sp>
          <p:nvSpPr>
            <p:cNvPr id="27663" name="TextBox 45">
              <a:extLst>
                <a:ext uri="{FF2B5EF4-FFF2-40B4-BE49-F238E27FC236}">
                  <a16:creationId xmlns:a16="http://schemas.microsoft.com/office/drawing/2014/main" id="{BED9FA7A-239D-154B-878A-312B812C73D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915816" y="5229200"/>
              <a:ext cx="2061337" cy="707886"/>
            </a:xfrm>
            <a:prstGeom prst="rect">
              <a:avLst/>
            </a:prstGeom>
            <a:noFill/>
            <a:ln w="44450">
              <a:solidFill>
                <a:srgbClr val="FF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>
              <a:spAutoFit/>
            </a:bodyPr>
            <a:lstStyle>
              <a:lvl1pPr>
                <a:defRPr sz="2000" b="1">
                  <a:solidFill>
                    <a:schemeClr val="tx1"/>
                  </a:solidFill>
                  <a:latin typeface="Brush Script MT Italic" panose="03060802040406070304" pitchFamily="66" charset="77"/>
                  <a:ea typeface="ＭＳ Ｐゴシック" panose="020B0600070205080204" pitchFamily="34" charset="-128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Brush Script MT Italic" panose="03060802040406070304" pitchFamily="66" charset="77"/>
                  <a:ea typeface="ＭＳ Ｐゴシック" panose="020B0600070205080204" pitchFamily="34" charset="-128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Brush Script MT Italic" panose="03060802040406070304" pitchFamily="66" charset="77"/>
                  <a:ea typeface="ＭＳ Ｐゴシック" panose="020B0600070205080204" pitchFamily="34" charset="-128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Brush Script MT Italic" panose="03060802040406070304" pitchFamily="66" charset="77"/>
                  <a:ea typeface="ＭＳ Ｐゴシック" panose="020B0600070205080204" pitchFamily="34" charset="-128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Brush Script MT Italic" panose="03060802040406070304" pitchFamily="66" charset="77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Brush Script MT Italic" panose="03060802040406070304" pitchFamily="66" charset="77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Brush Script MT Italic" panose="03060802040406070304" pitchFamily="66" charset="77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Brush Script MT Italic" panose="03060802040406070304" pitchFamily="66" charset="77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Brush Script MT Italic" panose="03060802040406070304" pitchFamily="66" charset="77"/>
                  <a:ea typeface="ＭＳ Ｐゴシック" panose="020B0600070205080204" pitchFamily="34" charset="-128"/>
                </a:defRPr>
              </a:lvl9pPr>
            </a:lstStyle>
            <a:p>
              <a:r>
                <a:rPr lang="en-US" altLang="it-IT">
                  <a:solidFill>
                    <a:srgbClr val="000000"/>
                  </a:solidFill>
                  <a:latin typeface="Chalkboard" panose="03050602040202020205" pitchFamily="66" charset="77"/>
                </a:rPr>
                <a:t>EFFICIENT </a:t>
              </a:r>
            </a:p>
            <a:p>
              <a:r>
                <a:rPr lang="en-US" altLang="it-IT">
                  <a:solidFill>
                    <a:srgbClr val="000000"/>
                  </a:solidFill>
                  <a:latin typeface="Chalkboard" panose="03050602040202020205" pitchFamily="66" charset="77"/>
                </a:rPr>
                <a:t>ACCELERATION</a:t>
              </a:r>
            </a:p>
          </p:txBody>
        </p:sp>
        <p:cxnSp>
          <p:nvCxnSpPr>
            <p:cNvPr id="17" name="Elbow Connector 16">
              <a:extLst>
                <a:ext uri="{FF2B5EF4-FFF2-40B4-BE49-F238E27FC236}">
                  <a16:creationId xmlns:a16="http://schemas.microsoft.com/office/drawing/2014/main" id="{2CF49E3F-3832-CB4E-ADC1-39496FCE261C}"/>
                </a:ext>
              </a:extLst>
            </p:cNvPr>
            <p:cNvCxnSpPr>
              <a:stCxn id="27658" idx="1"/>
              <a:endCxn id="27663" idx="3"/>
            </p:cNvCxnSpPr>
            <p:nvPr/>
          </p:nvCxnSpPr>
          <p:spPr bwMode="auto">
            <a:xfrm rot="10800000">
              <a:off x="4977787" y="5583697"/>
              <a:ext cx="601642" cy="71428"/>
            </a:xfrm>
            <a:prstGeom prst="bentConnector3">
              <a:avLst>
                <a:gd name="adj1" fmla="val 50000"/>
              </a:avLst>
            </a:prstGeom>
            <a:solidFill>
              <a:schemeClr val="accent1"/>
            </a:solidFill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arrow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</p:cxnSp>
        <p:cxnSp>
          <p:nvCxnSpPr>
            <p:cNvPr id="18" name="Elbow Connector 17">
              <a:extLst>
                <a:ext uri="{FF2B5EF4-FFF2-40B4-BE49-F238E27FC236}">
                  <a16:creationId xmlns:a16="http://schemas.microsoft.com/office/drawing/2014/main" id="{37155482-2178-B746-A53E-58C960927E38}"/>
                </a:ext>
              </a:extLst>
            </p:cNvPr>
            <p:cNvCxnSpPr>
              <a:stCxn id="27663" idx="1"/>
              <a:endCxn id="27659" idx="2"/>
            </p:cNvCxnSpPr>
            <p:nvPr/>
          </p:nvCxnSpPr>
          <p:spPr bwMode="auto">
            <a:xfrm rot="10800000">
              <a:off x="1529855" y="5053539"/>
              <a:ext cx="1385841" cy="530158"/>
            </a:xfrm>
            <a:prstGeom prst="bentConnector2">
              <a:avLst/>
            </a:prstGeom>
            <a:solidFill>
              <a:schemeClr val="accent1"/>
            </a:solidFill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arrow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</p:cxnSp>
        <p:cxnSp>
          <p:nvCxnSpPr>
            <p:cNvPr id="19" name="Elbow Connector 18">
              <a:extLst>
                <a:ext uri="{FF2B5EF4-FFF2-40B4-BE49-F238E27FC236}">
                  <a16:creationId xmlns:a16="http://schemas.microsoft.com/office/drawing/2014/main" id="{0D60BA96-F7F7-C443-A644-6DEF72D267A3}"/>
                </a:ext>
              </a:extLst>
            </p:cNvPr>
            <p:cNvCxnSpPr>
              <a:stCxn id="27659" idx="0"/>
              <a:endCxn id="27655" idx="2"/>
            </p:cNvCxnSpPr>
            <p:nvPr/>
          </p:nvCxnSpPr>
          <p:spPr bwMode="auto">
            <a:xfrm rot="16200000" flipV="1">
              <a:off x="1261601" y="4385286"/>
              <a:ext cx="536508" cy="0"/>
            </a:xfrm>
            <a:prstGeom prst="bentConnector3">
              <a:avLst>
                <a:gd name="adj1" fmla="val 50000"/>
              </a:avLst>
            </a:prstGeom>
            <a:solidFill>
              <a:schemeClr val="accent1"/>
            </a:solidFill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arrow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</p:cxnSp>
      </p:grpSp>
      <p:sp>
        <p:nvSpPr>
          <p:cNvPr id="27653" name="Rectangle 19">
            <a:extLst>
              <a:ext uri="{FF2B5EF4-FFF2-40B4-BE49-F238E27FC236}">
                <a16:creationId xmlns:a16="http://schemas.microsoft.com/office/drawing/2014/main" id="{5D179080-4E47-C949-A45E-46EBA5D06FE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65262" y="1299716"/>
            <a:ext cx="5315250" cy="2273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>
              <a:defRPr sz="2000" b="1">
                <a:solidFill>
                  <a:schemeClr val="tx1"/>
                </a:solidFill>
                <a:latin typeface="Brush Script MT Italic" panose="03060802040406070304" pitchFamily="66" charset="77"/>
                <a:ea typeface="ＭＳ Ｐゴシック" panose="020B0600070205080204" pitchFamily="34" charset="-128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Brush Script MT Italic" panose="03060802040406070304" pitchFamily="66" charset="77"/>
                <a:ea typeface="ＭＳ Ｐゴシック" panose="020B0600070205080204" pitchFamily="34" charset="-128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Brush Script MT Italic" panose="03060802040406070304" pitchFamily="66" charset="77"/>
                <a:ea typeface="ＭＳ Ｐゴシック" panose="020B0600070205080204" pitchFamily="34" charset="-128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Brush Script MT Italic" panose="03060802040406070304" pitchFamily="66" charset="77"/>
                <a:ea typeface="ＭＳ Ｐゴシック" panose="020B0600070205080204" pitchFamily="34" charset="-128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Brush Script MT Italic" panose="03060802040406070304" pitchFamily="66" charset="77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Brush Script MT Italic" panose="03060802040406070304" pitchFamily="66" charset="77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Brush Script MT Italic" panose="03060802040406070304" pitchFamily="66" charset="77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Brush Script MT Italic" panose="03060802040406070304" pitchFamily="66" charset="77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Brush Script MT Italic" panose="03060802040406070304" pitchFamily="66" charset="77"/>
                <a:ea typeface="ＭＳ Ｐゴシック" panose="020B0600070205080204" pitchFamily="34" charset="-128"/>
              </a:defRPr>
            </a:lvl9pPr>
          </a:lstStyle>
          <a:p>
            <a:pPr algn="l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altLang="it-IT" dirty="0">
                <a:solidFill>
                  <a:srgbClr val="0000FF"/>
                </a:solidFill>
                <a:latin typeface="Chalkboard" panose="03050602040202020205" pitchFamily="66" charset="77"/>
              </a:rPr>
              <a:t>MFA </a:t>
            </a:r>
            <a:r>
              <a:rPr lang="en-US" altLang="it-IT" b="0" dirty="0">
                <a:latin typeface="Chalkboard" panose="03050602040202020205" pitchFamily="66" charset="77"/>
              </a:rPr>
              <a:t>(Bell 04) </a:t>
            </a:r>
            <a:r>
              <a:rPr lang="en-US" altLang="it-IT" dirty="0">
                <a:solidFill>
                  <a:srgbClr val="0000FF"/>
                </a:solidFill>
                <a:latin typeface="Chalkboard" panose="03050602040202020205" pitchFamily="66" charset="77"/>
              </a:rPr>
              <a:t>DUE TO CURRENT OF ESCAPING PARTICLES</a:t>
            </a:r>
          </a:p>
          <a:p>
            <a:pPr algn="l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altLang="it-IT" dirty="0">
                <a:solidFill>
                  <a:srgbClr val="32B029"/>
                </a:solidFill>
                <a:latin typeface="Chalkboard" panose="03050602040202020205" pitchFamily="66" charset="77"/>
              </a:rPr>
              <a:t>GROWTH RATE PROPTO J</a:t>
            </a:r>
            <a:r>
              <a:rPr lang="en-US" altLang="it-IT" baseline="-25000" dirty="0">
                <a:solidFill>
                  <a:srgbClr val="32B029"/>
                </a:solidFill>
                <a:latin typeface="Chalkboard" panose="03050602040202020205" pitchFamily="66" charset="77"/>
              </a:rPr>
              <a:t>CR</a:t>
            </a:r>
            <a:r>
              <a:rPr lang="en-US" altLang="it-IT" dirty="0">
                <a:solidFill>
                  <a:srgbClr val="32B029"/>
                </a:solidFill>
                <a:latin typeface="Chalkboard" panose="03050602040202020205" pitchFamily="66" charset="77"/>
              </a:rPr>
              <a:t> WHICH DEPENDS ON SPECTRUM AT THE SHOCK, P</a:t>
            </a:r>
            <a:r>
              <a:rPr lang="en-US" altLang="it-IT" baseline="-25000" dirty="0">
                <a:solidFill>
                  <a:srgbClr val="32B029"/>
                </a:solidFill>
                <a:latin typeface="Chalkboard" panose="03050602040202020205" pitchFamily="66" charset="77"/>
              </a:rPr>
              <a:t>MAX</a:t>
            </a:r>
            <a:r>
              <a:rPr lang="en-US" altLang="it-IT" dirty="0">
                <a:solidFill>
                  <a:srgbClr val="32B029"/>
                </a:solidFill>
                <a:latin typeface="Chalkboard" panose="03050602040202020205" pitchFamily="66" charset="77"/>
              </a:rPr>
              <a:t> AND V</a:t>
            </a:r>
            <a:r>
              <a:rPr lang="en-US" altLang="it-IT" baseline="-25000" dirty="0">
                <a:solidFill>
                  <a:srgbClr val="32B029"/>
                </a:solidFill>
                <a:latin typeface="Chalkboard" panose="03050602040202020205" pitchFamily="66" charset="77"/>
              </a:rPr>
              <a:t>S</a:t>
            </a:r>
            <a:r>
              <a:rPr lang="en-US" altLang="it-IT" b="0" dirty="0">
                <a:solidFill>
                  <a:srgbClr val="32B029"/>
                </a:solidFill>
                <a:latin typeface="Chalkboard" panose="03050602040202020205" pitchFamily="66" charset="77"/>
              </a:rPr>
              <a:t> </a:t>
            </a:r>
            <a:r>
              <a:rPr lang="en-US" altLang="it-IT" b="0" dirty="0">
                <a:latin typeface="Chalkboard" panose="03050602040202020205" pitchFamily="66" charset="77"/>
              </a:rPr>
              <a:t>(</a:t>
            </a:r>
            <a:r>
              <a:rPr lang="en-US" altLang="it-IT" b="0" dirty="0" err="1">
                <a:latin typeface="Chalkboard" panose="03050602040202020205" pitchFamily="66" charset="77"/>
              </a:rPr>
              <a:t>Schure</a:t>
            </a:r>
            <a:r>
              <a:rPr lang="en-US" altLang="it-IT" b="0" dirty="0">
                <a:latin typeface="Chalkboard" panose="03050602040202020205" pitchFamily="66" charset="77"/>
              </a:rPr>
              <a:t> &amp; Bell 13,</a:t>
            </a:r>
          </a:p>
          <a:p>
            <a:r>
              <a:rPr lang="en-US" altLang="it-IT" b="0" dirty="0">
                <a:latin typeface="Chalkboard" panose="03050602040202020205" pitchFamily="66" charset="77"/>
              </a:rPr>
              <a:t> Cardillo, EA, Blasi 15)</a:t>
            </a:r>
          </a:p>
        </p:txBody>
      </p:sp>
      <p:sp>
        <p:nvSpPr>
          <p:cNvPr id="27654" name="TextBox 20">
            <a:extLst>
              <a:ext uri="{FF2B5EF4-FFF2-40B4-BE49-F238E27FC236}">
                <a16:creationId xmlns:a16="http://schemas.microsoft.com/office/drawing/2014/main" id="{AE7763A1-1A51-E645-81C9-765B15F74BA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35200" y="3831133"/>
            <a:ext cx="489585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 b="1">
                <a:solidFill>
                  <a:schemeClr val="tx1"/>
                </a:solidFill>
                <a:latin typeface="Brush Script MT Italic" panose="03060802040406070304" pitchFamily="66" charset="77"/>
                <a:ea typeface="ＭＳ Ｐゴシック" panose="020B0600070205080204" pitchFamily="34" charset="-128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Brush Script MT Italic" panose="03060802040406070304" pitchFamily="66" charset="77"/>
                <a:ea typeface="ＭＳ Ｐゴシック" panose="020B0600070205080204" pitchFamily="34" charset="-128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Brush Script MT Italic" panose="03060802040406070304" pitchFamily="66" charset="77"/>
                <a:ea typeface="ＭＳ Ｐゴシック" panose="020B0600070205080204" pitchFamily="34" charset="-128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Brush Script MT Italic" panose="03060802040406070304" pitchFamily="66" charset="77"/>
                <a:ea typeface="ＭＳ Ｐゴシック" panose="020B0600070205080204" pitchFamily="34" charset="-128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Brush Script MT Italic" panose="03060802040406070304" pitchFamily="66" charset="77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Brush Script MT Italic" panose="03060802040406070304" pitchFamily="66" charset="77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Brush Script MT Italic" panose="03060802040406070304" pitchFamily="66" charset="77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Brush Script MT Italic" panose="03060802040406070304" pitchFamily="66" charset="77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Brush Script MT Italic" panose="03060802040406070304" pitchFamily="66" charset="77"/>
                <a:ea typeface="ＭＳ Ｐゴシック" panose="020B0600070205080204" pitchFamily="34" charset="-128"/>
              </a:defRPr>
            </a:lvl9pPr>
          </a:lstStyle>
          <a:p>
            <a:r>
              <a:rPr lang="en-US" altLang="it-IT" sz="2400" dirty="0">
                <a:latin typeface="Chalkboard" panose="03050602040202020205" pitchFamily="66" charset="77"/>
              </a:rPr>
              <a:t>SELF-REGULATION MECHANISM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DE5043F-4A24-BB43-8558-0B1375A42D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39776" y="6316108"/>
            <a:ext cx="396274" cy="457200"/>
          </a:xfrm>
        </p:spPr>
        <p:txBody>
          <a:bodyPr/>
          <a:lstStyle/>
          <a:p>
            <a:fld id="{F78AB5F0-B7A0-AA4A-9627-3A5588440FBA}" type="slidenum">
              <a:rPr lang="en-US" altLang="it-IT" smtClean="0"/>
              <a:pPr/>
              <a:t>19</a:t>
            </a:fld>
            <a:endParaRPr lang="en-US" altLang="it-IT" dirty="0"/>
          </a:p>
        </p:txBody>
      </p:sp>
    </p:spTree>
    <p:extLst>
      <p:ext uri="{BB962C8B-B14F-4D97-AF65-F5344CB8AC3E}">
        <p14:creationId xmlns:p14="http://schemas.microsoft.com/office/powerpoint/2010/main" val="11013812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70E451-BBBF-AE43-B556-6EE3A22ED6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4213" y="15875"/>
            <a:ext cx="7772400" cy="444500"/>
          </a:xfrm>
        </p:spPr>
        <p:txBody>
          <a:bodyPr/>
          <a:lstStyle/>
          <a:p>
            <a:pPr>
              <a:defRPr/>
            </a:pPr>
            <a:r>
              <a:rPr lang="en-US" dirty="0">
                <a:solidFill>
                  <a:srgbClr val="800000"/>
                </a:solidFill>
                <a:latin typeface="Chalkduster"/>
                <a:cs typeface="Chalkduster"/>
              </a:rPr>
              <a:t>OUTLINE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D57E573-C9DA-6E4E-A49E-B16F1073E0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7950" y="549275"/>
            <a:ext cx="9036050" cy="6308725"/>
          </a:xfrm>
        </p:spPr>
        <p:txBody>
          <a:bodyPr/>
          <a:lstStyle/>
          <a:p>
            <a:pPr>
              <a:defRPr/>
            </a:pPr>
            <a:r>
              <a:rPr lang="en-US" sz="2800" dirty="0">
                <a:latin typeface="Chalkduster"/>
                <a:cs typeface="Chalkduster"/>
              </a:rPr>
              <a:t>RECENT FINDINGS BY PAMELA AND AMS-02:</a:t>
            </a:r>
          </a:p>
          <a:p>
            <a:pPr lvl="1" indent="-342900">
              <a:buFont typeface="Arial"/>
              <a:buChar char="•"/>
              <a:defRPr/>
            </a:pPr>
            <a:r>
              <a:rPr lang="en-US" sz="2400" dirty="0">
                <a:latin typeface="Chalkduster"/>
                <a:cs typeface="Chalkduster"/>
              </a:rPr>
              <a:t>BREAKS IN THE SPECTRA OF PRIMARIES</a:t>
            </a:r>
          </a:p>
          <a:p>
            <a:pPr lvl="1">
              <a:buFont typeface="Arial"/>
              <a:buChar char="•"/>
              <a:defRPr/>
            </a:pPr>
            <a:r>
              <a:rPr lang="en-US" sz="2400" dirty="0">
                <a:latin typeface="Chalkduster"/>
                <a:cs typeface="Chalkduster"/>
              </a:rPr>
              <a:t>UNEXPECTED BEHAVIOR OF SECONDARIES</a:t>
            </a:r>
          </a:p>
          <a:p>
            <a:pPr marL="457200" lvl="1" indent="0">
              <a:lnSpc>
                <a:spcPct val="50000"/>
              </a:lnSpc>
              <a:buFontTx/>
              <a:buNone/>
              <a:defRPr/>
            </a:pPr>
            <a:endParaRPr lang="en-US" sz="2400" dirty="0">
              <a:latin typeface="Chalkduster"/>
              <a:cs typeface="Chalkduster"/>
            </a:endParaRPr>
          </a:p>
          <a:p>
            <a:pPr>
              <a:buFont typeface="Arial"/>
              <a:buChar char="•"/>
              <a:defRPr/>
            </a:pPr>
            <a:r>
              <a:rPr lang="en-US" sz="2800" dirty="0">
                <a:latin typeface="Chalkduster"/>
                <a:cs typeface="Chalkduster"/>
              </a:rPr>
              <a:t>SUMMARY OF STANDARD PREDICTIONS</a:t>
            </a:r>
          </a:p>
          <a:p>
            <a:pPr marL="0" indent="0">
              <a:lnSpc>
                <a:spcPct val="50000"/>
              </a:lnSpc>
              <a:buFontTx/>
              <a:buNone/>
              <a:defRPr/>
            </a:pPr>
            <a:endParaRPr lang="en-US" sz="2800" dirty="0">
              <a:latin typeface="Chalkduster"/>
              <a:cs typeface="Chalkduster"/>
            </a:endParaRPr>
          </a:p>
          <a:p>
            <a:pPr>
              <a:buFont typeface="Arial"/>
              <a:buChar char="•"/>
              <a:defRPr/>
            </a:pPr>
            <a:r>
              <a:rPr lang="en-US" sz="2800" dirty="0">
                <a:latin typeface="Chalkduster"/>
                <a:cs typeface="Chalkduster"/>
              </a:rPr>
              <a:t>EXPLANATION OF BREAKS BASED ON CR NON-LINEAR DIFFUSION </a:t>
            </a:r>
          </a:p>
          <a:p>
            <a:pPr lvl="1">
              <a:buFont typeface="Arial"/>
              <a:buChar char="•"/>
              <a:defRPr/>
            </a:pPr>
            <a:r>
              <a:rPr lang="en-US" sz="2400" dirty="0">
                <a:latin typeface="Chalkduster"/>
                <a:cs typeface="Chalkduster"/>
              </a:rPr>
              <a:t>CONSEQUENCES ON CR INJECTION SPECTRA</a:t>
            </a:r>
          </a:p>
          <a:p>
            <a:pPr marL="457200" lvl="1" indent="0">
              <a:lnSpc>
                <a:spcPct val="50000"/>
              </a:lnSpc>
              <a:buFontTx/>
              <a:buNone/>
              <a:defRPr/>
            </a:pPr>
            <a:endParaRPr lang="en-US" sz="2400" dirty="0">
              <a:latin typeface="Chalkduster"/>
              <a:cs typeface="Chalkduster"/>
            </a:endParaRPr>
          </a:p>
          <a:p>
            <a:pPr>
              <a:buFont typeface="Arial"/>
              <a:buChar char="•"/>
              <a:defRPr/>
            </a:pPr>
            <a:r>
              <a:rPr lang="en-US" sz="2800" dirty="0">
                <a:latin typeface="Chalkduster"/>
                <a:cs typeface="Chalkduster"/>
              </a:rPr>
              <a:t>CR SELF-CONFINEMENT CLOSE TO THE SOURCES</a:t>
            </a:r>
          </a:p>
          <a:p>
            <a:pPr marL="0" indent="0">
              <a:lnSpc>
                <a:spcPct val="50000"/>
              </a:lnSpc>
              <a:buFontTx/>
              <a:buNone/>
              <a:defRPr/>
            </a:pPr>
            <a:endParaRPr lang="en-US" sz="2800" dirty="0">
              <a:latin typeface="Chalkduster"/>
              <a:cs typeface="Chalkduster"/>
            </a:endParaRPr>
          </a:p>
          <a:p>
            <a:pPr>
              <a:buFont typeface="Arial"/>
              <a:buChar char="•"/>
              <a:defRPr/>
            </a:pPr>
            <a:r>
              <a:rPr lang="en-US" sz="2800" dirty="0">
                <a:latin typeface="Chalkduster"/>
                <a:cs typeface="Chalkduster"/>
              </a:rPr>
              <a:t>POSITRONS</a:t>
            </a:r>
          </a:p>
          <a:p>
            <a:pPr>
              <a:buFont typeface="Arial"/>
              <a:buChar char="•"/>
              <a:defRPr/>
            </a:pPr>
            <a:endParaRPr lang="en-US" sz="2800" dirty="0">
              <a:latin typeface="Chalkduster"/>
              <a:cs typeface="Chalkduster"/>
            </a:endParaRPr>
          </a:p>
          <a:p>
            <a:pPr>
              <a:defRPr/>
            </a:pP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CA6862E-0472-9649-8C4D-87F17FFDCC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8AB5F0-B7A0-AA4A-9627-3A5588440FBA}" type="slidenum">
              <a:rPr lang="en-US" altLang="it-IT" smtClean="0"/>
              <a:pPr/>
              <a:t>2</a:t>
            </a:fld>
            <a:endParaRPr lang="en-US" altLang="it-IT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B61DE8-F544-0C4F-9B99-F747175659E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-26988"/>
            <a:ext cx="9144000" cy="576263"/>
          </a:xfrm>
        </p:spPr>
        <p:txBody>
          <a:bodyPr/>
          <a:lstStyle/>
          <a:p>
            <a:pPr>
              <a:defRPr/>
            </a:pPr>
            <a:r>
              <a:rPr lang="en-US" sz="3600" dirty="0">
                <a:solidFill>
                  <a:srgbClr val="800000"/>
                </a:solidFill>
                <a:latin typeface="Chalkduster"/>
                <a:cs typeface="Chalkduster"/>
              </a:rPr>
              <a:t>PEVATRONS</a:t>
            </a:r>
          </a:p>
        </p:txBody>
      </p:sp>
      <p:grpSp>
        <p:nvGrpSpPr>
          <p:cNvPr id="28674" name="Group 7">
            <a:extLst>
              <a:ext uri="{FF2B5EF4-FFF2-40B4-BE49-F238E27FC236}">
                <a16:creationId xmlns:a16="http://schemas.microsoft.com/office/drawing/2014/main" id="{A8626D3B-B855-E040-8ECB-64986E0E9CC3}"/>
              </a:ext>
            </a:extLst>
          </p:cNvPr>
          <p:cNvGrpSpPr>
            <a:grpSpLocks/>
          </p:cNvGrpSpPr>
          <p:nvPr/>
        </p:nvGrpSpPr>
        <p:grpSpPr bwMode="auto">
          <a:xfrm>
            <a:off x="52388" y="2781300"/>
            <a:ext cx="5959475" cy="4084638"/>
            <a:chOff x="52675" y="2780928"/>
            <a:chExt cx="5958840" cy="4084320"/>
          </a:xfrm>
        </p:grpSpPr>
        <p:pic>
          <p:nvPicPr>
            <p:cNvPr id="28681" name="Picture 2" descr="MaxEnMartina.png">
              <a:extLst>
                <a:ext uri="{FF2B5EF4-FFF2-40B4-BE49-F238E27FC236}">
                  <a16:creationId xmlns:a16="http://schemas.microsoft.com/office/drawing/2014/main" id="{0DFA1741-A81F-7A46-9384-B69F71982BC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675" y="2780928"/>
              <a:ext cx="5958840" cy="40843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8682" name="TextBox 5">
              <a:extLst>
                <a:ext uri="{FF2B5EF4-FFF2-40B4-BE49-F238E27FC236}">
                  <a16:creationId xmlns:a16="http://schemas.microsoft.com/office/drawing/2014/main" id="{79D84EA0-3BC8-F249-A524-A43E366CE5A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98013" y="5013176"/>
              <a:ext cx="1531188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 b="1">
                  <a:solidFill>
                    <a:schemeClr val="tx1"/>
                  </a:solidFill>
                  <a:latin typeface="Brush Script MT Italic" panose="03060802040406070304" pitchFamily="66" charset="77"/>
                  <a:ea typeface="ＭＳ Ｐゴシック" panose="020B0600070205080204" pitchFamily="34" charset="-128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Brush Script MT Italic" panose="03060802040406070304" pitchFamily="66" charset="77"/>
                  <a:ea typeface="ＭＳ Ｐゴシック" panose="020B0600070205080204" pitchFamily="34" charset="-128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Brush Script MT Italic" panose="03060802040406070304" pitchFamily="66" charset="77"/>
                  <a:ea typeface="ＭＳ Ｐゴシック" panose="020B0600070205080204" pitchFamily="34" charset="-128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Brush Script MT Italic" panose="03060802040406070304" pitchFamily="66" charset="77"/>
                  <a:ea typeface="ＭＳ Ｐゴシック" panose="020B0600070205080204" pitchFamily="34" charset="-128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Brush Script MT Italic" panose="03060802040406070304" pitchFamily="66" charset="77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Brush Script MT Italic" panose="03060802040406070304" pitchFamily="66" charset="77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Brush Script MT Italic" panose="03060802040406070304" pitchFamily="66" charset="77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Brush Script MT Italic" panose="03060802040406070304" pitchFamily="66" charset="77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Brush Script MT Italic" panose="03060802040406070304" pitchFamily="66" charset="77"/>
                  <a:ea typeface="ＭＳ Ｐゴシック" panose="020B0600070205080204" pitchFamily="34" charset="-128"/>
                </a:defRPr>
              </a:lvl9pPr>
            </a:lstStyle>
            <a:p>
              <a:r>
                <a:rPr lang="en-US" altLang="it-IT" sz="1800" b="0">
                  <a:latin typeface="Chalkboard" panose="03050602040202020205" pitchFamily="66" charset="77"/>
                </a:rPr>
                <a:t>E</a:t>
              </a:r>
              <a:r>
                <a:rPr lang="en-US" altLang="it-IT" sz="1800" b="0" baseline="-25000">
                  <a:latin typeface="Chalkboard" panose="03050602040202020205" pitchFamily="66" charset="77"/>
                </a:rPr>
                <a:t>SN</a:t>
              </a:r>
              <a:r>
                <a:rPr lang="en-US" altLang="it-IT" sz="1800" b="0">
                  <a:latin typeface="Chalkboard" panose="03050602040202020205" pitchFamily="66" charset="77"/>
                </a:rPr>
                <a:t>=10</a:t>
              </a:r>
              <a:r>
                <a:rPr lang="en-US" altLang="it-IT" sz="1800" b="0" baseline="30000">
                  <a:latin typeface="Chalkboard" panose="03050602040202020205" pitchFamily="66" charset="77"/>
                </a:rPr>
                <a:t>51</a:t>
              </a:r>
              <a:r>
                <a:rPr lang="en-US" altLang="it-IT" sz="1800" b="0">
                  <a:latin typeface="Chalkboard" panose="03050602040202020205" pitchFamily="66" charset="77"/>
                </a:rPr>
                <a:t>erg/s</a:t>
              </a:r>
            </a:p>
          </p:txBody>
        </p:sp>
        <p:sp>
          <p:nvSpPr>
            <p:cNvPr id="28683" name="TextBox 14">
              <a:extLst>
                <a:ext uri="{FF2B5EF4-FFF2-40B4-BE49-F238E27FC236}">
                  <a16:creationId xmlns:a16="http://schemas.microsoft.com/office/drawing/2014/main" id="{8C78669A-0B2C-874B-A2AE-0C2E2BB9335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008308" y="5517232"/>
              <a:ext cx="899396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 b="1">
                  <a:solidFill>
                    <a:schemeClr val="tx1"/>
                  </a:solidFill>
                  <a:latin typeface="Brush Script MT Italic" panose="03060802040406070304" pitchFamily="66" charset="77"/>
                  <a:ea typeface="ＭＳ Ｐゴシック" panose="020B0600070205080204" pitchFamily="34" charset="-128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Brush Script MT Italic" panose="03060802040406070304" pitchFamily="66" charset="77"/>
                  <a:ea typeface="ＭＳ Ｐゴシック" panose="020B0600070205080204" pitchFamily="34" charset="-128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Brush Script MT Italic" panose="03060802040406070304" pitchFamily="66" charset="77"/>
                  <a:ea typeface="ＭＳ Ｐゴシック" panose="020B0600070205080204" pitchFamily="34" charset="-128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Brush Script MT Italic" panose="03060802040406070304" pitchFamily="66" charset="77"/>
                  <a:ea typeface="ＭＳ Ｐゴシック" panose="020B0600070205080204" pitchFamily="34" charset="-128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Brush Script MT Italic" panose="03060802040406070304" pitchFamily="66" charset="77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Brush Script MT Italic" panose="03060802040406070304" pitchFamily="66" charset="77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Brush Script MT Italic" panose="03060802040406070304" pitchFamily="66" charset="77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Brush Script MT Italic" panose="03060802040406070304" pitchFamily="66" charset="77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Brush Script MT Italic" panose="03060802040406070304" pitchFamily="66" charset="77"/>
                  <a:ea typeface="ＭＳ Ｐゴシック" panose="020B0600070205080204" pitchFamily="34" charset="-128"/>
                </a:defRPr>
              </a:lvl9pPr>
            </a:lstStyle>
            <a:p>
              <a:r>
                <a:rPr lang="en-US" altLang="it-IT" sz="1800" b="0">
                  <a:latin typeface="Lucida Grande" panose="020B0600040502020204" pitchFamily="34" charset="0"/>
                </a:rPr>
                <a:t>ξ</a:t>
              </a:r>
              <a:r>
                <a:rPr lang="en-US" altLang="it-IT" sz="1800" b="0" baseline="-25000">
                  <a:latin typeface="Chalkboard" panose="03050602040202020205" pitchFamily="66" charset="77"/>
                </a:rPr>
                <a:t>CR</a:t>
              </a:r>
              <a:r>
                <a:rPr lang="en-US" altLang="it-IT" sz="1800" b="0">
                  <a:latin typeface="Chalkboard" panose="03050602040202020205" pitchFamily="66" charset="77"/>
                </a:rPr>
                <a:t>=0.1</a:t>
              </a:r>
            </a:p>
          </p:txBody>
        </p:sp>
        <p:sp>
          <p:nvSpPr>
            <p:cNvPr id="28684" name="TextBox 15">
              <a:extLst>
                <a:ext uri="{FF2B5EF4-FFF2-40B4-BE49-F238E27FC236}">
                  <a16:creationId xmlns:a16="http://schemas.microsoft.com/office/drawing/2014/main" id="{0A983668-4819-6243-AE2D-47FB03B253F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771800" y="5517232"/>
              <a:ext cx="1135618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 b="1">
                  <a:solidFill>
                    <a:schemeClr val="tx1"/>
                  </a:solidFill>
                  <a:latin typeface="Brush Script MT Italic" panose="03060802040406070304" pitchFamily="66" charset="77"/>
                  <a:ea typeface="ＭＳ Ｐゴシック" panose="020B0600070205080204" pitchFamily="34" charset="-128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Brush Script MT Italic" panose="03060802040406070304" pitchFamily="66" charset="77"/>
                  <a:ea typeface="ＭＳ Ｐゴシック" panose="020B0600070205080204" pitchFamily="34" charset="-128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Brush Script MT Italic" panose="03060802040406070304" pitchFamily="66" charset="77"/>
                  <a:ea typeface="ＭＳ Ｐゴシック" panose="020B0600070205080204" pitchFamily="34" charset="-128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Brush Script MT Italic" panose="03060802040406070304" pitchFamily="66" charset="77"/>
                  <a:ea typeface="ＭＳ Ｐゴシック" panose="020B0600070205080204" pitchFamily="34" charset="-128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Brush Script MT Italic" panose="03060802040406070304" pitchFamily="66" charset="77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Brush Script MT Italic" panose="03060802040406070304" pitchFamily="66" charset="77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Brush Script MT Italic" panose="03060802040406070304" pitchFamily="66" charset="77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Brush Script MT Italic" panose="03060802040406070304" pitchFamily="66" charset="77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Brush Script MT Italic" panose="03060802040406070304" pitchFamily="66" charset="77"/>
                  <a:ea typeface="ＭＳ Ｐゴシック" panose="020B0600070205080204" pitchFamily="34" charset="-128"/>
                </a:defRPr>
              </a:lvl9pPr>
            </a:lstStyle>
            <a:p>
              <a:r>
                <a:rPr lang="en-US" altLang="it-IT" sz="1800" b="0">
                  <a:latin typeface="Chalkboard" panose="03050602040202020205" pitchFamily="66" charset="77"/>
                </a:rPr>
                <a:t>M</a:t>
              </a:r>
              <a:r>
                <a:rPr lang="en-US" altLang="it-IT" sz="1800" b="0" baseline="-25000">
                  <a:latin typeface="Chalkboard" panose="03050602040202020205" pitchFamily="66" charset="77"/>
                </a:rPr>
                <a:t>ej</a:t>
              </a:r>
              <a:r>
                <a:rPr lang="en-US" altLang="it-IT" sz="1800" b="0">
                  <a:latin typeface="Chalkboard" panose="03050602040202020205" pitchFamily="66" charset="77"/>
                </a:rPr>
                <a:t>=M</a:t>
              </a:r>
              <a:r>
                <a:rPr lang="en-US" altLang="it-IT" sz="1800" b="0" baseline="-25000">
                  <a:latin typeface="Chalkboard" panose="03050602040202020205" pitchFamily="66" charset="77"/>
                  <a:sym typeface="Wingdings" pitchFamily="2" charset="2"/>
                </a:rPr>
                <a:t>SUN</a:t>
              </a:r>
              <a:endParaRPr lang="en-US" altLang="it-IT" sz="1800" b="0">
                <a:latin typeface="Chalkboard" panose="03050602040202020205" pitchFamily="66" charset="77"/>
              </a:endParaRPr>
            </a:p>
          </p:txBody>
        </p:sp>
        <p:sp>
          <p:nvSpPr>
            <p:cNvPr id="28685" name="TextBox 18">
              <a:extLst>
                <a:ext uri="{FF2B5EF4-FFF2-40B4-BE49-F238E27FC236}">
                  <a16:creationId xmlns:a16="http://schemas.microsoft.com/office/drawing/2014/main" id="{3FC780DB-6B40-0245-A34F-3120709909D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699792" y="5939988"/>
              <a:ext cx="2044149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 b="1">
                  <a:solidFill>
                    <a:schemeClr val="tx1"/>
                  </a:solidFill>
                  <a:latin typeface="Brush Script MT Italic" panose="03060802040406070304" pitchFamily="66" charset="77"/>
                  <a:ea typeface="ＭＳ Ｐゴシック" panose="020B0600070205080204" pitchFamily="34" charset="-128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Brush Script MT Italic" panose="03060802040406070304" pitchFamily="66" charset="77"/>
                  <a:ea typeface="ＭＳ Ｐゴシック" panose="020B0600070205080204" pitchFamily="34" charset="-128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Brush Script MT Italic" panose="03060802040406070304" pitchFamily="66" charset="77"/>
                  <a:ea typeface="ＭＳ Ｐゴシック" panose="020B0600070205080204" pitchFamily="34" charset="-128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Brush Script MT Italic" panose="03060802040406070304" pitchFamily="66" charset="77"/>
                  <a:ea typeface="ＭＳ Ｐゴシック" panose="020B0600070205080204" pitchFamily="34" charset="-128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Brush Script MT Italic" panose="03060802040406070304" pitchFamily="66" charset="77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Brush Script MT Italic" panose="03060802040406070304" pitchFamily="66" charset="77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Brush Script MT Italic" panose="03060802040406070304" pitchFamily="66" charset="77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Brush Script MT Italic" panose="03060802040406070304" pitchFamily="66" charset="77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Brush Script MT Italic" panose="03060802040406070304" pitchFamily="66" charset="77"/>
                  <a:ea typeface="ＭＳ Ｐゴシック" panose="020B0600070205080204" pitchFamily="34" charset="-128"/>
                </a:defRPr>
              </a:lvl9pPr>
            </a:lstStyle>
            <a:p>
              <a:r>
                <a:rPr lang="en-US" altLang="it-IT" sz="1800" b="0">
                  <a:latin typeface="Chalkboard" panose="03050602040202020205" pitchFamily="66" charset="77"/>
                </a:rPr>
                <a:t>M</a:t>
              </a:r>
              <a:r>
                <a:rPr lang="en-US" altLang="it-IT" sz="1800" b="0" baseline="-25000">
                  <a:latin typeface="Chalkboard" panose="03050602040202020205" pitchFamily="66" charset="77"/>
                </a:rPr>
                <a:t>LOSS</a:t>
              </a:r>
              <a:r>
                <a:rPr lang="en-US" altLang="it-IT" sz="1800" b="0">
                  <a:latin typeface="Chalkboard" panose="03050602040202020205" pitchFamily="66" charset="77"/>
                </a:rPr>
                <a:t>=10</a:t>
              </a:r>
              <a:r>
                <a:rPr lang="en-US" altLang="it-IT" sz="1800" b="0" baseline="30000">
                  <a:latin typeface="Chalkboard" panose="03050602040202020205" pitchFamily="66" charset="77"/>
                </a:rPr>
                <a:t>-5</a:t>
              </a:r>
              <a:r>
                <a:rPr lang="en-US" altLang="it-IT" sz="1800" b="0">
                  <a:latin typeface="Chalkboard" panose="03050602040202020205" pitchFamily="66" charset="77"/>
                </a:rPr>
                <a:t>M</a:t>
              </a:r>
              <a:r>
                <a:rPr lang="en-US" altLang="it-IT" sz="1800" b="0" baseline="-25000">
                  <a:latin typeface="Chalkboard" panose="03050602040202020205" pitchFamily="66" charset="77"/>
                </a:rPr>
                <a:t>SUN</a:t>
              </a:r>
              <a:r>
                <a:rPr lang="en-US" altLang="it-IT" sz="1800" b="0">
                  <a:latin typeface="Chalkboard" panose="03050602040202020205" pitchFamily="66" charset="77"/>
                </a:rPr>
                <a:t>/yr</a:t>
              </a:r>
            </a:p>
          </p:txBody>
        </p:sp>
        <p:sp>
          <p:nvSpPr>
            <p:cNvPr id="28686" name="TextBox 19">
              <a:extLst>
                <a:ext uri="{FF2B5EF4-FFF2-40B4-BE49-F238E27FC236}">
                  <a16:creationId xmlns:a16="http://schemas.microsoft.com/office/drawing/2014/main" id="{E2E17BB4-A4D3-CA49-963A-DCD6B30CD62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95740" y="5949280"/>
              <a:ext cx="1544012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 b="1">
                  <a:solidFill>
                    <a:schemeClr val="tx1"/>
                  </a:solidFill>
                  <a:latin typeface="Brush Script MT Italic" panose="03060802040406070304" pitchFamily="66" charset="77"/>
                  <a:ea typeface="ＭＳ Ｐゴシック" panose="020B0600070205080204" pitchFamily="34" charset="-128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Brush Script MT Italic" panose="03060802040406070304" pitchFamily="66" charset="77"/>
                  <a:ea typeface="ＭＳ Ｐゴシック" panose="020B0600070205080204" pitchFamily="34" charset="-128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Brush Script MT Italic" panose="03060802040406070304" pitchFamily="66" charset="77"/>
                  <a:ea typeface="ＭＳ Ｐゴシック" panose="020B0600070205080204" pitchFamily="34" charset="-128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Brush Script MT Italic" panose="03060802040406070304" pitchFamily="66" charset="77"/>
                  <a:ea typeface="ＭＳ Ｐゴシック" panose="020B0600070205080204" pitchFamily="34" charset="-128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Brush Script MT Italic" panose="03060802040406070304" pitchFamily="66" charset="77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Brush Script MT Italic" panose="03060802040406070304" pitchFamily="66" charset="77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Brush Script MT Italic" panose="03060802040406070304" pitchFamily="66" charset="77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Brush Script MT Italic" panose="03060802040406070304" pitchFamily="66" charset="77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Brush Script MT Italic" panose="03060802040406070304" pitchFamily="66" charset="77"/>
                  <a:ea typeface="ＭＳ Ｐゴシック" panose="020B0600070205080204" pitchFamily="34" charset="-128"/>
                </a:defRPr>
              </a:lvl9pPr>
            </a:lstStyle>
            <a:p>
              <a:r>
                <a:rPr lang="en-US" altLang="it-IT" sz="1800" b="0">
                  <a:latin typeface="Chalkboard" panose="03050602040202020205" pitchFamily="66" charset="77"/>
                </a:rPr>
                <a:t>v</a:t>
              </a:r>
              <a:r>
                <a:rPr lang="en-US" altLang="it-IT" sz="1800" b="0" baseline="-25000">
                  <a:latin typeface="Chalkboard" panose="03050602040202020205" pitchFamily="66" charset="77"/>
                </a:rPr>
                <a:t>WIND</a:t>
              </a:r>
              <a:r>
                <a:rPr lang="en-US" altLang="it-IT" sz="1800" b="0">
                  <a:latin typeface="Chalkboard" panose="03050602040202020205" pitchFamily="66" charset="77"/>
                </a:rPr>
                <a:t>=10km/s</a:t>
              </a:r>
            </a:p>
          </p:txBody>
        </p:sp>
        <p:sp>
          <p:nvSpPr>
            <p:cNvPr id="28687" name="TextBox 3">
              <a:extLst>
                <a:ext uri="{FF2B5EF4-FFF2-40B4-BE49-F238E27FC236}">
                  <a16:creationId xmlns:a16="http://schemas.microsoft.com/office/drawing/2014/main" id="{19B0077E-FA14-1843-9D56-2BD73DCCB4D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06596" y="2996952"/>
              <a:ext cx="2283550" cy="3693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 b="1">
                  <a:solidFill>
                    <a:schemeClr val="tx1"/>
                  </a:solidFill>
                  <a:latin typeface="Brush Script MT Italic" panose="03060802040406070304" pitchFamily="66" charset="77"/>
                  <a:ea typeface="ＭＳ Ｐゴシック" panose="020B0600070205080204" pitchFamily="34" charset="-128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Brush Script MT Italic" panose="03060802040406070304" pitchFamily="66" charset="77"/>
                  <a:ea typeface="ＭＳ Ｐゴシック" panose="020B0600070205080204" pitchFamily="34" charset="-128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Brush Script MT Italic" panose="03060802040406070304" pitchFamily="66" charset="77"/>
                  <a:ea typeface="ＭＳ Ｐゴシック" panose="020B0600070205080204" pitchFamily="34" charset="-128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Brush Script MT Italic" panose="03060802040406070304" pitchFamily="66" charset="77"/>
                  <a:ea typeface="ＭＳ Ｐゴシック" panose="020B0600070205080204" pitchFamily="34" charset="-128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Brush Script MT Italic" panose="03060802040406070304" pitchFamily="66" charset="77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Brush Script MT Italic" panose="03060802040406070304" pitchFamily="66" charset="77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Brush Script MT Italic" panose="03060802040406070304" pitchFamily="66" charset="77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Brush Script MT Italic" panose="03060802040406070304" pitchFamily="66" charset="77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Brush Script MT Italic" panose="03060802040406070304" pitchFamily="66" charset="77"/>
                  <a:ea typeface="ＭＳ Ｐゴシック" panose="020B0600070205080204" pitchFamily="34" charset="-128"/>
                </a:defRPr>
              </a:lvl9pPr>
            </a:lstStyle>
            <a:p>
              <a:r>
                <a:rPr lang="en-US" altLang="it-IT" sz="1800" b="0">
                  <a:latin typeface="Chalkboard" panose="03050602040202020205" pitchFamily="66" charset="77"/>
                </a:rPr>
                <a:t>Cardillo, EA, Blasi 15</a:t>
              </a:r>
            </a:p>
          </p:txBody>
        </p:sp>
      </p:grpSp>
      <p:sp>
        <p:nvSpPr>
          <p:cNvPr id="28675" name="TextBox 2">
            <a:extLst>
              <a:ext uri="{FF2B5EF4-FFF2-40B4-BE49-F238E27FC236}">
                <a16:creationId xmlns:a16="http://schemas.microsoft.com/office/drawing/2014/main" id="{0DC965E8-F9E1-DB4A-A568-0F53DE2F8EF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0825" y="476250"/>
            <a:ext cx="127476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 b="1">
                <a:solidFill>
                  <a:schemeClr val="tx1"/>
                </a:solidFill>
                <a:latin typeface="Brush Script MT Italic" panose="03060802040406070304" pitchFamily="66" charset="77"/>
                <a:ea typeface="ＭＳ Ｐゴシック" panose="020B0600070205080204" pitchFamily="34" charset="-128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Brush Script MT Italic" panose="03060802040406070304" pitchFamily="66" charset="77"/>
                <a:ea typeface="ＭＳ Ｐゴシック" panose="020B0600070205080204" pitchFamily="34" charset="-128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Brush Script MT Italic" panose="03060802040406070304" pitchFamily="66" charset="77"/>
                <a:ea typeface="ＭＳ Ｐゴシック" panose="020B0600070205080204" pitchFamily="34" charset="-128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Brush Script MT Italic" panose="03060802040406070304" pitchFamily="66" charset="77"/>
                <a:ea typeface="ＭＳ Ｐゴシック" panose="020B0600070205080204" pitchFamily="34" charset="-128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Brush Script MT Italic" panose="03060802040406070304" pitchFamily="66" charset="77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Brush Script MT Italic" panose="03060802040406070304" pitchFamily="66" charset="77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Brush Script MT Italic" panose="03060802040406070304" pitchFamily="66" charset="77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Brush Script MT Italic" panose="03060802040406070304" pitchFamily="66" charset="77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Brush Script MT Italic" panose="03060802040406070304" pitchFamily="66" charset="77"/>
                <a:ea typeface="ＭＳ Ｐゴシック" panose="020B0600070205080204" pitchFamily="34" charset="-128"/>
              </a:defRPr>
            </a:lvl9pPr>
          </a:lstStyle>
          <a:p>
            <a:r>
              <a:rPr lang="en-US" altLang="it-IT">
                <a:solidFill>
                  <a:srgbClr val="1219B0"/>
                </a:solidFill>
                <a:latin typeface="Chalkduster" panose="03050602040202020205" pitchFamily="66" charset="77"/>
              </a:rPr>
              <a:t>TYPE I</a:t>
            </a:r>
          </a:p>
        </p:txBody>
      </p:sp>
      <p:pic>
        <p:nvPicPr>
          <p:cNvPr id="28676" name="Picture 12" descr="latex-image-1.pdf">
            <a:extLst>
              <a:ext uri="{FF2B5EF4-FFF2-40B4-BE49-F238E27FC236}">
                <a16:creationId xmlns:a16="http://schemas.microsoft.com/office/drawing/2014/main" id="{4DB5F57B-5E5E-C44A-91EC-D1AF01B0224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549275"/>
            <a:ext cx="8137525" cy="920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677" name="TextBox 13">
            <a:extLst>
              <a:ext uri="{FF2B5EF4-FFF2-40B4-BE49-F238E27FC236}">
                <a16:creationId xmlns:a16="http://schemas.microsoft.com/office/drawing/2014/main" id="{2859B487-F6E3-BA49-AEBA-E8E7B3AEE82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0500" y="1516063"/>
            <a:ext cx="142875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 b="1">
                <a:solidFill>
                  <a:schemeClr val="tx1"/>
                </a:solidFill>
                <a:latin typeface="Brush Script MT Italic" panose="03060802040406070304" pitchFamily="66" charset="77"/>
                <a:ea typeface="ＭＳ Ｐゴシック" panose="020B0600070205080204" pitchFamily="34" charset="-128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Brush Script MT Italic" panose="03060802040406070304" pitchFamily="66" charset="77"/>
                <a:ea typeface="ＭＳ Ｐゴシック" panose="020B0600070205080204" pitchFamily="34" charset="-128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Brush Script MT Italic" panose="03060802040406070304" pitchFamily="66" charset="77"/>
                <a:ea typeface="ＭＳ Ｐゴシック" panose="020B0600070205080204" pitchFamily="34" charset="-128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Brush Script MT Italic" panose="03060802040406070304" pitchFamily="66" charset="77"/>
                <a:ea typeface="ＭＳ Ｐゴシック" panose="020B0600070205080204" pitchFamily="34" charset="-128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Brush Script MT Italic" panose="03060802040406070304" pitchFamily="66" charset="77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Brush Script MT Italic" panose="03060802040406070304" pitchFamily="66" charset="77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Brush Script MT Italic" panose="03060802040406070304" pitchFamily="66" charset="77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Brush Script MT Italic" panose="03060802040406070304" pitchFamily="66" charset="77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Brush Script MT Italic" panose="03060802040406070304" pitchFamily="66" charset="77"/>
                <a:ea typeface="ＭＳ Ｐゴシック" panose="020B0600070205080204" pitchFamily="34" charset="-128"/>
              </a:defRPr>
            </a:lvl9pPr>
          </a:lstStyle>
          <a:p>
            <a:r>
              <a:rPr lang="en-US" altLang="it-IT">
                <a:solidFill>
                  <a:srgbClr val="FF0000"/>
                </a:solidFill>
                <a:latin typeface="Chalkduster" panose="03050602040202020205" pitchFamily="66" charset="77"/>
              </a:rPr>
              <a:t>TYPE II</a:t>
            </a:r>
          </a:p>
        </p:txBody>
      </p:sp>
      <p:pic>
        <p:nvPicPr>
          <p:cNvPr id="28678" name="Picture 14" descr="latex-image-1.pdf">
            <a:extLst>
              <a:ext uri="{FF2B5EF4-FFF2-40B4-BE49-F238E27FC236}">
                <a16:creationId xmlns:a16="http://schemas.microsoft.com/office/drawing/2014/main" id="{941FEE79-28D6-C346-A91A-DFA2748AAAB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1773238"/>
            <a:ext cx="8640763" cy="874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FF0ADA2F-8CCB-F749-B481-350869B39F0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38850" y="2852738"/>
            <a:ext cx="2840038" cy="1190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 b="1">
                <a:solidFill>
                  <a:schemeClr val="tx1"/>
                </a:solidFill>
                <a:latin typeface="Brush Script MT Italic" panose="03060802040406070304" pitchFamily="66" charset="77"/>
                <a:ea typeface="ＭＳ Ｐゴシック" panose="020B0600070205080204" pitchFamily="34" charset="-128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Brush Script MT Italic" panose="03060802040406070304" pitchFamily="66" charset="77"/>
                <a:ea typeface="ＭＳ Ｐゴシック" panose="020B0600070205080204" pitchFamily="34" charset="-128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Brush Script MT Italic" panose="03060802040406070304" pitchFamily="66" charset="77"/>
                <a:ea typeface="ＭＳ Ｐゴシック" panose="020B0600070205080204" pitchFamily="34" charset="-128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Brush Script MT Italic" panose="03060802040406070304" pitchFamily="66" charset="77"/>
                <a:ea typeface="ＭＳ Ｐゴシック" panose="020B0600070205080204" pitchFamily="34" charset="-128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Brush Script MT Italic" panose="03060802040406070304" pitchFamily="66" charset="77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Brush Script MT Italic" panose="03060802040406070304" pitchFamily="66" charset="77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Brush Script MT Italic" panose="03060802040406070304" pitchFamily="66" charset="77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Brush Script MT Italic" panose="03060802040406070304" pitchFamily="66" charset="77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Brush Script MT Italic" panose="03060802040406070304" pitchFamily="66" charset="77"/>
                <a:ea typeface="ＭＳ Ｐゴシック" panose="020B0600070205080204" pitchFamily="34" charset="-128"/>
              </a:defRPr>
            </a:lvl9pPr>
          </a:lstStyle>
          <a:p>
            <a:pPr>
              <a:lnSpc>
                <a:spcPct val="120000"/>
              </a:lnSpc>
            </a:pPr>
            <a:r>
              <a:rPr lang="en-US" altLang="it-IT">
                <a:latin typeface="Chalkboard" panose="03050602040202020205" pitchFamily="66" charset="77"/>
              </a:rPr>
              <a:t>RELEASED SPECTRUM </a:t>
            </a:r>
          </a:p>
          <a:p>
            <a:pPr>
              <a:lnSpc>
                <a:spcPct val="120000"/>
              </a:lnSpc>
            </a:pPr>
            <a:r>
              <a:rPr lang="el-GR" altLang="it-IT">
                <a:latin typeface="Chalkboard" panose="03050602040202020205" pitchFamily="66" charset="77"/>
              </a:rPr>
              <a:t>Γ</a:t>
            </a:r>
            <a:r>
              <a:rPr lang="en-US" altLang="it-IT" baseline="-25000">
                <a:latin typeface="Chalkboard" panose="03050602040202020205" pitchFamily="66" charset="77"/>
              </a:rPr>
              <a:t>CR</a:t>
            </a:r>
            <a:r>
              <a:rPr lang="en-US" altLang="it-IT">
                <a:latin typeface="Chalkboard" panose="03050602040202020205" pitchFamily="66" charset="77"/>
              </a:rPr>
              <a:t> &gt;2 IF  </a:t>
            </a:r>
            <a:r>
              <a:rPr lang="el-GR" altLang="it-IT">
                <a:latin typeface="Chalkboard" panose="03050602040202020205" pitchFamily="66" charset="77"/>
              </a:rPr>
              <a:t>Γ</a:t>
            </a:r>
            <a:r>
              <a:rPr lang="en-US" altLang="it-IT" baseline="-25000">
                <a:latin typeface="Chalkboard" panose="03050602040202020205" pitchFamily="66" charset="77"/>
              </a:rPr>
              <a:t>SRC</a:t>
            </a:r>
            <a:r>
              <a:rPr lang="en-US" altLang="it-IT">
                <a:latin typeface="Chalkboard" panose="03050602040202020205" pitchFamily="66" charset="77"/>
              </a:rPr>
              <a:t> &gt;2</a:t>
            </a:r>
          </a:p>
          <a:p>
            <a:pPr>
              <a:lnSpc>
                <a:spcPct val="120000"/>
              </a:lnSpc>
            </a:pPr>
            <a:r>
              <a:rPr lang="el-GR" altLang="it-IT">
                <a:latin typeface="Chalkboard" panose="03050602040202020205" pitchFamily="66" charset="77"/>
              </a:rPr>
              <a:t>Γ</a:t>
            </a:r>
            <a:r>
              <a:rPr lang="en-US" altLang="it-IT" baseline="-25000">
                <a:latin typeface="Chalkboard" panose="03050602040202020205" pitchFamily="66" charset="77"/>
              </a:rPr>
              <a:t>CR</a:t>
            </a:r>
            <a:r>
              <a:rPr lang="en-US" altLang="it-IT">
                <a:latin typeface="Chalkboard" panose="03050602040202020205" pitchFamily="66" charset="77"/>
              </a:rPr>
              <a:t> =2 IF  </a:t>
            </a:r>
            <a:r>
              <a:rPr lang="el-GR" altLang="it-IT">
                <a:latin typeface="Chalkboard" panose="03050602040202020205" pitchFamily="66" charset="77"/>
              </a:rPr>
              <a:t>Γ</a:t>
            </a:r>
            <a:r>
              <a:rPr lang="en-US" altLang="it-IT" baseline="-25000">
                <a:latin typeface="Chalkboard" panose="03050602040202020205" pitchFamily="66" charset="77"/>
              </a:rPr>
              <a:t>SRC</a:t>
            </a:r>
            <a:r>
              <a:rPr lang="en-US" altLang="it-IT">
                <a:latin typeface="Chalkboard" panose="03050602040202020205" pitchFamily="66" charset="77"/>
              </a:rPr>
              <a:t> ≤2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7C94526-3D31-5440-ACED-9D295FBEA445}"/>
              </a:ext>
            </a:extLst>
          </p:cNvPr>
          <p:cNvSpPr txBox="1"/>
          <p:nvPr/>
        </p:nvSpPr>
        <p:spPr>
          <a:xfrm>
            <a:off x="6055563" y="4599907"/>
            <a:ext cx="2864951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>
                <a:latin typeface="Chalkboard" panose="03050602040202020205" pitchFamily="66" charset="77"/>
              </a:rPr>
              <a:t>STEEP </a:t>
            </a:r>
          </a:p>
          <a:p>
            <a:r>
              <a:rPr lang="it-IT" dirty="0">
                <a:latin typeface="Chalkboard" panose="03050602040202020205" pitchFamily="66" charset="77"/>
              </a:rPr>
              <a:t>SPECTRA AND </a:t>
            </a:r>
          </a:p>
          <a:p>
            <a:r>
              <a:rPr lang="it-IT" dirty="0">
                <a:latin typeface="Chalkboard" panose="03050602040202020205" pitchFamily="66" charset="77"/>
              </a:rPr>
              <a:t>EFFICIENT PARTICLE </a:t>
            </a:r>
          </a:p>
          <a:p>
            <a:r>
              <a:rPr lang="it-IT" dirty="0">
                <a:latin typeface="Chalkboard" panose="03050602040202020205" pitchFamily="66" charset="77"/>
              </a:rPr>
              <a:t>ACCELERATION????</a:t>
            </a:r>
          </a:p>
        </p:txBody>
      </p:sp>
    </p:spTree>
    <p:extLst>
      <p:ext uri="{BB962C8B-B14F-4D97-AF65-F5344CB8AC3E}">
        <p14:creationId xmlns:p14="http://schemas.microsoft.com/office/powerpoint/2010/main" val="33588026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3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6354" name="Rectangle 2">
            <a:extLst>
              <a:ext uri="{FF2B5EF4-FFF2-40B4-BE49-F238E27FC236}">
                <a16:creationId xmlns:a16="http://schemas.microsoft.com/office/drawing/2014/main" id="{49DE4F96-28B1-3542-ABA6-3AF6FED81F5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990600" y="76200"/>
            <a:ext cx="7162800" cy="609600"/>
          </a:xfrm>
        </p:spPr>
        <p:txBody>
          <a:bodyPr/>
          <a:lstStyle/>
          <a:p>
            <a:r>
              <a:rPr lang="en-US" altLang="it-IT" sz="4000" dirty="0">
                <a:solidFill>
                  <a:srgbClr val="B01E37"/>
                </a:solidFill>
                <a:latin typeface="Chalkduster" panose="03050602040202020205" pitchFamily="66" charset="77"/>
              </a:rPr>
              <a:t>IN NLDSA THEORY…</a:t>
            </a:r>
          </a:p>
        </p:txBody>
      </p:sp>
      <p:sp>
        <p:nvSpPr>
          <p:cNvPr id="356355" name="Rectangle 3">
            <a:extLst>
              <a:ext uri="{FF2B5EF4-FFF2-40B4-BE49-F238E27FC236}">
                <a16:creationId xmlns:a16="http://schemas.microsoft.com/office/drawing/2014/main" id="{5BF1209F-9539-014B-8114-1FA95479B39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17738" y="1931988"/>
            <a:ext cx="18097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 anchor="ctr">
            <a:spAutoFit/>
          </a:bodyPr>
          <a:lstStyle/>
          <a:p>
            <a:endParaRPr lang="it-IT" altLang="it-IT">
              <a:latin typeface="Comic Sans MS" panose="030F0902030302020204" pitchFamily="66" charset="0"/>
            </a:endParaRPr>
          </a:p>
        </p:txBody>
      </p:sp>
      <p:sp>
        <p:nvSpPr>
          <p:cNvPr id="356356" name="Rectangle 4">
            <a:extLst>
              <a:ext uri="{FF2B5EF4-FFF2-40B4-BE49-F238E27FC236}">
                <a16:creationId xmlns:a16="http://schemas.microsoft.com/office/drawing/2014/main" id="{E76D111F-CE1C-344C-9F1E-FD4967A0C66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14800" y="2163763"/>
            <a:ext cx="18097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 anchor="ctr">
            <a:spAutoFit/>
          </a:bodyPr>
          <a:lstStyle/>
          <a:p>
            <a:endParaRPr lang="it-IT" altLang="it-IT">
              <a:latin typeface="Comic Sans MS" panose="030F0902030302020204" pitchFamily="66" charset="0"/>
            </a:endParaRPr>
          </a:p>
        </p:txBody>
      </p:sp>
      <p:sp>
        <p:nvSpPr>
          <p:cNvPr id="356357" name="Rectangle 5">
            <a:extLst>
              <a:ext uri="{FF2B5EF4-FFF2-40B4-BE49-F238E27FC236}">
                <a16:creationId xmlns:a16="http://schemas.microsoft.com/office/drawing/2014/main" id="{17589939-A2F0-3548-A932-8C8D969A10B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08163" y="3994150"/>
            <a:ext cx="18097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 anchor="ctr">
            <a:spAutoFit/>
          </a:bodyPr>
          <a:lstStyle/>
          <a:p>
            <a:endParaRPr lang="it-IT" altLang="it-IT">
              <a:latin typeface="Comic Sans MS" panose="030F0902030302020204" pitchFamily="66" charset="0"/>
            </a:endParaRPr>
          </a:p>
        </p:txBody>
      </p:sp>
      <p:sp>
        <p:nvSpPr>
          <p:cNvPr id="356358" name="Rectangle 6">
            <a:extLst>
              <a:ext uri="{FF2B5EF4-FFF2-40B4-BE49-F238E27FC236}">
                <a16:creationId xmlns:a16="http://schemas.microsoft.com/office/drawing/2014/main" id="{DA8B41C7-3AE1-644B-90EE-67DCF8B00B9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76938" y="5756275"/>
            <a:ext cx="18097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 anchor="ctr">
            <a:spAutoFit/>
          </a:bodyPr>
          <a:lstStyle/>
          <a:p>
            <a:endParaRPr lang="it-IT" altLang="it-IT">
              <a:latin typeface="Comic Sans MS" panose="030F0902030302020204" pitchFamily="66" charset="0"/>
            </a:endParaRPr>
          </a:p>
        </p:txBody>
      </p:sp>
      <p:sp>
        <p:nvSpPr>
          <p:cNvPr id="356359" name="Rectangle 7">
            <a:extLst>
              <a:ext uri="{FF2B5EF4-FFF2-40B4-BE49-F238E27FC236}">
                <a16:creationId xmlns:a16="http://schemas.microsoft.com/office/drawing/2014/main" id="{B8D24BFA-EFBA-7A4E-94D2-862D06AACAE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03413" y="2247900"/>
            <a:ext cx="18097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 anchor="ctr">
            <a:spAutoFit/>
          </a:bodyPr>
          <a:lstStyle/>
          <a:p>
            <a:endParaRPr lang="it-IT" altLang="it-IT">
              <a:latin typeface="Comic Sans MS" panose="030F0902030302020204" pitchFamily="66" charset="0"/>
            </a:endParaRPr>
          </a:p>
        </p:txBody>
      </p:sp>
      <p:cxnSp>
        <p:nvCxnSpPr>
          <p:cNvPr id="356361" name="AutoShape 9">
            <a:extLst>
              <a:ext uri="{FF2B5EF4-FFF2-40B4-BE49-F238E27FC236}">
                <a16:creationId xmlns:a16="http://schemas.microsoft.com/office/drawing/2014/main" id="{1FC025CF-8614-B545-A99F-A35AE3431CA9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7016750" y="6048375"/>
            <a:ext cx="0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sp>
        <p:nvSpPr>
          <p:cNvPr id="356362" name="Rectangle 10">
            <a:extLst>
              <a:ext uri="{FF2B5EF4-FFF2-40B4-BE49-F238E27FC236}">
                <a16:creationId xmlns:a16="http://schemas.microsoft.com/office/drawing/2014/main" id="{5C2BCAB4-3EE5-A148-BFCE-902366A6B9F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24088" y="1589088"/>
            <a:ext cx="18097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 anchor="ctr">
            <a:spAutoFit/>
          </a:bodyPr>
          <a:lstStyle/>
          <a:p>
            <a:endParaRPr lang="it-IT" altLang="it-IT">
              <a:latin typeface="Comic Sans MS" panose="030F0902030302020204" pitchFamily="66" charset="0"/>
            </a:endParaRPr>
          </a:p>
        </p:txBody>
      </p:sp>
      <p:sp>
        <p:nvSpPr>
          <p:cNvPr id="356363" name="Rectangle 11">
            <a:extLst>
              <a:ext uri="{FF2B5EF4-FFF2-40B4-BE49-F238E27FC236}">
                <a16:creationId xmlns:a16="http://schemas.microsoft.com/office/drawing/2014/main" id="{9FF8BF7B-326A-874F-9DFE-A67B9107907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52563" y="4203700"/>
            <a:ext cx="18097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 anchor="ctr">
            <a:spAutoFit/>
          </a:bodyPr>
          <a:lstStyle/>
          <a:p>
            <a:endParaRPr lang="it-IT" altLang="it-IT">
              <a:latin typeface="Comic Sans MS" panose="030F0902030302020204" pitchFamily="66" charset="0"/>
            </a:endParaRPr>
          </a:p>
        </p:txBody>
      </p:sp>
      <p:sp>
        <p:nvSpPr>
          <p:cNvPr id="356364" name="Rectangle 12">
            <a:extLst>
              <a:ext uri="{FF2B5EF4-FFF2-40B4-BE49-F238E27FC236}">
                <a16:creationId xmlns:a16="http://schemas.microsoft.com/office/drawing/2014/main" id="{DD4B8858-6406-7349-A0C6-ACFF6F031DC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70088" y="5691188"/>
            <a:ext cx="18097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 anchor="ctr">
            <a:spAutoFit/>
          </a:bodyPr>
          <a:lstStyle/>
          <a:p>
            <a:endParaRPr lang="it-IT" altLang="it-IT">
              <a:latin typeface="Comic Sans MS" panose="030F0902030302020204" pitchFamily="66" charset="0"/>
            </a:endParaRPr>
          </a:p>
        </p:txBody>
      </p:sp>
      <p:sp>
        <p:nvSpPr>
          <p:cNvPr id="356365" name="Rectangle 13">
            <a:extLst>
              <a:ext uri="{FF2B5EF4-FFF2-40B4-BE49-F238E27FC236}">
                <a16:creationId xmlns:a16="http://schemas.microsoft.com/office/drawing/2014/main" id="{AEFCA173-82EC-9A4B-AEA6-1A059E92FA0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75138" y="4965700"/>
            <a:ext cx="18097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 anchor="ctr">
            <a:spAutoFit/>
          </a:bodyPr>
          <a:lstStyle/>
          <a:p>
            <a:endParaRPr lang="it-IT" altLang="it-IT">
              <a:latin typeface="Comic Sans MS" panose="030F0902030302020204" pitchFamily="66" charset="0"/>
            </a:endParaRPr>
          </a:p>
        </p:txBody>
      </p:sp>
      <p:sp>
        <p:nvSpPr>
          <p:cNvPr id="356366" name="Rectangle 14">
            <a:extLst>
              <a:ext uri="{FF2B5EF4-FFF2-40B4-BE49-F238E27FC236}">
                <a16:creationId xmlns:a16="http://schemas.microsoft.com/office/drawing/2014/main" id="{61B81665-6DA1-354E-BEAE-220F7750F54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59413" y="5408613"/>
            <a:ext cx="18097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 anchor="ctr">
            <a:spAutoFit/>
          </a:bodyPr>
          <a:lstStyle/>
          <a:p>
            <a:endParaRPr lang="it-IT" altLang="it-IT">
              <a:latin typeface="Comic Sans MS" panose="030F0902030302020204" pitchFamily="66" charset="0"/>
            </a:endParaRPr>
          </a:p>
        </p:txBody>
      </p:sp>
      <p:sp>
        <p:nvSpPr>
          <p:cNvPr id="356367" name="Rectangle 15">
            <a:extLst>
              <a:ext uri="{FF2B5EF4-FFF2-40B4-BE49-F238E27FC236}">
                <a16:creationId xmlns:a16="http://schemas.microsoft.com/office/drawing/2014/main" id="{FB4542ED-B486-CF4B-ADDF-690F0E8EB901}"/>
              </a:ext>
            </a:extLst>
          </p:cNvPr>
          <p:cNvSpPr>
            <a:spLocks noChangeArrowheads="1"/>
          </p:cNvSpPr>
          <p:nvPr/>
        </p:nvSpPr>
        <p:spPr bwMode="auto">
          <a:xfrm>
            <a:off x="982663" y="4749800"/>
            <a:ext cx="18097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 anchor="ctr">
            <a:spAutoFit/>
          </a:bodyPr>
          <a:lstStyle/>
          <a:p>
            <a:endParaRPr lang="it-IT" altLang="it-IT">
              <a:latin typeface="Comic Sans MS" panose="030F0902030302020204" pitchFamily="66" charset="0"/>
            </a:endParaRPr>
          </a:p>
        </p:txBody>
      </p:sp>
      <p:sp>
        <p:nvSpPr>
          <p:cNvPr id="356368" name="Rectangle 16">
            <a:extLst>
              <a:ext uri="{FF2B5EF4-FFF2-40B4-BE49-F238E27FC236}">
                <a16:creationId xmlns:a16="http://schemas.microsoft.com/office/drawing/2014/main" id="{9E40F4A3-0E6B-0944-A005-9AB638315AA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58900" y="3602038"/>
            <a:ext cx="18097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 anchor="ctr">
            <a:spAutoFit/>
          </a:bodyPr>
          <a:lstStyle/>
          <a:p>
            <a:endParaRPr lang="it-IT" altLang="it-IT">
              <a:latin typeface="Comic Sans MS" panose="030F0902030302020204" pitchFamily="66" charset="0"/>
            </a:endParaRPr>
          </a:p>
        </p:txBody>
      </p:sp>
      <p:sp>
        <p:nvSpPr>
          <p:cNvPr id="356369" name="Rectangle 17">
            <a:extLst>
              <a:ext uri="{FF2B5EF4-FFF2-40B4-BE49-F238E27FC236}">
                <a16:creationId xmlns:a16="http://schemas.microsoft.com/office/drawing/2014/main" id="{3A2B038F-825B-014B-AB1E-755E63844A0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76363" y="4514850"/>
            <a:ext cx="18097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 anchor="ctr">
            <a:spAutoFit/>
          </a:bodyPr>
          <a:lstStyle/>
          <a:p>
            <a:endParaRPr lang="it-IT" altLang="it-IT">
              <a:latin typeface="Comic Sans MS" panose="030F0902030302020204" pitchFamily="66" charset="0"/>
            </a:endParaRPr>
          </a:p>
        </p:txBody>
      </p:sp>
      <p:sp>
        <p:nvSpPr>
          <p:cNvPr id="356370" name="Rectangle 18">
            <a:extLst>
              <a:ext uri="{FF2B5EF4-FFF2-40B4-BE49-F238E27FC236}">
                <a16:creationId xmlns:a16="http://schemas.microsoft.com/office/drawing/2014/main" id="{65E25408-1BCB-0841-8D73-0C7EF3C23E7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04938" y="5097463"/>
            <a:ext cx="18097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 anchor="ctr">
            <a:spAutoFit/>
          </a:bodyPr>
          <a:lstStyle/>
          <a:p>
            <a:endParaRPr lang="it-IT" altLang="it-IT">
              <a:latin typeface="Comic Sans MS" panose="030F0902030302020204" pitchFamily="66" charset="0"/>
            </a:endParaRPr>
          </a:p>
        </p:txBody>
      </p:sp>
      <p:sp>
        <p:nvSpPr>
          <p:cNvPr id="356371" name="Rectangle 19">
            <a:extLst>
              <a:ext uri="{FF2B5EF4-FFF2-40B4-BE49-F238E27FC236}">
                <a16:creationId xmlns:a16="http://schemas.microsoft.com/office/drawing/2014/main" id="{600C22B2-0111-8D44-866A-6B17D90609A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65700" y="5477198"/>
            <a:ext cx="3794990" cy="10178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 anchor="ctr">
            <a:spAutoFit/>
          </a:bodyPr>
          <a:lstStyle/>
          <a:p>
            <a:r>
              <a:rPr lang="it-IT" altLang="it-IT" dirty="0">
                <a:latin typeface="Chalkboard" panose="03050602040202020205" pitchFamily="66" charset="77"/>
              </a:rPr>
              <a:t>ALSO NEUTRALS MIGHT</a:t>
            </a:r>
          </a:p>
          <a:p>
            <a:r>
              <a:rPr lang="it-IT" altLang="it-IT" dirty="0">
                <a:latin typeface="Chalkboard" panose="03050602040202020205" pitchFamily="66" charset="77"/>
              </a:rPr>
              <a:t>PRODUCE SOME STEEPENING</a:t>
            </a:r>
          </a:p>
          <a:p>
            <a:r>
              <a:rPr lang="it-IT" altLang="it-IT" dirty="0">
                <a:latin typeface="Chalkboard" panose="03050602040202020205" pitchFamily="66" charset="77"/>
              </a:rPr>
              <a:t>(</a:t>
            </a:r>
            <a:r>
              <a:rPr lang="it-IT" altLang="it-IT" sz="1800" b="0" dirty="0" err="1">
                <a:latin typeface="Chalkboard" panose="03050602040202020205" pitchFamily="66" charset="77"/>
              </a:rPr>
              <a:t>Morlino</a:t>
            </a:r>
            <a:r>
              <a:rPr lang="it-IT" altLang="it-IT" sz="1800" b="0" dirty="0">
                <a:latin typeface="Chalkboard" panose="03050602040202020205" pitchFamily="66" charset="77"/>
              </a:rPr>
              <a:t>+, 12,13,14</a:t>
            </a:r>
            <a:r>
              <a:rPr lang="it-IT" altLang="it-IT" dirty="0">
                <a:latin typeface="Chalkboard" panose="03050602040202020205" pitchFamily="66" charset="77"/>
              </a:rPr>
              <a:t>)</a:t>
            </a:r>
          </a:p>
        </p:txBody>
      </p:sp>
      <p:sp>
        <p:nvSpPr>
          <p:cNvPr id="356372" name="Rectangle 20">
            <a:extLst>
              <a:ext uri="{FF2B5EF4-FFF2-40B4-BE49-F238E27FC236}">
                <a16:creationId xmlns:a16="http://schemas.microsoft.com/office/drawing/2014/main" id="{8F5BEB28-9FE8-D747-8C94-FB22159EDB8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83275" y="5502275"/>
            <a:ext cx="18097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 anchor="ctr">
            <a:spAutoFit/>
          </a:bodyPr>
          <a:lstStyle/>
          <a:p>
            <a:endParaRPr lang="it-IT" altLang="it-IT">
              <a:latin typeface="Comic Sans MS" panose="030F0902030302020204" pitchFamily="66" charset="0"/>
            </a:endParaRPr>
          </a:p>
        </p:txBody>
      </p:sp>
      <p:pic>
        <p:nvPicPr>
          <p:cNvPr id="356381" name="Picture 29" descr="AlphaGeVDam">
            <a:extLst>
              <a:ext uri="{FF2B5EF4-FFF2-40B4-BE49-F238E27FC236}">
                <a16:creationId xmlns:a16="http://schemas.microsoft.com/office/drawing/2014/main" id="{8A3DFADF-B3F8-2947-9E9D-F20AD21993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36600"/>
            <a:ext cx="4725988" cy="3225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6383" name="Picture 31" descr="AlphaTeVDam">
            <a:extLst>
              <a:ext uri="{FF2B5EF4-FFF2-40B4-BE49-F238E27FC236}">
                <a16:creationId xmlns:a16="http://schemas.microsoft.com/office/drawing/2014/main" id="{F0CEF7C7-99D0-C04C-B0A8-7AC5F7C4AF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63" y="3579813"/>
            <a:ext cx="4656137" cy="32019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56390" name="Rectangle 38">
            <a:extLst>
              <a:ext uri="{FF2B5EF4-FFF2-40B4-BE49-F238E27FC236}">
                <a16:creationId xmlns:a16="http://schemas.microsoft.com/office/drawing/2014/main" id="{F4208E99-2BE7-0C4A-A815-A5B144160D4C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8663" y="792163"/>
            <a:ext cx="113347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 anchor="ctr">
            <a:spAutoFit/>
          </a:bodyPr>
          <a:lstStyle/>
          <a:p>
            <a:r>
              <a:rPr lang="en-US" altLang="it-IT" sz="1600">
                <a:latin typeface="Comic Sans MS" panose="030F0902030302020204" pitchFamily="66" charset="0"/>
              </a:rPr>
              <a:t>Caprioli 11</a:t>
            </a:r>
            <a:endParaRPr lang="en-US" altLang="it-IT">
              <a:latin typeface="Comic Sans MS" panose="030F0902030302020204" pitchFamily="66" charset="0"/>
            </a:endParaRPr>
          </a:p>
        </p:txBody>
      </p:sp>
      <p:grpSp>
        <p:nvGrpSpPr>
          <p:cNvPr id="356394" name="Group 42">
            <a:extLst>
              <a:ext uri="{FF2B5EF4-FFF2-40B4-BE49-F238E27FC236}">
                <a16:creationId xmlns:a16="http://schemas.microsoft.com/office/drawing/2014/main" id="{3E9218F0-DB8F-6E41-8818-C13A243A407F}"/>
              </a:ext>
            </a:extLst>
          </p:cNvPr>
          <p:cNvGrpSpPr>
            <a:grpSpLocks/>
          </p:cNvGrpSpPr>
          <p:nvPr/>
        </p:nvGrpSpPr>
        <p:grpSpPr bwMode="auto">
          <a:xfrm>
            <a:off x="4670425" y="2420888"/>
            <a:ext cx="4473575" cy="2857500"/>
            <a:chOff x="2942" y="2520"/>
            <a:chExt cx="2818" cy="1800"/>
          </a:xfrm>
        </p:grpSpPr>
        <p:pic>
          <p:nvPicPr>
            <p:cNvPr id="356389" name="Picture 37" descr="TychoDamGio">
              <a:extLst>
                <a:ext uri="{FF2B5EF4-FFF2-40B4-BE49-F238E27FC236}">
                  <a16:creationId xmlns:a16="http://schemas.microsoft.com/office/drawing/2014/main" id="{BE25A089-A0E7-6E4D-B12F-A214AC8756B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42" y="2520"/>
              <a:ext cx="2818" cy="18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56391" name="Rectangle 39">
              <a:extLst>
                <a:ext uri="{FF2B5EF4-FFF2-40B4-BE49-F238E27FC236}">
                  <a16:creationId xmlns:a16="http://schemas.microsoft.com/office/drawing/2014/main" id="{3E4F23BF-5784-5B48-B55A-1FCECFCDFAF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39" y="2592"/>
              <a:ext cx="1322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>
              <a:spAutoFit/>
            </a:bodyPr>
            <a:lstStyle/>
            <a:p>
              <a:r>
                <a:rPr lang="en-US" altLang="it-IT" sz="1600" dirty="0" err="1">
                  <a:latin typeface="Comic Sans MS" panose="030F0902030302020204" pitchFamily="66" charset="0"/>
                </a:rPr>
                <a:t>Morlino</a:t>
              </a:r>
              <a:r>
                <a:rPr lang="en-US" altLang="it-IT" sz="1600" dirty="0">
                  <a:latin typeface="Comic Sans MS" panose="030F0902030302020204" pitchFamily="66" charset="0"/>
                </a:rPr>
                <a:t> &amp; </a:t>
              </a:r>
              <a:r>
                <a:rPr lang="en-US" altLang="it-IT" sz="1600" dirty="0" err="1">
                  <a:latin typeface="Comic Sans MS" panose="030F0902030302020204" pitchFamily="66" charset="0"/>
                </a:rPr>
                <a:t>Caprioli</a:t>
              </a:r>
              <a:r>
                <a:rPr lang="en-US" altLang="it-IT" sz="1600" dirty="0">
                  <a:latin typeface="Comic Sans MS" panose="030F0902030302020204" pitchFamily="66" charset="0"/>
                </a:rPr>
                <a:t> 11</a:t>
              </a:r>
              <a:endParaRPr lang="en-US" altLang="it-IT" dirty="0">
                <a:latin typeface="Comic Sans MS" panose="030F0902030302020204" pitchFamily="66" charset="0"/>
              </a:endParaRPr>
            </a:p>
          </p:txBody>
        </p:sp>
        <p:sp>
          <p:nvSpPr>
            <p:cNvPr id="356392" name="Rectangle 40">
              <a:extLst>
                <a:ext uri="{FF2B5EF4-FFF2-40B4-BE49-F238E27FC236}">
                  <a16:creationId xmlns:a16="http://schemas.microsoft.com/office/drawing/2014/main" id="{5D2D7A15-8380-F243-AAB5-9C4EFF92AE3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08" y="2928"/>
              <a:ext cx="677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>
              <a:spAutoFit/>
            </a:bodyPr>
            <a:lstStyle/>
            <a:p>
              <a:r>
                <a:rPr lang="en-US" altLang="it-IT" b="1">
                  <a:solidFill>
                    <a:srgbClr val="EF1D20"/>
                  </a:solidFill>
                  <a:latin typeface="Comic Sans MS" panose="030F0902030302020204" pitchFamily="66" charset="0"/>
                </a:rPr>
                <a:t>TYCHO</a:t>
              </a:r>
            </a:p>
          </p:txBody>
        </p:sp>
      </p:grpSp>
      <p:graphicFrame>
        <p:nvGraphicFramePr>
          <p:cNvPr id="356395" name="Object 43">
            <a:extLst>
              <a:ext uri="{FF2B5EF4-FFF2-40B4-BE49-F238E27FC236}">
                <a16:creationId xmlns:a16="http://schemas.microsoft.com/office/drawing/2014/main" id="{FB048CF8-B25D-AA42-AC8A-ACE79292E83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00262929"/>
              </p:ext>
            </p:extLst>
          </p:nvPr>
        </p:nvGraphicFramePr>
        <p:xfrm>
          <a:off x="5848548" y="1772816"/>
          <a:ext cx="2755900" cy="587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1645" name="Equation" r:id="rId7" imgW="19050000" imgH="4064000" progId="Equation.3">
                  <p:embed/>
                </p:oleObj>
              </mc:Choice>
              <mc:Fallback>
                <p:oleObj name="Equation" r:id="rId7" imgW="19050000" imgH="4064000" progId="Equation.3">
                  <p:embed/>
                  <p:pic>
                    <p:nvPicPr>
                      <p:cNvPr id="356395" name="Object 43">
                        <a:extLst>
                          <a:ext uri="{FF2B5EF4-FFF2-40B4-BE49-F238E27FC236}">
                            <a16:creationId xmlns:a16="http://schemas.microsoft.com/office/drawing/2014/main" id="{FB048CF8-B25D-AA42-AC8A-ACE79292E83D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48548" y="1772816"/>
                        <a:ext cx="2755900" cy="5873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extBox 1">
            <a:extLst>
              <a:ext uri="{FF2B5EF4-FFF2-40B4-BE49-F238E27FC236}">
                <a16:creationId xmlns:a16="http://schemas.microsoft.com/office/drawing/2014/main" id="{43A8D7D5-509B-4940-832E-40EBF5304F8A}"/>
              </a:ext>
            </a:extLst>
          </p:cNvPr>
          <p:cNvSpPr txBox="1"/>
          <p:nvPr/>
        </p:nvSpPr>
        <p:spPr>
          <a:xfrm>
            <a:off x="5640388" y="607963"/>
            <a:ext cx="3156441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>
                <a:latin typeface="Chalkboard" panose="03050602040202020205" pitchFamily="66" charset="77"/>
              </a:rPr>
              <a:t>STEEP SPECTRA DUE TO</a:t>
            </a:r>
          </a:p>
          <a:p>
            <a:r>
              <a:rPr lang="it-IT" dirty="0">
                <a:latin typeface="Chalkboard" panose="03050602040202020205" pitchFamily="66" charset="77"/>
              </a:rPr>
              <a:t>AMPLIFIED FIELDS</a:t>
            </a:r>
          </a:p>
          <a:p>
            <a:r>
              <a:rPr lang="it-IT" dirty="0">
                <a:latin typeface="Chalkboard" panose="03050602040202020205" pitchFamily="66" charset="77"/>
              </a:rPr>
              <a:t>(</a:t>
            </a:r>
            <a:r>
              <a:rPr lang="it-IT" sz="1800" b="0" dirty="0" err="1">
                <a:latin typeface="Chalkboard" panose="03050602040202020205" pitchFamily="66" charset="77"/>
              </a:rPr>
              <a:t>Ptuskin</a:t>
            </a:r>
            <a:r>
              <a:rPr lang="it-IT" sz="1800" b="0" dirty="0">
                <a:latin typeface="Chalkboard" panose="03050602040202020205" pitchFamily="66" charset="77"/>
              </a:rPr>
              <a:t> &amp; </a:t>
            </a:r>
            <a:r>
              <a:rPr lang="it-IT" sz="1800" b="0" dirty="0" err="1">
                <a:latin typeface="Chalkboard" panose="03050602040202020205" pitchFamily="66" charset="77"/>
              </a:rPr>
              <a:t>Zirakashvili</a:t>
            </a:r>
            <a:r>
              <a:rPr lang="it-IT" sz="1800" b="0" dirty="0">
                <a:latin typeface="Chalkboard" panose="03050602040202020205" pitchFamily="66" charset="77"/>
              </a:rPr>
              <a:t> 08</a:t>
            </a:r>
            <a:r>
              <a:rPr lang="it-IT" dirty="0">
                <a:latin typeface="Chalkboard" panose="03050602040202020205" pitchFamily="66" charset="77"/>
              </a:rPr>
              <a:t>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2EFC2CE-7F73-E34B-9BD8-A41B9226A1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8AB5F0-B7A0-AA4A-9627-3A5588440FBA}" type="slidenum">
              <a:rPr lang="en-US" altLang="it-IT" smtClean="0"/>
              <a:pPr/>
              <a:t>21</a:t>
            </a:fld>
            <a:endParaRPr lang="en-US" altLang="it-IT"/>
          </a:p>
        </p:txBody>
      </p:sp>
    </p:spTree>
    <p:extLst>
      <p:ext uri="{BB962C8B-B14F-4D97-AF65-F5344CB8AC3E}">
        <p14:creationId xmlns:p14="http://schemas.microsoft.com/office/powerpoint/2010/main" val="8013920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6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6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6371" grpId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E4AA40-C1CD-B040-8563-83CD3CCC283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44797"/>
            <a:ext cx="9144000" cy="1223963"/>
          </a:xfrm>
        </p:spPr>
        <p:txBody>
          <a:bodyPr/>
          <a:lstStyle/>
          <a:p>
            <a:pPr>
              <a:defRPr/>
            </a:pPr>
            <a:r>
              <a:rPr lang="en-US" sz="3600" dirty="0">
                <a:solidFill>
                  <a:srgbClr val="800000"/>
                </a:solidFill>
                <a:latin typeface="Chalkduster"/>
                <a:cs typeface="Chalkduster"/>
              </a:rPr>
              <a:t>MAXIMUM ENERGY AND SOURCE SPECTRUM</a:t>
            </a:r>
          </a:p>
        </p:txBody>
      </p:sp>
      <p:pic>
        <p:nvPicPr>
          <p:cNvPr id="86018" name="Picture 4" descr="ParamSpaceKnee.png">
            <a:extLst>
              <a:ext uri="{FF2B5EF4-FFF2-40B4-BE49-F238E27FC236}">
                <a16:creationId xmlns:a16="http://schemas.microsoft.com/office/drawing/2014/main" id="{4F33FA30-0808-134D-8324-0985C71A206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80132"/>
            <a:ext cx="4668838" cy="3328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6019" name="Picture 5" descr="ParmSpaceKneeSteep.png">
            <a:extLst>
              <a:ext uri="{FF2B5EF4-FFF2-40B4-BE49-F238E27FC236}">
                <a16:creationId xmlns:a16="http://schemas.microsoft.com/office/drawing/2014/main" id="{11266AD8-4FE0-9642-A6B7-B6DF3A41C1E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556000"/>
            <a:ext cx="4572000" cy="3328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6020" name="TextBox 6">
            <a:extLst>
              <a:ext uri="{FF2B5EF4-FFF2-40B4-BE49-F238E27FC236}">
                <a16:creationId xmlns:a16="http://schemas.microsoft.com/office/drawing/2014/main" id="{79CFED6A-D99B-3044-BCD7-82DD0D98036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16013" y="2852738"/>
            <a:ext cx="569912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 b="1">
                <a:solidFill>
                  <a:schemeClr val="tx1"/>
                </a:solidFill>
                <a:latin typeface="Brush Script MT Italic" panose="03060802040406070304" pitchFamily="66" charset="77"/>
                <a:ea typeface="ＭＳ Ｐゴシック" panose="020B0600070205080204" pitchFamily="34" charset="-128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Brush Script MT Italic" panose="03060802040406070304" pitchFamily="66" charset="77"/>
                <a:ea typeface="ＭＳ Ｐゴシック" panose="020B0600070205080204" pitchFamily="34" charset="-128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Brush Script MT Italic" panose="03060802040406070304" pitchFamily="66" charset="77"/>
                <a:ea typeface="ＭＳ Ｐゴシック" panose="020B0600070205080204" pitchFamily="34" charset="-128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Brush Script MT Italic" panose="03060802040406070304" pitchFamily="66" charset="77"/>
                <a:ea typeface="ＭＳ Ｐゴシック" panose="020B0600070205080204" pitchFamily="34" charset="-128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Brush Script MT Italic" panose="03060802040406070304" pitchFamily="66" charset="77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Brush Script MT Italic" panose="03060802040406070304" pitchFamily="66" charset="77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Brush Script MT Italic" panose="03060802040406070304" pitchFamily="66" charset="77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Brush Script MT Italic" panose="03060802040406070304" pitchFamily="66" charset="77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Brush Script MT Italic" panose="03060802040406070304" pitchFamily="66" charset="77"/>
                <a:ea typeface="ＭＳ Ｐゴシック" panose="020B0600070205080204" pitchFamily="34" charset="-128"/>
              </a:defRPr>
            </a:lvl9pPr>
          </a:lstStyle>
          <a:p>
            <a:r>
              <a:rPr lang="en-US" altLang="it-IT">
                <a:latin typeface="Chalkduster" panose="03050602040202020205" pitchFamily="66" charset="77"/>
              </a:rPr>
              <a:t>E</a:t>
            </a:r>
            <a:r>
              <a:rPr lang="en-US" altLang="it-IT" baseline="30000">
                <a:latin typeface="Chalkduster" panose="03050602040202020205" pitchFamily="66" charset="77"/>
              </a:rPr>
              <a:t>-2</a:t>
            </a:r>
            <a:endParaRPr lang="en-US" altLang="it-IT">
              <a:latin typeface="Chalkduster" panose="03050602040202020205" pitchFamily="66" charset="77"/>
            </a:endParaRPr>
          </a:p>
        </p:txBody>
      </p:sp>
      <p:sp>
        <p:nvSpPr>
          <p:cNvPr id="86021" name="TextBox 9">
            <a:extLst>
              <a:ext uri="{FF2B5EF4-FFF2-40B4-BE49-F238E27FC236}">
                <a16:creationId xmlns:a16="http://schemas.microsoft.com/office/drawing/2014/main" id="{2F95A991-E8B8-4643-85C5-6612E6A7523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24525" y="5373688"/>
            <a:ext cx="7620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 b="1">
                <a:solidFill>
                  <a:schemeClr val="tx1"/>
                </a:solidFill>
                <a:latin typeface="Brush Script MT Italic" panose="03060802040406070304" pitchFamily="66" charset="77"/>
                <a:ea typeface="ＭＳ Ｐゴシック" panose="020B0600070205080204" pitchFamily="34" charset="-128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Brush Script MT Italic" panose="03060802040406070304" pitchFamily="66" charset="77"/>
                <a:ea typeface="ＭＳ Ｐゴシック" panose="020B0600070205080204" pitchFamily="34" charset="-128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Brush Script MT Italic" panose="03060802040406070304" pitchFamily="66" charset="77"/>
                <a:ea typeface="ＭＳ Ｐゴシック" panose="020B0600070205080204" pitchFamily="34" charset="-128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Brush Script MT Italic" panose="03060802040406070304" pitchFamily="66" charset="77"/>
                <a:ea typeface="ＭＳ Ｐゴシック" panose="020B0600070205080204" pitchFamily="34" charset="-128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Brush Script MT Italic" panose="03060802040406070304" pitchFamily="66" charset="77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Brush Script MT Italic" panose="03060802040406070304" pitchFamily="66" charset="77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Brush Script MT Italic" panose="03060802040406070304" pitchFamily="66" charset="77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Brush Script MT Italic" panose="03060802040406070304" pitchFamily="66" charset="77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Brush Script MT Italic" panose="03060802040406070304" pitchFamily="66" charset="77"/>
                <a:ea typeface="ＭＳ Ｐゴシック" panose="020B0600070205080204" pitchFamily="34" charset="-128"/>
              </a:defRPr>
            </a:lvl9pPr>
          </a:lstStyle>
          <a:p>
            <a:r>
              <a:rPr lang="en-US" altLang="it-IT">
                <a:latin typeface="Chalkduster" panose="03050602040202020205" pitchFamily="66" charset="77"/>
              </a:rPr>
              <a:t>E</a:t>
            </a:r>
            <a:r>
              <a:rPr lang="en-US" altLang="it-IT" baseline="30000">
                <a:latin typeface="Chalkduster" panose="03050602040202020205" pitchFamily="66" charset="77"/>
              </a:rPr>
              <a:t>-2.3</a:t>
            </a:r>
            <a:endParaRPr lang="en-US" altLang="it-IT">
              <a:latin typeface="Chalkduster" panose="03050602040202020205" pitchFamily="66" charset="77"/>
            </a:endParaRPr>
          </a:p>
        </p:txBody>
      </p:sp>
      <p:pic>
        <p:nvPicPr>
          <p:cNvPr id="86022" name="Picture 2" descr="latex-image-1.pdf">
            <a:extLst>
              <a:ext uri="{FF2B5EF4-FFF2-40B4-BE49-F238E27FC236}">
                <a16:creationId xmlns:a16="http://schemas.microsoft.com/office/drawing/2014/main" id="{9E70DC7E-8C47-7248-821C-BDA0D3C546B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2596325"/>
            <a:ext cx="2265511" cy="2821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6023" name="Picture 3" descr="latex-image-1.pdf">
            <a:extLst>
              <a:ext uri="{FF2B5EF4-FFF2-40B4-BE49-F238E27FC236}">
                <a16:creationId xmlns:a16="http://schemas.microsoft.com/office/drawing/2014/main" id="{ED9F97DB-40BE-5F49-8756-034C7C43D1C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3058614"/>
            <a:ext cx="2430040" cy="2843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FE5E455A-5E6B-E848-B24C-382C4E6BF24C}"/>
              </a:ext>
            </a:extLst>
          </p:cNvPr>
          <p:cNvSpPr txBox="1"/>
          <p:nvPr/>
        </p:nvSpPr>
        <p:spPr>
          <a:xfrm>
            <a:off x="302418" y="4365104"/>
            <a:ext cx="3224213" cy="2457450"/>
          </a:xfrm>
          <a:prstGeom prst="rect">
            <a:avLst/>
          </a:prstGeom>
          <a:noFill/>
        </p:spPr>
        <p:txBody>
          <a:bodyPr wrap="none">
            <a:spAutoFit/>
          </a:bodyPr>
          <a:lstStyle>
            <a:lvl1pPr>
              <a:defRPr sz="2000" b="1">
                <a:solidFill>
                  <a:schemeClr val="tx1"/>
                </a:solidFill>
                <a:latin typeface="Brush Script MT Italic" panose="03060802040406070304" pitchFamily="66" charset="77"/>
                <a:ea typeface="ＭＳ Ｐゴシック" panose="020B0600070205080204" pitchFamily="34" charset="-128"/>
              </a:defRPr>
            </a:lvl1pPr>
            <a:lvl2pPr>
              <a:defRPr sz="2000" b="1">
                <a:solidFill>
                  <a:schemeClr val="tx1"/>
                </a:solidFill>
                <a:latin typeface="Brush Script MT Italic" panose="03060802040406070304" pitchFamily="66" charset="77"/>
                <a:ea typeface="ＭＳ Ｐゴシック" panose="020B0600070205080204" pitchFamily="34" charset="-128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Brush Script MT Italic" panose="03060802040406070304" pitchFamily="66" charset="77"/>
                <a:ea typeface="ＭＳ Ｐゴシック" panose="020B0600070205080204" pitchFamily="34" charset="-128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Brush Script MT Italic" panose="03060802040406070304" pitchFamily="66" charset="77"/>
                <a:ea typeface="ＭＳ Ｐゴシック" panose="020B0600070205080204" pitchFamily="34" charset="-128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Brush Script MT Italic" panose="03060802040406070304" pitchFamily="66" charset="77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Brush Script MT Italic" panose="03060802040406070304" pitchFamily="66" charset="77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Brush Script MT Italic" panose="03060802040406070304" pitchFamily="66" charset="77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Brush Script MT Italic" panose="03060802040406070304" pitchFamily="66" charset="77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Brush Script MT Italic" panose="03060802040406070304" pitchFamily="66" charset="77"/>
                <a:ea typeface="ＭＳ Ｐゴシック" panose="020B0600070205080204" pitchFamily="34" charset="-128"/>
              </a:defRPr>
            </a:lvl9pPr>
          </a:lstStyle>
          <a:p>
            <a:pPr algn="l">
              <a:lnSpc>
                <a:spcPct val="110000"/>
              </a:lnSpc>
            </a:pPr>
            <a:r>
              <a:rPr lang="en-US" altLang="it-IT" dirty="0">
                <a:latin typeface="Chalkboard" panose="03050602040202020205" pitchFamily="66" charset="77"/>
                <a:ea typeface="Lucida Grande" panose="020B0600040502020204" pitchFamily="34" charset="0"/>
              </a:rPr>
              <a:t>WITH </a:t>
            </a:r>
            <a:r>
              <a:rPr lang="el-GR" altLang="it-IT" dirty="0">
                <a:latin typeface="Chalkboard" panose="03050602040202020205" pitchFamily="66" charset="77"/>
                <a:ea typeface="Lucida Grande" panose="020B0600040502020204" pitchFamily="34" charset="0"/>
              </a:rPr>
              <a:t>Γ</a:t>
            </a:r>
            <a:r>
              <a:rPr lang="en-US" altLang="it-IT" baseline="-25000" dirty="0">
                <a:latin typeface="Chalkboard" panose="03050602040202020205" pitchFamily="66" charset="77"/>
                <a:ea typeface="Lucida Grande" panose="020B0600040502020204" pitchFamily="34" charset="0"/>
              </a:rPr>
              <a:t>CR</a:t>
            </a:r>
            <a:r>
              <a:rPr lang="en-US" altLang="it-IT" dirty="0">
                <a:latin typeface="Chalkboard" panose="03050602040202020205" pitchFamily="66" charset="77"/>
                <a:ea typeface="Lucida Grande" panose="020B0600040502020204" pitchFamily="34" charset="0"/>
              </a:rPr>
              <a:t> &gt;2, </a:t>
            </a:r>
          </a:p>
          <a:p>
            <a:pPr algn="l">
              <a:lnSpc>
                <a:spcPct val="110000"/>
              </a:lnSpc>
            </a:pPr>
            <a:r>
              <a:rPr lang="en-US" altLang="it-IT" dirty="0" err="1">
                <a:latin typeface="Chalkboard" panose="03050602040202020205" pitchFamily="66" charset="77"/>
              </a:rPr>
              <a:t>P</a:t>
            </a:r>
            <a:r>
              <a:rPr lang="en-US" altLang="it-IT" baseline="-25000" dirty="0" err="1">
                <a:latin typeface="Chalkboard" panose="03050602040202020205" pitchFamily="66" charset="77"/>
              </a:rPr>
              <a:t>max</a:t>
            </a:r>
            <a:r>
              <a:rPr lang="en-US" altLang="it-IT" dirty="0">
                <a:latin typeface="Chalkboard" panose="03050602040202020205" pitchFamily="66" charset="77"/>
              </a:rPr>
              <a:t>=</a:t>
            </a:r>
            <a:r>
              <a:rPr lang="en-US" altLang="it-IT" dirty="0" err="1">
                <a:latin typeface="Chalkboard" panose="03050602040202020205" pitchFamily="66" charset="77"/>
              </a:rPr>
              <a:t>PeV</a:t>
            </a:r>
            <a:r>
              <a:rPr lang="en-US" altLang="it-IT" dirty="0">
                <a:latin typeface="Chalkboard" panose="03050602040202020205" pitchFamily="66" charset="77"/>
              </a:rPr>
              <a:t> REQUIRES: </a:t>
            </a:r>
          </a:p>
          <a:p>
            <a:pPr algn="l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US" altLang="it-IT" dirty="0">
                <a:solidFill>
                  <a:srgbClr val="FF0000"/>
                </a:solidFill>
                <a:latin typeface="Chalkboard" panose="03050602040202020205" pitchFamily="66" charset="77"/>
              </a:rPr>
              <a:t>RARE</a:t>
            </a:r>
            <a:r>
              <a:rPr lang="en-US" altLang="it-IT" dirty="0">
                <a:latin typeface="Chalkboard" panose="03050602040202020205" pitchFamily="66" charset="77"/>
              </a:rPr>
              <a:t> (&lt;1/1000 yr</a:t>
            </a:r>
            <a:r>
              <a:rPr lang="en-US" altLang="it-IT" baseline="30000" dirty="0">
                <a:latin typeface="Chalkboard" panose="03050602040202020205" pitchFamily="66" charset="77"/>
              </a:rPr>
              <a:t>-1</a:t>
            </a:r>
            <a:r>
              <a:rPr lang="en-US" altLang="it-IT" dirty="0">
                <a:latin typeface="Chalkboard" panose="03050602040202020205" pitchFamily="66" charset="77"/>
              </a:rPr>
              <a:t>) </a:t>
            </a:r>
          </a:p>
          <a:p>
            <a:pPr algn="l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US" altLang="it-IT" dirty="0">
                <a:solidFill>
                  <a:srgbClr val="0000E5"/>
                </a:solidFill>
                <a:latin typeface="Chalkboard" panose="03050602040202020205" pitchFamily="66" charset="77"/>
              </a:rPr>
              <a:t>EXTREME EVENTS </a:t>
            </a:r>
          </a:p>
          <a:p>
            <a:pPr algn="l">
              <a:lnSpc>
                <a:spcPct val="110000"/>
              </a:lnSpc>
            </a:pPr>
            <a:r>
              <a:rPr lang="en-US" altLang="it-IT" dirty="0">
                <a:solidFill>
                  <a:srgbClr val="0000E5"/>
                </a:solidFill>
                <a:latin typeface="Chalkboard" panose="03050602040202020205" pitchFamily="66" charset="77"/>
              </a:rPr>
              <a:t>	</a:t>
            </a:r>
            <a:r>
              <a:rPr lang="en-US" altLang="it-IT" dirty="0">
                <a:latin typeface="Chalkboard" panose="03050602040202020205" pitchFamily="66" charset="77"/>
              </a:rPr>
              <a:t>(E</a:t>
            </a:r>
            <a:r>
              <a:rPr lang="en-US" altLang="it-IT" baseline="-25000" dirty="0">
                <a:latin typeface="Chalkboard" panose="03050602040202020205" pitchFamily="66" charset="77"/>
              </a:rPr>
              <a:t>SN</a:t>
            </a:r>
            <a:r>
              <a:rPr lang="en-US" altLang="it-IT" dirty="0">
                <a:latin typeface="Chalkboard" panose="03050602040202020205" pitchFamily="66" charset="77"/>
              </a:rPr>
              <a:t>&gt;10</a:t>
            </a:r>
            <a:r>
              <a:rPr lang="en-US" altLang="it-IT" baseline="30000" dirty="0">
                <a:latin typeface="Chalkboard" panose="03050602040202020205" pitchFamily="66" charset="77"/>
              </a:rPr>
              <a:t>52</a:t>
            </a:r>
            <a:r>
              <a:rPr lang="en-US" altLang="it-IT" dirty="0">
                <a:latin typeface="Chalkboard" panose="03050602040202020205" pitchFamily="66" charset="77"/>
              </a:rPr>
              <a:t>erg)</a:t>
            </a:r>
          </a:p>
          <a:p>
            <a:pPr algn="l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US" altLang="it-IT" dirty="0">
                <a:solidFill>
                  <a:srgbClr val="F76B1A"/>
                </a:solidFill>
                <a:latin typeface="Chalkboard" panose="03050602040202020205" pitchFamily="66" charset="77"/>
              </a:rPr>
              <a:t>EXTREME EFFICIENCY </a:t>
            </a:r>
          </a:p>
          <a:p>
            <a:pPr lvl="1" algn="l">
              <a:lnSpc>
                <a:spcPct val="110000"/>
              </a:lnSpc>
            </a:pPr>
            <a:r>
              <a:rPr lang="en-US" altLang="it-IT" dirty="0">
                <a:solidFill>
                  <a:srgbClr val="F76B1A"/>
                </a:solidFill>
                <a:latin typeface="Chalkboard" panose="03050602040202020205" pitchFamily="66" charset="77"/>
              </a:rPr>
              <a:t>	</a:t>
            </a:r>
            <a:r>
              <a:rPr lang="en-US" altLang="it-IT" dirty="0">
                <a:latin typeface="Chalkboard" panose="03050602040202020205" pitchFamily="66" charset="77"/>
              </a:rPr>
              <a:t>(</a:t>
            </a:r>
            <a:r>
              <a:rPr lang="en-US" altLang="it-IT" dirty="0" err="1">
                <a:latin typeface="Lucida Grande" panose="020B0600040502020204" pitchFamily="34" charset="0"/>
              </a:rPr>
              <a:t>ξ</a:t>
            </a:r>
            <a:r>
              <a:rPr lang="en-US" altLang="it-IT" baseline="-25000" dirty="0" err="1">
                <a:latin typeface="Chalkboard" panose="03050602040202020205" pitchFamily="66" charset="77"/>
              </a:rPr>
              <a:t>CR</a:t>
            </a:r>
            <a:r>
              <a:rPr lang="en-US" altLang="it-IT" dirty="0">
                <a:latin typeface="Chalkboard" panose="03050602040202020205" pitchFamily="66" charset="77"/>
              </a:rPr>
              <a:t>&gt;30%)</a:t>
            </a:r>
          </a:p>
        </p:txBody>
      </p:sp>
    </p:spTree>
    <p:extLst>
      <p:ext uri="{BB962C8B-B14F-4D97-AF65-F5344CB8AC3E}">
        <p14:creationId xmlns:p14="http://schemas.microsoft.com/office/powerpoint/2010/main" val="14531710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B2C50A-3757-2743-A91D-C203E1C693A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44450"/>
            <a:ext cx="9144000" cy="720725"/>
          </a:xfrm>
        </p:spPr>
        <p:txBody>
          <a:bodyPr/>
          <a:lstStyle/>
          <a:p>
            <a:pPr>
              <a:defRPr/>
            </a:pPr>
            <a:r>
              <a:rPr lang="en-US" sz="3600" dirty="0">
                <a:solidFill>
                  <a:srgbClr val="800000"/>
                </a:solidFill>
                <a:latin typeface="Chalkduster"/>
                <a:cs typeface="Chalkduster"/>
              </a:rPr>
              <a:t>BUT WHERE IS THE KNEE? </a:t>
            </a:r>
          </a:p>
        </p:txBody>
      </p:sp>
      <p:pic>
        <p:nvPicPr>
          <p:cNvPr id="90114" name="Picture 10" descr="KascadeFit.png">
            <a:extLst>
              <a:ext uri="{FF2B5EF4-FFF2-40B4-BE49-F238E27FC236}">
                <a16:creationId xmlns:a16="http://schemas.microsoft.com/office/drawing/2014/main" id="{5B224339-6876-C441-919A-F1E5C664813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425" y="836613"/>
            <a:ext cx="4346575" cy="3106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0115" name="Picture 11" descr="ARGOFit.png">
            <a:extLst>
              <a:ext uri="{FF2B5EF4-FFF2-40B4-BE49-F238E27FC236}">
                <a16:creationId xmlns:a16="http://schemas.microsoft.com/office/drawing/2014/main" id="{BED36446-6F22-324C-9A99-619DE389127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4850" y="3554413"/>
            <a:ext cx="4665663" cy="3330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0116" name="TextBox 2">
            <a:extLst>
              <a:ext uri="{FF2B5EF4-FFF2-40B4-BE49-F238E27FC236}">
                <a16:creationId xmlns:a16="http://schemas.microsoft.com/office/drawing/2014/main" id="{AD68D558-BB85-2C42-8F7D-A4E7018BB97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48263" y="3789363"/>
            <a:ext cx="1851025" cy="922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 b="1">
                <a:solidFill>
                  <a:schemeClr val="tx1"/>
                </a:solidFill>
                <a:latin typeface="Brush Script MT Italic" panose="03060802040406070304" pitchFamily="66" charset="77"/>
                <a:ea typeface="ＭＳ Ｐゴシック" panose="020B0600070205080204" pitchFamily="34" charset="-128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Brush Script MT Italic" panose="03060802040406070304" pitchFamily="66" charset="77"/>
                <a:ea typeface="ＭＳ Ｐゴシック" panose="020B0600070205080204" pitchFamily="34" charset="-128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Brush Script MT Italic" panose="03060802040406070304" pitchFamily="66" charset="77"/>
                <a:ea typeface="ＭＳ Ｐゴシック" panose="020B0600070205080204" pitchFamily="34" charset="-128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Brush Script MT Italic" panose="03060802040406070304" pitchFamily="66" charset="77"/>
                <a:ea typeface="ＭＳ Ｐゴシック" panose="020B0600070205080204" pitchFamily="34" charset="-128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Brush Script MT Italic" panose="03060802040406070304" pitchFamily="66" charset="77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Brush Script MT Italic" panose="03060802040406070304" pitchFamily="66" charset="77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Brush Script MT Italic" panose="03060802040406070304" pitchFamily="66" charset="77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Brush Script MT Italic" panose="03060802040406070304" pitchFamily="66" charset="77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Brush Script MT Italic" panose="03060802040406070304" pitchFamily="66" charset="77"/>
                <a:ea typeface="ＭＳ Ｐゴシック" panose="020B0600070205080204" pitchFamily="34" charset="-128"/>
              </a:defRPr>
            </a:lvl9pPr>
          </a:lstStyle>
          <a:p>
            <a:r>
              <a:rPr lang="en-US" altLang="it-IT" sz="1800" b="0">
                <a:latin typeface="Chalkboard" panose="03050602040202020205" pitchFamily="66" charset="77"/>
              </a:rPr>
              <a:t>ARGO Data:</a:t>
            </a:r>
          </a:p>
          <a:p>
            <a:r>
              <a:rPr lang="en-US" altLang="it-IT" sz="1800" b="0">
                <a:latin typeface="Chalkboard" panose="03050602040202020205" pitchFamily="66" charset="77"/>
              </a:rPr>
              <a:t>Di Sciascio + 13, </a:t>
            </a:r>
          </a:p>
          <a:p>
            <a:r>
              <a:rPr lang="en-US" altLang="it-IT" sz="1800" b="0">
                <a:latin typeface="Chalkboard" panose="03050602040202020205" pitchFamily="66" charset="77"/>
              </a:rPr>
              <a:t>De Mitri + 14</a:t>
            </a:r>
          </a:p>
        </p:txBody>
      </p:sp>
      <p:sp>
        <p:nvSpPr>
          <p:cNvPr id="90117" name="TextBox 3">
            <a:extLst>
              <a:ext uri="{FF2B5EF4-FFF2-40B4-BE49-F238E27FC236}">
                <a16:creationId xmlns:a16="http://schemas.microsoft.com/office/drawing/2014/main" id="{FB49F445-3E09-7A49-A904-6BCE3874D4E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08625" y="2636838"/>
            <a:ext cx="3343275" cy="708025"/>
          </a:xfrm>
          <a:prstGeom prst="rect">
            <a:avLst/>
          </a:prstGeom>
          <a:noFill/>
          <a:ln w="508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defRPr sz="2000" b="1">
                <a:solidFill>
                  <a:schemeClr val="tx1"/>
                </a:solidFill>
                <a:latin typeface="Brush Script MT Italic" panose="03060802040406070304" pitchFamily="66" charset="77"/>
                <a:ea typeface="ＭＳ Ｐゴシック" panose="020B0600070205080204" pitchFamily="34" charset="-128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Brush Script MT Italic" panose="03060802040406070304" pitchFamily="66" charset="77"/>
                <a:ea typeface="ＭＳ Ｐゴシック" panose="020B0600070205080204" pitchFamily="34" charset="-128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Brush Script MT Italic" panose="03060802040406070304" pitchFamily="66" charset="77"/>
                <a:ea typeface="ＭＳ Ｐゴシック" panose="020B0600070205080204" pitchFamily="34" charset="-128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Brush Script MT Italic" panose="03060802040406070304" pitchFamily="66" charset="77"/>
                <a:ea typeface="ＭＳ Ｐゴシック" panose="020B0600070205080204" pitchFamily="34" charset="-128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Brush Script MT Italic" panose="03060802040406070304" pitchFamily="66" charset="77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Brush Script MT Italic" panose="03060802040406070304" pitchFamily="66" charset="77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Brush Script MT Italic" panose="03060802040406070304" pitchFamily="66" charset="77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Brush Script MT Italic" panose="03060802040406070304" pitchFamily="66" charset="77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Brush Script MT Italic" panose="03060802040406070304" pitchFamily="66" charset="77"/>
                <a:ea typeface="ＭＳ Ｐゴシック" panose="020B0600070205080204" pitchFamily="34" charset="-128"/>
              </a:defRPr>
            </a:lvl9pPr>
          </a:lstStyle>
          <a:p>
            <a:r>
              <a:rPr lang="en-US" altLang="it-IT">
                <a:latin typeface="Lucida Grande" panose="020B0600040502020204" pitchFamily="34" charset="0"/>
              </a:rPr>
              <a:t>ξ</a:t>
            </a:r>
            <a:r>
              <a:rPr lang="en-US" altLang="it-IT" baseline="-25000">
                <a:latin typeface="Chalkboard" panose="03050602040202020205" pitchFamily="66" charset="77"/>
              </a:rPr>
              <a:t>CR</a:t>
            </a:r>
            <a:r>
              <a:rPr lang="en-US" altLang="it-IT">
                <a:latin typeface="Chalkboard" panose="03050602040202020205" pitchFamily="66" charset="77"/>
              </a:rPr>
              <a:t> ≈5.2%  E</a:t>
            </a:r>
            <a:r>
              <a:rPr lang="en-US" altLang="it-IT" baseline="-25000">
                <a:latin typeface="Chalkboard" panose="03050602040202020205" pitchFamily="66" charset="77"/>
              </a:rPr>
              <a:t>MAX</a:t>
            </a:r>
            <a:r>
              <a:rPr lang="en-US" altLang="it-IT">
                <a:latin typeface="Chalkboard" panose="03050602040202020205" pitchFamily="66" charset="77"/>
              </a:rPr>
              <a:t> ≈500TeV </a:t>
            </a:r>
          </a:p>
          <a:p>
            <a:r>
              <a:rPr lang="en-US" altLang="it-IT" i="1">
                <a:latin typeface="Chalkboard" panose="03050602040202020205" pitchFamily="66" charset="77"/>
              </a:rPr>
              <a:t>R≈</a:t>
            </a:r>
            <a:r>
              <a:rPr lang="en-US" altLang="it-IT">
                <a:latin typeface="Chalkboard" panose="03050602040202020205" pitchFamily="66" charset="77"/>
              </a:rPr>
              <a:t>1/15 yr</a:t>
            </a:r>
            <a:r>
              <a:rPr lang="en-US" altLang="it-IT" baseline="30000">
                <a:latin typeface="Chalkboard" panose="03050602040202020205" pitchFamily="66" charset="77"/>
              </a:rPr>
              <a:t>-1</a:t>
            </a:r>
            <a:r>
              <a:rPr lang="en-US" altLang="it-IT">
                <a:latin typeface="Chalkboard" panose="03050602040202020205" pitchFamily="66" charset="77"/>
              </a:rPr>
              <a:t>  E</a:t>
            </a:r>
            <a:r>
              <a:rPr lang="en-US" altLang="it-IT" baseline="-25000">
                <a:latin typeface="Chalkboard" panose="03050602040202020205" pitchFamily="66" charset="77"/>
              </a:rPr>
              <a:t>SN</a:t>
            </a:r>
            <a:r>
              <a:rPr lang="en-US" altLang="it-IT">
                <a:latin typeface="Chalkboard" panose="03050602040202020205" pitchFamily="66" charset="77"/>
              </a:rPr>
              <a:t> ≈10</a:t>
            </a:r>
            <a:r>
              <a:rPr lang="en-US" altLang="it-IT" baseline="30000">
                <a:latin typeface="Chalkboard" panose="03050602040202020205" pitchFamily="66" charset="77"/>
              </a:rPr>
              <a:t>51</a:t>
            </a:r>
            <a:endParaRPr lang="en-US" altLang="it-IT">
              <a:latin typeface="Chalkboard" panose="03050602040202020205" pitchFamily="66" charset="77"/>
            </a:endParaRPr>
          </a:p>
        </p:txBody>
      </p:sp>
      <p:sp>
        <p:nvSpPr>
          <p:cNvPr id="90118" name="Rectangle 4">
            <a:extLst>
              <a:ext uri="{FF2B5EF4-FFF2-40B4-BE49-F238E27FC236}">
                <a16:creationId xmlns:a16="http://schemas.microsoft.com/office/drawing/2014/main" id="{49167FD7-3E2F-4743-9770-4C11078CEBD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59338" y="908050"/>
            <a:ext cx="3960812" cy="708025"/>
          </a:xfrm>
          <a:prstGeom prst="rect">
            <a:avLst/>
          </a:prstGeom>
          <a:noFill/>
          <a:ln w="50800">
            <a:solidFill>
              <a:schemeClr val="tx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 sz="2000" b="1">
                <a:solidFill>
                  <a:schemeClr val="tx1"/>
                </a:solidFill>
                <a:latin typeface="Brush Script MT Italic" panose="03060802040406070304" pitchFamily="66" charset="77"/>
                <a:ea typeface="ＭＳ Ｐゴシック" panose="020B0600070205080204" pitchFamily="34" charset="-128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Brush Script MT Italic" panose="03060802040406070304" pitchFamily="66" charset="77"/>
                <a:ea typeface="ＭＳ Ｐゴシック" panose="020B0600070205080204" pitchFamily="34" charset="-128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Brush Script MT Italic" panose="03060802040406070304" pitchFamily="66" charset="77"/>
                <a:ea typeface="ＭＳ Ｐゴシック" panose="020B0600070205080204" pitchFamily="34" charset="-128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Brush Script MT Italic" panose="03060802040406070304" pitchFamily="66" charset="77"/>
                <a:ea typeface="ＭＳ Ｐゴシック" panose="020B0600070205080204" pitchFamily="34" charset="-128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Brush Script MT Italic" panose="03060802040406070304" pitchFamily="66" charset="77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Brush Script MT Italic" panose="03060802040406070304" pitchFamily="66" charset="77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Brush Script MT Italic" panose="03060802040406070304" pitchFamily="66" charset="77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Brush Script MT Italic" panose="03060802040406070304" pitchFamily="66" charset="77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Brush Script MT Italic" panose="03060802040406070304" pitchFamily="66" charset="77"/>
                <a:ea typeface="ＭＳ Ｐゴシック" panose="020B0600070205080204" pitchFamily="34" charset="-128"/>
              </a:defRPr>
            </a:lvl9pPr>
          </a:lstStyle>
          <a:p>
            <a:r>
              <a:rPr lang="en-US" altLang="it-IT">
                <a:latin typeface="Lucida Grande" panose="020B0600040502020204" pitchFamily="34" charset="0"/>
              </a:rPr>
              <a:t>ξ</a:t>
            </a:r>
            <a:r>
              <a:rPr lang="en-US" altLang="it-IT" baseline="-25000">
                <a:latin typeface="Chalkboard" panose="03050602040202020205" pitchFamily="66" charset="77"/>
              </a:rPr>
              <a:t>CR</a:t>
            </a:r>
            <a:r>
              <a:rPr lang="en-US" altLang="it-IT">
                <a:latin typeface="Chalkboard" panose="03050602040202020205" pitchFamily="66" charset="77"/>
              </a:rPr>
              <a:t> ≈15%  E</a:t>
            </a:r>
            <a:r>
              <a:rPr lang="en-US" altLang="it-IT" baseline="-25000">
                <a:latin typeface="Chalkboard" panose="03050602040202020205" pitchFamily="66" charset="77"/>
              </a:rPr>
              <a:t>MAX</a:t>
            </a:r>
            <a:r>
              <a:rPr lang="en-US" altLang="it-IT">
                <a:latin typeface="Chalkboard" panose="03050602040202020205" pitchFamily="66" charset="77"/>
              </a:rPr>
              <a:t> ≈4PeV </a:t>
            </a:r>
          </a:p>
          <a:p>
            <a:r>
              <a:rPr lang="en-US" altLang="it-IT" i="1">
                <a:latin typeface="Chalkboard" panose="03050602040202020205" pitchFamily="66" charset="77"/>
              </a:rPr>
              <a:t>R≈</a:t>
            </a:r>
            <a:r>
              <a:rPr lang="en-US" altLang="it-IT">
                <a:latin typeface="Chalkboard" panose="03050602040202020205" pitchFamily="66" charset="77"/>
              </a:rPr>
              <a:t>1/100 yr</a:t>
            </a:r>
            <a:r>
              <a:rPr lang="en-US" altLang="it-IT" baseline="30000">
                <a:latin typeface="Chalkboard" panose="03050602040202020205" pitchFamily="66" charset="77"/>
              </a:rPr>
              <a:t>-1</a:t>
            </a:r>
            <a:r>
              <a:rPr lang="en-US" altLang="it-IT">
                <a:latin typeface="Chalkboard" panose="03050602040202020205" pitchFamily="66" charset="77"/>
              </a:rPr>
              <a:t>  E</a:t>
            </a:r>
            <a:r>
              <a:rPr lang="en-US" altLang="it-IT" baseline="-25000">
                <a:latin typeface="Chalkboard" panose="03050602040202020205" pitchFamily="66" charset="77"/>
              </a:rPr>
              <a:t>SN</a:t>
            </a:r>
            <a:r>
              <a:rPr lang="en-US" altLang="it-IT">
                <a:latin typeface="Chalkboard" panose="03050602040202020205" pitchFamily="66" charset="77"/>
              </a:rPr>
              <a:t> ≈2x10</a:t>
            </a:r>
            <a:r>
              <a:rPr lang="en-US" altLang="it-IT" baseline="30000">
                <a:latin typeface="Chalkboard" panose="03050602040202020205" pitchFamily="66" charset="77"/>
              </a:rPr>
              <a:t>51</a:t>
            </a:r>
            <a:endParaRPr lang="en-US" altLang="it-IT">
              <a:latin typeface="Chalkboard" panose="03050602040202020205" pitchFamily="66" charset="77"/>
            </a:endParaRPr>
          </a:p>
        </p:txBody>
      </p:sp>
      <p:sp>
        <p:nvSpPr>
          <p:cNvPr id="90119" name="TextBox 5">
            <a:extLst>
              <a:ext uri="{FF2B5EF4-FFF2-40B4-BE49-F238E27FC236}">
                <a16:creationId xmlns:a16="http://schemas.microsoft.com/office/drawing/2014/main" id="{CAC6BD8D-DD45-6644-B62A-D7D141BB725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7088" y="1052513"/>
            <a:ext cx="2613025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 b="1">
                <a:solidFill>
                  <a:schemeClr val="tx1"/>
                </a:solidFill>
                <a:latin typeface="Brush Script MT Italic" panose="03060802040406070304" pitchFamily="66" charset="77"/>
                <a:ea typeface="ＭＳ Ｐゴシック" panose="020B0600070205080204" pitchFamily="34" charset="-128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Brush Script MT Italic" panose="03060802040406070304" pitchFamily="66" charset="77"/>
                <a:ea typeface="ＭＳ Ｐゴシック" panose="020B0600070205080204" pitchFamily="34" charset="-128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Brush Script MT Italic" panose="03060802040406070304" pitchFamily="66" charset="77"/>
                <a:ea typeface="ＭＳ Ｐゴシック" panose="020B0600070205080204" pitchFamily="34" charset="-128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Brush Script MT Italic" panose="03060802040406070304" pitchFamily="66" charset="77"/>
                <a:ea typeface="ＭＳ Ｐゴシック" panose="020B0600070205080204" pitchFamily="34" charset="-128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Brush Script MT Italic" panose="03060802040406070304" pitchFamily="66" charset="77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Brush Script MT Italic" panose="03060802040406070304" pitchFamily="66" charset="77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Brush Script MT Italic" panose="03060802040406070304" pitchFamily="66" charset="77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Brush Script MT Italic" panose="03060802040406070304" pitchFamily="66" charset="77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Brush Script MT Italic" panose="03060802040406070304" pitchFamily="66" charset="77"/>
                <a:ea typeface="ＭＳ Ｐゴシック" panose="020B0600070205080204" pitchFamily="34" charset="-128"/>
              </a:defRPr>
            </a:lvl9pPr>
          </a:lstStyle>
          <a:p>
            <a:r>
              <a:rPr lang="en-US" altLang="it-IT" sz="1800" b="0">
                <a:latin typeface="Chalkboard" panose="03050602040202020205" pitchFamily="66" charset="77"/>
              </a:rPr>
              <a:t>KASCADE-Grande Data:</a:t>
            </a:r>
          </a:p>
          <a:p>
            <a:r>
              <a:rPr lang="en-US" altLang="it-IT" sz="1800" b="0">
                <a:latin typeface="Chalkboard" panose="03050602040202020205" pitchFamily="66" charset="77"/>
              </a:rPr>
              <a:t>Apel + 13</a:t>
            </a: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0262E294-6EC1-6B40-9703-FBE8F18BC1B0}"/>
              </a:ext>
            </a:extLst>
          </p:cNvPr>
          <p:cNvCxnSpPr>
            <a:stCxn id="90118" idx="1"/>
          </p:cNvCxnSpPr>
          <p:nvPr/>
        </p:nvCxnSpPr>
        <p:spPr bwMode="auto">
          <a:xfrm flipH="1">
            <a:off x="4356100" y="1262063"/>
            <a:ext cx="503238" cy="654050"/>
          </a:xfrm>
          <a:prstGeom prst="straightConnector1">
            <a:avLst/>
          </a:prstGeom>
          <a:solidFill>
            <a:schemeClr val="accent1"/>
          </a:solidFill>
          <a:ln w="508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F0BB5D25-0CD3-8F4A-A273-7A356ABCB39D}"/>
              </a:ext>
            </a:extLst>
          </p:cNvPr>
          <p:cNvCxnSpPr>
            <a:stCxn id="90117" idx="2"/>
          </p:cNvCxnSpPr>
          <p:nvPr/>
        </p:nvCxnSpPr>
        <p:spPr bwMode="auto">
          <a:xfrm flipH="1">
            <a:off x="7164388" y="3344863"/>
            <a:ext cx="15875" cy="371475"/>
          </a:xfrm>
          <a:prstGeom prst="straightConnector1">
            <a:avLst/>
          </a:prstGeom>
          <a:solidFill>
            <a:schemeClr val="accent1"/>
          </a:solidFill>
          <a:ln w="508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5745CEC5-8732-C94A-BB9C-172E352153EB}"/>
              </a:ext>
            </a:extLst>
          </p:cNvPr>
          <p:cNvSpPr txBox="1"/>
          <p:nvPr/>
        </p:nvSpPr>
        <p:spPr>
          <a:xfrm>
            <a:off x="107950" y="3933825"/>
            <a:ext cx="4775200" cy="286226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l">
              <a:defRPr/>
            </a:pPr>
            <a:r>
              <a:rPr lang="en-US" dirty="0">
                <a:latin typeface="Chalkduster"/>
                <a:ea typeface="ＭＳ Ｐゴシック" charset="0"/>
                <a:cs typeface="Chalkduster"/>
              </a:rPr>
              <a:t>SOME INCONSISTENCY</a:t>
            </a:r>
          </a:p>
          <a:p>
            <a:pPr algn="l">
              <a:defRPr/>
            </a:pPr>
            <a:r>
              <a:rPr lang="en-US" dirty="0">
                <a:latin typeface="Chalkduster"/>
                <a:ea typeface="ＭＳ Ｐゴシック" charset="0"/>
                <a:cs typeface="Chalkduster"/>
              </a:rPr>
              <a:t>IN THE DATA?</a:t>
            </a:r>
          </a:p>
          <a:p>
            <a:pPr algn="l">
              <a:defRPr/>
            </a:pPr>
            <a:endParaRPr lang="en-US" dirty="0">
              <a:latin typeface="Chalkduster"/>
              <a:ea typeface="ＭＳ Ｐゴシック" charset="0"/>
              <a:cs typeface="Chalkduster"/>
            </a:endParaRPr>
          </a:p>
          <a:p>
            <a:pPr marL="342900" indent="-342900" algn="l">
              <a:buFont typeface="Arial"/>
              <a:buChar char="•"/>
              <a:defRPr/>
            </a:pPr>
            <a:r>
              <a:rPr lang="en-US" dirty="0">
                <a:latin typeface="Chalkduster"/>
                <a:ea typeface="ＭＳ Ｐゴシック" charset="0"/>
                <a:cs typeface="Chalkduster"/>
              </a:rPr>
              <a:t>THE ALL PARTICLE </a:t>
            </a:r>
          </a:p>
          <a:p>
            <a:pPr algn="l">
              <a:defRPr/>
            </a:pPr>
            <a:r>
              <a:rPr lang="en-US" dirty="0">
                <a:latin typeface="Chalkduster"/>
                <a:ea typeface="ＭＳ Ｐゴシック" charset="0"/>
                <a:cs typeface="Chalkduster"/>
              </a:rPr>
              <a:t>SPECTRUM  IS THE SAME</a:t>
            </a:r>
          </a:p>
          <a:p>
            <a:pPr algn="l">
              <a:defRPr/>
            </a:pPr>
            <a:endParaRPr lang="en-US" dirty="0">
              <a:latin typeface="Chalkduster"/>
              <a:ea typeface="ＭＳ Ｐゴシック" charset="0"/>
              <a:cs typeface="Chalkduster"/>
            </a:endParaRPr>
          </a:p>
          <a:p>
            <a:pPr marL="342900" indent="-342900" algn="l">
              <a:buFont typeface="Arial"/>
              <a:buChar char="•"/>
              <a:defRPr/>
            </a:pPr>
            <a:r>
              <a:rPr lang="en-US" dirty="0">
                <a:latin typeface="Chalkduster"/>
                <a:ea typeface="ＭＳ Ｐゴシック" charset="0"/>
                <a:cs typeface="Chalkduster"/>
              </a:rPr>
              <a:t>BUT THE PROTON SPECTRUM</a:t>
            </a:r>
          </a:p>
          <a:p>
            <a:pPr algn="l">
              <a:defRPr/>
            </a:pPr>
            <a:r>
              <a:rPr lang="en-US" dirty="0">
                <a:latin typeface="Chalkduster"/>
                <a:ea typeface="ＭＳ Ｐゴシック" charset="0"/>
                <a:cs typeface="Chalkduster"/>
              </a:rPr>
              <a:t>CUTS OFF AT 10 TIMES</a:t>
            </a:r>
          </a:p>
          <a:p>
            <a:pPr algn="l">
              <a:defRPr/>
            </a:pPr>
            <a:r>
              <a:rPr lang="en-US" dirty="0">
                <a:latin typeface="Chalkduster"/>
                <a:ea typeface="ＭＳ Ｐゴシック" charset="0"/>
                <a:cs typeface="Chalkduster"/>
              </a:rPr>
              <a:t>LOWER ENERGY</a:t>
            </a:r>
          </a:p>
        </p:txBody>
      </p:sp>
    </p:spTree>
    <p:extLst>
      <p:ext uri="{BB962C8B-B14F-4D97-AF65-F5344CB8AC3E}">
        <p14:creationId xmlns:p14="http://schemas.microsoft.com/office/powerpoint/2010/main" val="373803966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29" name="Picture 1" descr="AMS02AllRat.png">
            <a:extLst>
              <a:ext uri="{FF2B5EF4-FFF2-40B4-BE49-F238E27FC236}">
                <a16:creationId xmlns:a16="http://schemas.microsoft.com/office/drawing/2014/main" id="{D570B88F-4798-5A4F-9F47-F9601820414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0200" y="115888"/>
            <a:ext cx="5003800" cy="3925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62" name="Rectangle 14">
            <a:extLst>
              <a:ext uri="{FF2B5EF4-FFF2-40B4-BE49-F238E27FC236}">
                <a16:creationId xmlns:a16="http://schemas.microsoft.com/office/drawing/2014/main" id="{F31B4D48-2F02-C140-B669-285F2FA833C7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0" y="44450"/>
            <a:ext cx="4500563" cy="647700"/>
          </a:xfrm>
        </p:spPr>
        <p:txBody>
          <a:bodyPr/>
          <a:lstStyle/>
          <a:p>
            <a:pPr eaLnBrk="1" hangingPunct="1">
              <a:defRPr/>
            </a:pPr>
            <a:r>
              <a:rPr lang="en-US" b="1" dirty="0">
                <a:solidFill>
                  <a:srgbClr val="AB132E"/>
                </a:solidFill>
                <a:latin typeface="Chalkduster"/>
                <a:cs typeface="Chalkduster"/>
              </a:rPr>
              <a:t>ANTIMATTER</a:t>
            </a:r>
          </a:p>
        </p:txBody>
      </p:sp>
      <p:pic>
        <p:nvPicPr>
          <p:cNvPr id="48131" name="Picture 3" descr="AMS02BC.png">
            <a:extLst>
              <a:ext uri="{FF2B5EF4-FFF2-40B4-BE49-F238E27FC236}">
                <a16:creationId xmlns:a16="http://schemas.microsoft.com/office/drawing/2014/main" id="{831BF404-FAA2-E44A-8217-E16443581CC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671888"/>
            <a:ext cx="4570413" cy="318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8133" name="TextBox 2">
            <a:extLst>
              <a:ext uri="{FF2B5EF4-FFF2-40B4-BE49-F238E27FC236}">
                <a16:creationId xmlns:a16="http://schemas.microsoft.com/office/drawing/2014/main" id="{9F128673-FD05-0F48-B8EB-40E7E657C8E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7575" y="5805488"/>
            <a:ext cx="178752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 b="1">
                <a:solidFill>
                  <a:schemeClr val="tx1"/>
                </a:solidFill>
                <a:latin typeface="Brush Script MT Italic" panose="03060802040406070304" pitchFamily="66" charset="77"/>
                <a:ea typeface="ＭＳ Ｐゴシック" panose="020B0600070205080204" pitchFamily="34" charset="-128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Brush Script MT Italic" panose="03060802040406070304" pitchFamily="66" charset="77"/>
                <a:ea typeface="ＭＳ Ｐゴシック" panose="020B0600070205080204" pitchFamily="34" charset="-128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Brush Script MT Italic" panose="03060802040406070304" pitchFamily="66" charset="77"/>
                <a:ea typeface="ＭＳ Ｐゴシック" panose="020B0600070205080204" pitchFamily="34" charset="-128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Brush Script MT Italic" panose="03060802040406070304" pitchFamily="66" charset="77"/>
                <a:ea typeface="ＭＳ Ｐゴシック" panose="020B0600070205080204" pitchFamily="34" charset="-128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Brush Script MT Italic" panose="03060802040406070304" pitchFamily="66" charset="77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Brush Script MT Italic" panose="03060802040406070304" pitchFamily="66" charset="77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Brush Script MT Italic" panose="03060802040406070304" pitchFamily="66" charset="77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Brush Script MT Italic" panose="03060802040406070304" pitchFamily="66" charset="77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Brush Script MT Italic" panose="03060802040406070304" pitchFamily="66" charset="77"/>
                <a:ea typeface="ＭＳ Ｐゴシック" panose="020B0600070205080204" pitchFamily="34" charset="-128"/>
              </a:defRPr>
            </a:lvl9pPr>
          </a:lstStyle>
          <a:p>
            <a:r>
              <a:rPr lang="en-US" altLang="it-IT" sz="1800" b="0">
                <a:latin typeface="Chalkboard" panose="03050602040202020205" pitchFamily="66" charset="77"/>
              </a:rPr>
              <a:t>Aguilar et al 16</a:t>
            </a:r>
          </a:p>
        </p:txBody>
      </p:sp>
      <p:sp>
        <p:nvSpPr>
          <p:cNvPr id="48134" name="TextBox 6">
            <a:extLst>
              <a:ext uri="{FF2B5EF4-FFF2-40B4-BE49-F238E27FC236}">
                <a16:creationId xmlns:a16="http://schemas.microsoft.com/office/drawing/2014/main" id="{2D587283-6307-FA49-9707-2912BFE5452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92725" y="3284538"/>
            <a:ext cx="178752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 b="1">
                <a:solidFill>
                  <a:schemeClr val="tx1"/>
                </a:solidFill>
                <a:latin typeface="Brush Script MT Italic" panose="03060802040406070304" pitchFamily="66" charset="77"/>
                <a:ea typeface="ＭＳ Ｐゴシック" panose="020B0600070205080204" pitchFamily="34" charset="-128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Brush Script MT Italic" panose="03060802040406070304" pitchFamily="66" charset="77"/>
                <a:ea typeface="ＭＳ Ｐゴシック" panose="020B0600070205080204" pitchFamily="34" charset="-128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Brush Script MT Italic" panose="03060802040406070304" pitchFamily="66" charset="77"/>
                <a:ea typeface="ＭＳ Ｐゴシック" panose="020B0600070205080204" pitchFamily="34" charset="-128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Brush Script MT Italic" panose="03060802040406070304" pitchFamily="66" charset="77"/>
                <a:ea typeface="ＭＳ Ｐゴシック" panose="020B0600070205080204" pitchFamily="34" charset="-128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Brush Script MT Italic" panose="03060802040406070304" pitchFamily="66" charset="77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Brush Script MT Italic" panose="03060802040406070304" pitchFamily="66" charset="77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Brush Script MT Italic" panose="03060802040406070304" pitchFamily="66" charset="77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Brush Script MT Italic" panose="03060802040406070304" pitchFamily="66" charset="77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Brush Script MT Italic" panose="03060802040406070304" pitchFamily="66" charset="77"/>
                <a:ea typeface="ＭＳ Ｐゴシック" panose="020B0600070205080204" pitchFamily="34" charset="-128"/>
              </a:defRPr>
            </a:lvl9pPr>
          </a:lstStyle>
          <a:p>
            <a:r>
              <a:rPr lang="en-US" altLang="it-IT" sz="1800" b="0">
                <a:latin typeface="Chalkboard" panose="03050602040202020205" pitchFamily="66" charset="77"/>
              </a:rPr>
              <a:t>Aguilar et al 16</a:t>
            </a:r>
          </a:p>
        </p:txBody>
      </p:sp>
      <p:sp>
        <p:nvSpPr>
          <p:cNvPr id="48135" name="Rectangle 1">
            <a:extLst>
              <a:ext uri="{FF2B5EF4-FFF2-40B4-BE49-F238E27FC236}">
                <a16:creationId xmlns:a16="http://schemas.microsoft.com/office/drawing/2014/main" id="{896D1AFC-DB12-D044-A075-81FF4A2CEE1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7950" y="692150"/>
            <a:ext cx="4572000" cy="212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 b="1">
                <a:solidFill>
                  <a:schemeClr val="tx1"/>
                </a:solidFill>
                <a:latin typeface="Brush Script MT Italic" panose="03060802040406070304" pitchFamily="66" charset="77"/>
                <a:ea typeface="ＭＳ Ｐゴシック" panose="020B0600070205080204" pitchFamily="34" charset="-128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Brush Script MT Italic" panose="03060802040406070304" pitchFamily="66" charset="77"/>
                <a:ea typeface="ＭＳ Ｐゴシック" panose="020B0600070205080204" pitchFamily="34" charset="-128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Brush Script MT Italic" panose="03060802040406070304" pitchFamily="66" charset="77"/>
                <a:ea typeface="ＭＳ Ｐゴシック" panose="020B0600070205080204" pitchFamily="34" charset="-128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Brush Script MT Italic" panose="03060802040406070304" pitchFamily="66" charset="77"/>
                <a:ea typeface="ＭＳ Ｐゴシック" panose="020B0600070205080204" pitchFamily="34" charset="-128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Brush Script MT Italic" panose="03060802040406070304" pitchFamily="66" charset="77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Brush Script MT Italic" panose="03060802040406070304" pitchFamily="66" charset="77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Brush Script MT Italic" panose="03060802040406070304" pitchFamily="66" charset="77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Brush Script MT Italic" panose="03060802040406070304" pitchFamily="66" charset="77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Brush Script MT Italic" panose="03060802040406070304" pitchFamily="66" charset="77"/>
                <a:ea typeface="ＭＳ Ｐゴシック" panose="020B0600070205080204" pitchFamily="34" charset="-128"/>
              </a:defRPr>
            </a:lvl9pPr>
          </a:lstStyle>
          <a:p>
            <a:r>
              <a:rPr lang="en-US" altLang="it-IT" sz="4400">
                <a:solidFill>
                  <a:srgbClr val="AB132E"/>
                </a:solidFill>
                <a:latin typeface="Chalkduster" panose="03050602040202020205" pitchFamily="66" charset="77"/>
              </a:rPr>
              <a:t>VS </a:t>
            </a:r>
            <a:br>
              <a:rPr lang="en-US" altLang="it-IT" sz="4400">
                <a:solidFill>
                  <a:srgbClr val="AB132E"/>
                </a:solidFill>
                <a:latin typeface="Chalkduster" panose="03050602040202020205" pitchFamily="66" charset="77"/>
              </a:rPr>
            </a:br>
            <a:r>
              <a:rPr lang="en-US" altLang="it-IT" sz="4400">
                <a:solidFill>
                  <a:srgbClr val="AB132E"/>
                </a:solidFill>
                <a:latin typeface="Chalkduster" panose="03050602040202020205" pitchFamily="66" charset="77"/>
              </a:rPr>
              <a:t>SECONDARY NUCLEI</a:t>
            </a:r>
            <a:endParaRPr lang="en-US" altLang="it-IT" sz="4400"/>
          </a:p>
        </p:txBody>
      </p:sp>
      <p:sp>
        <p:nvSpPr>
          <p:cNvPr id="9" name="TextBox 1">
            <a:extLst>
              <a:ext uri="{FF2B5EF4-FFF2-40B4-BE49-F238E27FC236}">
                <a16:creationId xmlns:a16="http://schemas.microsoft.com/office/drawing/2014/main" id="{86BCBBDE-5F71-AA40-A32C-8A38F7D183E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99519" y="4149725"/>
            <a:ext cx="3447161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 b="1">
                <a:solidFill>
                  <a:schemeClr val="tx1"/>
                </a:solidFill>
                <a:latin typeface="Brush Script MT Italic" panose="03060802040406070304" pitchFamily="66" charset="77"/>
                <a:ea typeface="ＭＳ Ｐゴシック" panose="020B0600070205080204" pitchFamily="34" charset="-128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Brush Script MT Italic" panose="03060802040406070304" pitchFamily="66" charset="77"/>
                <a:ea typeface="ＭＳ Ｐゴシック" panose="020B0600070205080204" pitchFamily="34" charset="-128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Brush Script MT Italic" panose="03060802040406070304" pitchFamily="66" charset="77"/>
                <a:ea typeface="ＭＳ Ｐゴシック" panose="020B0600070205080204" pitchFamily="34" charset="-128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Brush Script MT Italic" panose="03060802040406070304" pitchFamily="66" charset="77"/>
                <a:ea typeface="ＭＳ Ｐゴシック" panose="020B0600070205080204" pitchFamily="34" charset="-128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Brush Script MT Italic" panose="03060802040406070304" pitchFamily="66" charset="77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Brush Script MT Italic" panose="03060802040406070304" pitchFamily="66" charset="77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Brush Script MT Italic" panose="03060802040406070304" pitchFamily="66" charset="77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Brush Script MT Italic" panose="03060802040406070304" pitchFamily="66" charset="77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Brush Script MT Italic" panose="03060802040406070304" pitchFamily="66" charset="77"/>
                <a:ea typeface="ＭＳ Ｐゴシック" panose="020B0600070205080204" pitchFamily="34" charset="-128"/>
              </a:defRPr>
            </a:lvl9pPr>
          </a:lstStyle>
          <a:p>
            <a:r>
              <a:rPr lang="en-US" altLang="it-IT" dirty="0">
                <a:latin typeface="Chalkboard" panose="03050602040202020205" pitchFamily="66" charset="77"/>
              </a:rPr>
              <a:t>B/C IS WELL BEHAVED:</a:t>
            </a:r>
          </a:p>
          <a:p>
            <a:r>
              <a:rPr lang="en-US" altLang="it-IT" dirty="0">
                <a:latin typeface="Chalkboard" panose="03050602040202020205" pitchFamily="66" charset="77"/>
              </a:rPr>
              <a:t>DECREASES WITH ENERGY</a:t>
            </a:r>
          </a:p>
          <a:p>
            <a:endParaRPr lang="en-US" altLang="it-IT" dirty="0">
              <a:latin typeface="Chalkboard" panose="03050602040202020205" pitchFamily="66" charset="77"/>
            </a:endParaRPr>
          </a:p>
          <a:p>
            <a:r>
              <a:rPr lang="en-US" altLang="it-IT" dirty="0">
                <a:latin typeface="Chalkboard" panose="03050602040202020205" pitchFamily="66" charset="77"/>
              </a:rPr>
              <a:t>anti-p/p DOES NOT</a:t>
            </a:r>
          </a:p>
          <a:p>
            <a:endParaRPr lang="en-US" altLang="it-IT" dirty="0">
              <a:latin typeface="Chalkboard" panose="03050602040202020205" pitchFamily="66" charset="77"/>
            </a:endParaRPr>
          </a:p>
          <a:p>
            <a:r>
              <a:rPr lang="en-US" altLang="it-IT" dirty="0">
                <a:latin typeface="Chalkboard" panose="03050602040202020205" pitchFamily="66" charset="77"/>
              </a:rPr>
              <a:t>NOR DOES e</a:t>
            </a:r>
            <a:r>
              <a:rPr lang="en-US" altLang="it-IT" baseline="30000" dirty="0">
                <a:latin typeface="Chalkboard" panose="03050602040202020205" pitchFamily="66" charset="77"/>
              </a:rPr>
              <a:t>+</a:t>
            </a:r>
            <a:r>
              <a:rPr lang="en-US" altLang="it-IT" dirty="0">
                <a:latin typeface="Chalkboard" panose="03050602040202020205" pitchFamily="66" charset="77"/>
              </a:rPr>
              <a:t>/p</a:t>
            </a:r>
          </a:p>
        </p:txBody>
      </p:sp>
    </p:spTree>
    <p:extLst>
      <p:ext uri="{BB962C8B-B14F-4D97-AF65-F5344CB8AC3E}">
        <p14:creationId xmlns:p14="http://schemas.microsoft.com/office/powerpoint/2010/main" val="65064308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>
            <a:extLst>
              <a:ext uri="{FF2B5EF4-FFF2-40B4-BE49-F238E27FC236}">
                <a16:creationId xmlns:a16="http://schemas.microsoft.com/office/drawing/2014/main" id="{CD0CAA97-D32F-C845-A64D-89E329A4EAF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65650" y="4471988"/>
            <a:ext cx="18097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0000" tIns="46800" rIns="90000" bIns="46800" anchor="ctr">
            <a:spAutoFit/>
          </a:bodyPr>
          <a:lstStyle/>
          <a:p>
            <a:pPr>
              <a:defRPr/>
            </a:pPr>
            <a:endParaRPr lang="en-US" b="0">
              <a:latin typeface="Comic Sans MS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39939" name="Rectangle 3">
            <a:extLst>
              <a:ext uri="{FF2B5EF4-FFF2-40B4-BE49-F238E27FC236}">
                <a16:creationId xmlns:a16="http://schemas.microsoft.com/office/drawing/2014/main" id="{99373E22-6D72-2147-8123-55855FBF735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2150" y="4765675"/>
            <a:ext cx="18097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0000" tIns="46800" rIns="90000" bIns="46800" anchor="ctr">
            <a:spAutoFit/>
          </a:bodyPr>
          <a:lstStyle/>
          <a:p>
            <a:pPr>
              <a:defRPr/>
            </a:pPr>
            <a:endParaRPr lang="en-US" b="0">
              <a:latin typeface="Comic Sans MS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39940" name="Rectangle 4">
            <a:extLst>
              <a:ext uri="{FF2B5EF4-FFF2-40B4-BE49-F238E27FC236}">
                <a16:creationId xmlns:a16="http://schemas.microsoft.com/office/drawing/2014/main" id="{2C53589A-1036-714A-808F-3FEB8B7C9C7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96013" y="4894263"/>
            <a:ext cx="18097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0000" tIns="46800" rIns="90000" bIns="46800" anchor="ctr">
            <a:spAutoFit/>
          </a:bodyPr>
          <a:lstStyle/>
          <a:p>
            <a:pPr>
              <a:defRPr/>
            </a:pPr>
            <a:endParaRPr lang="en-US" b="0">
              <a:latin typeface="Comic Sans MS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39941" name="Rectangle 5">
            <a:extLst>
              <a:ext uri="{FF2B5EF4-FFF2-40B4-BE49-F238E27FC236}">
                <a16:creationId xmlns:a16="http://schemas.microsoft.com/office/drawing/2014/main" id="{6F3F8CAC-1457-4A4E-A196-2D7BCD4328B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50925" y="4291013"/>
            <a:ext cx="18097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0000" tIns="46800" rIns="90000" bIns="46800" anchor="ctr">
            <a:spAutoFit/>
          </a:bodyPr>
          <a:lstStyle/>
          <a:p>
            <a:pPr>
              <a:defRPr/>
            </a:pPr>
            <a:endParaRPr lang="en-US" b="0">
              <a:latin typeface="Comic Sans MS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39942" name="Rectangle 6">
            <a:extLst>
              <a:ext uri="{FF2B5EF4-FFF2-40B4-BE49-F238E27FC236}">
                <a16:creationId xmlns:a16="http://schemas.microsoft.com/office/drawing/2014/main" id="{FB357675-9E20-DE4E-95A4-1702BA650A5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00800" y="4114800"/>
            <a:ext cx="533400" cy="3048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46800" rIns="90000" bIns="46800" anchor="ctr">
            <a:spAutoFit/>
          </a:bodyPr>
          <a:lstStyle/>
          <a:p>
            <a:pPr>
              <a:defRPr/>
            </a:pPr>
            <a:endParaRPr lang="en-US" b="0">
              <a:latin typeface="Brush Script MT Italic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50182" name="Rectangle 8">
            <a:extLst>
              <a:ext uri="{FF2B5EF4-FFF2-40B4-BE49-F238E27FC236}">
                <a16:creationId xmlns:a16="http://schemas.microsoft.com/office/drawing/2014/main" id="{340CB892-00D7-F541-B632-7E74326D6270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9463" y="3105150"/>
            <a:ext cx="184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 b="1">
                <a:solidFill>
                  <a:schemeClr val="tx1"/>
                </a:solidFill>
                <a:latin typeface="Brush Script MT Italic" panose="03060802040406070304" pitchFamily="66" charset="77"/>
                <a:ea typeface="ＭＳ Ｐゴシック" panose="020B0600070205080204" pitchFamily="34" charset="-128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Brush Script MT Italic" panose="03060802040406070304" pitchFamily="66" charset="77"/>
                <a:ea typeface="ＭＳ Ｐゴシック" panose="020B0600070205080204" pitchFamily="34" charset="-128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Brush Script MT Italic" panose="03060802040406070304" pitchFamily="66" charset="77"/>
                <a:ea typeface="ＭＳ Ｐゴシック" panose="020B0600070205080204" pitchFamily="34" charset="-128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Brush Script MT Italic" panose="03060802040406070304" pitchFamily="66" charset="77"/>
                <a:ea typeface="ＭＳ Ｐゴシック" panose="020B0600070205080204" pitchFamily="34" charset="-128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Brush Script MT Italic" panose="03060802040406070304" pitchFamily="66" charset="77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Brush Script MT Italic" panose="03060802040406070304" pitchFamily="66" charset="77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Brush Script MT Italic" panose="03060802040406070304" pitchFamily="66" charset="77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Brush Script MT Italic" panose="03060802040406070304" pitchFamily="66" charset="77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Brush Script MT Italic" panose="03060802040406070304" pitchFamily="66" charset="77"/>
                <a:ea typeface="ＭＳ Ｐゴシック" panose="020B0600070205080204" pitchFamily="34" charset="-128"/>
              </a:defRPr>
            </a:lvl9pPr>
          </a:lstStyle>
          <a:p>
            <a:endParaRPr lang="it-IT" altLang="it-IT" b="0"/>
          </a:p>
        </p:txBody>
      </p:sp>
      <p:sp>
        <p:nvSpPr>
          <p:cNvPr id="50183" name="Rectangle 16">
            <a:extLst>
              <a:ext uri="{FF2B5EF4-FFF2-40B4-BE49-F238E27FC236}">
                <a16:creationId xmlns:a16="http://schemas.microsoft.com/office/drawing/2014/main" id="{62E8FF8A-81B5-084D-946E-2B3297AB4FE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77925" y="1306513"/>
            <a:ext cx="184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 b="1">
                <a:solidFill>
                  <a:schemeClr val="tx1"/>
                </a:solidFill>
                <a:latin typeface="Brush Script MT Italic" panose="03060802040406070304" pitchFamily="66" charset="77"/>
                <a:ea typeface="ＭＳ Ｐゴシック" panose="020B0600070205080204" pitchFamily="34" charset="-128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Brush Script MT Italic" panose="03060802040406070304" pitchFamily="66" charset="77"/>
                <a:ea typeface="ＭＳ Ｐゴシック" panose="020B0600070205080204" pitchFamily="34" charset="-128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Brush Script MT Italic" panose="03060802040406070304" pitchFamily="66" charset="77"/>
                <a:ea typeface="ＭＳ Ｐゴシック" panose="020B0600070205080204" pitchFamily="34" charset="-128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Brush Script MT Italic" panose="03060802040406070304" pitchFamily="66" charset="77"/>
                <a:ea typeface="ＭＳ Ｐゴシック" panose="020B0600070205080204" pitchFamily="34" charset="-128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Brush Script MT Italic" panose="03060802040406070304" pitchFamily="66" charset="77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Brush Script MT Italic" panose="03060802040406070304" pitchFamily="66" charset="77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Brush Script MT Italic" panose="03060802040406070304" pitchFamily="66" charset="77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Brush Script MT Italic" panose="03060802040406070304" pitchFamily="66" charset="77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Brush Script MT Italic" panose="03060802040406070304" pitchFamily="66" charset="77"/>
                <a:ea typeface="ＭＳ Ｐゴシック" panose="020B0600070205080204" pitchFamily="34" charset="-128"/>
              </a:defRPr>
            </a:lvl9pPr>
          </a:lstStyle>
          <a:p>
            <a:endParaRPr lang="it-IT" altLang="it-IT" b="0"/>
          </a:p>
        </p:txBody>
      </p:sp>
      <p:pic>
        <p:nvPicPr>
          <p:cNvPr id="50184" name="Picture 18" descr="pSpecPRL12">
            <a:extLst>
              <a:ext uri="{FF2B5EF4-FFF2-40B4-BE49-F238E27FC236}">
                <a16:creationId xmlns:a16="http://schemas.microsoft.com/office/drawing/2014/main" id="{D0F514F9-7FF8-4B4C-9964-786EBC82EF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9600"/>
            <a:ext cx="1588" cy="1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9943" name="Rectangle 7">
            <a:extLst>
              <a:ext uri="{FF2B5EF4-FFF2-40B4-BE49-F238E27FC236}">
                <a16:creationId xmlns:a16="http://schemas.microsoft.com/office/drawing/2014/main" id="{43D8E5A7-B0C2-3C4C-8497-7A8F6ED155D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44450"/>
            <a:ext cx="9144000" cy="615950"/>
          </a:xfrm>
        </p:spPr>
        <p:txBody>
          <a:bodyPr/>
          <a:lstStyle/>
          <a:p>
            <a:pPr eaLnBrk="1" hangingPunct="1">
              <a:defRPr/>
            </a:pPr>
            <a:r>
              <a:rPr lang="en-US" sz="4000" dirty="0">
                <a:solidFill>
                  <a:srgbClr val="A72329"/>
                </a:solidFill>
                <a:latin typeface="Chalkduster"/>
                <a:cs typeface="Chalkduster"/>
              </a:rPr>
              <a:t>ANTI-PROTONS</a:t>
            </a:r>
          </a:p>
        </p:txBody>
      </p:sp>
      <p:sp>
        <p:nvSpPr>
          <p:cNvPr id="50186" name="TextBox 3">
            <a:extLst>
              <a:ext uri="{FF2B5EF4-FFF2-40B4-BE49-F238E27FC236}">
                <a16:creationId xmlns:a16="http://schemas.microsoft.com/office/drawing/2014/main" id="{49E9312A-C601-C54E-A426-8E97A20D2E7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04025" y="1196975"/>
            <a:ext cx="2187575" cy="2554288"/>
          </a:xfrm>
          <a:prstGeom prst="rect">
            <a:avLst/>
          </a:prstGeom>
          <a:noFill/>
          <a:ln w="381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 sz="2000" b="1">
                <a:solidFill>
                  <a:schemeClr val="tx1"/>
                </a:solidFill>
                <a:latin typeface="Brush Script MT Italic" panose="03060802040406070304" pitchFamily="66" charset="77"/>
                <a:ea typeface="ＭＳ Ｐゴシック" panose="020B0600070205080204" pitchFamily="34" charset="-128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Brush Script MT Italic" panose="03060802040406070304" pitchFamily="66" charset="77"/>
                <a:ea typeface="ＭＳ Ｐゴシック" panose="020B0600070205080204" pitchFamily="34" charset="-128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Brush Script MT Italic" panose="03060802040406070304" pitchFamily="66" charset="77"/>
                <a:ea typeface="ＭＳ Ｐゴシック" panose="020B0600070205080204" pitchFamily="34" charset="-128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Brush Script MT Italic" panose="03060802040406070304" pitchFamily="66" charset="77"/>
                <a:ea typeface="ＭＳ Ｐゴシック" panose="020B0600070205080204" pitchFamily="34" charset="-128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Brush Script MT Italic" panose="03060802040406070304" pitchFamily="66" charset="77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Brush Script MT Italic" panose="03060802040406070304" pitchFamily="66" charset="77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Brush Script MT Italic" panose="03060802040406070304" pitchFamily="66" charset="77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Brush Script MT Italic" panose="03060802040406070304" pitchFamily="66" charset="77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Brush Script MT Italic" panose="03060802040406070304" pitchFamily="66" charset="77"/>
                <a:ea typeface="ＭＳ Ｐゴシック" panose="020B0600070205080204" pitchFamily="34" charset="-128"/>
              </a:defRPr>
            </a:lvl9pPr>
          </a:lstStyle>
          <a:p>
            <a:pPr algn="l"/>
            <a:r>
              <a:rPr lang="en-US" altLang="it-IT">
                <a:latin typeface="Chalkboard" panose="03050602040202020205" pitchFamily="66" charset="77"/>
              </a:rPr>
              <a:t>PRODUCTION CROSS-SECTION: INCREASES WITH ENERGY AND LARGE UNCERTAINTIES(</a:t>
            </a:r>
            <a:r>
              <a:rPr lang="en-US" altLang="it-IT" b="0">
                <a:latin typeface="Chalkboard" panose="03050602040202020205" pitchFamily="66" charset="77"/>
              </a:rPr>
              <a:t>Di Mauro+ 16</a:t>
            </a:r>
            <a:r>
              <a:rPr lang="en-US" altLang="it-IT">
                <a:latin typeface="Chalkboard" panose="03050602040202020205" pitchFamily="66" charset="77"/>
              </a:rPr>
              <a:t>)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D7F54E22-293A-A946-BAA6-05196E19C7D7}"/>
              </a:ext>
            </a:extLst>
          </p:cNvPr>
          <p:cNvSpPr/>
          <p:nvPr/>
        </p:nvSpPr>
        <p:spPr>
          <a:xfrm>
            <a:off x="34925" y="5797550"/>
            <a:ext cx="5329238" cy="1016000"/>
          </a:xfrm>
          <a:prstGeom prst="rect">
            <a:avLst/>
          </a:prstGeom>
          <a:ln w="38100">
            <a:solidFill>
              <a:schemeClr val="accent4"/>
            </a:solidFill>
          </a:ln>
        </p:spPr>
        <p:txBody>
          <a:bodyPr>
            <a:spAutoFit/>
          </a:bodyPr>
          <a:lstStyle/>
          <a:p>
            <a:pPr algn="l">
              <a:buFont typeface="Arial" charset="0"/>
              <a:buChar char="•"/>
              <a:defRPr/>
            </a:pPr>
            <a:r>
              <a:rPr lang="en-US" dirty="0">
                <a:latin typeface="Chalkboard" charset="0"/>
                <a:ea typeface="ＭＳ Ｐゴシック" charset="0"/>
                <a:cs typeface="Chalkboard" charset="0"/>
              </a:rPr>
              <a:t>FLAT DIFFUSION COEFFICIENT </a:t>
            </a:r>
          </a:p>
          <a:p>
            <a:pPr algn="l">
              <a:buFont typeface="Arial" charset="0"/>
              <a:buChar char="•"/>
              <a:defRPr/>
            </a:pPr>
            <a:endParaRPr lang="en-US" dirty="0">
              <a:latin typeface="Chalkboard" charset="0"/>
              <a:ea typeface="ＭＳ Ｐゴシック" charset="0"/>
              <a:cs typeface="Chalkboard" charset="0"/>
            </a:endParaRPr>
          </a:p>
          <a:p>
            <a:pPr algn="l">
              <a:buFont typeface="Arial" charset="0"/>
              <a:buChar char="•"/>
              <a:defRPr/>
            </a:pPr>
            <a:r>
              <a:rPr lang="en-US" dirty="0">
                <a:latin typeface="Chalkboard" charset="0"/>
                <a:ea typeface="ＭＳ Ｐゴシック" charset="0"/>
                <a:cs typeface="Chalkboard" charset="0"/>
              </a:rPr>
              <a:t>FLATTENING OF THE PARENT P SPECTRA</a:t>
            </a:r>
            <a:endParaRPr lang="en-US" dirty="0">
              <a:latin typeface="Brush Script MT Italic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50188" name="TextBox 3">
            <a:extLst>
              <a:ext uri="{FF2B5EF4-FFF2-40B4-BE49-F238E27FC236}">
                <a16:creationId xmlns:a16="http://schemas.microsoft.com/office/drawing/2014/main" id="{B105950F-BBE7-5B4B-A941-6E6A4B31904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21488" y="5805488"/>
            <a:ext cx="1962150" cy="830262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defRPr sz="2000" b="1">
                <a:solidFill>
                  <a:schemeClr val="tx1"/>
                </a:solidFill>
                <a:latin typeface="Brush Script MT Italic" panose="03060802040406070304" pitchFamily="66" charset="77"/>
                <a:ea typeface="ＭＳ Ｐゴシック" panose="020B0600070205080204" pitchFamily="34" charset="-128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Brush Script MT Italic" panose="03060802040406070304" pitchFamily="66" charset="77"/>
                <a:ea typeface="ＭＳ Ｐゴシック" panose="020B0600070205080204" pitchFamily="34" charset="-128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Brush Script MT Italic" panose="03060802040406070304" pitchFamily="66" charset="77"/>
                <a:ea typeface="ＭＳ Ｐゴシック" panose="020B0600070205080204" pitchFamily="34" charset="-128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Brush Script MT Italic" panose="03060802040406070304" pitchFamily="66" charset="77"/>
                <a:ea typeface="ＭＳ Ｐゴシック" panose="020B0600070205080204" pitchFamily="34" charset="-128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Brush Script MT Italic" panose="03060802040406070304" pitchFamily="66" charset="77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Brush Script MT Italic" panose="03060802040406070304" pitchFamily="66" charset="77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Brush Script MT Italic" panose="03060802040406070304" pitchFamily="66" charset="77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Brush Script MT Italic" panose="03060802040406070304" pitchFamily="66" charset="77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Brush Script MT Italic" panose="03060802040406070304" pitchFamily="66" charset="77"/>
                <a:ea typeface="ＭＳ Ｐゴシック" panose="020B0600070205080204" pitchFamily="34" charset="-128"/>
              </a:defRPr>
            </a:lvl9pPr>
          </a:lstStyle>
          <a:p>
            <a:r>
              <a:rPr lang="en-US" altLang="it-IT" sz="2400">
                <a:latin typeface="Chalkboard" panose="03050602040202020205" pitchFamily="66" charset="77"/>
              </a:rPr>
              <a:t>NOT A </a:t>
            </a:r>
          </a:p>
          <a:p>
            <a:r>
              <a:rPr lang="en-US" altLang="it-IT" sz="2400">
                <a:latin typeface="Chalkboard" panose="03050602040202020205" pitchFamily="66" charset="77"/>
              </a:rPr>
              <a:t>REAL ISSUE</a:t>
            </a:r>
          </a:p>
        </p:txBody>
      </p:sp>
      <p:sp>
        <p:nvSpPr>
          <p:cNvPr id="50189" name="Down Arrow 6">
            <a:extLst>
              <a:ext uri="{FF2B5EF4-FFF2-40B4-BE49-F238E27FC236}">
                <a16:creationId xmlns:a16="http://schemas.microsoft.com/office/drawing/2014/main" id="{EEEAD06F-D4C6-F549-A3F3-7AED7D61A548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51725" y="3789363"/>
            <a:ext cx="792163" cy="1943100"/>
          </a:xfrm>
          <a:prstGeom prst="downArrow">
            <a:avLst>
              <a:gd name="adj1" fmla="val 50000"/>
              <a:gd name="adj2" fmla="val 50057"/>
            </a:avLst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lIns="90000" tIns="46800" rIns="90000" bIns="46800" anchor="ctr">
            <a:spAutoFit/>
          </a:bodyPr>
          <a:lstStyle>
            <a:lvl1pPr>
              <a:defRPr sz="2000" b="1">
                <a:solidFill>
                  <a:schemeClr val="tx1"/>
                </a:solidFill>
                <a:latin typeface="Brush Script MT Italic" panose="03060802040406070304" pitchFamily="66" charset="77"/>
                <a:ea typeface="ＭＳ Ｐゴシック" panose="020B0600070205080204" pitchFamily="34" charset="-128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Brush Script MT Italic" panose="03060802040406070304" pitchFamily="66" charset="77"/>
                <a:ea typeface="ＭＳ Ｐゴシック" panose="020B0600070205080204" pitchFamily="34" charset="-128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Brush Script MT Italic" panose="03060802040406070304" pitchFamily="66" charset="77"/>
                <a:ea typeface="ＭＳ Ｐゴシック" panose="020B0600070205080204" pitchFamily="34" charset="-128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Brush Script MT Italic" panose="03060802040406070304" pitchFamily="66" charset="77"/>
                <a:ea typeface="ＭＳ Ｐゴシック" panose="020B0600070205080204" pitchFamily="34" charset="-128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Brush Script MT Italic" panose="03060802040406070304" pitchFamily="66" charset="77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Brush Script MT Italic" panose="03060802040406070304" pitchFamily="66" charset="77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Brush Script MT Italic" panose="03060802040406070304" pitchFamily="66" charset="77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Brush Script MT Italic" panose="03060802040406070304" pitchFamily="66" charset="77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Brush Script MT Italic" panose="03060802040406070304" pitchFamily="66" charset="77"/>
                <a:ea typeface="ＭＳ Ｐゴシック" panose="020B0600070205080204" pitchFamily="34" charset="-128"/>
              </a:defRPr>
            </a:lvl9pPr>
          </a:lstStyle>
          <a:p>
            <a:endParaRPr lang="it-IT" altLang="it-IT" sz="1900">
              <a:solidFill>
                <a:srgbClr val="EF1D20"/>
              </a:solidFill>
            </a:endParaRPr>
          </a:p>
        </p:txBody>
      </p:sp>
      <p:sp>
        <p:nvSpPr>
          <p:cNvPr id="50190" name="Right Arrow 7">
            <a:extLst>
              <a:ext uri="{FF2B5EF4-FFF2-40B4-BE49-F238E27FC236}">
                <a16:creationId xmlns:a16="http://schemas.microsoft.com/office/drawing/2014/main" id="{CB123DA7-5B87-1E44-A440-7A02DC617908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35600" y="6021388"/>
            <a:ext cx="1152525" cy="503237"/>
          </a:xfrm>
          <a:prstGeom prst="rightArrow">
            <a:avLst>
              <a:gd name="adj1" fmla="val 50000"/>
              <a:gd name="adj2" fmla="val 50120"/>
            </a:avLst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lIns="90000" tIns="46800" rIns="90000" bIns="46800" anchor="ctr">
            <a:spAutoFit/>
          </a:bodyPr>
          <a:lstStyle>
            <a:lvl1pPr>
              <a:defRPr sz="2000" b="1">
                <a:solidFill>
                  <a:schemeClr val="tx1"/>
                </a:solidFill>
                <a:latin typeface="Brush Script MT Italic" panose="03060802040406070304" pitchFamily="66" charset="77"/>
                <a:ea typeface="ＭＳ Ｐゴシック" panose="020B0600070205080204" pitchFamily="34" charset="-128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Brush Script MT Italic" panose="03060802040406070304" pitchFamily="66" charset="77"/>
                <a:ea typeface="ＭＳ Ｐゴシック" panose="020B0600070205080204" pitchFamily="34" charset="-128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Brush Script MT Italic" panose="03060802040406070304" pitchFamily="66" charset="77"/>
                <a:ea typeface="ＭＳ Ｐゴシック" panose="020B0600070205080204" pitchFamily="34" charset="-128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Brush Script MT Italic" panose="03060802040406070304" pitchFamily="66" charset="77"/>
                <a:ea typeface="ＭＳ Ｐゴシック" panose="020B0600070205080204" pitchFamily="34" charset="-128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Brush Script MT Italic" panose="03060802040406070304" pitchFamily="66" charset="77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Brush Script MT Italic" panose="03060802040406070304" pitchFamily="66" charset="77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Brush Script MT Italic" panose="03060802040406070304" pitchFamily="66" charset="77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Brush Script MT Italic" panose="03060802040406070304" pitchFamily="66" charset="77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Brush Script MT Italic" panose="03060802040406070304" pitchFamily="66" charset="77"/>
                <a:ea typeface="ＭＳ Ｐゴシック" panose="020B0600070205080204" pitchFamily="34" charset="-128"/>
              </a:defRPr>
            </a:lvl9pPr>
          </a:lstStyle>
          <a:p>
            <a:endParaRPr lang="it-IT" altLang="it-IT" sz="1900">
              <a:solidFill>
                <a:srgbClr val="EF1D20"/>
              </a:solidFill>
            </a:endParaRPr>
          </a:p>
        </p:txBody>
      </p:sp>
      <p:pic>
        <p:nvPicPr>
          <p:cNvPr id="20" name="Picture 1" descr="AMS02AllRat.png">
            <a:extLst>
              <a:ext uri="{FF2B5EF4-FFF2-40B4-BE49-F238E27FC236}">
                <a16:creationId xmlns:a16="http://schemas.microsoft.com/office/drawing/2014/main" id="{DD461EDB-E23F-B040-9C96-DE89AF76702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2139"/>
          <a:stretch>
            <a:fillRect/>
          </a:stretch>
        </p:blipFill>
        <p:spPr bwMode="auto">
          <a:xfrm>
            <a:off x="34925" y="765175"/>
            <a:ext cx="6711950" cy="2520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9" name="Group 8">
            <a:extLst>
              <a:ext uri="{FF2B5EF4-FFF2-40B4-BE49-F238E27FC236}">
                <a16:creationId xmlns:a16="http://schemas.microsoft.com/office/drawing/2014/main" id="{FEC68B4C-5F93-964E-9F83-25453D8D759D}"/>
              </a:ext>
            </a:extLst>
          </p:cNvPr>
          <p:cNvGrpSpPr>
            <a:grpSpLocks/>
          </p:cNvGrpSpPr>
          <p:nvPr/>
        </p:nvGrpSpPr>
        <p:grpSpPr bwMode="auto">
          <a:xfrm>
            <a:off x="136525" y="744538"/>
            <a:ext cx="6523038" cy="4700587"/>
            <a:chOff x="0" y="765398"/>
            <a:chExt cx="6522720" cy="4700016"/>
          </a:xfrm>
        </p:grpSpPr>
        <p:pic>
          <p:nvPicPr>
            <p:cNvPr id="50193" name="Picture 6" descr="PBarSelf.png">
              <a:extLst>
                <a:ext uri="{FF2B5EF4-FFF2-40B4-BE49-F238E27FC236}">
                  <a16:creationId xmlns:a16="http://schemas.microsoft.com/office/drawing/2014/main" id="{BCACDC60-49D7-5245-8C45-AE9E0B47DEA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765398"/>
              <a:ext cx="6522720" cy="47000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0194" name="TextBox 7">
              <a:extLst>
                <a:ext uri="{FF2B5EF4-FFF2-40B4-BE49-F238E27FC236}">
                  <a16:creationId xmlns:a16="http://schemas.microsoft.com/office/drawing/2014/main" id="{44190B3E-1D76-214A-9922-0E8F88CBB1B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445877" y="1412776"/>
              <a:ext cx="1945502" cy="3692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 b="1">
                  <a:solidFill>
                    <a:schemeClr val="tx1"/>
                  </a:solidFill>
                  <a:latin typeface="Brush Script MT Italic" panose="03060802040406070304" pitchFamily="66" charset="77"/>
                  <a:ea typeface="ＭＳ Ｐゴシック" panose="020B0600070205080204" pitchFamily="34" charset="-128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Brush Script MT Italic" panose="03060802040406070304" pitchFamily="66" charset="77"/>
                  <a:ea typeface="ＭＳ Ｐゴシック" panose="020B0600070205080204" pitchFamily="34" charset="-128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Brush Script MT Italic" panose="03060802040406070304" pitchFamily="66" charset="77"/>
                  <a:ea typeface="ＭＳ Ｐゴシック" panose="020B0600070205080204" pitchFamily="34" charset="-128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Brush Script MT Italic" panose="03060802040406070304" pitchFamily="66" charset="77"/>
                  <a:ea typeface="ＭＳ Ｐゴシック" panose="020B0600070205080204" pitchFamily="34" charset="-128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Brush Script MT Italic" panose="03060802040406070304" pitchFamily="66" charset="77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Brush Script MT Italic" panose="03060802040406070304" pitchFamily="66" charset="77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Brush Script MT Italic" panose="03060802040406070304" pitchFamily="66" charset="77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Brush Script MT Italic" panose="03060802040406070304" pitchFamily="66" charset="77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Brush Script MT Italic" panose="03060802040406070304" pitchFamily="66" charset="77"/>
                  <a:ea typeface="ＭＳ Ｐゴシック" panose="020B0600070205080204" pitchFamily="34" charset="-128"/>
                </a:defRPr>
              </a:lvl9pPr>
            </a:lstStyle>
            <a:p>
              <a:r>
                <a:rPr lang="en-US" altLang="it-IT" sz="1800" b="0" dirty="0" err="1">
                  <a:latin typeface="Chalkboard" panose="03050602040202020205" pitchFamily="66" charset="77"/>
                </a:rPr>
                <a:t>Aloisio</a:t>
              </a:r>
              <a:r>
                <a:rPr lang="en-US" altLang="it-IT" sz="1800" b="0" dirty="0">
                  <a:latin typeface="Chalkboard" panose="03050602040202020205" pitchFamily="66" charset="77"/>
                </a:rPr>
                <a:t> + in prep</a:t>
              </a:r>
              <a:r>
                <a:rPr lang="en-US" altLang="it-IT" sz="1800" dirty="0">
                  <a:latin typeface="Chalkboard" panose="03050602040202020205" pitchFamily="66" charset="77"/>
                </a:rPr>
                <a:t>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7313420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>
            <a:extLst>
              <a:ext uri="{FF2B5EF4-FFF2-40B4-BE49-F238E27FC236}">
                <a16:creationId xmlns:a16="http://schemas.microsoft.com/office/drawing/2014/main" id="{BFADBD62-FF01-CD42-8628-DC9F4BD1B95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65650" y="4471988"/>
            <a:ext cx="18097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0000" tIns="46800" rIns="90000" bIns="46800" anchor="ctr">
            <a:spAutoFit/>
          </a:bodyPr>
          <a:lstStyle/>
          <a:p>
            <a:pPr>
              <a:defRPr/>
            </a:pPr>
            <a:endParaRPr lang="en-US" b="0">
              <a:latin typeface="Comic Sans MS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39939" name="Rectangle 3">
            <a:extLst>
              <a:ext uri="{FF2B5EF4-FFF2-40B4-BE49-F238E27FC236}">
                <a16:creationId xmlns:a16="http://schemas.microsoft.com/office/drawing/2014/main" id="{6A60AF9E-95A3-FF4E-9DB3-41500FD42EF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2150" y="4765675"/>
            <a:ext cx="18097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0000" tIns="46800" rIns="90000" bIns="46800" anchor="ctr">
            <a:spAutoFit/>
          </a:bodyPr>
          <a:lstStyle/>
          <a:p>
            <a:pPr>
              <a:defRPr/>
            </a:pPr>
            <a:endParaRPr lang="en-US" b="0">
              <a:latin typeface="Comic Sans MS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39940" name="Rectangle 4">
            <a:extLst>
              <a:ext uri="{FF2B5EF4-FFF2-40B4-BE49-F238E27FC236}">
                <a16:creationId xmlns:a16="http://schemas.microsoft.com/office/drawing/2014/main" id="{C8133ECC-6076-E242-9953-89F3149ADD7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96013" y="4894263"/>
            <a:ext cx="18097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0000" tIns="46800" rIns="90000" bIns="46800" anchor="ctr">
            <a:spAutoFit/>
          </a:bodyPr>
          <a:lstStyle/>
          <a:p>
            <a:pPr>
              <a:defRPr/>
            </a:pPr>
            <a:endParaRPr lang="en-US" b="0">
              <a:latin typeface="Comic Sans MS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39941" name="Rectangle 5">
            <a:extLst>
              <a:ext uri="{FF2B5EF4-FFF2-40B4-BE49-F238E27FC236}">
                <a16:creationId xmlns:a16="http://schemas.microsoft.com/office/drawing/2014/main" id="{E6D22F7E-6171-3242-A87B-A57A11F9BC6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50925" y="4291013"/>
            <a:ext cx="18097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0000" tIns="46800" rIns="90000" bIns="46800" anchor="ctr">
            <a:spAutoFit/>
          </a:bodyPr>
          <a:lstStyle/>
          <a:p>
            <a:pPr>
              <a:defRPr/>
            </a:pPr>
            <a:endParaRPr lang="en-US" b="0">
              <a:latin typeface="Comic Sans MS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39942" name="Rectangle 6">
            <a:extLst>
              <a:ext uri="{FF2B5EF4-FFF2-40B4-BE49-F238E27FC236}">
                <a16:creationId xmlns:a16="http://schemas.microsoft.com/office/drawing/2014/main" id="{958BE811-77DD-B049-AD5B-ED0FB107A8F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00800" y="4114800"/>
            <a:ext cx="533400" cy="3048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46800" rIns="90000" bIns="46800" anchor="ctr">
            <a:spAutoFit/>
          </a:bodyPr>
          <a:lstStyle/>
          <a:p>
            <a:pPr>
              <a:defRPr/>
            </a:pPr>
            <a:endParaRPr lang="en-US" b="0">
              <a:latin typeface="Brush Script MT Italic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47110" name="Rectangle 8">
            <a:extLst>
              <a:ext uri="{FF2B5EF4-FFF2-40B4-BE49-F238E27FC236}">
                <a16:creationId xmlns:a16="http://schemas.microsoft.com/office/drawing/2014/main" id="{662379A8-890F-BC4C-8F38-B4658DA5B793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9463" y="3105150"/>
            <a:ext cx="184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 b="1">
                <a:solidFill>
                  <a:schemeClr val="tx1"/>
                </a:solidFill>
                <a:latin typeface="Brush Script MT Italic" panose="03060802040406070304" pitchFamily="66" charset="77"/>
                <a:ea typeface="ＭＳ Ｐゴシック" panose="020B0600070205080204" pitchFamily="34" charset="-128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Brush Script MT Italic" panose="03060802040406070304" pitchFamily="66" charset="77"/>
                <a:ea typeface="ＭＳ Ｐゴシック" panose="020B0600070205080204" pitchFamily="34" charset="-128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Brush Script MT Italic" panose="03060802040406070304" pitchFamily="66" charset="77"/>
                <a:ea typeface="ＭＳ Ｐゴシック" panose="020B0600070205080204" pitchFamily="34" charset="-128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Brush Script MT Italic" panose="03060802040406070304" pitchFamily="66" charset="77"/>
                <a:ea typeface="ＭＳ Ｐゴシック" panose="020B0600070205080204" pitchFamily="34" charset="-128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Brush Script MT Italic" panose="03060802040406070304" pitchFamily="66" charset="77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Brush Script MT Italic" panose="03060802040406070304" pitchFamily="66" charset="77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Brush Script MT Italic" panose="03060802040406070304" pitchFamily="66" charset="77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Brush Script MT Italic" panose="03060802040406070304" pitchFamily="66" charset="77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Brush Script MT Italic" panose="03060802040406070304" pitchFamily="66" charset="77"/>
                <a:ea typeface="ＭＳ Ｐゴシック" panose="020B0600070205080204" pitchFamily="34" charset="-128"/>
              </a:defRPr>
            </a:lvl9pPr>
          </a:lstStyle>
          <a:p>
            <a:endParaRPr lang="it-IT" altLang="it-IT" b="0"/>
          </a:p>
        </p:txBody>
      </p:sp>
      <p:sp>
        <p:nvSpPr>
          <p:cNvPr id="47111" name="Rectangle 16">
            <a:extLst>
              <a:ext uri="{FF2B5EF4-FFF2-40B4-BE49-F238E27FC236}">
                <a16:creationId xmlns:a16="http://schemas.microsoft.com/office/drawing/2014/main" id="{967C84E4-2C64-4542-AA65-CCADD7D02E7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77925" y="1306513"/>
            <a:ext cx="184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 b="1">
                <a:solidFill>
                  <a:schemeClr val="tx1"/>
                </a:solidFill>
                <a:latin typeface="Brush Script MT Italic" panose="03060802040406070304" pitchFamily="66" charset="77"/>
                <a:ea typeface="ＭＳ Ｐゴシック" panose="020B0600070205080204" pitchFamily="34" charset="-128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Brush Script MT Italic" panose="03060802040406070304" pitchFamily="66" charset="77"/>
                <a:ea typeface="ＭＳ Ｐゴシック" panose="020B0600070205080204" pitchFamily="34" charset="-128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Brush Script MT Italic" panose="03060802040406070304" pitchFamily="66" charset="77"/>
                <a:ea typeface="ＭＳ Ｐゴシック" panose="020B0600070205080204" pitchFamily="34" charset="-128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Brush Script MT Italic" panose="03060802040406070304" pitchFamily="66" charset="77"/>
                <a:ea typeface="ＭＳ Ｐゴシック" panose="020B0600070205080204" pitchFamily="34" charset="-128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Brush Script MT Italic" panose="03060802040406070304" pitchFamily="66" charset="77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Brush Script MT Italic" panose="03060802040406070304" pitchFamily="66" charset="77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Brush Script MT Italic" panose="03060802040406070304" pitchFamily="66" charset="77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Brush Script MT Italic" panose="03060802040406070304" pitchFamily="66" charset="77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Brush Script MT Italic" panose="03060802040406070304" pitchFamily="66" charset="77"/>
                <a:ea typeface="ＭＳ Ｐゴシック" panose="020B0600070205080204" pitchFamily="34" charset="-128"/>
              </a:defRPr>
            </a:lvl9pPr>
          </a:lstStyle>
          <a:p>
            <a:endParaRPr lang="it-IT" altLang="it-IT" b="0"/>
          </a:p>
        </p:txBody>
      </p:sp>
      <p:pic>
        <p:nvPicPr>
          <p:cNvPr id="47112" name="Picture 18" descr="pSpecPRL12">
            <a:extLst>
              <a:ext uri="{FF2B5EF4-FFF2-40B4-BE49-F238E27FC236}">
                <a16:creationId xmlns:a16="http://schemas.microsoft.com/office/drawing/2014/main" id="{6F30214C-DA5A-7B40-8D8F-E64957C9C2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9600"/>
            <a:ext cx="1588" cy="1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9943" name="Rectangle 7">
            <a:extLst>
              <a:ext uri="{FF2B5EF4-FFF2-40B4-BE49-F238E27FC236}">
                <a16:creationId xmlns:a16="http://schemas.microsoft.com/office/drawing/2014/main" id="{F5416E9B-3426-C649-B23B-0CF8082A59A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6268" y="44450"/>
            <a:ext cx="9055970" cy="904311"/>
          </a:xfrm>
        </p:spPr>
        <p:txBody>
          <a:bodyPr/>
          <a:lstStyle/>
          <a:p>
            <a:pPr eaLnBrk="1" hangingPunct="1">
              <a:defRPr/>
            </a:pPr>
            <a:r>
              <a:rPr lang="en-US" sz="4000" dirty="0">
                <a:solidFill>
                  <a:srgbClr val="A72329"/>
                </a:solidFill>
                <a:latin typeface="Chalkduster"/>
                <a:cs typeface="Chalkduster"/>
              </a:rPr>
              <a:t>ALTERNATIVE SCENARIOS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21F35FA-4FC2-EC42-8892-1B5EC05400C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9981" y="908720"/>
            <a:ext cx="8942256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 b="1">
                <a:solidFill>
                  <a:schemeClr val="tx1"/>
                </a:solidFill>
                <a:latin typeface="Brush Script MT Italic" panose="03060802040406070304" pitchFamily="66" charset="77"/>
                <a:ea typeface="ＭＳ Ｐゴシック" panose="020B0600070205080204" pitchFamily="34" charset="-128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Brush Script MT Italic" panose="03060802040406070304" pitchFamily="66" charset="77"/>
                <a:ea typeface="ＭＳ Ｐゴシック" panose="020B0600070205080204" pitchFamily="34" charset="-128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Brush Script MT Italic" panose="03060802040406070304" pitchFamily="66" charset="77"/>
                <a:ea typeface="ＭＳ Ｐゴシック" panose="020B0600070205080204" pitchFamily="34" charset="-128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Brush Script MT Italic" panose="03060802040406070304" pitchFamily="66" charset="77"/>
                <a:ea typeface="ＭＳ Ｐゴシック" panose="020B0600070205080204" pitchFamily="34" charset="-128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Brush Script MT Italic" panose="03060802040406070304" pitchFamily="66" charset="77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Brush Script MT Italic" panose="03060802040406070304" pitchFamily="66" charset="77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Brush Script MT Italic" panose="03060802040406070304" pitchFamily="66" charset="77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Brush Script MT Italic" panose="03060802040406070304" pitchFamily="66" charset="77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Brush Script MT Italic" panose="03060802040406070304" pitchFamily="66" charset="77"/>
                <a:ea typeface="ＭＳ Ｐゴシック" panose="020B0600070205080204" pitchFamily="34" charset="-128"/>
              </a:defRPr>
            </a:lvl9pPr>
          </a:lstStyle>
          <a:p>
            <a:r>
              <a:rPr lang="en-US" altLang="it-IT" sz="2400" dirty="0">
                <a:solidFill>
                  <a:srgbClr val="FF0000"/>
                </a:solidFill>
                <a:latin typeface="Chalkboard" panose="03050602040202020205" pitchFamily="66" charset="77"/>
              </a:rPr>
              <a:t>DECOUPLING B PRODUCTION FROM THE REST</a:t>
            </a:r>
          </a:p>
          <a:p>
            <a:r>
              <a:rPr lang="en-US" altLang="it-IT" b="0" dirty="0">
                <a:latin typeface="Chalkboard" panose="03050602040202020205" pitchFamily="66" charset="77"/>
              </a:rPr>
              <a:t>(Blum et al 10; Katz et al 13; </a:t>
            </a:r>
            <a:r>
              <a:rPr lang="en-US" altLang="it-IT" b="0" dirty="0" err="1">
                <a:latin typeface="Chalkboard" panose="03050602040202020205" pitchFamily="66" charset="77"/>
              </a:rPr>
              <a:t>Cowsik</a:t>
            </a:r>
            <a:r>
              <a:rPr lang="en-US" altLang="it-IT" b="0" dirty="0">
                <a:latin typeface="Chalkboard" panose="03050602040202020205" pitchFamily="66" charset="77"/>
              </a:rPr>
              <a:t> &amp; Burch 10; </a:t>
            </a:r>
            <a:r>
              <a:rPr lang="en-US" altLang="it-IT" b="0" dirty="0" err="1">
                <a:latin typeface="Chalkboard" panose="03050602040202020205" pitchFamily="66" charset="77"/>
              </a:rPr>
              <a:t>Cowsik</a:t>
            </a:r>
            <a:r>
              <a:rPr lang="en-US" altLang="it-IT" b="0" dirty="0">
                <a:latin typeface="Chalkboard" panose="03050602040202020205" pitchFamily="66" charset="77"/>
              </a:rPr>
              <a:t> et 1l 14; Lipari 16)</a:t>
            </a:r>
            <a:endParaRPr lang="en-US" altLang="it-IT" sz="2400" dirty="0">
              <a:latin typeface="Chalkboard" panose="03050602040202020205" pitchFamily="66" charset="77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853012F-782F-8444-803D-43448225640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005" y="1824441"/>
            <a:ext cx="9033232" cy="50198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>
              <a:defRPr sz="2000" b="1">
                <a:solidFill>
                  <a:schemeClr val="tx1"/>
                </a:solidFill>
                <a:latin typeface="Brush Script MT Italic" panose="03060802040406070304" pitchFamily="66" charset="77"/>
                <a:ea typeface="ＭＳ Ｐゴシック" panose="020B0600070205080204" pitchFamily="34" charset="-128"/>
              </a:defRPr>
            </a:lvl1pPr>
            <a:lvl2pPr>
              <a:defRPr sz="2000" b="1">
                <a:solidFill>
                  <a:schemeClr val="tx1"/>
                </a:solidFill>
                <a:latin typeface="Brush Script MT Italic" panose="03060802040406070304" pitchFamily="66" charset="77"/>
                <a:ea typeface="ＭＳ Ｐゴシック" panose="020B0600070205080204" pitchFamily="34" charset="-128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Brush Script MT Italic" panose="03060802040406070304" pitchFamily="66" charset="77"/>
                <a:ea typeface="ＭＳ Ｐゴシック" panose="020B0600070205080204" pitchFamily="34" charset="-128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Brush Script MT Italic" panose="03060802040406070304" pitchFamily="66" charset="77"/>
                <a:ea typeface="ＭＳ Ｐゴシック" panose="020B0600070205080204" pitchFamily="34" charset="-128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Brush Script MT Italic" panose="03060802040406070304" pitchFamily="66" charset="77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Brush Script MT Italic" panose="03060802040406070304" pitchFamily="66" charset="77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Brush Script MT Italic" panose="03060802040406070304" pitchFamily="66" charset="77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Brush Script MT Italic" panose="03060802040406070304" pitchFamily="66" charset="77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Brush Script MT Italic" panose="03060802040406070304" pitchFamily="66" charset="77"/>
                <a:ea typeface="ＭＳ Ｐゴシック" panose="020B0600070205080204" pitchFamily="34" charset="-128"/>
              </a:defRPr>
            </a:lvl9pPr>
          </a:lstStyle>
          <a:p>
            <a:pPr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it-IT" sz="2400" dirty="0">
                <a:solidFill>
                  <a:srgbClr val="0000FF"/>
                </a:solidFill>
                <a:latin typeface="Chalkboard" panose="03050602040202020205" pitchFamily="66" charset="77"/>
              </a:rPr>
              <a:t>CR ESCAPE FROM GALAXY IS ENERGY INDEP.</a:t>
            </a:r>
          </a:p>
          <a:p>
            <a:pPr algn="l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altLang="it-IT" sz="2400" dirty="0">
              <a:solidFill>
                <a:srgbClr val="0000FF"/>
              </a:solidFill>
              <a:latin typeface="Chalkboard" panose="03050602040202020205" pitchFamily="66" charset="77"/>
            </a:endParaRPr>
          </a:p>
          <a:p>
            <a:pPr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it-IT" sz="2400" dirty="0">
                <a:solidFill>
                  <a:srgbClr val="0000FF"/>
                </a:solidFill>
                <a:latin typeface="Chalkboard" panose="03050602040202020205" pitchFamily="66" charset="77"/>
              </a:rPr>
              <a:t>LOW ENERGY CRS ACCUMULATE LARGE GRAMMAGE IN SOURCE VICINITY: B PRODUCED CLOSE TO THE SOURCE </a:t>
            </a:r>
            <a:r>
              <a:rPr lang="en-US" altLang="it-IT" sz="2400" dirty="0">
                <a:solidFill>
                  <a:srgbClr val="0000FF"/>
                </a:solidFill>
                <a:latin typeface="Wingdings" pitchFamily="2" charset="2"/>
                <a:sym typeface="Wingdings" pitchFamily="2" charset="2"/>
              </a:rPr>
              <a:t></a:t>
            </a:r>
            <a:r>
              <a:rPr lang="en-US" altLang="it-IT" sz="2400" dirty="0">
                <a:solidFill>
                  <a:srgbClr val="0000FF"/>
                </a:solidFill>
                <a:latin typeface="Chalkboard" panose="03050602040202020205" pitchFamily="66" charset="77"/>
              </a:rPr>
              <a:t>B/C STANDARD</a:t>
            </a:r>
          </a:p>
          <a:p>
            <a:pPr marL="0" indent="0" algn="l">
              <a:lnSpc>
                <a:spcPct val="150000"/>
              </a:lnSpc>
            </a:pPr>
            <a:endParaRPr lang="en-US" altLang="it-IT" sz="2400" dirty="0">
              <a:solidFill>
                <a:srgbClr val="0000FF"/>
              </a:solidFill>
              <a:latin typeface="Chalkboard" panose="03050602040202020205" pitchFamily="66" charset="77"/>
            </a:endParaRPr>
          </a:p>
          <a:p>
            <a:pPr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it-IT" sz="2400" dirty="0">
                <a:solidFill>
                  <a:srgbClr val="0000FF"/>
                </a:solidFill>
                <a:latin typeface="Chalkboard" panose="03050602040202020205" pitchFamily="66" charset="77"/>
              </a:rPr>
              <a:t>POSITRONS AND ANTI-P FROM 10-20 TIMES LARGER ENERGY P</a:t>
            </a:r>
          </a:p>
          <a:p>
            <a:pPr lvl="1" algn="l">
              <a:lnSpc>
                <a:spcPct val="150000"/>
              </a:lnSpc>
            </a:pPr>
            <a:r>
              <a:rPr lang="en-US" altLang="it-IT" sz="2400" dirty="0">
                <a:solidFill>
                  <a:srgbClr val="0000FF"/>
                </a:solidFill>
                <a:latin typeface="Wingdings" pitchFamily="2" charset="2"/>
                <a:sym typeface="Wingdings" pitchFamily="2" charset="2"/>
              </a:rPr>
              <a:t></a:t>
            </a:r>
            <a:r>
              <a:rPr lang="en-US" altLang="it-IT" sz="2400" dirty="0">
                <a:solidFill>
                  <a:srgbClr val="0000FF"/>
                </a:solidFill>
                <a:latin typeface="Chalkboard" panose="03050602040202020205" pitchFamily="66" charset="77"/>
                <a:sym typeface="Wingdings" pitchFamily="2" charset="2"/>
              </a:rPr>
              <a:t> SAME SPECTRA AS PARENT P</a:t>
            </a:r>
            <a:endParaRPr lang="en-US" altLang="it-IT" sz="2400" dirty="0">
              <a:solidFill>
                <a:srgbClr val="0000FF"/>
              </a:solidFill>
              <a:latin typeface="Chalkboard" panose="03050602040202020205" pitchFamily="66" charset="77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2002671-AADF-8846-B50D-A961D909A5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8AB5F0-B7A0-AA4A-9627-3A5588440FBA}" type="slidenum">
              <a:rPr lang="en-US" altLang="it-IT" smtClean="0"/>
              <a:pPr/>
              <a:t>26</a:t>
            </a:fld>
            <a:endParaRPr lang="en-US" altLang="it-IT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>
            <a:extLst>
              <a:ext uri="{FF2B5EF4-FFF2-40B4-BE49-F238E27FC236}">
                <a16:creationId xmlns:a16="http://schemas.microsoft.com/office/drawing/2014/main" id="{2C8AACD1-0A57-1749-871C-B80B05E6386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65650" y="4471988"/>
            <a:ext cx="18097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0000" tIns="46800" rIns="90000" bIns="46800" anchor="ctr">
            <a:spAutoFit/>
          </a:bodyPr>
          <a:lstStyle/>
          <a:p>
            <a:pPr>
              <a:defRPr/>
            </a:pPr>
            <a:endParaRPr lang="en-US" b="0">
              <a:latin typeface="Comic Sans MS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39939" name="Rectangle 3">
            <a:extLst>
              <a:ext uri="{FF2B5EF4-FFF2-40B4-BE49-F238E27FC236}">
                <a16:creationId xmlns:a16="http://schemas.microsoft.com/office/drawing/2014/main" id="{45D5EEB3-A4CD-6A4F-B2C8-FC92C08AFF8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2150" y="4765675"/>
            <a:ext cx="18097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0000" tIns="46800" rIns="90000" bIns="46800" anchor="ctr">
            <a:spAutoFit/>
          </a:bodyPr>
          <a:lstStyle/>
          <a:p>
            <a:pPr>
              <a:defRPr/>
            </a:pPr>
            <a:endParaRPr lang="en-US" b="0">
              <a:latin typeface="Comic Sans MS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39940" name="Rectangle 4">
            <a:extLst>
              <a:ext uri="{FF2B5EF4-FFF2-40B4-BE49-F238E27FC236}">
                <a16:creationId xmlns:a16="http://schemas.microsoft.com/office/drawing/2014/main" id="{0A0A7594-5D52-BD41-AB04-1928513D6506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96013" y="4894263"/>
            <a:ext cx="18097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0000" tIns="46800" rIns="90000" bIns="46800" anchor="ctr">
            <a:spAutoFit/>
          </a:bodyPr>
          <a:lstStyle/>
          <a:p>
            <a:pPr>
              <a:defRPr/>
            </a:pPr>
            <a:endParaRPr lang="en-US" b="0">
              <a:latin typeface="Comic Sans MS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39941" name="Rectangle 5">
            <a:extLst>
              <a:ext uri="{FF2B5EF4-FFF2-40B4-BE49-F238E27FC236}">
                <a16:creationId xmlns:a16="http://schemas.microsoft.com/office/drawing/2014/main" id="{308D5831-B9E7-E143-8E9E-B92C330DEEB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50925" y="4291013"/>
            <a:ext cx="18097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0000" tIns="46800" rIns="90000" bIns="46800" anchor="ctr">
            <a:spAutoFit/>
          </a:bodyPr>
          <a:lstStyle/>
          <a:p>
            <a:pPr>
              <a:defRPr/>
            </a:pPr>
            <a:endParaRPr lang="en-US" b="0">
              <a:latin typeface="Comic Sans MS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39942" name="Rectangle 6">
            <a:extLst>
              <a:ext uri="{FF2B5EF4-FFF2-40B4-BE49-F238E27FC236}">
                <a16:creationId xmlns:a16="http://schemas.microsoft.com/office/drawing/2014/main" id="{AC8F6D53-94F6-3944-B04C-B9453AA9348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00800" y="4114800"/>
            <a:ext cx="533400" cy="3048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46800" rIns="90000" bIns="46800" anchor="ctr">
            <a:spAutoFit/>
          </a:bodyPr>
          <a:lstStyle/>
          <a:p>
            <a:pPr>
              <a:defRPr/>
            </a:pPr>
            <a:endParaRPr lang="en-US" b="0">
              <a:latin typeface="Brush Script MT Italic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49158" name="Rectangle 8">
            <a:extLst>
              <a:ext uri="{FF2B5EF4-FFF2-40B4-BE49-F238E27FC236}">
                <a16:creationId xmlns:a16="http://schemas.microsoft.com/office/drawing/2014/main" id="{94B2BBC6-8A7C-C544-A7FC-026F61BC9F32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9463" y="3105150"/>
            <a:ext cx="184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 b="1">
                <a:solidFill>
                  <a:schemeClr val="tx1"/>
                </a:solidFill>
                <a:latin typeface="Brush Script MT Italic" panose="03060802040406070304" pitchFamily="66" charset="77"/>
                <a:ea typeface="ＭＳ Ｐゴシック" panose="020B0600070205080204" pitchFamily="34" charset="-128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Brush Script MT Italic" panose="03060802040406070304" pitchFamily="66" charset="77"/>
                <a:ea typeface="ＭＳ Ｐゴシック" panose="020B0600070205080204" pitchFamily="34" charset="-128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Brush Script MT Italic" panose="03060802040406070304" pitchFamily="66" charset="77"/>
                <a:ea typeface="ＭＳ Ｐゴシック" panose="020B0600070205080204" pitchFamily="34" charset="-128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Brush Script MT Italic" panose="03060802040406070304" pitchFamily="66" charset="77"/>
                <a:ea typeface="ＭＳ Ｐゴシック" panose="020B0600070205080204" pitchFamily="34" charset="-128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Brush Script MT Italic" panose="03060802040406070304" pitchFamily="66" charset="77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Brush Script MT Italic" panose="03060802040406070304" pitchFamily="66" charset="77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Brush Script MT Italic" panose="03060802040406070304" pitchFamily="66" charset="77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Brush Script MT Italic" panose="03060802040406070304" pitchFamily="66" charset="77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Brush Script MT Italic" panose="03060802040406070304" pitchFamily="66" charset="77"/>
                <a:ea typeface="ＭＳ Ｐゴシック" panose="020B0600070205080204" pitchFamily="34" charset="-128"/>
              </a:defRPr>
            </a:lvl9pPr>
          </a:lstStyle>
          <a:p>
            <a:endParaRPr lang="it-IT" altLang="it-IT" b="0"/>
          </a:p>
        </p:txBody>
      </p:sp>
      <p:sp>
        <p:nvSpPr>
          <p:cNvPr id="49159" name="Rectangle 16">
            <a:extLst>
              <a:ext uri="{FF2B5EF4-FFF2-40B4-BE49-F238E27FC236}">
                <a16:creationId xmlns:a16="http://schemas.microsoft.com/office/drawing/2014/main" id="{75494801-44B4-C743-AB4D-746A8950E7B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77925" y="1306513"/>
            <a:ext cx="184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 b="1">
                <a:solidFill>
                  <a:schemeClr val="tx1"/>
                </a:solidFill>
                <a:latin typeface="Brush Script MT Italic" panose="03060802040406070304" pitchFamily="66" charset="77"/>
                <a:ea typeface="ＭＳ Ｐゴシック" panose="020B0600070205080204" pitchFamily="34" charset="-128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Brush Script MT Italic" panose="03060802040406070304" pitchFamily="66" charset="77"/>
                <a:ea typeface="ＭＳ Ｐゴシック" panose="020B0600070205080204" pitchFamily="34" charset="-128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Brush Script MT Italic" panose="03060802040406070304" pitchFamily="66" charset="77"/>
                <a:ea typeface="ＭＳ Ｐゴシック" panose="020B0600070205080204" pitchFamily="34" charset="-128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Brush Script MT Italic" panose="03060802040406070304" pitchFamily="66" charset="77"/>
                <a:ea typeface="ＭＳ Ｐゴシック" panose="020B0600070205080204" pitchFamily="34" charset="-128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Brush Script MT Italic" panose="03060802040406070304" pitchFamily="66" charset="77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Brush Script MT Italic" panose="03060802040406070304" pitchFamily="66" charset="77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Brush Script MT Italic" panose="03060802040406070304" pitchFamily="66" charset="77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Brush Script MT Italic" panose="03060802040406070304" pitchFamily="66" charset="77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Brush Script MT Italic" panose="03060802040406070304" pitchFamily="66" charset="77"/>
                <a:ea typeface="ＭＳ Ｐゴシック" panose="020B0600070205080204" pitchFamily="34" charset="-128"/>
              </a:defRPr>
            </a:lvl9pPr>
          </a:lstStyle>
          <a:p>
            <a:endParaRPr lang="it-IT" altLang="it-IT" b="0"/>
          </a:p>
        </p:txBody>
      </p:sp>
      <p:pic>
        <p:nvPicPr>
          <p:cNvPr id="49160" name="Picture 18" descr="pSpecPRL12">
            <a:extLst>
              <a:ext uri="{FF2B5EF4-FFF2-40B4-BE49-F238E27FC236}">
                <a16:creationId xmlns:a16="http://schemas.microsoft.com/office/drawing/2014/main" id="{8297DBD9-BE79-BE49-9B44-85E6543374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9600"/>
            <a:ext cx="1588" cy="1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9943" name="Rectangle 7">
            <a:extLst>
              <a:ext uri="{FF2B5EF4-FFF2-40B4-BE49-F238E27FC236}">
                <a16:creationId xmlns:a16="http://schemas.microsoft.com/office/drawing/2014/main" id="{5DB3E347-5DC4-4241-AC28-24532097866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44450"/>
            <a:ext cx="9144000" cy="615950"/>
          </a:xfrm>
        </p:spPr>
        <p:txBody>
          <a:bodyPr/>
          <a:lstStyle/>
          <a:p>
            <a:pPr eaLnBrk="1" hangingPunct="1">
              <a:defRPr/>
            </a:pPr>
            <a:r>
              <a:rPr lang="en-US" sz="4000" dirty="0">
                <a:solidFill>
                  <a:srgbClr val="A72329"/>
                </a:solidFill>
                <a:latin typeface="Chalkduster"/>
                <a:cs typeface="Chalkduster"/>
              </a:rPr>
              <a:t>NON-LINEAR COCOONS?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3C7BF59-56CE-9149-B494-C7055DB4AA6E}"/>
              </a:ext>
            </a:extLst>
          </p:cNvPr>
          <p:cNvSpPr txBox="1"/>
          <p:nvPr/>
        </p:nvSpPr>
        <p:spPr>
          <a:xfrm>
            <a:off x="61913" y="1196975"/>
            <a:ext cx="9146478" cy="4401205"/>
          </a:xfrm>
          <a:prstGeom prst="rect">
            <a:avLst/>
          </a:prstGeom>
          <a:noFill/>
        </p:spPr>
        <p:txBody>
          <a:bodyPr wrap="none">
            <a:spAutoFit/>
          </a:bodyPr>
          <a:lstStyle>
            <a:lvl1pPr marL="342900" indent="-342900">
              <a:defRPr sz="2000" b="1">
                <a:solidFill>
                  <a:schemeClr val="tx1"/>
                </a:solidFill>
                <a:latin typeface="Brush Script MT Italic" panose="03060802040406070304" pitchFamily="66" charset="77"/>
                <a:ea typeface="ＭＳ Ｐゴシック" panose="020B0600070205080204" pitchFamily="34" charset="-128"/>
              </a:defRPr>
            </a:lvl1pPr>
            <a:lvl2pPr>
              <a:defRPr sz="2000" b="1">
                <a:solidFill>
                  <a:schemeClr val="tx1"/>
                </a:solidFill>
                <a:latin typeface="Brush Script MT Italic" panose="03060802040406070304" pitchFamily="66" charset="77"/>
                <a:ea typeface="ＭＳ Ｐゴシック" panose="020B0600070205080204" pitchFamily="34" charset="-128"/>
              </a:defRPr>
            </a:lvl2pPr>
            <a:lvl3pPr>
              <a:defRPr sz="2000" b="1">
                <a:solidFill>
                  <a:schemeClr val="tx1"/>
                </a:solidFill>
                <a:latin typeface="Brush Script MT Italic" panose="03060802040406070304" pitchFamily="66" charset="77"/>
                <a:ea typeface="ＭＳ Ｐゴシック" panose="020B0600070205080204" pitchFamily="34" charset="-128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Brush Script MT Italic" panose="03060802040406070304" pitchFamily="66" charset="77"/>
                <a:ea typeface="ＭＳ Ｐゴシック" panose="020B0600070205080204" pitchFamily="34" charset="-128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Brush Script MT Italic" panose="03060802040406070304" pitchFamily="66" charset="77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Brush Script MT Italic" panose="03060802040406070304" pitchFamily="66" charset="77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Brush Script MT Italic" panose="03060802040406070304" pitchFamily="66" charset="77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Brush Script MT Italic" panose="03060802040406070304" pitchFamily="66" charset="77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Brush Script MT Italic" panose="03060802040406070304" pitchFamily="66" charset="77"/>
                <a:ea typeface="ＭＳ Ｐゴシック" panose="020B0600070205080204" pitchFamily="34" charset="-128"/>
              </a:defRPr>
            </a:lvl9pPr>
          </a:lstStyle>
          <a:p>
            <a:pPr algn="l">
              <a:buFont typeface="Arial" panose="020B0604020202020204" pitchFamily="34" charset="0"/>
              <a:buChar char="•"/>
            </a:pPr>
            <a:r>
              <a:rPr lang="en-US" altLang="it-IT" dirty="0">
                <a:latin typeface="Chalkboard" panose="03050602040202020205" pitchFamily="66" charset="77"/>
              </a:rPr>
              <a:t>LOW ENERGY PARTICLES CAN SPEND A LONG TIME CLOSE TO THEIR </a:t>
            </a:r>
          </a:p>
          <a:p>
            <a:pPr lvl="1" algn="l"/>
            <a:r>
              <a:rPr lang="en-US" altLang="it-IT" dirty="0">
                <a:latin typeface="Chalkboard" panose="03050602040202020205" pitchFamily="66" charset="77"/>
              </a:rPr>
              <a:t>SOURCES THANKS TO SELF-GENERATED TUBULENCE, IN PRINCIPLE </a:t>
            </a:r>
          </a:p>
          <a:p>
            <a:pPr lvl="1" algn="l"/>
            <a:r>
              <a:rPr lang="en-US" altLang="it-IT" dirty="0">
                <a:latin typeface="Chalkboard" panose="03050602040202020205" pitchFamily="66" charset="77"/>
              </a:rPr>
              <a:t>BOTH </a:t>
            </a:r>
            <a:r>
              <a:rPr lang="en-US" altLang="it-IT" i="1" u="sng" dirty="0">
                <a:latin typeface="Chalkboard" panose="03050602040202020205" pitchFamily="66" charset="77"/>
              </a:rPr>
              <a:t>RESONANT</a:t>
            </a:r>
            <a:r>
              <a:rPr lang="en-US" altLang="it-IT" dirty="0">
                <a:latin typeface="Chalkboard" panose="03050602040202020205" pitchFamily="66" charset="77"/>
              </a:rPr>
              <a:t> (E</a:t>
            </a:r>
            <a:r>
              <a:rPr lang="en-US" altLang="it-IT" baseline="-25000" dirty="0">
                <a:latin typeface="Chalkboard" panose="03050602040202020205" pitchFamily="66" charset="77"/>
              </a:rPr>
              <a:t>CR</a:t>
            </a:r>
            <a:r>
              <a:rPr lang="en-US" altLang="it-IT" dirty="0">
                <a:latin typeface="Chalkboard" panose="03050602040202020205" pitchFamily="66" charset="77"/>
              </a:rPr>
              <a:t>/U</a:t>
            </a:r>
            <a:r>
              <a:rPr lang="en-US" altLang="it-IT" baseline="-25000" dirty="0">
                <a:latin typeface="Chalkboard" panose="03050602040202020205" pitchFamily="66" charset="77"/>
              </a:rPr>
              <a:t>B</a:t>
            </a:r>
            <a:r>
              <a:rPr lang="en-US" altLang="it-IT" dirty="0">
                <a:latin typeface="Chalkboard" panose="03050602040202020205" pitchFamily="66" charset="77"/>
              </a:rPr>
              <a:t>&lt;c/v</a:t>
            </a:r>
            <a:r>
              <a:rPr lang="en-US" altLang="it-IT" baseline="-25000" dirty="0">
                <a:latin typeface="Chalkboard" panose="03050602040202020205" pitchFamily="66" charset="77"/>
              </a:rPr>
              <a:t>s</a:t>
            </a:r>
            <a:r>
              <a:rPr lang="en-US" altLang="it-IT" dirty="0">
                <a:latin typeface="Chalkboard" panose="03050602040202020205" pitchFamily="66" charset="77"/>
              </a:rPr>
              <a:t>)</a:t>
            </a:r>
            <a:r>
              <a:rPr lang="en-US" altLang="it-IT" baseline="-25000" dirty="0">
                <a:latin typeface="Chalkboard" panose="03050602040202020205" pitchFamily="66" charset="77"/>
              </a:rPr>
              <a:t> </a:t>
            </a:r>
            <a:r>
              <a:rPr lang="en-US" altLang="it-IT" i="1" u="sng" dirty="0">
                <a:latin typeface="Chalkboard" panose="03050602040202020205" pitchFamily="66" charset="77"/>
              </a:rPr>
              <a:t>NON-RESONANT</a:t>
            </a:r>
            <a:r>
              <a:rPr lang="en-US" altLang="it-IT" dirty="0">
                <a:latin typeface="Chalkboard" panose="03050602040202020205" pitchFamily="66" charset="77"/>
              </a:rPr>
              <a:t> (E</a:t>
            </a:r>
            <a:r>
              <a:rPr lang="en-US" altLang="it-IT" baseline="-25000" dirty="0">
                <a:latin typeface="Chalkboard" panose="03050602040202020205" pitchFamily="66" charset="77"/>
              </a:rPr>
              <a:t>CR</a:t>
            </a:r>
            <a:r>
              <a:rPr lang="en-US" altLang="it-IT" dirty="0">
                <a:latin typeface="Chalkboard" panose="03050602040202020205" pitchFamily="66" charset="77"/>
              </a:rPr>
              <a:t>/U</a:t>
            </a:r>
            <a:r>
              <a:rPr lang="en-US" altLang="it-IT" baseline="-25000" dirty="0">
                <a:latin typeface="Chalkboard" panose="03050602040202020205" pitchFamily="66" charset="77"/>
              </a:rPr>
              <a:t>B</a:t>
            </a:r>
            <a:r>
              <a:rPr lang="en-US" altLang="it-IT" dirty="0">
                <a:latin typeface="Chalkboard" panose="03050602040202020205" pitchFamily="66" charset="77"/>
              </a:rPr>
              <a:t>&gt;c/v</a:t>
            </a:r>
            <a:r>
              <a:rPr lang="en-US" altLang="it-IT" baseline="-25000" dirty="0">
                <a:latin typeface="Chalkboard" panose="03050602040202020205" pitchFamily="66" charset="77"/>
              </a:rPr>
              <a:t>s</a:t>
            </a:r>
            <a:r>
              <a:rPr lang="en-US" altLang="it-IT" dirty="0">
                <a:latin typeface="Chalkboard" panose="03050602040202020205" pitchFamily="66" charset="77"/>
              </a:rPr>
              <a:t>) </a:t>
            </a:r>
          </a:p>
          <a:p>
            <a:pPr lvl="1" algn="l"/>
            <a:endParaRPr lang="en-US" altLang="it-IT" dirty="0">
              <a:latin typeface="Chalkboard" panose="03050602040202020205" pitchFamily="66" charset="77"/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en-US" altLang="it-IT" dirty="0">
                <a:latin typeface="Chalkboard" panose="03050602040202020205" pitchFamily="66" charset="77"/>
              </a:rPr>
              <a:t>FOR THE CASE OF PROPAGATION FROM EXTRAGAL. SOURCES </a:t>
            </a:r>
          </a:p>
          <a:p>
            <a:pPr lvl="1" algn="l"/>
            <a:r>
              <a:rPr lang="en-US" altLang="it-IT" dirty="0">
                <a:latin typeface="Chalkboard" panose="03050602040202020205" pitchFamily="66" charset="77"/>
              </a:rPr>
              <a:t>NON-RESONANT INSTABILITY IS VERY EFFICIENT THANKS TO </a:t>
            </a:r>
          </a:p>
          <a:p>
            <a:pPr lvl="1" algn="l"/>
            <a:r>
              <a:rPr lang="en-US" altLang="it-IT" dirty="0">
                <a:latin typeface="Chalkboard" panose="03050602040202020205" pitchFamily="66" charset="77"/>
              </a:rPr>
              <a:t>LOW IGM B-FIELD</a:t>
            </a:r>
          </a:p>
          <a:p>
            <a:pPr lvl="1" algn="l"/>
            <a:endParaRPr lang="en-US" altLang="it-IT" dirty="0">
              <a:latin typeface="Chalkboard" panose="03050602040202020205" pitchFamily="66" charset="77"/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en-US" altLang="it-IT" dirty="0">
                <a:latin typeface="Chalkboard" panose="03050602040202020205" pitchFamily="66" charset="77"/>
              </a:rPr>
              <a:t>10</a:t>
            </a:r>
            <a:r>
              <a:rPr lang="en-US" altLang="it-IT" baseline="30000" dirty="0">
                <a:latin typeface="Chalkboard" panose="03050602040202020205" pitchFamily="66" charset="77"/>
              </a:rPr>
              <a:t>18</a:t>
            </a:r>
            <a:r>
              <a:rPr lang="en-US" altLang="it-IT" dirty="0">
                <a:latin typeface="Chalkboard" panose="03050602040202020205" pitchFamily="66" charset="77"/>
              </a:rPr>
              <a:t> eV PARTICLES CONFINED CLOSE TO THEIR SOURCES FOR THE</a:t>
            </a:r>
          </a:p>
          <a:p>
            <a:pPr algn="l"/>
            <a:r>
              <a:rPr lang="en-US" altLang="it-IT" dirty="0">
                <a:latin typeface="Chalkboard" panose="03050602040202020205" pitchFamily="66" charset="77"/>
              </a:rPr>
              <a:t>   AGE OF THE UNIVERSE (</a:t>
            </a:r>
            <a:r>
              <a:rPr lang="en-US" altLang="it-IT" b="0" dirty="0">
                <a:latin typeface="Chalkboard" panose="03050602040202020205" pitchFamily="66" charset="77"/>
              </a:rPr>
              <a:t>Blasi, EA, D</a:t>
            </a:r>
            <a:r>
              <a:rPr lang="en-US" altLang="en-US" b="0" dirty="0">
                <a:latin typeface="Chalkboard" panose="03050602040202020205" pitchFamily="66" charset="77"/>
              </a:rPr>
              <a:t>’</a:t>
            </a:r>
            <a:r>
              <a:rPr lang="en-US" altLang="it-IT" b="0" dirty="0">
                <a:latin typeface="Chalkboard" panose="03050602040202020205" pitchFamily="66" charset="77"/>
              </a:rPr>
              <a:t>Angelo 15)</a:t>
            </a:r>
            <a:endParaRPr lang="en-US" altLang="it-IT" dirty="0">
              <a:latin typeface="Chalkboard" panose="03050602040202020205" pitchFamily="66" charset="77"/>
            </a:endParaRPr>
          </a:p>
          <a:p>
            <a:pPr lvl="2" algn="l"/>
            <a:r>
              <a:rPr lang="en-US" altLang="it-IT" dirty="0">
                <a:latin typeface="Wingdings" pitchFamily="2" charset="2"/>
                <a:sym typeface="Wingdings" pitchFamily="2" charset="2"/>
              </a:rPr>
              <a:t></a:t>
            </a:r>
            <a:r>
              <a:rPr lang="en-US" altLang="it-IT" dirty="0">
                <a:latin typeface="Chalkboard" panose="03050602040202020205" pitchFamily="66" charset="77"/>
              </a:rPr>
              <a:t>LOW ENERGY CUT-OFF IN EXTRAGAL. CRs????</a:t>
            </a:r>
          </a:p>
          <a:p>
            <a:pPr lvl="2" algn="l"/>
            <a:endParaRPr lang="en-US" altLang="it-IT" dirty="0">
              <a:latin typeface="Chalkboard" panose="03050602040202020205" pitchFamily="66" charset="77"/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en-US" altLang="it-IT" dirty="0">
                <a:latin typeface="Chalkboard" panose="03050602040202020205" pitchFamily="66" charset="77"/>
              </a:rPr>
              <a:t>FOR GALACTIC SOURCES RESONANT INSTABILITY PROVIDES A</a:t>
            </a:r>
          </a:p>
          <a:p>
            <a:pPr algn="l"/>
            <a:r>
              <a:rPr lang="en-US" altLang="it-IT" dirty="0">
                <a:latin typeface="Chalkboard" panose="03050602040202020205" pitchFamily="66" charset="77"/>
              </a:rPr>
              <a:t>   LOWER BOUND ON CONFINEMENT (</a:t>
            </a:r>
            <a:r>
              <a:rPr lang="en-US" altLang="it-IT" sz="1800" b="0" dirty="0">
                <a:latin typeface="Chalkboard" panose="03050602040202020205" pitchFamily="66" charset="77"/>
              </a:rPr>
              <a:t>Nava+ 16, D’Angelo+ 17</a:t>
            </a:r>
            <a:r>
              <a:rPr lang="en-US" altLang="it-IT" dirty="0">
                <a:latin typeface="Chalkboard" panose="03050602040202020205" pitchFamily="66" charset="77"/>
              </a:rPr>
              <a:t>)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D699FBE-CA0C-4042-985D-DA9779B265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8AB5F0-B7A0-AA4A-9627-3A5588440FBA}" type="slidenum">
              <a:rPr lang="en-US" altLang="it-IT" smtClean="0"/>
              <a:pPr/>
              <a:t>27</a:t>
            </a:fld>
            <a:endParaRPr lang="en-US" altLang="it-IT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1" name="Picture 2" descr="SourceInTube.png">
            <a:extLst>
              <a:ext uri="{FF2B5EF4-FFF2-40B4-BE49-F238E27FC236}">
                <a16:creationId xmlns:a16="http://schemas.microsoft.com/office/drawing/2014/main" id="{82275526-C23F-E14F-9F99-74E5AB1D5DF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981075"/>
            <a:ext cx="5364162" cy="1341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40DD6DC-61A7-2F47-B121-DC42476E43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9388" y="44450"/>
            <a:ext cx="8278812" cy="1143000"/>
          </a:xfrm>
        </p:spPr>
        <p:txBody>
          <a:bodyPr/>
          <a:lstStyle/>
          <a:p>
            <a:pPr>
              <a:defRPr/>
            </a:pPr>
            <a:r>
              <a:rPr lang="en-US" sz="4000" dirty="0">
                <a:solidFill>
                  <a:srgbClr val="800000"/>
                </a:solidFill>
                <a:latin typeface="Chalkduster"/>
                <a:cs typeface="Chalkduster"/>
              </a:rPr>
              <a:t>WAVE-GENERATION CLOSE TO GALACTIC SOURCES</a:t>
            </a:r>
            <a:endParaRPr lang="en-US" dirty="0">
              <a:solidFill>
                <a:srgbClr val="800000"/>
              </a:solidFill>
              <a:latin typeface="Chalkduster"/>
              <a:cs typeface="Chalkduster"/>
            </a:endParaRPr>
          </a:p>
        </p:txBody>
      </p:sp>
      <p:pic>
        <p:nvPicPr>
          <p:cNvPr id="51203" name="Picture 3" descr="dBSrc.png">
            <a:extLst>
              <a:ext uri="{FF2B5EF4-FFF2-40B4-BE49-F238E27FC236}">
                <a16:creationId xmlns:a16="http://schemas.microsoft.com/office/drawing/2014/main" id="{79B29B16-1D31-B844-B3A5-6973998F62F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95775" y="3573463"/>
            <a:ext cx="4813300" cy="3289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04" name="Picture 4" descr="FdistrSrc.png">
            <a:extLst>
              <a:ext uri="{FF2B5EF4-FFF2-40B4-BE49-F238E27FC236}">
                <a16:creationId xmlns:a16="http://schemas.microsoft.com/office/drawing/2014/main" id="{3A51F886-943B-4741-85FD-00B1403B556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959100"/>
            <a:ext cx="4438650" cy="3638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05" name="TextBox 5">
            <a:extLst>
              <a:ext uri="{FF2B5EF4-FFF2-40B4-BE49-F238E27FC236}">
                <a16:creationId xmlns:a16="http://schemas.microsoft.com/office/drawing/2014/main" id="{F00BCB33-2510-FA43-9360-6FE51BA5F9C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2300" y="2565400"/>
            <a:ext cx="309086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 b="1">
                <a:solidFill>
                  <a:schemeClr val="tx1"/>
                </a:solidFill>
                <a:latin typeface="Brush Script MT Italic" panose="03060802040406070304" pitchFamily="66" charset="77"/>
                <a:ea typeface="ＭＳ Ｐゴシック" panose="020B0600070205080204" pitchFamily="34" charset="-128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Brush Script MT Italic" panose="03060802040406070304" pitchFamily="66" charset="77"/>
                <a:ea typeface="ＭＳ Ｐゴシック" panose="020B0600070205080204" pitchFamily="34" charset="-128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Brush Script MT Italic" panose="03060802040406070304" pitchFamily="66" charset="77"/>
                <a:ea typeface="ＭＳ Ｐゴシック" panose="020B0600070205080204" pitchFamily="34" charset="-128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Brush Script MT Italic" panose="03060802040406070304" pitchFamily="66" charset="77"/>
                <a:ea typeface="ＭＳ Ｐゴシック" panose="020B0600070205080204" pitchFamily="34" charset="-128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Brush Script MT Italic" panose="03060802040406070304" pitchFamily="66" charset="77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Brush Script MT Italic" panose="03060802040406070304" pitchFamily="66" charset="77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Brush Script MT Italic" panose="03060802040406070304" pitchFamily="66" charset="77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Brush Script MT Italic" panose="03060802040406070304" pitchFamily="66" charset="77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Brush Script MT Italic" panose="03060802040406070304" pitchFamily="66" charset="77"/>
                <a:ea typeface="ＭＳ Ｐゴシック" panose="020B0600070205080204" pitchFamily="34" charset="-128"/>
              </a:defRPr>
            </a:lvl9pPr>
          </a:lstStyle>
          <a:p>
            <a:r>
              <a:rPr lang="en-US" altLang="it-IT">
                <a:latin typeface="Chalkboard" panose="03050602040202020205" pitchFamily="66" charset="77"/>
              </a:rPr>
              <a:t>1GeV CR OVERDENSITY</a:t>
            </a:r>
          </a:p>
        </p:txBody>
      </p:sp>
      <p:sp>
        <p:nvSpPr>
          <p:cNvPr id="51206" name="TextBox 6">
            <a:extLst>
              <a:ext uri="{FF2B5EF4-FFF2-40B4-BE49-F238E27FC236}">
                <a16:creationId xmlns:a16="http://schemas.microsoft.com/office/drawing/2014/main" id="{724C888E-D22D-CB4C-88EF-E144456BA2D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738" y="6484938"/>
            <a:ext cx="26416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 b="1">
                <a:solidFill>
                  <a:schemeClr val="tx1"/>
                </a:solidFill>
                <a:latin typeface="Brush Script MT Italic" panose="03060802040406070304" pitchFamily="66" charset="77"/>
                <a:ea typeface="ＭＳ Ｐゴシック" panose="020B0600070205080204" pitchFamily="34" charset="-128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Brush Script MT Italic" panose="03060802040406070304" pitchFamily="66" charset="77"/>
                <a:ea typeface="ＭＳ Ｐゴシック" panose="020B0600070205080204" pitchFamily="34" charset="-128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Brush Script MT Italic" panose="03060802040406070304" pitchFamily="66" charset="77"/>
                <a:ea typeface="ＭＳ Ｐゴシック" panose="020B0600070205080204" pitchFamily="34" charset="-128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Brush Script MT Italic" panose="03060802040406070304" pitchFamily="66" charset="77"/>
                <a:ea typeface="ＭＳ Ｐゴシック" panose="020B0600070205080204" pitchFamily="34" charset="-128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Brush Script MT Italic" panose="03060802040406070304" pitchFamily="66" charset="77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Brush Script MT Italic" panose="03060802040406070304" pitchFamily="66" charset="77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Brush Script MT Italic" panose="03060802040406070304" pitchFamily="66" charset="77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Brush Script MT Italic" panose="03060802040406070304" pitchFamily="66" charset="77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Brush Script MT Italic" panose="03060802040406070304" pitchFamily="66" charset="77"/>
                <a:ea typeface="ＭＳ Ｐゴシック" panose="020B0600070205080204" pitchFamily="34" charset="-128"/>
              </a:defRPr>
            </a:lvl9pPr>
          </a:lstStyle>
          <a:p>
            <a:r>
              <a:rPr lang="en-US" altLang="it-IT" b="0">
                <a:latin typeface="Chalkboard" panose="03050602040202020205" pitchFamily="66" charset="77"/>
              </a:rPr>
              <a:t>D</a:t>
            </a:r>
            <a:r>
              <a:rPr lang="en-US" altLang="en-US" b="0">
                <a:latin typeface="Chalkboard" panose="03050602040202020205" pitchFamily="66" charset="77"/>
              </a:rPr>
              <a:t>’</a:t>
            </a:r>
            <a:r>
              <a:rPr lang="en-US" altLang="it-IT" b="0">
                <a:latin typeface="Chalkboard" panose="03050602040202020205" pitchFamily="66" charset="77"/>
              </a:rPr>
              <a:t>Angelo, Blasi, EA 16</a:t>
            </a:r>
          </a:p>
        </p:txBody>
      </p:sp>
      <p:sp>
        <p:nvSpPr>
          <p:cNvPr id="51207" name="TextBox 7">
            <a:extLst>
              <a:ext uri="{FF2B5EF4-FFF2-40B4-BE49-F238E27FC236}">
                <a16:creationId xmlns:a16="http://schemas.microsoft.com/office/drawing/2014/main" id="{15CF08EE-69F1-1845-9FA0-6CFA81B686A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56188" y="3316288"/>
            <a:ext cx="4052887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 b="1">
                <a:solidFill>
                  <a:schemeClr val="tx1"/>
                </a:solidFill>
                <a:latin typeface="Brush Script MT Italic" panose="03060802040406070304" pitchFamily="66" charset="77"/>
                <a:ea typeface="ＭＳ Ｐゴシック" panose="020B0600070205080204" pitchFamily="34" charset="-128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Brush Script MT Italic" panose="03060802040406070304" pitchFamily="66" charset="77"/>
                <a:ea typeface="ＭＳ Ｐゴシック" panose="020B0600070205080204" pitchFamily="34" charset="-128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Brush Script MT Italic" panose="03060802040406070304" pitchFamily="66" charset="77"/>
                <a:ea typeface="ＭＳ Ｐゴシック" panose="020B0600070205080204" pitchFamily="34" charset="-128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Brush Script MT Italic" panose="03060802040406070304" pitchFamily="66" charset="77"/>
                <a:ea typeface="ＭＳ Ｐゴシック" panose="020B0600070205080204" pitchFamily="34" charset="-128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Brush Script MT Italic" panose="03060802040406070304" pitchFamily="66" charset="77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Brush Script MT Italic" panose="03060802040406070304" pitchFamily="66" charset="77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Brush Script MT Italic" panose="03060802040406070304" pitchFamily="66" charset="77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Brush Script MT Italic" panose="03060802040406070304" pitchFamily="66" charset="77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Brush Script MT Italic" panose="03060802040406070304" pitchFamily="66" charset="77"/>
                <a:ea typeface="ＭＳ Ｐゴシック" panose="020B0600070205080204" pitchFamily="34" charset="-128"/>
              </a:defRPr>
            </a:lvl9pPr>
          </a:lstStyle>
          <a:p>
            <a:r>
              <a:rPr lang="en-US" altLang="it-IT">
                <a:latin typeface="Chalkboard" panose="03050602040202020205" pitchFamily="66" charset="77"/>
              </a:rPr>
              <a:t>WAVE ENERGY DENSITY (50pc)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FDED382-6BC1-E04A-9CDB-5339074D60C3}"/>
              </a:ext>
            </a:extLst>
          </p:cNvPr>
          <p:cNvSpPr txBox="1"/>
          <p:nvPr/>
        </p:nvSpPr>
        <p:spPr>
          <a:xfrm>
            <a:off x="5287963" y="1268413"/>
            <a:ext cx="3852862" cy="13239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marL="342900" indent="-342900" algn="l">
              <a:buFont typeface="Arial"/>
              <a:buChar char="•"/>
              <a:defRPr/>
            </a:pPr>
            <a:r>
              <a:rPr lang="en-US" dirty="0">
                <a:latin typeface="Chalkboard"/>
                <a:ea typeface="ＭＳ Ｐゴシック" charset="0"/>
                <a:cs typeface="Chalkboard"/>
              </a:rPr>
              <a:t>RELEASE CRs WITH 0.1 E</a:t>
            </a:r>
            <a:r>
              <a:rPr lang="en-US" baseline="-25000" dirty="0">
                <a:latin typeface="Chalkboard"/>
                <a:ea typeface="ＭＳ Ｐゴシック" charset="0"/>
                <a:cs typeface="Chalkboard"/>
              </a:rPr>
              <a:t>SN</a:t>
            </a:r>
            <a:r>
              <a:rPr lang="en-US" dirty="0">
                <a:latin typeface="Chalkboard"/>
                <a:ea typeface="ＭＳ Ｐゴシック" charset="0"/>
                <a:cs typeface="Chalkboard"/>
              </a:rPr>
              <a:t> </a:t>
            </a:r>
          </a:p>
          <a:p>
            <a:pPr lvl="1" algn="l">
              <a:defRPr/>
            </a:pPr>
            <a:r>
              <a:rPr lang="en-US" dirty="0">
                <a:latin typeface="Chalkboard"/>
                <a:ea typeface="ＭＳ Ｐゴシック" charset="0"/>
                <a:cs typeface="Chalkboard"/>
              </a:rPr>
              <a:t>IN 10</a:t>
            </a:r>
            <a:r>
              <a:rPr lang="en-US" baseline="30000" dirty="0">
                <a:latin typeface="Chalkboard"/>
                <a:ea typeface="ＭＳ Ｐゴシック" charset="0"/>
                <a:cs typeface="Chalkboard"/>
              </a:rPr>
              <a:t>4</a:t>
            </a:r>
            <a:r>
              <a:rPr lang="en-US" dirty="0">
                <a:latin typeface="Chalkboard"/>
                <a:ea typeface="ＭＳ Ｐゴシック" charset="0"/>
                <a:cs typeface="Chalkboard"/>
              </a:rPr>
              <a:t> YR</a:t>
            </a:r>
          </a:p>
          <a:p>
            <a:pPr marL="342900" indent="-342900" algn="l">
              <a:buFont typeface="Arial"/>
              <a:buChar char="•"/>
              <a:defRPr/>
            </a:pPr>
            <a:r>
              <a:rPr lang="en-US" dirty="0">
                <a:latin typeface="Chalkboard"/>
                <a:ea typeface="ＭＳ Ｐゴシック" charset="0"/>
                <a:cs typeface="Chalkboard"/>
              </a:rPr>
              <a:t>LET THEM PROPAGATE IN </a:t>
            </a:r>
          </a:p>
          <a:p>
            <a:pPr algn="l">
              <a:defRPr/>
            </a:pPr>
            <a:r>
              <a:rPr lang="en-US" dirty="0">
                <a:latin typeface="Chalkboard"/>
                <a:ea typeface="ＭＳ Ｐゴシック" charset="0"/>
                <a:cs typeface="Chalkboard"/>
              </a:rPr>
              <a:t>	SELF-GEN. FIELD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1AF5B76-2FD7-EF42-AAF5-386786099D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207288" y="6522581"/>
            <a:ext cx="501824" cy="236538"/>
          </a:xfrm>
        </p:spPr>
        <p:txBody>
          <a:bodyPr/>
          <a:lstStyle/>
          <a:p>
            <a:fld id="{F78AB5F0-B7A0-AA4A-9627-3A5588440FBA}" type="slidenum">
              <a:rPr lang="en-US" altLang="it-IT" smtClean="0"/>
              <a:pPr/>
              <a:t>28</a:t>
            </a:fld>
            <a:endParaRPr lang="en-US" altLang="it-IT" dirty="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013045-DEA1-2748-82FB-6DAEFCC963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26988"/>
            <a:ext cx="9144000" cy="1143001"/>
          </a:xfrm>
        </p:spPr>
        <p:txBody>
          <a:bodyPr/>
          <a:lstStyle/>
          <a:p>
            <a:pPr>
              <a:defRPr/>
            </a:pPr>
            <a:r>
              <a:rPr lang="en-US" sz="4000" dirty="0">
                <a:solidFill>
                  <a:srgbClr val="800000"/>
                </a:solidFill>
                <a:latin typeface="Chalkduster"/>
                <a:cs typeface="Chalkduster"/>
              </a:rPr>
              <a:t>SELF-CONFINEMENT AROUND GALACTIC SOURCES</a:t>
            </a:r>
          </a:p>
        </p:txBody>
      </p:sp>
      <p:pic>
        <p:nvPicPr>
          <p:cNvPr id="96258" name="Picture 2" descr="SrcGrammage.png">
            <a:extLst>
              <a:ext uri="{FF2B5EF4-FFF2-40B4-BE49-F238E27FC236}">
                <a16:creationId xmlns:a16="http://schemas.microsoft.com/office/drawing/2014/main" id="{C3B8B2EA-2488-0D4C-B26C-2768AC51037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7063" y="3532188"/>
            <a:ext cx="4743450" cy="335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2227" name="Picture 6" descr="TescSrc.png">
            <a:extLst>
              <a:ext uri="{FF2B5EF4-FFF2-40B4-BE49-F238E27FC236}">
                <a16:creationId xmlns:a16="http://schemas.microsoft.com/office/drawing/2014/main" id="{845BBD66-336D-BC47-88D0-FED22D22106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25" y="1125538"/>
            <a:ext cx="4711700" cy="327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2228" name="Rectangle 7">
            <a:extLst>
              <a:ext uri="{FF2B5EF4-FFF2-40B4-BE49-F238E27FC236}">
                <a16:creationId xmlns:a16="http://schemas.microsoft.com/office/drawing/2014/main" id="{0503B042-F15B-7140-B98F-796A5BB2D3B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22788" y="2924175"/>
            <a:ext cx="2641600" cy="401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 b="1">
                <a:solidFill>
                  <a:schemeClr val="tx1"/>
                </a:solidFill>
                <a:latin typeface="Brush Script MT Italic" panose="03060802040406070304" pitchFamily="66" charset="77"/>
                <a:ea typeface="ＭＳ Ｐゴシック" panose="020B0600070205080204" pitchFamily="34" charset="-128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Brush Script MT Italic" panose="03060802040406070304" pitchFamily="66" charset="77"/>
                <a:ea typeface="ＭＳ Ｐゴシック" panose="020B0600070205080204" pitchFamily="34" charset="-128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Brush Script MT Italic" panose="03060802040406070304" pitchFamily="66" charset="77"/>
                <a:ea typeface="ＭＳ Ｐゴシック" panose="020B0600070205080204" pitchFamily="34" charset="-128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Brush Script MT Italic" panose="03060802040406070304" pitchFamily="66" charset="77"/>
                <a:ea typeface="ＭＳ Ｐゴシック" panose="020B0600070205080204" pitchFamily="34" charset="-128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Brush Script MT Italic" panose="03060802040406070304" pitchFamily="66" charset="77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Brush Script MT Italic" panose="03060802040406070304" pitchFamily="66" charset="77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Brush Script MT Italic" panose="03060802040406070304" pitchFamily="66" charset="77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Brush Script MT Italic" panose="03060802040406070304" pitchFamily="66" charset="77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Brush Script MT Italic" panose="03060802040406070304" pitchFamily="66" charset="77"/>
                <a:ea typeface="ＭＳ Ｐゴシック" panose="020B0600070205080204" pitchFamily="34" charset="-128"/>
              </a:defRPr>
            </a:lvl9pPr>
          </a:lstStyle>
          <a:p>
            <a:r>
              <a:rPr lang="en-US" altLang="it-IT" b="0">
                <a:latin typeface="Chalkboard" panose="03050602040202020205" pitchFamily="66" charset="77"/>
              </a:rPr>
              <a:t>D</a:t>
            </a:r>
            <a:r>
              <a:rPr lang="en-US" altLang="en-US" b="0">
                <a:latin typeface="Chalkboard" panose="03050602040202020205" pitchFamily="66" charset="77"/>
              </a:rPr>
              <a:t>’</a:t>
            </a:r>
            <a:r>
              <a:rPr lang="en-US" altLang="it-IT" b="0">
                <a:latin typeface="Chalkboard" panose="03050602040202020205" pitchFamily="66" charset="77"/>
              </a:rPr>
              <a:t>Angelo, Blasi, EA 16</a:t>
            </a:r>
          </a:p>
        </p:txBody>
      </p:sp>
      <p:sp>
        <p:nvSpPr>
          <p:cNvPr id="52229" name="TextBox 8">
            <a:extLst>
              <a:ext uri="{FF2B5EF4-FFF2-40B4-BE49-F238E27FC236}">
                <a16:creationId xmlns:a16="http://schemas.microsoft.com/office/drawing/2014/main" id="{B2DA0EC5-4133-ED43-B9A1-1AF260278D7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71550" y="3213100"/>
            <a:ext cx="189071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 b="1">
                <a:solidFill>
                  <a:schemeClr val="tx1"/>
                </a:solidFill>
                <a:latin typeface="Brush Script MT Italic" panose="03060802040406070304" pitchFamily="66" charset="77"/>
                <a:ea typeface="ＭＳ Ｐゴシック" panose="020B0600070205080204" pitchFamily="34" charset="-128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Brush Script MT Italic" panose="03060802040406070304" pitchFamily="66" charset="77"/>
                <a:ea typeface="ＭＳ Ｐゴシック" panose="020B0600070205080204" pitchFamily="34" charset="-128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Brush Script MT Italic" panose="03060802040406070304" pitchFamily="66" charset="77"/>
                <a:ea typeface="ＭＳ Ｐゴシック" panose="020B0600070205080204" pitchFamily="34" charset="-128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Brush Script MT Italic" panose="03060802040406070304" pitchFamily="66" charset="77"/>
                <a:ea typeface="ＭＳ Ｐゴシック" panose="020B0600070205080204" pitchFamily="34" charset="-128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Brush Script MT Italic" panose="03060802040406070304" pitchFamily="66" charset="77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Brush Script MT Italic" panose="03060802040406070304" pitchFamily="66" charset="77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Brush Script MT Italic" panose="03060802040406070304" pitchFamily="66" charset="77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Brush Script MT Italic" panose="03060802040406070304" pitchFamily="66" charset="77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Brush Script MT Italic" panose="03060802040406070304" pitchFamily="66" charset="77"/>
                <a:ea typeface="ＭＳ Ｐゴシック" panose="020B0600070205080204" pitchFamily="34" charset="-128"/>
              </a:defRPr>
            </a:lvl9pPr>
          </a:lstStyle>
          <a:p>
            <a:r>
              <a:rPr lang="en-US" altLang="it-IT">
                <a:latin typeface="Chalkboard" panose="03050602040202020205" pitchFamily="66" charset="77"/>
              </a:rPr>
              <a:t>ESCAPE IN D</a:t>
            </a:r>
            <a:r>
              <a:rPr lang="en-US" altLang="it-IT" baseline="-25000">
                <a:latin typeface="Chalkboard" panose="03050602040202020205" pitchFamily="66" charset="77"/>
              </a:rPr>
              <a:t>g</a:t>
            </a:r>
            <a:endParaRPr lang="en-US" altLang="it-IT">
              <a:latin typeface="Chalkboard" panose="03050602040202020205" pitchFamily="66" charset="77"/>
            </a:endParaRPr>
          </a:p>
        </p:txBody>
      </p:sp>
      <p:sp>
        <p:nvSpPr>
          <p:cNvPr id="52230" name="TextBox 9">
            <a:extLst>
              <a:ext uri="{FF2B5EF4-FFF2-40B4-BE49-F238E27FC236}">
                <a16:creationId xmlns:a16="http://schemas.microsoft.com/office/drawing/2014/main" id="{6ECA12C4-A700-4F4E-9655-E6C5C04FF00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92200" y="2165350"/>
            <a:ext cx="196691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 b="1">
                <a:solidFill>
                  <a:schemeClr val="tx1"/>
                </a:solidFill>
                <a:latin typeface="Brush Script MT Italic" panose="03060802040406070304" pitchFamily="66" charset="77"/>
                <a:ea typeface="ＭＳ Ｐゴシック" panose="020B0600070205080204" pitchFamily="34" charset="-128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Brush Script MT Italic" panose="03060802040406070304" pitchFamily="66" charset="77"/>
                <a:ea typeface="ＭＳ Ｐゴシック" panose="020B0600070205080204" pitchFamily="34" charset="-128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Brush Script MT Italic" panose="03060802040406070304" pitchFamily="66" charset="77"/>
                <a:ea typeface="ＭＳ Ｐゴシック" panose="020B0600070205080204" pitchFamily="34" charset="-128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Brush Script MT Italic" panose="03060802040406070304" pitchFamily="66" charset="77"/>
                <a:ea typeface="ＭＳ Ｐゴシック" panose="020B0600070205080204" pitchFamily="34" charset="-128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Brush Script MT Italic" panose="03060802040406070304" pitchFamily="66" charset="77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Brush Script MT Italic" panose="03060802040406070304" pitchFamily="66" charset="77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Brush Script MT Italic" panose="03060802040406070304" pitchFamily="66" charset="77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Brush Script MT Italic" panose="03060802040406070304" pitchFamily="66" charset="77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Brush Script MT Italic" panose="03060802040406070304" pitchFamily="66" charset="77"/>
                <a:ea typeface="ＭＳ Ｐゴシック" panose="020B0600070205080204" pitchFamily="34" charset="-128"/>
              </a:defRPr>
            </a:lvl9pPr>
          </a:lstStyle>
          <a:p>
            <a:r>
              <a:rPr lang="en-US" altLang="it-IT">
                <a:latin typeface="Chalkboard" panose="03050602040202020205" pitchFamily="66" charset="77"/>
              </a:rPr>
              <a:t>ESCAPE IN D</a:t>
            </a:r>
            <a:r>
              <a:rPr lang="en-US" altLang="it-IT" baseline="-25000">
                <a:latin typeface="Chalkboard" panose="03050602040202020205" pitchFamily="66" charset="77"/>
              </a:rPr>
              <a:t>sg</a:t>
            </a:r>
            <a:endParaRPr lang="en-US" altLang="it-IT">
              <a:latin typeface="Chalkboard" panose="03050602040202020205" pitchFamily="66" charset="77"/>
            </a:endParaRPr>
          </a:p>
        </p:txBody>
      </p:sp>
      <p:sp>
        <p:nvSpPr>
          <p:cNvPr id="96264" name="TextBox 11">
            <a:extLst>
              <a:ext uri="{FF2B5EF4-FFF2-40B4-BE49-F238E27FC236}">
                <a16:creationId xmlns:a16="http://schemas.microsoft.com/office/drawing/2014/main" id="{A5DABD52-0AFC-754D-B938-FB8398C54BC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925" y="4652963"/>
            <a:ext cx="2938463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 b="1">
                <a:solidFill>
                  <a:schemeClr val="tx1"/>
                </a:solidFill>
                <a:latin typeface="Brush Script MT Italic" panose="03060802040406070304" pitchFamily="66" charset="77"/>
                <a:ea typeface="ＭＳ Ｐゴシック" panose="020B0600070205080204" pitchFamily="34" charset="-128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Brush Script MT Italic" panose="03060802040406070304" pitchFamily="66" charset="77"/>
                <a:ea typeface="ＭＳ Ｐゴシック" panose="020B0600070205080204" pitchFamily="34" charset="-128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Brush Script MT Italic" panose="03060802040406070304" pitchFamily="66" charset="77"/>
                <a:ea typeface="ＭＳ Ｐゴシック" panose="020B0600070205080204" pitchFamily="34" charset="-128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Brush Script MT Italic" panose="03060802040406070304" pitchFamily="66" charset="77"/>
                <a:ea typeface="ＭＳ Ｐゴシック" panose="020B0600070205080204" pitchFamily="34" charset="-128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Brush Script MT Italic" panose="03060802040406070304" pitchFamily="66" charset="77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Brush Script MT Italic" panose="03060802040406070304" pitchFamily="66" charset="77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Brush Script MT Italic" panose="03060802040406070304" pitchFamily="66" charset="77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Brush Script MT Italic" panose="03060802040406070304" pitchFamily="66" charset="77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Brush Script MT Italic" panose="03060802040406070304" pitchFamily="66" charset="77"/>
                <a:ea typeface="ＭＳ Ｐゴシック" panose="020B0600070205080204" pitchFamily="34" charset="-128"/>
              </a:defRPr>
            </a:lvl9pPr>
          </a:lstStyle>
          <a:p>
            <a:r>
              <a:rPr lang="en-US" altLang="it-IT">
                <a:latin typeface="Chalkboard" panose="03050602040202020205" pitchFamily="66" charset="77"/>
              </a:rPr>
              <a:t>CONSIDERABLE</a:t>
            </a:r>
          </a:p>
          <a:p>
            <a:r>
              <a:rPr lang="en-US" altLang="it-IT">
                <a:latin typeface="Chalkboard" panose="03050602040202020205" pitchFamily="66" charset="77"/>
              </a:rPr>
              <a:t>GRAMMAGE CAN BE </a:t>
            </a:r>
          </a:p>
          <a:p>
            <a:r>
              <a:rPr lang="en-US" altLang="it-IT">
                <a:latin typeface="Chalkboard" panose="03050602040202020205" pitchFamily="66" charset="77"/>
              </a:rPr>
              <a:t>ACCUMULATED IN THE </a:t>
            </a:r>
          </a:p>
          <a:p>
            <a:r>
              <a:rPr lang="en-US" altLang="it-IT">
                <a:latin typeface="Chalkboard" panose="03050602040202020205" pitchFamily="66" charset="77"/>
              </a:rPr>
              <a:t>SOURCE VICINITY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32563E5-D080-B74F-B24E-43CF78BB3A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102624" y="6608440"/>
            <a:ext cx="429816" cy="276944"/>
          </a:xfrm>
        </p:spPr>
        <p:txBody>
          <a:bodyPr/>
          <a:lstStyle/>
          <a:p>
            <a:fld id="{F78AB5F0-B7A0-AA4A-9627-3A5588440FBA}" type="slidenum">
              <a:rPr lang="en-US" altLang="it-IT" smtClean="0"/>
              <a:pPr/>
              <a:t>29</a:t>
            </a:fld>
            <a:endParaRPr lang="en-US" altLang="it-IT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626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09" name="Picture 2" descr="CRenergy_spectrum">
            <a:extLst>
              <a:ext uri="{FF2B5EF4-FFF2-40B4-BE49-F238E27FC236}">
                <a16:creationId xmlns:a16="http://schemas.microsoft.com/office/drawing/2014/main" id="{6A8A6DFD-92B3-7247-9227-74C0F3725C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25" y="1168400"/>
            <a:ext cx="4605338" cy="5716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1" name="Rectangle 3">
            <a:extLst>
              <a:ext uri="{FF2B5EF4-FFF2-40B4-BE49-F238E27FC236}">
                <a16:creationId xmlns:a16="http://schemas.microsoft.com/office/drawing/2014/main" id="{A4422320-E8CF-D946-A33E-9FBAE573459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68313" y="44450"/>
            <a:ext cx="8496300" cy="1008063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>
                <a:solidFill>
                  <a:srgbClr val="960D22"/>
                </a:solidFill>
                <a:latin typeface="Chalkduster"/>
                <a:cs typeface="Chalkduster"/>
              </a:rPr>
              <a:t>THE COSMIC RAY SPECTRUM</a:t>
            </a:r>
            <a:endParaRPr lang="en-US" sz="4000" dirty="0">
              <a:solidFill>
                <a:srgbClr val="000090"/>
              </a:solidFill>
              <a:latin typeface="Chalkduster"/>
              <a:cs typeface="Chalkduster"/>
            </a:endParaRPr>
          </a:p>
        </p:txBody>
      </p:sp>
      <p:sp>
        <p:nvSpPr>
          <p:cNvPr id="7173" name="Rectangle 5">
            <a:extLst>
              <a:ext uri="{FF2B5EF4-FFF2-40B4-BE49-F238E27FC236}">
                <a16:creationId xmlns:a16="http://schemas.microsoft.com/office/drawing/2014/main" id="{F6365643-DFE3-5D4B-8F76-1C6ED64C47C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87888" y="3894138"/>
            <a:ext cx="18097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0000" tIns="46800" rIns="90000" bIns="46800" anchor="ctr">
            <a:spAutoFit/>
          </a:bodyPr>
          <a:lstStyle/>
          <a:p>
            <a:pPr>
              <a:defRPr/>
            </a:pPr>
            <a:endParaRPr lang="en-US" b="0">
              <a:latin typeface="Brush Script MT Italic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7176" name="Rectangle 8">
            <a:extLst>
              <a:ext uri="{FF2B5EF4-FFF2-40B4-BE49-F238E27FC236}">
                <a16:creationId xmlns:a16="http://schemas.microsoft.com/office/drawing/2014/main" id="{F376DC62-F328-0147-B738-1A6452CD23E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4213" y="3789363"/>
            <a:ext cx="2209800" cy="835025"/>
          </a:xfrm>
          <a:prstGeom prst="rect">
            <a:avLst/>
          </a:prstGeom>
          <a:solidFill>
            <a:srgbClr val="FFFF99">
              <a:alpha val="73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46800" rIns="90000" bIns="46800" anchor="ctr">
            <a:spAutoFit/>
          </a:bodyPr>
          <a:lstStyle>
            <a:lvl1pPr>
              <a:defRPr sz="2000" b="1">
                <a:solidFill>
                  <a:schemeClr val="tx1"/>
                </a:solidFill>
                <a:latin typeface="Brush Script MT Italic" panose="03060802040406070304" pitchFamily="66" charset="77"/>
                <a:ea typeface="ＭＳ Ｐゴシック" panose="020B0600070205080204" pitchFamily="34" charset="-128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Brush Script MT Italic" panose="03060802040406070304" pitchFamily="66" charset="77"/>
                <a:ea typeface="ＭＳ Ｐゴシック" panose="020B0600070205080204" pitchFamily="34" charset="-128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Brush Script MT Italic" panose="03060802040406070304" pitchFamily="66" charset="77"/>
                <a:ea typeface="ＭＳ Ｐゴシック" panose="020B0600070205080204" pitchFamily="34" charset="-128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Brush Script MT Italic" panose="03060802040406070304" pitchFamily="66" charset="77"/>
                <a:ea typeface="ＭＳ Ｐゴシック" panose="020B0600070205080204" pitchFamily="34" charset="-128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Brush Script MT Italic" panose="03060802040406070304" pitchFamily="66" charset="77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Brush Script MT Italic" panose="03060802040406070304" pitchFamily="66" charset="77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Brush Script MT Italic" panose="03060802040406070304" pitchFamily="66" charset="77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Brush Script MT Italic" panose="03060802040406070304" pitchFamily="66" charset="77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Brush Script MT Italic" panose="03060802040406070304" pitchFamily="66" charset="77"/>
                <a:ea typeface="ＭＳ Ｐゴシック" panose="020B0600070205080204" pitchFamily="34" charset="-128"/>
              </a:defRPr>
            </a:lvl9pPr>
          </a:lstStyle>
          <a:p>
            <a:r>
              <a:rPr lang="en-US" altLang="it-IT" sz="1200" b="0">
                <a:solidFill>
                  <a:srgbClr val="EF1D20"/>
                </a:solidFill>
                <a:latin typeface="Comic Sans MS" panose="030F0902030302020204" pitchFamily="66" charset="0"/>
              </a:rPr>
              <a:t>N(E)</a:t>
            </a:r>
            <a:r>
              <a:rPr lang="en-US" altLang="it-IT" sz="1200" b="0">
                <a:solidFill>
                  <a:srgbClr val="EF1D20"/>
                </a:solidFill>
                <a:latin typeface="Comic Sans MS" panose="030F0902030302020204" pitchFamily="66" charset="0"/>
                <a:sym typeface="Symbol" pitchFamily="2" charset="2"/>
              </a:rPr>
              <a:t>E</a:t>
            </a:r>
            <a:r>
              <a:rPr lang="en-US" altLang="it-IT" sz="1200" b="0" baseline="30000">
                <a:solidFill>
                  <a:srgbClr val="EF1D20"/>
                </a:solidFill>
                <a:latin typeface="Comic Sans MS" panose="030F0902030302020204" pitchFamily="66" charset="0"/>
                <a:sym typeface="Symbol" pitchFamily="2" charset="2"/>
              </a:rPr>
              <a:t>-</a:t>
            </a:r>
          </a:p>
          <a:p>
            <a:endParaRPr lang="en-US" altLang="it-IT" sz="1200" b="0" baseline="30000">
              <a:solidFill>
                <a:srgbClr val="EF1D20"/>
              </a:solidFill>
              <a:latin typeface="Comic Sans MS" panose="030F0902030302020204" pitchFamily="66" charset="0"/>
              <a:sym typeface="Symbol" pitchFamily="2" charset="2"/>
            </a:endParaRPr>
          </a:p>
          <a:p>
            <a:r>
              <a:rPr lang="en-US" altLang="it-IT" sz="1200" b="0">
                <a:solidFill>
                  <a:srgbClr val="EF1D20"/>
                </a:solidFill>
                <a:latin typeface="Comic Sans MS" panose="030F0902030302020204" pitchFamily="66" charset="0"/>
                <a:sym typeface="Symbol" pitchFamily="2" charset="2"/>
              </a:rPr>
              <a:t>=2.7   10&lt;E</a:t>
            </a:r>
            <a:r>
              <a:rPr lang="en-US" altLang="it-IT" sz="1200" b="0" baseline="-25000">
                <a:solidFill>
                  <a:srgbClr val="EF1D20"/>
                </a:solidFill>
                <a:latin typeface="Comic Sans MS" panose="030F0902030302020204" pitchFamily="66" charset="0"/>
                <a:sym typeface="Symbol" pitchFamily="2" charset="2"/>
              </a:rPr>
              <a:t>GeV</a:t>
            </a:r>
            <a:r>
              <a:rPr lang="en-US" altLang="it-IT" sz="1200" b="0">
                <a:solidFill>
                  <a:srgbClr val="EF1D20"/>
                </a:solidFill>
                <a:latin typeface="Comic Sans MS" panose="030F0902030302020204" pitchFamily="66" charset="0"/>
                <a:sym typeface="Symbol" pitchFamily="2" charset="2"/>
              </a:rPr>
              <a:t>&lt;310</a:t>
            </a:r>
            <a:r>
              <a:rPr lang="en-US" altLang="it-IT" sz="1200" b="0" baseline="30000">
                <a:solidFill>
                  <a:srgbClr val="EF1D20"/>
                </a:solidFill>
                <a:latin typeface="Comic Sans MS" panose="030F0902030302020204" pitchFamily="66" charset="0"/>
                <a:sym typeface="Symbol" pitchFamily="2" charset="2"/>
              </a:rPr>
              <a:t>6</a:t>
            </a:r>
          </a:p>
          <a:p>
            <a:pPr>
              <a:lnSpc>
                <a:spcPct val="60000"/>
              </a:lnSpc>
              <a:buFont typeface="Arial" panose="020B0604020202020204" pitchFamily="34" charset="0"/>
              <a:buNone/>
            </a:pPr>
            <a:endParaRPr lang="en-US" altLang="it-IT" sz="1200" b="0">
              <a:solidFill>
                <a:srgbClr val="EF1D20"/>
              </a:solidFill>
              <a:latin typeface="Comic Sans MS" panose="030F0902030302020204" pitchFamily="66" charset="0"/>
              <a:sym typeface="Symbol" pitchFamily="2" charset="2"/>
            </a:endParaRPr>
          </a:p>
          <a:p>
            <a:pPr>
              <a:lnSpc>
                <a:spcPct val="80000"/>
              </a:lnSpc>
              <a:buFont typeface="Arial" panose="020B0604020202020204" pitchFamily="34" charset="0"/>
              <a:buNone/>
            </a:pPr>
            <a:r>
              <a:rPr lang="en-US" altLang="it-IT" sz="1200" b="0">
                <a:solidFill>
                  <a:srgbClr val="EF1D20"/>
                </a:solidFill>
                <a:latin typeface="Comic Sans MS" panose="030F0902030302020204" pitchFamily="66" charset="0"/>
                <a:sym typeface="Symbol" pitchFamily="2" charset="2"/>
              </a:rPr>
              <a:t>=3.1       E</a:t>
            </a:r>
            <a:r>
              <a:rPr lang="en-US" altLang="it-IT" sz="1200" b="0" baseline="-25000">
                <a:solidFill>
                  <a:srgbClr val="EF1D20"/>
                </a:solidFill>
                <a:latin typeface="Comic Sans MS" panose="030F0902030302020204" pitchFamily="66" charset="0"/>
                <a:sym typeface="Symbol" pitchFamily="2" charset="2"/>
              </a:rPr>
              <a:t>GeV</a:t>
            </a:r>
            <a:r>
              <a:rPr lang="en-US" altLang="it-IT" sz="1200" b="0">
                <a:solidFill>
                  <a:srgbClr val="EF1D20"/>
                </a:solidFill>
                <a:latin typeface="Comic Sans MS" panose="030F0902030302020204" pitchFamily="66" charset="0"/>
                <a:sym typeface="Symbol" pitchFamily="2" charset="2"/>
              </a:rPr>
              <a:t>&gt;310</a:t>
            </a:r>
            <a:r>
              <a:rPr lang="en-US" altLang="it-IT" sz="1200" b="0" baseline="30000">
                <a:solidFill>
                  <a:srgbClr val="EF1D20"/>
                </a:solidFill>
                <a:latin typeface="Comic Sans MS" panose="030F0902030302020204" pitchFamily="66" charset="0"/>
                <a:sym typeface="Symbol" pitchFamily="2" charset="2"/>
              </a:rPr>
              <a:t>6</a:t>
            </a:r>
          </a:p>
        </p:txBody>
      </p:sp>
      <p:sp>
        <p:nvSpPr>
          <p:cNvPr id="17413" name="Rectangle 2">
            <a:extLst>
              <a:ext uri="{FF2B5EF4-FFF2-40B4-BE49-F238E27FC236}">
                <a16:creationId xmlns:a16="http://schemas.microsoft.com/office/drawing/2014/main" id="{2AF8094A-742D-924B-AE9E-D6DD1CFE170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48188" y="4941888"/>
            <a:ext cx="4572000" cy="1754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 b="1">
                <a:solidFill>
                  <a:schemeClr val="tx1"/>
                </a:solidFill>
                <a:latin typeface="Brush Script MT Italic" panose="03060802040406070304" pitchFamily="66" charset="77"/>
                <a:ea typeface="ＭＳ Ｐゴシック" panose="020B0600070205080204" pitchFamily="34" charset="-128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Brush Script MT Italic" panose="03060802040406070304" pitchFamily="66" charset="77"/>
                <a:ea typeface="ＭＳ Ｐゴシック" panose="020B0600070205080204" pitchFamily="34" charset="-128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Brush Script MT Italic" panose="03060802040406070304" pitchFamily="66" charset="77"/>
                <a:ea typeface="ＭＳ Ｐゴシック" panose="020B0600070205080204" pitchFamily="34" charset="-128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Brush Script MT Italic" panose="03060802040406070304" pitchFamily="66" charset="77"/>
                <a:ea typeface="ＭＳ Ｐゴシック" panose="020B0600070205080204" pitchFamily="34" charset="-128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Brush Script MT Italic" panose="03060802040406070304" pitchFamily="66" charset="77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Brush Script MT Italic" panose="03060802040406070304" pitchFamily="66" charset="77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Brush Script MT Italic" panose="03060802040406070304" pitchFamily="66" charset="77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Brush Script MT Italic" panose="03060802040406070304" pitchFamily="66" charset="77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Brush Script MT Italic" panose="03060802040406070304" pitchFamily="66" charset="77"/>
                <a:ea typeface="ＭＳ Ｐゴシック" panose="020B0600070205080204" pitchFamily="34" charset="-128"/>
              </a:defRPr>
            </a:lvl9pPr>
          </a:lstStyle>
          <a:p>
            <a:r>
              <a:rPr lang="is-IS" altLang="it-IT" sz="2400">
                <a:solidFill>
                  <a:srgbClr val="000090"/>
                </a:solidFill>
                <a:latin typeface="Chalkduster" panose="03050602040202020205" pitchFamily="66" charset="77"/>
              </a:rPr>
              <a:t>THE GALACTIC COMPONENT USED TO HAVE A FEATURELESS </a:t>
            </a:r>
          </a:p>
          <a:p>
            <a:r>
              <a:rPr lang="is-IS" altLang="it-IT" sz="2400">
                <a:solidFill>
                  <a:srgbClr val="000090"/>
                </a:solidFill>
                <a:latin typeface="Chalkduster" panose="03050602040202020205" pitchFamily="66" charset="77"/>
              </a:rPr>
              <a:t>SPECTRUM</a:t>
            </a:r>
            <a:r>
              <a:rPr lang="is-IS" altLang="it-IT" sz="3600">
                <a:solidFill>
                  <a:srgbClr val="000090"/>
                </a:solidFill>
                <a:latin typeface="Chalkduster" panose="03050602040202020205" pitchFamily="66" charset="77"/>
              </a:rPr>
              <a:t> </a:t>
            </a:r>
            <a:endParaRPr lang="en-US" altLang="it-IT" sz="360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33626369-2FF7-C344-B11E-21DC5B76D0D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27538" y="4076700"/>
            <a:ext cx="45720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 b="1">
                <a:solidFill>
                  <a:schemeClr val="tx1"/>
                </a:solidFill>
                <a:latin typeface="Brush Script MT Italic" panose="03060802040406070304" pitchFamily="66" charset="77"/>
                <a:ea typeface="ＭＳ Ｐゴシック" panose="020B0600070205080204" pitchFamily="34" charset="-128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Brush Script MT Italic" panose="03060802040406070304" pitchFamily="66" charset="77"/>
                <a:ea typeface="ＭＳ Ｐゴシック" panose="020B0600070205080204" pitchFamily="34" charset="-128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Brush Script MT Italic" panose="03060802040406070304" pitchFamily="66" charset="77"/>
                <a:ea typeface="ＭＳ Ｐゴシック" panose="020B0600070205080204" pitchFamily="34" charset="-128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Brush Script MT Italic" panose="03060802040406070304" pitchFamily="66" charset="77"/>
                <a:ea typeface="ＭＳ Ｐゴシック" panose="020B0600070205080204" pitchFamily="34" charset="-128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Brush Script MT Italic" panose="03060802040406070304" pitchFamily="66" charset="77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Brush Script MT Italic" panose="03060802040406070304" pitchFamily="66" charset="77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Brush Script MT Italic" panose="03060802040406070304" pitchFamily="66" charset="77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Brush Script MT Italic" panose="03060802040406070304" pitchFamily="66" charset="77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Brush Script MT Italic" panose="03060802040406070304" pitchFamily="66" charset="77"/>
                <a:ea typeface="ＭＳ Ｐゴシック" panose="020B0600070205080204" pitchFamily="34" charset="-128"/>
              </a:defRPr>
            </a:lvl9pPr>
          </a:lstStyle>
          <a:p>
            <a:r>
              <a:rPr lang="en-US" altLang="it-IT" dirty="0">
                <a:latin typeface="Chalkduster" panose="03050602040202020205" pitchFamily="66" charset="77"/>
              </a:rPr>
              <a:t>FOR A LONG TIME </a:t>
            </a:r>
          </a:p>
          <a:p>
            <a:r>
              <a:rPr lang="en-US" altLang="it-IT" dirty="0">
                <a:latin typeface="Chalkduster" panose="03050602040202020205" pitchFamily="66" charset="77"/>
              </a:rPr>
              <a:t>ONLY KNEE AND ANKLE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7F16046-60A6-2B48-825B-06847B626CE7}"/>
              </a:ext>
            </a:extLst>
          </p:cNvPr>
          <p:cNvSpPr txBox="1"/>
          <p:nvPr/>
        </p:nvSpPr>
        <p:spPr>
          <a:xfrm>
            <a:off x="4643438" y="1196975"/>
            <a:ext cx="4038600" cy="286226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marL="342900" indent="-342900" algn="l">
              <a:buFont typeface="Wingdings" charset="2"/>
              <a:buChar char="Ø"/>
              <a:defRPr/>
            </a:pPr>
            <a:r>
              <a:rPr lang="en-US" b="0" dirty="0">
                <a:latin typeface="Chalkboard"/>
                <a:ea typeface="ＭＳ Ｐゴシック" charset="0"/>
                <a:cs typeface="Chalkboard"/>
              </a:rPr>
              <a:t>98% OF PARTICLES ARE</a:t>
            </a:r>
          </a:p>
          <a:p>
            <a:pPr algn="l">
              <a:defRPr/>
            </a:pPr>
            <a:r>
              <a:rPr lang="en-US" b="0" dirty="0">
                <a:latin typeface="Chalkboard"/>
                <a:ea typeface="ＭＳ Ｐゴシック" charset="0"/>
                <a:cs typeface="Chalkboard"/>
              </a:rPr>
              <a:t>    PROTONS AND NUCLEI</a:t>
            </a:r>
          </a:p>
          <a:p>
            <a:pPr marL="800100" lvl="1" indent="-342900" algn="l">
              <a:buFont typeface="Arial"/>
              <a:buChar char="•"/>
              <a:defRPr/>
            </a:pPr>
            <a:r>
              <a:rPr lang="en-US" b="0" dirty="0">
                <a:latin typeface="Chalkboard"/>
                <a:ea typeface="ＭＳ Ｐゴシック" charset="0"/>
                <a:cs typeface="Chalkboard"/>
              </a:rPr>
              <a:t>87% PROTONS</a:t>
            </a:r>
          </a:p>
          <a:p>
            <a:pPr marL="800100" lvl="1" indent="-342900" algn="l">
              <a:buFont typeface="Arial"/>
              <a:buChar char="•"/>
              <a:defRPr/>
            </a:pPr>
            <a:r>
              <a:rPr lang="en-US" b="0" dirty="0">
                <a:latin typeface="Chalkboard"/>
                <a:ea typeface="ＭＳ Ｐゴシック" charset="0"/>
                <a:cs typeface="Chalkboard"/>
              </a:rPr>
              <a:t>12% He</a:t>
            </a:r>
          </a:p>
          <a:p>
            <a:pPr marL="800100" lvl="1" indent="-342900" algn="l">
              <a:buFont typeface="Arial"/>
              <a:buChar char="•"/>
              <a:defRPr/>
            </a:pPr>
            <a:r>
              <a:rPr lang="en-US" b="0" dirty="0">
                <a:latin typeface="Chalkboard"/>
                <a:ea typeface="ＭＳ Ｐゴシック" charset="0"/>
                <a:cs typeface="Chalkboard"/>
              </a:rPr>
              <a:t>1% HEAVIER NUCLEI</a:t>
            </a:r>
          </a:p>
          <a:p>
            <a:pPr marL="342900" indent="-342900" algn="l">
              <a:buFont typeface="Wingdings" charset="2"/>
              <a:buChar char="Ø"/>
              <a:defRPr/>
            </a:pPr>
            <a:r>
              <a:rPr lang="en-US" b="0" dirty="0">
                <a:latin typeface="Chalkboard"/>
                <a:ea typeface="ＭＳ Ｐゴシック" charset="0"/>
                <a:cs typeface="Chalkboard"/>
              </a:rPr>
              <a:t>2% ARE ELECTRONS</a:t>
            </a:r>
          </a:p>
          <a:p>
            <a:pPr marL="342900" indent="-342900" algn="l">
              <a:buFont typeface="Wingdings" charset="2"/>
              <a:buChar char="Ø"/>
              <a:defRPr/>
            </a:pPr>
            <a:r>
              <a:rPr lang="en-US" b="0" dirty="0">
                <a:latin typeface="Chalkboard"/>
                <a:ea typeface="ＭＳ Ｐゴシック" charset="0"/>
                <a:cs typeface="Chalkboard"/>
              </a:rPr>
              <a:t>ABOUT 10</a:t>
            </a:r>
            <a:r>
              <a:rPr lang="en-US" b="0" baseline="30000" dirty="0">
                <a:latin typeface="Chalkboard"/>
                <a:ea typeface="ＭＳ Ｐゴシック" charset="0"/>
                <a:cs typeface="Chalkboard"/>
              </a:rPr>
              <a:t>-3</a:t>
            </a:r>
            <a:r>
              <a:rPr lang="en-US" b="0" dirty="0">
                <a:latin typeface="Chalkboard"/>
                <a:ea typeface="ＭＳ Ｐゴシック" charset="0"/>
                <a:cs typeface="Chalkboard"/>
              </a:rPr>
              <a:t> ARE ANTIMATTER</a:t>
            </a:r>
          </a:p>
          <a:p>
            <a:pPr algn="l">
              <a:defRPr/>
            </a:pPr>
            <a:r>
              <a:rPr lang="en-US" b="0" dirty="0">
                <a:latin typeface="Chalkboard"/>
                <a:ea typeface="ＭＳ Ｐゴシック" charset="0"/>
                <a:cs typeface="Chalkboard"/>
              </a:rPr>
              <a:t>    PARTICLES (POSITRONS AND </a:t>
            </a:r>
          </a:p>
          <a:p>
            <a:pPr algn="l">
              <a:defRPr/>
            </a:pPr>
            <a:r>
              <a:rPr lang="en-US" b="0" dirty="0">
                <a:latin typeface="Chalkboard"/>
                <a:ea typeface="ＭＳ Ｐゴシック" charset="0"/>
                <a:cs typeface="Chalkboard"/>
              </a:rPr>
              <a:t>    ANTI-PROTONS)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1C90B8B-EBC9-4C45-81E0-D662278987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8AB5F0-B7A0-AA4A-9627-3A5588440FBA}" type="slidenum">
              <a:rPr lang="en-US" altLang="it-IT" smtClean="0"/>
              <a:pPr/>
              <a:t>3</a:t>
            </a:fld>
            <a:endParaRPr lang="en-US" altLang="it-IT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3" grpId="0"/>
      <p:bldP spid="2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10" name="Picture 18">
            <a:extLst>
              <a:ext uri="{FF2B5EF4-FFF2-40B4-BE49-F238E27FC236}">
                <a16:creationId xmlns:a16="http://schemas.microsoft.com/office/drawing/2014/main" id="{C3E17D07-A6A0-0A4A-9B42-369A26D6C5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25" y="620713"/>
            <a:ext cx="5976938" cy="4751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108546" name="Title 1">
            <a:extLst>
              <a:ext uri="{FF2B5EF4-FFF2-40B4-BE49-F238E27FC236}">
                <a16:creationId xmlns:a16="http://schemas.microsoft.com/office/drawing/2014/main" id="{9393B89B-0DB3-4A45-BD70-8F302F1D2E82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685800" y="-26988"/>
            <a:ext cx="7772400" cy="762001"/>
          </a:xfrm>
        </p:spPr>
        <p:txBody>
          <a:bodyPr/>
          <a:lstStyle/>
          <a:p>
            <a:pPr eaLnBrk="1" hangingPunct="1"/>
            <a:r>
              <a:rPr lang="en-US" altLang="it-IT" sz="4000" b="1">
                <a:solidFill>
                  <a:srgbClr val="960D22"/>
                </a:solidFill>
                <a:latin typeface="Chalkduster" panose="03050602040202020205" pitchFamily="66" charset="77"/>
                <a:ea typeface="ＭＳ Ｐゴシック" panose="020B0600070205080204" pitchFamily="34" charset="-128"/>
              </a:rPr>
              <a:t>THE POSITRON </a:t>
            </a:r>
            <a:r>
              <a:rPr lang="ja-JP" altLang="en-US" sz="4000" b="1">
                <a:solidFill>
                  <a:srgbClr val="960D22"/>
                </a:solidFill>
                <a:latin typeface="Chalkduster" panose="03050602040202020205" pitchFamily="66" charset="77"/>
                <a:ea typeface="ＭＳ Ｐゴシック" panose="020B0600070205080204" pitchFamily="34" charset="-128"/>
              </a:rPr>
              <a:t>“</a:t>
            </a:r>
            <a:r>
              <a:rPr lang="en-US" altLang="ja-JP" sz="4000" b="1">
                <a:solidFill>
                  <a:srgbClr val="960D22"/>
                </a:solidFill>
                <a:latin typeface="Chalkduster" panose="03050602040202020205" pitchFamily="66" charset="77"/>
                <a:ea typeface="ＭＳ Ｐゴシック" panose="020B0600070205080204" pitchFamily="34" charset="-128"/>
              </a:rPr>
              <a:t>EXCESS</a:t>
            </a:r>
            <a:r>
              <a:rPr lang="ja-JP" altLang="en-US" sz="4000" b="1">
                <a:solidFill>
                  <a:srgbClr val="960D22"/>
                </a:solidFill>
                <a:latin typeface="Chalkduster" panose="03050602040202020205" pitchFamily="66" charset="77"/>
                <a:ea typeface="ＭＳ Ｐゴシック" panose="020B0600070205080204" pitchFamily="34" charset="-128"/>
              </a:rPr>
              <a:t>”</a:t>
            </a:r>
            <a:endParaRPr lang="en-US" altLang="it-IT">
              <a:solidFill>
                <a:srgbClr val="000000"/>
              </a:solidFill>
              <a:latin typeface="Chalkduster" panose="03050602040202020205" pitchFamily="66" charset="77"/>
              <a:ea typeface="ＭＳ Ｐゴシック" panose="020B0600070205080204" pitchFamily="34" charset="-128"/>
            </a:endParaRPr>
          </a:p>
        </p:txBody>
      </p:sp>
      <p:sp>
        <p:nvSpPr>
          <p:cNvPr id="54275" name="AutoShape 12">
            <a:extLst>
              <a:ext uri="{FF2B5EF4-FFF2-40B4-BE49-F238E27FC236}">
                <a16:creationId xmlns:a16="http://schemas.microsoft.com/office/drawing/2014/main" id="{2B3E6FDF-66A5-FA48-A668-D6A705CE1C9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56050" y="5949950"/>
            <a:ext cx="976313" cy="485775"/>
          </a:xfrm>
          <a:prstGeom prst="rightArrow">
            <a:avLst>
              <a:gd name="adj1" fmla="val 50000"/>
              <a:gd name="adj2" fmla="val 50245"/>
            </a:avLst>
          </a:prstGeom>
          <a:solidFill>
            <a:srgbClr val="4752DA"/>
          </a:solidFill>
          <a:ln w="9525">
            <a:solidFill>
              <a:srgbClr val="4752DA"/>
            </a:solidFill>
            <a:miter lim="800000"/>
            <a:headEnd/>
            <a:tailEnd/>
          </a:ln>
        </p:spPr>
        <p:txBody>
          <a:bodyPr wrap="none" lIns="90000" tIns="46800" rIns="90000" bIns="46800" anchor="ctr">
            <a:spAutoFit/>
          </a:bodyPr>
          <a:lstStyle>
            <a:lvl1pPr>
              <a:defRPr sz="2000" b="1">
                <a:solidFill>
                  <a:schemeClr val="tx1"/>
                </a:solidFill>
                <a:latin typeface="Brush Script MT Italic" panose="03060802040406070304" pitchFamily="66" charset="77"/>
                <a:ea typeface="ＭＳ Ｐゴシック" panose="020B0600070205080204" pitchFamily="34" charset="-128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Brush Script MT Italic" panose="03060802040406070304" pitchFamily="66" charset="77"/>
                <a:ea typeface="ＭＳ Ｐゴシック" panose="020B0600070205080204" pitchFamily="34" charset="-128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Brush Script MT Italic" panose="03060802040406070304" pitchFamily="66" charset="77"/>
                <a:ea typeface="ＭＳ Ｐゴシック" panose="020B0600070205080204" pitchFamily="34" charset="-128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Brush Script MT Italic" panose="03060802040406070304" pitchFamily="66" charset="77"/>
                <a:ea typeface="ＭＳ Ｐゴシック" panose="020B0600070205080204" pitchFamily="34" charset="-128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Brush Script MT Italic" panose="03060802040406070304" pitchFamily="66" charset="77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Brush Script MT Italic" panose="03060802040406070304" pitchFamily="66" charset="77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Brush Script MT Italic" panose="03060802040406070304" pitchFamily="66" charset="77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Brush Script MT Italic" panose="03060802040406070304" pitchFamily="66" charset="77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Brush Script MT Italic" panose="03060802040406070304" pitchFamily="66" charset="77"/>
                <a:ea typeface="ＭＳ Ｐゴシック" panose="020B0600070205080204" pitchFamily="34" charset="-128"/>
              </a:defRPr>
            </a:lvl9pPr>
          </a:lstStyle>
          <a:p>
            <a:endParaRPr lang="it-IT" altLang="it-IT"/>
          </a:p>
        </p:txBody>
      </p:sp>
      <p:sp>
        <p:nvSpPr>
          <p:cNvPr id="54276" name="Rectangle 15">
            <a:extLst>
              <a:ext uri="{FF2B5EF4-FFF2-40B4-BE49-F238E27FC236}">
                <a16:creationId xmlns:a16="http://schemas.microsoft.com/office/drawing/2014/main" id="{A0A641C7-7E2B-C44D-84B9-9D2998029F8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48038" y="1004888"/>
            <a:ext cx="1760537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 b="1">
                <a:solidFill>
                  <a:schemeClr val="tx1"/>
                </a:solidFill>
                <a:latin typeface="Brush Script MT Italic" panose="03060802040406070304" pitchFamily="66" charset="77"/>
                <a:ea typeface="ＭＳ Ｐゴシック" panose="020B0600070205080204" pitchFamily="34" charset="-128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Brush Script MT Italic" panose="03060802040406070304" pitchFamily="66" charset="77"/>
                <a:ea typeface="ＭＳ Ｐゴシック" panose="020B0600070205080204" pitchFamily="34" charset="-128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Brush Script MT Italic" panose="03060802040406070304" pitchFamily="66" charset="77"/>
                <a:ea typeface="ＭＳ Ｐゴシック" panose="020B0600070205080204" pitchFamily="34" charset="-128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Brush Script MT Italic" panose="03060802040406070304" pitchFamily="66" charset="77"/>
                <a:ea typeface="ＭＳ Ｐゴシック" panose="020B0600070205080204" pitchFamily="34" charset="-128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Brush Script MT Italic" panose="03060802040406070304" pitchFamily="66" charset="77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Brush Script MT Italic" panose="03060802040406070304" pitchFamily="66" charset="77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Brush Script MT Italic" panose="03060802040406070304" pitchFamily="66" charset="77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Brush Script MT Italic" panose="03060802040406070304" pitchFamily="66" charset="77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Brush Script MT Italic" panose="03060802040406070304" pitchFamily="66" charset="77"/>
                <a:ea typeface="ＭＳ Ｐゴシック" panose="020B0600070205080204" pitchFamily="34" charset="-128"/>
              </a:defRPr>
            </a:lvl9pPr>
          </a:lstStyle>
          <a:p>
            <a:r>
              <a:rPr lang="en-US" altLang="it-IT" sz="1600">
                <a:solidFill>
                  <a:srgbClr val="CB1822"/>
                </a:solidFill>
                <a:latin typeface="Chalkboard" panose="03050602040202020205" pitchFamily="66" charset="77"/>
              </a:rPr>
              <a:t>(Aguilar et al 13)</a:t>
            </a:r>
            <a:endParaRPr lang="en-US" altLang="it-IT"/>
          </a:p>
        </p:txBody>
      </p:sp>
      <p:sp>
        <p:nvSpPr>
          <p:cNvPr id="54277" name="Rectangle 16">
            <a:extLst>
              <a:ext uri="{FF2B5EF4-FFF2-40B4-BE49-F238E27FC236}">
                <a16:creationId xmlns:a16="http://schemas.microsoft.com/office/drawing/2014/main" id="{66D27C38-F808-9142-B758-91327975A34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19475" y="1268413"/>
            <a:ext cx="178435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 b="1">
                <a:solidFill>
                  <a:schemeClr val="tx1"/>
                </a:solidFill>
                <a:latin typeface="Brush Script MT Italic" panose="03060802040406070304" pitchFamily="66" charset="77"/>
                <a:ea typeface="ＭＳ Ｐゴシック" panose="020B0600070205080204" pitchFamily="34" charset="-128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Brush Script MT Italic" panose="03060802040406070304" pitchFamily="66" charset="77"/>
                <a:ea typeface="ＭＳ Ｐゴシック" panose="020B0600070205080204" pitchFamily="34" charset="-128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Brush Script MT Italic" panose="03060802040406070304" pitchFamily="66" charset="77"/>
                <a:ea typeface="ＭＳ Ｐゴシック" panose="020B0600070205080204" pitchFamily="34" charset="-128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Brush Script MT Italic" panose="03060802040406070304" pitchFamily="66" charset="77"/>
                <a:ea typeface="ＭＳ Ｐゴシック" panose="020B0600070205080204" pitchFamily="34" charset="-128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Brush Script MT Italic" panose="03060802040406070304" pitchFamily="66" charset="77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Brush Script MT Italic" panose="03060802040406070304" pitchFamily="66" charset="77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Brush Script MT Italic" panose="03060802040406070304" pitchFamily="66" charset="77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Brush Script MT Italic" panose="03060802040406070304" pitchFamily="66" charset="77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Brush Script MT Italic" panose="03060802040406070304" pitchFamily="66" charset="77"/>
                <a:ea typeface="ＭＳ Ｐゴシック" panose="020B0600070205080204" pitchFamily="34" charset="-128"/>
              </a:defRPr>
            </a:lvl9pPr>
          </a:lstStyle>
          <a:p>
            <a:r>
              <a:rPr lang="en-US" altLang="it-IT" sz="1600">
                <a:solidFill>
                  <a:schemeClr val="accent2"/>
                </a:solidFill>
                <a:latin typeface="Chalkboard" panose="03050602040202020205" pitchFamily="66" charset="77"/>
              </a:rPr>
              <a:t>(Adriani et al 09)</a:t>
            </a:r>
          </a:p>
        </p:txBody>
      </p:sp>
      <p:sp>
        <p:nvSpPr>
          <p:cNvPr id="54278" name="Rectangle 17">
            <a:extLst>
              <a:ext uri="{FF2B5EF4-FFF2-40B4-BE49-F238E27FC236}">
                <a16:creationId xmlns:a16="http://schemas.microsoft.com/office/drawing/2014/main" id="{96F99BB7-D012-1D4D-80F1-FA73223F618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32138" y="1577975"/>
            <a:ext cx="2016125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 b="1">
                <a:solidFill>
                  <a:schemeClr val="tx1"/>
                </a:solidFill>
                <a:latin typeface="Brush Script MT Italic" panose="03060802040406070304" pitchFamily="66" charset="77"/>
                <a:ea typeface="ＭＳ Ｐゴシック" panose="020B0600070205080204" pitchFamily="34" charset="-128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Brush Script MT Italic" panose="03060802040406070304" pitchFamily="66" charset="77"/>
                <a:ea typeface="ＭＳ Ｐゴシック" panose="020B0600070205080204" pitchFamily="34" charset="-128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Brush Script MT Italic" panose="03060802040406070304" pitchFamily="66" charset="77"/>
                <a:ea typeface="ＭＳ Ｐゴシック" panose="020B0600070205080204" pitchFamily="34" charset="-128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Brush Script MT Italic" panose="03060802040406070304" pitchFamily="66" charset="77"/>
                <a:ea typeface="ＭＳ Ｐゴシック" panose="020B0600070205080204" pitchFamily="34" charset="-128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Brush Script MT Italic" panose="03060802040406070304" pitchFamily="66" charset="77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Brush Script MT Italic" panose="03060802040406070304" pitchFamily="66" charset="77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Brush Script MT Italic" panose="03060802040406070304" pitchFamily="66" charset="77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Brush Script MT Italic" panose="03060802040406070304" pitchFamily="66" charset="77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Brush Script MT Italic" panose="03060802040406070304" pitchFamily="66" charset="77"/>
                <a:ea typeface="ＭＳ Ｐゴシック" panose="020B0600070205080204" pitchFamily="34" charset="-128"/>
              </a:defRPr>
            </a:lvl9pPr>
          </a:lstStyle>
          <a:p>
            <a:r>
              <a:rPr lang="en-US" altLang="it-IT" sz="1600">
                <a:solidFill>
                  <a:srgbClr val="709930"/>
                </a:solidFill>
                <a:latin typeface="Chalkboard" panose="03050602040202020205" pitchFamily="66" charset="77"/>
              </a:rPr>
              <a:t>(Ackerman et al 11)</a:t>
            </a:r>
            <a:endParaRPr lang="en-US" altLang="it-IT" sz="1600">
              <a:latin typeface="Chalkboard" panose="03050602040202020205" pitchFamily="66" charset="77"/>
            </a:endParaRPr>
          </a:p>
        </p:txBody>
      </p:sp>
      <p:sp>
        <p:nvSpPr>
          <p:cNvPr id="54279" name="TextBox 1">
            <a:extLst>
              <a:ext uri="{FF2B5EF4-FFF2-40B4-BE49-F238E27FC236}">
                <a16:creationId xmlns:a16="http://schemas.microsoft.com/office/drawing/2014/main" id="{CDB54FFE-DA17-214F-AC09-4F8A26FF93A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700" y="5613400"/>
            <a:ext cx="39116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defRPr sz="2000" b="1">
                <a:solidFill>
                  <a:schemeClr val="tx1"/>
                </a:solidFill>
                <a:latin typeface="Brush Script MT Italic" panose="03060802040406070304" pitchFamily="66" charset="77"/>
                <a:ea typeface="ＭＳ Ｐゴシック" panose="020B0600070205080204" pitchFamily="34" charset="-128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Brush Script MT Italic" panose="03060802040406070304" pitchFamily="66" charset="77"/>
                <a:ea typeface="ＭＳ Ｐゴシック" panose="020B0600070205080204" pitchFamily="34" charset="-128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Brush Script MT Italic" panose="03060802040406070304" pitchFamily="66" charset="77"/>
                <a:ea typeface="ＭＳ Ｐゴシック" panose="020B0600070205080204" pitchFamily="34" charset="-128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Brush Script MT Italic" panose="03060802040406070304" pitchFamily="66" charset="77"/>
                <a:ea typeface="ＭＳ Ｐゴシック" panose="020B0600070205080204" pitchFamily="34" charset="-128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Brush Script MT Italic" panose="03060802040406070304" pitchFamily="66" charset="77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Brush Script MT Italic" panose="03060802040406070304" pitchFamily="66" charset="77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Brush Script MT Italic" panose="03060802040406070304" pitchFamily="66" charset="77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Brush Script MT Italic" panose="03060802040406070304" pitchFamily="66" charset="77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Brush Script MT Italic" panose="03060802040406070304" pitchFamily="66" charset="77"/>
                <a:ea typeface="ＭＳ Ｐゴシック" panose="020B0600070205080204" pitchFamily="34" charset="-128"/>
              </a:defRPr>
            </a:lvl9pPr>
          </a:lstStyle>
          <a:p>
            <a:pPr>
              <a:buFont typeface="Arial" panose="020B0604020202020204" pitchFamily="34" charset="0"/>
              <a:buChar char="•"/>
            </a:pPr>
            <a:r>
              <a:rPr lang="en-US" altLang="it-IT" sz="2400">
                <a:solidFill>
                  <a:srgbClr val="4752DA"/>
                </a:solidFill>
                <a:latin typeface="Chalkboard" panose="03050602040202020205" pitchFamily="66" charset="77"/>
              </a:rPr>
              <a:t>e</a:t>
            </a:r>
            <a:r>
              <a:rPr lang="en-US" altLang="it-IT" sz="2400" baseline="30000">
                <a:solidFill>
                  <a:srgbClr val="4752DA"/>
                </a:solidFill>
                <a:latin typeface="Chalkboard" panose="03050602040202020205" pitchFamily="66" charset="77"/>
              </a:rPr>
              <a:t>+ </a:t>
            </a:r>
            <a:r>
              <a:rPr lang="en-US" altLang="it-IT" sz="2400">
                <a:solidFill>
                  <a:srgbClr val="4752DA"/>
                </a:solidFill>
                <a:latin typeface="Chalkboard" panose="03050602040202020205" pitchFamily="66" charset="77"/>
              </a:rPr>
              <a:t>ONLY SECONDARIES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altLang="it-IT" sz="2400">
                <a:solidFill>
                  <a:srgbClr val="4752DA"/>
                </a:solidFill>
                <a:latin typeface="Chalkboard" panose="03050602040202020205" pitchFamily="66" charset="77"/>
              </a:rPr>
              <a:t>e</a:t>
            </a:r>
            <a:r>
              <a:rPr lang="en-US" altLang="it-IT" sz="2400" baseline="30000">
                <a:solidFill>
                  <a:srgbClr val="4752DA"/>
                </a:solidFill>
                <a:latin typeface="Chalkboard" panose="03050602040202020205" pitchFamily="66" charset="77"/>
              </a:rPr>
              <a:t>-</a:t>
            </a:r>
            <a:r>
              <a:rPr lang="en-US" altLang="it-IT" sz="2400">
                <a:solidFill>
                  <a:srgbClr val="4752DA"/>
                </a:solidFill>
                <a:latin typeface="Chalkboard" panose="03050602040202020205" pitchFamily="66" charset="77"/>
              </a:rPr>
              <a:t> SPECTRUM SAME AS p SPECTRUM </a:t>
            </a:r>
          </a:p>
        </p:txBody>
      </p:sp>
      <p:pic>
        <p:nvPicPr>
          <p:cNvPr id="54280" name="Picture 6" descr="latex-image-1.pdf">
            <a:extLst>
              <a:ext uri="{FF2B5EF4-FFF2-40B4-BE49-F238E27FC236}">
                <a16:creationId xmlns:a16="http://schemas.microsoft.com/office/drawing/2014/main" id="{5164748B-32A0-2F45-96BB-1EAADBF16A7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1450" y="5805488"/>
            <a:ext cx="2992438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A62C604B-63BD-9648-BBE5-8C7D5A132A35}"/>
              </a:ext>
            </a:extLst>
          </p:cNvPr>
          <p:cNvSpPr txBox="1"/>
          <p:nvPr/>
        </p:nvSpPr>
        <p:spPr>
          <a:xfrm>
            <a:off x="6127750" y="1196975"/>
            <a:ext cx="2597150" cy="338613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dirty="0">
                <a:latin typeface="Chalkboard"/>
                <a:ea typeface="ＭＳ Ｐゴシック" charset="0"/>
                <a:cs typeface="Chalkboard"/>
              </a:rPr>
              <a:t>MANY MANY IDEAS</a:t>
            </a:r>
          </a:p>
          <a:p>
            <a:pPr>
              <a:defRPr/>
            </a:pPr>
            <a:r>
              <a:rPr lang="en-US" dirty="0">
                <a:latin typeface="Chalkboard"/>
                <a:ea typeface="ＭＳ Ｐゴシック" charset="0"/>
                <a:cs typeface="Chalkboard"/>
              </a:rPr>
              <a:t>(&amp; PAPERS): </a:t>
            </a:r>
          </a:p>
          <a:p>
            <a:pPr marL="342900" indent="-342900">
              <a:buFont typeface="Arial"/>
              <a:buChar char="•"/>
              <a:defRPr/>
            </a:pPr>
            <a:r>
              <a:rPr lang="en-US" dirty="0">
                <a:latin typeface="Chalkboard"/>
                <a:ea typeface="ＭＳ Ｐゴシック" charset="0"/>
                <a:cs typeface="Chalkboard"/>
              </a:rPr>
              <a:t>DARK MATTER </a:t>
            </a:r>
          </a:p>
          <a:p>
            <a:pPr marL="342900" indent="-342900">
              <a:buFont typeface="Arial"/>
              <a:buChar char="•"/>
              <a:defRPr/>
            </a:pPr>
            <a:r>
              <a:rPr lang="en-US" dirty="0">
                <a:latin typeface="Chalkboard"/>
                <a:ea typeface="ＭＳ Ｐゴシック" charset="0"/>
                <a:cs typeface="Chalkboard"/>
              </a:rPr>
              <a:t>NEW CR</a:t>
            </a:r>
          </a:p>
          <a:p>
            <a:pPr>
              <a:defRPr/>
            </a:pPr>
            <a:r>
              <a:rPr lang="en-US" dirty="0">
                <a:latin typeface="Chalkboard"/>
                <a:ea typeface="ＭＳ Ｐゴシック" charset="0"/>
                <a:cs typeface="Chalkboard"/>
              </a:rPr>
              <a:t>PROPAGATION</a:t>
            </a:r>
          </a:p>
          <a:p>
            <a:pPr>
              <a:defRPr/>
            </a:pPr>
            <a:r>
              <a:rPr lang="en-US" dirty="0">
                <a:latin typeface="Chalkboard"/>
                <a:ea typeface="ＭＳ Ｐゴシック" charset="0"/>
                <a:cs typeface="Chalkboard"/>
              </a:rPr>
              <a:t>SCENARIOS</a:t>
            </a:r>
          </a:p>
          <a:p>
            <a:pPr marL="342900" indent="-342900">
              <a:buFont typeface="Arial"/>
              <a:buChar char="•"/>
              <a:defRPr/>
            </a:pPr>
            <a:r>
              <a:rPr lang="en-US" dirty="0">
                <a:latin typeface="Chalkboard"/>
                <a:ea typeface="ＭＳ Ｐゴシック" charset="0"/>
                <a:cs typeface="Chalkboard"/>
              </a:rPr>
              <a:t>ASTROPHYSICAL</a:t>
            </a:r>
          </a:p>
          <a:p>
            <a:pPr>
              <a:defRPr/>
            </a:pPr>
            <a:r>
              <a:rPr lang="en-US" dirty="0">
                <a:latin typeface="Chalkboard"/>
                <a:ea typeface="ＭＳ Ｐゴシック" charset="0"/>
                <a:cs typeface="Chalkboard"/>
              </a:rPr>
              <a:t>SOURCES</a:t>
            </a:r>
          </a:p>
          <a:p>
            <a:pPr>
              <a:defRPr/>
            </a:pPr>
            <a:r>
              <a:rPr lang="en-US" sz="1800" b="0" dirty="0">
                <a:latin typeface="Chalkboard"/>
                <a:ea typeface="ＭＳ Ｐゴシック" charset="0"/>
                <a:cs typeface="Chalkboard"/>
              </a:rPr>
              <a:t>(e.g. </a:t>
            </a:r>
            <a:r>
              <a:rPr lang="en-US" sz="1800" b="0" dirty="0" err="1">
                <a:latin typeface="Chalkboard"/>
                <a:ea typeface="ＭＳ Ｐゴシック" charset="0"/>
                <a:cs typeface="Chalkboard"/>
              </a:rPr>
              <a:t>Serpico</a:t>
            </a:r>
            <a:r>
              <a:rPr lang="en-US" sz="1800" b="0" dirty="0">
                <a:latin typeface="Chalkboard"/>
                <a:ea typeface="ＭＳ Ｐゴシック" charset="0"/>
                <a:cs typeface="Chalkboard"/>
              </a:rPr>
              <a:t> 12, </a:t>
            </a:r>
          </a:p>
          <a:p>
            <a:pPr>
              <a:defRPr/>
            </a:pPr>
            <a:r>
              <a:rPr lang="en-US" sz="1800" b="0" dirty="0">
                <a:latin typeface="Chalkboard"/>
                <a:ea typeface="ＭＳ Ｐゴシック" charset="0"/>
                <a:cs typeface="Chalkboard"/>
              </a:rPr>
              <a:t>Di Mauro et al 17, </a:t>
            </a:r>
          </a:p>
          <a:p>
            <a:pPr>
              <a:defRPr/>
            </a:pPr>
            <a:r>
              <a:rPr lang="en-US" sz="1800" b="0" dirty="0">
                <a:latin typeface="Chalkboard"/>
                <a:ea typeface="ＭＳ Ｐゴシック" charset="0"/>
                <a:cs typeface="Chalkboard"/>
              </a:rPr>
              <a:t>EA &amp; </a:t>
            </a:r>
            <a:r>
              <a:rPr lang="en-US" sz="1800" b="0" dirty="0" err="1">
                <a:latin typeface="Chalkboard"/>
                <a:ea typeface="ＭＳ Ｐゴシック" charset="0"/>
                <a:cs typeface="Chalkboard"/>
              </a:rPr>
              <a:t>Blasi</a:t>
            </a:r>
            <a:r>
              <a:rPr lang="en-US" sz="1800" b="0" dirty="0">
                <a:latin typeface="Chalkboard"/>
                <a:ea typeface="ＭＳ Ｐゴシック" charset="0"/>
                <a:cs typeface="Chalkboard"/>
              </a:rPr>
              <a:t> 17)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44D02A9-FD55-E245-9004-00ACD85093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5AD8A6-AB6D-2840-8202-B676F20BA8E8}" type="slidenum">
              <a:rPr lang="en-US" altLang="it-IT" smtClean="0"/>
              <a:pPr/>
              <a:t>30</a:t>
            </a:fld>
            <a:endParaRPr lang="en-US" altLang="it-IT"/>
          </a:p>
        </p:txBody>
      </p:sp>
    </p:spTree>
  </p:cSld>
  <p:clrMapOvr>
    <a:masterClrMapping/>
  </p:clrMapOvr>
  <p:transition spd="slow"/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7384" name="Group 40">
            <a:extLst>
              <a:ext uri="{FF2B5EF4-FFF2-40B4-BE49-F238E27FC236}">
                <a16:creationId xmlns:a16="http://schemas.microsoft.com/office/drawing/2014/main" id="{3286142F-D4D8-1547-9198-D3EA21A3FCDE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5105400" y="663575"/>
            <a:ext cx="3998913" cy="2917825"/>
            <a:chOff x="0" y="1265"/>
            <a:chExt cx="3500" cy="2554"/>
          </a:xfrm>
        </p:grpSpPr>
        <p:pic>
          <p:nvPicPr>
            <p:cNvPr id="57385" name="Picture 41">
              <a:extLst>
                <a:ext uri="{FF2B5EF4-FFF2-40B4-BE49-F238E27FC236}">
                  <a16:creationId xmlns:a16="http://schemas.microsoft.com/office/drawing/2014/main" id="{4724BE7D-6E49-A247-ACD3-ABA68D257C7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1265"/>
              <a:ext cx="3500" cy="25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</p:pic>
        <p:sp>
          <p:nvSpPr>
            <p:cNvPr id="56331" name="Arc 42">
              <a:extLst>
                <a:ext uri="{FF2B5EF4-FFF2-40B4-BE49-F238E27FC236}">
                  <a16:creationId xmlns:a16="http://schemas.microsoft.com/office/drawing/2014/main" id="{0205C971-511A-8C4F-A324-8045A6FA9BF5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1632" y="1859"/>
              <a:ext cx="633" cy="619"/>
            </a:xfrm>
            <a:custGeom>
              <a:avLst/>
              <a:gdLst>
                <a:gd name="T0" fmla="*/ 0 w 20358"/>
                <a:gd name="T1" fmla="*/ 0 h 21450"/>
                <a:gd name="T2" fmla="*/ 1 w 20358"/>
                <a:gd name="T3" fmla="*/ 0 h 21450"/>
                <a:gd name="T4" fmla="*/ 0 w 20358"/>
                <a:gd name="T5" fmla="*/ 1 h 2145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0358" h="21450" fill="none" extrusionOk="0">
                  <a:moveTo>
                    <a:pt x="2536" y="-1"/>
                  </a:moveTo>
                  <a:cubicBezTo>
                    <a:pt x="10702" y="964"/>
                    <a:pt x="17611" y="6483"/>
                    <a:pt x="20358" y="14233"/>
                  </a:cubicBezTo>
                </a:path>
                <a:path w="20358" h="21450" stroke="0" extrusionOk="0">
                  <a:moveTo>
                    <a:pt x="2536" y="-1"/>
                  </a:moveTo>
                  <a:cubicBezTo>
                    <a:pt x="10702" y="964"/>
                    <a:pt x="17611" y="6483"/>
                    <a:pt x="20358" y="14233"/>
                  </a:cubicBezTo>
                  <a:lnTo>
                    <a:pt x="0" y="21450"/>
                  </a:lnTo>
                  <a:lnTo>
                    <a:pt x="2536" y="-1"/>
                  </a:lnTo>
                  <a:close/>
                </a:path>
              </a:pathLst>
            </a:custGeom>
            <a:noFill/>
            <a:ln w="19050">
              <a:solidFill>
                <a:srgbClr val="FF0000"/>
              </a:solidFill>
              <a:round/>
              <a:headEnd type="arrow" w="med" len="med"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56332" name="Rectangle 43">
              <a:extLst>
                <a:ext uri="{FF2B5EF4-FFF2-40B4-BE49-F238E27FC236}">
                  <a16:creationId xmlns:a16="http://schemas.microsoft.com/office/drawing/2014/main" id="{2C0BF61D-EB98-8144-A73E-538EEFD0C928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2016" y="1728"/>
              <a:ext cx="329" cy="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 b="1">
                  <a:solidFill>
                    <a:schemeClr val="tx1"/>
                  </a:solidFill>
                  <a:latin typeface="Brush Script MT Italic" panose="03060802040406070304" pitchFamily="66" charset="77"/>
                  <a:ea typeface="ＭＳ Ｐゴシック" panose="020B0600070205080204" pitchFamily="34" charset="-128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Brush Script MT Italic" panose="03060802040406070304" pitchFamily="66" charset="77"/>
                  <a:ea typeface="ＭＳ Ｐゴシック" panose="020B0600070205080204" pitchFamily="34" charset="-128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Brush Script MT Italic" panose="03060802040406070304" pitchFamily="66" charset="77"/>
                  <a:ea typeface="ＭＳ Ｐゴシック" panose="020B0600070205080204" pitchFamily="34" charset="-128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Brush Script MT Italic" panose="03060802040406070304" pitchFamily="66" charset="77"/>
                  <a:ea typeface="ＭＳ Ｐゴシック" panose="020B0600070205080204" pitchFamily="34" charset="-128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Brush Script MT Italic" panose="03060802040406070304" pitchFamily="66" charset="77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Brush Script MT Italic" panose="03060802040406070304" pitchFamily="66" charset="77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Brush Script MT Italic" panose="03060802040406070304" pitchFamily="66" charset="77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Brush Script MT Italic" panose="03060802040406070304" pitchFamily="66" charset="77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Brush Script MT Italic" panose="03060802040406070304" pitchFamily="66" charset="77"/>
                  <a:ea typeface="ＭＳ Ｐゴシック" panose="020B0600070205080204" pitchFamily="34" charset="-128"/>
                </a:defRPr>
              </a:lvl9pPr>
            </a:lstStyle>
            <a:p>
              <a:r>
                <a:rPr lang="en-US" altLang="it-IT">
                  <a:solidFill>
                    <a:srgbClr val="D5272E"/>
                  </a:solidFill>
                  <a:sym typeface="Symbol" pitchFamily="2" charset="2"/>
                </a:rPr>
                <a:t></a:t>
              </a:r>
              <a:endParaRPr lang="en-US" altLang="it-IT">
                <a:solidFill>
                  <a:schemeClr val="accent2"/>
                </a:solidFill>
              </a:endParaRPr>
            </a:p>
          </p:txBody>
        </p:sp>
      </p:grpSp>
      <p:sp>
        <p:nvSpPr>
          <p:cNvPr id="15362" name="Title 1">
            <a:extLst>
              <a:ext uri="{FF2B5EF4-FFF2-40B4-BE49-F238E27FC236}">
                <a16:creationId xmlns:a16="http://schemas.microsoft.com/office/drawing/2014/main" id="{45F90B63-E7C3-3640-91B4-DD6FBD3BE0D0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0" y="44450"/>
            <a:ext cx="9144000" cy="688975"/>
          </a:xfrm>
        </p:spPr>
        <p:txBody>
          <a:bodyPr/>
          <a:lstStyle/>
          <a:p>
            <a:pPr eaLnBrk="1" hangingPunct="1">
              <a:defRPr/>
            </a:pPr>
            <a:r>
              <a:rPr lang="en-US" sz="4000" dirty="0">
                <a:solidFill>
                  <a:srgbClr val="CB1822"/>
                </a:solidFill>
                <a:latin typeface="Chalkduster"/>
                <a:ea typeface="ＭＳ Ｐゴシック" charset="0"/>
                <a:cs typeface="Chalkduster"/>
              </a:rPr>
              <a:t>PULSARS AND THEIR NEBULAE</a:t>
            </a:r>
            <a:endParaRPr lang="en-US" sz="4000" dirty="0">
              <a:solidFill>
                <a:srgbClr val="000000"/>
              </a:solidFill>
              <a:latin typeface="Chalkduster"/>
              <a:ea typeface="ＭＳ Ｐゴシック" charset="0"/>
              <a:cs typeface="Chalkduster"/>
            </a:endParaRPr>
          </a:p>
        </p:txBody>
      </p:sp>
      <p:sp>
        <p:nvSpPr>
          <p:cNvPr id="57388" name="Rectangle 44">
            <a:extLst>
              <a:ext uri="{FF2B5EF4-FFF2-40B4-BE49-F238E27FC236}">
                <a16:creationId xmlns:a16="http://schemas.microsoft.com/office/drawing/2014/main" id="{A99FED90-1754-B64B-BE50-FD625048385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4625" y="669925"/>
            <a:ext cx="3559175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 b="1">
                <a:solidFill>
                  <a:schemeClr val="tx1"/>
                </a:solidFill>
                <a:latin typeface="Brush Script MT Italic" panose="03060802040406070304" pitchFamily="66" charset="77"/>
                <a:ea typeface="ＭＳ Ｐゴシック" panose="020B0600070205080204" pitchFamily="34" charset="-128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Brush Script MT Italic" panose="03060802040406070304" pitchFamily="66" charset="77"/>
                <a:ea typeface="ＭＳ Ｐゴシック" panose="020B0600070205080204" pitchFamily="34" charset="-128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Brush Script MT Italic" panose="03060802040406070304" pitchFamily="66" charset="77"/>
                <a:ea typeface="ＭＳ Ｐゴシック" panose="020B0600070205080204" pitchFamily="34" charset="-128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Brush Script MT Italic" panose="03060802040406070304" pitchFamily="66" charset="77"/>
                <a:ea typeface="ＭＳ Ｐゴシック" panose="020B0600070205080204" pitchFamily="34" charset="-128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Brush Script MT Italic" panose="03060802040406070304" pitchFamily="66" charset="77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Brush Script MT Italic" panose="03060802040406070304" pitchFamily="66" charset="77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Brush Script MT Italic" panose="03060802040406070304" pitchFamily="66" charset="77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Brush Script MT Italic" panose="03060802040406070304" pitchFamily="66" charset="77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Brush Script MT Italic" panose="03060802040406070304" pitchFamily="66" charset="77"/>
                <a:ea typeface="ＭＳ Ｐゴシック" panose="020B0600070205080204" pitchFamily="34" charset="-128"/>
              </a:defRPr>
            </a:lvl9pPr>
          </a:lstStyle>
          <a:p>
            <a:r>
              <a:rPr lang="en-US" altLang="it-IT">
                <a:latin typeface="Chalkboard Bold" panose="03050602040202020205" pitchFamily="66" charset="77"/>
              </a:rPr>
              <a:t>EXCELLENT FACTORIES OF </a:t>
            </a:r>
          </a:p>
          <a:p>
            <a:r>
              <a:rPr lang="en-US" altLang="it-IT">
                <a:latin typeface="Chalkboard Bold" panose="03050602040202020205" pitchFamily="66" charset="77"/>
              </a:rPr>
              <a:t>LEPTONIC ANTIMATTER</a:t>
            </a:r>
            <a:endParaRPr lang="en-US" altLang="it-IT"/>
          </a:p>
        </p:txBody>
      </p:sp>
      <p:pic>
        <p:nvPicPr>
          <p:cNvPr id="57392" name="Picture 48">
            <a:extLst>
              <a:ext uri="{FF2B5EF4-FFF2-40B4-BE49-F238E27FC236}">
                <a16:creationId xmlns:a16="http://schemas.microsoft.com/office/drawing/2014/main" id="{A2302DF5-8788-4840-91ED-A78AC9662F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3981450"/>
            <a:ext cx="3178175" cy="287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pic>
        <p:nvPicPr>
          <p:cNvPr id="56325" name="Picture 62" descr="Plerion">
            <a:extLst>
              <a:ext uri="{FF2B5EF4-FFF2-40B4-BE49-F238E27FC236}">
                <a16:creationId xmlns:a16="http://schemas.microsoft.com/office/drawing/2014/main" id="{77F82161-98D4-9C46-A1C1-E97A1C1E63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72150" y="3557588"/>
            <a:ext cx="3371850" cy="3300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6326" name="Rectangle 63">
            <a:extLst>
              <a:ext uri="{FF2B5EF4-FFF2-40B4-BE49-F238E27FC236}">
                <a16:creationId xmlns:a16="http://schemas.microsoft.com/office/drawing/2014/main" id="{EFFED54C-DD09-C049-BD8E-03641D86F2EE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200" y="1568450"/>
            <a:ext cx="3997325" cy="1250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 b="1">
                <a:solidFill>
                  <a:schemeClr val="tx1"/>
                </a:solidFill>
                <a:latin typeface="Brush Script MT Italic" panose="03060802040406070304" pitchFamily="66" charset="77"/>
                <a:ea typeface="ＭＳ Ｐゴシック" panose="020B0600070205080204" pitchFamily="34" charset="-128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Brush Script MT Italic" panose="03060802040406070304" pitchFamily="66" charset="77"/>
                <a:ea typeface="ＭＳ Ｐゴシック" panose="020B0600070205080204" pitchFamily="34" charset="-128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Brush Script MT Italic" panose="03060802040406070304" pitchFamily="66" charset="77"/>
                <a:ea typeface="ＭＳ Ｐゴシック" panose="020B0600070205080204" pitchFamily="34" charset="-128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Brush Script MT Italic" panose="03060802040406070304" pitchFamily="66" charset="77"/>
                <a:ea typeface="ＭＳ Ｐゴシック" panose="020B0600070205080204" pitchFamily="34" charset="-128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Brush Script MT Italic" panose="03060802040406070304" pitchFamily="66" charset="77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Brush Script MT Italic" panose="03060802040406070304" pitchFamily="66" charset="77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Brush Script MT Italic" panose="03060802040406070304" pitchFamily="66" charset="77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Brush Script MT Italic" panose="03060802040406070304" pitchFamily="66" charset="77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Brush Script MT Italic" panose="03060802040406070304" pitchFamily="66" charset="77"/>
                <a:ea typeface="ＭＳ Ｐゴシック" panose="020B0600070205080204" pitchFamily="34" charset="-128"/>
              </a:defRPr>
            </a:lvl9pPr>
          </a:lstStyle>
          <a:p>
            <a:r>
              <a:rPr lang="en-US" altLang="it-IT">
                <a:solidFill>
                  <a:schemeClr val="accent2"/>
                </a:solidFill>
                <a:latin typeface="Chalkboard Bold" panose="03050602040202020205" pitchFamily="66" charset="77"/>
              </a:rPr>
              <a:t>IMMEDIATELY SUGGESTED AS </a:t>
            </a:r>
          </a:p>
          <a:p>
            <a:r>
              <a:rPr lang="en-US" altLang="it-IT">
                <a:solidFill>
                  <a:schemeClr val="accent2"/>
                </a:solidFill>
                <a:latin typeface="Chalkboard Bold" panose="03050602040202020205" pitchFamily="66" charset="77"/>
              </a:rPr>
              <a:t>THE SOURCES OF e</a:t>
            </a:r>
            <a:r>
              <a:rPr lang="en-US" altLang="it-IT" baseline="30000">
                <a:solidFill>
                  <a:schemeClr val="accent2"/>
                </a:solidFill>
                <a:latin typeface="Chalkboard Bold" panose="03050602040202020205" pitchFamily="66" charset="77"/>
              </a:rPr>
              <a:t>+</a:t>
            </a:r>
            <a:r>
              <a:rPr lang="en-US" altLang="it-IT">
                <a:solidFill>
                  <a:schemeClr val="accent2"/>
                </a:solidFill>
                <a:latin typeface="Chalkboard Bold" panose="03050602040202020205" pitchFamily="66" charset="77"/>
              </a:rPr>
              <a:t> EXCESS</a:t>
            </a:r>
            <a:r>
              <a:rPr lang="en-US" altLang="it-IT">
                <a:latin typeface="Chalkboard Bold" panose="03050602040202020205" pitchFamily="66" charset="77"/>
              </a:rPr>
              <a:t> </a:t>
            </a:r>
          </a:p>
          <a:p>
            <a:r>
              <a:rPr lang="en-US" altLang="it-IT" sz="1600">
                <a:latin typeface="Chalkboard" panose="03050602040202020205" pitchFamily="66" charset="77"/>
              </a:rPr>
              <a:t>(e.g. Hooper, Blasi, Serpico 08, </a:t>
            </a:r>
          </a:p>
          <a:p>
            <a:r>
              <a:rPr lang="en-US" altLang="it-IT" sz="1600">
                <a:latin typeface="Chalkboard" panose="03050602040202020205" pitchFamily="66" charset="77"/>
              </a:rPr>
              <a:t>Grasso et al 09, Heyl et al 10)</a:t>
            </a:r>
          </a:p>
        </p:txBody>
      </p:sp>
      <p:pic>
        <p:nvPicPr>
          <p:cNvPr id="56327" name="Picture 64" descr="b1509_xray_radio">
            <a:extLst>
              <a:ext uri="{FF2B5EF4-FFF2-40B4-BE49-F238E27FC236}">
                <a16:creationId xmlns:a16="http://schemas.microsoft.com/office/drawing/2014/main" id="{8440CCA1-7456-8848-8A3A-2E4D654224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9813" y="4325938"/>
            <a:ext cx="1982787" cy="2532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6328" name="Rectangle 66">
            <a:extLst>
              <a:ext uri="{FF2B5EF4-FFF2-40B4-BE49-F238E27FC236}">
                <a16:creationId xmlns:a16="http://schemas.microsoft.com/office/drawing/2014/main" id="{1E87DFCF-0E82-6343-8341-B7409E6CD2B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1925" y="2971800"/>
            <a:ext cx="49530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 b="1">
                <a:solidFill>
                  <a:schemeClr val="tx1"/>
                </a:solidFill>
                <a:latin typeface="Brush Script MT Italic" panose="03060802040406070304" pitchFamily="66" charset="77"/>
                <a:ea typeface="ＭＳ Ｐゴシック" panose="020B0600070205080204" pitchFamily="34" charset="-128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Brush Script MT Italic" panose="03060802040406070304" pitchFamily="66" charset="77"/>
                <a:ea typeface="ＭＳ Ｐゴシック" panose="020B0600070205080204" pitchFamily="34" charset="-128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Brush Script MT Italic" panose="03060802040406070304" pitchFamily="66" charset="77"/>
                <a:ea typeface="ＭＳ Ｐゴシック" panose="020B0600070205080204" pitchFamily="34" charset="-128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Brush Script MT Italic" panose="03060802040406070304" pitchFamily="66" charset="77"/>
                <a:ea typeface="ＭＳ Ｐゴシック" panose="020B0600070205080204" pitchFamily="34" charset="-128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Brush Script MT Italic" panose="03060802040406070304" pitchFamily="66" charset="77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Brush Script MT Italic" panose="03060802040406070304" pitchFamily="66" charset="77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Brush Script MT Italic" panose="03060802040406070304" pitchFamily="66" charset="77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Brush Script MT Italic" panose="03060802040406070304" pitchFamily="66" charset="77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Brush Script MT Italic" panose="03060802040406070304" pitchFamily="66" charset="77"/>
                <a:ea typeface="ＭＳ Ｐゴシック" panose="020B0600070205080204" pitchFamily="34" charset="-128"/>
              </a:defRPr>
            </a:lvl9pPr>
          </a:lstStyle>
          <a:p>
            <a:pPr algn="r"/>
            <a:r>
              <a:rPr lang="en-US" altLang="it-IT">
                <a:solidFill>
                  <a:srgbClr val="F51A26"/>
                </a:solidFill>
                <a:latin typeface="Chalkboard Bold" panose="03050602040202020205" pitchFamily="66" charset="77"/>
              </a:rPr>
              <a:t>MOST ROTATIONAL ENERGY ENDS UP </a:t>
            </a:r>
          </a:p>
          <a:p>
            <a:pPr algn="r"/>
            <a:r>
              <a:rPr lang="en-US" altLang="it-IT">
                <a:solidFill>
                  <a:srgbClr val="F51A26"/>
                </a:solidFill>
                <a:latin typeface="Chalkboard Bold" panose="03050602040202020205" pitchFamily="66" charset="77"/>
              </a:rPr>
              <a:t>IN PAIR WIND</a:t>
            </a:r>
            <a:r>
              <a:rPr lang="en-US" altLang="it-IT"/>
              <a:t> </a:t>
            </a:r>
          </a:p>
        </p:txBody>
      </p:sp>
      <p:pic>
        <p:nvPicPr>
          <p:cNvPr id="56329" name="Picture 69" descr="3c58RadioCom">
            <a:extLst>
              <a:ext uri="{FF2B5EF4-FFF2-40B4-BE49-F238E27FC236}">
                <a16:creationId xmlns:a16="http://schemas.microsoft.com/office/drawing/2014/main" id="{DCB810FB-A034-494E-BEA3-D61EFE5BC6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276600"/>
            <a:ext cx="3016250" cy="1335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388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3" name="Rectangle 2">
            <a:extLst>
              <a:ext uri="{FF2B5EF4-FFF2-40B4-BE49-F238E27FC236}">
                <a16:creationId xmlns:a16="http://schemas.microsoft.com/office/drawing/2014/main" id="{1C8D88E4-2DA6-0B42-9513-D52022AB6D8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28600" y="44450"/>
            <a:ext cx="8534400" cy="615950"/>
          </a:xfrm>
        </p:spPr>
        <p:txBody>
          <a:bodyPr/>
          <a:lstStyle/>
          <a:p>
            <a:pPr eaLnBrk="1" hangingPunct="1">
              <a:defRPr/>
            </a:pPr>
            <a:r>
              <a:rPr lang="en-US" sz="4000" dirty="0">
                <a:solidFill>
                  <a:srgbClr val="960D22"/>
                </a:solidFill>
                <a:latin typeface="Chalkduster" charset="0"/>
                <a:ea typeface="ＭＳ Ｐゴシック" charset="0"/>
                <a:cs typeface="Chalkduster" charset="0"/>
              </a:rPr>
              <a:t>PULSAR BOW SHOCK NEBULAE</a:t>
            </a:r>
            <a:endParaRPr lang="en-US" dirty="0">
              <a:latin typeface="Chalkduster" charset="0"/>
              <a:ea typeface="ＭＳ Ｐゴシック" charset="0"/>
              <a:cs typeface="Chalkduster" charset="0"/>
            </a:endParaRPr>
          </a:p>
        </p:txBody>
      </p:sp>
      <p:pic>
        <p:nvPicPr>
          <p:cNvPr id="16387" name="Picture 3">
            <a:extLst>
              <a:ext uri="{FF2B5EF4-FFF2-40B4-BE49-F238E27FC236}">
                <a16:creationId xmlns:a16="http://schemas.microsoft.com/office/drawing/2014/main" id="{5B311C2F-9F26-E54D-A665-F3057A0047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288" y="3276600"/>
            <a:ext cx="5280026" cy="2486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pic>
        <p:nvPicPr>
          <p:cNvPr id="16388" name="Picture 4">
            <a:extLst>
              <a:ext uri="{FF2B5EF4-FFF2-40B4-BE49-F238E27FC236}">
                <a16:creationId xmlns:a16="http://schemas.microsoft.com/office/drawing/2014/main" id="{5040AB65-F8A7-7747-AF45-859341D124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825" y="762000"/>
            <a:ext cx="4067175" cy="3600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grpSp>
        <p:nvGrpSpPr>
          <p:cNvPr id="58372" name="Group 5">
            <a:extLst>
              <a:ext uri="{FF2B5EF4-FFF2-40B4-BE49-F238E27FC236}">
                <a16:creationId xmlns:a16="http://schemas.microsoft.com/office/drawing/2014/main" id="{B2BA26FA-1D22-7F49-971F-1BB5155F0605}"/>
              </a:ext>
            </a:extLst>
          </p:cNvPr>
          <p:cNvGrpSpPr>
            <a:grpSpLocks/>
          </p:cNvGrpSpPr>
          <p:nvPr/>
        </p:nvGrpSpPr>
        <p:grpSpPr bwMode="auto">
          <a:xfrm>
            <a:off x="0" y="685800"/>
            <a:ext cx="5081588" cy="2590800"/>
            <a:chOff x="187" y="528"/>
            <a:chExt cx="3201" cy="1632"/>
          </a:xfrm>
        </p:grpSpPr>
        <p:pic>
          <p:nvPicPr>
            <p:cNvPr id="16390" name="Picture 6">
              <a:extLst>
                <a:ext uri="{FF2B5EF4-FFF2-40B4-BE49-F238E27FC236}">
                  <a16:creationId xmlns:a16="http://schemas.microsoft.com/office/drawing/2014/main" id="{AC476224-807B-0343-9D1E-70353A46E36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7" y="571"/>
              <a:ext cx="3201" cy="158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</p:pic>
        <p:sp>
          <p:nvSpPr>
            <p:cNvPr id="16391" name="Rectangle 7">
              <a:extLst>
                <a:ext uri="{FF2B5EF4-FFF2-40B4-BE49-F238E27FC236}">
                  <a16:creationId xmlns:a16="http://schemas.microsoft.com/office/drawing/2014/main" id="{31075588-82C7-FF49-9BF4-6DCB0AA981D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8" y="528"/>
              <a:ext cx="1168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>
              <a:spAutoFit/>
            </a:bodyPr>
            <a:lstStyle/>
            <a:p>
              <a:pPr>
                <a:defRPr/>
              </a:pPr>
              <a:r>
                <a:rPr lang="en-US" sz="1800">
                  <a:solidFill>
                    <a:srgbClr val="D0E026"/>
                  </a:solidFill>
                  <a:latin typeface="Chalkboard" charset="0"/>
                  <a:ea typeface="ＭＳ Ｐゴシック" charset="0"/>
                  <a:cs typeface="ＭＳ Ｐゴシック" charset="0"/>
                </a:rPr>
                <a:t>MOUSE NEBULA</a:t>
              </a:r>
            </a:p>
          </p:txBody>
        </p:sp>
        <p:sp>
          <p:nvSpPr>
            <p:cNvPr id="16392" name="Rectangle 8">
              <a:extLst>
                <a:ext uri="{FF2B5EF4-FFF2-40B4-BE49-F238E27FC236}">
                  <a16:creationId xmlns:a16="http://schemas.microsoft.com/office/drawing/2014/main" id="{8DD1A88F-FA77-AA47-A6AD-A91F105669F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2" y="1929"/>
              <a:ext cx="1271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>
              <a:spAutoFit/>
            </a:bodyPr>
            <a:lstStyle/>
            <a:p>
              <a:pPr>
                <a:defRPr/>
              </a:pPr>
              <a:r>
                <a:rPr lang="en-US" sz="1800">
                  <a:solidFill>
                    <a:srgbClr val="D0E026"/>
                  </a:solidFill>
                  <a:latin typeface="Chalkboard" charset="0"/>
                  <a:ea typeface="ＭＳ Ｐゴシック" charset="0"/>
                  <a:cs typeface="ＭＳ Ｐゴシック" charset="0"/>
                </a:rPr>
                <a:t>Gaensler et al 04</a:t>
              </a:r>
            </a:p>
          </p:txBody>
        </p:sp>
      </p:grpSp>
      <p:sp>
        <p:nvSpPr>
          <p:cNvPr id="16393" name="Rectangle 9">
            <a:extLst>
              <a:ext uri="{FF2B5EF4-FFF2-40B4-BE49-F238E27FC236}">
                <a16:creationId xmlns:a16="http://schemas.microsoft.com/office/drawing/2014/main" id="{809BA551-836D-9B4B-9F52-4AEBD4CB983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96063" y="1050925"/>
            <a:ext cx="2106612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0000" tIns="46800" rIns="90000" bIns="46800" anchor="ctr">
            <a:spAutoFit/>
          </a:bodyPr>
          <a:lstStyle/>
          <a:p>
            <a:pPr>
              <a:defRPr/>
            </a:pPr>
            <a:r>
              <a:rPr lang="en-US">
                <a:solidFill>
                  <a:srgbClr val="D0E026"/>
                </a:solidFill>
                <a:latin typeface="Chalkboard" charset="0"/>
                <a:ea typeface="ＭＳ Ｐゴシック" charset="0"/>
                <a:cs typeface="ＭＳ Ｐゴシック" charset="0"/>
              </a:rPr>
              <a:t>GUITAR NEBULA</a:t>
            </a:r>
            <a:endParaRPr lang="en-US">
              <a:latin typeface="Chalkboard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6394" name="Rectangle 10">
            <a:extLst>
              <a:ext uri="{FF2B5EF4-FFF2-40B4-BE49-F238E27FC236}">
                <a16:creationId xmlns:a16="http://schemas.microsoft.com/office/drawing/2014/main" id="{02915D38-73DA-CF49-A0A3-F9ECAFA21FB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3429000"/>
            <a:ext cx="36322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0000" tIns="46800" rIns="90000" bIns="46800" anchor="ctr">
            <a:spAutoFit/>
          </a:bodyPr>
          <a:lstStyle/>
          <a:p>
            <a:pPr>
              <a:defRPr/>
            </a:pPr>
            <a:r>
              <a:rPr lang="en-US" sz="1800">
                <a:solidFill>
                  <a:srgbClr val="D0E026"/>
                </a:solidFill>
                <a:latin typeface="Chalkboard" charset="0"/>
                <a:ea typeface="ＭＳ Ｐゴシック" charset="0"/>
                <a:cs typeface="ＭＳ Ｐゴシック" charset="0"/>
              </a:rPr>
              <a:t>Bucciantini, Amato, Del Zanna 05</a:t>
            </a:r>
          </a:p>
        </p:txBody>
      </p:sp>
      <p:sp>
        <p:nvSpPr>
          <p:cNvPr id="16395" name="Rectangle 11">
            <a:extLst>
              <a:ext uri="{FF2B5EF4-FFF2-40B4-BE49-F238E27FC236}">
                <a16:creationId xmlns:a16="http://schemas.microsoft.com/office/drawing/2014/main" id="{2FDFAD12-343A-C84F-84A4-B83D08D3723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463" y="5659438"/>
            <a:ext cx="3890962" cy="1192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0000" tIns="46800" rIns="90000" bIns="46800" anchor="ctr">
            <a:spAutoFit/>
          </a:bodyPr>
          <a:lstStyle>
            <a:lvl1pPr>
              <a:defRPr sz="2000" b="1">
                <a:solidFill>
                  <a:schemeClr val="tx1"/>
                </a:solidFill>
                <a:latin typeface="Brush Script MT Italic" panose="03060802040406070304" pitchFamily="66" charset="77"/>
                <a:ea typeface="ＭＳ Ｐゴシック" panose="020B0600070205080204" pitchFamily="34" charset="-128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Brush Script MT Italic" panose="03060802040406070304" pitchFamily="66" charset="77"/>
                <a:ea typeface="ＭＳ Ｐゴシック" panose="020B0600070205080204" pitchFamily="34" charset="-128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Brush Script MT Italic" panose="03060802040406070304" pitchFamily="66" charset="77"/>
                <a:ea typeface="ＭＳ Ｐゴシック" panose="020B0600070205080204" pitchFamily="34" charset="-128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Brush Script MT Italic" panose="03060802040406070304" pitchFamily="66" charset="77"/>
                <a:ea typeface="ＭＳ Ｐゴシック" panose="020B0600070205080204" pitchFamily="34" charset="-128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Brush Script MT Italic" panose="03060802040406070304" pitchFamily="66" charset="77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Brush Script MT Italic" panose="03060802040406070304" pitchFamily="66" charset="77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Brush Script MT Italic" panose="03060802040406070304" pitchFamily="66" charset="77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Brush Script MT Italic" panose="03060802040406070304" pitchFamily="66" charset="77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Brush Script MT Italic" panose="03060802040406070304" pitchFamily="66" charset="77"/>
                <a:ea typeface="ＭＳ Ｐゴシック" panose="020B0600070205080204" pitchFamily="34" charset="-128"/>
              </a:defRPr>
            </a:lvl9pPr>
          </a:lstStyle>
          <a:p>
            <a:pPr algn="l">
              <a:lnSpc>
                <a:spcPct val="120000"/>
              </a:lnSpc>
            </a:pPr>
            <a:r>
              <a:rPr lang="en-US" altLang="it-IT">
                <a:latin typeface="Chalkboard Bold" panose="03050602040202020205" pitchFamily="66" charset="77"/>
              </a:rPr>
              <a:t>MAIN UNKNOWN</a:t>
            </a:r>
            <a:r>
              <a:rPr lang="en-US" altLang="it-IT">
                <a:latin typeface="Chalkboard" panose="03050602040202020205" pitchFamily="66" charset="77"/>
              </a:rPr>
              <a:t>: HOW MUCH </a:t>
            </a:r>
          </a:p>
          <a:p>
            <a:pPr algn="l">
              <a:lnSpc>
                <a:spcPct val="120000"/>
              </a:lnSpc>
            </a:pPr>
            <a:r>
              <a:rPr lang="en-US" altLang="it-IT">
                <a:latin typeface="Chalkboard" panose="03050602040202020205" pitchFamily="66" charset="77"/>
              </a:rPr>
              <a:t>ENERGY IS LEFT IN PAIRS AT </a:t>
            </a:r>
          </a:p>
          <a:p>
            <a:pPr algn="l">
              <a:lnSpc>
                <a:spcPct val="120000"/>
              </a:lnSpc>
            </a:pPr>
            <a:r>
              <a:rPr lang="en-US" altLang="it-IT">
                <a:latin typeface="Chalkboard" panose="03050602040202020205" pitchFamily="66" charset="77"/>
              </a:rPr>
              <a:t>ESCAPE, t≈20000yr. </a:t>
            </a:r>
          </a:p>
        </p:txBody>
      </p:sp>
      <p:grpSp>
        <p:nvGrpSpPr>
          <p:cNvPr id="16396" name="Group 12">
            <a:extLst>
              <a:ext uri="{FF2B5EF4-FFF2-40B4-BE49-F238E27FC236}">
                <a16:creationId xmlns:a16="http://schemas.microsoft.com/office/drawing/2014/main" id="{840DF604-323A-E246-AE67-5C549F061B9B}"/>
              </a:ext>
            </a:extLst>
          </p:cNvPr>
          <p:cNvGrpSpPr>
            <a:grpSpLocks/>
          </p:cNvGrpSpPr>
          <p:nvPr/>
        </p:nvGrpSpPr>
        <p:grpSpPr bwMode="auto">
          <a:xfrm>
            <a:off x="41275" y="5764213"/>
            <a:ext cx="9067800" cy="1049337"/>
            <a:chOff x="26" y="3631"/>
            <a:chExt cx="5712" cy="661"/>
          </a:xfrm>
        </p:grpSpPr>
        <p:sp>
          <p:nvSpPr>
            <p:cNvPr id="16397" name="Rectangle 13">
              <a:extLst>
                <a:ext uri="{FF2B5EF4-FFF2-40B4-BE49-F238E27FC236}">
                  <a16:creationId xmlns:a16="http://schemas.microsoft.com/office/drawing/2014/main" id="{A8F1D0DF-3379-7840-AAFF-9B65EDF1735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07" y="3714"/>
              <a:ext cx="1128" cy="44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>
              <a:spAutoFit/>
            </a:bodyPr>
            <a:lstStyle/>
            <a:p>
              <a:pPr>
                <a:defRPr/>
              </a:pPr>
              <a:r>
                <a:rPr lang="en-US" dirty="0">
                  <a:latin typeface="Chalkboard" charset="0"/>
                  <a:ea typeface="ＭＳ Ｐゴシック" charset="0"/>
                  <a:cs typeface="ＭＳ Ｐゴシック" charset="0"/>
                </a:rPr>
                <a:t>DEPENDS ON </a:t>
              </a:r>
            </a:p>
            <a:p>
              <a:pPr>
                <a:defRPr/>
              </a:pPr>
              <a:r>
                <a:rPr lang="en-US" dirty="0">
                  <a:latin typeface="Chalkboard" charset="0"/>
                  <a:ea typeface="ＭＳ Ｐゴシック" charset="0"/>
                  <a:cs typeface="ＭＳ Ｐゴシック" charset="0"/>
                </a:rPr>
                <a:t>SPIN-DOWN:</a:t>
              </a:r>
            </a:p>
          </p:txBody>
        </p:sp>
        <p:graphicFrame>
          <p:nvGraphicFramePr>
            <p:cNvPr id="58379" name="Object 14">
              <a:extLst>
                <a:ext uri="{FF2B5EF4-FFF2-40B4-BE49-F238E27FC236}">
                  <a16:creationId xmlns:a16="http://schemas.microsoft.com/office/drawing/2014/main" id="{B8735EF1-6C5C-9448-8951-7608897A6E50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4377" y="3748"/>
            <a:ext cx="1268" cy="29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8449" name="Equation" r:id="rId7" imgW="977900" imgH="228600" progId="Equation.3">
                    <p:embed/>
                  </p:oleObj>
                </mc:Choice>
                <mc:Fallback>
                  <p:oleObj name="Equation" r:id="rId7" imgW="977900" imgH="228600" progId="Equation.3">
                    <p:embed/>
                    <p:pic>
                      <p:nvPicPr>
                        <p:cNvPr id="0" name="Object 1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377" y="3748"/>
                          <a:ext cx="1268" cy="29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>
                                    <a:alpha val="74997"/>
                                  </a:srgb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6400" name="Rectangle 16">
              <a:extLst>
                <a:ext uri="{FF2B5EF4-FFF2-40B4-BE49-F238E27FC236}">
                  <a16:creationId xmlns:a16="http://schemas.microsoft.com/office/drawing/2014/main" id="{3BC867F0-9D02-DE45-AD65-4B1424415D7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" y="3631"/>
              <a:ext cx="5712" cy="661"/>
            </a:xfrm>
            <a:prstGeom prst="rect">
              <a:avLst/>
            </a:prstGeom>
            <a:noFill/>
            <a:ln w="38100">
              <a:solidFill>
                <a:srgbClr val="333399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90000" tIns="46800" rIns="90000" bIns="46800" anchor="ctr">
              <a:spAutoFit/>
            </a:bodyPr>
            <a:lstStyle/>
            <a:p>
              <a:pPr>
                <a:defRPr/>
              </a:pPr>
              <a:endParaRPr lang="en-US">
                <a:latin typeface="Brush Script MT Italic" charset="0"/>
                <a:ea typeface="ＭＳ Ｐゴシック" charset="0"/>
                <a:cs typeface="ＭＳ Ｐゴシック" charset="0"/>
              </a:endParaRPr>
            </a:p>
          </p:txBody>
        </p:sp>
      </p:grpSp>
      <p:sp>
        <p:nvSpPr>
          <p:cNvPr id="58377" name="TextBox 1">
            <a:extLst>
              <a:ext uri="{FF2B5EF4-FFF2-40B4-BE49-F238E27FC236}">
                <a16:creationId xmlns:a16="http://schemas.microsoft.com/office/drawing/2014/main" id="{9FEFDFC0-91FC-934A-BDED-35B1267C250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18225" y="4437063"/>
            <a:ext cx="212725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 b="1">
                <a:solidFill>
                  <a:schemeClr val="tx1"/>
                </a:solidFill>
                <a:latin typeface="Brush Script MT Italic" panose="03060802040406070304" pitchFamily="66" charset="77"/>
                <a:ea typeface="ＭＳ Ｐゴシック" panose="020B0600070205080204" pitchFamily="34" charset="-128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Brush Script MT Italic" panose="03060802040406070304" pitchFamily="66" charset="77"/>
                <a:ea typeface="ＭＳ Ｐゴシック" panose="020B0600070205080204" pitchFamily="34" charset="-128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Brush Script MT Italic" panose="03060802040406070304" pitchFamily="66" charset="77"/>
                <a:ea typeface="ＭＳ Ｐゴシック" panose="020B0600070205080204" pitchFamily="34" charset="-128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Brush Script MT Italic" panose="03060802040406070304" pitchFamily="66" charset="77"/>
                <a:ea typeface="ＭＳ Ｐゴシック" panose="020B0600070205080204" pitchFamily="34" charset="-128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Brush Script MT Italic" panose="03060802040406070304" pitchFamily="66" charset="77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Brush Script MT Italic" panose="03060802040406070304" pitchFamily="66" charset="77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Brush Script MT Italic" panose="03060802040406070304" pitchFamily="66" charset="77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Brush Script MT Italic" panose="03060802040406070304" pitchFamily="66" charset="77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Brush Script MT Italic" panose="03060802040406070304" pitchFamily="66" charset="77"/>
                <a:ea typeface="ＭＳ Ｐゴシック" panose="020B0600070205080204" pitchFamily="34" charset="-128"/>
              </a:defRPr>
            </a:lvl9pPr>
          </a:lstStyle>
          <a:p>
            <a:r>
              <a:rPr lang="en-US" altLang="it-IT" sz="1800" b="0">
                <a:latin typeface="Chalkboard" panose="03050602040202020205" pitchFamily="66" charset="77"/>
              </a:rPr>
              <a:t>Bykov, EA, et al 17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D042A50-39F5-084E-99D3-8600E53B9E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8AB5F0-B7A0-AA4A-9627-3A5588440FBA}" type="slidenum">
              <a:rPr lang="en-US" altLang="it-IT" smtClean="0"/>
              <a:pPr/>
              <a:t>32</a:t>
            </a:fld>
            <a:endParaRPr lang="en-US" altLang="it-IT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94" grpId="0"/>
      <p:bldP spid="16395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1" name="Title 1">
            <a:extLst>
              <a:ext uri="{FF2B5EF4-FFF2-40B4-BE49-F238E27FC236}">
                <a16:creationId xmlns:a16="http://schemas.microsoft.com/office/drawing/2014/main" id="{E74F9EAC-8C1C-A64B-A111-FE8F615167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9036050" cy="1268413"/>
          </a:xfrm>
        </p:spPr>
        <p:txBody>
          <a:bodyPr/>
          <a:lstStyle/>
          <a:p>
            <a:pPr algn="r">
              <a:defRPr/>
            </a:pPr>
            <a:r>
              <a:rPr lang="en-US">
                <a:solidFill>
                  <a:srgbClr val="A50808"/>
                </a:solidFill>
                <a:latin typeface="Chalkduster" charset="0"/>
                <a:ea typeface="ＭＳ Ｐゴシック" charset="0"/>
                <a:cs typeface="Chalkduster" charset="0"/>
              </a:rPr>
              <a:t>SNRs AND PSRs IN THE GALAXY</a:t>
            </a:r>
          </a:p>
        </p:txBody>
      </p:sp>
      <p:pic>
        <p:nvPicPr>
          <p:cNvPr id="60418" name="Picture 5" descr="X_Y_PosWithArms.png">
            <a:extLst>
              <a:ext uri="{FF2B5EF4-FFF2-40B4-BE49-F238E27FC236}">
                <a16:creationId xmlns:a16="http://schemas.microsoft.com/office/drawing/2014/main" id="{0D15546C-D0B8-894B-A3A2-CF859BC7784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58" t="7974" r="4231" b="3754"/>
          <a:stretch>
            <a:fillRect/>
          </a:stretch>
        </p:blipFill>
        <p:spPr bwMode="auto">
          <a:xfrm>
            <a:off x="34925" y="549275"/>
            <a:ext cx="4608513" cy="3265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0419" name="TextBox 1">
            <a:extLst>
              <a:ext uri="{FF2B5EF4-FFF2-40B4-BE49-F238E27FC236}">
                <a16:creationId xmlns:a16="http://schemas.microsoft.com/office/drawing/2014/main" id="{50005C0B-6F7A-5744-A3EE-453A5BFB5D8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00563" y="1196975"/>
            <a:ext cx="4438650" cy="2678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 b="1">
                <a:solidFill>
                  <a:schemeClr val="tx1"/>
                </a:solidFill>
                <a:latin typeface="Brush Script MT Italic" panose="03060802040406070304" pitchFamily="66" charset="77"/>
                <a:ea typeface="ＭＳ Ｐゴシック" panose="020B0600070205080204" pitchFamily="34" charset="-128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Brush Script MT Italic" panose="03060802040406070304" pitchFamily="66" charset="77"/>
                <a:ea typeface="ＭＳ Ｐゴシック" panose="020B0600070205080204" pitchFamily="34" charset="-128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Brush Script MT Italic" panose="03060802040406070304" pitchFamily="66" charset="77"/>
                <a:ea typeface="ＭＳ Ｐゴシック" panose="020B0600070205080204" pitchFamily="34" charset="-128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Brush Script MT Italic" panose="03060802040406070304" pitchFamily="66" charset="77"/>
                <a:ea typeface="ＭＳ Ｐゴシック" panose="020B0600070205080204" pitchFamily="34" charset="-128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Brush Script MT Italic" panose="03060802040406070304" pitchFamily="66" charset="77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Brush Script MT Italic" panose="03060802040406070304" pitchFamily="66" charset="77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Brush Script MT Italic" panose="03060802040406070304" pitchFamily="66" charset="77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Brush Script MT Italic" panose="03060802040406070304" pitchFamily="66" charset="77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Brush Script MT Italic" panose="03060802040406070304" pitchFamily="66" charset="77"/>
                <a:ea typeface="ＭＳ Ｐゴシック" panose="020B0600070205080204" pitchFamily="34" charset="-128"/>
              </a:defRPr>
            </a:lvl9pPr>
          </a:lstStyle>
          <a:p>
            <a:r>
              <a:rPr lang="en-US" altLang="it-IT" sz="2400">
                <a:latin typeface="Chalkboard" panose="03050602040202020205" pitchFamily="66" charset="77"/>
              </a:rPr>
              <a:t>SNR DISTRIBUTION </a:t>
            </a:r>
          </a:p>
          <a:p>
            <a:r>
              <a:rPr lang="en-US" altLang="it-IT" sz="2400">
                <a:latin typeface="Chalkboard" panose="03050602040202020205" pitchFamily="66" charset="77"/>
              </a:rPr>
              <a:t>(</a:t>
            </a:r>
            <a:r>
              <a:rPr lang="en-US" altLang="it-IT" sz="1800" b="0">
                <a:latin typeface="Chalkboard" panose="03050602040202020205" pitchFamily="66" charset="77"/>
              </a:rPr>
              <a:t>Green 05, Faucher-Giguere &amp; Kaspi 06</a:t>
            </a:r>
            <a:r>
              <a:rPr lang="en-US" altLang="it-IT" sz="2400" b="0">
                <a:latin typeface="Arial" panose="020B0604020202020204" pitchFamily="34" charset="0"/>
              </a:rPr>
              <a:t>)</a:t>
            </a:r>
          </a:p>
          <a:p>
            <a:endParaRPr lang="en-US" altLang="it-IT" sz="2400">
              <a:latin typeface="Arial" panose="020B0604020202020204" pitchFamily="34" charset="0"/>
            </a:endParaRPr>
          </a:p>
          <a:p>
            <a:r>
              <a:rPr lang="en-US" altLang="it-IT" sz="2400">
                <a:latin typeface="Chalkboard" panose="03050602040202020205" pitchFamily="66" charset="77"/>
              </a:rPr>
              <a:t>80% SNRs HOST A PSR</a:t>
            </a:r>
          </a:p>
          <a:p>
            <a:endParaRPr lang="en-US" altLang="it-IT" sz="2400">
              <a:latin typeface="Chalkboard" panose="03050602040202020205" pitchFamily="66" charset="77"/>
            </a:endParaRPr>
          </a:p>
          <a:p>
            <a:r>
              <a:rPr lang="en-US" altLang="it-IT" sz="2400">
                <a:latin typeface="Chalkboard" panose="03050602040202020205" pitchFamily="66" charset="77"/>
              </a:rPr>
              <a:t>PSR PARAMETERS (B</a:t>
            </a:r>
            <a:r>
              <a:rPr lang="en-US" altLang="it-IT" sz="2400" baseline="-25000">
                <a:latin typeface="Chalkboard" panose="03050602040202020205" pitchFamily="66" charset="77"/>
              </a:rPr>
              <a:t>*</a:t>
            </a:r>
            <a:r>
              <a:rPr lang="en-US" altLang="it-IT" sz="2400">
                <a:latin typeface="Chalkboard" panose="03050602040202020205" pitchFamily="66" charset="77"/>
              </a:rPr>
              <a:t>,P</a:t>
            </a:r>
            <a:r>
              <a:rPr lang="en-US" altLang="it-IT" sz="2400" baseline="-25000">
                <a:latin typeface="Chalkboard" panose="03050602040202020205" pitchFamily="66" charset="77"/>
              </a:rPr>
              <a:t>0</a:t>
            </a:r>
            <a:r>
              <a:rPr lang="en-US" altLang="it-IT" sz="2400">
                <a:latin typeface="Chalkboard" panose="03050602040202020205" pitchFamily="66" charset="77"/>
              </a:rPr>
              <a:t>,V</a:t>
            </a:r>
            <a:r>
              <a:rPr lang="en-US" altLang="it-IT" sz="2400" baseline="-25000">
                <a:latin typeface="Chalkboard" panose="03050602040202020205" pitchFamily="66" charset="77"/>
              </a:rPr>
              <a:t>P</a:t>
            </a:r>
            <a:r>
              <a:rPr lang="en-US" altLang="it-IT" sz="2400">
                <a:latin typeface="Chalkboard" panose="03050602040202020205" pitchFamily="66" charset="77"/>
              </a:rPr>
              <a:t>) </a:t>
            </a:r>
          </a:p>
          <a:p>
            <a:r>
              <a:rPr lang="en-US" altLang="it-IT" sz="2400">
                <a:latin typeface="Chalkboard" panose="03050602040202020205" pitchFamily="66" charset="77"/>
                <a:sym typeface="Wingdings" pitchFamily="2" charset="2"/>
              </a:rPr>
              <a:t>ESCAPE AT≈5X10</a:t>
            </a:r>
            <a:r>
              <a:rPr lang="en-US" altLang="it-IT" sz="2400" baseline="30000">
                <a:latin typeface="Chalkboard" panose="03050602040202020205" pitchFamily="66" charset="77"/>
                <a:sym typeface="Wingdings" pitchFamily="2" charset="2"/>
              </a:rPr>
              <a:t>4</a:t>
            </a:r>
            <a:r>
              <a:rPr lang="en-US" altLang="it-IT" sz="2400">
                <a:latin typeface="Chalkboard" panose="03050602040202020205" pitchFamily="66" charset="77"/>
                <a:sym typeface="Wingdings" pitchFamily="2" charset="2"/>
              </a:rPr>
              <a:t>yr</a:t>
            </a:r>
            <a:endParaRPr lang="en-US" altLang="it-IT" sz="2400">
              <a:latin typeface="Arial" panose="020B0604020202020204" pitchFamily="34" charset="0"/>
            </a:endParaRPr>
          </a:p>
        </p:txBody>
      </p:sp>
      <p:sp>
        <p:nvSpPr>
          <p:cNvPr id="60420" name="TextBox 2">
            <a:extLst>
              <a:ext uri="{FF2B5EF4-FFF2-40B4-BE49-F238E27FC236}">
                <a16:creationId xmlns:a16="http://schemas.microsoft.com/office/drawing/2014/main" id="{CCBDB70A-B7A2-6F45-8B7A-631F030E4E6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3860800"/>
            <a:ext cx="9036050" cy="30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 b="1">
                <a:solidFill>
                  <a:schemeClr val="tx1"/>
                </a:solidFill>
                <a:latin typeface="Brush Script MT Italic" panose="03060802040406070304" pitchFamily="66" charset="77"/>
                <a:ea typeface="ＭＳ Ｐゴシック" panose="020B0600070205080204" pitchFamily="34" charset="-128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Brush Script MT Italic" panose="03060802040406070304" pitchFamily="66" charset="77"/>
                <a:ea typeface="ＭＳ Ｐゴシック" panose="020B0600070205080204" pitchFamily="34" charset="-128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Brush Script MT Italic" panose="03060802040406070304" pitchFamily="66" charset="77"/>
                <a:ea typeface="ＭＳ Ｐゴシック" panose="020B0600070205080204" pitchFamily="34" charset="-128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Brush Script MT Italic" panose="03060802040406070304" pitchFamily="66" charset="77"/>
                <a:ea typeface="ＭＳ Ｐゴシック" panose="020B0600070205080204" pitchFamily="34" charset="-128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Brush Script MT Italic" panose="03060802040406070304" pitchFamily="66" charset="77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Brush Script MT Italic" panose="03060802040406070304" pitchFamily="66" charset="77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Brush Script MT Italic" panose="03060802040406070304" pitchFamily="66" charset="77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Brush Script MT Italic" panose="03060802040406070304" pitchFamily="66" charset="77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Brush Script MT Italic" panose="03060802040406070304" pitchFamily="66" charset="77"/>
                <a:ea typeface="ＭＳ Ｐゴシック" panose="020B0600070205080204" pitchFamily="34" charset="-128"/>
              </a:defRPr>
            </a:lvl9pPr>
          </a:lstStyle>
          <a:p>
            <a:r>
              <a:rPr lang="en-US" altLang="it-IT" sz="2400" dirty="0">
                <a:latin typeface="Chalkboard" panose="03050602040202020205" pitchFamily="66" charset="77"/>
              </a:rPr>
              <a:t>PROTONS AND PRIMARY ELECTRONS INJECTED FROM SNRS </a:t>
            </a:r>
          </a:p>
          <a:p>
            <a:r>
              <a:rPr lang="en-US" altLang="it-IT" sz="2400" dirty="0">
                <a:latin typeface="Chalkboard" panose="03050602040202020205" pitchFamily="66" charset="77"/>
              </a:rPr>
              <a:t>WITH SPECTRUM AS FROM NEWEST AMS-02 DATA </a:t>
            </a:r>
          </a:p>
          <a:p>
            <a:r>
              <a:rPr lang="en-US" altLang="it-IT" sz="1800" dirty="0">
                <a:latin typeface="Chalkboard" panose="03050602040202020205" pitchFamily="66" charset="77"/>
              </a:rPr>
              <a:t>(Aguilar et al 15) </a:t>
            </a:r>
            <a:r>
              <a:rPr lang="en-US" altLang="it-IT" sz="2400" dirty="0">
                <a:latin typeface="Chalkboard" panose="03050602040202020205" pitchFamily="66" charset="77"/>
              </a:rPr>
              <a:t>AND 10% EFFICIENCY</a:t>
            </a:r>
          </a:p>
          <a:p>
            <a:endParaRPr lang="en-US" altLang="it-IT" sz="2400" dirty="0">
              <a:latin typeface="Chalkboard" panose="03050602040202020205" pitchFamily="66" charset="77"/>
            </a:endParaRPr>
          </a:p>
          <a:p>
            <a:r>
              <a:rPr lang="en-US" altLang="it-IT" sz="2400" dirty="0">
                <a:latin typeface="Chalkboard" panose="03050602040202020205" pitchFamily="66" charset="77"/>
              </a:rPr>
              <a:t>DIFFUSION THROUGH THE GALAXY </a:t>
            </a:r>
            <a:r>
              <a:rPr lang="en-US" altLang="it-IT" sz="2400" i="1" dirty="0">
                <a:latin typeface="Chalkboard" panose="03050602040202020205" pitchFamily="66" charset="77"/>
              </a:rPr>
              <a:t>A LA KOLMOGORO</a:t>
            </a:r>
            <a:r>
              <a:rPr lang="en-US" altLang="it-IT" sz="2400" dirty="0">
                <a:latin typeface="Chalkboard" panose="03050602040202020205" pitchFamily="66" charset="77"/>
              </a:rPr>
              <a:t>V: D(E)≈E</a:t>
            </a:r>
            <a:r>
              <a:rPr lang="en-US" altLang="it-IT" sz="2400" baseline="30000" dirty="0">
                <a:latin typeface="Chalkboard" panose="03050602040202020205" pitchFamily="66" charset="77"/>
              </a:rPr>
              <a:t>1/3</a:t>
            </a:r>
            <a:r>
              <a:rPr lang="en-US" altLang="it-IT" sz="2400" dirty="0">
                <a:latin typeface="Chalkboard" panose="03050602040202020205" pitchFamily="66" charset="77"/>
              </a:rPr>
              <a:t> </a:t>
            </a:r>
            <a:r>
              <a:rPr lang="en-US" altLang="it-IT" sz="1800" b="0" dirty="0">
                <a:latin typeface="Chalkboard" panose="03050602040202020205" pitchFamily="66" charset="77"/>
              </a:rPr>
              <a:t>(Aguilar et al 16) </a:t>
            </a:r>
          </a:p>
          <a:p>
            <a:endParaRPr lang="en-US" altLang="it-IT" sz="2400" dirty="0">
              <a:latin typeface="Chalkboard" panose="03050602040202020205" pitchFamily="66" charset="77"/>
            </a:endParaRPr>
          </a:p>
          <a:p>
            <a:r>
              <a:rPr lang="en-US" altLang="it-IT" sz="2400" dirty="0">
                <a:latin typeface="Chalkboard" panose="03050602040202020205" pitchFamily="66" charset="77"/>
              </a:rPr>
              <a:t>LOSSES THROUGH ICS AND SYNCHROTRON IN 3 </a:t>
            </a:r>
            <a:r>
              <a:rPr lang="en-US" altLang="it-IT" sz="2400" dirty="0" err="1">
                <a:latin typeface="Chalkboard" panose="03050602040202020205" pitchFamily="66" charset="77"/>
              </a:rPr>
              <a:t>μG</a:t>
            </a:r>
            <a:r>
              <a:rPr lang="en-US" altLang="it-IT" sz="2400" dirty="0">
                <a:latin typeface="Chalkboard" panose="03050602040202020205" pitchFamily="66" charset="77"/>
              </a:rPr>
              <a:t> FIELD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4182051-0B66-524F-9B90-45F5AD328C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437389" y="6239895"/>
            <a:ext cx="501824" cy="219075"/>
          </a:xfrm>
        </p:spPr>
        <p:txBody>
          <a:bodyPr/>
          <a:lstStyle/>
          <a:p>
            <a:fld id="{F78AB5F0-B7A0-AA4A-9627-3A5588440FBA}" type="slidenum">
              <a:rPr lang="en-US" altLang="it-IT" smtClean="0"/>
              <a:pPr/>
              <a:t>33</a:t>
            </a:fld>
            <a:endParaRPr lang="en-US" altLang="it-IT" dirty="0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5" name="Title 1">
            <a:extLst>
              <a:ext uri="{FF2B5EF4-FFF2-40B4-BE49-F238E27FC236}">
                <a16:creationId xmlns:a16="http://schemas.microsoft.com/office/drawing/2014/main" id="{2B4A890A-D169-9E4C-87CA-0F65D5A1CF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4213" y="0"/>
            <a:ext cx="7772400" cy="692150"/>
          </a:xfrm>
        </p:spPr>
        <p:txBody>
          <a:bodyPr/>
          <a:lstStyle/>
          <a:p>
            <a:pPr>
              <a:defRPr/>
            </a:pPr>
            <a:r>
              <a:rPr lang="en-US">
                <a:solidFill>
                  <a:srgbClr val="A50808"/>
                </a:solidFill>
                <a:latin typeface="Chalkduster" charset="0"/>
                <a:ea typeface="ＭＳ Ｐゴシック" charset="0"/>
                <a:cs typeface="Chalkduster" charset="0"/>
              </a:rPr>
              <a:t>POSITRONS FROM PWNe</a:t>
            </a:r>
          </a:p>
        </p:txBody>
      </p:sp>
      <p:pic>
        <p:nvPicPr>
          <p:cNvPr id="61442" name="Picture 3" descr="PairSpecBow.png">
            <a:extLst>
              <a:ext uri="{FF2B5EF4-FFF2-40B4-BE49-F238E27FC236}">
                <a16:creationId xmlns:a16="http://schemas.microsoft.com/office/drawing/2014/main" id="{BF7CCBCC-0A51-3F4E-BAC6-7BC76A6638C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81" t="9579" r="4218" b="4974"/>
          <a:stretch>
            <a:fillRect/>
          </a:stretch>
        </p:blipFill>
        <p:spPr bwMode="auto">
          <a:xfrm>
            <a:off x="107950" y="765175"/>
            <a:ext cx="7867650" cy="4878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43" name="TextBox 4">
            <a:extLst>
              <a:ext uri="{FF2B5EF4-FFF2-40B4-BE49-F238E27FC236}">
                <a16:creationId xmlns:a16="http://schemas.microsoft.com/office/drawing/2014/main" id="{1B612C39-BBD6-8E41-87AD-E33FCB9B5A6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11413" y="4581525"/>
            <a:ext cx="146685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 b="1">
                <a:solidFill>
                  <a:schemeClr val="tx1"/>
                </a:solidFill>
                <a:latin typeface="Brush Script MT Italic" panose="03060802040406070304" pitchFamily="66" charset="77"/>
                <a:ea typeface="ＭＳ Ｐゴシック" panose="020B0600070205080204" pitchFamily="34" charset="-128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Brush Script MT Italic" panose="03060802040406070304" pitchFamily="66" charset="77"/>
                <a:ea typeface="ＭＳ Ｐゴシック" panose="020B0600070205080204" pitchFamily="34" charset="-128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Brush Script MT Italic" panose="03060802040406070304" pitchFamily="66" charset="77"/>
                <a:ea typeface="ＭＳ Ｐゴシック" panose="020B0600070205080204" pitchFamily="34" charset="-128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Brush Script MT Italic" panose="03060802040406070304" pitchFamily="66" charset="77"/>
                <a:ea typeface="ＭＳ Ｐゴシック" panose="020B0600070205080204" pitchFamily="34" charset="-128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Brush Script MT Italic" panose="03060802040406070304" pitchFamily="66" charset="77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Brush Script MT Italic" panose="03060802040406070304" pitchFamily="66" charset="77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Brush Script MT Italic" panose="03060802040406070304" pitchFamily="66" charset="77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Brush Script MT Italic" panose="03060802040406070304" pitchFamily="66" charset="77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Brush Script MT Italic" panose="03060802040406070304" pitchFamily="66" charset="77"/>
                <a:ea typeface="ＭＳ Ｐゴシック" panose="020B0600070205080204" pitchFamily="34" charset="-128"/>
              </a:defRPr>
            </a:lvl9pPr>
          </a:lstStyle>
          <a:p>
            <a:r>
              <a:rPr lang="en-US" altLang="it-IT" sz="1800">
                <a:solidFill>
                  <a:srgbClr val="ED9426"/>
                </a:solidFill>
                <a:latin typeface="Chalkboard" panose="03050602040202020205" pitchFamily="66" charset="77"/>
              </a:rPr>
              <a:t>SECONDARY </a:t>
            </a:r>
          </a:p>
          <a:p>
            <a:r>
              <a:rPr lang="en-US" altLang="it-IT" sz="1800">
                <a:solidFill>
                  <a:srgbClr val="ED9426"/>
                </a:solidFill>
                <a:latin typeface="Chalkboard" panose="03050602040202020205" pitchFamily="66" charset="77"/>
              </a:rPr>
              <a:t>e</a:t>
            </a:r>
            <a:r>
              <a:rPr lang="en-US" altLang="it-IT" sz="1800" baseline="30000">
                <a:solidFill>
                  <a:srgbClr val="ED9426"/>
                </a:solidFill>
                <a:latin typeface="Chalkboard" panose="03050602040202020205" pitchFamily="66" charset="77"/>
              </a:rPr>
              <a:t>+</a:t>
            </a:r>
            <a:r>
              <a:rPr lang="en-US" altLang="it-IT" sz="1800">
                <a:solidFill>
                  <a:srgbClr val="ED9426"/>
                </a:solidFill>
                <a:latin typeface="Chalkboard" panose="03050602040202020205" pitchFamily="66" charset="77"/>
              </a:rPr>
              <a:t> AND e</a:t>
            </a:r>
            <a:r>
              <a:rPr lang="en-US" altLang="it-IT" sz="1800" baseline="30000">
                <a:solidFill>
                  <a:srgbClr val="ED9426"/>
                </a:solidFill>
                <a:latin typeface="Chalkboard" panose="03050602040202020205" pitchFamily="66" charset="77"/>
              </a:rPr>
              <a:t>-</a:t>
            </a:r>
            <a:endParaRPr lang="en-US" altLang="it-IT" sz="1800">
              <a:solidFill>
                <a:srgbClr val="ED9426"/>
              </a:solidFill>
              <a:latin typeface="Chalkboard" panose="03050602040202020205" pitchFamily="66" charset="77"/>
            </a:endParaRPr>
          </a:p>
        </p:txBody>
      </p:sp>
      <p:sp>
        <p:nvSpPr>
          <p:cNvPr id="61444" name="TextBox 5">
            <a:extLst>
              <a:ext uri="{FF2B5EF4-FFF2-40B4-BE49-F238E27FC236}">
                <a16:creationId xmlns:a16="http://schemas.microsoft.com/office/drawing/2014/main" id="{1755981C-2E1F-1644-9BE1-2F432278849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19700" y="3789363"/>
            <a:ext cx="10826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 b="1">
                <a:solidFill>
                  <a:schemeClr val="tx1"/>
                </a:solidFill>
                <a:latin typeface="Brush Script MT Italic" panose="03060802040406070304" pitchFamily="66" charset="77"/>
                <a:ea typeface="ＭＳ Ｐゴシック" panose="020B0600070205080204" pitchFamily="34" charset="-128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Brush Script MT Italic" panose="03060802040406070304" pitchFamily="66" charset="77"/>
                <a:ea typeface="ＭＳ Ｐゴシック" panose="020B0600070205080204" pitchFamily="34" charset="-128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Brush Script MT Italic" panose="03060802040406070304" pitchFamily="66" charset="77"/>
                <a:ea typeface="ＭＳ Ｐゴシック" panose="020B0600070205080204" pitchFamily="34" charset="-128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Brush Script MT Italic" panose="03060802040406070304" pitchFamily="66" charset="77"/>
                <a:ea typeface="ＭＳ Ｐゴシック" panose="020B0600070205080204" pitchFamily="34" charset="-128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Brush Script MT Italic" panose="03060802040406070304" pitchFamily="66" charset="77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Brush Script MT Italic" panose="03060802040406070304" pitchFamily="66" charset="77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Brush Script MT Italic" panose="03060802040406070304" pitchFamily="66" charset="77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Brush Script MT Italic" panose="03060802040406070304" pitchFamily="66" charset="77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Brush Script MT Italic" panose="03060802040406070304" pitchFamily="66" charset="77"/>
                <a:ea typeface="ＭＳ Ｐゴシック" panose="020B0600070205080204" pitchFamily="34" charset="-128"/>
              </a:defRPr>
            </a:lvl9pPr>
          </a:lstStyle>
          <a:p>
            <a:r>
              <a:rPr lang="en-US" altLang="it-IT">
                <a:solidFill>
                  <a:srgbClr val="2EDAED"/>
                </a:solidFill>
                <a:latin typeface="Chalkboard" panose="03050602040202020205" pitchFamily="66" charset="77"/>
              </a:rPr>
              <a:t>PWN e</a:t>
            </a:r>
            <a:r>
              <a:rPr lang="en-US" altLang="it-IT" baseline="30000">
                <a:solidFill>
                  <a:srgbClr val="2EDAED"/>
                </a:solidFill>
                <a:latin typeface="Chalkboard" panose="03050602040202020205" pitchFamily="66" charset="77"/>
              </a:rPr>
              <a:t>+</a:t>
            </a:r>
            <a:endParaRPr lang="en-US" altLang="it-IT">
              <a:solidFill>
                <a:srgbClr val="2EDAED"/>
              </a:solidFill>
              <a:latin typeface="Chalkboard" panose="03050602040202020205" pitchFamily="66" charset="77"/>
            </a:endParaRPr>
          </a:p>
        </p:txBody>
      </p:sp>
      <p:sp>
        <p:nvSpPr>
          <p:cNvPr id="61445" name="TextBox 6">
            <a:extLst>
              <a:ext uri="{FF2B5EF4-FFF2-40B4-BE49-F238E27FC236}">
                <a16:creationId xmlns:a16="http://schemas.microsoft.com/office/drawing/2014/main" id="{37D5498E-7A7F-1641-A4B4-05F3A2A48C0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68538" y="1844675"/>
            <a:ext cx="160972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 b="1">
                <a:solidFill>
                  <a:schemeClr val="tx1"/>
                </a:solidFill>
                <a:latin typeface="Brush Script MT Italic" panose="03060802040406070304" pitchFamily="66" charset="77"/>
                <a:ea typeface="ＭＳ Ｐゴシック" panose="020B0600070205080204" pitchFamily="34" charset="-128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Brush Script MT Italic" panose="03060802040406070304" pitchFamily="66" charset="77"/>
                <a:ea typeface="ＭＳ Ｐゴシック" panose="020B0600070205080204" pitchFamily="34" charset="-128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Brush Script MT Italic" panose="03060802040406070304" pitchFamily="66" charset="77"/>
                <a:ea typeface="ＭＳ Ｐゴシック" panose="020B0600070205080204" pitchFamily="34" charset="-128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Brush Script MT Italic" panose="03060802040406070304" pitchFamily="66" charset="77"/>
                <a:ea typeface="ＭＳ Ｐゴシック" panose="020B0600070205080204" pitchFamily="34" charset="-128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Brush Script MT Italic" panose="03060802040406070304" pitchFamily="66" charset="77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Brush Script MT Italic" panose="03060802040406070304" pitchFamily="66" charset="77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Brush Script MT Italic" panose="03060802040406070304" pitchFamily="66" charset="77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Brush Script MT Italic" panose="03060802040406070304" pitchFamily="66" charset="77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Brush Script MT Italic" panose="03060802040406070304" pitchFamily="66" charset="77"/>
                <a:ea typeface="ＭＳ Ｐゴシック" panose="020B0600070205080204" pitchFamily="34" charset="-128"/>
              </a:defRPr>
            </a:lvl9pPr>
          </a:lstStyle>
          <a:p>
            <a:r>
              <a:rPr lang="en-US" altLang="it-IT">
                <a:solidFill>
                  <a:srgbClr val="BB35ED"/>
                </a:solidFill>
                <a:latin typeface="Chalkboard" panose="03050602040202020205" pitchFamily="66" charset="77"/>
              </a:rPr>
              <a:t>PRIMARY e</a:t>
            </a:r>
            <a:r>
              <a:rPr lang="en-US" altLang="it-IT" baseline="30000">
                <a:solidFill>
                  <a:srgbClr val="BB35ED"/>
                </a:solidFill>
                <a:latin typeface="Chalkboard" panose="03050602040202020205" pitchFamily="66" charset="77"/>
              </a:rPr>
              <a:t>-</a:t>
            </a:r>
            <a:endParaRPr lang="en-US" altLang="it-IT">
              <a:solidFill>
                <a:srgbClr val="BB35ED"/>
              </a:solidFill>
              <a:latin typeface="Chalkboard" panose="03050602040202020205" pitchFamily="66" charset="77"/>
            </a:endParaRPr>
          </a:p>
        </p:txBody>
      </p:sp>
      <p:sp>
        <p:nvSpPr>
          <p:cNvPr id="61446" name="TextBox 7">
            <a:extLst>
              <a:ext uri="{FF2B5EF4-FFF2-40B4-BE49-F238E27FC236}">
                <a16:creationId xmlns:a16="http://schemas.microsoft.com/office/drawing/2014/main" id="{7614BCAA-4CDF-DE45-9966-FD444B96A7D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67175" y="1196975"/>
            <a:ext cx="1271588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 b="1">
                <a:solidFill>
                  <a:schemeClr val="tx1"/>
                </a:solidFill>
                <a:latin typeface="Brush Script MT Italic" panose="03060802040406070304" pitchFamily="66" charset="77"/>
                <a:ea typeface="ＭＳ Ｐゴシック" panose="020B0600070205080204" pitchFamily="34" charset="-128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Brush Script MT Italic" panose="03060802040406070304" pitchFamily="66" charset="77"/>
                <a:ea typeface="ＭＳ Ｐゴシック" panose="020B0600070205080204" pitchFamily="34" charset="-128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Brush Script MT Italic" panose="03060802040406070304" pitchFamily="66" charset="77"/>
                <a:ea typeface="ＭＳ Ｐゴシック" panose="020B0600070205080204" pitchFamily="34" charset="-128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Brush Script MT Italic" panose="03060802040406070304" pitchFamily="66" charset="77"/>
                <a:ea typeface="ＭＳ Ｐゴシック" panose="020B0600070205080204" pitchFamily="34" charset="-128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Brush Script MT Italic" panose="03060802040406070304" pitchFamily="66" charset="77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Brush Script MT Italic" panose="03060802040406070304" pitchFamily="66" charset="77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Brush Script MT Italic" panose="03060802040406070304" pitchFamily="66" charset="77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Brush Script MT Italic" panose="03060802040406070304" pitchFamily="66" charset="77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Brush Script MT Italic" panose="03060802040406070304" pitchFamily="66" charset="77"/>
                <a:ea typeface="ＭＳ Ｐゴシック" panose="020B0600070205080204" pitchFamily="34" charset="-128"/>
              </a:defRPr>
            </a:lvl9pPr>
          </a:lstStyle>
          <a:p>
            <a:r>
              <a:rPr lang="en-US" altLang="it-IT">
                <a:solidFill>
                  <a:srgbClr val="FB1218"/>
                </a:solidFill>
                <a:latin typeface="Chalkboard" panose="03050602040202020205" pitchFamily="66" charset="77"/>
              </a:rPr>
              <a:t>TOTAL e</a:t>
            </a:r>
            <a:r>
              <a:rPr lang="en-US" altLang="it-IT" baseline="30000">
                <a:solidFill>
                  <a:srgbClr val="FB1218"/>
                </a:solidFill>
                <a:latin typeface="Chalkboard" panose="03050602040202020205" pitchFamily="66" charset="77"/>
              </a:rPr>
              <a:t>-</a:t>
            </a:r>
            <a:endParaRPr lang="en-US" altLang="it-IT">
              <a:solidFill>
                <a:srgbClr val="FB1218"/>
              </a:solidFill>
              <a:latin typeface="Chalkboard" panose="03050602040202020205" pitchFamily="66" charset="77"/>
            </a:endParaRPr>
          </a:p>
        </p:txBody>
      </p:sp>
      <p:sp>
        <p:nvSpPr>
          <p:cNvPr id="61447" name="TextBox 8">
            <a:extLst>
              <a:ext uri="{FF2B5EF4-FFF2-40B4-BE49-F238E27FC236}">
                <a16:creationId xmlns:a16="http://schemas.microsoft.com/office/drawing/2014/main" id="{7D71429B-2F9E-8142-8130-2A80B459C28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16238" y="2997200"/>
            <a:ext cx="1439862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 b="1">
                <a:solidFill>
                  <a:schemeClr val="tx1"/>
                </a:solidFill>
                <a:latin typeface="Brush Script MT Italic" panose="03060802040406070304" pitchFamily="66" charset="77"/>
                <a:ea typeface="ＭＳ Ｐゴシック" panose="020B0600070205080204" pitchFamily="34" charset="-128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Brush Script MT Italic" panose="03060802040406070304" pitchFamily="66" charset="77"/>
                <a:ea typeface="ＭＳ Ｐゴシック" panose="020B0600070205080204" pitchFamily="34" charset="-128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Brush Script MT Italic" panose="03060802040406070304" pitchFamily="66" charset="77"/>
                <a:ea typeface="ＭＳ Ｐゴシック" panose="020B0600070205080204" pitchFamily="34" charset="-128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Brush Script MT Italic" panose="03060802040406070304" pitchFamily="66" charset="77"/>
                <a:ea typeface="ＭＳ Ｐゴシック" panose="020B0600070205080204" pitchFamily="34" charset="-128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Brush Script MT Italic" panose="03060802040406070304" pitchFamily="66" charset="77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Brush Script MT Italic" panose="03060802040406070304" pitchFamily="66" charset="77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Brush Script MT Italic" panose="03060802040406070304" pitchFamily="66" charset="77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Brush Script MT Italic" panose="03060802040406070304" pitchFamily="66" charset="77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Brush Script MT Italic" panose="03060802040406070304" pitchFamily="66" charset="77"/>
                <a:ea typeface="ＭＳ Ｐゴシック" panose="020B0600070205080204" pitchFamily="34" charset="-128"/>
              </a:defRPr>
            </a:lvl9pPr>
          </a:lstStyle>
          <a:p>
            <a:r>
              <a:rPr lang="en-US" altLang="it-IT">
                <a:solidFill>
                  <a:srgbClr val="4752DA"/>
                </a:solidFill>
                <a:latin typeface="Chalkboard" panose="03050602040202020205" pitchFamily="66" charset="77"/>
              </a:rPr>
              <a:t>TOTAL e</a:t>
            </a:r>
            <a:r>
              <a:rPr lang="en-US" altLang="it-IT" baseline="30000">
                <a:solidFill>
                  <a:srgbClr val="4752DA"/>
                </a:solidFill>
                <a:latin typeface="Chalkboard" panose="03050602040202020205" pitchFamily="66" charset="77"/>
              </a:rPr>
              <a:t>+</a:t>
            </a:r>
            <a:endParaRPr lang="en-US" altLang="it-IT">
              <a:solidFill>
                <a:srgbClr val="4752DA"/>
              </a:solidFill>
              <a:latin typeface="Chalkboard" panose="03050602040202020205" pitchFamily="66" charset="77"/>
            </a:endParaRPr>
          </a:p>
        </p:txBody>
      </p:sp>
      <p:sp>
        <p:nvSpPr>
          <p:cNvPr id="61448" name="TextBox 9">
            <a:extLst>
              <a:ext uri="{FF2B5EF4-FFF2-40B4-BE49-F238E27FC236}">
                <a16:creationId xmlns:a16="http://schemas.microsoft.com/office/drawing/2014/main" id="{11AADDFD-4265-D341-B727-F6760EEA2DD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58888" y="836613"/>
            <a:ext cx="225425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 b="1">
                <a:solidFill>
                  <a:schemeClr val="tx1"/>
                </a:solidFill>
                <a:latin typeface="Brush Script MT Italic" panose="03060802040406070304" pitchFamily="66" charset="77"/>
                <a:ea typeface="ＭＳ Ｐゴシック" panose="020B0600070205080204" pitchFamily="34" charset="-128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Brush Script MT Italic" panose="03060802040406070304" pitchFamily="66" charset="77"/>
                <a:ea typeface="ＭＳ Ｐゴシック" panose="020B0600070205080204" pitchFamily="34" charset="-128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Brush Script MT Italic" panose="03060802040406070304" pitchFamily="66" charset="77"/>
                <a:ea typeface="ＭＳ Ｐゴシック" panose="020B0600070205080204" pitchFamily="34" charset="-128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Brush Script MT Italic" panose="03060802040406070304" pitchFamily="66" charset="77"/>
                <a:ea typeface="ＭＳ Ｐゴシック" panose="020B0600070205080204" pitchFamily="34" charset="-128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Brush Script MT Italic" panose="03060802040406070304" pitchFamily="66" charset="77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Brush Script MT Italic" panose="03060802040406070304" pitchFamily="66" charset="77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Brush Script MT Italic" panose="03060802040406070304" pitchFamily="66" charset="77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Brush Script MT Italic" panose="03060802040406070304" pitchFamily="66" charset="77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Brush Script MT Italic" panose="03060802040406070304" pitchFamily="66" charset="77"/>
                <a:ea typeface="ＭＳ Ｐゴシック" panose="020B0600070205080204" pitchFamily="34" charset="-128"/>
              </a:defRPr>
            </a:lvl9pPr>
          </a:lstStyle>
          <a:p>
            <a:r>
              <a:rPr lang="en-US" altLang="it-IT" sz="2400">
                <a:latin typeface="Chalkboard" panose="03050602040202020205" pitchFamily="66" charset="77"/>
              </a:rPr>
              <a:t>DATA: AMS-02</a:t>
            </a:r>
          </a:p>
        </p:txBody>
      </p:sp>
      <p:sp>
        <p:nvSpPr>
          <p:cNvPr id="61449" name="TextBox 11">
            <a:extLst>
              <a:ext uri="{FF2B5EF4-FFF2-40B4-BE49-F238E27FC236}">
                <a16:creationId xmlns:a16="http://schemas.microsoft.com/office/drawing/2014/main" id="{3EE95EFF-3DC7-1645-825F-90807082C76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30888" y="981075"/>
            <a:ext cx="15748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 b="1">
                <a:solidFill>
                  <a:schemeClr val="tx1"/>
                </a:solidFill>
                <a:latin typeface="Brush Script MT Italic" panose="03060802040406070304" pitchFamily="66" charset="77"/>
                <a:ea typeface="ＭＳ Ｐゴシック" panose="020B0600070205080204" pitchFamily="34" charset="-128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Brush Script MT Italic" panose="03060802040406070304" pitchFamily="66" charset="77"/>
                <a:ea typeface="ＭＳ Ｐゴシック" panose="020B0600070205080204" pitchFamily="34" charset="-128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Brush Script MT Italic" panose="03060802040406070304" pitchFamily="66" charset="77"/>
                <a:ea typeface="ＭＳ Ｐゴシック" panose="020B0600070205080204" pitchFamily="34" charset="-128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Brush Script MT Italic" panose="03060802040406070304" pitchFamily="66" charset="77"/>
                <a:ea typeface="ＭＳ Ｐゴシック" panose="020B0600070205080204" pitchFamily="34" charset="-128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Brush Script MT Italic" panose="03060802040406070304" pitchFamily="66" charset="77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Brush Script MT Italic" panose="03060802040406070304" pitchFamily="66" charset="77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Brush Script MT Italic" panose="03060802040406070304" pitchFamily="66" charset="77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Brush Script MT Italic" panose="03060802040406070304" pitchFamily="66" charset="77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Brush Script MT Italic" panose="03060802040406070304" pitchFamily="66" charset="77"/>
                <a:ea typeface="ＭＳ Ｐゴシック" panose="020B0600070205080204" pitchFamily="34" charset="-128"/>
              </a:defRPr>
            </a:lvl9pPr>
          </a:lstStyle>
          <a:p>
            <a:r>
              <a:rPr lang="en-US" altLang="it-IT" sz="1800" b="0">
                <a:latin typeface="Chalkboard" panose="03050602040202020205" pitchFamily="66" charset="77"/>
              </a:rPr>
              <a:t>EA &amp; Blasi 17</a:t>
            </a:r>
          </a:p>
        </p:txBody>
      </p:sp>
      <p:sp>
        <p:nvSpPr>
          <p:cNvPr id="61450" name="TextBox 1">
            <a:extLst>
              <a:ext uri="{FF2B5EF4-FFF2-40B4-BE49-F238E27FC236}">
                <a16:creationId xmlns:a16="http://schemas.microsoft.com/office/drawing/2014/main" id="{2AC663F4-398B-B246-825C-B8BD059204D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5600" y="5886450"/>
            <a:ext cx="5557838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 b="1">
                <a:solidFill>
                  <a:schemeClr val="tx1"/>
                </a:solidFill>
                <a:latin typeface="Brush Script MT Italic" panose="03060802040406070304" pitchFamily="66" charset="77"/>
                <a:ea typeface="ＭＳ Ｐゴシック" panose="020B0600070205080204" pitchFamily="34" charset="-128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Brush Script MT Italic" panose="03060802040406070304" pitchFamily="66" charset="77"/>
                <a:ea typeface="ＭＳ Ｐゴシック" panose="020B0600070205080204" pitchFamily="34" charset="-128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Brush Script MT Italic" panose="03060802040406070304" pitchFamily="66" charset="77"/>
                <a:ea typeface="ＭＳ Ｐゴシック" panose="020B0600070205080204" pitchFamily="34" charset="-128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Brush Script MT Italic" panose="03060802040406070304" pitchFamily="66" charset="77"/>
                <a:ea typeface="ＭＳ Ｐゴシック" panose="020B0600070205080204" pitchFamily="34" charset="-128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Brush Script MT Italic" panose="03060802040406070304" pitchFamily="66" charset="77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Brush Script MT Italic" panose="03060802040406070304" pitchFamily="66" charset="77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Brush Script MT Italic" panose="03060802040406070304" pitchFamily="66" charset="77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Brush Script MT Italic" panose="03060802040406070304" pitchFamily="66" charset="77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Brush Script MT Italic" panose="03060802040406070304" pitchFamily="66" charset="77"/>
                <a:ea typeface="ＭＳ Ｐゴシック" panose="020B0600070205080204" pitchFamily="34" charset="-128"/>
              </a:defRPr>
            </a:lvl9pPr>
          </a:lstStyle>
          <a:p>
            <a:r>
              <a:rPr lang="en-US" altLang="it-IT" sz="2400">
                <a:latin typeface="Chalkboard" panose="03050602040202020205" pitchFamily="66" charset="77"/>
              </a:rPr>
              <a:t>PWN ACCELERATION EFFICIENCY 12%</a:t>
            </a:r>
          </a:p>
          <a:p>
            <a:r>
              <a:rPr lang="en-US" altLang="it-IT" sz="2400">
                <a:latin typeface="Chalkboard" panose="03050602040202020205" pitchFamily="66" charset="77"/>
              </a:rPr>
              <a:t>INJECTED SPECTRUM E</a:t>
            </a:r>
            <a:r>
              <a:rPr lang="en-US" altLang="it-IT" sz="2400" baseline="30000">
                <a:latin typeface="Chalkboard" panose="03050602040202020205" pitchFamily="66" charset="77"/>
              </a:rPr>
              <a:t>-1.5</a:t>
            </a:r>
            <a:r>
              <a:rPr lang="en-US" altLang="it-IT" sz="2400">
                <a:latin typeface="Chalkboard" panose="03050602040202020205" pitchFamily="66" charset="77"/>
              </a:rPr>
              <a:t> E&lt;500 GEV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B303BCB-EFA2-2241-A7D2-D353EAC8FD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8AB5F0-B7A0-AA4A-9627-3A5588440FBA}" type="slidenum">
              <a:rPr lang="en-US" altLang="it-IT" smtClean="0"/>
              <a:pPr/>
              <a:t>34</a:t>
            </a:fld>
            <a:endParaRPr lang="en-US" altLang="it-IT"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89" name="Title 1">
            <a:extLst>
              <a:ext uri="{FF2B5EF4-FFF2-40B4-BE49-F238E27FC236}">
                <a16:creationId xmlns:a16="http://schemas.microsoft.com/office/drawing/2014/main" id="{A665633B-6C24-C04A-8B24-798AE8AD10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4213" y="0"/>
            <a:ext cx="7772400" cy="692150"/>
          </a:xfrm>
        </p:spPr>
        <p:txBody>
          <a:bodyPr/>
          <a:lstStyle/>
          <a:p>
            <a:pPr>
              <a:defRPr/>
            </a:pPr>
            <a:r>
              <a:rPr lang="en-US">
                <a:solidFill>
                  <a:srgbClr val="A50808"/>
                </a:solidFill>
                <a:latin typeface="Chalkduster" charset="0"/>
                <a:ea typeface="ＭＳ Ｐゴシック" charset="0"/>
                <a:cs typeface="Chalkduster" charset="0"/>
              </a:rPr>
              <a:t>POSITRON FRACTION</a:t>
            </a:r>
          </a:p>
        </p:txBody>
      </p:sp>
      <p:pic>
        <p:nvPicPr>
          <p:cNvPr id="62466" name="Picture 2" descr="PosFrac.png">
            <a:extLst>
              <a:ext uri="{FF2B5EF4-FFF2-40B4-BE49-F238E27FC236}">
                <a16:creationId xmlns:a16="http://schemas.microsoft.com/office/drawing/2014/main" id="{59136AE5-7C69-1647-BA4E-FA9CE5EF410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400" y="981075"/>
            <a:ext cx="8562975" cy="5705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2467" name="TextBox 9">
            <a:extLst>
              <a:ext uri="{FF2B5EF4-FFF2-40B4-BE49-F238E27FC236}">
                <a16:creationId xmlns:a16="http://schemas.microsoft.com/office/drawing/2014/main" id="{6924D507-8D7B-ED42-B488-685CB947DA6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35038" y="6165850"/>
            <a:ext cx="15748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 b="1">
                <a:solidFill>
                  <a:schemeClr val="tx1"/>
                </a:solidFill>
                <a:latin typeface="Brush Script MT Italic" panose="03060802040406070304" pitchFamily="66" charset="77"/>
                <a:ea typeface="ＭＳ Ｐゴシック" panose="020B0600070205080204" pitchFamily="34" charset="-128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Brush Script MT Italic" panose="03060802040406070304" pitchFamily="66" charset="77"/>
                <a:ea typeface="ＭＳ Ｐゴシック" panose="020B0600070205080204" pitchFamily="34" charset="-128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Brush Script MT Italic" panose="03060802040406070304" pitchFamily="66" charset="77"/>
                <a:ea typeface="ＭＳ Ｐゴシック" panose="020B0600070205080204" pitchFamily="34" charset="-128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Brush Script MT Italic" panose="03060802040406070304" pitchFamily="66" charset="77"/>
                <a:ea typeface="ＭＳ Ｐゴシック" panose="020B0600070205080204" pitchFamily="34" charset="-128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Brush Script MT Italic" panose="03060802040406070304" pitchFamily="66" charset="77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Brush Script MT Italic" panose="03060802040406070304" pitchFamily="66" charset="77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Brush Script MT Italic" panose="03060802040406070304" pitchFamily="66" charset="77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Brush Script MT Italic" panose="03060802040406070304" pitchFamily="66" charset="77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Brush Script MT Italic" panose="03060802040406070304" pitchFamily="66" charset="77"/>
                <a:ea typeface="ＭＳ Ｐゴシック" panose="020B0600070205080204" pitchFamily="34" charset="-128"/>
              </a:defRPr>
            </a:lvl9pPr>
          </a:lstStyle>
          <a:p>
            <a:r>
              <a:rPr lang="en-US" altLang="it-IT" sz="1800" b="0">
                <a:latin typeface="Chalkboard" panose="03050602040202020205" pitchFamily="66" charset="77"/>
              </a:rPr>
              <a:t>EA &amp; Blasi 17</a:t>
            </a:r>
          </a:p>
        </p:txBody>
      </p:sp>
      <p:sp>
        <p:nvSpPr>
          <p:cNvPr id="62468" name="TextBox 10">
            <a:extLst>
              <a:ext uri="{FF2B5EF4-FFF2-40B4-BE49-F238E27FC236}">
                <a16:creationId xmlns:a16="http://schemas.microsoft.com/office/drawing/2014/main" id="{5420F877-0823-664C-984D-BD289D76115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67400" y="3933825"/>
            <a:ext cx="2198688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 b="1">
                <a:solidFill>
                  <a:schemeClr val="tx1"/>
                </a:solidFill>
                <a:latin typeface="Brush Script MT Italic" panose="03060802040406070304" pitchFamily="66" charset="77"/>
                <a:ea typeface="ＭＳ Ｐゴシック" panose="020B0600070205080204" pitchFamily="34" charset="-128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Brush Script MT Italic" panose="03060802040406070304" pitchFamily="66" charset="77"/>
                <a:ea typeface="ＭＳ Ｐゴシック" panose="020B0600070205080204" pitchFamily="34" charset="-128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Brush Script MT Italic" panose="03060802040406070304" pitchFamily="66" charset="77"/>
                <a:ea typeface="ＭＳ Ｐゴシック" panose="020B0600070205080204" pitchFamily="34" charset="-128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Brush Script MT Italic" panose="03060802040406070304" pitchFamily="66" charset="77"/>
                <a:ea typeface="ＭＳ Ｐゴシック" panose="020B0600070205080204" pitchFamily="34" charset="-128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Brush Script MT Italic" panose="03060802040406070304" pitchFamily="66" charset="77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Brush Script MT Italic" panose="03060802040406070304" pitchFamily="66" charset="77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Brush Script MT Italic" panose="03060802040406070304" pitchFamily="66" charset="77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Brush Script MT Italic" panose="03060802040406070304" pitchFamily="66" charset="77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Brush Script MT Italic" panose="03060802040406070304" pitchFamily="66" charset="77"/>
                <a:ea typeface="ＭＳ Ｐゴシック" panose="020B0600070205080204" pitchFamily="34" charset="-128"/>
              </a:defRPr>
            </a:lvl9pPr>
          </a:lstStyle>
          <a:p>
            <a:r>
              <a:rPr lang="en-US" altLang="it-IT" sz="2400">
                <a:latin typeface="Chalkboard" panose="03050602040202020205" pitchFamily="66" charset="77"/>
              </a:rPr>
              <a:t>AMS-02 DATA</a:t>
            </a:r>
          </a:p>
        </p:txBody>
      </p:sp>
      <p:sp>
        <p:nvSpPr>
          <p:cNvPr id="62469" name="TextBox 11">
            <a:extLst>
              <a:ext uri="{FF2B5EF4-FFF2-40B4-BE49-F238E27FC236}">
                <a16:creationId xmlns:a16="http://schemas.microsoft.com/office/drawing/2014/main" id="{441CF991-FF0C-9848-A9E0-48998867AAA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95963" y="4437063"/>
            <a:ext cx="2185987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 b="1">
                <a:solidFill>
                  <a:schemeClr val="tx1"/>
                </a:solidFill>
                <a:latin typeface="Brush Script MT Italic" panose="03060802040406070304" pitchFamily="66" charset="77"/>
                <a:ea typeface="ＭＳ Ｐゴシック" panose="020B0600070205080204" pitchFamily="34" charset="-128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Brush Script MT Italic" panose="03060802040406070304" pitchFamily="66" charset="77"/>
                <a:ea typeface="ＭＳ Ｐゴシック" panose="020B0600070205080204" pitchFamily="34" charset="-128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Brush Script MT Italic" panose="03060802040406070304" pitchFamily="66" charset="77"/>
                <a:ea typeface="ＭＳ Ｐゴシック" panose="020B0600070205080204" pitchFamily="34" charset="-128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Brush Script MT Italic" panose="03060802040406070304" pitchFamily="66" charset="77"/>
                <a:ea typeface="ＭＳ Ｐゴシック" panose="020B0600070205080204" pitchFamily="34" charset="-128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Brush Script MT Italic" panose="03060802040406070304" pitchFamily="66" charset="77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Brush Script MT Italic" panose="03060802040406070304" pitchFamily="66" charset="77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Brush Script MT Italic" panose="03060802040406070304" pitchFamily="66" charset="77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Brush Script MT Italic" panose="03060802040406070304" pitchFamily="66" charset="77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Brush Script MT Italic" panose="03060802040406070304" pitchFamily="66" charset="77"/>
                <a:ea typeface="ＭＳ Ｐゴシック" panose="020B0600070205080204" pitchFamily="34" charset="-128"/>
              </a:defRPr>
            </a:lvl9pPr>
          </a:lstStyle>
          <a:p>
            <a:r>
              <a:rPr lang="en-US" altLang="it-IT" sz="2400">
                <a:solidFill>
                  <a:srgbClr val="4752DA"/>
                </a:solidFill>
                <a:latin typeface="Chalkboard" panose="03050602040202020205" pitchFamily="66" charset="77"/>
              </a:rPr>
              <a:t>PAMELA DATA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64F0C35-7766-C04F-9437-522E697B2A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8AB5F0-B7A0-AA4A-9627-3A5588440FBA}" type="slidenum">
              <a:rPr lang="en-US" altLang="it-IT" smtClean="0"/>
              <a:pPr/>
              <a:t>35</a:t>
            </a:fld>
            <a:endParaRPr lang="en-US" altLang="it-IT"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489" name="Picture 4" descr="SrcTimDist.png">
            <a:extLst>
              <a:ext uri="{FF2B5EF4-FFF2-40B4-BE49-F238E27FC236}">
                <a16:creationId xmlns:a16="http://schemas.microsoft.com/office/drawing/2014/main" id="{CDF14C01-B8A0-644D-9FBF-F52CE28827A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59" t="9306" b="3198"/>
          <a:stretch>
            <a:fillRect/>
          </a:stretch>
        </p:blipFill>
        <p:spPr bwMode="auto">
          <a:xfrm>
            <a:off x="4716016" y="3248162"/>
            <a:ext cx="4408919" cy="3000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8786" name="Title 1">
            <a:extLst>
              <a:ext uri="{FF2B5EF4-FFF2-40B4-BE49-F238E27FC236}">
                <a16:creationId xmlns:a16="http://schemas.microsoft.com/office/drawing/2014/main" id="{3AA00949-3B56-5543-833F-F0DEA22D5A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950" y="0"/>
            <a:ext cx="8640763" cy="765175"/>
          </a:xfrm>
        </p:spPr>
        <p:txBody>
          <a:bodyPr/>
          <a:lstStyle/>
          <a:p>
            <a:pPr>
              <a:defRPr/>
            </a:pPr>
            <a:r>
              <a:rPr lang="en-US">
                <a:solidFill>
                  <a:srgbClr val="A50808"/>
                </a:solidFill>
                <a:latin typeface="Chalkduster" charset="0"/>
                <a:ea typeface="ＭＳ Ｐゴシック" charset="0"/>
                <a:cs typeface="Chalkduster" charset="0"/>
              </a:rPr>
              <a:t>CONTRIBUTING SOURCES</a:t>
            </a:r>
          </a:p>
        </p:txBody>
      </p:sp>
      <p:pic>
        <p:nvPicPr>
          <p:cNvPr id="63491" name="Picture 3" descr="SourceNumber.png">
            <a:extLst>
              <a:ext uri="{FF2B5EF4-FFF2-40B4-BE49-F238E27FC236}">
                <a16:creationId xmlns:a16="http://schemas.microsoft.com/office/drawing/2014/main" id="{27ADAA9E-AAB8-5C4A-8FAD-E30562FD459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75" t="9254" r="6081" b="4289"/>
          <a:stretch>
            <a:fillRect/>
          </a:stretch>
        </p:blipFill>
        <p:spPr bwMode="auto">
          <a:xfrm>
            <a:off x="231775" y="692696"/>
            <a:ext cx="4340225" cy="316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3492" name="TextBox 1">
            <a:extLst>
              <a:ext uri="{FF2B5EF4-FFF2-40B4-BE49-F238E27FC236}">
                <a16:creationId xmlns:a16="http://schemas.microsoft.com/office/drawing/2014/main" id="{77D80BAC-67EE-3445-864D-39108544DFD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43438" y="1125538"/>
            <a:ext cx="1400175" cy="1938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 b="1">
                <a:solidFill>
                  <a:schemeClr val="tx1"/>
                </a:solidFill>
                <a:latin typeface="Brush Script MT Italic" panose="03060802040406070304" pitchFamily="66" charset="77"/>
                <a:ea typeface="ＭＳ Ｐゴシック" panose="020B0600070205080204" pitchFamily="34" charset="-128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Brush Script MT Italic" panose="03060802040406070304" pitchFamily="66" charset="77"/>
                <a:ea typeface="ＭＳ Ｐゴシック" panose="020B0600070205080204" pitchFamily="34" charset="-128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Brush Script MT Italic" panose="03060802040406070304" pitchFamily="66" charset="77"/>
                <a:ea typeface="ＭＳ Ｐゴシック" panose="020B0600070205080204" pitchFamily="34" charset="-128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Brush Script MT Italic" panose="03060802040406070304" pitchFamily="66" charset="77"/>
                <a:ea typeface="ＭＳ Ｐゴシック" panose="020B0600070205080204" pitchFamily="34" charset="-128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Brush Script MT Italic" panose="03060802040406070304" pitchFamily="66" charset="77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Brush Script MT Italic" panose="03060802040406070304" pitchFamily="66" charset="77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Brush Script MT Italic" panose="03060802040406070304" pitchFamily="66" charset="77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Brush Script MT Italic" panose="03060802040406070304" pitchFamily="66" charset="77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Brush Script MT Italic" panose="03060802040406070304" pitchFamily="66" charset="77"/>
                <a:ea typeface="ＭＳ Ｐゴシック" panose="020B0600070205080204" pitchFamily="34" charset="-128"/>
              </a:defRPr>
            </a:lvl9pPr>
          </a:lstStyle>
          <a:p>
            <a:r>
              <a:rPr lang="en-US" altLang="it-IT" sz="2400">
                <a:solidFill>
                  <a:srgbClr val="008000"/>
                </a:solidFill>
                <a:latin typeface="Arial" panose="020B0604020202020204" pitchFamily="34" charset="0"/>
              </a:rPr>
              <a:t>10 GeV</a:t>
            </a:r>
          </a:p>
          <a:p>
            <a:endParaRPr lang="en-US" altLang="it-IT" sz="2400">
              <a:solidFill>
                <a:srgbClr val="008000"/>
              </a:solidFill>
              <a:latin typeface="Arial" panose="020B0604020202020204" pitchFamily="34" charset="0"/>
            </a:endParaRPr>
          </a:p>
          <a:p>
            <a:r>
              <a:rPr lang="en-US" altLang="it-IT" sz="2400">
                <a:latin typeface="Arial" panose="020B0604020202020204" pitchFamily="34" charset="0"/>
              </a:rPr>
              <a:t>100 GeV</a:t>
            </a:r>
          </a:p>
          <a:p>
            <a:endParaRPr lang="en-US" altLang="it-IT" sz="2400">
              <a:solidFill>
                <a:srgbClr val="3366FF"/>
              </a:solidFill>
              <a:latin typeface="Arial" panose="020B0604020202020204" pitchFamily="34" charset="0"/>
            </a:endParaRPr>
          </a:p>
          <a:p>
            <a:r>
              <a:rPr lang="en-US" altLang="it-IT" sz="2400">
                <a:solidFill>
                  <a:srgbClr val="3366FF"/>
                </a:solidFill>
                <a:latin typeface="Arial" panose="020B0604020202020204" pitchFamily="34" charset="0"/>
              </a:rPr>
              <a:t>1 TeV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FF2D7EC-3E1F-5140-8E78-6A7355C665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533805" y="6432687"/>
            <a:ext cx="429816" cy="348952"/>
          </a:xfrm>
        </p:spPr>
        <p:txBody>
          <a:bodyPr/>
          <a:lstStyle/>
          <a:p>
            <a:fld id="{F78AB5F0-B7A0-AA4A-9627-3A5588440FBA}" type="slidenum">
              <a:rPr lang="en-US" altLang="it-IT" smtClean="0"/>
              <a:pPr/>
              <a:t>36</a:t>
            </a:fld>
            <a:endParaRPr lang="en-US" altLang="it-IT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876FBB7-DCA2-0B49-AF43-A8A32203456B}"/>
              </a:ext>
            </a:extLst>
          </p:cNvPr>
          <p:cNvSpPr txBox="1"/>
          <p:nvPr/>
        </p:nvSpPr>
        <p:spPr>
          <a:xfrm>
            <a:off x="107950" y="3717032"/>
            <a:ext cx="179299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>
                <a:latin typeface="Chalkduster" panose="03050602040202020205" pitchFamily="66" charset="77"/>
              </a:rPr>
              <a:t>GEMINGA?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509671E-98B5-CE48-A94E-9216FB088214}"/>
              </a:ext>
            </a:extLst>
          </p:cNvPr>
          <p:cNvSpPr txBox="1"/>
          <p:nvPr/>
        </p:nvSpPr>
        <p:spPr>
          <a:xfrm>
            <a:off x="16182" y="4077072"/>
            <a:ext cx="4627256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it-IT" dirty="0">
                <a:latin typeface="Chalkboard" panose="03050602040202020205" pitchFamily="66" charset="77"/>
              </a:rPr>
              <a:t>ENERGY DETERMINATION: PAIRS AT THE PSR POTENTIAL DROP, AS IN GUITAR (</a:t>
            </a:r>
            <a:r>
              <a:rPr lang="it-IT" sz="1800" b="0" dirty="0">
                <a:latin typeface="Chalkboard" panose="03050602040202020205" pitchFamily="66" charset="77"/>
              </a:rPr>
              <a:t>Bandiera 08)</a:t>
            </a:r>
            <a:endParaRPr lang="it-IT" dirty="0">
              <a:latin typeface="Chalkboard" panose="03050602040202020205" pitchFamily="66" charset="77"/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it-IT" dirty="0">
              <a:latin typeface="Chalkboard" panose="03050602040202020205" pitchFamily="66" charset="77"/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it-IT" dirty="0">
                <a:latin typeface="Chalkboard" panose="03050602040202020205" pitchFamily="66" charset="77"/>
              </a:rPr>
              <a:t>PROTONS FROM PSR (</a:t>
            </a:r>
            <a:r>
              <a:rPr lang="it-IT" sz="1800" b="0" dirty="0">
                <a:latin typeface="Chalkboard" panose="03050602040202020205" pitchFamily="66" charset="77"/>
              </a:rPr>
              <a:t>e.g. Amato &amp; </a:t>
            </a:r>
            <a:r>
              <a:rPr lang="it-IT" sz="1800" b="0" dirty="0" err="1">
                <a:latin typeface="Chalkboard" panose="03050602040202020205" pitchFamily="66" charset="77"/>
              </a:rPr>
              <a:t>Arons</a:t>
            </a:r>
            <a:r>
              <a:rPr lang="it-IT" sz="1800" b="0" dirty="0">
                <a:latin typeface="Chalkboard" panose="03050602040202020205" pitchFamily="66" charset="77"/>
              </a:rPr>
              <a:t> 06</a:t>
            </a:r>
            <a:r>
              <a:rPr lang="it-IT" dirty="0">
                <a:latin typeface="Chalkboard" panose="03050602040202020205" pitchFamily="66" charset="77"/>
              </a:rPr>
              <a:t>)?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it-IT" dirty="0">
              <a:latin typeface="Chalkboard" panose="03050602040202020205" pitchFamily="66" charset="77"/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it-IT" dirty="0">
                <a:latin typeface="Chalkboard" panose="03050602040202020205" pitchFamily="66" charset="77"/>
              </a:rPr>
              <a:t>STEEPER SPECTRUM THAN REQUIRED FOR EXCESS?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931E7B-A596-124D-A612-69F785A91D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4213" y="15875"/>
            <a:ext cx="7416800" cy="676275"/>
          </a:xfrm>
        </p:spPr>
        <p:txBody>
          <a:bodyPr/>
          <a:lstStyle/>
          <a:p>
            <a:pPr>
              <a:defRPr/>
            </a:pPr>
            <a:r>
              <a:rPr lang="en-US" dirty="0">
                <a:solidFill>
                  <a:srgbClr val="800000"/>
                </a:solidFill>
                <a:latin typeface="Chalkduster"/>
                <a:cs typeface="Chalkduster"/>
              </a:rPr>
              <a:t>SUMMARY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EE02B17-D2D3-1D4C-B826-1101A71F2F7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7950" y="765175"/>
            <a:ext cx="8856663" cy="5903913"/>
          </a:xfrm>
        </p:spPr>
        <p:txBody>
          <a:bodyPr/>
          <a:lstStyle/>
          <a:p>
            <a:r>
              <a:rPr lang="en-US" altLang="it-IT" sz="2000" dirty="0">
                <a:latin typeface="Chalkduster" panose="03050602040202020205" pitchFamily="66" charset="77"/>
              </a:rPr>
              <a:t>RECENT FINDINGS BY PAMELA AND AMS-02:</a:t>
            </a:r>
          </a:p>
          <a:p>
            <a:pPr lvl="1" indent="-342900">
              <a:buFont typeface="Arial" panose="020B0604020202020204" pitchFamily="34" charset="0"/>
              <a:buChar char="•"/>
            </a:pPr>
            <a:r>
              <a:rPr lang="en-US" altLang="it-IT" sz="2000" dirty="0">
                <a:latin typeface="Chalkduster" panose="03050602040202020205" pitchFamily="66" charset="77"/>
              </a:rPr>
              <a:t>BREAKS IN THE SPECTRA OF PRIMARIES</a:t>
            </a:r>
          </a:p>
          <a:p>
            <a:pPr lvl="1" indent="-342900">
              <a:buFont typeface="Arial" panose="020B0604020202020204" pitchFamily="34" charset="0"/>
              <a:buChar char="•"/>
            </a:pPr>
            <a:r>
              <a:rPr lang="en-US" altLang="it-IT" sz="2000" dirty="0">
                <a:latin typeface="Chalkduster" panose="03050602040202020205" pitchFamily="66" charset="77"/>
              </a:rPr>
              <a:t>B/C </a:t>
            </a:r>
            <a:r>
              <a:rPr lang="en-US" altLang="it-IT" sz="2000" i="1" dirty="0">
                <a:latin typeface="Chalkduster" panose="03050602040202020205" pitchFamily="66" charset="77"/>
              </a:rPr>
              <a:t>A LA KOLMOGOROV</a:t>
            </a:r>
          </a:p>
          <a:p>
            <a:pPr lvl="1" indent="-342900">
              <a:buFont typeface="Arial" panose="020B0604020202020204" pitchFamily="34" charset="0"/>
              <a:buChar char="•"/>
            </a:pPr>
            <a:r>
              <a:rPr lang="en-US" altLang="it-IT" sz="2000" dirty="0">
                <a:latin typeface="Chalkduster" panose="03050602040202020205" pitchFamily="66" charset="77"/>
              </a:rPr>
              <a:t>FLAT ANTI-PROTONS</a:t>
            </a:r>
          </a:p>
          <a:p>
            <a:pPr lvl="1" indent="-342900">
              <a:buFont typeface="Arial" panose="020B0604020202020204" pitchFamily="34" charset="0"/>
              <a:buChar char="•"/>
            </a:pPr>
            <a:r>
              <a:rPr lang="en-US" altLang="it-IT" sz="2000" dirty="0">
                <a:latin typeface="Chalkduster" panose="03050602040202020205" pitchFamily="66" charset="77"/>
              </a:rPr>
              <a:t>RISING POSITRON FRACTION</a:t>
            </a:r>
          </a:p>
          <a:p>
            <a:pPr lvl="1" indent="-342900">
              <a:buFont typeface="Arial" panose="020B0604020202020204" pitchFamily="34" charset="0"/>
              <a:buChar char="•"/>
            </a:pPr>
            <a:endParaRPr lang="en-US" altLang="it-IT" sz="2000" dirty="0">
              <a:latin typeface="Chalkduster" panose="03050602040202020205" pitchFamily="66" charset="77"/>
            </a:endParaRPr>
          </a:p>
          <a:p>
            <a:r>
              <a:rPr lang="en-US" altLang="it-IT" sz="2000" dirty="0">
                <a:latin typeface="Chalkduster" panose="03050602040202020205" pitchFamily="66" charset="77"/>
              </a:rPr>
              <a:t>CHALLENGE TO STANDARD SCENARIO OF CR PROPAGATION?</a:t>
            </a:r>
          </a:p>
          <a:p>
            <a:endParaRPr lang="en-US" altLang="it-IT" sz="2000" dirty="0">
              <a:latin typeface="Chalkduster" panose="03050602040202020205" pitchFamily="66" charset="77"/>
            </a:endParaRPr>
          </a:p>
          <a:p>
            <a:r>
              <a:rPr lang="en-US" altLang="it-IT" sz="2000" dirty="0">
                <a:latin typeface="Chalkduster" panose="03050602040202020205" pitchFamily="66" charset="77"/>
              </a:rPr>
              <a:t>SO FAR MAINLY SEEM TO SUGGEST THAT NON-LINEARITIES MIGHT PLAY ESSENTIAL ROLE FOR PROPAGATION</a:t>
            </a:r>
          </a:p>
          <a:p>
            <a:pPr>
              <a:buFontTx/>
              <a:buNone/>
            </a:pPr>
            <a:endParaRPr lang="en-US" altLang="it-IT" sz="2000" dirty="0">
              <a:latin typeface="Chalkduster" panose="03050602040202020205" pitchFamily="66" charset="77"/>
            </a:endParaRPr>
          </a:p>
          <a:p>
            <a:r>
              <a:rPr lang="en-US" altLang="it-IT" sz="2000" dirty="0">
                <a:latin typeface="Chalkduster" panose="03050602040202020205" pitchFamily="66" charset="77"/>
              </a:rPr>
              <a:t>WE HAVE ALREADY ACCEPTED THIS VIEW FOR ACCELERATION</a:t>
            </a:r>
            <a:r>
              <a:rPr lang="is-IS" altLang="it-IT" sz="2000" dirty="0">
                <a:latin typeface="Chalkduster" panose="03050602040202020205" pitchFamily="66" charset="77"/>
              </a:rPr>
              <a:t>….</a:t>
            </a:r>
            <a:endParaRPr lang="en-US" altLang="it-IT" sz="2000" dirty="0">
              <a:latin typeface="Chalkduster" panose="03050602040202020205" pitchFamily="66" charset="77"/>
            </a:endParaRPr>
          </a:p>
          <a:p>
            <a:endParaRPr lang="en-US" altLang="it-IT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FC9DFE1-8920-2647-BF23-D11EE4A817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8AB5F0-B7A0-AA4A-9627-3A5588440FBA}" type="slidenum">
              <a:rPr lang="en-US" altLang="it-IT" smtClean="0"/>
              <a:pPr/>
              <a:t>37</a:t>
            </a:fld>
            <a:endParaRPr lang="en-US" altLang="it-IT"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D9A458-164C-5A4E-A2D5-F03AAE8301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A37BC45-F7D7-884A-9035-E4659BAFFD8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2497163-AFB2-0646-8105-00B7D8BAE6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8AB5F0-B7A0-AA4A-9627-3A5588440FBA}" type="slidenum">
              <a:rPr lang="en-US" altLang="it-IT" smtClean="0"/>
              <a:pPr/>
              <a:t>38</a:t>
            </a:fld>
            <a:endParaRPr lang="en-US" altLang="it-IT"/>
          </a:p>
        </p:txBody>
      </p:sp>
    </p:spTree>
    <p:extLst>
      <p:ext uri="{BB962C8B-B14F-4D97-AF65-F5344CB8AC3E}">
        <p14:creationId xmlns:p14="http://schemas.microsoft.com/office/powerpoint/2010/main" val="409858646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2" name="Rectangle 14">
            <a:extLst>
              <a:ext uri="{FF2B5EF4-FFF2-40B4-BE49-F238E27FC236}">
                <a16:creationId xmlns:a16="http://schemas.microsoft.com/office/drawing/2014/main" id="{4FC8BDDF-2E71-C44B-8F10-3228EE5A5BE5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250825" y="0"/>
            <a:ext cx="8478838" cy="61595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>
                <a:solidFill>
                  <a:srgbClr val="AB132E"/>
                </a:solidFill>
                <a:latin typeface="Chalkduster"/>
                <a:cs typeface="Chalkduster"/>
              </a:rPr>
              <a:t>SPECTRAL BREAKS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0FF77B0-B289-BB4A-A311-33D7B92684C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15013" y="1412875"/>
            <a:ext cx="288925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 b="1">
                <a:solidFill>
                  <a:schemeClr val="tx1"/>
                </a:solidFill>
                <a:latin typeface="Brush Script MT Italic" panose="03060802040406070304" pitchFamily="66" charset="77"/>
                <a:ea typeface="ＭＳ Ｐゴシック" panose="020B0600070205080204" pitchFamily="34" charset="-128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Brush Script MT Italic" panose="03060802040406070304" pitchFamily="66" charset="77"/>
                <a:ea typeface="ＭＳ Ｐゴシック" panose="020B0600070205080204" pitchFamily="34" charset="-128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Brush Script MT Italic" panose="03060802040406070304" pitchFamily="66" charset="77"/>
                <a:ea typeface="ＭＳ Ｐゴシック" panose="020B0600070205080204" pitchFamily="34" charset="-128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Brush Script MT Italic" panose="03060802040406070304" pitchFamily="66" charset="77"/>
                <a:ea typeface="ＭＳ Ｐゴシック" panose="020B0600070205080204" pitchFamily="34" charset="-128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Brush Script MT Italic" panose="03060802040406070304" pitchFamily="66" charset="77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Brush Script MT Italic" panose="03060802040406070304" pitchFamily="66" charset="77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Brush Script MT Italic" panose="03060802040406070304" pitchFamily="66" charset="77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Brush Script MT Italic" panose="03060802040406070304" pitchFamily="66" charset="77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Brush Script MT Italic" panose="03060802040406070304" pitchFamily="66" charset="77"/>
                <a:ea typeface="ＭＳ Ｐゴシック" panose="020B0600070205080204" pitchFamily="34" charset="-128"/>
              </a:defRPr>
            </a:lvl9pPr>
          </a:lstStyle>
          <a:p>
            <a:r>
              <a:rPr lang="en-US" altLang="it-IT">
                <a:latin typeface="Chalkduster" panose="03050602040202020205" pitchFamily="66" charset="77"/>
              </a:rPr>
              <a:t>NOW MORE BREAKS</a:t>
            </a:r>
          </a:p>
        </p:txBody>
      </p:sp>
      <p:grpSp>
        <p:nvGrpSpPr>
          <p:cNvPr id="19459" name="Group 9">
            <a:extLst>
              <a:ext uri="{FF2B5EF4-FFF2-40B4-BE49-F238E27FC236}">
                <a16:creationId xmlns:a16="http://schemas.microsoft.com/office/drawing/2014/main" id="{7FD2AF13-E452-524D-9DBD-D7EAF6FDC006}"/>
              </a:ext>
            </a:extLst>
          </p:cNvPr>
          <p:cNvGrpSpPr>
            <a:grpSpLocks/>
          </p:cNvGrpSpPr>
          <p:nvPr/>
        </p:nvGrpSpPr>
        <p:grpSpPr bwMode="auto">
          <a:xfrm>
            <a:off x="20638" y="798513"/>
            <a:ext cx="5397500" cy="6024562"/>
            <a:chOff x="-22012" y="1700808"/>
            <a:chExt cx="5397500" cy="6023610"/>
          </a:xfrm>
        </p:grpSpPr>
        <p:pic>
          <p:nvPicPr>
            <p:cNvPr id="19463" name="Picture 6" descr="PAMELAHeP.png">
              <a:extLst>
                <a:ext uri="{FF2B5EF4-FFF2-40B4-BE49-F238E27FC236}">
                  <a16:creationId xmlns:a16="http://schemas.microsoft.com/office/drawing/2014/main" id="{ADB86EA9-889D-0A42-A45B-FE028DE6161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22012" y="1700808"/>
              <a:ext cx="5397500" cy="60236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9464" name="TextBox 8">
              <a:extLst>
                <a:ext uri="{FF2B5EF4-FFF2-40B4-BE49-F238E27FC236}">
                  <a16:creationId xmlns:a16="http://schemas.microsoft.com/office/drawing/2014/main" id="{463581D7-1D04-DF4B-92A7-DBFBB8AACB7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55576" y="1988840"/>
              <a:ext cx="2060484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 b="1">
                  <a:solidFill>
                    <a:schemeClr val="tx1"/>
                  </a:solidFill>
                  <a:latin typeface="Brush Script MT Italic" panose="03060802040406070304" pitchFamily="66" charset="77"/>
                  <a:ea typeface="ＭＳ Ｐゴシック" panose="020B0600070205080204" pitchFamily="34" charset="-128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Brush Script MT Italic" panose="03060802040406070304" pitchFamily="66" charset="77"/>
                  <a:ea typeface="ＭＳ Ｐゴシック" panose="020B0600070205080204" pitchFamily="34" charset="-128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Brush Script MT Italic" panose="03060802040406070304" pitchFamily="66" charset="77"/>
                  <a:ea typeface="ＭＳ Ｐゴシック" panose="020B0600070205080204" pitchFamily="34" charset="-128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Brush Script MT Italic" panose="03060802040406070304" pitchFamily="66" charset="77"/>
                  <a:ea typeface="ＭＳ Ｐゴシック" panose="020B0600070205080204" pitchFamily="34" charset="-128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Brush Script MT Italic" panose="03060802040406070304" pitchFamily="66" charset="77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Brush Script MT Italic" panose="03060802040406070304" pitchFamily="66" charset="77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Brush Script MT Italic" panose="03060802040406070304" pitchFamily="66" charset="77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Brush Script MT Italic" panose="03060802040406070304" pitchFamily="66" charset="77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Brush Script MT Italic" panose="03060802040406070304" pitchFamily="66" charset="77"/>
                  <a:ea typeface="ＭＳ Ｐゴシック" panose="020B0600070205080204" pitchFamily="34" charset="-128"/>
                </a:defRPr>
              </a:lvl9pPr>
            </a:lstStyle>
            <a:p>
              <a:r>
                <a:rPr lang="en-US" altLang="it-IT">
                  <a:latin typeface="Chalkboard" panose="03050602040202020205" pitchFamily="66" charset="77"/>
                </a:rPr>
                <a:t>Adriani et al 11</a:t>
              </a: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A2DC04F4-8D88-DE44-8866-226100ED18C8}"/>
              </a:ext>
            </a:extLst>
          </p:cNvPr>
          <p:cNvGrpSpPr>
            <a:grpSpLocks/>
          </p:cNvGrpSpPr>
          <p:nvPr/>
        </p:nvGrpSpPr>
        <p:grpSpPr bwMode="auto">
          <a:xfrm>
            <a:off x="5873178" y="615950"/>
            <a:ext cx="3240087" cy="6165850"/>
            <a:chOff x="5661008" y="766633"/>
            <a:chExt cx="3040380" cy="5991860"/>
          </a:xfrm>
        </p:grpSpPr>
        <p:pic>
          <p:nvPicPr>
            <p:cNvPr id="19461" name="Picture 7" descr="Ahn10.png">
              <a:extLst>
                <a:ext uri="{FF2B5EF4-FFF2-40B4-BE49-F238E27FC236}">
                  <a16:creationId xmlns:a16="http://schemas.microsoft.com/office/drawing/2014/main" id="{FED33673-F864-944E-BAF8-1E5788822A9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61008" y="766633"/>
              <a:ext cx="3040380" cy="59918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9462" name="TextBox 10">
              <a:extLst>
                <a:ext uri="{FF2B5EF4-FFF2-40B4-BE49-F238E27FC236}">
                  <a16:creationId xmlns:a16="http://schemas.microsoft.com/office/drawing/2014/main" id="{0D80ACF2-DA76-6147-9965-E276B80238A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948264" y="6093296"/>
              <a:ext cx="1697901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 b="1">
                  <a:solidFill>
                    <a:schemeClr val="tx1"/>
                  </a:solidFill>
                  <a:latin typeface="Brush Script MT Italic" panose="03060802040406070304" pitchFamily="66" charset="77"/>
                  <a:ea typeface="ＭＳ Ｐゴシック" panose="020B0600070205080204" pitchFamily="34" charset="-128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Brush Script MT Italic" panose="03060802040406070304" pitchFamily="66" charset="77"/>
                  <a:ea typeface="ＭＳ Ｐゴシック" panose="020B0600070205080204" pitchFamily="34" charset="-128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Brush Script MT Italic" panose="03060802040406070304" pitchFamily="66" charset="77"/>
                  <a:ea typeface="ＭＳ Ｐゴシック" panose="020B0600070205080204" pitchFamily="34" charset="-128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Brush Script MT Italic" panose="03060802040406070304" pitchFamily="66" charset="77"/>
                  <a:ea typeface="ＭＳ Ｐゴシック" panose="020B0600070205080204" pitchFamily="34" charset="-128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Brush Script MT Italic" panose="03060802040406070304" pitchFamily="66" charset="77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Brush Script MT Italic" panose="03060802040406070304" pitchFamily="66" charset="77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Brush Script MT Italic" panose="03060802040406070304" pitchFamily="66" charset="77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Brush Script MT Italic" panose="03060802040406070304" pitchFamily="66" charset="77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Brush Script MT Italic" panose="03060802040406070304" pitchFamily="66" charset="77"/>
                  <a:ea typeface="ＭＳ Ｐゴシック" panose="020B0600070205080204" pitchFamily="34" charset="-128"/>
                </a:defRPr>
              </a:lvl9pPr>
            </a:lstStyle>
            <a:p>
              <a:r>
                <a:rPr lang="en-US" altLang="it-IT">
                  <a:latin typeface="Chalkboard" panose="03050602040202020205" pitchFamily="66" charset="77"/>
                </a:rPr>
                <a:t>Ahn et al 10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2" name="Rectangle 14">
            <a:extLst>
              <a:ext uri="{FF2B5EF4-FFF2-40B4-BE49-F238E27FC236}">
                <a16:creationId xmlns:a16="http://schemas.microsoft.com/office/drawing/2014/main" id="{F7F902A4-B35A-2B43-BBEF-7DA5C989AFCB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144463" y="0"/>
            <a:ext cx="8891587" cy="836613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>
                <a:solidFill>
                  <a:srgbClr val="AB132E"/>
                </a:solidFill>
                <a:latin typeface="Chalkduster"/>
                <a:cs typeface="Chalkduster"/>
              </a:rPr>
              <a:t>AMS02 CONFIRMS</a:t>
            </a:r>
          </a:p>
        </p:txBody>
      </p:sp>
      <p:pic>
        <p:nvPicPr>
          <p:cNvPr id="21506" name="Picture 1" descr="AMS02ProtonFit.png">
            <a:extLst>
              <a:ext uri="{FF2B5EF4-FFF2-40B4-BE49-F238E27FC236}">
                <a16:creationId xmlns:a16="http://schemas.microsoft.com/office/drawing/2014/main" id="{01FC95EE-934B-D449-BED9-A72C70F1A17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4100" y="908050"/>
            <a:ext cx="4279900" cy="5075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07" name="Picture 2" descr="AMS02Protons.png">
            <a:extLst>
              <a:ext uri="{FF2B5EF4-FFF2-40B4-BE49-F238E27FC236}">
                <a16:creationId xmlns:a16="http://schemas.microsoft.com/office/drawing/2014/main" id="{95C93760-D8E1-CB47-9C49-7497EDCFDD1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836613"/>
            <a:ext cx="4552950" cy="3155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08" name="Picture 3" descr="latex-image-1.pdf">
            <a:extLst>
              <a:ext uri="{FF2B5EF4-FFF2-40B4-BE49-F238E27FC236}">
                <a16:creationId xmlns:a16="http://schemas.microsoft.com/office/drawing/2014/main" id="{251A9229-F89C-AE4A-872D-426368AF665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4508500"/>
            <a:ext cx="4211638" cy="788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09" name="Picture 4" descr="latex-image-1.pdf">
            <a:extLst>
              <a:ext uri="{FF2B5EF4-FFF2-40B4-BE49-F238E27FC236}">
                <a16:creationId xmlns:a16="http://schemas.microsoft.com/office/drawing/2014/main" id="{C4F2DF24-2846-714F-9622-1BC79132768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5516563"/>
            <a:ext cx="1271588" cy="23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0" name="Picture 5" descr="latex-image-1.pdf">
            <a:extLst>
              <a:ext uri="{FF2B5EF4-FFF2-40B4-BE49-F238E27FC236}">
                <a16:creationId xmlns:a16="http://schemas.microsoft.com/office/drawing/2014/main" id="{A420C756-282B-EC4E-834B-3E8AC60793F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6238" y="5445125"/>
            <a:ext cx="1544637" cy="295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1" name="Picture 6" descr="latex-image-1.pdf">
            <a:extLst>
              <a:ext uri="{FF2B5EF4-FFF2-40B4-BE49-F238E27FC236}">
                <a16:creationId xmlns:a16="http://schemas.microsoft.com/office/drawing/2014/main" id="{3691E435-ACEC-1A43-8C5A-243B7DC4D88B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2988" y="6237288"/>
            <a:ext cx="2252662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12" name="TextBox 1">
            <a:extLst>
              <a:ext uri="{FF2B5EF4-FFF2-40B4-BE49-F238E27FC236}">
                <a16:creationId xmlns:a16="http://schemas.microsoft.com/office/drawing/2014/main" id="{8A960882-493D-D242-9E31-C51AFB50E60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48488" y="6237288"/>
            <a:ext cx="180022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 b="1">
                <a:solidFill>
                  <a:schemeClr val="tx1"/>
                </a:solidFill>
                <a:latin typeface="Brush Script MT Italic" panose="03060802040406070304" pitchFamily="66" charset="77"/>
                <a:ea typeface="ＭＳ Ｐゴシック" panose="020B0600070205080204" pitchFamily="34" charset="-128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Brush Script MT Italic" panose="03060802040406070304" pitchFamily="66" charset="77"/>
                <a:ea typeface="ＭＳ Ｐゴシック" panose="020B0600070205080204" pitchFamily="34" charset="-128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Brush Script MT Italic" panose="03060802040406070304" pitchFamily="66" charset="77"/>
                <a:ea typeface="ＭＳ Ｐゴシック" panose="020B0600070205080204" pitchFamily="34" charset="-128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Brush Script MT Italic" panose="03060802040406070304" pitchFamily="66" charset="77"/>
                <a:ea typeface="ＭＳ Ｐゴシック" panose="020B0600070205080204" pitchFamily="34" charset="-128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Brush Script MT Italic" panose="03060802040406070304" pitchFamily="66" charset="77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Brush Script MT Italic" panose="03060802040406070304" pitchFamily="66" charset="77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Brush Script MT Italic" panose="03060802040406070304" pitchFamily="66" charset="77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Brush Script MT Italic" panose="03060802040406070304" pitchFamily="66" charset="77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Brush Script MT Italic" panose="03060802040406070304" pitchFamily="66" charset="77"/>
                <a:ea typeface="ＭＳ Ｐゴシック" panose="020B0600070205080204" pitchFamily="34" charset="-128"/>
              </a:defRPr>
            </a:lvl9pPr>
          </a:lstStyle>
          <a:p>
            <a:r>
              <a:rPr lang="en-US" altLang="it-IT" sz="1800" b="0">
                <a:latin typeface="Chalkboard" panose="03050602040202020205" pitchFamily="66" charset="77"/>
              </a:rPr>
              <a:t>Aguilar et al 15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2" name="Rectangle 14">
            <a:extLst>
              <a:ext uri="{FF2B5EF4-FFF2-40B4-BE49-F238E27FC236}">
                <a16:creationId xmlns:a16="http://schemas.microsoft.com/office/drawing/2014/main" id="{F9A2E53C-AE83-2743-87DA-C4B3F742EF16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144463" y="0"/>
            <a:ext cx="8891587" cy="836613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>
                <a:solidFill>
                  <a:srgbClr val="AB132E"/>
                </a:solidFill>
                <a:latin typeface="Chalkduster"/>
                <a:cs typeface="Chalkduster"/>
              </a:rPr>
              <a:t>ODDITIES OF ANTIMATTER</a:t>
            </a:r>
          </a:p>
        </p:txBody>
      </p:sp>
      <p:pic>
        <p:nvPicPr>
          <p:cNvPr id="23554" name="Picture 2" descr="AMS02PosFrac.png">
            <a:extLst>
              <a:ext uri="{FF2B5EF4-FFF2-40B4-BE49-F238E27FC236}">
                <a16:creationId xmlns:a16="http://schemas.microsoft.com/office/drawing/2014/main" id="{78A2F3D8-24E6-764D-B6E0-E1974BA2206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3800" y="723900"/>
            <a:ext cx="6756400" cy="539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5" name="Picture 1" descr="latex-image-1.pdf">
            <a:extLst>
              <a:ext uri="{FF2B5EF4-FFF2-40B4-BE49-F238E27FC236}">
                <a16:creationId xmlns:a16="http://schemas.microsoft.com/office/drawing/2014/main" id="{819EA53C-BE64-704B-8642-62B52DBB983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5805488"/>
            <a:ext cx="2822575" cy="803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2" name="Rectangle 14">
            <a:extLst>
              <a:ext uri="{FF2B5EF4-FFF2-40B4-BE49-F238E27FC236}">
                <a16:creationId xmlns:a16="http://schemas.microsoft.com/office/drawing/2014/main" id="{6B94B77C-E2DA-2746-BEC0-7EC6CD4DB949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-36513" y="215900"/>
            <a:ext cx="4932363" cy="2492375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>
                <a:solidFill>
                  <a:srgbClr val="AB132E"/>
                </a:solidFill>
                <a:latin typeface="Chalkduster"/>
                <a:cs typeface="Chalkduster"/>
              </a:rPr>
              <a:t>ANTIMATTER VS </a:t>
            </a:r>
            <a:br>
              <a:rPr lang="en-US" dirty="0">
                <a:solidFill>
                  <a:srgbClr val="AB132E"/>
                </a:solidFill>
                <a:latin typeface="Chalkduster"/>
                <a:cs typeface="Chalkduster"/>
              </a:rPr>
            </a:br>
            <a:r>
              <a:rPr lang="en-US" dirty="0">
                <a:solidFill>
                  <a:srgbClr val="AB132E"/>
                </a:solidFill>
                <a:latin typeface="Chalkduster"/>
                <a:cs typeface="Chalkduster"/>
              </a:rPr>
              <a:t>SECONDARY NUCLEI</a:t>
            </a:r>
          </a:p>
        </p:txBody>
      </p:sp>
      <p:pic>
        <p:nvPicPr>
          <p:cNvPr id="25602" name="Picture 1" descr="AMS02AllRat.png">
            <a:extLst>
              <a:ext uri="{FF2B5EF4-FFF2-40B4-BE49-F238E27FC236}">
                <a16:creationId xmlns:a16="http://schemas.microsoft.com/office/drawing/2014/main" id="{F290FE34-63EE-0842-87BD-3EDBE245618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3750" y="115888"/>
            <a:ext cx="4540250" cy="3562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3" name="Picture 3" descr="AMS02BC.png">
            <a:extLst>
              <a:ext uri="{FF2B5EF4-FFF2-40B4-BE49-F238E27FC236}">
                <a16:creationId xmlns:a16="http://schemas.microsoft.com/office/drawing/2014/main" id="{7DF7A8E9-8444-A24F-AD70-40300B55214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338513"/>
            <a:ext cx="5064125" cy="353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04" name="TextBox 1">
            <a:extLst>
              <a:ext uri="{FF2B5EF4-FFF2-40B4-BE49-F238E27FC236}">
                <a16:creationId xmlns:a16="http://schemas.microsoft.com/office/drawing/2014/main" id="{F9DD3ADC-BF10-254A-BE6E-A6A4725CD68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99519" y="4149725"/>
            <a:ext cx="3447161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 b="1">
                <a:solidFill>
                  <a:schemeClr val="tx1"/>
                </a:solidFill>
                <a:latin typeface="Brush Script MT Italic" panose="03060802040406070304" pitchFamily="66" charset="77"/>
                <a:ea typeface="ＭＳ Ｐゴシック" panose="020B0600070205080204" pitchFamily="34" charset="-128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Brush Script MT Italic" panose="03060802040406070304" pitchFamily="66" charset="77"/>
                <a:ea typeface="ＭＳ Ｐゴシック" panose="020B0600070205080204" pitchFamily="34" charset="-128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Brush Script MT Italic" panose="03060802040406070304" pitchFamily="66" charset="77"/>
                <a:ea typeface="ＭＳ Ｐゴシック" panose="020B0600070205080204" pitchFamily="34" charset="-128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Brush Script MT Italic" panose="03060802040406070304" pitchFamily="66" charset="77"/>
                <a:ea typeface="ＭＳ Ｐゴシック" panose="020B0600070205080204" pitchFamily="34" charset="-128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Brush Script MT Italic" panose="03060802040406070304" pitchFamily="66" charset="77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Brush Script MT Italic" panose="03060802040406070304" pitchFamily="66" charset="77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Brush Script MT Italic" panose="03060802040406070304" pitchFamily="66" charset="77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Brush Script MT Italic" panose="03060802040406070304" pitchFamily="66" charset="77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Brush Script MT Italic" panose="03060802040406070304" pitchFamily="66" charset="77"/>
                <a:ea typeface="ＭＳ Ｐゴシック" panose="020B0600070205080204" pitchFamily="34" charset="-128"/>
              </a:defRPr>
            </a:lvl9pPr>
          </a:lstStyle>
          <a:p>
            <a:r>
              <a:rPr lang="en-US" altLang="it-IT" dirty="0">
                <a:latin typeface="Chalkboard" panose="03050602040202020205" pitchFamily="66" charset="77"/>
              </a:rPr>
              <a:t>B/C IS WELL BEHAVED:</a:t>
            </a:r>
          </a:p>
          <a:p>
            <a:r>
              <a:rPr lang="en-US" altLang="it-IT" dirty="0">
                <a:latin typeface="Chalkboard" panose="03050602040202020205" pitchFamily="66" charset="77"/>
              </a:rPr>
              <a:t>DECREASES WITH ENERGY</a:t>
            </a:r>
          </a:p>
          <a:p>
            <a:endParaRPr lang="en-US" altLang="it-IT" dirty="0">
              <a:latin typeface="Chalkboard" panose="03050602040202020205" pitchFamily="66" charset="77"/>
            </a:endParaRPr>
          </a:p>
          <a:p>
            <a:r>
              <a:rPr lang="en-US" altLang="it-IT" dirty="0">
                <a:latin typeface="Chalkboard" panose="03050602040202020205" pitchFamily="66" charset="77"/>
              </a:rPr>
              <a:t>anti-p/p DOES NOT</a:t>
            </a:r>
          </a:p>
          <a:p>
            <a:endParaRPr lang="en-US" altLang="it-IT" dirty="0">
              <a:latin typeface="Chalkboard" panose="03050602040202020205" pitchFamily="66" charset="77"/>
            </a:endParaRPr>
          </a:p>
          <a:p>
            <a:r>
              <a:rPr lang="en-US" altLang="it-IT" dirty="0">
                <a:latin typeface="Chalkboard" panose="03050602040202020205" pitchFamily="66" charset="77"/>
              </a:rPr>
              <a:t>NOR DOES e</a:t>
            </a:r>
            <a:r>
              <a:rPr lang="en-US" altLang="it-IT" baseline="30000" dirty="0">
                <a:latin typeface="Chalkboard" panose="03050602040202020205" pitchFamily="66" charset="77"/>
              </a:rPr>
              <a:t>+</a:t>
            </a:r>
            <a:r>
              <a:rPr lang="en-US" altLang="it-IT" dirty="0">
                <a:latin typeface="Chalkboard" panose="03050602040202020205" pitchFamily="66" charset="77"/>
              </a:rPr>
              <a:t>/p</a:t>
            </a:r>
          </a:p>
        </p:txBody>
      </p:sp>
      <p:sp>
        <p:nvSpPr>
          <p:cNvPr id="25605" name="TextBox 2">
            <a:extLst>
              <a:ext uri="{FF2B5EF4-FFF2-40B4-BE49-F238E27FC236}">
                <a16:creationId xmlns:a16="http://schemas.microsoft.com/office/drawing/2014/main" id="{2C6CB815-9324-4747-BEE8-8E62EB8C304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7575" y="5805488"/>
            <a:ext cx="178752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 b="1">
                <a:solidFill>
                  <a:schemeClr val="tx1"/>
                </a:solidFill>
                <a:latin typeface="Brush Script MT Italic" panose="03060802040406070304" pitchFamily="66" charset="77"/>
                <a:ea typeface="ＭＳ Ｐゴシック" panose="020B0600070205080204" pitchFamily="34" charset="-128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Brush Script MT Italic" panose="03060802040406070304" pitchFamily="66" charset="77"/>
                <a:ea typeface="ＭＳ Ｐゴシック" panose="020B0600070205080204" pitchFamily="34" charset="-128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Brush Script MT Italic" panose="03060802040406070304" pitchFamily="66" charset="77"/>
                <a:ea typeface="ＭＳ Ｐゴシック" panose="020B0600070205080204" pitchFamily="34" charset="-128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Brush Script MT Italic" panose="03060802040406070304" pitchFamily="66" charset="77"/>
                <a:ea typeface="ＭＳ Ｐゴシック" panose="020B0600070205080204" pitchFamily="34" charset="-128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Brush Script MT Italic" panose="03060802040406070304" pitchFamily="66" charset="77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Brush Script MT Italic" panose="03060802040406070304" pitchFamily="66" charset="77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Brush Script MT Italic" panose="03060802040406070304" pitchFamily="66" charset="77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Brush Script MT Italic" panose="03060802040406070304" pitchFamily="66" charset="77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Brush Script MT Italic" panose="03060802040406070304" pitchFamily="66" charset="77"/>
                <a:ea typeface="ＭＳ Ｐゴシック" panose="020B0600070205080204" pitchFamily="34" charset="-128"/>
              </a:defRPr>
            </a:lvl9pPr>
          </a:lstStyle>
          <a:p>
            <a:r>
              <a:rPr lang="en-US" altLang="it-IT" sz="1800" b="0">
                <a:latin typeface="Chalkboard" panose="03050602040202020205" pitchFamily="66" charset="77"/>
              </a:rPr>
              <a:t>Aguilar et al 16</a:t>
            </a:r>
          </a:p>
        </p:txBody>
      </p:sp>
      <p:sp>
        <p:nvSpPr>
          <p:cNvPr id="25606" name="TextBox 6">
            <a:extLst>
              <a:ext uri="{FF2B5EF4-FFF2-40B4-BE49-F238E27FC236}">
                <a16:creationId xmlns:a16="http://schemas.microsoft.com/office/drawing/2014/main" id="{026EF8A4-7369-0149-8040-0F727D09B4C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81625" y="2957513"/>
            <a:ext cx="178752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 b="1">
                <a:solidFill>
                  <a:schemeClr val="tx1"/>
                </a:solidFill>
                <a:latin typeface="Brush Script MT Italic" panose="03060802040406070304" pitchFamily="66" charset="77"/>
                <a:ea typeface="ＭＳ Ｐゴシック" panose="020B0600070205080204" pitchFamily="34" charset="-128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Brush Script MT Italic" panose="03060802040406070304" pitchFamily="66" charset="77"/>
                <a:ea typeface="ＭＳ Ｐゴシック" panose="020B0600070205080204" pitchFamily="34" charset="-128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Brush Script MT Italic" panose="03060802040406070304" pitchFamily="66" charset="77"/>
                <a:ea typeface="ＭＳ Ｐゴシック" panose="020B0600070205080204" pitchFamily="34" charset="-128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Brush Script MT Italic" panose="03060802040406070304" pitchFamily="66" charset="77"/>
                <a:ea typeface="ＭＳ Ｐゴシック" panose="020B0600070205080204" pitchFamily="34" charset="-128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Brush Script MT Italic" panose="03060802040406070304" pitchFamily="66" charset="77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Brush Script MT Italic" panose="03060802040406070304" pitchFamily="66" charset="77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Brush Script MT Italic" panose="03060802040406070304" pitchFamily="66" charset="77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Brush Script MT Italic" panose="03060802040406070304" pitchFamily="66" charset="77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Brush Script MT Italic" panose="03060802040406070304" pitchFamily="66" charset="77"/>
                <a:ea typeface="ＭＳ Ｐゴシック" panose="020B0600070205080204" pitchFamily="34" charset="-128"/>
              </a:defRPr>
            </a:lvl9pPr>
          </a:lstStyle>
          <a:p>
            <a:r>
              <a:rPr lang="en-US" altLang="it-IT" sz="1800" b="0">
                <a:latin typeface="Chalkboard" panose="03050602040202020205" pitchFamily="66" charset="77"/>
              </a:rPr>
              <a:t>Aguilar et al 16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Rectangle 2">
            <a:extLst>
              <a:ext uri="{FF2B5EF4-FFF2-40B4-BE49-F238E27FC236}">
                <a16:creationId xmlns:a16="http://schemas.microsoft.com/office/drawing/2014/main" id="{4FBF1D0F-71CF-DA4F-83B2-23B3A13D80E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65650" y="4471988"/>
            <a:ext cx="18097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0000" tIns="46800" rIns="90000" bIns="46800" anchor="ctr">
            <a:spAutoFit/>
          </a:bodyPr>
          <a:lstStyle/>
          <a:p>
            <a:pPr>
              <a:defRPr/>
            </a:pPr>
            <a:endParaRPr lang="en-US" b="0">
              <a:latin typeface="Comic Sans MS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05475" name="Rectangle 3">
            <a:extLst>
              <a:ext uri="{FF2B5EF4-FFF2-40B4-BE49-F238E27FC236}">
                <a16:creationId xmlns:a16="http://schemas.microsoft.com/office/drawing/2014/main" id="{04B64359-E513-7B4A-B3FC-A930A978B94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2150" y="4765675"/>
            <a:ext cx="18097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0000" tIns="46800" rIns="90000" bIns="46800" anchor="ctr">
            <a:spAutoFit/>
          </a:bodyPr>
          <a:lstStyle/>
          <a:p>
            <a:pPr>
              <a:defRPr/>
            </a:pPr>
            <a:endParaRPr lang="en-US" b="0">
              <a:latin typeface="Comic Sans MS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05476" name="Rectangle 4">
            <a:extLst>
              <a:ext uri="{FF2B5EF4-FFF2-40B4-BE49-F238E27FC236}">
                <a16:creationId xmlns:a16="http://schemas.microsoft.com/office/drawing/2014/main" id="{695DD0C7-26E1-4444-9715-20D8BAB4A87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96013" y="4894263"/>
            <a:ext cx="18097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0000" tIns="46800" rIns="90000" bIns="46800" anchor="ctr">
            <a:spAutoFit/>
          </a:bodyPr>
          <a:lstStyle/>
          <a:p>
            <a:pPr>
              <a:defRPr/>
            </a:pPr>
            <a:endParaRPr lang="en-US" b="0">
              <a:latin typeface="Comic Sans MS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05477" name="Rectangle 5">
            <a:extLst>
              <a:ext uri="{FF2B5EF4-FFF2-40B4-BE49-F238E27FC236}">
                <a16:creationId xmlns:a16="http://schemas.microsoft.com/office/drawing/2014/main" id="{F1FA2A24-3E46-5A49-BEA0-2AC9C014C12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50925" y="4291013"/>
            <a:ext cx="18097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0000" tIns="46800" rIns="90000" bIns="46800" anchor="ctr">
            <a:spAutoFit/>
          </a:bodyPr>
          <a:lstStyle/>
          <a:p>
            <a:pPr>
              <a:defRPr/>
            </a:pPr>
            <a:endParaRPr lang="en-US" b="0">
              <a:latin typeface="Comic Sans MS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05479" name="Rectangle 7">
            <a:extLst>
              <a:ext uri="{FF2B5EF4-FFF2-40B4-BE49-F238E27FC236}">
                <a16:creationId xmlns:a16="http://schemas.microsoft.com/office/drawing/2014/main" id="{A080D5D1-EE5F-3545-9FD1-825AB25D274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76200"/>
            <a:ext cx="9144000" cy="831850"/>
          </a:xfrm>
        </p:spPr>
        <p:txBody>
          <a:bodyPr/>
          <a:lstStyle/>
          <a:p>
            <a:pPr>
              <a:defRPr/>
            </a:pPr>
            <a:r>
              <a:rPr lang="en-US" sz="4000">
                <a:solidFill>
                  <a:srgbClr val="A72329"/>
                </a:solidFill>
                <a:latin typeface="Chalkduster"/>
                <a:cs typeface="Chalkduster"/>
              </a:rPr>
              <a:t>THE STANDARD PICTURE</a:t>
            </a:r>
            <a:endParaRPr lang="en-US" sz="4000" dirty="0">
              <a:solidFill>
                <a:srgbClr val="A72329"/>
              </a:solidFill>
              <a:latin typeface="Chalkduster"/>
              <a:cs typeface="Chalkduster"/>
            </a:endParaRPr>
          </a:p>
        </p:txBody>
      </p:sp>
      <p:sp>
        <p:nvSpPr>
          <p:cNvPr id="27654" name="Rectangle 8">
            <a:extLst>
              <a:ext uri="{FF2B5EF4-FFF2-40B4-BE49-F238E27FC236}">
                <a16:creationId xmlns:a16="http://schemas.microsoft.com/office/drawing/2014/main" id="{A017F8F9-02F8-CC45-8C1D-26ADA6548AEF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9463" y="3105150"/>
            <a:ext cx="184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 b="1">
                <a:solidFill>
                  <a:schemeClr val="tx1"/>
                </a:solidFill>
                <a:latin typeface="Brush Script MT Italic" panose="03060802040406070304" pitchFamily="66" charset="77"/>
                <a:ea typeface="ＭＳ Ｐゴシック" panose="020B0600070205080204" pitchFamily="34" charset="-128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Brush Script MT Italic" panose="03060802040406070304" pitchFamily="66" charset="77"/>
                <a:ea typeface="ＭＳ Ｐゴシック" panose="020B0600070205080204" pitchFamily="34" charset="-128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Brush Script MT Italic" panose="03060802040406070304" pitchFamily="66" charset="77"/>
                <a:ea typeface="ＭＳ Ｐゴシック" panose="020B0600070205080204" pitchFamily="34" charset="-128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Brush Script MT Italic" panose="03060802040406070304" pitchFamily="66" charset="77"/>
                <a:ea typeface="ＭＳ Ｐゴシック" panose="020B0600070205080204" pitchFamily="34" charset="-128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Brush Script MT Italic" panose="03060802040406070304" pitchFamily="66" charset="77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Brush Script MT Italic" panose="03060802040406070304" pitchFamily="66" charset="77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Brush Script MT Italic" panose="03060802040406070304" pitchFamily="66" charset="77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Brush Script MT Italic" panose="03060802040406070304" pitchFamily="66" charset="77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Brush Script MT Italic" panose="03060802040406070304" pitchFamily="66" charset="77"/>
                <a:ea typeface="ＭＳ Ｐゴシック" panose="020B0600070205080204" pitchFamily="34" charset="-128"/>
              </a:defRPr>
            </a:lvl9pPr>
          </a:lstStyle>
          <a:p>
            <a:endParaRPr lang="it-IT" altLang="it-IT" b="0"/>
          </a:p>
        </p:txBody>
      </p:sp>
      <p:pic>
        <p:nvPicPr>
          <p:cNvPr id="27655" name="Picture 9" descr="latex-image-1">
            <a:extLst>
              <a:ext uri="{FF2B5EF4-FFF2-40B4-BE49-F238E27FC236}">
                <a16:creationId xmlns:a16="http://schemas.microsoft.com/office/drawing/2014/main" id="{F556F81F-28E3-8840-9B66-E258E0550D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50" y="2720975"/>
            <a:ext cx="2386013" cy="347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6" name="Picture 11" descr="latex-image-1">
            <a:extLst>
              <a:ext uri="{FF2B5EF4-FFF2-40B4-BE49-F238E27FC236}">
                <a16:creationId xmlns:a16="http://schemas.microsoft.com/office/drawing/2014/main" id="{B8F9582D-AAE1-1446-86A3-8EE0CAF353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875" y="5157788"/>
            <a:ext cx="4752975" cy="744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7" name="Picture 15" descr="LeakyBox">
            <a:extLst>
              <a:ext uri="{FF2B5EF4-FFF2-40B4-BE49-F238E27FC236}">
                <a16:creationId xmlns:a16="http://schemas.microsoft.com/office/drawing/2014/main" id="{DE0B7993-FE0E-7B44-A052-981146995D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8288" y="908050"/>
            <a:ext cx="605790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8" name="Picture 1" descr="latex-image-1.pdf">
            <a:extLst>
              <a:ext uri="{FF2B5EF4-FFF2-40B4-BE49-F238E27FC236}">
                <a16:creationId xmlns:a16="http://schemas.microsoft.com/office/drawing/2014/main" id="{9AA4C20C-9F1B-794E-8A02-EEAA2230DD2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950" y="2590800"/>
            <a:ext cx="1800225" cy="40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59" name="TextBox 2">
            <a:extLst>
              <a:ext uri="{FF2B5EF4-FFF2-40B4-BE49-F238E27FC236}">
                <a16:creationId xmlns:a16="http://schemas.microsoft.com/office/drawing/2014/main" id="{F07FA8DF-A2EF-CD46-B636-6A6879B3669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925" y="2276475"/>
            <a:ext cx="1557338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 b="1">
                <a:solidFill>
                  <a:schemeClr val="tx1"/>
                </a:solidFill>
                <a:latin typeface="Brush Script MT Italic" panose="03060802040406070304" pitchFamily="66" charset="77"/>
                <a:ea typeface="ＭＳ Ｐゴシック" panose="020B0600070205080204" pitchFamily="34" charset="-128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Brush Script MT Italic" panose="03060802040406070304" pitchFamily="66" charset="77"/>
                <a:ea typeface="ＭＳ Ｐゴシック" panose="020B0600070205080204" pitchFamily="34" charset="-128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Brush Script MT Italic" panose="03060802040406070304" pitchFamily="66" charset="77"/>
                <a:ea typeface="ＭＳ Ｐゴシック" panose="020B0600070205080204" pitchFamily="34" charset="-128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Brush Script MT Italic" panose="03060802040406070304" pitchFamily="66" charset="77"/>
                <a:ea typeface="ＭＳ Ｐゴシック" panose="020B0600070205080204" pitchFamily="34" charset="-128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Brush Script MT Italic" panose="03060802040406070304" pitchFamily="66" charset="77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Brush Script MT Italic" panose="03060802040406070304" pitchFamily="66" charset="77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Brush Script MT Italic" panose="03060802040406070304" pitchFamily="66" charset="77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Brush Script MT Italic" panose="03060802040406070304" pitchFamily="66" charset="77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Brush Script MT Italic" panose="03060802040406070304" pitchFamily="66" charset="77"/>
                <a:ea typeface="ＭＳ Ｐゴシック" panose="020B0600070205080204" pitchFamily="34" charset="-128"/>
              </a:defRPr>
            </a:lvl9pPr>
          </a:lstStyle>
          <a:p>
            <a:r>
              <a:rPr lang="en-US" altLang="it-IT">
                <a:latin typeface="Chalkboard" panose="03050602040202020205" pitchFamily="66" charset="77"/>
              </a:rPr>
              <a:t>INJECTION</a:t>
            </a:r>
          </a:p>
        </p:txBody>
      </p:sp>
      <p:sp>
        <p:nvSpPr>
          <p:cNvPr id="27660" name="TextBox 3">
            <a:extLst>
              <a:ext uri="{FF2B5EF4-FFF2-40B4-BE49-F238E27FC236}">
                <a16:creationId xmlns:a16="http://schemas.microsoft.com/office/drawing/2014/main" id="{B57EFE48-114F-2948-83A0-8A54FA862DA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40538" y="2165350"/>
            <a:ext cx="1979612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 b="1">
                <a:solidFill>
                  <a:schemeClr val="tx1"/>
                </a:solidFill>
                <a:latin typeface="Brush Script MT Italic" panose="03060802040406070304" pitchFamily="66" charset="77"/>
                <a:ea typeface="ＭＳ Ｐゴシック" panose="020B0600070205080204" pitchFamily="34" charset="-128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Brush Script MT Italic" panose="03060802040406070304" pitchFamily="66" charset="77"/>
                <a:ea typeface="ＭＳ Ｐゴシック" panose="020B0600070205080204" pitchFamily="34" charset="-128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Brush Script MT Italic" panose="03060802040406070304" pitchFamily="66" charset="77"/>
                <a:ea typeface="ＭＳ Ｐゴシック" panose="020B0600070205080204" pitchFamily="34" charset="-128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Brush Script MT Italic" panose="03060802040406070304" pitchFamily="66" charset="77"/>
                <a:ea typeface="ＭＳ Ｐゴシック" panose="020B0600070205080204" pitchFamily="34" charset="-128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Brush Script MT Italic" panose="03060802040406070304" pitchFamily="66" charset="77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Brush Script MT Italic" panose="03060802040406070304" pitchFamily="66" charset="77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Brush Script MT Italic" panose="03060802040406070304" pitchFamily="66" charset="77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Brush Script MT Italic" panose="03060802040406070304" pitchFamily="66" charset="77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Brush Script MT Italic" panose="03060802040406070304" pitchFamily="66" charset="77"/>
                <a:ea typeface="ＭＳ Ｐゴシック" panose="020B0600070205080204" pitchFamily="34" charset="-128"/>
              </a:defRPr>
            </a:lvl9pPr>
          </a:lstStyle>
          <a:p>
            <a:r>
              <a:rPr lang="en-US" altLang="it-IT">
                <a:latin typeface="Chalkboard" panose="03050602040202020205" pitchFamily="66" charset="77"/>
              </a:rPr>
              <a:t>PROPAGATION</a:t>
            </a:r>
          </a:p>
        </p:txBody>
      </p:sp>
      <p:sp>
        <p:nvSpPr>
          <p:cNvPr id="27661" name="TextBox 4">
            <a:extLst>
              <a:ext uri="{FF2B5EF4-FFF2-40B4-BE49-F238E27FC236}">
                <a16:creationId xmlns:a16="http://schemas.microsoft.com/office/drawing/2014/main" id="{F68316F4-BEB4-BB40-8DD8-6F0558CFB53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0238" y="5157788"/>
            <a:ext cx="1493837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 b="1">
                <a:solidFill>
                  <a:schemeClr val="tx1"/>
                </a:solidFill>
                <a:latin typeface="Brush Script MT Italic" panose="03060802040406070304" pitchFamily="66" charset="77"/>
                <a:ea typeface="ＭＳ Ｐゴシック" panose="020B0600070205080204" pitchFamily="34" charset="-128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Brush Script MT Italic" panose="03060802040406070304" pitchFamily="66" charset="77"/>
                <a:ea typeface="ＭＳ Ｐゴシック" panose="020B0600070205080204" pitchFamily="34" charset="-128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Brush Script MT Italic" panose="03060802040406070304" pitchFamily="66" charset="77"/>
                <a:ea typeface="ＭＳ Ｐゴシック" panose="020B0600070205080204" pitchFamily="34" charset="-128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Brush Script MT Italic" panose="03060802040406070304" pitchFamily="66" charset="77"/>
                <a:ea typeface="ＭＳ Ｐゴシック" panose="020B0600070205080204" pitchFamily="34" charset="-128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Brush Script MT Italic" panose="03060802040406070304" pitchFamily="66" charset="77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Brush Script MT Italic" panose="03060802040406070304" pitchFamily="66" charset="77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Brush Script MT Italic" panose="03060802040406070304" pitchFamily="66" charset="77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Brush Script MT Italic" panose="03060802040406070304" pitchFamily="66" charset="77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Brush Script MT Italic" panose="03060802040406070304" pitchFamily="66" charset="77"/>
                <a:ea typeface="ＭＳ Ｐゴシック" panose="020B0600070205080204" pitchFamily="34" charset="-128"/>
              </a:defRPr>
            </a:lvl9pPr>
          </a:lstStyle>
          <a:p>
            <a:r>
              <a:rPr lang="en-US" altLang="it-IT">
                <a:latin typeface="Chalkboard" panose="03050602040202020205" pitchFamily="66" charset="77"/>
              </a:rPr>
              <a:t>PROTON </a:t>
            </a:r>
          </a:p>
          <a:p>
            <a:r>
              <a:rPr lang="en-US" altLang="it-IT">
                <a:latin typeface="Chalkboard" panose="03050602040202020205" pitchFamily="66" charset="77"/>
              </a:rPr>
              <a:t>SPECTRUM</a:t>
            </a:r>
          </a:p>
        </p:txBody>
      </p:sp>
      <p:grpSp>
        <p:nvGrpSpPr>
          <p:cNvPr id="27662" name="Group 3">
            <a:extLst>
              <a:ext uri="{FF2B5EF4-FFF2-40B4-BE49-F238E27FC236}">
                <a16:creationId xmlns:a16="http://schemas.microsoft.com/office/drawing/2014/main" id="{F5EBBA54-765A-F74D-A2CD-59DB706715C1}"/>
              </a:ext>
            </a:extLst>
          </p:cNvPr>
          <p:cNvGrpSpPr>
            <a:grpSpLocks/>
          </p:cNvGrpSpPr>
          <p:nvPr/>
        </p:nvGrpSpPr>
        <p:grpSpPr bwMode="auto">
          <a:xfrm>
            <a:off x="1835150" y="3860800"/>
            <a:ext cx="5084763" cy="865188"/>
            <a:chOff x="1719020" y="3140523"/>
            <a:chExt cx="5085228" cy="864541"/>
          </a:xfrm>
        </p:grpSpPr>
        <p:pic>
          <p:nvPicPr>
            <p:cNvPr id="27669" name="Picture 10" descr="latex-image-1">
              <a:extLst>
                <a:ext uri="{FF2B5EF4-FFF2-40B4-BE49-F238E27FC236}">
                  <a16:creationId xmlns:a16="http://schemas.microsoft.com/office/drawing/2014/main" id="{16A6DE97-216B-CD41-911B-6929920FED0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58815" y="3212976"/>
              <a:ext cx="3057401" cy="6716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7670" name="TextBox 5">
              <a:extLst>
                <a:ext uri="{FF2B5EF4-FFF2-40B4-BE49-F238E27FC236}">
                  <a16:creationId xmlns:a16="http://schemas.microsoft.com/office/drawing/2014/main" id="{2B1805C5-186D-FB46-8F15-0BC4C7F14A7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719020" y="3212976"/>
              <a:ext cx="1556836" cy="7078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 b="1">
                  <a:solidFill>
                    <a:schemeClr val="tx1"/>
                  </a:solidFill>
                  <a:latin typeface="Brush Script MT Italic" panose="03060802040406070304" pitchFamily="66" charset="77"/>
                  <a:ea typeface="ＭＳ Ｐゴシック" panose="020B0600070205080204" pitchFamily="34" charset="-128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Brush Script MT Italic" panose="03060802040406070304" pitchFamily="66" charset="77"/>
                  <a:ea typeface="ＭＳ Ｐゴシック" panose="020B0600070205080204" pitchFamily="34" charset="-128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Brush Script MT Italic" panose="03060802040406070304" pitchFamily="66" charset="77"/>
                  <a:ea typeface="ＭＳ Ｐゴシック" panose="020B0600070205080204" pitchFamily="34" charset="-128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Brush Script MT Italic" panose="03060802040406070304" pitchFamily="66" charset="77"/>
                  <a:ea typeface="ＭＳ Ｐゴシック" panose="020B0600070205080204" pitchFamily="34" charset="-128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Brush Script MT Italic" panose="03060802040406070304" pitchFamily="66" charset="77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Brush Script MT Italic" panose="03060802040406070304" pitchFamily="66" charset="77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Brush Script MT Italic" panose="03060802040406070304" pitchFamily="66" charset="77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Brush Script MT Italic" panose="03060802040406070304" pitchFamily="66" charset="77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Brush Script MT Italic" panose="03060802040406070304" pitchFamily="66" charset="77"/>
                  <a:ea typeface="ＭＳ Ｐゴシック" panose="020B0600070205080204" pitchFamily="34" charset="-128"/>
                </a:defRPr>
              </a:lvl9pPr>
            </a:lstStyle>
            <a:p>
              <a:r>
                <a:rPr lang="en-US" altLang="it-IT">
                  <a:latin typeface="Chalkboard" panose="03050602040202020205" pitchFamily="66" charset="77"/>
                </a:rPr>
                <a:t>LEAKY BOX </a:t>
              </a:r>
            </a:p>
            <a:p>
              <a:r>
                <a:rPr lang="en-US" altLang="it-IT">
                  <a:latin typeface="Chalkboard" panose="03050602040202020205" pitchFamily="66" charset="77"/>
                </a:rPr>
                <a:t>MODEL</a:t>
              </a:r>
            </a:p>
          </p:txBody>
        </p:sp>
        <p:sp>
          <p:nvSpPr>
            <p:cNvPr id="27671" name="Rectangle 2">
              <a:extLst>
                <a:ext uri="{FF2B5EF4-FFF2-40B4-BE49-F238E27FC236}">
                  <a16:creationId xmlns:a16="http://schemas.microsoft.com/office/drawing/2014/main" id="{6B19F274-2AA7-F84B-BD61-3142F147D2F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63688" y="3140523"/>
              <a:ext cx="5040560" cy="864541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0000" tIns="46800" rIns="90000" bIns="46800" anchor="ctr">
              <a:spAutoFit/>
            </a:bodyPr>
            <a:lstStyle>
              <a:lvl1pPr>
                <a:defRPr sz="2000" b="1">
                  <a:solidFill>
                    <a:schemeClr val="tx1"/>
                  </a:solidFill>
                  <a:latin typeface="Brush Script MT Italic" panose="03060802040406070304" pitchFamily="66" charset="77"/>
                  <a:ea typeface="ＭＳ Ｐゴシック" panose="020B0600070205080204" pitchFamily="34" charset="-128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Brush Script MT Italic" panose="03060802040406070304" pitchFamily="66" charset="77"/>
                  <a:ea typeface="ＭＳ Ｐゴシック" panose="020B0600070205080204" pitchFamily="34" charset="-128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Brush Script MT Italic" panose="03060802040406070304" pitchFamily="66" charset="77"/>
                  <a:ea typeface="ＭＳ Ｐゴシック" panose="020B0600070205080204" pitchFamily="34" charset="-128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Brush Script MT Italic" panose="03060802040406070304" pitchFamily="66" charset="77"/>
                  <a:ea typeface="ＭＳ Ｐゴシック" panose="020B0600070205080204" pitchFamily="34" charset="-128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Brush Script MT Italic" panose="03060802040406070304" pitchFamily="66" charset="77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Brush Script MT Italic" panose="03060802040406070304" pitchFamily="66" charset="77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Brush Script MT Italic" panose="03060802040406070304" pitchFamily="66" charset="77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Brush Script MT Italic" panose="03060802040406070304" pitchFamily="66" charset="77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Brush Script MT Italic" panose="03060802040406070304" pitchFamily="66" charset="77"/>
                  <a:ea typeface="ＭＳ Ｐゴシック" panose="020B0600070205080204" pitchFamily="34" charset="-128"/>
                </a:defRPr>
              </a:lvl9pPr>
            </a:lstStyle>
            <a:p>
              <a:endParaRPr lang="it-IT" altLang="it-IT" sz="1900">
                <a:solidFill>
                  <a:srgbClr val="EF1D20"/>
                </a:solidFill>
              </a:endParaRPr>
            </a:p>
          </p:txBody>
        </p:sp>
      </p:grpSp>
      <p:sp>
        <p:nvSpPr>
          <p:cNvPr id="27663" name="TextBox 1">
            <a:extLst>
              <a:ext uri="{FF2B5EF4-FFF2-40B4-BE49-F238E27FC236}">
                <a16:creationId xmlns:a16="http://schemas.microsoft.com/office/drawing/2014/main" id="{04B894FA-825B-804E-8EFB-A9CB3CFD2B8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9438" y="6092825"/>
            <a:ext cx="788035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 b="1">
                <a:solidFill>
                  <a:schemeClr val="tx1"/>
                </a:solidFill>
                <a:latin typeface="Brush Script MT Italic" panose="03060802040406070304" pitchFamily="66" charset="77"/>
                <a:ea typeface="ＭＳ Ｐゴシック" panose="020B0600070205080204" pitchFamily="34" charset="-128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Brush Script MT Italic" panose="03060802040406070304" pitchFamily="66" charset="77"/>
                <a:ea typeface="ＭＳ Ｐゴシック" panose="020B0600070205080204" pitchFamily="34" charset="-128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Brush Script MT Italic" panose="03060802040406070304" pitchFamily="66" charset="77"/>
                <a:ea typeface="ＭＳ Ｐゴシック" panose="020B0600070205080204" pitchFamily="34" charset="-128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Brush Script MT Italic" panose="03060802040406070304" pitchFamily="66" charset="77"/>
                <a:ea typeface="ＭＳ Ｐゴシック" panose="020B0600070205080204" pitchFamily="34" charset="-128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Brush Script MT Italic" panose="03060802040406070304" pitchFamily="66" charset="77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Brush Script MT Italic" panose="03060802040406070304" pitchFamily="66" charset="77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Brush Script MT Italic" panose="03060802040406070304" pitchFamily="66" charset="77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Brush Script MT Italic" panose="03060802040406070304" pitchFamily="66" charset="77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Brush Script MT Italic" panose="03060802040406070304" pitchFamily="66" charset="77"/>
                <a:ea typeface="ＭＳ Ｐゴシック" panose="020B0600070205080204" pitchFamily="34" charset="-128"/>
              </a:defRPr>
            </a:lvl9pPr>
          </a:lstStyle>
          <a:p>
            <a:r>
              <a:rPr lang="en-US" altLang="it-IT">
                <a:latin typeface="Chalkduster" panose="03050602040202020205" pitchFamily="66" charset="77"/>
              </a:rPr>
              <a:t>BREAKS MIGHT BE TELLING US ABOUT INJECTION </a:t>
            </a:r>
          </a:p>
          <a:p>
            <a:r>
              <a:rPr lang="en-US" altLang="it-IT">
                <a:latin typeface="Chalkduster" panose="03050602040202020205" pitchFamily="66" charset="77"/>
              </a:rPr>
              <a:t>OR DIFFUSION….</a:t>
            </a:r>
          </a:p>
        </p:txBody>
      </p:sp>
      <p:sp>
        <p:nvSpPr>
          <p:cNvPr id="27664" name="Rounded Rectangle 2">
            <a:extLst>
              <a:ext uri="{FF2B5EF4-FFF2-40B4-BE49-F238E27FC236}">
                <a16:creationId xmlns:a16="http://schemas.microsoft.com/office/drawing/2014/main" id="{BC199DBD-3203-3E4F-86FB-382841CA8C5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1188" y="4941888"/>
            <a:ext cx="6985000" cy="1079500"/>
          </a:xfrm>
          <a:prstGeom prst="roundRect">
            <a:avLst>
              <a:gd name="adj" fmla="val 16667"/>
            </a:avLst>
          </a:prstGeom>
          <a:noFill/>
          <a:ln w="50800">
            <a:solidFill>
              <a:srgbClr val="8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0000" tIns="46800" rIns="90000" bIns="46800" anchor="ctr">
            <a:spAutoFit/>
          </a:bodyPr>
          <a:lstStyle>
            <a:lvl1pPr>
              <a:defRPr sz="2000" b="1">
                <a:solidFill>
                  <a:schemeClr val="tx1"/>
                </a:solidFill>
                <a:latin typeface="Brush Script MT Italic" panose="03060802040406070304" pitchFamily="66" charset="77"/>
                <a:ea typeface="ＭＳ Ｐゴシック" panose="020B0600070205080204" pitchFamily="34" charset="-128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Brush Script MT Italic" panose="03060802040406070304" pitchFamily="66" charset="77"/>
                <a:ea typeface="ＭＳ Ｐゴシック" panose="020B0600070205080204" pitchFamily="34" charset="-128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Brush Script MT Italic" panose="03060802040406070304" pitchFamily="66" charset="77"/>
                <a:ea typeface="ＭＳ Ｐゴシック" panose="020B0600070205080204" pitchFamily="34" charset="-128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Brush Script MT Italic" panose="03060802040406070304" pitchFamily="66" charset="77"/>
                <a:ea typeface="ＭＳ Ｐゴシック" panose="020B0600070205080204" pitchFamily="34" charset="-128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Brush Script MT Italic" panose="03060802040406070304" pitchFamily="66" charset="77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Brush Script MT Italic" panose="03060802040406070304" pitchFamily="66" charset="77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Brush Script MT Italic" panose="03060802040406070304" pitchFamily="66" charset="77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Brush Script MT Italic" panose="03060802040406070304" pitchFamily="66" charset="77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Brush Script MT Italic" panose="03060802040406070304" pitchFamily="66" charset="77"/>
                <a:ea typeface="ＭＳ Ｐゴシック" panose="020B0600070205080204" pitchFamily="34" charset="-128"/>
              </a:defRPr>
            </a:lvl9pPr>
          </a:lstStyle>
          <a:p>
            <a:endParaRPr lang="it-IT" altLang="it-IT" sz="1900">
              <a:solidFill>
                <a:srgbClr val="EF1D20"/>
              </a:solidFill>
            </a:endParaRPr>
          </a:p>
        </p:txBody>
      </p:sp>
      <p:pic>
        <p:nvPicPr>
          <p:cNvPr id="27665" name="Picture 1" descr="latex-image-1.pdf">
            <a:extLst>
              <a:ext uri="{FF2B5EF4-FFF2-40B4-BE49-F238E27FC236}">
                <a16:creationId xmlns:a16="http://schemas.microsoft.com/office/drawing/2014/main" id="{1BDC2DB1-BDA6-FF47-B4A2-0F564A47B42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22725" y="3284538"/>
            <a:ext cx="2709863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66" name="TextBox 2">
            <a:extLst>
              <a:ext uri="{FF2B5EF4-FFF2-40B4-BE49-F238E27FC236}">
                <a16:creationId xmlns:a16="http://schemas.microsoft.com/office/drawing/2014/main" id="{A9BB902C-2DCF-9F4E-98AC-CD18F5DC8EA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08175" y="3228975"/>
            <a:ext cx="199072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 b="1">
                <a:solidFill>
                  <a:schemeClr val="tx1"/>
                </a:solidFill>
                <a:latin typeface="Brush Script MT Italic" panose="03060802040406070304" pitchFamily="66" charset="77"/>
                <a:ea typeface="ＭＳ Ｐゴシック" panose="020B0600070205080204" pitchFamily="34" charset="-128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Brush Script MT Italic" panose="03060802040406070304" pitchFamily="66" charset="77"/>
                <a:ea typeface="ＭＳ Ｐゴシック" panose="020B0600070205080204" pitchFamily="34" charset="-128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Brush Script MT Italic" panose="03060802040406070304" pitchFamily="66" charset="77"/>
                <a:ea typeface="ＭＳ Ｐゴシック" panose="020B0600070205080204" pitchFamily="34" charset="-128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Brush Script MT Italic" panose="03060802040406070304" pitchFamily="66" charset="77"/>
                <a:ea typeface="ＭＳ Ｐゴシック" panose="020B0600070205080204" pitchFamily="34" charset="-128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Brush Script MT Italic" panose="03060802040406070304" pitchFamily="66" charset="77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Brush Script MT Italic" panose="03060802040406070304" pitchFamily="66" charset="77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Brush Script MT Italic" panose="03060802040406070304" pitchFamily="66" charset="77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Brush Script MT Italic" panose="03060802040406070304" pitchFamily="66" charset="77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Brush Script MT Italic" panose="03060802040406070304" pitchFamily="66" charset="77"/>
                <a:ea typeface="ＭＳ Ｐゴシック" panose="020B0600070205080204" pitchFamily="34" charset="-128"/>
              </a:defRPr>
            </a:lvl9pPr>
          </a:lstStyle>
          <a:p>
            <a:r>
              <a:rPr lang="en-US" altLang="it-IT">
                <a:latin typeface="Chalkboard" panose="03050602040202020205" pitchFamily="66" charset="77"/>
              </a:rPr>
              <a:t>STEADY STATE</a:t>
            </a:r>
          </a:p>
        </p:txBody>
      </p:sp>
      <p:sp>
        <p:nvSpPr>
          <p:cNvPr id="27667" name="Rounded Rectangle 3">
            <a:extLst>
              <a:ext uri="{FF2B5EF4-FFF2-40B4-BE49-F238E27FC236}">
                <a16:creationId xmlns:a16="http://schemas.microsoft.com/office/drawing/2014/main" id="{A9C9B600-90ED-3541-8B3F-6E393C2D63F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35150" y="3141663"/>
            <a:ext cx="5113338" cy="574675"/>
          </a:xfrm>
          <a:prstGeom prst="roundRect">
            <a:avLst>
              <a:gd name="adj" fmla="val 16667"/>
            </a:avLst>
          </a:prstGeom>
          <a:noFill/>
          <a:ln w="44450">
            <a:solidFill>
              <a:srgbClr val="8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0000" tIns="46800" rIns="90000" bIns="46800" anchor="ctr">
            <a:spAutoFit/>
          </a:bodyPr>
          <a:lstStyle>
            <a:lvl1pPr>
              <a:defRPr sz="2000" b="1">
                <a:solidFill>
                  <a:schemeClr val="tx1"/>
                </a:solidFill>
                <a:latin typeface="Brush Script MT Italic" panose="03060802040406070304" pitchFamily="66" charset="77"/>
                <a:ea typeface="ＭＳ Ｐゴシック" panose="020B0600070205080204" pitchFamily="34" charset="-128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Brush Script MT Italic" panose="03060802040406070304" pitchFamily="66" charset="77"/>
                <a:ea typeface="ＭＳ Ｐゴシック" panose="020B0600070205080204" pitchFamily="34" charset="-128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Brush Script MT Italic" panose="03060802040406070304" pitchFamily="66" charset="77"/>
                <a:ea typeface="ＭＳ Ｐゴシック" panose="020B0600070205080204" pitchFamily="34" charset="-128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Brush Script MT Italic" panose="03060802040406070304" pitchFamily="66" charset="77"/>
                <a:ea typeface="ＭＳ Ｐゴシック" panose="020B0600070205080204" pitchFamily="34" charset="-128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Brush Script MT Italic" panose="03060802040406070304" pitchFamily="66" charset="77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Brush Script MT Italic" panose="03060802040406070304" pitchFamily="66" charset="77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Brush Script MT Italic" panose="03060802040406070304" pitchFamily="66" charset="77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Brush Script MT Italic" panose="03060802040406070304" pitchFamily="66" charset="77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Brush Script MT Italic" panose="03060802040406070304" pitchFamily="66" charset="77"/>
                <a:ea typeface="ＭＳ Ｐゴシック" panose="020B0600070205080204" pitchFamily="34" charset="-128"/>
              </a:defRPr>
            </a:lvl9pPr>
          </a:lstStyle>
          <a:p>
            <a:endParaRPr lang="it-IT" altLang="it-IT" sz="1900">
              <a:solidFill>
                <a:srgbClr val="EF1D20"/>
              </a:solidFill>
            </a:endParaRPr>
          </a:p>
        </p:txBody>
      </p:sp>
      <p:sp>
        <p:nvSpPr>
          <p:cNvPr id="27668" name="TextBox 1">
            <a:extLst>
              <a:ext uri="{FF2B5EF4-FFF2-40B4-BE49-F238E27FC236}">
                <a16:creationId xmlns:a16="http://schemas.microsoft.com/office/drawing/2014/main" id="{F2C15FB7-3AFB-5F42-8BC2-B3C737AD66A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9388" y="1052513"/>
            <a:ext cx="1255712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 b="1">
                <a:solidFill>
                  <a:schemeClr val="tx1"/>
                </a:solidFill>
                <a:latin typeface="Brush Script MT Italic" panose="03060802040406070304" pitchFamily="66" charset="77"/>
                <a:ea typeface="ＭＳ Ｐゴシック" panose="020B0600070205080204" pitchFamily="34" charset="-128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Brush Script MT Italic" panose="03060802040406070304" pitchFamily="66" charset="77"/>
                <a:ea typeface="ＭＳ Ｐゴシック" panose="020B0600070205080204" pitchFamily="34" charset="-128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Brush Script MT Italic" panose="03060802040406070304" pitchFamily="66" charset="77"/>
                <a:ea typeface="ＭＳ Ｐゴシック" panose="020B0600070205080204" pitchFamily="34" charset="-128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Brush Script MT Italic" panose="03060802040406070304" pitchFamily="66" charset="77"/>
                <a:ea typeface="ＭＳ Ｐゴシック" panose="020B0600070205080204" pitchFamily="34" charset="-128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Brush Script MT Italic" panose="03060802040406070304" pitchFamily="66" charset="77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Brush Script MT Italic" panose="03060802040406070304" pitchFamily="66" charset="77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Brush Script MT Italic" panose="03060802040406070304" pitchFamily="66" charset="77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Brush Script MT Italic" panose="03060802040406070304" pitchFamily="66" charset="77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Brush Script MT Italic" panose="03060802040406070304" pitchFamily="66" charset="77"/>
                <a:ea typeface="ＭＳ Ｐゴシック" panose="020B0600070205080204" pitchFamily="34" charset="-128"/>
              </a:defRPr>
            </a:lvl9pPr>
          </a:lstStyle>
          <a:p>
            <a:r>
              <a:rPr lang="en-US" altLang="it-IT">
                <a:latin typeface="Chalkboard" panose="03050602040202020205" pitchFamily="66" charset="77"/>
              </a:rPr>
              <a:t>H INDEP. </a:t>
            </a:r>
          </a:p>
          <a:p>
            <a:r>
              <a:rPr lang="en-US" altLang="it-IT">
                <a:latin typeface="Chalkboard" panose="03050602040202020205" pitchFamily="66" charset="77"/>
              </a:rPr>
              <a:t>OF 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9078E70-B8CA-FF4C-B05A-D5BE1ABA14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8AB5F0-B7A0-AA4A-9627-3A5588440FBA}" type="slidenum">
              <a:rPr lang="en-US" altLang="it-IT" smtClean="0"/>
              <a:pPr/>
              <a:t>8</a:t>
            </a:fld>
            <a:endParaRPr lang="en-US" altLang="it-IT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>
            <a:extLst>
              <a:ext uri="{FF2B5EF4-FFF2-40B4-BE49-F238E27FC236}">
                <a16:creationId xmlns:a16="http://schemas.microsoft.com/office/drawing/2014/main" id="{6B0293C2-D93A-1940-866B-AC8E825453C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16463" y="4437063"/>
            <a:ext cx="18097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0000" tIns="46800" rIns="90000" bIns="46800" anchor="ctr">
            <a:spAutoFit/>
          </a:bodyPr>
          <a:lstStyle/>
          <a:p>
            <a:pPr>
              <a:defRPr/>
            </a:pPr>
            <a:endParaRPr lang="en-US" b="0">
              <a:latin typeface="Comic Sans MS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39939" name="Rectangle 3">
            <a:extLst>
              <a:ext uri="{FF2B5EF4-FFF2-40B4-BE49-F238E27FC236}">
                <a16:creationId xmlns:a16="http://schemas.microsoft.com/office/drawing/2014/main" id="{591CA69E-5487-B448-9424-D8C8F87CC54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2150" y="4765675"/>
            <a:ext cx="18097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0000" tIns="46800" rIns="90000" bIns="46800" anchor="ctr">
            <a:spAutoFit/>
          </a:bodyPr>
          <a:lstStyle/>
          <a:p>
            <a:pPr>
              <a:defRPr/>
            </a:pPr>
            <a:endParaRPr lang="en-US" b="0">
              <a:latin typeface="Comic Sans MS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39940" name="Rectangle 4">
            <a:extLst>
              <a:ext uri="{FF2B5EF4-FFF2-40B4-BE49-F238E27FC236}">
                <a16:creationId xmlns:a16="http://schemas.microsoft.com/office/drawing/2014/main" id="{F6FB4345-1CC1-EC4D-94D2-725957868DE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96013" y="4894263"/>
            <a:ext cx="18097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0000" tIns="46800" rIns="90000" bIns="46800" anchor="ctr">
            <a:spAutoFit/>
          </a:bodyPr>
          <a:lstStyle/>
          <a:p>
            <a:pPr>
              <a:defRPr/>
            </a:pPr>
            <a:endParaRPr lang="en-US" b="0">
              <a:latin typeface="Comic Sans MS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39941" name="Rectangle 5">
            <a:extLst>
              <a:ext uri="{FF2B5EF4-FFF2-40B4-BE49-F238E27FC236}">
                <a16:creationId xmlns:a16="http://schemas.microsoft.com/office/drawing/2014/main" id="{FA3F4767-9DF9-C54C-A6B8-AE673F700AA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50925" y="4291013"/>
            <a:ext cx="18097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0000" tIns="46800" rIns="90000" bIns="46800" anchor="ctr">
            <a:spAutoFit/>
          </a:bodyPr>
          <a:lstStyle/>
          <a:p>
            <a:pPr>
              <a:defRPr/>
            </a:pPr>
            <a:endParaRPr lang="en-US" b="0">
              <a:latin typeface="Comic Sans MS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39942" name="Rectangle 6">
            <a:extLst>
              <a:ext uri="{FF2B5EF4-FFF2-40B4-BE49-F238E27FC236}">
                <a16:creationId xmlns:a16="http://schemas.microsoft.com/office/drawing/2014/main" id="{4C9902D4-8564-5846-97C8-70E67179D22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00800" y="4114800"/>
            <a:ext cx="533400" cy="3048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46800" rIns="90000" bIns="46800" anchor="ctr">
            <a:spAutoFit/>
          </a:bodyPr>
          <a:lstStyle/>
          <a:p>
            <a:pPr>
              <a:defRPr/>
            </a:pPr>
            <a:endParaRPr lang="en-US" b="0">
              <a:latin typeface="Brush Script MT Italic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46086" name="Rectangle 8">
            <a:extLst>
              <a:ext uri="{FF2B5EF4-FFF2-40B4-BE49-F238E27FC236}">
                <a16:creationId xmlns:a16="http://schemas.microsoft.com/office/drawing/2014/main" id="{0FF25269-AFB9-104C-8598-3D5CFA1C7061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9463" y="3105150"/>
            <a:ext cx="184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 b="1">
                <a:solidFill>
                  <a:schemeClr val="tx1"/>
                </a:solidFill>
                <a:latin typeface="Brush Script MT Italic" panose="03060802040406070304" pitchFamily="66" charset="77"/>
                <a:ea typeface="ＭＳ Ｐゴシック" panose="020B0600070205080204" pitchFamily="34" charset="-128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Brush Script MT Italic" panose="03060802040406070304" pitchFamily="66" charset="77"/>
                <a:ea typeface="ＭＳ Ｐゴシック" panose="020B0600070205080204" pitchFamily="34" charset="-128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Brush Script MT Italic" panose="03060802040406070304" pitchFamily="66" charset="77"/>
                <a:ea typeface="ＭＳ Ｐゴシック" panose="020B0600070205080204" pitchFamily="34" charset="-128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Brush Script MT Italic" panose="03060802040406070304" pitchFamily="66" charset="77"/>
                <a:ea typeface="ＭＳ Ｐゴシック" panose="020B0600070205080204" pitchFamily="34" charset="-128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Brush Script MT Italic" panose="03060802040406070304" pitchFamily="66" charset="77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Brush Script MT Italic" panose="03060802040406070304" pitchFamily="66" charset="77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Brush Script MT Italic" panose="03060802040406070304" pitchFamily="66" charset="77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Brush Script MT Italic" panose="03060802040406070304" pitchFamily="66" charset="77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Brush Script MT Italic" panose="03060802040406070304" pitchFamily="66" charset="77"/>
                <a:ea typeface="ＭＳ Ｐゴシック" panose="020B0600070205080204" pitchFamily="34" charset="-128"/>
              </a:defRPr>
            </a:lvl9pPr>
          </a:lstStyle>
          <a:p>
            <a:endParaRPr lang="it-IT" altLang="it-IT" b="0"/>
          </a:p>
        </p:txBody>
      </p:sp>
      <p:sp>
        <p:nvSpPr>
          <p:cNvPr id="46087" name="Rectangle 16">
            <a:extLst>
              <a:ext uri="{FF2B5EF4-FFF2-40B4-BE49-F238E27FC236}">
                <a16:creationId xmlns:a16="http://schemas.microsoft.com/office/drawing/2014/main" id="{CF97D309-7807-E648-8F9A-4135F0CD718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77925" y="1306513"/>
            <a:ext cx="184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 b="1">
                <a:solidFill>
                  <a:schemeClr val="tx1"/>
                </a:solidFill>
                <a:latin typeface="Brush Script MT Italic" panose="03060802040406070304" pitchFamily="66" charset="77"/>
                <a:ea typeface="ＭＳ Ｐゴシック" panose="020B0600070205080204" pitchFamily="34" charset="-128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Brush Script MT Italic" panose="03060802040406070304" pitchFamily="66" charset="77"/>
                <a:ea typeface="ＭＳ Ｐゴシック" panose="020B0600070205080204" pitchFamily="34" charset="-128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Brush Script MT Italic" panose="03060802040406070304" pitchFamily="66" charset="77"/>
                <a:ea typeface="ＭＳ Ｐゴシック" panose="020B0600070205080204" pitchFamily="34" charset="-128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Brush Script MT Italic" panose="03060802040406070304" pitchFamily="66" charset="77"/>
                <a:ea typeface="ＭＳ Ｐゴシック" panose="020B0600070205080204" pitchFamily="34" charset="-128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Brush Script MT Italic" panose="03060802040406070304" pitchFamily="66" charset="77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Brush Script MT Italic" panose="03060802040406070304" pitchFamily="66" charset="77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Brush Script MT Italic" panose="03060802040406070304" pitchFamily="66" charset="77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Brush Script MT Italic" panose="03060802040406070304" pitchFamily="66" charset="77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Brush Script MT Italic" panose="03060802040406070304" pitchFamily="66" charset="77"/>
                <a:ea typeface="ＭＳ Ｐゴシック" panose="020B0600070205080204" pitchFamily="34" charset="-128"/>
              </a:defRPr>
            </a:lvl9pPr>
          </a:lstStyle>
          <a:p>
            <a:endParaRPr lang="it-IT" altLang="it-IT" b="0"/>
          </a:p>
        </p:txBody>
      </p:sp>
      <p:pic>
        <p:nvPicPr>
          <p:cNvPr id="46088" name="Picture 18" descr="pSpecPRL12">
            <a:extLst>
              <a:ext uri="{FF2B5EF4-FFF2-40B4-BE49-F238E27FC236}">
                <a16:creationId xmlns:a16="http://schemas.microsoft.com/office/drawing/2014/main" id="{A1309EB1-E5B2-DD4A-A6DA-96B8AB1B46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9600"/>
            <a:ext cx="1588" cy="1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9943" name="Rectangle 7">
            <a:extLst>
              <a:ext uri="{FF2B5EF4-FFF2-40B4-BE49-F238E27FC236}">
                <a16:creationId xmlns:a16="http://schemas.microsoft.com/office/drawing/2014/main" id="{2808D2A8-BFAA-024F-A246-5557ED04402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76200"/>
            <a:ext cx="9144000" cy="976313"/>
          </a:xfrm>
        </p:spPr>
        <p:txBody>
          <a:bodyPr/>
          <a:lstStyle/>
          <a:p>
            <a:pPr algn="l" eaLnBrk="1" hangingPunct="1">
              <a:defRPr/>
            </a:pPr>
            <a:r>
              <a:rPr lang="en-US" sz="4000" dirty="0">
                <a:solidFill>
                  <a:srgbClr val="A72329"/>
                </a:solidFill>
                <a:latin typeface="Chalkduster"/>
                <a:cs typeface="Chalkduster"/>
              </a:rPr>
              <a:t>SECONDARIES VS PRIMARIES:</a:t>
            </a:r>
            <a:br>
              <a:rPr lang="en-US" sz="4000" dirty="0">
                <a:solidFill>
                  <a:srgbClr val="A72329"/>
                </a:solidFill>
                <a:latin typeface="Chalkduster"/>
                <a:cs typeface="Chalkduster"/>
              </a:rPr>
            </a:br>
            <a:r>
              <a:rPr lang="en-US" sz="4000" dirty="0">
                <a:solidFill>
                  <a:srgbClr val="A72329"/>
                </a:solidFill>
                <a:latin typeface="Chalkduster"/>
                <a:cs typeface="Chalkduster"/>
              </a:rPr>
              <a:t>EXPECTATION</a:t>
            </a:r>
          </a:p>
        </p:txBody>
      </p:sp>
      <p:pic>
        <p:nvPicPr>
          <p:cNvPr id="29718" name="Picture 3" descr="latex-image-1.pdf">
            <a:extLst>
              <a:ext uri="{FF2B5EF4-FFF2-40B4-BE49-F238E27FC236}">
                <a16:creationId xmlns:a16="http://schemas.microsoft.com/office/drawing/2014/main" id="{AF93B6BC-AD92-2B49-961F-97DC278A352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3438" y="4941888"/>
            <a:ext cx="2047875" cy="784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719" name="TextBox 4">
            <a:extLst>
              <a:ext uri="{FF2B5EF4-FFF2-40B4-BE49-F238E27FC236}">
                <a16:creationId xmlns:a16="http://schemas.microsoft.com/office/drawing/2014/main" id="{33352F27-4E4C-D145-BE10-7F3C1EC82A0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24075" y="5084763"/>
            <a:ext cx="19970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 b="1">
                <a:solidFill>
                  <a:schemeClr val="tx1"/>
                </a:solidFill>
                <a:latin typeface="Brush Script MT Italic" panose="03060802040406070304" pitchFamily="66" charset="77"/>
                <a:ea typeface="ＭＳ Ｐゴシック" panose="020B0600070205080204" pitchFamily="34" charset="-128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Brush Script MT Italic" panose="03060802040406070304" pitchFamily="66" charset="77"/>
                <a:ea typeface="ＭＳ Ｐゴシック" panose="020B0600070205080204" pitchFamily="34" charset="-128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Brush Script MT Italic" panose="03060802040406070304" pitchFamily="66" charset="77"/>
                <a:ea typeface="ＭＳ Ｐゴシック" panose="020B0600070205080204" pitchFamily="34" charset="-128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Brush Script MT Italic" panose="03060802040406070304" pitchFamily="66" charset="77"/>
                <a:ea typeface="ＭＳ Ｐゴシック" panose="020B0600070205080204" pitchFamily="34" charset="-128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Brush Script MT Italic" panose="03060802040406070304" pitchFamily="66" charset="77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Brush Script MT Italic" panose="03060802040406070304" pitchFamily="66" charset="77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Brush Script MT Italic" panose="03060802040406070304" pitchFamily="66" charset="77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Brush Script MT Italic" panose="03060802040406070304" pitchFamily="66" charset="77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Brush Script MT Italic" panose="03060802040406070304" pitchFamily="66" charset="77"/>
                <a:ea typeface="ＭＳ Ｐゴシック" panose="020B0600070205080204" pitchFamily="34" charset="-128"/>
              </a:defRPr>
            </a:lvl9pPr>
          </a:lstStyle>
          <a:p>
            <a:r>
              <a:rPr lang="en-US" altLang="it-IT">
                <a:latin typeface="Chalkboard" panose="03050602040202020205" pitchFamily="66" charset="77"/>
              </a:rPr>
              <a:t>ANALOGOUSLY</a:t>
            </a:r>
          </a:p>
        </p:txBody>
      </p:sp>
      <p:pic>
        <p:nvPicPr>
          <p:cNvPr id="29720" name="Picture 6" descr="latex-image-1.pdf">
            <a:extLst>
              <a:ext uri="{FF2B5EF4-FFF2-40B4-BE49-F238E27FC236}">
                <a16:creationId xmlns:a16="http://schemas.microsoft.com/office/drawing/2014/main" id="{F7C91CA1-071D-C141-897F-A05C9ADF9E4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9375" y="6092825"/>
            <a:ext cx="3876675" cy="76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721" name="TextBox 8">
            <a:extLst>
              <a:ext uri="{FF2B5EF4-FFF2-40B4-BE49-F238E27FC236}">
                <a16:creationId xmlns:a16="http://schemas.microsoft.com/office/drawing/2014/main" id="{8E21D44B-4210-A842-82DF-8EA001F53EA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463" y="6105525"/>
            <a:ext cx="46990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 b="1">
                <a:solidFill>
                  <a:schemeClr val="tx1"/>
                </a:solidFill>
                <a:latin typeface="Brush Script MT Italic" panose="03060802040406070304" pitchFamily="66" charset="77"/>
                <a:ea typeface="ＭＳ Ｐゴシック" panose="020B0600070205080204" pitchFamily="34" charset="-128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Brush Script MT Italic" panose="03060802040406070304" pitchFamily="66" charset="77"/>
                <a:ea typeface="ＭＳ Ｐゴシック" panose="020B0600070205080204" pitchFamily="34" charset="-128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Brush Script MT Italic" panose="03060802040406070304" pitchFamily="66" charset="77"/>
                <a:ea typeface="ＭＳ Ｐゴシック" panose="020B0600070205080204" pitchFamily="34" charset="-128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Brush Script MT Italic" panose="03060802040406070304" pitchFamily="66" charset="77"/>
                <a:ea typeface="ＭＳ Ｐゴシック" panose="020B0600070205080204" pitchFamily="34" charset="-128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Brush Script MT Italic" panose="03060802040406070304" pitchFamily="66" charset="77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Brush Script MT Italic" panose="03060802040406070304" pitchFamily="66" charset="77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Brush Script MT Italic" panose="03060802040406070304" pitchFamily="66" charset="77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Brush Script MT Italic" panose="03060802040406070304" pitchFamily="66" charset="77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Brush Script MT Italic" panose="03060802040406070304" pitchFamily="66" charset="77"/>
                <a:ea typeface="ＭＳ Ｐゴシック" panose="020B0600070205080204" pitchFamily="34" charset="-128"/>
              </a:defRPr>
            </a:lvl9pPr>
          </a:lstStyle>
          <a:p>
            <a:r>
              <a:rPr lang="en-US" altLang="it-IT" b="0">
                <a:latin typeface="Chalkboard" panose="03050602040202020205" pitchFamily="66" charset="77"/>
              </a:rPr>
              <a:t>AND WITH EXTRA ASSUMPTION THAT</a:t>
            </a:r>
          </a:p>
          <a:p>
            <a:r>
              <a:rPr lang="en-US" altLang="it-IT" b="0">
                <a:latin typeface="Lucida Grande" panose="020B0600040502020204" pitchFamily="34" charset="0"/>
              </a:rPr>
              <a:t>ELECTRONS</a:t>
            </a:r>
            <a:r>
              <a:rPr lang="en-US" altLang="en-US" b="0">
                <a:latin typeface="Lucida Grande" panose="020B0600040502020204" pitchFamily="34" charset="0"/>
              </a:rPr>
              <a:t>’</a:t>
            </a:r>
            <a:r>
              <a:rPr lang="en-US" altLang="it-IT" b="0">
                <a:latin typeface="Lucida Grande" panose="020B0600040502020204" pitchFamily="34" charset="0"/>
              </a:rPr>
              <a:t> γ</a:t>
            </a:r>
            <a:r>
              <a:rPr lang="en-US" altLang="it-IT" b="0" baseline="-25000">
                <a:latin typeface="Chalkboard" panose="03050602040202020205" pitchFamily="66" charset="77"/>
              </a:rPr>
              <a:t>INJ</a:t>
            </a:r>
            <a:r>
              <a:rPr lang="en-US" altLang="it-IT" b="0">
                <a:latin typeface="Chalkboard" panose="03050602040202020205" pitchFamily="66" charset="77"/>
              </a:rPr>
              <a:t> SAME AS PROTONS </a:t>
            </a:r>
          </a:p>
        </p:txBody>
      </p:sp>
      <p:sp>
        <p:nvSpPr>
          <p:cNvPr id="46094" name="TextBox 1">
            <a:extLst>
              <a:ext uri="{FF2B5EF4-FFF2-40B4-BE49-F238E27FC236}">
                <a16:creationId xmlns:a16="http://schemas.microsoft.com/office/drawing/2014/main" id="{34358F4A-EAB2-C740-9EA2-30B9B50CCB8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42988" y="1484313"/>
            <a:ext cx="2033587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 b="1">
                <a:solidFill>
                  <a:schemeClr val="tx1"/>
                </a:solidFill>
                <a:latin typeface="Brush Script MT Italic" panose="03060802040406070304" pitchFamily="66" charset="77"/>
                <a:ea typeface="ＭＳ Ｐゴシック" panose="020B0600070205080204" pitchFamily="34" charset="-128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Brush Script MT Italic" panose="03060802040406070304" pitchFamily="66" charset="77"/>
                <a:ea typeface="ＭＳ Ｐゴシック" panose="020B0600070205080204" pitchFamily="34" charset="-128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Brush Script MT Italic" panose="03060802040406070304" pitchFamily="66" charset="77"/>
                <a:ea typeface="ＭＳ Ｐゴシック" panose="020B0600070205080204" pitchFamily="34" charset="-128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Brush Script MT Italic" panose="03060802040406070304" pitchFamily="66" charset="77"/>
                <a:ea typeface="ＭＳ Ｐゴシック" panose="020B0600070205080204" pitchFamily="34" charset="-128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Brush Script MT Italic" panose="03060802040406070304" pitchFamily="66" charset="77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Brush Script MT Italic" panose="03060802040406070304" pitchFamily="66" charset="77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Brush Script MT Italic" panose="03060802040406070304" pitchFamily="66" charset="77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Brush Script MT Italic" panose="03060802040406070304" pitchFamily="66" charset="77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Brush Script MT Italic" panose="03060802040406070304" pitchFamily="66" charset="77"/>
                <a:ea typeface="ＭＳ Ｐゴシック" panose="020B0600070205080204" pitchFamily="34" charset="-128"/>
              </a:defRPr>
            </a:lvl9pPr>
          </a:lstStyle>
          <a:p>
            <a:r>
              <a:rPr lang="en-US" altLang="it-IT">
                <a:solidFill>
                  <a:srgbClr val="3366FF"/>
                </a:solidFill>
                <a:latin typeface="Chalkboard" panose="03050602040202020205" pitchFamily="66" charset="77"/>
              </a:rPr>
              <a:t>SPECTRUM </a:t>
            </a:r>
          </a:p>
          <a:p>
            <a:r>
              <a:rPr lang="en-US" altLang="it-IT">
                <a:solidFill>
                  <a:srgbClr val="3366FF"/>
                </a:solidFill>
                <a:latin typeface="Chalkboard" panose="03050602040202020205" pitchFamily="66" charset="77"/>
              </a:rPr>
              <a:t>OF PRIMARIES</a:t>
            </a:r>
          </a:p>
        </p:txBody>
      </p:sp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7D66856C-415B-A048-8065-CB5D4A6BB603}"/>
              </a:ext>
            </a:extLst>
          </p:cNvPr>
          <p:cNvSpPr/>
          <p:nvPr/>
        </p:nvSpPr>
        <p:spPr bwMode="auto">
          <a:xfrm>
            <a:off x="900113" y="1268413"/>
            <a:ext cx="7272337" cy="1223962"/>
          </a:xfrm>
          <a:prstGeom prst="roundRect">
            <a:avLst/>
          </a:prstGeom>
          <a:noFill/>
          <a:ln w="38100" cap="flat" cmpd="sng" algn="ctr">
            <a:solidFill>
              <a:schemeClr val="accent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lIns="90000" tIns="46800" rIns="90000" bIns="46800" anchor="ctr">
            <a:spAutoFit/>
          </a:bodyPr>
          <a:lstStyle/>
          <a:p>
            <a:pPr>
              <a:defRPr/>
            </a:pPr>
            <a:endParaRPr lang="en-US" sz="1900">
              <a:solidFill>
                <a:srgbClr val="EF1D20"/>
              </a:solidFill>
              <a:latin typeface="Brush Script MT Italic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31" name="Rounded Rectangle 30">
            <a:extLst>
              <a:ext uri="{FF2B5EF4-FFF2-40B4-BE49-F238E27FC236}">
                <a16:creationId xmlns:a16="http://schemas.microsoft.com/office/drawing/2014/main" id="{F213F6A9-8FCF-4247-B512-A833BC8A73E3}"/>
              </a:ext>
            </a:extLst>
          </p:cNvPr>
          <p:cNvSpPr/>
          <p:nvPr/>
        </p:nvSpPr>
        <p:spPr bwMode="auto">
          <a:xfrm>
            <a:off x="611188" y="2565400"/>
            <a:ext cx="7632700" cy="1223963"/>
          </a:xfrm>
          <a:prstGeom prst="roundRect">
            <a:avLst/>
          </a:prstGeom>
          <a:noFill/>
          <a:ln w="38100" cap="flat" cmpd="sng" algn="ctr">
            <a:solidFill>
              <a:schemeClr val="accent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lIns="90000" tIns="46800" rIns="90000" bIns="46800" anchor="ctr">
            <a:spAutoFit/>
          </a:bodyPr>
          <a:lstStyle/>
          <a:p>
            <a:pPr>
              <a:defRPr/>
            </a:pPr>
            <a:endParaRPr lang="en-US" sz="1900">
              <a:solidFill>
                <a:srgbClr val="EF1D20"/>
              </a:solidFill>
              <a:latin typeface="Brush Script MT Italic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46097" name="TextBox 1">
            <a:extLst>
              <a:ext uri="{FF2B5EF4-FFF2-40B4-BE49-F238E27FC236}">
                <a16:creationId xmlns:a16="http://schemas.microsoft.com/office/drawing/2014/main" id="{EF7DF927-844C-3943-AC94-B119568E58D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16013" y="2636838"/>
            <a:ext cx="575945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 b="1">
                <a:solidFill>
                  <a:schemeClr val="tx1"/>
                </a:solidFill>
                <a:latin typeface="Brush Script MT Italic" panose="03060802040406070304" pitchFamily="66" charset="77"/>
                <a:ea typeface="ＭＳ Ｐゴシック" panose="020B0600070205080204" pitchFamily="34" charset="-128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Brush Script MT Italic" panose="03060802040406070304" pitchFamily="66" charset="77"/>
                <a:ea typeface="ＭＳ Ｐゴシック" panose="020B0600070205080204" pitchFamily="34" charset="-128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Brush Script MT Italic" panose="03060802040406070304" pitchFamily="66" charset="77"/>
                <a:ea typeface="ＭＳ Ｐゴシック" panose="020B0600070205080204" pitchFamily="34" charset="-128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Brush Script MT Italic" panose="03060802040406070304" pitchFamily="66" charset="77"/>
                <a:ea typeface="ＭＳ Ｐゴシック" panose="020B0600070205080204" pitchFamily="34" charset="-128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Brush Script MT Italic" panose="03060802040406070304" pitchFamily="66" charset="77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Brush Script MT Italic" panose="03060802040406070304" pitchFamily="66" charset="77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Brush Script MT Italic" panose="03060802040406070304" pitchFamily="66" charset="77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Brush Script MT Italic" panose="03060802040406070304" pitchFamily="66" charset="77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Brush Script MT Italic" panose="03060802040406070304" pitchFamily="66" charset="77"/>
                <a:ea typeface="ＭＳ Ｐゴシック" panose="020B0600070205080204" pitchFamily="34" charset="-128"/>
              </a:defRPr>
            </a:lvl9pPr>
          </a:lstStyle>
          <a:p>
            <a:r>
              <a:rPr lang="en-US" altLang="it-IT">
                <a:solidFill>
                  <a:srgbClr val="3366FF"/>
                </a:solidFill>
                <a:latin typeface="Chalkboard" panose="03050602040202020205" pitchFamily="66" charset="77"/>
              </a:rPr>
              <a:t>SPECTRUM OF STABLE SECONDARIES</a:t>
            </a:r>
          </a:p>
        </p:txBody>
      </p:sp>
      <p:pic>
        <p:nvPicPr>
          <p:cNvPr id="46098" name="Picture 4" descr="latex-image-1.pdf">
            <a:extLst>
              <a:ext uri="{FF2B5EF4-FFF2-40B4-BE49-F238E27FC236}">
                <a16:creationId xmlns:a16="http://schemas.microsoft.com/office/drawing/2014/main" id="{F8EF2532-6FB6-8D40-906D-529FF9DF990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2500" y="1412875"/>
            <a:ext cx="3959225" cy="893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6099" name="Picture 5" descr="latex-image-1.pdf">
            <a:extLst>
              <a:ext uri="{FF2B5EF4-FFF2-40B4-BE49-F238E27FC236}">
                <a16:creationId xmlns:a16="http://schemas.microsoft.com/office/drawing/2014/main" id="{89BB2D30-0D56-0340-B067-C7AD7B88851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13" y="3213100"/>
            <a:ext cx="7496175" cy="422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Bent-Up Arrow 7">
            <a:extLst>
              <a:ext uri="{FF2B5EF4-FFF2-40B4-BE49-F238E27FC236}">
                <a16:creationId xmlns:a16="http://schemas.microsoft.com/office/drawing/2014/main" id="{8DA19CF7-EAB0-F24F-9B91-7A1F41DBE5DE}"/>
              </a:ext>
            </a:extLst>
          </p:cNvPr>
          <p:cNvSpPr/>
          <p:nvPr/>
        </p:nvSpPr>
        <p:spPr bwMode="auto">
          <a:xfrm rot="5400000">
            <a:off x="4494213" y="3640138"/>
            <a:ext cx="792162" cy="1090612"/>
          </a:xfrm>
          <a:prstGeom prst="bentUpArrow">
            <a:avLst>
              <a:gd name="adj1" fmla="val 25000"/>
              <a:gd name="adj2" fmla="val 24114"/>
              <a:gd name="adj3" fmla="val 25000"/>
            </a:avLst>
          </a:prstGeom>
          <a:solidFill>
            <a:schemeClr val="accent1">
              <a:lumMod val="75000"/>
            </a:schemeClr>
          </a:solidFill>
          <a:ln w="38100" cap="flat" cmpd="sng" algn="ctr">
            <a:solidFill>
              <a:schemeClr val="accent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lIns="90000" tIns="46800" rIns="90000" bIns="46800" anchor="ctr">
            <a:spAutoFit/>
          </a:bodyPr>
          <a:lstStyle/>
          <a:p>
            <a:pPr>
              <a:defRPr/>
            </a:pPr>
            <a:endParaRPr lang="en-US" sz="1900">
              <a:solidFill>
                <a:srgbClr val="EF1D20"/>
              </a:solidFill>
              <a:latin typeface="Brush Script MT Italic" charset="0"/>
              <a:ea typeface="ＭＳ Ｐゴシック" charset="0"/>
              <a:cs typeface="ＭＳ Ｐゴシック" charset="0"/>
            </a:endParaRPr>
          </a:p>
        </p:txBody>
      </p:sp>
      <p:pic>
        <p:nvPicPr>
          <p:cNvPr id="46101" name="Picture 8" descr="latex-image-1.pdf">
            <a:extLst>
              <a:ext uri="{FF2B5EF4-FFF2-40B4-BE49-F238E27FC236}">
                <a16:creationId xmlns:a16="http://schemas.microsoft.com/office/drawing/2014/main" id="{C63845FB-ADE1-EC4B-9CA4-DC7E41EAC9C5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1500" y="4005263"/>
            <a:ext cx="1860550" cy="835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9967437-97CE-0342-A0D4-8BAAD184DF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48464" y="6584950"/>
            <a:ext cx="224382" cy="228600"/>
          </a:xfrm>
        </p:spPr>
        <p:txBody>
          <a:bodyPr/>
          <a:lstStyle/>
          <a:p>
            <a:fld id="{F78AB5F0-B7A0-AA4A-9627-3A5588440FBA}" type="slidenum">
              <a:rPr lang="en-US" altLang="it-IT" smtClean="0"/>
              <a:pPr/>
              <a:t>9</a:t>
            </a:fld>
            <a:endParaRPr lang="en-US" altLang="it-IT" dirty="0"/>
          </a:p>
        </p:txBody>
      </p:sp>
    </p:spTree>
    <p:extLst>
      <p:ext uri="{BB962C8B-B14F-4D97-AF65-F5344CB8AC3E}">
        <p14:creationId xmlns:p14="http://schemas.microsoft.com/office/powerpoint/2010/main" val="18028268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719" grpId="0"/>
      <p:bldP spid="29721" grpId="0"/>
    </p:bldLst>
  </p:timing>
</p:sld>
</file>

<file path=ppt/theme/theme1.xml><?xml version="1.0" encoding="utf-8"?>
<a:theme xmlns:a="http://schemas.openxmlformats.org/drawingml/2006/main" name="Blank Presentation">
  <a:themeElements>
    <a:clrScheme name="Blank Presentation 3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99CCFF"/>
      </a:accent1>
      <a:accent2>
        <a:srgbClr val="CCCCFF"/>
      </a:accent2>
      <a:accent3>
        <a:srgbClr val="FFFFFF"/>
      </a:accent3>
      <a:accent4>
        <a:srgbClr val="000000"/>
      </a:accent4>
      <a:accent5>
        <a:srgbClr val="CAE2FF"/>
      </a:accent5>
      <a:accent6>
        <a:srgbClr val="B9B9E7"/>
      </a:accent6>
      <a:hlink>
        <a:srgbClr val="3333CC"/>
      </a:hlink>
      <a:folHlink>
        <a:srgbClr val="AF67FF"/>
      </a:folHlink>
    </a:clrScheme>
    <a:fontScheme name="Blank Presentation">
      <a:majorFont>
        <a:latin typeface="Arial"/>
        <a:ea typeface="Osaka"/>
        <a:cs typeface="Osaka"/>
      </a:majorFont>
      <a:minorFont>
        <a:latin typeface="Arial"/>
        <a:ea typeface="Osaka"/>
        <a:cs typeface="Osak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rgbClr val="000000">
                    <a:alpha val="74998"/>
                  </a:srgbClr>
                </a:outerShdw>
              </a:effectLst>
            </a14:hiddenEffects>
          </a:ext>
        </a:extLst>
      </a:spPr>
      <a:bodyPr vert="horz" wrap="none" lIns="90000" tIns="46800" rIns="90000" bIns="46800" numCol="1" anchor="ctr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900" b="1" i="0" u="none" strike="noStrike" cap="none" normalizeH="0" baseline="0">
            <a:ln>
              <a:noFill/>
            </a:ln>
            <a:solidFill>
              <a:srgbClr val="EF1D20"/>
            </a:solidFill>
            <a:effectLst/>
            <a:latin typeface="Brush Script MT Italic" charset="0"/>
            <a:ea typeface="ＭＳ Ｐゴシック" charset="0"/>
            <a:cs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rgbClr val="000000">
                    <a:alpha val="74998"/>
                  </a:srgbClr>
                </a:outerShdw>
              </a:effectLst>
            </a14:hiddenEffects>
          </a:ext>
        </a:extLst>
      </a:spPr>
      <a:bodyPr vert="horz" wrap="none" lIns="90000" tIns="46800" rIns="90000" bIns="46800" numCol="1" anchor="ctr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900" b="1" i="0" u="none" strike="noStrike" cap="none" normalizeH="0" baseline="0">
            <a:ln>
              <a:noFill/>
            </a:ln>
            <a:solidFill>
              <a:srgbClr val="EF1D20"/>
            </a:solidFill>
            <a:effectLst/>
            <a:latin typeface="Brush Script MT Italic" charset="0"/>
            <a:ea typeface="ＭＳ Ｐゴシック" charset="0"/>
            <a:cs typeface="ＭＳ Ｐゴシック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Macintosh HD:Applications:Microsoft Office 2004:Templates:Presentations:Designs:Blank Presentation</Template>
  <TotalTime>67075</TotalTime>
  <Words>1696</Words>
  <Application>Microsoft Macintosh PowerPoint</Application>
  <PresentationFormat>On-screen Show (4:3)</PresentationFormat>
  <Paragraphs>423</Paragraphs>
  <Slides>38</Slides>
  <Notes>28</Notes>
  <HiddenSlides>0</HiddenSlides>
  <MMClips>0</MMClips>
  <ScaleCrop>false</ScaleCrop>
  <HeadingPairs>
    <vt:vector size="8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38</vt:i4>
      </vt:variant>
    </vt:vector>
  </HeadingPairs>
  <TitlesOfParts>
    <vt:vector size="52" baseType="lpstr">
      <vt:lpstr>Brush Script MT Italic</vt:lpstr>
      <vt:lpstr>ＭＳ Ｐゴシック</vt:lpstr>
      <vt:lpstr>Arial</vt:lpstr>
      <vt:lpstr>Osaka</vt:lpstr>
      <vt:lpstr>Comic Sans MS</vt:lpstr>
      <vt:lpstr>Chalkduster</vt:lpstr>
      <vt:lpstr>Chalkboard</vt:lpstr>
      <vt:lpstr>Symbol</vt:lpstr>
      <vt:lpstr>Wingdings</vt:lpstr>
      <vt:lpstr>Lucida Grande</vt:lpstr>
      <vt:lpstr>Chalkboard Bold</vt:lpstr>
      <vt:lpstr>Blank Presentation</vt:lpstr>
      <vt:lpstr>Microsoft Equation</vt:lpstr>
      <vt:lpstr>Equation</vt:lpstr>
      <vt:lpstr>NON-LINEAR COSMIC RAY  TRANSPORT</vt:lpstr>
      <vt:lpstr>OUTLINE</vt:lpstr>
      <vt:lpstr>THE COSMIC RAY SPECTRUM</vt:lpstr>
      <vt:lpstr>SPECTRAL BREAKS</vt:lpstr>
      <vt:lpstr>AMS02 CONFIRMS</vt:lpstr>
      <vt:lpstr>ODDITIES OF ANTIMATTER</vt:lpstr>
      <vt:lpstr>ANTIMATTER VS  SECONDARY NUCLEI</vt:lpstr>
      <vt:lpstr>THE STANDARD PICTURE</vt:lpstr>
      <vt:lpstr>SECONDARIES VS PRIMARIES: EXPECTATION</vt:lpstr>
      <vt:lpstr>BREAKS FIRST</vt:lpstr>
      <vt:lpstr>INTERACTION OF A COSMIC RAY WITH AN ALFVÉN WAVE</vt:lpstr>
      <vt:lpstr>PARTICLE DIFFUSION AND WAVE GROWTH</vt:lpstr>
      <vt:lpstr>A SIMPLE ESTIMATE</vt:lpstr>
      <vt:lpstr>BREAK FROM SELF-GENERATED TURBULENCE</vt:lpstr>
      <vt:lpstr>TAKING ALL INTO ACCOUNT..</vt:lpstr>
      <vt:lpstr>CRs FROM DISCRETE SOURCES </vt:lpstr>
      <vt:lpstr>DIFFUSION AND ANISOTROPY</vt:lpstr>
      <vt:lpstr>DIFFUSION COEFFICIENT AT HIGH ENERGY</vt:lpstr>
      <vt:lpstr>MAXIMUM ENERGY  IN SNRs</vt:lpstr>
      <vt:lpstr>PEVATRONS</vt:lpstr>
      <vt:lpstr>IN NLDSA THEORY…</vt:lpstr>
      <vt:lpstr>MAXIMUM ENERGY AND SOURCE SPECTRUM</vt:lpstr>
      <vt:lpstr>BUT WHERE IS THE KNEE? </vt:lpstr>
      <vt:lpstr>ANTIMATTER</vt:lpstr>
      <vt:lpstr>ANTI-PROTONS</vt:lpstr>
      <vt:lpstr>ALTERNATIVE SCENARIOS</vt:lpstr>
      <vt:lpstr>NON-LINEAR COCOONS?</vt:lpstr>
      <vt:lpstr>WAVE-GENERATION CLOSE TO GALACTIC SOURCES</vt:lpstr>
      <vt:lpstr>SELF-CONFINEMENT AROUND GALACTIC SOURCES</vt:lpstr>
      <vt:lpstr>THE POSITRON “EXCESS”</vt:lpstr>
      <vt:lpstr>PULSARS AND THEIR NEBULAE</vt:lpstr>
      <vt:lpstr>PULSAR BOW SHOCK NEBULAE</vt:lpstr>
      <vt:lpstr>SNRs AND PSRs IN THE GALAXY</vt:lpstr>
      <vt:lpstr>POSITRONS FROM PWNe</vt:lpstr>
      <vt:lpstr>POSITRON FRACTION</vt:lpstr>
      <vt:lpstr>CONTRIBUTING SOURCES</vt:lpstr>
      <vt:lpstr>SUMMARY</vt:lpstr>
      <vt:lpstr>PowerPoint Presentation</vt:lpstr>
    </vt:vector>
  </TitlesOfParts>
  <Company>Elena Amato</Company>
  <LinksUpToDate>false</LinksUpToDate>
  <SharedDoc>false</SharedDoc>
  <HyperlinksChanged>false</HyperlinksChanged>
  <AppVersion>16.0013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Theory of Pulsar Wind Nebulae</dc:title>
  <dc:creator>Elena Amato</dc:creator>
  <cp:lastModifiedBy>Microsoft Office User</cp:lastModifiedBy>
  <cp:revision>1657</cp:revision>
  <dcterms:created xsi:type="dcterms:W3CDTF">2008-07-01T15:15:16Z</dcterms:created>
  <dcterms:modified xsi:type="dcterms:W3CDTF">2018-05-29T11:28:11Z</dcterms:modified>
</cp:coreProperties>
</file>