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9" r:id="rId3"/>
  </p:sldMasterIdLst>
  <p:notesMasterIdLst>
    <p:notesMasterId r:id="rId15"/>
  </p:notesMasterIdLst>
  <p:sldIdLst>
    <p:sldId id="2147197309" r:id="rId4"/>
    <p:sldId id="4279" r:id="rId5"/>
    <p:sldId id="4280" r:id="rId6"/>
    <p:sldId id="4281" r:id="rId7"/>
    <p:sldId id="4282" r:id="rId8"/>
    <p:sldId id="4283" r:id="rId9"/>
    <p:sldId id="4284" r:id="rId10"/>
    <p:sldId id="4285" r:id="rId11"/>
    <p:sldId id="2147197302" r:id="rId12"/>
    <p:sldId id="4286" r:id="rId13"/>
    <p:sldId id="2147197303" r:id="rId1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6"/>
    <a:srgbClr val="292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4F221D-B0C0-412A-B31E-10C66F5D4C1B}" v="15" dt="2024-06-20T13:32:19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4" autoAdjust="0"/>
    <p:restoredTop sz="94744"/>
  </p:normalViewPr>
  <p:slideViewPr>
    <p:cSldViewPr snapToGrid="0">
      <p:cViewPr varScale="1">
        <p:scale>
          <a:sx n="147" d="100"/>
          <a:sy n="147" d="100"/>
        </p:scale>
        <p:origin x="21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Bellwald" userId="361489d0-9fa3-4650-8084-ddcb398c2f0c" providerId="ADAL" clId="{B04F221D-B0C0-412A-B31E-10C66F5D4C1B}"/>
    <pc:docChg chg="undo custSel addSld delSld modSld delMainMaster">
      <pc:chgData name="Benjamin Bellwald" userId="361489d0-9fa3-4650-8084-ddcb398c2f0c" providerId="ADAL" clId="{B04F221D-B0C0-412A-B31E-10C66F5D4C1B}" dt="2024-06-20T13:34:43.930" v="733" actId="2696"/>
      <pc:docMkLst>
        <pc:docMk/>
      </pc:docMkLst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949582800" sldId="256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4156624345" sldId="259"/>
        </pc:sldMkLst>
      </pc:sldChg>
      <pc:sldChg chg="addSp delSp modSp del mod">
        <pc:chgData name="Benjamin Bellwald" userId="361489d0-9fa3-4650-8084-ddcb398c2f0c" providerId="ADAL" clId="{B04F221D-B0C0-412A-B31E-10C66F5D4C1B}" dt="2024-06-20T13:17:34.071" v="57" actId="2696"/>
        <pc:sldMkLst>
          <pc:docMk/>
          <pc:sldMk cId="54175971" sldId="260"/>
        </pc:sldMkLst>
        <pc:picChg chg="add del mod">
          <ac:chgData name="Benjamin Bellwald" userId="361489d0-9fa3-4650-8084-ddcb398c2f0c" providerId="ADAL" clId="{B04F221D-B0C0-412A-B31E-10C66F5D4C1B}" dt="2024-06-20T13:15:15.852" v="6" actId="478"/>
          <ac:picMkLst>
            <pc:docMk/>
            <pc:sldMk cId="54175971" sldId="260"/>
            <ac:picMk id="6" creationId="{0537ACE1-F3A9-EC04-E2D6-270EE271BE02}"/>
          </ac:picMkLst>
        </pc:picChg>
        <pc:picChg chg="add mod modCrop">
          <ac:chgData name="Benjamin Bellwald" userId="361489d0-9fa3-4650-8084-ddcb398c2f0c" providerId="ADAL" clId="{B04F221D-B0C0-412A-B31E-10C66F5D4C1B}" dt="2024-06-20T13:16:34.222" v="14" actId="1076"/>
          <ac:picMkLst>
            <pc:docMk/>
            <pc:sldMk cId="54175971" sldId="260"/>
            <ac:picMk id="8" creationId="{C6859581-3FCE-F041-DFDD-20F493BE091B}"/>
          </ac:picMkLst>
        </pc:picChg>
      </pc:sldChg>
      <pc:sldChg chg="del">
        <pc:chgData name="Benjamin Bellwald" userId="361489d0-9fa3-4650-8084-ddcb398c2f0c" providerId="ADAL" clId="{B04F221D-B0C0-412A-B31E-10C66F5D4C1B}" dt="2024-06-20T13:30:20.948" v="641" actId="47"/>
        <pc:sldMkLst>
          <pc:docMk/>
          <pc:sldMk cId="1221165153" sldId="261"/>
        </pc:sldMkLst>
      </pc:sldChg>
      <pc:sldChg chg="del">
        <pc:chgData name="Benjamin Bellwald" userId="361489d0-9fa3-4650-8084-ddcb398c2f0c" providerId="ADAL" clId="{B04F221D-B0C0-412A-B31E-10C66F5D4C1B}" dt="2024-06-20T13:14:46.692" v="0" actId="2696"/>
        <pc:sldMkLst>
          <pc:docMk/>
          <pc:sldMk cId="3070228090" sldId="262"/>
        </pc:sldMkLst>
      </pc:sldChg>
      <pc:sldChg chg="del">
        <pc:chgData name="Benjamin Bellwald" userId="361489d0-9fa3-4650-8084-ddcb398c2f0c" providerId="ADAL" clId="{B04F221D-B0C0-412A-B31E-10C66F5D4C1B}" dt="2024-06-20T13:30:23.075" v="642" actId="47"/>
        <pc:sldMkLst>
          <pc:docMk/>
          <pc:sldMk cId="1525863880" sldId="263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2232123248" sldId="2403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3936229947" sldId="4193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470103366" sldId="2147197288"/>
        </pc:sldMkLst>
      </pc:sldChg>
      <pc:sldChg chg="del">
        <pc:chgData name="Benjamin Bellwald" userId="361489d0-9fa3-4650-8084-ddcb398c2f0c" providerId="ADAL" clId="{B04F221D-B0C0-412A-B31E-10C66F5D4C1B}" dt="2024-06-20T13:14:56.955" v="1" actId="47"/>
        <pc:sldMkLst>
          <pc:docMk/>
          <pc:sldMk cId="170025936" sldId="2147197292"/>
        </pc:sldMkLst>
      </pc:sldChg>
      <pc:sldChg chg="del">
        <pc:chgData name="Benjamin Bellwald" userId="361489d0-9fa3-4650-8084-ddcb398c2f0c" providerId="ADAL" clId="{B04F221D-B0C0-412A-B31E-10C66F5D4C1B}" dt="2024-06-20T13:14:56.955" v="1" actId="47"/>
        <pc:sldMkLst>
          <pc:docMk/>
          <pc:sldMk cId="3976675192" sldId="2147197293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2645242677" sldId="2147197294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2091624250" sldId="2147197295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1913750259" sldId="2147197296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2296172522" sldId="2147197297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2894827213" sldId="2147197298"/>
        </pc:sldMkLst>
      </pc:sldChg>
      <pc:sldChg chg="del">
        <pc:chgData name="Benjamin Bellwald" userId="361489d0-9fa3-4650-8084-ddcb398c2f0c" providerId="ADAL" clId="{B04F221D-B0C0-412A-B31E-10C66F5D4C1B}" dt="2024-06-20T13:14:56.955" v="1" actId="47"/>
        <pc:sldMkLst>
          <pc:docMk/>
          <pc:sldMk cId="1012826941" sldId="2147197299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415423577" sldId="2147197300"/>
        </pc:sldMkLst>
      </pc:sldChg>
      <pc:sldChg chg="modSp mod">
        <pc:chgData name="Benjamin Bellwald" userId="361489d0-9fa3-4650-8084-ddcb398c2f0c" providerId="ADAL" clId="{B04F221D-B0C0-412A-B31E-10C66F5D4C1B}" dt="2024-06-20T13:31:29.250" v="652" actId="20577"/>
        <pc:sldMkLst>
          <pc:docMk/>
          <pc:sldMk cId="2092998656" sldId="2147197303"/>
        </pc:sldMkLst>
        <pc:spChg chg="mod">
          <ac:chgData name="Benjamin Bellwald" userId="361489d0-9fa3-4650-8084-ddcb398c2f0c" providerId="ADAL" clId="{B04F221D-B0C0-412A-B31E-10C66F5D4C1B}" dt="2024-06-20T13:31:29.250" v="652" actId="20577"/>
          <ac:spMkLst>
            <pc:docMk/>
            <pc:sldMk cId="2092998656" sldId="2147197303"/>
            <ac:spMk id="2" creationId="{F7CCE524-782D-4931-4130-26A243D8F4AC}"/>
          </ac:spMkLst>
        </pc:spChg>
        <pc:spChg chg="mod">
          <ac:chgData name="Benjamin Bellwald" userId="361489d0-9fa3-4650-8084-ddcb398c2f0c" providerId="ADAL" clId="{B04F221D-B0C0-412A-B31E-10C66F5D4C1B}" dt="2024-06-20T13:31:10.419" v="649" actId="14100"/>
          <ac:spMkLst>
            <pc:docMk/>
            <pc:sldMk cId="2092998656" sldId="2147197303"/>
            <ac:spMk id="3" creationId="{2487F61A-B37A-4B86-B778-30045F53AAFF}"/>
          </ac:spMkLst>
        </pc:spChg>
      </pc:sldChg>
      <pc:sldChg chg="del">
        <pc:chgData name="Benjamin Bellwald" userId="361489d0-9fa3-4650-8084-ddcb398c2f0c" providerId="ADAL" clId="{B04F221D-B0C0-412A-B31E-10C66F5D4C1B}" dt="2024-06-20T13:14:56.955" v="1" actId="47"/>
        <pc:sldMkLst>
          <pc:docMk/>
          <pc:sldMk cId="2596502067" sldId="2147197304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4130557010" sldId="2147197306"/>
        </pc:sldMkLst>
      </pc:sldChg>
      <pc:sldChg chg="del">
        <pc:chgData name="Benjamin Bellwald" userId="361489d0-9fa3-4650-8084-ddcb398c2f0c" providerId="ADAL" clId="{B04F221D-B0C0-412A-B31E-10C66F5D4C1B}" dt="2024-06-20T13:30:53.613" v="643" actId="47"/>
        <pc:sldMkLst>
          <pc:docMk/>
          <pc:sldMk cId="2460505787" sldId="2147197307"/>
        </pc:sldMkLst>
      </pc:sldChg>
      <pc:sldChg chg="addSp delSp modSp new del mod">
        <pc:chgData name="Benjamin Bellwald" userId="361489d0-9fa3-4650-8084-ddcb398c2f0c" providerId="ADAL" clId="{B04F221D-B0C0-412A-B31E-10C66F5D4C1B}" dt="2024-06-20T13:34:43.930" v="733" actId="2696"/>
        <pc:sldMkLst>
          <pc:docMk/>
          <pc:sldMk cId="1691122685" sldId="2147197308"/>
        </pc:sldMkLst>
        <pc:spChg chg="del">
          <ac:chgData name="Benjamin Bellwald" userId="361489d0-9fa3-4650-8084-ddcb398c2f0c" providerId="ADAL" clId="{B04F221D-B0C0-412A-B31E-10C66F5D4C1B}" dt="2024-06-20T13:15:08.277" v="3" actId="478"/>
          <ac:spMkLst>
            <pc:docMk/>
            <pc:sldMk cId="1691122685" sldId="2147197308"/>
            <ac:spMk id="2" creationId="{6CFE4568-9380-9400-46E4-D3326FBF5674}"/>
          </ac:spMkLst>
        </pc:spChg>
        <pc:spChg chg="del">
          <ac:chgData name="Benjamin Bellwald" userId="361489d0-9fa3-4650-8084-ddcb398c2f0c" providerId="ADAL" clId="{B04F221D-B0C0-412A-B31E-10C66F5D4C1B}" dt="2024-06-20T13:15:10.488" v="4" actId="478"/>
          <ac:spMkLst>
            <pc:docMk/>
            <pc:sldMk cId="1691122685" sldId="2147197308"/>
            <ac:spMk id="3" creationId="{E40742DC-C792-2128-95DA-DCE98869BEC9}"/>
          </ac:spMkLst>
        </pc:spChg>
        <pc:picChg chg="add mod">
          <ac:chgData name="Benjamin Bellwald" userId="361489d0-9fa3-4650-8084-ddcb398c2f0c" providerId="ADAL" clId="{B04F221D-B0C0-412A-B31E-10C66F5D4C1B}" dt="2024-06-20T13:15:25.272" v="7"/>
          <ac:picMkLst>
            <pc:docMk/>
            <pc:sldMk cId="1691122685" sldId="2147197308"/>
            <ac:picMk id="4" creationId="{40DC2112-AFA6-0FC8-F9BF-07D9889EFEE2}"/>
          </ac:picMkLst>
        </pc:picChg>
      </pc:sldChg>
      <pc:sldChg chg="addSp delSp modSp new mod">
        <pc:chgData name="Benjamin Bellwald" userId="361489d0-9fa3-4650-8084-ddcb398c2f0c" providerId="ADAL" clId="{B04F221D-B0C0-412A-B31E-10C66F5D4C1B}" dt="2024-06-20T13:33:37.765" v="732" actId="20577"/>
        <pc:sldMkLst>
          <pc:docMk/>
          <pc:sldMk cId="1784050855" sldId="2147197309"/>
        </pc:sldMkLst>
        <pc:spChg chg="del">
          <ac:chgData name="Benjamin Bellwald" userId="361489d0-9fa3-4650-8084-ddcb398c2f0c" providerId="ADAL" clId="{B04F221D-B0C0-412A-B31E-10C66F5D4C1B}" dt="2024-06-20T13:16:49.942" v="16" actId="478"/>
          <ac:spMkLst>
            <pc:docMk/>
            <pc:sldMk cId="1784050855" sldId="2147197309"/>
            <ac:spMk id="2" creationId="{590D5DBC-8EF3-534C-1E72-EFBE76FE31CB}"/>
          </ac:spMkLst>
        </pc:spChg>
        <pc:spChg chg="del">
          <ac:chgData name="Benjamin Bellwald" userId="361489d0-9fa3-4650-8084-ddcb398c2f0c" providerId="ADAL" clId="{B04F221D-B0C0-412A-B31E-10C66F5D4C1B}" dt="2024-06-20T13:16:52.182" v="17" actId="478"/>
          <ac:spMkLst>
            <pc:docMk/>
            <pc:sldMk cId="1784050855" sldId="2147197309"/>
            <ac:spMk id="3" creationId="{010137CC-E320-0ECB-DB17-520E460D74E6}"/>
          </ac:spMkLst>
        </pc:spChg>
        <pc:spChg chg="add mod">
          <ac:chgData name="Benjamin Bellwald" userId="361489d0-9fa3-4650-8084-ddcb398c2f0c" providerId="ADAL" clId="{B04F221D-B0C0-412A-B31E-10C66F5D4C1B}" dt="2024-06-20T13:16:52.689" v="18"/>
          <ac:spMkLst>
            <pc:docMk/>
            <pc:sldMk cId="1784050855" sldId="2147197309"/>
            <ac:spMk id="4" creationId="{95F5B3C2-056B-37CE-9346-3DE6CCB515D0}"/>
          </ac:spMkLst>
        </pc:spChg>
        <pc:spChg chg="add mod">
          <ac:chgData name="Benjamin Bellwald" userId="361489d0-9fa3-4650-8084-ddcb398c2f0c" providerId="ADAL" clId="{B04F221D-B0C0-412A-B31E-10C66F5D4C1B}" dt="2024-06-20T13:16:52.689" v="18"/>
          <ac:spMkLst>
            <pc:docMk/>
            <pc:sldMk cId="1784050855" sldId="2147197309"/>
            <ac:spMk id="5" creationId="{D6FA0E33-C64D-6C1A-17B3-12F53FEA7B07}"/>
          </ac:spMkLst>
        </pc:spChg>
        <pc:spChg chg="add mod">
          <ac:chgData name="Benjamin Bellwald" userId="361489d0-9fa3-4650-8084-ddcb398c2f0c" providerId="ADAL" clId="{B04F221D-B0C0-412A-B31E-10C66F5D4C1B}" dt="2024-06-20T13:16:52.689" v="18"/>
          <ac:spMkLst>
            <pc:docMk/>
            <pc:sldMk cId="1784050855" sldId="2147197309"/>
            <ac:spMk id="6" creationId="{15BE751A-3BC9-1FD0-5E4D-69B9B7C8C9F7}"/>
          </ac:spMkLst>
        </pc:spChg>
        <pc:spChg chg="add mod">
          <ac:chgData name="Benjamin Bellwald" userId="361489d0-9fa3-4650-8084-ddcb398c2f0c" providerId="ADAL" clId="{B04F221D-B0C0-412A-B31E-10C66F5D4C1B}" dt="2024-06-20T13:16:52.689" v="18"/>
          <ac:spMkLst>
            <pc:docMk/>
            <pc:sldMk cId="1784050855" sldId="2147197309"/>
            <ac:spMk id="7" creationId="{4432902E-FC2D-28B6-81E1-53F91C3569FE}"/>
          </ac:spMkLst>
        </pc:spChg>
        <pc:spChg chg="add mod">
          <ac:chgData name="Benjamin Bellwald" userId="361489d0-9fa3-4650-8084-ddcb398c2f0c" providerId="ADAL" clId="{B04F221D-B0C0-412A-B31E-10C66F5D4C1B}" dt="2024-06-20T13:30:03.648" v="640" actId="1036"/>
          <ac:spMkLst>
            <pc:docMk/>
            <pc:sldMk cId="1784050855" sldId="2147197309"/>
            <ac:spMk id="9" creationId="{B47413A1-5049-4131-8EB1-704F1100304C}"/>
          </ac:spMkLst>
        </pc:spChg>
        <pc:spChg chg="add mod">
          <ac:chgData name="Benjamin Bellwald" userId="361489d0-9fa3-4650-8084-ddcb398c2f0c" providerId="ADAL" clId="{B04F221D-B0C0-412A-B31E-10C66F5D4C1B}" dt="2024-06-20T13:33:01.212" v="731" actId="115"/>
          <ac:spMkLst>
            <pc:docMk/>
            <pc:sldMk cId="1784050855" sldId="2147197309"/>
            <ac:spMk id="10" creationId="{0CE6DD18-AF9D-D670-5CD5-4868725FE7BA}"/>
          </ac:spMkLst>
        </pc:spChg>
        <pc:spChg chg="add mod">
          <ac:chgData name="Benjamin Bellwald" userId="361489d0-9fa3-4650-8084-ddcb398c2f0c" providerId="ADAL" clId="{B04F221D-B0C0-412A-B31E-10C66F5D4C1B}" dt="2024-06-20T13:32:41.336" v="723" actId="1036"/>
          <ac:spMkLst>
            <pc:docMk/>
            <pc:sldMk cId="1784050855" sldId="2147197309"/>
            <ac:spMk id="11" creationId="{F857780B-5C9C-F74C-AC29-B0BB4C94DE54}"/>
          </ac:spMkLst>
        </pc:spChg>
        <pc:spChg chg="add del mod">
          <ac:chgData name="Benjamin Bellwald" userId="361489d0-9fa3-4650-8084-ddcb398c2f0c" providerId="ADAL" clId="{B04F221D-B0C0-412A-B31E-10C66F5D4C1B}" dt="2024-06-20T13:19:11.776" v="201"/>
          <ac:spMkLst>
            <pc:docMk/>
            <pc:sldMk cId="1784050855" sldId="2147197309"/>
            <ac:spMk id="12" creationId="{3EBF43C3-33E4-0CA1-F86B-617B41079794}"/>
          </ac:spMkLst>
        </pc:spChg>
        <pc:spChg chg="add mod">
          <ac:chgData name="Benjamin Bellwald" userId="361489d0-9fa3-4650-8084-ddcb398c2f0c" providerId="ADAL" clId="{B04F221D-B0C0-412A-B31E-10C66F5D4C1B}" dt="2024-06-20T13:33:37.765" v="732" actId="20577"/>
          <ac:spMkLst>
            <pc:docMk/>
            <pc:sldMk cId="1784050855" sldId="2147197309"/>
            <ac:spMk id="19" creationId="{A74E260A-E692-0D6A-2FC1-9F7417B1697C}"/>
          </ac:spMkLst>
        </pc:spChg>
        <pc:spChg chg="add del mod ord">
          <ac:chgData name="Benjamin Bellwald" userId="361489d0-9fa3-4650-8084-ddcb398c2f0c" providerId="ADAL" clId="{B04F221D-B0C0-412A-B31E-10C66F5D4C1B}" dt="2024-06-20T13:29:11.100" v="536" actId="478"/>
          <ac:spMkLst>
            <pc:docMk/>
            <pc:sldMk cId="1784050855" sldId="2147197309"/>
            <ac:spMk id="20" creationId="{B66091A7-02D6-85BB-2C54-CBD6D15F2934}"/>
          </ac:spMkLst>
        </pc:spChg>
        <pc:picChg chg="add del mod">
          <ac:chgData name="Benjamin Bellwald" userId="361489d0-9fa3-4650-8084-ddcb398c2f0c" providerId="ADAL" clId="{B04F221D-B0C0-412A-B31E-10C66F5D4C1B}" dt="2024-06-20T13:17:09.371" v="54" actId="478"/>
          <ac:picMkLst>
            <pc:docMk/>
            <pc:sldMk cId="1784050855" sldId="2147197309"/>
            <ac:picMk id="8" creationId="{A831D80C-7D2C-9412-ADED-9A4D17320EFE}"/>
          </ac:picMkLst>
        </pc:picChg>
        <pc:picChg chg="add del mod">
          <ac:chgData name="Benjamin Bellwald" userId="361489d0-9fa3-4650-8084-ddcb398c2f0c" providerId="ADAL" clId="{B04F221D-B0C0-412A-B31E-10C66F5D4C1B}" dt="2024-06-20T13:22:12.790" v="229" actId="478"/>
          <ac:picMkLst>
            <pc:docMk/>
            <pc:sldMk cId="1784050855" sldId="2147197309"/>
            <ac:picMk id="13" creationId="{871748E1-4F9B-6C90-4D66-7A26E9291636}"/>
          </ac:picMkLst>
        </pc:picChg>
        <pc:picChg chg="add del mod">
          <ac:chgData name="Benjamin Bellwald" userId="361489d0-9fa3-4650-8084-ddcb398c2f0c" providerId="ADAL" clId="{B04F221D-B0C0-412A-B31E-10C66F5D4C1B}" dt="2024-06-20T13:22:10.970" v="227" actId="478"/>
          <ac:picMkLst>
            <pc:docMk/>
            <pc:sldMk cId="1784050855" sldId="2147197309"/>
            <ac:picMk id="14" creationId="{CD7A126B-2D3C-7780-3760-760A4519BFBC}"/>
          </ac:picMkLst>
        </pc:picChg>
        <pc:picChg chg="add del mod">
          <ac:chgData name="Benjamin Bellwald" userId="361489d0-9fa3-4650-8084-ddcb398c2f0c" providerId="ADAL" clId="{B04F221D-B0C0-412A-B31E-10C66F5D4C1B}" dt="2024-06-20T13:22:27.733" v="231" actId="478"/>
          <ac:picMkLst>
            <pc:docMk/>
            <pc:sldMk cId="1784050855" sldId="2147197309"/>
            <ac:picMk id="15" creationId="{87202597-F293-EEF7-DF44-2CA8A1822F45}"/>
          </ac:picMkLst>
        </pc:picChg>
        <pc:picChg chg="add mod modCrop">
          <ac:chgData name="Benjamin Bellwald" userId="361489d0-9fa3-4650-8084-ddcb398c2f0c" providerId="ADAL" clId="{B04F221D-B0C0-412A-B31E-10C66F5D4C1B}" dt="2024-06-20T13:22:46.480" v="233" actId="732"/>
          <ac:picMkLst>
            <pc:docMk/>
            <pc:sldMk cId="1784050855" sldId="2147197309"/>
            <ac:picMk id="16" creationId="{7FA077DB-94B3-37F0-F6F7-FD608FD04315}"/>
          </ac:picMkLst>
        </pc:picChg>
        <pc:picChg chg="add mod ord modCrop">
          <ac:chgData name="Benjamin Bellwald" userId="361489d0-9fa3-4650-8084-ddcb398c2f0c" providerId="ADAL" clId="{B04F221D-B0C0-412A-B31E-10C66F5D4C1B}" dt="2024-06-20T13:29:27.048" v="564" actId="29295"/>
          <ac:picMkLst>
            <pc:docMk/>
            <pc:sldMk cId="1784050855" sldId="2147197309"/>
            <ac:picMk id="17" creationId="{3508E5B8-96EB-0792-1DBC-51D980A97D2A}"/>
          </ac:picMkLst>
        </pc:picChg>
      </pc:sldChg>
      <pc:sldMasterChg chg="del delSldLayout">
        <pc:chgData name="Benjamin Bellwald" userId="361489d0-9fa3-4650-8084-ddcb398c2f0c" providerId="ADAL" clId="{B04F221D-B0C0-412A-B31E-10C66F5D4C1B}" dt="2024-06-20T13:30:53.613" v="643" actId="47"/>
        <pc:sldMasterMkLst>
          <pc:docMk/>
          <pc:sldMasterMk cId="3321357976" sldId="2147483660"/>
        </pc:sldMasterMkLst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321357976" sldId="2147483660"/>
            <pc:sldLayoutMk cId="1785893130" sldId="2147483661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321357976" sldId="2147483660"/>
            <pc:sldLayoutMk cId="2990618447" sldId="2147483662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321357976" sldId="2147483660"/>
            <pc:sldLayoutMk cId="4256592881" sldId="2147483663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321357976" sldId="2147483660"/>
            <pc:sldLayoutMk cId="3342162044" sldId="2147483664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321357976" sldId="2147483660"/>
            <pc:sldLayoutMk cId="1673961070" sldId="2147483665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321357976" sldId="2147483660"/>
            <pc:sldLayoutMk cId="3973916831" sldId="2147483666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321357976" sldId="2147483660"/>
            <pc:sldLayoutMk cId="858324200" sldId="2147483667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321357976" sldId="2147483660"/>
            <pc:sldLayoutMk cId="1806507624" sldId="2147483668"/>
          </pc:sldLayoutMkLst>
        </pc:sldLayoutChg>
      </pc:sldMasterChg>
      <pc:sldMasterChg chg="del delSldLayout">
        <pc:chgData name="Benjamin Bellwald" userId="361489d0-9fa3-4650-8084-ddcb398c2f0c" providerId="ADAL" clId="{B04F221D-B0C0-412A-B31E-10C66F5D4C1B}" dt="2024-06-20T13:30:53.613" v="643" actId="47"/>
        <pc:sldMasterMkLst>
          <pc:docMk/>
          <pc:sldMasterMk cId="2857187039" sldId="2147483670"/>
        </pc:sldMasterMkLst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617975257" sldId="2147483671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3640059564" sldId="2147483672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241766556" sldId="2147483673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59737195" sldId="2147483674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222071425" sldId="2147483675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2800057782" sldId="2147483676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138552949" sldId="2147483677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216241044" sldId="2147483678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3825845218" sldId="2147483679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1249764532" sldId="2147483680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995781748" sldId="2147483681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1766359559" sldId="2147483682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2857187039" sldId="2147483670"/>
            <pc:sldLayoutMk cId="3822861624" sldId="2147483683"/>
          </pc:sldLayoutMkLst>
        </pc:sldLayoutChg>
      </pc:sldMasterChg>
      <pc:sldMasterChg chg="del delSldLayout">
        <pc:chgData name="Benjamin Bellwald" userId="361489d0-9fa3-4650-8084-ddcb398c2f0c" providerId="ADAL" clId="{B04F221D-B0C0-412A-B31E-10C66F5D4C1B}" dt="2024-06-20T13:30:53.613" v="643" actId="47"/>
        <pc:sldMasterMkLst>
          <pc:docMk/>
          <pc:sldMasterMk cId="3278578127" sldId="2147483684"/>
        </pc:sldMasterMkLst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278578127" sldId="2147483684"/>
            <pc:sldLayoutMk cId="3273751289" sldId="2147483685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278578127" sldId="2147483684"/>
            <pc:sldLayoutMk cId="461908022" sldId="2147483686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278578127" sldId="2147483684"/>
            <pc:sldLayoutMk cId="1712380606" sldId="2147483687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278578127" sldId="2147483684"/>
            <pc:sldLayoutMk cId="2488204576" sldId="2147483688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278578127" sldId="2147483684"/>
            <pc:sldLayoutMk cId="3582333386" sldId="2147483689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278578127" sldId="2147483684"/>
            <pc:sldLayoutMk cId="3998158994" sldId="2147483690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278578127" sldId="2147483684"/>
            <pc:sldLayoutMk cId="386638813" sldId="2147483691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278578127" sldId="2147483684"/>
            <pc:sldLayoutMk cId="3338933411" sldId="2147483692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278578127" sldId="2147483684"/>
            <pc:sldLayoutMk cId="3372502635" sldId="2147483693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278578127" sldId="2147483684"/>
            <pc:sldLayoutMk cId="333617518" sldId="2147483694"/>
          </pc:sldLayoutMkLst>
        </pc:sldLayoutChg>
        <pc:sldLayoutChg chg="del">
          <pc:chgData name="Benjamin Bellwald" userId="361489d0-9fa3-4650-8084-ddcb398c2f0c" providerId="ADAL" clId="{B04F221D-B0C0-412A-B31E-10C66F5D4C1B}" dt="2024-06-20T13:30:53.613" v="643" actId="47"/>
          <pc:sldLayoutMkLst>
            <pc:docMk/>
            <pc:sldMasterMk cId="3278578127" sldId="2147483684"/>
            <pc:sldLayoutMk cId="3850718032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AA48-652E-D140-8C0D-14EBC2E3D6C8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AF007-5803-A54C-A632-B66C1638481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2170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57ACD-19E9-41BE-91A8-072529677BE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95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AF007-5803-A54C-A632-B66C1638481C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1605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57ACD-19E9-41BE-91A8-072529677BE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26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CF9DD-4A42-7DA2-F79D-55A5B9518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70BDB-8DF0-080E-F5DF-FAC0C869F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5F41B-14BF-C715-7A8A-D70F66F6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4199-6D22-DBF7-5531-A5BA1B329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AF18E-091A-ABBA-17A9-FF4440A39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48734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ABD9-E4A4-A6BF-FCE0-2B7A92874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C9489-9010-5B85-1D7F-B6C82EA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A81B3-450A-6483-CE58-AD21F3E2E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B46D3-FB40-B297-D831-DD9C36E2B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0BAAF-8153-1691-A3D5-1883784A1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0083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706AAD-52ED-F83A-6962-316DA99CE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27F76-F891-8F99-B9A8-78E4CC4E6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E903A-E20D-9EFE-968D-AE3C91A4F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43D59-889F-1A10-D59B-68B8040C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2002A-D1B4-6656-4F8E-CC7CD55C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85528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52184" y="3140968"/>
            <a:ext cx="8534400" cy="891679"/>
          </a:xfrm>
        </p:spPr>
        <p:txBody>
          <a:bodyPr lIns="0"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52184" y="4032647"/>
            <a:ext cx="8534400" cy="1752600"/>
          </a:xfrm>
        </p:spPr>
        <p:txBody>
          <a:bodyPr lIns="0">
            <a:normAutofit/>
          </a:bodyPr>
          <a:lstStyle>
            <a:lvl1pPr marL="0" indent="0" algn="l">
              <a:buNone/>
              <a:defRPr sz="2933" i="0">
                <a:solidFill>
                  <a:schemeClr val="bg2">
                    <a:lumMod val="2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8" name="Rektangel 7"/>
          <p:cNvSpPr/>
          <p:nvPr userDrawn="1"/>
        </p:nvSpPr>
        <p:spPr>
          <a:xfrm>
            <a:off x="239350" y="6021288"/>
            <a:ext cx="1056117" cy="57606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03" y="740702"/>
            <a:ext cx="1235459" cy="577089"/>
          </a:xfrm>
          <a:prstGeom prst="rect">
            <a:avLst/>
          </a:prstGeom>
        </p:spPr>
      </p:pic>
      <p:sp>
        <p:nvSpPr>
          <p:cNvPr id="15" name="Frihåndsform 14"/>
          <p:cNvSpPr/>
          <p:nvPr userDrawn="1"/>
        </p:nvSpPr>
        <p:spPr>
          <a:xfrm>
            <a:off x="6574725" y="740702"/>
            <a:ext cx="4778188" cy="4787153"/>
          </a:xfrm>
          <a:custGeom>
            <a:avLst/>
            <a:gdLst>
              <a:gd name="connsiteX0" fmla="*/ 1089211 w 3583641"/>
              <a:gd name="connsiteY0" fmla="*/ 0 h 3590365"/>
              <a:gd name="connsiteX1" fmla="*/ 3583641 w 3583641"/>
              <a:gd name="connsiteY1" fmla="*/ 0 h 3590365"/>
              <a:gd name="connsiteX2" fmla="*/ 3583641 w 3583641"/>
              <a:gd name="connsiteY2" fmla="*/ 2501153 h 3590365"/>
              <a:gd name="connsiteX3" fmla="*/ 2494429 w 3583641"/>
              <a:gd name="connsiteY3" fmla="*/ 3590365 h 3590365"/>
              <a:gd name="connsiteX4" fmla="*/ 2494429 w 3583641"/>
              <a:gd name="connsiteY4" fmla="*/ 1089212 h 3590365"/>
              <a:gd name="connsiteX5" fmla="*/ 0 w 3583641"/>
              <a:gd name="connsiteY5" fmla="*/ 1089212 h 3590365"/>
              <a:gd name="connsiteX6" fmla="*/ 1089211 w 3583641"/>
              <a:gd name="connsiteY6" fmla="*/ 0 h 359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3641" h="3590365">
                <a:moveTo>
                  <a:pt x="1089211" y="0"/>
                </a:moveTo>
                <a:lnTo>
                  <a:pt x="3583641" y="0"/>
                </a:lnTo>
                <a:lnTo>
                  <a:pt x="3583641" y="2501153"/>
                </a:lnTo>
                <a:lnTo>
                  <a:pt x="2494429" y="3590365"/>
                </a:lnTo>
                <a:lnTo>
                  <a:pt x="2494429" y="1089212"/>
                </a:lnTo>
                <a:lnTo>
                  <a:pt x="0" y="1089212"/>
                </a:lnTo>
                <a:lnTo>
                  <a:pt x="108921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1685003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53303" y="4677139"/>
            <a:ext cx="8534400" cy="891679"/>
          </a:xfrm>
        </p:spPr>
        <p:txBody>
          <a:bodyPr lIns="0" anchor="b">
            <a:normAutofit/>
          </a:bodyPr>
          <a:lstStyle>
            <a:lvl1pPr algn="l">
              <a:defRPr sz="4800" b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Rektangel 7"/>
          <p:cNvSpPr/>
          <p:nvPr userDrawn="1"/>
        </p:nvSpPr>
        <p:spPr>
          <a:xfrm>
            <a:off x="239349" y="6021288"/>
            <a:ext cx="720651" cy="57606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grpSp>
        <p:nvGrpSpPr>
          <p:cNvPr id="4" name="Gruppe 3"/>
          <p:cNvGrpSpPr/>
          <p:nvPr userDrawn="1"/>
        </p:nvGrpSpPr>
        <p:grpSpPr>
          <a:xfrm>
            <a:off x="5999990" y="740702"/>
            <a:ext cx="5447335" cy="4364689"/>
            <a:chOff x="1362985" y="623415"/>
            <a:chExt cx="4085501" cy="3273517"/>
          </a:xfrm>
        </p:grpSpPr>
        <p:sp>
          <p:nvSpPr>
            <p:cNvPr id="7" name="Frihåndsform 6"/>
            <p:cNvSpPr/>
            <p:nvPr userDrawn="1"/>
          </p:nvSpPr>
          <p:spPr>
            <a:xfrm>
              <a:off x="4082896" y="1703535"/>
              <a:ext cx="1365590" cy="1368152"/>
            </a:xfrm>
            <a:custGeom>
              <a:avLst/>
              <a:gdLst>
                <a:gd name="connsiteX0" fmla="*/ 1089211 w 3583641"/>
                <a:gd name="connsiteY0" fmla="*/ 0 h 3590365"/>
                <a:gd name="connsiteX1" fmla="*/ 3583641 w 3583641"/>
                <a:gd name="connsiteY1" fmla="*/ 0 h 3590365"/>
                <a:gd name="connsiteX2" fmla="*/ 3583641 w 3583641"/>
                <a:gd name="connsiteY2" fmla="*/ 2501153 h 3590365"/>
                <a:gd name="connsiteX3" fmla="*/ 2494429 w 3583641"/>
                <a:gd name="connsiteY3" fmla="*/ 3590365 h 3590365"/>
                <a:gd name="connsiteX4" fmla="*/ 2494429 w 3583641"/>
                <a:gd name="connsiteY4" fmla="*/ 1089212 h 3590365"/>
                <a:gd name="connsiteX5" fmla="*/ 0 w 3583641"/>
                <a:gd name="connsiteY5" fmla="*/ 1089212 h 3590365"/>
                <a:gd name="connsiteX6" fmla="*/ 1089211 w 3583641"/>
                <a:gd name="connsiteY6" fmla="*/ 0 h 359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641" h="3590365">
                  <a:moveTo>
                    <a:pt x="1089211" y="0"/>
                  </a:moveTo>
                  <a:lnTo>
                    <a:pt x="3583641" y="0"/>
                  </a:lnTo>
                  <a:lnTo>
                    <a:pt x="3583641" y="2501153"/>
                  </a:lnTo>
                  <a:lnTo>
                    <a:pt x="2494429" y="3590365"/>
                  </a:lnTo>
                  <a:lnTo>
                    <a:pt x="2494429" y="1089212"/>
                  </a:lnTo>
                  <a:lnTo>
                    <a:pt x="0" y="1089212"/>
                  </a:lnTo>
                  <a:lnTo>
                    <a:pt x="108921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9" name="Frihåndsform 8"/>
            <p:cNvSpPr/>
            <p:nvPr userDrawn="1"/>
          </p:nvSpPr>
          <p:spPr>
            <a:xfrm>
              <a:off x="2721425" y="1163941"/>
              <a:ext cx="1365590" cy="1368152"/>
            </a:xfrm>
            <a:custGeom>
              <a:avLst/>
              <a:gdLst>
                <a:gd name="connsiteX0" fmla="*/ 1089211 w 3583641"/>
                <a:gd name="connsiteY0" fmla="*/ 0 h 3590365"/>
                <a:gd name="connsiteX1" fmla="*/ 3583641 w 3583641"/>
                <a:gd name="connsiteY1" fmla="*/ 0 h 3590365"/>
                <a:gd name="connsiteX2" fmla="*/ 3583641 w 3583641"/>
                <a:gd name="connsiteY2" fmla="*/ 2501153 h 3590365"/>
                <a:gd name="connsiteX3" fmla="*/ 2494429 w 3583641"/>
                <a:gd name="connsiteY3" fmla="*/ 3590365 h 3590365"/>
                <a:gd name="connsiteX4" fmla="*/ 2494429 w 3583641"/>
                <a:gd name="connsiteY4" fmla="*/ 1089212 h 3590365"/>
                <a:gd name="connsiteX5" fmla="*/ 0 w 3583641"/>
                <a:gd name="connsiteY5" fmla="*/ 1089212 h 3590365"/>
                <a:gd name="connsiteX6" fmla="*/ 1089211 w 3583641"/>
                <a:gd name="connsiteY6" fmla="*/ 0 h 359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641" h="3590365">
                  <a:moveTo>
                    <a:pt x="1089211" y="0"/>
                  </a:moveTo>
                  <a:lnTo>
                    <a:pt x="3583641" y="0"/>
                  </a:lnTo>
                  <a:lnTo>
                    <a:pt x="3583641" y="2501153"/>
                  </a:lnTo>
                  <a:lnTo>
                    <a:pt x="2494429" y="3590365"/>
                  </a:lnTo>
                  <a:lnTo>
                    <a:pt x="2494429" y="1089212"/>
                  </a:lnTo>
                  <a:lnTo>
                    <a:pt x="0" y="1089212"/>
                  </a:lnTo>
                  <a:lnTo>
                    <a:pt x="108921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11" name="Frihåndsform 10"/>
            <p:cNvSpPr/>
            <p:nvPr userDrawn="1"/>
          </p:nvSpPr>
          <p:spPr>
            <a:xfrm>
              <a:off x="1362985" y="623415"/>
              <a:ext cx="1365590" cy="1368152"/>
            </a:xfrm>
            <a:custGeom>
              <a:avLst/>
              <a:gdLst>
                <a:gd name="connsiteX0" fmla="*/ 1089211 w 3583641"/>
                <a:gd name="connsiteY0" fmla="*/ 0 h 3590365"/>
                <a:gd name="connsiteX1" fmla="*/ 3583641 w 3583641"/>
                <a:gd name="connsiteY1" fmla="*/ 0 h 3590365"/>
                <a:gd name="connsiteX2" fmla="*/ 3583641 w 3583641"/>
                <a:gd name="connsiteY2" fmla="*/ 2501153 h 3590365"/>
                <a:gd name="connsiteX3" fmla="*/ 2494429 w 3583641"/>
                <a:gd name="connsiteY3" fmla="*/ 3590365 h 3590365"/>
                <a:gd name="connsiteX4" fmla="*/ 2494429 w 3583641"/>
                <a:gd name="connsiteY4" fmla="*/ 1089212 h 3590365"/>
                <a:gd name="connsiteX5" fmla="*/ 0 w 3583641"/>
                <a:gd name="connsiteY5" fmla="*/ 1089212 h 3590365"/>
                <a:gd name="connsiteX6" fmla="*/ 1089211 w 3583641"/>
                <a:gd name="connsiteY6" fmla="*/ 0 h 359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641" h="3590365">
                  <a:moveTo>
                    <a:pt x="1089211" y="0"/>
                  </a:moveTo>
                  <a:lnTo>
                    <a:pt x="3583641" y="0"/>
                  </a:lnTo>
                  <a:lnTo>
                    <a:pt x="3583641" y="2501153"/>
                  </a:lnTo>
                  <a:lnTo>
                    <a:pt x="2494429" y="3590365"/>
                  </a:lnTo>
                  <a:lnTo>
                    <a:pt x="2494429" y="1089212"/>
                  </a:lnTo>
                  <a:lnTo>
                    <a:pt x="0" y="1089212"/>
                  </a:lnTo>
                  <a:lnTo>
                    <a:pt x="108921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12" name="Frihåndsform 11"/>
            <p:cNvSpPr/>
            <p:nvPr userDrawn="1"/>
          </p:nvSpPr>
          <p:spPr>
            <a:xfrm>
              <a:off x="1892652" y="1987448"/>
              <a:ext cx="1365590" cy="1368152"/>
            </a:xfrm>
            <a:custGeom>
              <a:avLst/>
              <a:gdLst>
                <a:gd name="connsiteX0" fmla="*/ 1089211 w 3583641"/>
                <a:gd name="connsiteY0" fmla="*/ 0 h 3590365"/>
                <a:gd name="connsiteX1" fmla="*/ 3583641 w 3583641"/>
                <a:gd name="connsiteY1" fmla="*/ 0 h 3590365"/>
                <a:gd name="connsiteX2" fmla="*/ 3583641 w 3583641"/>
                <a:gd name="connsiteY2" fmla="*/ 2501153 h 3590365"/>
                <a:gd name="connsiteX3" fmla="*/ 2494429 w 3583641"/>
                <a:gd name="connsiteY3" fmla="*/ 3590365 h 3590365"/>
                <a:gd name="connsiteX4" fmla="*/ 2494429 w 3583641"/>
                <a:gd name="connsiteY4" fmla="*/ 1089212 h 3590365"/>
                <a:gd name="connsiteX5" fmla="*/ 0 w 3583641"/>
                <a:gd name="connsiteY5" fmla="*/ 1089212 h 3590365"/>
                <a:gd name="connsiteX6" fmla="*/ 1089211 w 3583641"/>
                <a:gd name="connsiteY6" fmla="*/ 0 h 359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641" h="3590365">
                  <a:moveTo>
                    <a:pt x="1089211" y="0"/>
                  </a:moveTo>
                  <a:lnTo>
                    <a:pt x="3583641" y="0"/>
                  </a:lnTo>
                  <a:lnTo>
                    <a:pt x="3583641" y="2501153"/>
                  </a:lnTo>
                  <a:lnTo>
                    <a:pt x="2494429" y="3590365"/>
                  </a:lnTo>
                  <a:lnTo>
                    <a:pt x="2494429" y="1089212"/>
                  </a:lnTo>
                  <a:lnTo>
                    <a:pt x="0" y="1089212"/>
                  </a:lnTo>
                  <a:lnTo>
                    <a:pt x="108921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13" name="Frihåndsform 12"/>
            <p:cNvSpPr/>
            <p:nvPr userDrawn="1"/>
          </p:nvSpPr>
          <p:spPr>
            <a:xfrm>
              <a:off x="3254081" y="2528780"/>
              <a:ext cx="1365590" cy="1368152"/>
            </a:xfrm>
            <a:custGeom>
              <a:avLst/>
              <a:gdLst>
                <a:gd name="connsiteX0" fmla="*/ 1089211 w 3583641"/>
                <a:gd name="connsiteY0" fmla="*/ 0 h 3590365"/>
                <a:gd name="connsiteX1" fmla="*/ 3583641 w 3583641"/>
                <a:gd name="connsiteY1" fmla="*/ 0 h 3590365"/>
                <a:gd name="connsiteX2" fmla="*/ 3583641 w 3583641"/>
                <a:gd name="connsiteY2" fmla="*/ 2501153 h 3590365"/>
                <a:gd name="connsiteX3" fmla="*/ 2494429 w 3583641"/>
                <a:gd name="connsiteY3" fmla="*/ 3590365 h 3590365"/>
                <a:gd name="connsiteX4" fmla="*/ 2494429 w 3583641"/>
                <a:gd name="connsiteY4" fmla="*/ 1089212 h 3590365"/>
                <a:gd name="connsiteX5" fmla="*/ 0 w 3583641"/>
                <a:gd name="connsiteY5" fmla="*/ 1089212 h 3590365"/>
                <a:gd name="connsiteX6" fmla="*/ 1089211 w 3583641"/>
                <a:gd name="connsiteY6" fmla="*/ 0 h 359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641" h="3590365">
                  <a:moveTo>
                    <a:pt x="1089211" y="0"/>
                  </a:moveTo>
                  <a:lnTo>
                    <a:pt x="3583641" y="0"/>
                  </a:lnTo>
                  <a:lnTo>
                    <a:pt x="3583641" y="2501153"/>
                  </a:lnTo>
                  <a:lnTo>
                    <a:pt x="2494429" y="3590365"/>
                  </a:lnTo>
                  <a:lnTo>
                    <a:pt x="2494429" y="1089212"/>
                  </a:lnTo>
                  <a:lnTo>
                    <a:pt x="0" y="1089212"/>
                  </a:lnTo>
                  <a:lnTo>
                    <a:pt x="108921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</p:grp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53303" y="5568818"/>
            <a:ext cx="8534400" cy="729519"/>
          </a:xfrm>
        </p:spPr>
        <p:txBody>
          <a:bodyPr lIns="0">
            <a:normAutofit/>
          </a:bodyPr>
          <a:lstStyle>
            <a:lvl1pPr marL="0" indent="0" algn="l">
              <a:buNone/>
              <a:defRPr sz="2933" i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03" y="740702"/>
            <a:ext cx="1235459" cy="577089"/>
          </a:xfrm>
          <a:prstGeom prst="rect">
            <a:avLst/>
          </a:prstGeom>
        </p:spPr>
      </p:pic>
      <p:grpSp>
        <p:nvGrpSpPr>
          <p:cNvPr id="15" name="Gruppe 14"/>
          <p:cNvGrpSpPr/>
          <p:nvPr userDrawn="1"/>
        </p:nvGrpSpPr>
        <p:grpSpPr>
          <a:xfrm>
            <a:off x="5990832" y="735355"/>
            <a:ext cx="5466360" cy="4379933"/>
            <a:chOff x="1362985" y="623415"/>
            <a:chExt cx="4085501" cy="327351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6" name="Frihåndsform 15"/>
            <p:cNvSpPr/>
            <p:nvPr userDrawn="1"/>
          </p:nvSpPr>
          <p:spPr>
            <a:xfrm>
              <a:off x="4082896" y="1703535"/>
              <a:ext cx="1365590" cy="1368152"/>
            </a:xfrm>
            <a:custGeom>
              <a:avLst/>
              <a:gdLst>
                <a:gd name="connsiteX0" fmla="*/ 1089211 w 3583641"/>
                <a:gd name="connsiteY0" fmla="*/ 0 h 3590365"/>
                <a:gd name="connsiteX1" fmla="*/ 3583641 w 3583641"/>
                <a:gd name="connsiteY1" fmla="*/ 0 h 3590365"/>
                <a:gd name="connsiteX2" fmla="*/ 3583641 w 3583641"/>
                <a:gd name="connsiteY2" fmla="*/ 2501153 h 3590365"/>
                <a:gd name="connsiteX3" fmla="*/ 2494429 w 3583641"/>
                <a:gd name="connsiteY3" fmla="*/ 3590365 h 3590365"/>
                <a:gd name="connsiteX4" fmla="*/ 2494429 w 3583641"/>
                <a:gd name="connsiteY4" fmla="*/ 1089212 h 3590365"/>
                <a:gd name="connsiteX5" fmla="*/ 0 w 3583641"/>
                <a:gd name="connsiteY5" fmla="*/ 1089212 h 3590365"/>
                <a:gd name="connsiteX6" fmla="*/ 1089211 w 3583641"/>
                <a:gd name="connsiteY6" fmla="*/ 0 h 359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641" h="3590365">
                  <a:moveTo>
                    <a:pt x="1089211" y="0"/>
                  </a:moveTo>
                  <a:lnTo>
                    <a:pt x="3583641" y="0"/>
                  </a:lnTo>
                  <a:lnTo>
                    <a:pt x="3583641" y="2501153"/>
                  </a:lnTo>
                  <a:lnTo>
                    <a:pt x="2494429" y="3590365"/>
                  </a:lnTo>
                  <a:lnTo>
                    <a:pt x="2494429" y="1089212"/>
                  </a:lnTo>
                  <a:lnTo>
                    <a:pt x="0" y="1089212"/>
                  </a:lnTo>
                  <a:lnTo>
                    <a:pt x="108921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17" name="Frihåndsform 16"/>
            <p:cNvSpPr/>
            <p:nvPr userDrawn="1"/>
          </p:nvSpPr>
          <p:spPr>
            <a:xfrm>
              <a:off x="2721425" y="1163941"/>
              <a:ext cx="1365590" cy="1368152"/>
            </a:xfrm>
            <a:custGeom>
              <a:avLst/>
              <a:gdLst>
                <a:gd name="connsiteX0" fmla="*/ 1089211 w 3583641"/>
                <a:gd name="connsiteY0" fmla="*/ 0 h 3590365"/>
                <a:gd name="connsiteX1" fmla="*/ 3583641 w 3583641"/>
                <a:gd name="connsiteY1" fmla="*/ 0 h 3590365"/>
                <a:gd name="connsiteX2" fmla="*/ 3583641 w 3583641"/>
                <a:gd name="connsiteY2" fmla="*/ 2501153 h 3590365"/>
                <a:gd name="connsiteX3" fmla="*/ 2494429 w 3583641"/>
                <a:gd name="connsiteY3" fmla="*/ 3590365 h 3590365"/>
                <a:gd name="connsiteX4" fmla="*/ 2494429 w 3583641"/>
                <a:gd name="connsiteY4" fmla="*/ 1089212 h 3590365"/>
                <a:gd name="connsiteX5" fmla="*/ 0 w 3583641"/>
                <a:gd name="connsiteY5" fmla="*/ 1089212 h 3590365"/>
                <a:gd name="connsiteX6" fmla="*/ 1089211 w 3583641"/>
                <a:gd name="connsiteY6" fmla="*/ 0 h 359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641" h="3590365">
                  <a:moveTo>
                    <a:pt x="1089211" y="0"/>
                  </a:moveTo>
                  <a:lnTo>
                    <a:pt x="3583641" y="0"/>
                  </a:lnTo>
                  <a:lnTo>
                    <a:pt x="3583641" y="2501153"/>
                  </a:lnTo>
                  <a:lnTo>
                    <a:pt x="2494429" y="3590365"/>
                  </a:lnTo>
                  <a:lnTo>
                    <a:pt x="2494429" y="1089212"/>
                  </a:lnTo>
                  <a:lnTo>
                    <a:pt x="0" y="1089212"/>
                  </a:lnTo>
                  <a:lnTo>
                    <a:pt x="108921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18" name="Frihåndsform 17"/>
            <p:cNvSpPr/>
            <p:nvPr userDrawn="1"/>
          </p:nvSpPr>
          <p:spPr>
            <a:xfrm>
              <a:off x="1362985" y="623415"/>
              <a:ext cx="1365590" cy="1368152"/>
            </a:xfrm>
            <a:custGeom>
              <a:avLst/>
              <a:gdLst>
                <a:gd name="connsiteX0" fmla="*/ 1089211 w 3583641"/>
                <a:gd name="connsiteY0" fmla="*/ 0 h 3590365"/>
                <a:gd name="connsiteX1" fmla="*/ 3583641 w 3583641"/>
                <a:gd name="connsiteY1" fmla="*/ 0 h 3590365"/>
                <a:gd name="connsiteX2" fmla="*/ 3583641 w 3583641"/>
                <a:gd name="connsiteY2" fmla="*/ 2501153 h 3590365"/>
                <a:gd name="connsiteX3" fmla="*/ 2494429 w 3583641"/>
                <a:gd name="connsiteY3" fmla="*/ 3590365 h 3590365"/>
                <a:gd name="connsiteX4" fmla="*/ 2494429 w 3583641"/>
                <a:gd name="connsiteY4" fmla="*/ 1089212 h 3590365"/>
                <a:gd name="connsiteX5" fmla="*/ 0 w 3583641"/>
                <a:gd name="connsiteY5" fmla="*/ 1089212 h 3590365"/>
                <a:gd name="connsiteX6" fmla="*/ 1089211 w 3583641"/>
                <a:gd name="connsiteY6" fmla="*/ 0 h 359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641" h="3590365">
                  <a:moveTo>
                    <a:pt x="1089211" y="0"/>
                  </a:moveTo>
                  <a:lnTo>
                    <a:pt x="3583641" y="0"/>
                  </a:lnTo>
                  <a:lnTo>
                    <a:pt x="3583641" y="2501153"/>
                  </a:lnTo>
                  <a:lnTo>
                    <a:pt x="2494429" y="3590365"/>
                  </a:lnTo>
                  <a:lnTo>
                    <a:pt x="2494429" y="1089212"/>
                  </a:lnTo>
                  <a:lnTo>
                    <a:pt x="0" y="1089212"/>
                  </a:lnTo>
                  <a:lnTo>
                    <a:pt x="108921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19" name="Frihåndsform 18"/>
            <p:cNvSpPr/>
            <p:nvPr userDrawn="1"/>
          </p:nvSpPr>
          <p:spPr>
            <a:xfrm>
              <a:off x="1892652" y="1987448"/>
              <a:ext cx="1365590" cy="1368152"/>
            </a:xfrm>
            <a:custGeom>
              <a:avLst/>
              <a:gdLst>
                <a:gd name="connsiteX0" fmla="*/ 1089211 w 3583641"/>
                <a:gd name="connsiteY0" fmla="*/ 0 h 3590365"/>
                <a:gd name="connsiteX1" fmla="*/ 3583641 w 3583641"/>
                <a:gd name="connsiteY1" fmla="*/ 0 h 3590365"/>
                <a:gd name="connsiteX2" fmla="*/ 3583641 w 3583641"/>
                <a:gd name="connsiteY2" fmla="*/ 2501153 h 3590365"/>
                <a:gd name="connsiteX3" fmla="*/ 2494429 w 3583641"/>
                <a:gd name="connsiteY3" fmla="*/ 3590365 h 3590365"/>
                <a:gd name="connsiteX4" fmla="*/ 2494429 w 3583641"/>
                <a:gd name="connsiteY4" fmla="*/ 1089212 h 3590365"/>
                <a:gd name="connsiteX5" fmla="*/ 0 w 3583641"/>
                <a:gd name="connsiteY5" fmla="*/ 1089212 h 3590365"/>
                <a:gd name="connsiteX6" fmla="*/ 1089211 w 3583641"/>
                <a:gd name="connsiteY6" fmla="*/ 0 h 359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641" h="3590365">
                  <a:moveTo>
                    <a:pt x="1089211" y="0"/>
                  </a:moveTo>
                  <a:lnTo>
                    <a:pt x="3583641" y="0"/>
                  </a:lnTo>
                  <a:lnTo>
                    <a:pt x="3583641" y="2501153"/>
                  </a:lnTo>
                  <a:lnTo>
                    <a:pt x="2494429" y="3590365"/>
                  </a:lnTo>
                  <a:lnTo>
                    <a:pt x="2494429" y="1089212"/>
                  </a:lnTo>
                  <a:lnTo>
                    <a:pt x="0" y="1089212"/>
                  </a:lnTo>
                  <a:lnTo>
                    <a:pt x="108921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20" name="Frihåndsform 19"/>
            <p:cNvSpPr/>
            <p:nvPr userDrawn="1"/>
          </p:nvSpPr>
          <p:spPr>
            <a:xfrm>
              <a:off x="3254081" y="2528780"/>
              <a:ext cx="1365590" cy="1368152"/>
            </a:xfrm>
            <a:custGeom>
              <a:avLst/>
              <a:gdLst>
                <a:gd name="connsiteX0" fmla="*/ 1089211 w 3583641"/>
                <a:gd name="connsiteY0" fmla="*/ 0 h 3590365"/>
                <a:gd name="connsiteX1" fmla="*/ 3583641 w 3583641"/>
                <a:gd name="connsiteY1" fmla="*/ 0 h 3590365"/>
                <a:gd name="connsiteX2" fmla="*/ 3583641 w 3583641"/>
                <a:gd name="connsiteY2" fmla="*/ 2501153 h 3590365"/>
                <a:gd name="connsiteX3" fmla="*/ 2494429 w 3583641"/>
                <a:gd name="connsiteY3" fmla="*/ 3590365 h 3590365"/>
                <a:gd name="connsiteX4" fmla="*/ 2494429 w 3583641"/>
                <a:gd name="connsiteY4" fmla="*/ 1089212 h 3590365"/>
                <a:gd name="connsiteX5" fmla="*/ 0 w 3583641"/>
                <a:gd name="connsiteY5" fmla="*/ 1089212 h 3590365"/>
                <a:gd name="connsiteX6" fmla="*/ 1089211 w 3583641"/>
                <a:gd name="connsiteY6" fmla="*/ 0 h 359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641" h="3590365">
                  <a:moveTo>
                    <a:pt x="1089211" y="0"/>
                  </a:moveTo>
                  <a:lnTo>
                    <a:pt x="3583641" y="0"/>
                  </a:lnTo>
                  <a:lnTo>
                    <a:pt x="3583641" y="2501153"/>
                  </a:lnTo>
                  <a:lnTo>
                    <a:pt x="2494429" y="3590365"/>
                  </a:lnTo>
                  <a:lnTo>
                    <a:pt x="2494429" y="1089212"/>
                  </a:lnTo>
                  <a:lnTo>
                    <a:pt x="0" y="1089212"/>
                  </a:lnTo>
                  <a:lnTo>
                    <a:pt x="108921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</p:grpSp>
    </p:spTree>
    <p:extLst>
      <p:ext uri="{BB962C8B-B14F-4D97-AF65-F5344CB8AC3E}">
        <p14:creationId xmlns:p14="http://schemas.microsoft.com/office/powerpoint/2010/main" val="53497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>
            <a:normAutofit/>
          </a:bodyPr>
          <a:lstStyle>
            <a:lvl1pPr algn="l">
              <a:defRPr sz="42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03445" y="1307638"/>
            <a:ext cx="10478955" cy="4603649"/>
          </a:xfrm>
        </p:spPr>
        <p:txBody>
          <a:bodyPr>
            <a:normAutofit/>
          </a:bodyPr>
          <a:lstStyle>
            <a:lvl1pPr marL="457189" indent="-457189">
              <a:buFontTx/>
              <a:buBlip>
                <a:blip r:embed="rId2"/>
              </a:buBlip>
              <a:defRPr sz="2933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863978" indent="-380990" algn="l">
              <a:spcBef>
                <a:spcPts val="400"/>
              </a:spcBef>
              <a:buFont typeface="Calibri" panose="020F0502020204030204" pitchFamily="34" charset="0"/>
              <a:buChar char="─"/>
              <a:defRPr sz="2400" i="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 marL="1600160" indent="-380990">
              <a:buFont typeface="Calibri" panose="020F0502020204030204" pitchFamily="34" charset="0"/>
              <a:buChar char="─"/>
              <a:defRPr sz="2400" baseline="0">
                <a:solidFill>
                  <a:schemeClr val="tx1">
                    <a:lumMod val="75000"/>
                  </a:schemeClr>
                </a:solidFill>
                <a:latin typeface="+mn-lt"/>
              </a:defRPr>
            </a:lvl3pPr>
            <a:lvl4pPr>
              <a:defRPr sz="2400" baseline="0"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>
              <a:defRPr sz="2400" baseline="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495585" y="6261592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2B056AF-60A9-44F0-A1C6-66A30B69F05F}" type="datetime1">
              <a:rPr lang="nb-NO" smtClean="0"/>
              <a:t>20.06.2024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103446" y="6261592"/>
            <a:ext cx="8335343" cy="365125"/>
          </a:xfrm>
          <a:prstGeom prst="rect">
            <a:avLst/>
          </a:prstGeom>
        </p:spPr>
        <p:txBody>
          <a:bodyPr/>
          <a:lstStyle>
            <a:lvl1pPr>
              <a:defRPr sz="1333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04512" y="6261592"/>
            <a:ext cx="877889" cy="365125"/>
          </a:xfrm>
          <a:prstGeom prst="rect">
            <a:avLst/>
          </a:prstGeom>
        </p:spPr>
        <p:txBody>
          <a:bodyPr/>
          <a:lstStyle>
            <a:lvl1pPr algn="r">
              <a:defRPr sz="1333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3C48454-B44F-47E8-8EF6-1E7D8C3485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8094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03446" y="1688637"/>
            <a:ext cx="4937521" cy="4114800"/>
          </a:xfrm>
        </p:spPr>
        <p:txBody>
          <a:bodyPr/>
          <a:lstStyle>
            <a:lvl1pPr>
              <a:defRPr lang="nb-NO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9991" indent="-380990">
              <a:buClr>
                <a:schemeClr val="bg2">
                  <a:lumMod val="25000"/>
                </a:schemeClr>
              </a:buClr>
              <a:buFontTx/>
              <a:buChar char="─"/>
              <a:defRPr lang="nb-NO" sz="2400" dirty="0" smtClean="0">
                <a:solidFill>
                  <a:schemeClr val="tx1"/>
                </a:solidFill>
                <a:latin typeface="+mn-lt"/>
              </a:defRPr>
            </a:lvl2pPr>
            <a:lvl3pPr marL="863978" indent="-380990">
              <a:buClr>
                <a:schemeClr val="bg2">
                  <a:lumMod val="25000"/>
                </a:schemeClr>
              </a:buClr>
              <a:buFontTx/>
              <a:buChar char="─"/>
              <a:defRPr sz="2000">
                <a:latin typeface="+mn-lt"/>
              </a:defRPr>
            </a:lvl3pPr>
            <a:lvl4pPr marL="1100972" indent="-380990">
              <a:buClr>
                <a:schemeClr val="bg2">
                  <a:lumMod val="25000"/>
                </a:schemeClr>
              </a:buClr>
              <a:buFontTx/>
              <a:buChar char="─"/>
              <a:defRPr sz="2000">
                <a:latin typeface="+mn-lt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495585" y="6261592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1F4389C-DD82-4AFA-AA03-FD1596933681}" type="datetime1">
              <a:rPr lang="nb-NO" smtClean="0"/>
              <a:t>20.06.2024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103446" y="6261592"/>
            <a:ext cx="8335343" cy="365125"/>
          </a:xfrm>
          <a:prstGeom prst="rect">
            <a:avLst/>
          </a:prstGeom>
        </p:spPr>
        <p:txBody>
          <a:bodyPr/>
          <a:lstStyle>
            <a:lvl1pPr>
              <a:defRPr sz="1333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04512" y="6261592"/>
            <a:ext cx="877889" cy="365125"/>
          </a:xfrm>
          <a:prstGeom prst="rect">
            <a:avLst/>
          </a:prstGeom>
        </p:spPr>
        <p:txBody>
          <a:bodyPr/>
          <a:lstStyle>
            <a:lvl1pPr algn="r">
              <a:defRPr sz="1333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3C48454-B44F-47E8-8EF6-1E7D8C3485C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1"/>
          </p:nvPr>
        </p:nvSpPr>
        <p:spPr>
          <a:xfrm>
            <a:off x="6646117" y="1688637"/>
            <a:ext cx="4937521" cy="4114800"/>
          </a:xfrm>
        </p:spPr>
        <p:txBody>
          <a:bodyPr/>
          <a:lstStyle>
            <a:lvl1pPr>
              <a:defRPr lang="nb-NO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9991" indent="-380990">
              <a:buClr>
                <a:schemeClr val="bg2">
                  <a:lumMod val="25000"/>
                </a:schemeClr>
              </a:buClr>
              <a:buFontTx/>
              <a:buChar char="─"/>
              <a:defRPr lang="nb-NO" sz="2400" dirty="0" smtClean="0">
                <a:solidFill>
                  <a:schemeClr val="tx1"/>
                </a:solidFill>
                <a:latin typeface="+mn-lt"/>
              </a:defRPr>
            </a:lvl2pPr>
            <a:lvl3pPr marL="863978" indent="-380990">
              <a:buClr>
                <a:schemeClr val="bg2">
                  <a:lumMod val="25000"/>
                </a:schemeClr>
              </a:buClr>
              <a:buFontTx/>
              <a:buChar char="─"/>
              <a:defRPr sz="2000">
                <a:latin typeface="+mn-lt"/>
              </a:defRPr>
            </a:lvl3pPr>
            <a:lvl4pPr marL="1100972" indent="-380990">
              <a:buClr>
                <a:schemeClr val="bg2">
                  <a:lumMod val="25000"/>
                </a:schemeClr>
              </a:buClr>
              <a:buFontTx/>
              <a:buChar char="─"/>
              <a:defRPr sz="2000">
                <a:latin typeface="+mn-lt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89763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>
            <a:normAutofit/>
          </a:bodyPr>
          <a:lstStyle>
            <a:lvl1pPr algn="l">
              <a:defRPr sz="42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/>
          </p:nvPr>
        </p:nvSpPr>
        <p:spPr>
          <a:xfrm>
            <a:off x="1102784" y="1308166"/>
            <a:ext cx="10479616" cy="46037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495585" y="6261592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0BCCB6C-8E0F-4177-ABDA-89F97F9789EC}" type="datetime1">
              <a:rPr lang="nb-NO" smtClean="0"/>
              <a:t>20.06.2024</a:t>
            </a:fld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102785" y="6261592"/>
            <a:ext cx="8336004" cy="365125"/>
          </a:xfrm>
          <a:prstGeom prst="rect">
            <a:avLst/>
          </a:prstGeom>
        </p:spPr>
        <p:txBody>
          <a:bodyPr/>
          <a:lstStyle>
            <a:lvl1pPr>
              <a:defRPr sz="1333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04512" y="6261592"/>
            <a:ext cx="877889" cy="365125"/>
          </a:xfrm>
          <a:prstGeom prst="rect">
            <a:avLst/>
          </a:prstGeom>
        </p:spPr>
        <p:txBody>
          <a:bodyPr/>
          <a:lstStyle>
            <a:lvl1pPr algn="r">
              <a:defRPr sz="1333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3C48454-B44F-47E8-8EF6-1E7D8C3485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1111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>
            <a:normAutofit/>
          </a:bodyPr>
          <a:lstStyle>
            <a:lvl1pPr algn="l">
              <a:defRPr sz="42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495585" y="6261592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1B821B2-B657-4EA3-A2E2-B07422F70055}" type="datetime1">
              <a:rPr lang="nb-NO" smtClean="0"/>
              <a:t>20.06.2024</a:t>
            </a:fld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102785" y="6261592"/>
            <a:ext cx="8336004" cy="365125"/>
          </a:xfrm>
          <a:prstGeom prst="rect">
            <a:avLst/>
          </a:prstGeom>
        </p:spPr>
        <p:txBody>
          <a:bodyPr/>
          <a:lstStyle>
            <a:lvl1pPr>
              <a:defRPr sz="1333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04512" y="6261592"/>
            <a:ext cx="877889" cy="365125"/>
          </a:xfrm>
          <a:prstGeom prst="rect">
            <a:avLst/>
          </a:prstGeom>
        </p:spPr>
        <p:txBody>
          <a:bodyPr/>
          <a:lstStyle>
            <a:lvl1pPr algn="r">
              <a:defRPr sz="1333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3C48454-B44F-47E8-8EF6-1E7D8C3485C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tabell 3"/>
          <p:cNvSpPr>
            <a:spLocks noGrp="1"/>
          </p:cNvSpPr>
          <p:nvPr>
            <p:ph type="tbl" sz="quarter" idx="10"/>
          </p:nvPr>
        </p:nvSpPr>
        <p:spPr>
          <a:xfrm>
            <a:off x="1102784" y="1308166"/>
            <a:ext cx="10479616" cy="4603751"/>
          </a:xfrm>
        </p:spPr>
        <p:txBody>
          <a:bodyPr/>
          <a:lstStyle/>
          <a:p>
            <a:r>
              <a:rPr lang="en-US"/>
              <a:t>Click icon to add table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0576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>
            <a:normAutofit/>
          </a:bodyPr>
          <a:lstStyle>
            <a:lvl1pPr algn="l">
              <a:defRPr sz="42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495585" y="6261592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BFDFFA4-B876-41FB-B971-5EA562889C03}" type="datetime1">
              <a:rPr lang="nb-NO" smtClean="0"/>
              <a:t>20.06.2024</a:t>
            </a:fld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102785" y="6261592"/>
            <a:ext cx="8336004" cy="365125"/>
          </a:xfrm>
          <a:prstGeom prst="rect">
            <a:avLst/>
          </a:prstGeom>
        </p:spPr>
        <p:txBody>
          <a:bodyPr/>
          <a:lstStyle>
            <a:lvl1pPr>
              <a:defRPr sz="1333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04512" y="6261592"/>
            <a:ext cx="877889" cy="365125"/>
          </a:xfrm>
          <a:prstGeom prst="rect">
            <a:avLst/>
          </a:prstGeom>
        </p:spPr>
        <p:txBody>
          <a:bodyPr/>
          <a:lstStyle>
            <a:lvl1pPr algn="r">
              <a:defRPr sz="1333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3C48454-B44F-47E8-8EF6-1E7D8C3485C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diagram 4"/>
          <p:cNvSpPr>
            <a:spLocks noGrp="1"/>
          </p:cNvSpPr>
          <p:nvPr>
            <p:ph type="chart" sz="quarter" idx="10"/>
          </p:nvPr>
        </p:nvSpPr>
        <p:spPr>
          <a:xfrm>
            <a:off x="1102784" y="1308166"/>
            <a:ext cx="10479616" cy="4603751"/>
          </a:xfrm>
        </p:spPr>
        <p:txBody>
          <a:bodyPr/>
          <a:lstStyle/>
          <a:p>
            <a:r>
              <a:rPr lang="en-US"/>
              <a:t>Click icon to add chart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0346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51269" y="612773"/>
            <a:ext cx="2105372" cy="1376067"/>
          </a:xfrm>
        </p:spPr>
        <p:txBody>
          <a:bodyPr anchor="b">
            <a:noAutofit/>
          </a:bodyPr>
          <a:lstStyle>
            <a:lvl1pPr algn="l">
              <a:defRPr sz="2933" b="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103445" y="612775"/>
            <a:ext cx="8601472" cy="540851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751267" y="4457599"/>
            <a:ext cx="2105373" cy="1563691"/>
          </a:xfrm>
        </p:spPr>
        <p:txBody>
          <a:bodyPr>
            <a:normAutofit/>
          </a:bodyPr>
          <a:lstStyle>
            <a:lvl1pPr marL="0" indent="0">
              <a:buNone/>
              <a:defRPr sz="2133" i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495585" y="6261592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68931E1-9B83-4CD2-9E95-3BB4C2C847A0}" type="datetime1">
              <a:rPr lang="nb-NO" smtClean="0"/>
              <a:t>20.06.2024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103446" y="6261592"/>
            <a:ext cx="8335343" cy="365125"/>
          </a:xfrm>
          <a:prstGeom prst="rect">
            <a:avLst/>
          </a:prstGeom>
        </p:spPr>
        <p:txBody>
          <a:bodyPr/>
          <a:lstStyle>
            <a:lvl1pPr>
              <a:defRPr sz="1333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04512" y="6261592"/>
            <a:ext cx="877889" cy="365125"/>
          </a:xfrm>
          <a:prstGeom prst="rect">
            <a:avLst/>
          </a:prstGeom>
        </p:spPr>
        <p:txBody>
          <a:bodyPr/>
          <a:lstStyle>
            <a:lvl1pPr algn="r">
              <a:defRPr sz="1333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3C48454-B44F-47E8-8EF6-1E7D8C3485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535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FBE2-9B31-4ED0-C6FE-27896F62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0BB8-95B2-3F66-EDD6-A47B704C2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D1100-4134-CED9-091A-B83372EB9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F0117-7129-D53D-0CAC-86CE2AEB0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B2B0D-0345-79FB-A8E3-4A95E2EB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8850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495585" y="6261592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68931E1-9B83-4CD2-9E95-3BB4C2C847A0}" type="datetime1">
              <a:rPr lang="nb-NO" smtClean="0"/>
              <a:t>20.06.2024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103446" y="6261592"/>
            <a:ext cx="8335343" cy="365125"/>
          </a:xfrm>
          <a:prstGeom prst="rect">
            <a:avLst/>
          </a:prstGeom>
        </p:spPr>
        <p:txBody>
          <a:bodyPr/>
          <a:lstStyle>
            <a:lvl1pPr>
              <a:defRPr sz="1333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04512" y="6261592"/>
            <a:ext cx="877889" cy="365125"/>
          </a:xfrm>
          <a:prstGeom prst="rect">
            <a:avLst/>
          </a:prstGeom>
        </p:spPr>
        <p:txBody>
          <a:bodyPr/>
          <a:lstStyle>
            <a:lvl1pPr algn="r">
              <a:defRPr sz="1333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3C48454-B44F-47E8-8EF6-1E7D8C3485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997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overskrift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åndsform 7"/>
          <p:cNvSpPr/>
          <p:nvPr userDrawn="1"/>
        </p:nvSpPr>
        <p:spPr>
          <a:xfrm>
            <a:off x="3215681" y="1316765"/>
            <a:ext cx="4778188" cy="4787153"/>
          </a:xfrm>
          <a:custGeom>
            <a:avLst/>
            <a:gdLst>
              <a:gd name="connsiteX0" fmla="*/ 1089211 w 3583641"/>
              <a:gd name="connsiteY0" fmla="*/ 0 h 3590365"/>
              <a:gd name="connsiteX1" fmla="*/ 3583641 w 3583641"/>
              <a:gd name="connsiteY1" fmla="*/ 0 h 3590365"/>
              <a:gd name="connsiteX2" fmla="*/ 3583641 w 3583641"/>
              <a:gd name="connsiteY2" fmla="*/ 2501153 h 3590365"/>
              <a:gd name="connsiteX3" fmla="*/ 2494429 w 3583641"/>
              <a:gd name="connsiteY3" fmla="*/ 3590365 h 3590365"/>
              <a:gd name="connsiteX4" fmla="*/ 2494429 w 3583641"/>
              <a:gd name="connsiteY4" fmla="*/ 1089212 h 3590365"/>
              <a:gd name="connsiteX5" fmla="*/ 0 w 3583641"/>
              <a:gd name="connsiteY5" fmla="*/ 1089212 h 3590365"/>
              <a:gd name="connsiteX6" fmla="*/ 1089211 w 3583641"/>
              <a:gd name="connsiteY6" fmla="*/ 0 h 359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3641" h="3590365">
                <a:moveTo>
                  <a:pt x="1089211" y="0"/>
                </a:moveTo>
                <a:lnTo>
                  <a:pt x="3583641" y="0"/>
                </a:lnTo>
                <a:lnTo>
                  <a:pt x="3583641" y="2501153"/>
                </a:lnTo>
                <a:lnTo>
                  <a:pt x="2494429" y="3590365"/>
                </a:lnTo>
                <a:lnTo>
                  <a:pt x="2494429" y="1089212"/>
                </a:lnTo>
                <a:lnTo>
                  <a:pt x="0" y="1089212"/>
                </a:lnTo>
                <a:lnTo>
                  <a:pt x="108921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03445" y="3525011"/>
            <a:ext cx="5088565" cy="1440160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3808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overskrift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2" b="17481"/>
          <a:stretch/>
        </p:blipFill>
        <p:spPr>
          <a:xfrm>
            <a:off x="0" y="-27384"/>
            <a:ext cx="12720736" cy="6912768"/>
          </a:xfrm>
          <a:prstGeom prst="rect">
            <a:avLst/>
          </a:prstGeom>
        </p:spPr>
      </p:pic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9360363" y="548680"/>
            <a:ext cx="3072341" cy="3168352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Frihåndsform 4"/>
          <p:cNvSpPr/>
          <p:nvPr userDrawn="1"/>
        </p:nvSpPr>
        <p:spPr>
          <a:xfrm>
            <a:off x="3215681" y="1316766"/>
            <a:ext cx="4778188" cy="4787153"/>
          </a:xfrm>
          <a:custGeom>
            <a:avLst/>
            <a:gdLst>
              <a:gd name="connsiteX0" fmla="*/ 1089211 w 3583641"/>
              <a:gd name="connsiteY0" fmla="*/ 0 h 3590365"/>
              <a:gd name="connsiteX1" fmla="*/ 3583641 w 3583641"/>
              <a:gd name="connsiteY1" fmla="*/ 0 h 3590365"/>
              <a:gd name="connsiteX2" fmla="*/ 3583641 w 3583641"/>
              <a:gd name="connsiteY2" fmla="*/ 2501153 h 3590365"/>
              <a:gd name="connsiteX3" fmla="*/ 2494429 w 3583641"/>
              <a:gd name="connsiteY3" fmla="*/ 3590365 h 3590365"/>
              <a:gd name="connsiteX4" fmla="*/ 2494429 w 3583641"/>
              <a:gd name="connsiteY4" fmla="*/ 1089212 h 3590365"/>
              <a:gd name="connsiteX5" fmla="*/ 0 w 3583641"/>
              <a:gd name="connsiteY5" fmla="*/ 1089212 h 3590365"/>
              <a:gd name="connsiteX6" fmla="*/ 1089211 w 3583641"/>
              <a:gd name="connsiteY6" fmla="*/ 0 h 359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3641" h="3590365">
                <a:moveTo>
                  <a:pt x="1089211" y="0"/>
                </a:moveTo>
                <a:lnTo>
                  <a:pt x="3583641" y="0"/>
                </a:lnTo>
                <a:lnTo>
                  <a:pt x="3583641" y="2501153"/>
                </a:lnTo>
                <a:lnTo>
                  <a:pt x="2494429" y="3590365"/>
                </a:lnTo>
                <a:lnTo>
                  <a:pt x="2494429" y="1089212"/>
                </a:lnTo>
                <a:lnTo>
                  <a:pt x="0" y="1089212"/>
                </a:lnTo>
                <a:lnTo>
                  <a:pt x="1089211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3242392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ste side (valgfr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239349" y="6021288"/>
            <a:ext cx="720651" cy="57606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20" name="Bild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03" y="740702"/>
            <a:ext cx="1235459" cy="577089"/>
          </a:xfrm>
          <a:prstGeom prst="rect">
            <a:avLst/>
          </a:prstGeom>
        </p:spPr>
      </p:pic>
      <p:sp>
        <p:nvSpPr>
          <p:cNvPr id="21" name="TekstSylinder 20"/>
          <p:cNvSpPr txBox="1"/>
          <p:nvPr userDrawn="1"/>
        </p:nvSpPr>
        <p:spPr>
          <a:xfrm>
            <a:off x="727033" y="5637246"/>
            <a:ext cx="35567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2">
                    <a:lumMod val="25000"/>
                  </a:schemeClr>
                </a:solidFill>
              </a:rPr>
              <a:t>NORGES GEOTEKNISKE INSTITUTT</a:t>
            </a:r>
          </a:p>
          <a:p>
            <a:r>
              <a:rPr lang="en-US" sz="1333">
                <a:solidFill>
                  <a:schemeClr val="bg2">
                    <a:lumMod val="25000"/>
                  </a:schemeClr>
                </a:solidFill>
              </a:rPr>
              <a:t>NGI.NO</a:t>
            </a:r>
            <a:endParaRPr lang="nb-NO" sz="1333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5A7111B-31C4-4580-87B7-155DEEF2BF90}"/>
              </a:ext>
            </a:extLst>
          </p:cNvPr>
          <p:cNvSpPr txBox="1"/>
          <p:nvPr userDrawn="1"/>
        </p:nvSpPr>
        <p:spPr>
          <a:xfrm>
            <a:off x="4914210" y="3525011"/>
            <a:ext cx="236358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67">
                <a:solidFill>
                  <a:srgbClr val="75787B"/>
                </a:solidFill>
              </a:rPr>
              <a:t>#påsikkergrunn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D25A6B7-2900-41F0-819D-5BCE6C6B0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31907" y="2593876"/>
            <a:ext cx="4728187" cy="8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7312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4793DE-A7C9-0D46-BF39-7093916F3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7A93EB-1335-4A41-BB53-72ACB2FF2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8F6CE0-7A49-0748-8326-62C46BAFD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B32708-AD8C-C141-88F3-3E07583C4C48}" type="datetimeFigureOut">
              <a:rPr lang="fr-FR" smtClean="0"/>
              <a:t>20/06/2024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19D9FD-4CF2-7749-8FAB-10553D00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7C8E4F-73F0-9849-B86E-4E29209F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045C5-65CA-A44A-BBE3-72A43281B449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 descr="A picture containing screenshot, cartoon&#10;&#10;Description automatically generated">
            <a:extLst>
              <a:ext uri="{FF2B5EF4-FFF2-40B4-BE49-F238E27FC236}">
                <a16:creationId xmlns:a16="http://schemas.microsoft.com/office/drawing/2014/main" id="{132CF222-5C5F-8D6F-8E5E-393AAEDE4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17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1356FCB-83D6-F644-9E05-E4F0A2019E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9080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D1A905-177E-CE45-9EC6-2067E2603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909"/>
            <a:ext cx="10515600" cy="4351338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C504AA-386F-A244-8AC7-BE6C649F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243"/>
            <a:ext cx="11114314" cy="100041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F3DBCA4C-C27E-8C46-B89A-8A0C7A726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82344" y="6564890"/>
            <a:ext cx="851065" cy="231774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fld id="{C5E045C5-65CA-A44A-BBE3-72A43281B44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9410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46D3F45-578D-4536-A862-F3DC14F98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250943"/>
            <a:ext cx="11114314" cy="48057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451304-9E9D-4A59-864B-5248BB6F0AB2}"/>
              </a:ext>
            </a:extLst>
          </p:cNvPr>
          <p:cNvSpPr txBox="1"/>
          <p:nvPr userDrawn="1"/>
        </p:nvSpPr>
        <p:spPr>
          <a:xfrm>
            <a:off x="5692140" y="6505466"/>
            <a:ext cx="80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951C06B-0AD5-4F54-917E-99135B75C8E1}" type="slidenum">
              <a:rPr lang="en-GB" sz="1600" baseline="0" smtClean="0">
                <a:solidFill>
                  <a:schemeClr val="bg1"/>
                </a:solidFill>
              </a:rPr>
              <a:pPr algn="ctr"/>
              <a:t>‹#›</a:t>
            </a:fld>
            <a:endParaRPr lang="en-GB" sz="16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80813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8CD6618-9A2C-8048-BBF9-60C52AD3F9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47909"/>
            <a:ext cx="5181600" cy="4351338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1603A90-19CB-764B-A2B1-FFE280CCAB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9127" y="1847909"/>
            <a:ext cx="5181600" cy="4351338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B18700-8109-2E46-A019-93A6F5BA2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9080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7E877D80-25CA-F444-B653-D4EA52FD3DCC}"/>
              </a:ext>
            </a:extLst>
          </p:cNvPr>
          <p:cNvSpPr txBox="1">
            <a:spLocks/>
          </p:cNvSpPr>
          <p:nvPr userDrawn="1"/>
        </p:nvSpPr>
        <p:spPr>
          <a:xfrm>
            <a:off x="838200" y="365243"/>
            <a:ext cx="11114314" cy="100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Bronkoh-light" pitchFamily="2" charset="77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B6806A30-F2F6-1345-AFB1-0369E62A9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82344" y="6564890"/>
            <a:ext cx="851065" cy="231774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fld id="{C5E045C5-65CA-A44A-BBE3-72A43281B44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79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C1DBF0-77E3-6E43-B4F0-1760CD0E0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E07A525-99A0-024D-909A-D8F389E66BE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94426" y="2514659"/>
            <a:ext cx="5159373" cy="3684588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AD04292-87BF-D742-94B8-140F8C156FB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6612" y="2505075"/>
            <a:ext cx="5159373" cy="3684588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694719B-E1E3-0046-84D7-AFCFC50D48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01497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7DC38624-F6F4-6946-A97E-6530EC80D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82344" y="6564890"/>
            <a:ext cx="851065" cy="231774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fld id="{C5E045C5-65CA-A44A-BBE3-72A43281B44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3019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59E6625-62F6-8E48-B7E3-F5D329538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9080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73F81D2-791E-5340-81A1-2E56F1209E4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243"/>
            <a:ext cx="11114314" cy="100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Bronkoh-light" pitchFamily="2" charset="77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22382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3953D-EA3C-9D75-970A-1F818812B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EE361-0757-C584-1603-439AC0F80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BD2EB-DC4E-949E-09ED-8A1B0B98A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C1FFF-0940-7CF1-BA84-66A1FFD0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41621-E684-2611-996D-2FE4CDB3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70054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AB60C0-8B6B-344A-BF31-F7F51B49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B32708-AD8C-C141-88F3-3E07583C4C48}" type="datetimeFigureOut">
              <a:rPr lang="fr-FR" smtClean="0"/>
              <a:t>20/06/2024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C8D351-4A1B-ED4F-A991-588400F1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32A82E-E0A8-4541-8D2C-A1E986E3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045C5-65CA-A44A-BBE3-72A43281B449}" type="slidenum">
              <a:rPr lang="fr-FR" smtClean="0"/>
              <a:t>‹#›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0CF7E1-92AD-3243-98C1-42E0B386A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9C4858-0B47-C446-B7A9-177D1B4F32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8641" y="4529110"/>
            <a:ext cx="4614718" cy="150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41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C4E2E8-A643-0A4F-8978-409D758EF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2364"/>
            <a:ext cx="3932237" cy="3236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Jost" pitchFamily="2" charset="77"/>
                <a:ea typeface="Jos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2165C2E-9D6C-E54D-8136-57D912DA832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183188" y="1842656"/>
            <a:ext cx="6169024" cy="4026332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050CE7FA-7867-F34B-87C9-75309995153D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8" y="1842655"/>
            <a:ext cx="3932237" cy="7897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D97426"/>
                </a:solidFill>
                <a:latin typeface="Bronkoh-light" pitchFamily="2" charset="77"/>
                <a:ea typeface="Jos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B7E3CAA1-F54A-4147-8A8E-8868CFA39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82344" y="6564890"/>
            <a:ext cx="851065" cy="231774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fld id="{C5E045C5-65CA-A44A-BBE3-72A43281B44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0643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1356FCB-83D6-F644-9E05-E4F0A2019E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9080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D1A905-177E-CE45-9EC6-2067E2603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909"/>
            <a:ext cx="10515600" cy="4351338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C504AA-386F-A244-8AC7-BE6C649F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243"/>
            <a:ext cx="11114314" cy="100041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F3DBCA4C-C27E-8C46-B89A-8A0C7A726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82344" y="6564890"/>
            <a:ext cx="851065" cy="231774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fld id="{C5E045C5-65CA-A44A-BBE3-72A43281B44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3558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FFEA5-1C10-B147-B4D1-EDF79F0A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976423-CCD1-514E-85E1-35F7F3E4B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9074624-0E48-6C4D-BBB5-8CD363921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82344" y="6564890"/>
            <a:ext cx="851065" cy="231774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fld id="{C5E045C5-65CA-A44A-BBE3-72A43281B44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7083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8CD6618-9A2C-8048-BBF9-60C52AD3F9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47909"/>
            <a:ext cx="5181600" cy="4351338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1603A90-19CB-764B-A2B1-FFE280CCAB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9127" y="1847909"/>
            <a:ext cx="5181600" cy="4351338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B18700-8109-2E46-A019-93A6F5BA2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9080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7E877D80-25CA-F444-B653-D4EA52FD3DCC}"/>
              </a:ext>
            </a:extLst>
          </p:cNvPr>
          <p:cNvSpPr txBox="1">
            <a:spLocks/>
          </p:cNvSpPr>
          <p:nvPr userDrawn="1"/>
        </p:nvSpPr>
        <p:spPr>
          <a:xfrm>
            <a:off x="838200" y="365243"/>
            <a:ext cx="11114314" cy="100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Bronkoh-light" pitchFamily="2" charset="77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B6806A30-F2F6-1345-AFB1-0369E62A9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82344" y="6564890"/>
            <a:ext cx="851065" cy="231774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fld id="{C5E045C5-65CA-A44A-BBE3-72A43281B44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4311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C1DBF0-77E3-6E43-B4F0-1760CD0E0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E07A525-99A0-024D-909A-D8F389E66BE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94426" y="2514659"/>
            <a:ext cx="5159373" cy="3684588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AD04292-87BF-D742-94B8-140F8C156FB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6612" y="2505075"/>
            <a:ext cx="5159373" cy="3684588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694719B-E1E3-0046-84D7-AFCFC50D48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01497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7DC38624-F6F4-6946-A97E-6530EC80D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82344" y="6564890"/>
            <a:ext cx="851065" cy="231774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fld id="{C5E045C5-65CA-A44A-BBE3-72A43281B44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2220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59E6625-62F6-8E48-B7E3-F5D329538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01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C4E2E8-A643-0A4F-8978-409D758EF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2364"/>
            <a:ext cx="3932237" cy="3236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Jost" pitchFamily="2" charset="77"/>
                <a:ea typeface="Jos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2165C2E-9D6C-E54D-8136-57D912DA832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183188" y="1842656"/>
            <a:ext cx="6169024" cy="4026332"/>
          </a:xfrm>
          <a:prstGeom prst="rect">
            <a:avLst/>
          </a:prstGeom>
        </p:spPr>
        <p:txBody>
          <a:bodyPr lIns="0" rIns="72000"/>
          <a:lstStyle>
            <a:lvl1pPr marL="0" indent="0">
              <a:buNone/>
              <a:defRPr b="1">
                <a:solidFill>
                  <a:srgbClr val="D97426"/>
                </a:solidFill>
                <a:latin typeface="Bronkoh-light" pitchFamily="2" charset="77"/>
              </a:defRPr>
            </a:lvl1pPr>
            <a:lvl2pPr marL="457200" indent="0" algn="l">
              <a:buNone/>
              <a:defRPr sz="2000">
                <a:solidFill>
                  <a:srgbClr val="5C658C"/>
                </a:solidFill>
                <a:latin typeface="Bronkoh-light" pitchFamily="2" charset="77"/>
              </a:defRPr>
            </a:lvl2pPr>
            <a:lvl3pPr>
              <a:defRPr>
                <a:latin typeface="Jost" pitchFamily="2" charset="77"/>
                <a:ea typeface="Jost" pitchFamily="2" charset="77"/>
              </a:defRPr>
            </a:lvl3pPr>
            <a:lvl4pPr>
              <a:defRPr>
                <a:latin typeface="Jost" pitchFamily="2" charset="77"/>
                <a:ea typeface="Jost" pitchFamily="2" charset="77"/>
              </a:defRPr>
            </a:lvl4pPr>
            <a:lvl5pPr>
              <a:defRPr>
                <a:latin typeface="Jost" pitchFamily="2" charset="77"/>
                <a:ea typeface="Jos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050CE7FA-7867-F34B-87C9-75309995153D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8" y="1842655"/>
            <a:ext cx="3932237" cy="7897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D97426"/>
                </a:solidFill>
                <a:latin typeface="Bronkoh-light" pitchFamily="2" charset="77"/>
                <a:ea typeface="Jos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B7E3CAA1-F54A-4147-8A8E-8868CFA39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82344" y="6564890"/>
            <a:ext cx="851065" cy="231774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fld id="{C5E045C5-65CA-A44A-BBE3-72A43281B44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5379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46D3F45-578D-4536-A862-F3DC14F98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250943"/>
            <a:ext cx="11114314" cy="48057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Bronkoh-light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451304-9E9D-4A59-864B-5248BB6F0AB2}"/>
              </a:ext>
            </a:extLst>
          </p:cNvPr>
          <p:cNvSpPr txBox="1"/>
          <p:nvPr userDrawn="1"/>
        </p:nvSpPr>
        <p:spPr>
          <a:xfrm>
            <a:off x="5692140" y="6505466"/>
            <a:ext cx="80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951C06B-0AD5-4F54-917E-99135B75C8E1}" type="slidenum">
              <a:rPr lang="en-GB" sz="1600" baseline="0" smtClean="0">
                <a:solidFill>
                  <a:schemeClr val="bg1"/>
                </a:solidFill>
              </a:rPr>
              <a:pPr algn="ctr"/>
              <a:t>‹#›</a:t>
            </a:fld>
            <a:endParaRPr lang="en-GB" sz="16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0708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F96D-319C-10C8-A7D4-2F66B90D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78717-29F9-1FB8-231B-58F1634EC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8685E-5BF2-9F01-1779-55866D48B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D081B-9287-FD50-9B58-10E8654BE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CBEE-94BB-C102-A686-FB917696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972F0-FE4C-6393-BD25-F23F360A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4155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1ADFB-9B91-6970-ABBF-11F796150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5C8CD-323A-D940-5051-462F7301B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8313A-9D83-EAF2-8411-3E42F430A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907AB-B102-8598-87DE-D99146E241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230EA8-2339-E314-3823-E6956609CD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2072E7-3B55-11DA-8F76-299AC8B8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4469A2-BE1B-C73D-23F2-600DF5EA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B7D645-915F-44EE-73F5-348CAAC17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2018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D95D-F878-AA36-4F1E-41678466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9CC9E6-8708-0745-6BFA-6CF8609C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CD18A-2B25-F4D3-5400-C87EA285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01CAA-3447-3CDC-2D6E-CFC4E263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005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21CF0B-0C71-A2D0-0E11-B7DAD649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4CA54-DFBA-8C60-9814-F3914F15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3EA09-7ECC-3559-4AF1-AE28BDAC6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8016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45CD-75F0-4F16-835C-E250DC96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C0506-708D-366F-85DC-6193EC54C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E1482-495E-8810-6CEF-1C26F9BFC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42170-5C63-BE96-938A-1ADB6A2C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3DF78-4923-C8D8-71E1-06743B62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F351F-2DBE-DAE0-7433-AD4BC77FA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0613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CC632-59CE-A941-9D68-FE7213C49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5801E4-C192-5868-11D1-C0BDF567D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2924F-CDFA-F417-B71D-22F5642E8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DB8A5-06B3-8EBA-8A39-B21BFB0DC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3E554-A063-DDAD-3D66-A0D173B4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4BDEE-D09B-EB29-AE80-112B8E115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06308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7.emf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9.jp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2424DF-0D6D-582C-68AA-C3637314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8DE73-1D9B-18F5-FD94-7E7E39C0E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DA46F-B5DC-E7D8-A0A1-C339D2858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EB39-F645-0B4A-BE2C-8579F4A417FC}" type="datetimeFigureOut">
              <a:rPr lang="en-NL" smtClean="0"/>
              <a:t>06/20/2024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1CABE-52E0-4F65-45B9-FF487F1C1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75CEB-7105-C65F-3945-7D86243C2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CC272-FF3B-ED43-B651-5E6A36AF76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168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03445" y="274639"/>
            <a:ext cx="104789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03445" y="1417639"/>
            <a:ext cx="10478955" cy="47085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" y="6234512"/>
            <a:ext cx="565063" cy="263944"/>
          </a:xfrm>
          <a:prstGeom prst="rect">
            <a:avLst/>
          </a:prstGeom>
        </p:spPr>
      </p:pic>
      <p:sp>
        <p:nvSpPr>
          <p:cNvPr id="11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495585" y="6261592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1F4389C-DD82-4AFA-AA03-FD1596933681}" type="datetime1">
              <a:rPr lang="nb-NO" smtClean="0"/>
              <a:t>20.06.2024</a:t>
            </a:fld>
            <a:endParaRPr lang="nb-NO"/>
          </a:p>
        </p:txBody>
      </p:sp>
      <p:sp>
        <p:nvSpPr>
          <p:cNvPr id="12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103446" y="6261592"/>
            <a:ext cx="8335343" cy="365125"/>
          </a:xfrm>
          <a:prstGeom prst="rect">
            <a:avLst/>
          </a:prstGeom>
        </p:spPr>
        <p:txBody>
          <a:bodyPr/>
          <a:lstStyle>
            <a:lvl1pPr>
              <a:defRPr sz="1333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04512" y="6261592"/>
            <a:ext cx="877889" cy="365125"/>
          </a:xfrm>
          <a:prstGeom prst="rect">
            <a:avLst/>
          </a:prstGeom>
        </p:spPr>
        <p:txBody>
          <a:bodyPr/>
          <a:lstStyle>
            <a:lvl1pPr algn="r">
              <a:defRPr sz="1333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3C48454-B44F-47E8-8EF6-1E7D8C3485C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032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4267" b="0" kern="1200">
          <a:solidFill>
            <a:srgbClr val="AD2D2C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Tx/>
        <a:buBlip>
          <a:blip r:embed="rId15"/>
        </a:buBlip>
        <a:defRPr sz="2933" kern="1200" baseline="0">
          <a:solidFill>
            <a:schemeClr val="bg2">
              <a:lumMod val="25000"/>
            </a:schemeClr>
          </a:solidFill>
          <a:latin typeface="+mn-lt"/>
          <a:ea typeface="+mn-ea"/>
          <a:cs typeface="Arial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Tx/>
        <a:buNone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Tx/>
        <a:buNone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Tx/>
        <a:buNone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Tx/>
        <a:buNone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8F58A11-C7F7-A246-B783-F1703443280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721350" y="6496627"/>
            <a:ext cx="749300" cy="368300"/>
          </a:xfrm>
          <a:prstGeom prst="rect">
            <a:avLst/>
          </a:prstGeom>
        </p:spPr>
      </p:pic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58A9AB96-EA16-5B42-A729-85EEF68F4350}"/>
              </a:ext>
            </a:extLst>
          </p:cNvPr>
          <p:cNvSpPr txBox="1">
            <a:spLocks/>
          </p:cNvSpPr>
          <p:nvPr userDrawn="1"/>
        </p:nvSpPr>
        <p:spPr>
          <a:xfrm>
            <a:off x="264478" y="6572108"/>
            <a:ext cx="5143768" cy="231775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050" kern="1200">
                <a:solidFill>
                  <a:srgbClr val="0086C4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286C1"/>
                </a:solidFill>
              </a:rPr>
              <a:t>EAGE 2024 Oslo – </a:t>
            </a:r>
            <a:r>
              <a:rPr lang="en-US" sz="1050" kern="1200" noProof="0" dirty="0">
                <a:solidFill>
                  <a:srgbClr val="0286C1"/>
                </a:solidFill>
                <a:latin typeface="Jost" pitchFamily="2" charset="77"/>
                <a:ea typeface="+mn-ea"/>
                <a:cs typeface="+mn-cs"/>
              </a:rPr>
              <a:t>Geohazards and Engineering Challenges | Tunnel Valleys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1ABF470-AEA2-6F4B-9C9C-808D368566A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353799" y="6241373"/>
            <a:ext cx="573723" cy="5027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497F94-2CE4-2C48-ADE5-68886BED0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25374" r="78" b="5296"/>
          <a:stretch/>
        </p:blipFill>
        <p:spPr>
          <a:xfrm>
            <a:off x="0" y="0"/>
            <a:ext cx="12198096" cy="109728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8912F8E-2C66-4C1F-8689-04052FF94A34}"/>
              </a:ext>
            </a:extLst>
          </p:cNvPr>
          <p:cNvSpPr/>
          <p:nvPr userDrawn="1"/>
        </p:nvSpPr>
        <p:spPr>
          <a:xfrm>
            <a:off x="-24765" y="648843"/>
            <a:ext cx="12234545" cy="469392"/>
          </a:xfrm>
          <a:custGeom>
            <a:avLst/>
            <a:gdLst>
              <a:gd name="connsiteX0" fmla="*/ 0 w 12234672"/>
              <a:gd name="connsiteY0" fmla="*/ 469392 h 469392"/>
              <a:gd name="connsiteX1" fmla="*/ 12234672 w 12234672"/>
              <a:gd name="connsiteY1" fmla="*/ 469392 h 469392"/>
              <a:gd name="connsiteX2" fmla="*/ 12234672 w 12234672"/>
              <a:gd name="connsiteY2" fmla="*/ 0 h 469392"/>
              <a:gd name="connsiteX3" fmla="*/ 18288 w 12234672"/>
              <a:gd name="connsiteY3" fmla="*/ 396240 h 469392"/>
              <a:gd name="connsiteX4" fmla="*/ 0 w 12234672"/>
              <a:gd name="connsiteY4" fmla="*/ 469392 h 469392"/>
              <a:gd name="connsiteX0" fmla="*/ 762 w 12235434"/>
              <a:gd name="connsiteY0" fmla="*/ 469392 h 469392"/>
              <a:gd name="connsiteX1" fmla="*/ 12235434 w 12235434"/>
              <a:gd name="connsiteY1" fmla="*/ 469392 h 469392"/>
              <a:gd name="connsiteX2" fmla="*/ 12235434 w 12235434"/>
              <a:gd name="connsiteY2" fmla="*/ 0 h 469392"/>
              <a:gd name="connsiteX3" fmla="*/ 0 w 12235434"/>
              <a:gd name="connsiteY3" fmla="*/ 428625 h 469392"/>
              <a:gd name="connsiteX4" fmla="*/ 762 w 12235434"/>
              <a:gd name="connsiteY4" fmla="*/ 469392 h 469392"/>
              <a:gd name="connsiteX0" fmla="*/ 0 w 12234672"/>
              <a:gd name="connsiteY0" fmla="*/ 469392 h 469392"/>
              <a:gd name="connsiteX1" fmla="*/ 12234672 w 12234672"/>
              <a:gd name="connsiteY1" fmla="*/ 469392 h 469392"/>
              <a:gd name="connsiteX2" fmla="*/ 12234672 w 12234672"/>
              <a:gd name="connsiteY2" fmla="*/ 0 h 469392"/>
              <a:gd name="connsiteX3" fmla="*/ 4953 w 12234672"/>
              <a:gd name="connsiteY3" fmla="*/ 438150 h 469392"/>
              <a:gd name="connsiteX4" fmla="*/ 0 w 12234672"/>
              <a:gd name="connsiteY4" fmla="*/ 469392 h 469392"/>
              <a:gd name="connsiteX0" fmla="*/ 0 w 12234672"/>
              <a:gd name="connsiteY0" fmla="*/ 469392 h 469392"/>
              <a:gd name="connsiteX1" fmla="*/ 12234672 w 12234672"/>
              <a:gd name="connsiteY1" fmla="*/ 469392 h 469392"/>
              <a:gd name="connsiteX2" fmla="*/ 12234672 w 12234672"/>
              <a:gd name="connsiteY2" fmla="*/ 0 h 469392"/>
              <a:gd name="connsiteX3" fmla="*/ 1138 w 12234672"/>
              <a:gd name="connsiteY3" fmla="*/ 443865 h 469392"/>
              <a:gd name="connsiteX4" fmla="*/ 0 w 12234672"/>
              <a:gd name="connsiteY4" fmla="*/ 469392 h 46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4672" h="469392">
                <a:moveTo>
                  <a:pt x="0" y="469392"/>
                </a:moveTo>
                <a:lnTo>
                  <a:pt x="12234672" y="469392"/>
                </a:lnTo>
                <a:lnTo>
                  <a:pt x="12234672" y="0"/>
                </a:lnTo>
                <a:lnTo>
                  <a:pt x="1138" y="443865"/>
                </a:lnTo>
                <a:cubicBezTo>
                  <a:pt x="759" y="452374"/>
                  <a:pt x="379" y="460883"/>
                  <a:pt x="0" y="4693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538D40-EB2F-4A91-A257-55338778793C}"/>
              </a:ext>
            </a:extLst>
          </p:cNvPr>
          <p:cNvSpPr/>
          <p:nvPr userDrawn="1"/>
        </p:nvSpPr>
        <p:spPr>
          <a:xfrm>
            <a:off x="5718048" y="6477000"/>
            <a:ext cx="762000" cy="762000"/>
          </a:xfrm>
          <a:prstGeom prst="ellipse">
            <a:avLst/>
          </a:prstGeom>
          <a:gradFill flip="none" rotWithShape="1">
            <a:gsLst>
              <a:gs pos="15000">
                <a:srgbClr val="0286C1"/>
              </a:gs>
              <a:gs pos="85000">
                <a:srgbClr val="00A18C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63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njamin.bellwald@ngi.no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aerial view of a land&#10;&#10;Description automatically generated">
            <a:extLst>
              <a:ext uri="{FF2B5EF4-FFF2-40B4-BE49-F238E27FC236}">
                <a16:creationId xmlns:a16="http://schemas.microsoft.com/office/drawing/2014/main" id="{3508E5B8-96EB-0792-1DBC-51D980A97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0"/>
          <a:stretch/>
        </p:blipFill>
        <p:spPr>
          <a:xfrm>
            <a:off x="0" y="-10800"/>
            <a:ext cx="12192000" cy="68688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47413A1-5049-4131-8EB1-704F1100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78598"/>
            <a:ext cx="10326914" cy="177043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 requirements for characterization of sedimentary environments in glaciated margins:</a:t>
            </a:r>
            <a:b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geomorphological perspective</a:t>
            </a:r>
            <a:b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b="1" dirty="0"/>
            </a:br>
            <a:endParaRPr lang="en-NL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E6DD18-AF9D-D670-5CD5-4868725FE7BA}"/>
              </a:ext>
            </a:extLst>
          </p:cNvPr>
          <p:cNvSpPr txBox="1"/>
          <p:nvPr/>
        </p:nvSpPr>
        <p:spPr>
          <a:xfrm>
            <a:off x="1676400" y="3520887"/>
            <a:ext cx="10515600" cy="1850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Benjamin Bellwald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benjamin.bellwald@ngi.no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marR="0" lvl="0" indent="0" algn="ctr" defTabSz="914400" rtl="0" eaLnBrk="0" fontAlgn="auto" latin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Bartosz Kurjanski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Gareth Wood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Gareth Carter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0" marR="0" lvl="0" indent="0" algn="ctr" defTabSz="914400" rtl="0" eaLnBrk="0" fontAlgn="auto" latin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Henrik Henriksen Stokke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5,6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Sverre Planke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5,7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Cathinka Schaanning Forsberg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0" marR="0" lvl="0" indent="0" algn="ctr" defTabSz="914400" rtl="0" eaLnBrk="0" fontAlgn="auto" latin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Maarten Vanneste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Syver H</a:t>
            </a:r>
            <a:r>
              <a:rPr lang="nb-NO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øysæter</a:t>
            </a:r>
            <a:r>
              <a:rPr lang="nb-N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Setvik</a:t>
            </a:r>
            <a:r>
              <a:rPr lang="nb-NO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Oscar Nordtvedt Skaarer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0" marR="0" lvl="0" indent="0" algn="ctr" defTabSz="914400" rtl="0" eaLnBrk="0" fontAlgn="auto" latin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Emma Le Gall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Benjamin Durot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200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7780B-5C9C-F74C-AC29-B0BB4C94DE54}"/>
              </a:ext>
            </a:extLst>
          </p:cNvPr>
          <p:cNvSpPr txBox="1"/>
          <p:nvPr/>
        </p:nvSpPr>
        <p:spPr>
          <a:xfrm>
            <a:off x="1676400" y="5493772"/>
            <a:ext cx="1051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NGI | 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Aberdeen | 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bp | 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BGS | 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VBER |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 The Arctic University of Norway | 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Oslo | 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Eliis</a:t>
            </a:r>
            <a:endParaRPr kumimoji="0" lang="en-GB" sz="2000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 descr="A aerial view of a land&#10;&#10;Description automatically generated">
            <a:extLst>
              <a:ext uri="{FF2B5EF4-FFF2-40B4-BE49-F238E27FC236}">
                <a16:creationId xmlns:a16="http://schemas.microsoft.com/office/drawing/2014/main" id="{7FA077DB-94B3-37F0-F6F7-FD608FD04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57"/>
          <a:stretch/>
        </p:blipFill>
        <p:spPr>
          <a:xfrm>
            <a:off x="1" y="-1"/>
            <a:ext cx="1676399" cy="6868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4E260A-E692-0D6A-2FC1-9F7417B1697C}"/>
              </a:ext>
            </a:extLst>
          </p:cNvPr>
          <p:cNvSpPr txBox="1"/>
          <p:nvPr/>
        </p:nvSpPr>
        <p:spPr>
          <a:xfrm>
            <a:off x="1676398" y="2719575"/>
            <a:ext cx="10515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Powerpoint slide package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84050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9CB64A-A0C2-9010-53C6-97374B3A65F5}"/>
              </a:ext>
            </a:extLst>
          </p:cNvPr>
          <p:cNvGrpSpPr/>
          <p:nvPr/>
        </p:nvGrpSpPr>
        <p:grpSpPr>
          <a:xfrm>
            <a:off x="1" y="-1"/>
            <a:ext cx="12192000" cy="6868800"/>
            <a:chOff x="1" y="-1"/>
            <a:chExt cx="9144000" cy="5151600"/>
          </a:xfrm>
        </p:grpSpPr>
        <p:pic>
          <p:nvPicPr>
            <p:cNvPr id="7" name="Picture 6" descr="A aerial view of a land&#10;&#10;Description automatically generated">
              <a:extLst>
                <a:ext uri="{FF2B5EF4-FFF2-40B4-BE49-F238E27FC236}">
                  <a16:creationId xmlns:a16="http://schemas.microsoft.com/office/drawing/2014/main" id="{11A9A3CD-2970-646C-4776-3B8755DD3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66"/>
            <a:stretch/>
          </p:blipFill>
          <p:spPr>
            <a:xfrm>
              <a:off x="1" y="-1"/>
              <a:ext cx="9143999" cy="51516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120D86-F9AE-9337-3EA9-9E8B3AF9427E}"/>
                </a:ext>
              </a:extLst>
            </p:cNvPr>
            <p:cNvGrpSpPr/>
            <p:nvPr/>
          </p:nvGrpSpPr>
          <p:grpSpPr>
            <a:xfrm>
              <a:off x="77119" y="3479494"/>
              <a:ext cx="9066882" cy="1585243"/>
              <a:chOff x="44068" y="3523562"/>
              <a:chExt cx="9066882" cy="158524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8828483-40A7-3DAA-0F52-31A179C67759}"/>
                  </a:ext>
                </a:extLst>
              </p:cNvPr>
              <p:cNvSpPr/>
              <p:nvPr/>
            </p:nvSpPr>
            <p:spPr>
              <a:xfrm>
                <a:off x="6830456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380BBDE-8D3A-8B13-142C-78CE04230122}"/>
                  </a:ext>
                </a:extLst>
              </p:cNvPr>
              <p:cNvSpPr/>
              <p:nvPr/>
            </p:nvSpPr>
            <p:spPr>
              <a:xfrm>
                <a:off x="44068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224EC2A-F845-6138-8155-2571F2E35865}"/>
                  </a:ext>
                </a:extLst>
              </p:cNvPr>
              <p:cNvSpPr/>
              <p:nvPr/>
            </p:nvSpPr>
            <p:spPr>
              <a:xfrm>
                <a:off x="1740665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B54CE3D-00F6-397A-A502-58CFE5E19EAF}"/>
                  </a:ext>
                </a:extLst>
              </p:cNvPr>
              <p:cNvSpPr/>
              <p:nvPr/>
            </p:nvSpPr>
            <p:spPr>
              <a:xfrm>
                <a:off x="3437262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8E7E93-A827-4C88-C61E-D6673F27A6C8}"/>
                  </a:ext>
                </a:extLst>
              </p:cNvPr>
              <p:cNvSpPr/>
              <p:nvPr/>
            </p:nvSpPr>
            <p:spPr>
              <a:xfrm>
                <a:off x="5133859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9F48F03-20F4-90EB-3551-913A3A770DC8}"/>
                  </a:ext>
                </a:extLst>
              </p:cNvPr>
              <p:cNvSpPr/>
              <p:nvPr/>
            </p:nvSpPr>
            <p:spPr>
              <a:xfrm>
                <a:off x="8527054" y="3523562"/>
                <a:ext cx="583896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6C7CA1A-57B0-D9E6-BE7B-78029AA6804B}"/>
                </a:ext>
              </a:extLst>
            </p:cNvPr>
            <p:cNvGrpSpPr/>
            <p:nvPr/>
          </p:nvGrpSpPr>
          <p:grpSpPr>
            <a:xfrm>
              <a:off x="77119" y="101444"/>
              <a:ext cx="9066882" cy="1585243"/>
              <a:chOff x="44068" y="3523562"/>
              <a:chExt cx="9066882" cy="1585243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BDB513D-9E96-6ED2-7CDF-796CE5177B15}"/>
                  </a:ext>
                </a:extLst>
              </p:cNvPr>
              <p:cNvSpPr/>
              <p:nvPr/>
            </p:nvSpPr>
            <p:spPr>
              <a:xfrm>
                <a:off x="6830456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15A4802-92C0-BBCD-216A-A14CD905CDC3}"/>
                  </a:ext>
                </a:extLst>
              </p:cNvPr>
              <p:cNvSpPr/>
              <p:nvPr/>
            </p:nvSpPr>
            <p:spPr>
              <a:xfrm>
                <a:off x="44068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495B3BD-71BB-0ABE-209F-2C6709CE0213}"/>
                  </a:ext>
                </a:extLst>
              </p:cNvPr>
              <p:cNvSpPr/>
              <p:nvPr/>
            </p:nvSpPr>
            <p:spPr>
              <a:xfrm>
                <a:off x="1740665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4F43F6D-6EC2-B647-381B-5A92722D127E}"/>
                  </a:ext>
                </a:extLst>
              </p:cNvPr>
              <p:cNvSpPr/>
              <p:nvPr/>
            </p:nvSpPr>
            <p:spPr>
              <a:xfrm>
                <a:off x="3437262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CFA5AD8-E2BF-28EF-4B0D-B29CCFB64E05}"/>
                  </a:ext>
                </a:extLst>
              </p:cNvPr>
              <p:cNvSpPr/>
              <p:nvPr/>
            </p:nvSpPr>
            <p:spPr>
              <a:xfrm>
                <a:off x="5133859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5217BD6-9978-AD0F-BA31-020A034562FD}"/>
                  </a:ext>
                </a:extLst>
              </p:cNvPr>
              <p:cNvSpPr/>
              <p:nvPr/>
            </p:nvSpPr>
            <p:spPr>
              <a:xfrm>
                <a:off x="8527054" y="3523562"/>
                <a:ext cx="583896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A57F340-B82F-42A9-512E-BC8FB1D49F0A}"/>
                </a:ext>
              </a:extLst>
            </p:cNvPr>
            <p:cNvGrpSpPr/>
            <p:nvPr/>
          </p:nvGrpSpPr>
          <p:grpSpPr>
            <a:xfrm>
              <a:off x="77119" y="1785355"/>
              <a:ext cx="9066882" cy="1585243"/>
              <a:chOff x="44068" y="3523562"/>
              <a:chExt cx="9066882" cy="1585243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7834072-0193-6918-BA25-6F3596739489}"/>
                  </a:ext>
                </a:extLst>
              </p:cNvPr>
              <p:cNvSpPr/>
              <p:nvPr/>
            </p:nvSpPr>
            <p:spPr>
              <a:xfrm>
                <a:off x="6830456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BC7C70A-611C-0C4A-3A7B-927D23C80605}"/>
                  </a:ext>
                </a:extLst>
              </p:cNvPr>
              <p:cNvSpPr/>
              <p:nvPr/>
            </p:nvSpPr>
            <p:spPr>
              <a:xfrm>
                <a:off x="44068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ECA983D-10D5-6035-939B-1F6EE048635B}"/>
                  </a:ext>
                </a:extLst>
              </p:cNvPr>
              <p:cNvSpPr/>
              <p:nvPr/>
            </p:nvSpPr>
            <p:spPr>
              <a:xfrm>
                <a:off x="1740665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6EE5BDA-481D-7EB9-AD20-6EC15ABDBE53}"/>
                  </a:ext>
                </a:extLst>
              </p:cNvPr>
              <p:cNvSpPr/>
              <p:nvPr/>
            </p:nvSpPr>
            <p:spPr>
              <a:xfrm>
                <a:off x="3437262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252B789-70AC-BD03-11F8-0E36DC7BE635}"/>
                  </a:ext>
                </a:extLst>
              </p:cNvPr>
              <p:cNvSpPr/>
              <p:nvPr/>
            </p:nvSpPr>
            <p:spPr>
              <a:xfrm>
                <a:off x="5133859" y="3523562"/>
                <a:ext cx="1608463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4B7188B-2264-D4C6-49C3-26B7DDCF61DF}"/>
                  </a:ext>
                </a:extLst>
              </p:cNvPr>
              <p:cNvSpPr/>
              <p:nvPr/>
            </p:nvSpPr>
            <p:spPr>
              <a:xfrm>
                <a:off x="8527054" y="3523562"/>
                <a:ext cx="583896" cy="15852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5A66B2A-5DB3-E392-89CE-B7F9D6CA9564}"/>
                </a:ext>
              </a:extLst>
            </p:cNvPr>
            <p:cNvCxnSpPr>
              <a:cxnSpLocks/>
            </p:cNvCxnSpPr>
            <p:nvPr/>
          </p:nvCxnSpPr>
          <p:spPr>
            <a:xfrm>
              <a:off x="81654" y="5065333"/>
              <a:ext cx="16084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itle 1">
              <a:extLst>
                <a:ext uri="{FF2B5EF4-FFF2-40B4-BE49-F238E27FC236}">
                  <a16:creationId xmlns:a16="http://schemas.microsoft.com/office/drawing/2014/main" id="{6A1B7390-6375-9D38-4CAD-1EFB19629A9D}"/>
                </a:ext>
              </a:extLst>
            </p:cNvPr>
            <p:cNvSpPr txBox="1">
              <a:spLocks/>
            </p:cNvSpPr>
            <p:nvPr/>
          </p:nvSpPr>
          <p:spPr>
            <a:xfrm>
              <a:off x="81652" y="4649117"/>
              <a:ext cx="1608461" cy="42598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rgbClr val="AD2D2C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algn="ctr" defTabSz="1219170">
                <a:defRPr/>
              </a:pPr>
              <a:r>
                <a:rPr lang="en-GB" sz="2667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500 m </a:t>
              </a:r>
              <a:endPara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18A2F03-8DD9-098D-473C-A4AC822FB1F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722578" y="4261692"/>
              <a:ext cx="16084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itle 1">
              <a:extLst>
                <a:ext uri="{FF2B5EF4-FFF2-40B4-BE49-F238E27FC236}">
                  <a16:creationId xmlns:a16="http://schemas.microsoft.com/office/drawing/2014/main" id="{B7ABD73F-DC1D-F699-7534-F04E1D65F28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508998" y="4059112"/>
              <a:ext cx="1585245" cy="42598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rgbClr val="AD2D2C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algn="ctr" defTabSz="1219170">
                <a:defRPr/>
              </a:pPr>
              <a:r>
                <a:rPr lang="en-GB" sz="2667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500 m </a:t>
              </a:r>
              <a:endPara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40C1F563-6B3B-EC43-2F63-9B2E2090D9A3}"/>
                </a:ext>
              </a:extLst>
            </p:cNvPr>
            <p:cNvSpPr/>
            <p:nvPr/>
          </p:nvSpPr>
          <p:spPr>
            <a:xfrm>
              <a:off x="4142344" y="2101887"/>
              <a:ext cx="216000" cy="216000"/>
            </a:xfrm>
            <a:prstGeom prst="triangle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CFF3C3DD-51D7-D261-B98C-F7375BE80D78}"/>
                </a:ext>
              </a:extLst>
            </p:cNvPr>
            <p:cNvSpPr/>
            <p:nvPr/>
          </p:nvSpPr>
          <p:spPr>
            <a:xfrm>
              <a:off x="2417694" y="641213"/>
              <a:ext cx="216000" cy="216000"/>
            </a:xfrm>
            <a:prstGeom prst="triangle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3823FA7A-5727-C02D-9685-B9ABD6E02595}"/>
                </a:ext>
              </a:extLst>
            </p:cNvPr>
            <p:cNvSpPr/>
            <p:nvPr/>
          </p:nvSpPr>
          <p:spPr>
            <a:xfrm>
              <a:off x="8034733" y="1225707"/>
              <a:ext cx="216000" cy="216000"/>
            </a:xfrm>
            <a:prstGeom prst="triangle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B2530393-9BCE-23FC-8E72-D661B3904E3B}"/>
                </a:ext>
              </a:extLst>
            </p:cNvPr>
            <p:cNvSpPr/>
            <p:nvPr/>
          </p:nvSpPr>
          <p:spPr>
            <a:xfrm>
              <a:off x="5838941" y="2346704"/>
              <a:ext cx="216000" cy="216000"/>
            </a:xfrm>
            <a:prstGeom prst="triangle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E3BFDE0A-0551-74C6-C6B0-ECECCBBA029E}"/>
                </a:ext>
              </a:extLst>
            </p:cNvPr>
            <p:cNvSpPr/>
            <p:nvPr/>
          </p:nvSpPr>
          <p:spPr>
            <a:xfrm>
              <a:off x="1873865" y="4663481"/>
              <a:ext cx="216000" cy="216000"/>
            </a:xfrm>
            <a:prstGeom prst="triangle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BEE25AF-BB2C-B85E-1E4F-E2973DE1A471}"/>
                </a:ext>
              </a:extLst>
            </p:cNvPr>
            <p:cNvSpPr/>
            <p:nvPr/>
          </p:nvSpPr>
          <p:spPr>
            <a:xfrm>
              <a:off x="3946210" y="256270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FBDC15A-D3EC-5028-203F-AB4B3992B5C9}"/>
                </a:ext>
              </a:extLst>
            </p:cNvPr>
            <p:cNvSpPr/>
            <p:nvPr/>
          </p:nvSpPr>
          <p:spPr>
            <a:xfrm>
              <a:off x="5550985" y="427455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259CCBA-5DD0-9D72-9543-FC143EEAC876}"/>
                </a:ext>
              </a:extLst>
            </p:cNvPr>
            <p:cNvSpPr/>
            <p:nvPr/>
          </p:nvSpPr>
          <p:spPr>
            <a:xfrm>
              <a:off x="7451738" y="2101887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ABF3259-6742-974C-1786-C54A97412B6C}"/>
                </a:ext>
              </a:extLst>
            </p:cNvPr>
            <p:cNvSpPr/>
            <p:nvPr/>
          </p:nvSpPr>
          <p:spPr>
            <a:xfrm>
              <a:off x="4729674" y="1272023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478A25D-9250-3B5E-D04B-6DC391499ED7}"/>
                </a:ext>
              </a:extLst>
            </p:cNvPr>
            <p:cNvSpPr/>
            <p:nvPr/>
          </p:nvSpPr>
          <p:spPr>
            <a:xfrm>
              <a:off x="2009657" y="513700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A7D34EF-A470-8C38-D3CF-95661CFA0296}"/>
                </a:ext>
              </a:extLst>
            </p:cNvPr>
            <p:cNvSpPr/>
            <p:nvPr/>
          </p:nvSpPr>
          <p:spPr>
            <a:xfrm>
              <a:off x="7154285" y="1002761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85D8315D-6CE4-8D58-D3CC-78C231433414}"/>
              </a:ext>
            </a:extLst>
          </p:cNvPr>
          <p:cNvSpPr/>
          <p:nvPr/>
        </p:nvSpPr>
        <p:spPr>
          <a:xfrm>
            <a:off x="234165" y="84051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62C76F8-ADFC-54E8-A94E-91DD889865BE}"/>
              </a:ext>
            </a:extLst>
          </p:cNvPr>
          <p:cNvSpPr/>
          <p:nvPr/>
        </p:nvSpPr>
        <p:spPr>
          <a:xfrm>
            <a:off x="234165" y="351105"/>
            <a:ext cx="288000" cy="288000"/>
          </a:xfrm>
          <a:prstGeom prst="triangle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7A5D4F-D6F7-3478-7026-D24F0AB6FCAE}"/>
              </a:ext>
            </a:extLst>
          </p:cNvPr>
          <p:cNvSpPr txBox="1">
            <a:spLocks/>
          </p:cNvSpPr>
          <p:nvPr/>
        </p:nvSpPr>
        <p:spPr>
          <a:xfrm>
            <a:off x="545171" y="192212"/>
            <a:ext cx="1607765" cy="56798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AD2D2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1219170">
              <a:defRPr/>
            </a:pPr>
            <a:r>
              <a:rPr lang="en-GB" sz="2667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Borehole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A2D0C82-B988-1035-1B8A-2D8AEE91BEDB}"/>
              </a:ext>
            </a:extLst>
          </p:cNvPr>
          <p:cNvSpPr txBox="1">
            <a:spLocks/>
          </p:cNvSpPr>
          <p:nvPr/>
        </p:nvSpPr>
        <p:spPr>
          <a:xfrm>
            <a:off x="554367" y="697832"/>
            <a:ext cx="1607765" cy="56798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AD2D2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1219170">
              <a:defRPr/>
            </a:pPr>
            <a:r>
              <a:rPr lang="en-GB" sz="2667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F1C03-49E1-0A68-EC45-DC50F9A6AFE0}"/>
              </a:ext>
            </a:extLst>
          </p:cNvPr>
          <p:cNvSpPr/>
          <p:nvPr/>
        </p:nvSpPr>
        <p:spPr>
          <a:xfrm>
            <a:off x="5133976" y="380695"/>
            <a:ext cx="6503658" cy="77302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FA5028-9C81-7459-8157-C69B343E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64637"/>
            <a:ext cx="6667501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>
                <a:solidFill>
                  <a:srgbClr val="D9D9D6"/>
                </a:solidFill>
                <a:latin typeface="Times New Roman"/>
                <a:cs typeface="Times New Roman"/>
              </a:rPr>
              <a:t>Early-phase offshore wind setup</a:t>
            </a:r>
            <a:endParaRPr lang="en-GB" sz="2400" dirty="0">
              <a:solidFill>
                <a:srgbClr val="D9D9D6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182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CE524-782D-4931-4130-26A243D8F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7F61A-B37A-4B86-B778-30045F53A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668598"/>
          </a:xfrm>
        </p:spPr>
        <p:txBody>
          <a:bodyPr>
            <a:normAutofit/>
          </a:bodyPr>
          <a:lstStyle/>
          <a:p>
            <a:pPr marL="446088" indent="-446088" algn="just">
              <a:buNone/>
            </a:pPr>
            <a:r>
              <a:rPr lang="en-GB" sz="2000" dirty="0"/>
              <a:t>Bellwald, B., Kurjanski, B., Wood, G., Carter, G., Stokke, H. H., Planke, S., ... &amp; Vanneste, M. (2024a, June). Resolution Requirements for Characterization of Sedimentary Environments in Glaciated Margins: a Geomorphological Perspective. In 85th EAGE Annual Conference &amp; Exhibition (including the Workshop Programme) (Vol. 2024, No. 1, pp. 1-5). European Association of Geoscientists &amp; Engineers.</a:t>
            </a:r>
            <a:endParaRPr lang="en-GB" sz="20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GB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299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y and black pixelated background&#10;&#10;Description automatically generated">
            <a:extLst>
              <a:ext uri="{FF2B5EF4-FFF2-40B4-BE49-F238E27FC236}">
                <a16:creationId xmlns:a16="http://schemas.microsoft.com/office/drawing/2014/main" id="{1A3F1B8D-9F5B-1A6D-346F-C934EDBD8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951852" cy="6868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D858A1-1EDD-92A6-B35C-8AD38C13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/>
          <a:lstStyle/>
          <a:p>
            <a:pPr algn="r"/>
            <a:r>
              <a:rPr lang="en-GB" dirty="0">
                <a:latin typeface="Times New Roman"/>
                <a:cs typeface="Times New Roman"/>
              </a:rPr>
              <a:t>125x125 m </a:t>
            </a:r>
            <a:endParaRPr lang="en-GB" sz="2400" dirty="0">
              <a:latin typeface="Times New Roman"/>
              <a:cs typeface="Times New Rom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7BADD1-3A9E-5923-9495-683C754F2A46}"/>
              </a:ext>
            </a:extLst>
          </p:cNvPr>
          <p:cNvGrpSpPr/>
          <p:nvPr/>
        </p:nvGrpSpPr>
        <p:grpSpPr>
          <a:xfrm>
            <a:off x="518968" y="5776663"/>
            <a:ext cx="2150853" cy="632603"/>
            <a:chOff x="518968" y="5776663"/>
            <a:chExt cx="2150853" cy="63260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3ADA5A-6766-EDA6-5507-6765F4101D39}"/>
                </a:ext>
              </a:extLst>
            </p:cNvPr>
            <p:cNvCxnSpPr/>
            <p:nvPr/>
          </p:nvCxnSpPr>
          <p:spPr>
            <a:xfrm>
              <a:off x="518968" y="6374754"/>
              <a:ext cx="215085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E886A54B-65B7-3BC6-ADD5-007C5602A512}"/>
                </a:ext>
              </a:extLst>
            </p:cNvPr>
            <p:cNvSpPr txBox="1">
              <a:spLocks/>
            </p:cNvSpPr>
            <p:nvPr/>
          </p:nvSpPr>
          <p:spPr>
            <a:xfrm>
              <a:off x="518968" y="5776663"/>
              <a:ext cx="2150853" cy="632603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rgbClr val="AD2D2C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algn="ctr" defTabSz="1219170"/>
              <a:r>
                <a:rPr lang="en-GB" sz="2667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500 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85AFE6-548A-170D-544E-578486F875DD}"/>
              </a:ext>
            </a:extLst>
          </p:cNvPr>
          <p:cNvSpPr txBox="1"/>
          <p:nvPr/>
        </p:nvSpPr>
        <p:spPr>
          <a:xfrm>
            <a:off x="9572625" y="6475941"/>
            <a:ext cx="2619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©</a:t>
            </a:r>
            <a:r>
              <a:rPr lang="en-GB" sz="1800" i="1" dirty="0">
                <a:solidFill>
                  <a:schemeClr val="bg1"/>
                </a:solidFill>
              </a:rPr>
              <a:t>Benjamin Bellwald, NGI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14" name="Picture 13" descr="A blue and white circle with waves&#10;&#10;Description automatically generated">
            <a:extLst>
              <a:ext uri="{FF2B5EF4-FFF2-40B4-BE49-F238E27FC236}">
                <a16:creationId xmlns:a16="http://schemas.microsoft.com/office/drawing/2014/main" id="{9F00845B-74F1-5BA4-7EC1-2C25FE8AE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6" y="5598919"/>
            <a:ext cx="632603" cy="6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8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grey object&#10;&#10;Description automatically generated">
            <a:extLst>
              <a:ext uri="{FF2B5EF4-FFF2-40B4-BE49-F238E27FC236}">
                <a16:creationId xmlns:a16="http://schemas.microsoft.com/office/drawing/2014/main" id="{F291B4A0-EEE0-BCA2-9C72-826E56E2A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951852" cy="6868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D858A1-1EDD-92A6-B35C-8AD38C13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/>
          <a:lstStyle/>
          <a:p>
            <a:pPr algn="r"/>
            <a:r>
              <a:rPr lang="en-GB" dirty="0">
                <a:latin typeface="Times New Roman"/>
                <a:cs typeface="Times New Roman"/>
              </a:rPr>
              <a:t>64x64 m </a:t>
            </a:r>
            <a:endParaRPr lang="en-GB" sz="2400" dirty="0">
              <a:latin typeface="Times New Roman"/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222A9-9C4B-6978-E5E1-243279F88E7A}"/>
              </a:ext>
            </a:extLst>
          </p:cNvPr>
          <p:cNvGrpSpPr/>
          <p:nvPr/>
        </p:nvGrpSpPr>
        <p:grpSpPr>
          <a:xfrm>
            <a:off x="518968" y="5776663"/>
            <a:ext cx="2150853" cy="632603"/>
            <a:chOff x="7686138" y="4515377"/>
            <a:chExt cx="1613140" cy="47445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B56523-BC26-EC7F-00F0-4DBCE24C8C8D}"/>
                </a:ext>
              </a:extLst>
            </p:cNvPr>
            <p:cNvCxnSpPr/>
            <p:nvPr/>
          </p:nvCxnSpPr>
          <p:spPr>
            <a:xfrm>
              <a:off x="7686138" y="4963945"/>
              <a:ext cx="161314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D9B366DE-4C46-A6BA-536E-E5F07345726C}"/>
                </a:ext>
              </a:extLst>
            </p:cNvPr>
            <p:cNvSpPr txBox="1">
              <a:spLocks/>
            </p:cNvSpPr>
            <p:nvPr/>
          </p:nvSpPr>
          <p:spPr>
            <a:xfrm>
              <a:off x="7686138" y="4515377"/>
              <a:ext cx="1613140" cy="47445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rgbClr val="AD2D2C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algn="ctr" defTabSz="1219170"/>
              <a:r>
                <a:rPr lang="en-GB" sz="2667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500 m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E7437E4-C9FE-08AF-4628-55A552DE7FEC}"/>
              </a:ext>
            </a:extLst>
          </p:cNvPr>
          <p:cNvSpPr txBox="1"/>
          <p:nvPr/>
        </p:nvSpPr>
        <p:spPr>
          <a:xfrm>
            <a:off x="9572625" y="6475941"/>
            <a:ext cx="2619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©</a:t>
            </a:r>
            <a:r>
              <a:rPr lang="en-GB" sz="1800" i="1" dirty="0">
                <a:solidFill>
                  <a:schemeClr val="bg1"/>
                </a:solidFill>
              </a:rPr>
              <a:t>Benjamin Bellwald, NGI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6" name="Picture 5" descr="A blue and white circle with waves&#10;&#10;Description automatically generated">
            <a:extLst>
              <a:ext uri="{FF2B5EF4-FFF2-40B4-BE49-F238E27FC236}">
                <a16:creationId xmlns:a16="http://schemas.microsoft.com/office/drawing/2014/main" id="{09E8D14F-B795-62D9-53DA-4742693E4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6" y="5598919"/>
            <a:ext cx="632603" cy="6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19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ountain&#10;&#10;Description automatically generated">
            <a:extLst>
              <a:ext uri="{FF2B5EF4-FFF2-40B4-BE49-F238E27FC236}">
                <a16:creationId xmlns:a16="http://schemas.microsoft.com/office/drawing/2014/main" id="{FD1645D0-22EA-F2AA-D65E-B3927C095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951852" cy="6868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D858A1-1EDD-92A6-B35C-8AD38C13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/>
          <a:lstStyle/>
          <a:p>
            <a:pPr algn="r"/>
            <a:r>
              <a:rPr lang="en-GB" dirty="0">
                <a:latin typeface="Times New Roman"/>
                <a:cs typeface="Times New Roman"/>
              </a:rPr>
              <a:t>32x32 m </a:t>
            </a:r>
            <a:endParaRPr lang="en-GB" sz="2400" dirty="0">
              <a:latin typeface="Times New Roman"/>
              <a:cs typeface="Times New Roman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D3D52-10EF-635A-B38D-F00967F07E8B}"/>
              </a:ext>
            </a:extLst>
          </p:cNvPr>
          <p:cNvGrpSpPr/>
          <p:nvPr/>
        </p:nvGrpSpPr>
        <p:grpSpPr>
          <a:xfrm>
            <a:off x="518968" y="5776663"/>
            <a:ext cx="2150853" cy="632603"/>
            <a:chOff x="7686138" y="4515377"/>
            <a:chExt cx="1613140" cy="47445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D4FE58-78FC-80EA-2F4C-CEBAB19B4853}"/>
                </a:ext>
              </a:extLst>
            </p:cNvPr>
            <p:cNvCxnSpPr/>
            <p:nvPr/>
          </p:nvCxnSpPr>
          <p:spPr>
            <a:xfrm>
              <a:off x="7686138" y="4963945"/>
              <a:ext cx="161314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BEC1BA12-8415-CA6B-7CF5-02D5483A5801}"/>
                </a:ext>
              </a:extLst>
            </p:cNvPr>
            <p:cNvSpPr txBox="1">
              <a:spLocks/>
            </p:cNvSpPr>
            <p:nvPr/>
          </p:nvSpPr>
          <p:spPr>
            <a:xfrm>
              <a:off x="7686138" y="4515377"/>
              <a:ext cx="1613140" cy="47445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rgbClr val="AD2D2C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algn="ctr" defTabSz="1219170"/>
              <a:r>
                <a:rPr lang="en-GB" sz="2667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500 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99DDBD7-E5A5-F250-1235-BF6C5BE72EB0}"/>
              </a:ext>
            </a:extLst>
          </p:cNvPr>
          <p:cNvSpPr txBox="1"/>
          <p:nvPr/>
        </p:nvSpPr>
        <p:spPr>
          <a:xfrm>
            <a:off x="9572625" y="6475941"/>
            <a:ext cx="2619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©</a:t>
            </a:r>
            <a:r>
              <a:rPr lang="en-GB" sz="1800" i="1" dirty="0">
                <a:solidFill>
                  <a:schemeClr val="bg1"/>
                </a:solidFill>
              </a:rPr>
              <a:t>Benjamin Bellwald, NGI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A blue and white circle with waves&#10;&#10;Description automatically generated">
            <a:extLst>
              <a:ext uri="{FF2B5EF4-FFF2-40B4-BE49-F238E27FC236}">
                <a16:creationId xmlns:a16="http://schemas.microsoft.com/office/drawing/2014/main" id="{12F7DD09-651C-CA09-0033-48D7DF3B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6" y="5598919"/>
            <a:ext cx="632603" cy="6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3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ountain&#10;&#10;Description automatically generated">
            <a:extLst>
              <a:ext uri="{FF2B5EF4-FFF2-40B4-BE49-F238E27FC236}">
                <a16:creationId xmlns:a16="http://schemas.microsoft.com/office/drawing/2014/main" id="{DCE4C81A-9D50-1E88-A5D0-45FC91DF0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951852" cy="6868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D858A1-1EDD-92A6-B35C-8AD38C13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/>
          <a:lstStyle/>
          <a:p>
            <a:pPr algn="r"/>
            <a:r>
              <a:rPr lang="en-GB" dirty="0">
                <a:latin typeface="Times New Roman"/>
                <a:cs typeface="Times New Roman"/>
              </a:rPr>
              <a:t>16x16 m </a:t>
            </a:r>
            <a:endParaRPr lang="en-GB" sz="2400" dirty="0">
              <a:latin typeface="Times New Roman"/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39638E-97DE-5881-C5E9-694ACF5843D8}"/>
              </a:ext>
            </a:extLst>
          </p:cNvPr>
          <p:cNvGrpSpPr/>
          <p:nvPr/>
        </p:nvGrpSpPr>
        <p:grpSpPr>
          <a:xfrm>
            <a:off x="518968" y="5776663"/>
            <a:ext cx="2150853" cy="632603"/>
            <a:chOff x="7686138" y="4515377"/>
            <a:chExt cx="1613140" cy="47445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A025F07-90A1-D84F-86B7-845AA0C2597A}"/>
                </a:ext>
              </a:extLst>
            </p:cNvPr>
            <p:cNvCxnSpPr/>
            <p:nvPr/>
          </p:nvCxnSpPr>
          <p:spPr>
            <a:xfrm>
              <a:off x="7686138" y="4963945"/>
              <a:ext cx="161314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7209C358-6FC8-D38E-F874-778EBE098386}"/>
                </a:ext>
              </a:extLst>
            </p:cNvPr>
            <p:cNvSpPr txBox="1">
              <a:spLocks/>
            </p:cNvSpPr>
            <p:nvPr/>
          </p:nvSpPr>
          <p:spPr>
            <a:xfrm>
              <a:off x="7686138" y="4515377"/>
              <a:ext cx="1613140" cy="47445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rgbClr val="AD2D2C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algn="ctr" defTabSz="1219170"/>
              <a:r>
                <a:rPr lang="en-GB" sz="2667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500 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8F0EDF-8B5F-A0B3-5FA5-8761C6643BA4}"/>
              </a:ext>
            </a:extLst>
          </p:cNvPr>
          <p:cNvSpPr txBox="1"/>
          <p:nvPr/>
        </p:nvSpPr>
        <p:spPr>
          <a:xfrm>
            <a:off x="9572625" y="6475941"/>
            <a:ext cx="2619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©</a:t>
            </a:r>
            <a:r>
              <a:rPr lang="en-GB" sz="1800" i="1" dirty="0">
                <a:solidFill>
                  <a:schemeClr val="bg1"/>
                </a:solidFill>
              </a:rPr>
              <a:t>Benjamin Bellwald, NGI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A blue and white circle with waves&#10;&#10;Description automatically generated">
            <a:extLst>
              <a:ext uri="{FF2B5EF4-FFF2-40B4-BE49-F238E27FC236}">
                <a16:creationId xmlns:a16="http://schemas.microsoft.com/office/drawing/2014/main" id="{977C7E56-B1FD-2F65-86BA-278D509FB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6" y="5598919"/>
            <a:ext cx="632603" cy="6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land&#10;&#10;Description automatically generated">
            <a:extLst>
              <a:ext uri="{FF2B5EF4-FFF2-40B4-BE49-F238E27FC236}">
                <a16:creationId xmlns:a16="http://schemas.microsoft.com/office/drawing/2014/main" id="{B7746CC5-66DC-2DE2-864B-23DA3575E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951852" cy="6868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D858A1-1EDD-92A6-B35C-8AD38C13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/>
          <a:lstStyle/>
          <a:p>
            <a:pPr algn="r"/>
            <a:r>
              <a:rPr lang="en-GB" dirty="0">
                <a:latin typeface="Times New Roman"/>
                <a:cs typeface="Times New Roman"/>
              </a:rPr>
              <a:t>8x8 m </a:t>
            </a:r>
            <a:endParaRPr lang="en-GB" sz="2400" dirty="0">
              <a:latin typeface="Times New Roman"/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96E54D-68AE-D965-4C22-CFCE63BE0F3B}"/>
              </a:ext>
            </a:extLst>
          </p:cNvPr>
          <p:cNvGrpSpPr/>
          <p:nvPr/>
        </p:nvGrpSpPr>
        <p:grpSpPr>
          <a:xfrm>
            <a:off x="518968" y="5776663"/>
            <a:ext cx="2150853" cy="632603"/>
            <a:chOff x="7686138" y="4515377"/>
            <a:chExt cx="1613140" cy="47445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5BA75A3-0BF2-DCF3-7DF6-2BE1712B5C8F}"/>
                </a:ext>
              </a:extLst>
            </p:cNvPr>
            <p:cNvCxnSpPr/>
            <p:nvPr/>
          </p:nvCxnSpPr>
          <p:spPr>
            <a:xfrm>
              <a:off x="7686138" y="4963945"/>
              <a:ext cx="161314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E899127A-E401-06BA-6A7B-760DE20F1425}"/>
                </a:ext>
              </a:extLst>
            </p:cNvPr>
            <p:cNvSpPr txBox="1">
              <a:spLocks/>
            </p:cNvSpPr>
            <p:nvPr/>
          </p:nvSpPr>
          <p:spPr>
            <a:xfrm>
              <a:off x="7686138" y="4515377"/>
              <a:ext cx="1613140" cy="47445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rgbClr val="AD2D2C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algn="ctr" defTabSz="1219170"/>
              <a:r>
                <a:rPr lang="en-GB" sz="2667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500 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191B625-209F-F1B1-AF17-BBA87BD474AF}"/>
              </a:ext>
            </a:extLst>
          </p:cNvPr>
          <p:cNvSpPr txBox="1"/>
          <p:nvPr/>
        </p:nvSpPr>
        <p:spPr>
          <a:xfrm>
            <a:off x="9572625" y="6475941"/>
            <a:ext cx="2619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©</a:t>
            </a:r>
            <a:r>
              <a:rPr lang="en-GB" sz="1800" i="1" dirty="0">
                <a:solidFill>
                  <a:schemeClr val="bg1"/>
                </a:solidFill>
              </a:rPr>
              <a:t>Benjamin Bellwald, NGI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A blue and white circle with waves&#10;&#10;Description automatically generated">
            <a:extLst>
              <a:ext uri="{FF2B5EF4-FFF2-40B4-BE49-F238E27FC236}">
                <a16:creationId xmlns:a16="http://schemas.microsoft.com/office/drawing/2014/main" id="{8EC7AC84-86FF-8C47-F264-D75EB2F17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6" y="5598919"/>
            <a:ext cx="632603" cy="6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3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land&#10;&#10;Description automatically generated">
            <a:extLst>
              <a:ext uri="{FF2B5EF4-FFF2-40B4-BE49-F238E27FC236}">
                <a16:creationId xmlns:a16="http://schemas.microsoft.com/office/drawing/2014/main" id="{DAC4137B-D103-BBAB-888C-090FEC36F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951852" cy="6868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D858A1-1EDD-92A6-B35C-8AD38C13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/>
          <a:lstStyle/>
          <a:p>
            <a:pPr algn="r"/>
            <a:r>
              <a:rPr lang="en-GB" dirty="0">
                <a:latin typeface="Times New Roman"/>
                <a:cs typeface="Times New Roman"/>
              </a:rPr>
              <a:t>4x4 m </a:t>
            </a:r>
            <a:endParaRPr lang="en-GB" sz="2400" dirty="0">
              <a:latin typeface="Times New Roman"/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16949C-F3F1-F718-997F-C333146B2B2F}"/>
              </a:ext>
            </a:extLst>
          </p:cNvPr>
          <p:cNvGrpSpPr/>
          <p:nvPr/>
        </p:nvGrpSpPr>
        <p:grpSpPr>
          <a:xfrm>
            <a:off x="518968" y="5776663"/>
            <a:ext cx="2150853" cy="632603"/>
            <a:chOff x="7686138" y="4515377"/>
            <a:chExt cx="1613140" cy="47445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88FA083-B0D1-CC8D-2663-CD1E2AB03C11}"/>
                </a:ext>
              </a:extLst>
            </p:cNvPr>
            <p:cNvCxnSpPr/>
            <p:nvPr/>
          </p:nvCxnSpPr>
          <p:spPr>
            <a:xfrm>
              <a:off x="7686138" y="4963945"/>
              <a:ext cx="161314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81917533-796B-1097-89ED-9DC481BC2A70}"/>
                </a:ext>
              </a:extLst>
            </p:cNvPr>
            <p:cNvSpPr txBox="1">
              <a:spLocks/>
            </p:cNvSpPr>
            <p:nvPr/>
          </p:nvSpPr>
          <p:spPr>
            <a:xfrm>
              <a:off x="7686138" y="4515377"/>
              <a:ext cx="1613140" cy="47445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rgbClr val="AD2D2C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algn="ctr" defTabSz="1219170"/>
              <a:r>
                <a:rPr lang="en-GB" sz="2667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500 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F3FD770-E957-31E9-1AD2-B1DBE168B2B6}"/>
              </a:ext>
            </a:extLst>
          </p:cNvPr>
          <p:cNvSpPr txBox="1"/>
          <p:nvPr/>
        </p:nvSpPr>
        <p:spPr>
          <a:xfrm>
            <a:off x="9572625" y="6475941"/>
            <a:ext cx="2619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©</a:t>
            </a:r>
            <a:r>
              <a:rPr lang="en-GB" sz="1800" i="1" dirty="0">
                <a:solidFill>
                  <a:schemeClr val="bg1"/>
                </a:solidFill>
              </a:rPr>
              <a:t>Benjamin Bellwald, NGI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A blue and white circle with waves&#10;&#10;Description automatically generated">
            <a:extLst>
              <a:ext uri="{FF2B5EF4-FFF2-40B4-BE49-F238E27FC236}">
                <a16:creationId xmlns:a16="http://schemas.microsoft.com/office/drawing/2014/main" id="{A3CCB33F-884B-5F2E-0EA3-D406775FC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6" y="5598919"/>
            <a:ext cx="632603" cy="6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23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aerial view of a land&#10;&#10;Description automatically generated">
            <a:extLst>
              <a:ext uri="{FF2B5EF4-FFF2-40B4-BE49-F238E27FC236}">
                <a16:creationId xmlns:a16="http://schemas.microsoft.com/office/drawing/2014/main" id="{11A9A3CD-2970-646C-4776-3B8755DD3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951852" cy="6868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D858A1-1EDD-92A6-B35C-8AD38C13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5" y="164637"/>
            <a:ext cx="10478955" cy="1143000"/>
          </a:xfrm>
        </p:spPr>
        <p:txBody>
          <a:bodyPr/>
          <a:lstStyle/>
          <a:p>
            <a:pPr algn="r"/>
            <a:r>
              <a:rPr lang="en-GB" dirty="0">
                <a:latin typeface="Times New Roman"/>
                <a:cs typeface="Times New Roman"/>
              </a:rPr>
              <a:t>Satellite </a:t>
            </a:r>
            <a:r>
              <a:rPr lang="en-GB" sz="1867" dirty="0">
                <a:latin typeface="Times New Roman"/>
                <a:cs typeface="Times New Roman"/>
              </a:rPr>
              <a:t>(9/2019 CNES Airbus) </a:t>
            </a:r>
            <a:endParaRPr lang="en-GB" sz="2400" dirty="0">
              <a:latin typeface="Times New Roman"/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110FC0-0F5C-386F-CF6F-DC576B8BDCDA}"/>
              </a:ext>
            </a:extLst>
          </p:cNvPr>
          <p:cNvGrpSpPr/>
          <p:nvPr/>
        </p:nvGrpSpPr>
        <p:grpSpPr>
          <a:xfrm>
            <a:off x="518968" y="5776663"/>
            <a:ext cx="2150853" cy="632603"/>
            <a:chOff x="7686138" y="4515377"/>
            <a:chExt cx="1613140" cy="47445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E0DC066-C8FA-B2B2-7B57-587346574A0F}"/>
                </a:ext>
              </a:extLst>
            </p:cNvPr>
            <p:cNvCxnSpPr/>
            <p:nvPr/>
          </p:nvCxnSpPr>
          <p:spPr>
            <a:xfrm>
              <a:off x="7686138" y="4963945"/>
              <a:ext cx="161314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5FD689EE-41A9-30B6-A581-1B945EE77AEC}"/>
                </a:ext>
              </a:extLst>
            </p:cNvPr>
            <p:cNvSpPr txBox="1">
              <a:spLocks/>
            </p:cNvSpPr>
            <p:nvPr/>
          </p:nvSpPr>
          <p:spPr>
            <a:xfrm>
              <a:off x="7686138" y="4515377"/>
              <a:ext cx="1613140" cy="47445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rgbClr val="AD2D2C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pPr algn="ctr" defTabSz="1219170"/>
              <a:r>
                <a:rPr lang="en-GB" sz="2667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500 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9F05353-4AB1-4064-47F0-226ACDC8F59B}"/>
              </a:ext>
            </a:extLst>
          </p:cNvPr>
          <p:cNvSpPr txBox="1"/>
          <p:nvPr/>
        </p:nvSpPr>
        <p:spPr>
          <a:xfrm>
            <a:off x="9572625" y="6475941"/>
            <a:ext cx="2619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©</a:t>
            </a:r>
            <a:r>
              <a:rPr lang="en-GB" sz="1800" i="1" dirty="0">
                <a:solidFill>
                  <a:schemeClr val="bg1"/>
                </a:solidFill>
              </a:rPr>
              <a:t>Benjamin Bellwald, NGI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A blue and white circle with waves&#10;&#10;Description automatically generated">
            <a:extLst>
              <a:ext uri="{FF2B5EF4-FFF2-40B4-BE49-F238E27FC236}">
                <a16:creationId xmlns:a16="http://schemas.microsoft.com/office/drawing/2014/main" id="{ECE4E42E-7A4A-52FD-DA55-9DCDECD64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6" y="5598919"/>
            <a:ext cx="632603" cy="6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70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aerial view of a land&#10;&#10;Description automatically generated">
            <a:extLst>
              <a:ext uri="{FF2B5EF4-FFF2-40B4-BE49-F238E27FC236}">
                <a16:creationId xmlns:a16="http://schemas.microsoft.com/office/drawing/2014/main" id="{FED6C1F7-AEDE-7BC0-C533-DC001C4762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6"/>
          <a:stretch/>
        </p:blipFill>
        <p:spPr>
          <a:xfrm>
            <a:off x="1" y="-1"/>
            <a:ext cx="12191998" cy="6868800"/>
          </a:xfrm>
          <a:prstGeom prst="rect">
            <a:avLst/>
          </a:prstGeom>
        </p:spPr>
      </p:pic>
      <p:pic>
        <p:nvPicPr>
          <p:cNvPr id="4" name="Bilde 6" descr="Et bilde som inneholder kart&#10;&#10;Automatisk generert beskrivelse">
            <a:extLst>
              <a:ext uri="{FF2B5EF4-FFF2-40B4-BE49-F238E27FC236}">
                <a16:creationId xmlns:a16="http://schemas.microsoft.com/office/drawing/2014/main" id="{BCD2D4D2-D8E4-DA32-631F-56D6BDD20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73" r="585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9ACE82-1E99-E428-FE53-D75234A92EEC}"/>
              </a:ext>
            </a:extLst>
          </p:cNvPr>
          <p:cNvSpPr txBox="1"/>
          <p:nvPr/>
        </p:nvSpPr>
        <p:spPr>
          <a:xfrm>
            <a:off x="9572625" y="6475941"/>
            <a:ext cx="2619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©</a:t>
            </a:r>
            <a:r>
              <a:rPr lang="en-GB" sz="1800" i="1" dirty="0">
                <a:solidFill>
                  <a:schemeClr val="bg1"/>
                </a:solidFill>
              </a:rPr>
              <a:t>Benjamin Bellwald, NGI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8" name="Picture 7" descr="A blue and white circle with waves&#10;&#10;Description automatically generated">
            <a:extLst>
              <a:ext uri="{FF2B5EF4-FFF2-40B4-BE49-F238E27FC236}">
                <a16:creationId xmlns:a16="http://schemas.microsoft.com/office/drawing/2014/main" id="{E8329E55-2E3B-C2A6-2F90-6251AE184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6" y="5598919"/>
            <a:ext cx="632603" cy="6326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CF2CE13-7C36-24D6-C8E6-2455DDFB8A66}"/>
              </a:ext>
            </a:extLst>
          </p:cNvPr>
          <p:cNvSpPr txBox="1">
            <a:spLocks/>
          </p:cNvSpPr>
          <p:nvPr/>
        </p:nvSpPr>
        <p:spPr>
          <a:xfrm>
            <a:off x="518968" y="5776663"/>
            <a:ext cx="2150853" cy="63260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AD2D2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defTabSz="1219170"/>
            <a:r>
              <a:rPr lang="en-GB" sz="2667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 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B6466F-FC05-FFF7-6607-23A9578CEA2B}"/>
              </a:ext>
            </a:extLst>
          </p:cNvPr>
          <p:cNvCxnSpPr/>
          <p:nvPr/>
        </p:nvCxnSpPr>
        <p:spPr>
          <a:xfrm>
            <a:off x="518968" y="6374754"/>
            <a:ext cx="215085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D25BA388-5B21-7B1D-CE01-C30BCBE44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5" y="164637"/>
            <a:ext cx="9743625" cy="1143000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  <a:latin typeface="Times New Roman"/>
                <a:cs typeface="Times New Roman"/>
              </a:rPr>
              <a:t>Mapped landforms</a:t>
            </a:r>
            <a:endParaRPr lang="en-GB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B5FB08-3BC1-6EAE-6290-B301C5A378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0" t="4242" r="19057" b="22516"/>
          <a:stretch/>
        </p:blipFill>
        <p:spPr>
          <a:xfrm>
            <a:off x="4437626" y="988533"/>
            <a:ext cx="873393" cy="231924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F05BDD-EA45-241B-3158-CA951D5FBB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51" t="-1" r="5464" b="31058"/>
          <a:stretch/>
        </p:blipFill>
        <p:spPr>
          <a:xfrm>
            <a:off x="11007946" y="241554"/>
            <a:ext cx="867295" cy="231924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7CB8BE-58DB-60E9-FB8E-CA3DDA743B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2" t="26794" r="22333" b="7828"/>
          <a:stretch/>
        </p:blipFill>
        <p:spPr>
          <a:xfrm>
            <a:off x="1771919" y="1511532"/>
            <a:ext cx="845221" cy="2299740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439B40-890C-37C2-0D4C-0C53909509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8" t="23297" r="20105" b="5683"/>
          <a:stretch/>
        </p:blipFill>
        <p:spPr>
          <a:xfrm>
            <a:off x="8720891" y="4440986"/>
            <a:ext cx="879431" cy="2319247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0E17F7-04B3-6CA0-F7B9-0EFC2D8ED654}"/>
              </a:ext>
            </a:extLst>
          </p:cNvPr>
          <p:cNvCxnSpPr>
            <a:cxnSpLocks/>
          </p:cNvCxnSpPr>
          <p:nvPr/>
        </p:nvCxnSpPr>
        <p:spPr>
          <a:xfrm rot="2460000" flipV="1">
            <a:off x="2671297" y="2532340"/>
            <a:ext cx="371478" cy="3089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19D9E4-49FE-E20E-C874-C519D44FCF79}"/>
              </a:ext>
            </a:extLst>
          </p:cNvPr>
          <p:cNvCxnSpPr>
            <a:cxnSpLocks/>
          </p:cNvCxnSpPr>
          <p:nvPr/>
        </p:nvCxnSpPr>
        <p:spPr>
          <a:xfrm rot="2460000" flipV="1">
            <a:off x="1006504" y="4397710"/>
            <a:ext cx="371478" cy="3089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FFEE81-27CA-1F9E-F80D-33835D4EA2E8}"/>
              </a:ext>
            </a:extLst>
          </p:cNvPr>
          <p:cNvCxnSpPr>
            <a:cxnSpLocks/>
          </p:cNvCxnSpPr>
          <p:nvPr/>
        </p:nvCxnSpPr>
        <p:spPr>
          <a:xfrm>
            <a:off x="9612679" y="5620354"/>
            <a:ext cx="61717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49D052-729A-8E52-9519-0D214AB57D2B}"/>
              </a:ext>
            </a:extLst>
          </p:cNvPr>
          <p:cNvCxnSpPr>
            <a:cxnSpLocks/>
          </p:cNvCxnSpPr>
          <p:nvPr/>
        </p:nvCxnSpPr>
        <p:spPr>
          <a:xfrm rot="13260000" flipV="1">
            <a:off x="10573700" y="1233350"/>
            <a:ext cx="371478" cy="3089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B07F17-F9CE-496B-5C35-82BFCA8E0D7A}"/>
              </a:ext>
            </a:extLst>
          </p:cNvPr>
          <p:cNvCxnSpPr>
            <a:cxnSpLocks/>
          </p:cNvCxnSpPr>
          <p:nvPr/>
        </p:nvCxnSpPr>
        <p:spPr>
          <a:xfrm rot="2460000" flipV="1">
            <a:off x="5373787" y="2001320"/>
            <a:ext cx="371478" cy="3089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A80ABBF-85E2-167A-F224-F52763C27E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865" t="39242" r="9292" b="18017"/>
          <a:stretch/>
        </p:blipFill>
        <p:spPr>
          <a:xfrm>
            <a:off x="97586" y="3390424"/>
            <a:ext cx="845221" cy="229974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8128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Egendefinert 1">
      <a:dk1>
        <a:srgbClr val="262626"/>
      </a:dk1>
      <a:lt1>
        <a:sysClr val="window" lastClr="FFFFFF"/>
      </a:lt1>
      <a:dk2>
        <a:srgbClr val="000000"/>
      </a:dk2>
      <a:lt2>
        <a:srgbClr val="D9D9D6"/>
      </a:lt2>
      <a:accent1>
        <a:srgbClr val="AB2328"/>
      </a:accent1>
      <a:accent2>
        <a:srgbClr val="DFC2C3"/>
      </a:accent2>
      <a:accent3>
        <a:srgbClr val="F39662"/>
      </a:accent3>
      <a:accent4>
        <a:srgbClr val="5EC8E5"/>
      </a:accent4>
      <a:accent5>
        <a:srgbClr val="6ECD9C"/>
      </a:accent5>
      <a:accent6>
        <a:srgbClr val="E1CC52"/>
      </a:accent6>
      <a:hlink>
        <a:srgbClr val="5EC8E5"/>
      </a:hlink>
      <a:folHlink>
        <a:srgbClr val="AB232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85750" indent="-285750">
          <a:buFontTx/>
          <a:buBlip>
            <a:blip xmlns:r="http://schemas.openxmlformats.org/officeDocument/2006/relationships" r:embed="rId1"/>
          </a:buBlip>
          <a:defRPr sz="2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GI_Lys_Tema_Offshore_NO_hvite slides.potx" id="{A44EC6A8-2340-4612-A299-7D18AB9E7305}" vid="{A0FAA094-6E1D-406C-A9D4-CA74632919C4}"/>
    </a:ext>
  </a:extLst>
</a:theme>
</file>

<file path=ppt/theme/theme3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268</Words>
  <Application>Microsoft Office PowerPoint</Application>
  <PresentationFormat>Widescreen</PresentationFormat>
  <Paragraphs>43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Bronkoh-light</vt:lpstr>
      <vt:lpstr>Calibri</vt:lpstr>
      <vt:lpstr>Calibri Light</vt:lpstr>
      <vt:lpstr>Jost</vt:lpstr>
      <vt:lpstr>Tahoma</vt:lpstr>
      <vt:lpstr>Times New Roman</vt:lpstr>
      <vt:lpstr>Office Theme</vt:lpstr>
      <vt:lpstr>1_Office-tema</vt:lpstr>
      <vt:lpstr>5_Thème Office</vt:lpstr>
      <vt:lpstr>Resolution requirements for characterization of sedimentary environments in glaciated margins: A geomorphological perspective  </vt:lpstr>
      <vt:lpstr>125x125 m </vt:lpstr>
      <vt:lpstr>64x64 m </vt:lpstr>
      <vt:lpstr>32x32 m </vt:lpstr>
      <vt:lpstr>16x16 m </vt:lpstr>
      <vt:lpstr>8x8 m </vt:lpstr>
      <vt:lpstr>4x4 m </vt:lpstr>
      <vt:lpstr>Satellite (9/2019 CNES Airbus) </vt:lpstr>
      <vt:lpstr>Mapped landforms</vt:lpstr>
      <vt:lpstr>Early-phase offshore wind setup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Arina Sledina</dc:creator>
  <cp:lastModifiedBy>Benjamin Bellwald</cp:lastModifiedBy>
  <cp:revision>13</cp:revision>
  <dcterms:created xsi:type="dcterms:W3CDTF">2023-03-06T11:05:12Z</dcterms:created>
  <dcterms:modified xsi:type="dcterms:W3CDTF">2024-06-20T13:34:52Z</dcterms:modified>
</cp:coreProperties>
</file>