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5"/>
    <p:sldMasterId id="2147483652" r:id="rId6"/>
    <p:sldMasterId id="2147483662" r:id="rId7"/>
    <p:sldMasterId id="2147483713" r:id="rId8"/>
    <p:sldMasterId id="2147483693" r:id="rId9"/>
    <p:sldMasterId id="2147483698" r:id="rId10"/>
    <p:sldMasterId id="2147483665" r:id="rId11"/>
    <p:sldMasterId id="2147483707" r:id="rId12"/>
  </p:sldMasterIdLst>
  <p:notesMasterIdLst>
    <p:notesMasterId r:id="rId27"/>
  </p:notesMasterIdLst>
  <p:handoutMasterIdLst>
    <p:handoutMasterId r:id="rId28"/>
  </p:handoutMasterIdLst>
  <p:sldIdLst>
    <p:sldId id="292" r:id="rId13"/>
    <p:sldId id="293" r:id="rId14"/>
    <p:sldId id="301" r:id="rId15"/>
    <p:sldId id="294" r:id="rId16"/>
    <p:sldId id="302" r:id="rId17"/>
    <p:sldId id="303" r:id="rId18"/>
    <p:sldId id="295" r:id="rId19"/>
    <p:sldId id="304" r:id="rId20"/>
    <p:sldId id="296" r:id="rId21"/>
    <p:sldId id="297" r:id="rId22"/>
    <p:sldId id="298" r:id="rId23"/>
    <p:sldId id="299" r:id="rId24"/>
    <p:sldId id="300" r:id="rId25"/>
    <p:sldId id="305" r:id="rId2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5239" userDrawn="1">
          <p15:clr>
            <a:srgbClr val="A4A3A4"/>
          </p15:clr>
        </p15:guide>
        <p15:guide id="5" pos="2880"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70E"/>
    <a:srgbClr val="BEEAFF"/>
    <a:srgbClr val="2A4898"/>
    <a:srgbClr val="003D50"/>
    <a:srgbClr val="0D224C"/>
    <a:srgbClr val="384973"/>
    <a:srgbClr val="007FB3"/>
    <a:srgbClr val="8E1558"/>
    <a:srgbClr val="A74977"/>
    <a:srgbClr val="F8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6EF1F-8820-4258-BDB3-E11A82F86EB9}" v="2054" dt="2021-06-11T10:43:56.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5" d="100"/>
          <a:sy n="85" d="100"/>
        </p:scale>
        <p:origin x="60" y="780"/>
      </p:cViewPr>
      <p:guideLst>
        <p:guide pos="5239"/>
        <p:guide pos="2880"/>
        <p:guide orient="horz" pos="162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tokes" userId="8b019cf4-c6d9-4bfd-b7ae-96142093d81f" providerId="ADAL" clId="{25E01AD1-BA4D-4F98-A631-9280FCDF7359}"/>
    <pc:docChg chg="undo redo custSel addSld delSld modSld delMainMaster">
      <pc:chgData name="Paul Stokes" userId="8b019cf4-c6d9-4bfd-b7ae-96142093d81f" providerId="ADAL" clId="{25E01AD1-BA4D-4F98-A631-9280FCDF7359}" dt="2021-06-09T11:33:09.153" v="94"/>
      <pc:docMkLst>
        <pc:docMk/>
      </pc:docMkLst>
      <pc:sldChg chg="addSp delSp modSp mod setBg modAnim">
        <pc:chgData name="Paul Stokes" userId="8b019cf4-c6d9-4bfd-b7ae-96142093d81f" providerId="ADAL" clId="{25E01AD1-BA4D-4F98-A631-9280FCDF7359}" dt="2021-06-09T11:33:09.153" v="94"/>
        <pc:sldMkLst>
          <pc:docMk/>
          <pc:sldMk cId="207249464" sldId="292"/>
        </pc:sldMkLst>
        <pc:spChg chg="mod">
          <ac:chgData name="Paul Stokes" userId="8b019cf4-c6d9-4bfd-b7ae-96142093d81f" providerId="ADAL" clId="{25E01AD1-BA4D-4F98-A631-9280FCDF7359}" dt="2021-06-09T11:32:52.241" v="92" actId="403"/>
          <ac:spMkLst>
            <pc:docMk/>
            <pc:sldMk cId="207249464" sldId="292"/>
            <ac:spMk id="3" creationId="{CF7AA6CB-5D21-4674-86F5-DE40783F2BD1}"/>
          </ac:spMkLst>
        </pc:spChg>
        <pc:spChg chg="add del mod">
          <ac:chgData name="Paul Stokes" userId="8b019cf4-c6d9-4bfd-b7ae-96142093d81f" providerId="ADAL" clId="{25E01AD1-BA4D-4F98-A631-9280FCDF7359}" dt="2021-06-09T11:14:17.723" v="41" actId="478"/>
          <ac:spMkLst>
            <pc:docMk/>
            <pc:sldMk cId="207249464" sldId="292"/>
            <ac:spMk id="4" creationId="{9BAD40E1-2D32-4D3B-B144-30C89539DD15}"/>
          </ac:spMkLst>
        </pc:spChg>
        <pc:spChg chg="del">
          <ac:chgData name="Paul Stokes" userId="8b019cf4-c6d9-4bfd-b7ae-96142093d81f" providerId="ADAL" clId="{25E01AD1-BA4D-4F98-A631-9280FCDF7359}" dt="2021-06-09T11:14:04.580" v="40" actId="478"/>
          <ac:spMkLst>
            <pc:docMk/>
            <pc:sldMk cId="207249464" sldId="292"/>
            <ac:spMk id="5" creationId="{1EF15ED4-4BE3-444F-B7F2-B6D6ECB5CC10}"/>
          </ac:spMkLst>
        </pc:spChg>
        <pc:spChg chg="add mod">
          <ac:chgData name="Paul Stokes" userId="8b019cf4-c6d9-4bfd-b7ae-96142093d81f" providerId="ADAL" clId="{25E01AD1-BA4D-4F98-A631-9280FCDF7359}" dt="2021-06-09T11:33:00.879" v="93" actId="1076"/>
          <ac:spMkLst>
            <pc:docMk/>
            <pc:sldMk cId="207249464" sldId="292"/>
            <ac:spMk id="7" creationId="{A0340609-92B6-4CD8-B76C-F374BB2600C6}"/>
          </ac:spMkLst>
        </pc:spChg>
      </pc:sldChg>
      <pc:sldChg chg="addSp delSp modSp new mod modClrScheme chgLayout">
        <pc:chgData name="Paul Stokes" userId="8b019cf4-c6d9-4bfd-b7ae-96142093d81f" providerId="ADAL" clId="{25E01AD1-BA4D-4F98-A631-9280FCDF7359}" dt="2021-06-09T11:30:00.186" v="48" actId="478"/>
        <pc:sldMkLst>
          <pc:docMk/>
          <pc:sldMk cId="1032833483" sldId="293"/>
        </pc:sldMkLst>
        <pc:spChg chg="del mod ord">
          <ac:chgData name="Paul Stokes" userId="8b019cf4-c6d9-4bfd-b7ae-96142093d81f" providerId="ADAL" clId="{25E01AD1-BA4D-4F98-A631-9280FCDF7359}" dt="2021-06-09T11:29:50.150" v="46" actId="700"/>
          <ac:spMkLst>
            <pc:docMk/>
            <pc:sldMk cId="1032833483" sldId="293"/>
            <ac:spMk id="2" creationId="{BC171BB3-054F-426E-8CB1-471B3DCC4427}"/>
          </ac:spMkLst>
        </pc:spChg>
        <pc:spChg chg="del">
          <ac:chgData name="Paul Stokes" userId="8b019cf4-c6d9-4bfd-b7ae-96142093d81f" providerId="ADAL" clId="{25E01AD1-BA4D-4F98-A631-9280FCDF7359}" dt="2021-06-09T11:29:50.150" v="46" actId="700"/>
          <ac:spMkLst>
            <pc:docMk/>
            <pc:sldMk cId="1032833483" sldId="293"/>
            <ac:spMk id="3" creationId="{FCD26B8F-00C5-4B29-8E39-0BFE0B9F91F2}"/>
          </ac:spMkLst>
        </pc:spChg>
        <pc:spChg chg="del">
          <ac:chgData name="Paul Stokes" userId="8b019cf4-c6d9-4bfd-b7ae-96142093d81f" providerId="ADAL" clId="{25E01AD1-BA4D-4F98-A631-9280FCDF7359}" dt="2021-06-09T11:29:50.150" v="46" actId="700"/>
          <ac:spMkLst>
            <pc:docMk/>
            <pc:sldMk cId="1032833483" sldId="293"/>
            <ac:spMk id="4" creationId="{6DA5A291-DD63-4D91-B546-1EC3B82D2D1A}"/>
          </ac:spMkLst>
        </pc:spChg>
        <pc:spChg chg="del">
          <ac:chgData name="Paul Stokes" userId="8b019cf4-c6d9-4bfd-b7ae-96142093d81f" providerId="ADAL" clId="{25E01AD1-BA4D-4F98-A631-9280FCDF7359}" dt="2021-06-09T11:29:50.150" v="46" actId="700"/>
          <ac:spMkLst>
            <pc:docMk/>
            <pc:sldMk cId="1032833483" sldId="293"/>
            <ac:spMk id="5" creationId="{8854DAAF-7C9E-4C86-8BFF-5C87349D2DB0}"/>
          </ac:spMkLst>
        </pc:spChg>
        <pc:spChg chg="del">
          <ac:chgData name="Paul Stokes" userId="8b019cf4-c6d9-4bfd-b7ae-96142093d81f" providerId="ADAL" clId="{25E01AD1-BA4D-4F98-A631-9280FCDF7359}" dt="2021-06-09T11:29:50.150" v="46" actId="700"/>
          <ac:spMkLst>
            <pc:docMk/>
            <pc:sldMk cId="1032833483" sldId="293"/>
            <ac:spMk id="6" creationId="{EB154331-3BC7-4C19-BD6A-CB9A957B63E8}"/>
          </ac:spMkLst>
        </pc:spChg>
        <pc:spChg chg="add del mod ord">
          <ac:chgData name="Paul Stokes" userId="8b019cf4-c6d9-4bfd-b7ae-96142093d81f" providerId="ADAL" clId="{25E01AD1-BA4D-4F98-A631-9280FCDF7359}" dt="2021-06-09T11:29:57.667" v="47" actId="478"/>
          <ac:spMkLst>
            <pc:docMk/>
            <pc:sldMk cId="1032833483" sldId="293"/>
            <ac:spMk id="7" creationId="{7C8B5B44-F431-40B5-9BB1-59958144B175}"/>
          </ac:spMkLst>
        </pc:spChg>
        <pc:spChg chg="add del mod ord">
          <ac:chgData name="Paul Stokes" userId="8b019cf4-c6d9-4bfd-b7ae-96142093d81f" providerId="ADAL" clId="{25E01AD1-BA4D-4F98-A631-9280FCDF7359}" dt="2021-06-09T11:30:00.186" v="48" actId="478"/>
          <ac:spMkLst>
            <pc:docMk/>
            <pc:sldMk cId="1032833483" sldId="293"/>
            <ac:spMk id="8" creationId="{BB1CC190-FA21-4A2C-9E51-EADA1DDB3ED0}"/>
          </ac:spMkLst>
        </pc:spChg>
      </pc:sldChg>
      <pc:sldChg chg="del">
        <pc:chgData name="Paul Stokes" userId="8b019cf4-c6d9-4bfd-b7ae-96142093d81f" providerId="ADAL" clId="{25E01AD1-BA4D-4F98-A631-9280FCDF7359}" dt="2021-06-09T11:21:28.199" v="42" actId="47"/>
        <pc:sldMkLst>
          <pc:docMk/>
          <pc:sldMk cId="1039217767" sldId="319"/>
        </pc:sldMkLst>
      </pc:sldChg>
      <pc:sldChg chg="del">
        <pc:chgData name="Paul Stokes" userId="8b019cf4-c6d9-4bfd-b7ae-96142093d81f" providerId="ADAL" clId="{25E01AD1-BA4D-4F98-A631-9280FCDF7359}" dt="2021-06-09T11:21:28.199" v="42" actId="47"/>
        <pc:sldMkLst>
          <pc:docMk/>
          <pc:sldMk cId="1131624001" sldId="686"/>
        </pc:sldMkLst>
      </pc:sldChg>
      <pc:sldChg chg="del">
        <pc:chgData name="Paul Stokes" userId="8b019cf4-c6d9-4bfd-b7ae-96142093d81f" providerId="ADAL" clId="{25E01AD1-BA4D-4F98-A631-9280FCDF7359}" dt="2021-06-09T11:21:28.199" v="42" actId="47"/>
        <pc:sldMkLst>
          <pc:docMk/>
          <pc:sldMk cId="695826836" sldId="687"/>
        </pc:sldMkLst>
      </pc:sldChg>
      <pc:sldChg chg="del">
        <pc:chgData name="Paul Stokes" userId="8b019cf4-c6d9-4bfd-b7ae-96142093d81f" providerId="ADAL" clId="{25E01AD1-BA4D-4F98-A631-9280FCDF7359}" dt="2021-06-09T11:21:28.199" v="42" actId="47"/>
        <pc:sldMkLst>
          <pc:docMk/>
          <pc:sldMk cId="1186588906" sldId="689"/>
        </pc:sldMkLst>
      </pc:sldChg>
      <pc:sldChg chg="del">
        <pc:chgData name="Paul Stokes" userId="8b019cf4-c6d9-4bfd-b7ae-96142093d81f" providerId="ADAL" clId="{25E01AD1-BA4D-4F98-A631-9280FCDF7359}" dt="2021-06-09T11:21:28.199" v="42" actId="47"/>
        <pc:sldMkLst>
          <pc:docMk/>
          <pc:sldMk cId="2567958345" sldId="690"/>
        </pc:sldMkLst>
      </pc:sldChg>
      <pc:sldChg chg="del">
        <pc:chgData name="Paul Stokes" userId="8b019cf4-c6d9-4bfd-b7ae-96142093d81f" providerId="ADAL" clId="{25E01AD1-BA4D-4F98-A631-9280FCDF7359}" dt="2021-06-09T11:21:28.199" v="42" actId="47"/>
        <pc:sldMkLst>
          <pc:docMk/>
          <pc:sldMk cId="1824282704" sldId="691"/>
        </pc:sldMkLst>
      </pc:sldChg>
      <pc:sldChg chg="del">
        <pc:chgData name="Paul Stokes" userId="8b019cf4-c6d9-4bfd-b7ae-96142093d81f" providerId="ADAL" clId="{25E01AD1-BA4D-4F98-A631-9280FCDF7359}" dt="2021-06-09T11:21:28.199" v="42" actId="47"/>
        <pc:sldMkLst>
          <pc:docMk/>
          <pc:sldMk cId="3535742879" sldId="692"/>
        </pc:sldMkLst>
      </pc:sldChg>
      <pc:sldChg chg="del">
        <pc:chgData name="Paul Stokes" userId="8b019cf4-c6d9-4bfd-b7ae-96142093d81f" providerId="ADAL" clId="{25E01AD1-BA4D-4F98-A631-9280FCDF7359}" dt="2021-06-09T11:21:28.199" v="42" actId="47"/>
        <pc:sldMkLst>
          <pc:docMk/>
          <pc:sldMk cId="3006599771" sldId="693"/>
        </pc:sldMkLst>
      </pc:sldChg>
      <pc:sldChg chg="del">
        <pc:chgData name="Paul Stokes" userId="8b019cf4-c6d9-4bfd-b7ae-96142093d81f" providerId="ADAL" clId="{25E01AD1-BA4D-4F98-A631-9280FCDF7359}" dt="2021-06-09T11:21:28.199" v="42" actId="47"/>
        <pc:sldMkLst>
          <pc:docMk/>
          <pc:sldMk cId="3331433565" sldId="694"/>
        </pc:sldMkLst>
      </pc:sldChg>
      <pc:sldChg chg="del">
        <pc:chgData name="Paul Stokes" userId="8b019cf4-c6d9-4bfd-b7ae-96142093d81f" providerId="ADAL" clId="{25E01AD1-BA4D-4F98-A631-9280FCDF7359}" dt="2021-06-09T11:21:28.199" v="42" actId="47"/>
        <pc:sldMkLst>
          <pc:docMk/>
          <pc:sldMk cId="2407555625" sldId="695"/>
        </pc:sldMkLst>
      </pc:sldChg>
      <pc:sldChg chg="del">
        <pc:chgData name="Paul Stokes" userId="8b019cf4-c6d9-4bfd-b7ae-96142093d81f" providerId="ADAL" clId="{25E01AD1-BA4D-4F98-A631-9280FCDF7359}" dt="2021-06-09T11:21:28.199" v="42" actId="47"/>
        <pc:sldMkLst>
          <pc:docMk/>
          <pc:sldMk cId="3757310677" sldId="696"/>
        </pc:sldMkLst>
      </pc:sldChg>
      <pc:sldChg chg="del">
        <pc:chgData name="Paul Stokes" userId="8b019cf4-c6d9-4bfd-b7ae-96142093d81f" providerId="ADAL" clId="{25E01AD1-BA4D-4F98-A631-9280FCDF7359}" dt="2021-06-09T11:21:28.199" v="42" actId="47"/>
        <pc:sldMkLst>
          <pc:docMk/>
          <pc:sldMk cId="3628508092" sldId="697"/>
        </pc:sldMkLst>
      </pc:sldChg>
      <pc:sldChg chg="del">
        <pc:chgData name="Paul Stokes" userId="8b019cf4-c6d9-4bfd-b7ae-96142093d81f" providerId="ADAL" clId="{25E01AD1-BA4D-4F98-A631-9280FCDF7359}" dt="2021-06-09T11:21:28.199" v="42" actId="47"/>
        <pc:sldMkLst>
          <pc:docMk/>
          <pc:sldMk cId="354861643" sldId="698"/>
        </pc:sldMkLst>
      </pc:sldChg>
      <pc:sldChg chg="del">
        <pc:chgData name="Paul Stokes" userId="8b019cf4-c6d9-4bfd-b7ae-96142093d81f" providerId="ADAL" clId="{25E01AD1-BA4D-4F98-A631-9280FCDF7359}" dt="2021-06-09T11:21:28.199" v="42" actId="47"/>
        <pc:sldMkLst>
          <pc:docMk/>
          <pc:sldMk cId="3285523640" sldId="699"/>
        </pc:sldMkLst>
      </pc:sldChg>
      <pc:sldChg chg="del">
        <pc:chgData name="Paul Stokes" userId="8b019cf4-c6d9-4bfd-b7ae-96142093d81f" providerId="ADAL" clId="{25E01AD1-BA4D-4F98-A631-9280FCDF7359}" dt="2021-06-09T11:21:28.199" v="42" actId="47"/>
        <pc:sldMkLst>
          <pc:docMk/>
          <pc:sldMk cId="1380421548" sldId="700"/>
        </pc:sldMkLst>
      </pc:sldChg>
      <pc:sldChg chg="del">
        <pc:chgData name="Paul Stokes" userId="8b019cf4-c6d9-4bfd-b7ae-96142093d81f" providerId="ADAL" clId="{25E01AD1-BA4D-4F98-A631-9280FCDF7359}" dt="2021-06-09T11:21:28.199" v="42" actId="47"/>
        <pc:sldMkLst>
          <pc:docMk/>
          <pc:sldMk cId="584770901" sldId="701"/>
        </pc:sldMkLst>
      </pc:sldChg>
      <pc:sldChg chg="del">
        <pc:chgData name="Paul Stokes" userId="8b019cf4-c6d9-4bfd-b7ae-96142093d81f" providerId="ADAL" clId="{25E01AD1-BA4D-4F98-A631-9280FCDF7359}" dt="2021-06-09T11:21:28.199" v="42" actId="47"/>
        <pc:sldMkLst>
          <pc:docMk/>
          <pc:sldMk cId="2136362276" sldId="703"/>
        </pc:sldMkLst>
      </pc:sldChg>
      <pc:sldChg chg="del">
        <pc:chgData name="Paul Stokes" userId="8b019cf4-c6d9-4bfd-b7ae-96142093d81f" providerId="ADAL" clId="{25E01AD1-BA4D-4F98-A631-9280FCDF7359}" dt="2021-06-09T11:21:28.199" v="42" actId="47"/>
        <pc:sldMkLst>
          <pc:docMk/>
          <pc:sldMk cId="2185052292" sldId="704"/>
        </pc:sldMkLst>
      </pc:sldChg>
      <pc:sldChg chg="del">
        <pc:chgData name="Paul Stokes" userId="8b019cf4-c6d9-4bfd-b7ae-96142093d81f" providerId="ADAL" clId="{25E01AD1-BA4D-4F98-A631-9280FCDF7359}" dt="2021-06-09T11:21:28.199" v="42" actId="47"/>
        <pc:sldMkLst>
          <pc:docMk/>
          <pc:sldMk cId="2290734555" sldId="705"/>
        </pc:sldMkLst>
      </pc:sldChg>
      <pc:sldChg chg="del">
        <pc:chgData name="Paul Stokes" userId="8b019cf4-c6d9-4bfd-b7ae-96142093d81f" providerId="ADAL" clId="{25E01AD1-BA4D-4F98-A631-9280FCDF7359}" dt="2021-06-09T11:21:28.199" v="42" actId="47"/>
        <pc:sldMkLst>
          <pc:docMk/>
          <pc:sldMk cId="394843984" sldId="706"/>
        </pc:sldMkLst>
      </pc:sldChg>
      <pc:sldChg chg="del">
        <pc:chgData name="Paul Stokes" userId="8b019cf4-c6d9-4bfd-b7ae-96142093d81f" providerId="ADAL" clId="{25E01AD1-BA4D-4F98-A631-9280FCDF7359}" dt="2021-06-09T11:21:28.199" v="42" actId="47"/>
        <pc:sldMkLst>
          <pc:docMk/>
          <pc:sldMk cId="1653135145" sldId="707"/>
        </pc:sldMkLst>
      </pc:sldChg>
      <pc:sldChg chg="del">
        <pc:chgData name="Paul Stokes" userId="8b019cf4-c6d9-4bfd-b7ae-96142093d81f" providerId="ADAL" clId="{25E01AD1-BA4D-4F98-A631-9280FCDF7359}" dt="2021-06-09T11:21:28.199" v="42" actId="47"/>
        <pc:sldMkLst>
          <pc:docMk/>
          <pc:sldMk cId="4124943074" sldId="708"/>
        </pc:sldMkLst>
      </pc:sldChg>
      <pc:sldChg chg="del">
        <pc:chgData name="Paul Stokes" userId="8b019cf4-c6d9-4bfd-b7ae-96142093d81f" providerId="ADAL" clId="{25E01AD1-BA4D-4F98-A631-9280FCDF7359}" dt="2021-06-09T11:21:28.199" v="42" actId="47"/>
        <pc:sldMkLst>
          <pc:docMk/>
          <pc:sldMk cId="3718683963" sldId="709"/>
        </pc:sldMkLst>
      </pc:sldChg>
      <pc:sldMasterChg chg="del delSldLayout">
        <pc:chgData name="Paul Stokes" userId="8b019cf4-c6d9-4bfd-b7ae-96142093d81f" providerId="ADAL" clId="{25E01AD1-BA4D-4F98-A631-9280FCDF7359}" dt="2021-06-09T11:21:28.199" v="42" actId="47"/>
        <pc:sldMasterMkLst>
          <pc:docMk/>
          <pc:sldMasterMk cId="2334269998" sldId="2147483648"/>
        </pc:sldMasterMkLst>
        <pc:sldLayoutChg chg="del">
          <pc:chgData name="Paul Stokes" userId="8b019cf4-c6d9-4bfd-b7ae-96142093d81f" providerId="ADAL" clId="{25E01AD1-BA4D-4F98-A631-9280FCDF7359}" dt="2021-06-09T11:21:28.199" v="42" actId="47"/>
          <pc:sldLayoutMkLst>
            <pc:docMk/>
            <pc:sldMasterMk cId="2334269998" sldId="2147483648"/>
            <pc:sldLayoutMk cId="2914367295" sldId="2147483649"/>
          </pc:sldLayoutMkLst>
        </pc:sldLayoutChg>
        <pc:sldLayoutChg chg="del">
          <pc:chgData name="Paul Stokes" userId="8b019cf4-c6d9-4bfd-b7ae-96142093d81f" providerId="ADAL" clId="{25E01AD1-BA4D-4F98-A631-9280FCDF7359}" dt="2021-06-09T11:21:28.199" v="42" actId="47"/>
          <pc:sldLayoutMkLst>
            <pc:docMk/>
            <pc:sldMasterMk cId="2334269998" sldId="2147483648"/>
            <pc:sldLayoutMk cId="1884333160" sldId="2147483650"/>
          </pc:sldLayoutMkLst>
        </pc:sldLayoutChg>
        <pc:sldLayoutChg chg="del">
          <pc:chgData name="Paul Stokes" userId="8b019cf4-c6d9-4bfd-b7ae-96142093d81f" providerId="ADAL" clId="{25E01AD1-BA4D-4F98-A631-9280FCDF7359}" dt="2021-06-09T11:21:28.199" v="42" actId="47"/>
          <pc:sldLayoutMkLst>
            <pc:docMk/>
            <pc:sldMasterMk cId="2334269998" sldId="2147483648"/>
            <pc:sldLayoutMk cId="2080959911" sldId="2147483651"/>
          </pc:sldLayoutMkLst>
        </pc:sldLayoutChg>
        <pc:sldLayoutChg chg="del">
          <pc:chgData name="Paul Stokes" userId="8b019cf4-c6d9-4bfd-b7ae-96142093d81f" providerId="ADAL" clId="{25E01AD1-BA4D-4F98-A631-9280FCDF7359}" dt="2021-06-09T11:21:28.199" v="42" actId="47"/>
          <pc:sldLayoutMkLst>
            <pc:docMk/>
            <pc:sldMasterMk cId="2334269998" sldId="2147483648"/>
            <pc:sldLayoutMk cId="2443353720" sldId="2147483675"/>
          </pc:sldLayoutMkLst>
        </pc:sldLayoutChg>
        <pc:sldLayoutChg chg="del">
          <pc:chgData name="Paul Stokes" userId="8b019cf4-c6d9-4bfd-b7ae-96142093d81f" providerId="ADAL" clId="{25E01AD1-BA4D-4F98-A631-9280FCDF7359}" dt="2021-06-09T11:21:28.199" v="42" actId="47"/>
          <pc:sldLayoutMkLst>
            <pc:docMk/>
            <pc:sldMasterMk cId="2334269998" sldId="2147483648"/>
            <pc:sldLayoutMk cId="1088341610" sldId="2147483680"/>
          </pc:sldLayoutMkLst>
        </pc:sldLayoutChg>
        <pc:sldLayoutChg chg="del">
          <pc:chgData name="Paul Stokes" userId="8b019cf4-c6d9-4bfd-b7ae-96142093d81f" providerId="ADAL" clId="{25E01AD1-BA4D-4F98-A631-9280FCDF7359}" dt="2021-06-09T11:21:28.199" v="42" actId="47"/>
          <pc:sldLayoutMkLst>
            <pc:docMk/>
            <pc:sldMasterMk cId="2334269998" sldId="2147483648"/>
            <pc:sldLayoutMk cId="471668211" sldId="2147483703"/>
          </pc:sldLayoutMkLst>
        </pc:sldLayoutChg>
        <pc:sldLayoutChg chg="del">
          <pc:chgData name="Paul Stokes" userId="8b019cf4-c6d9-4bfd-b7ae-96142093d81f" providerId="ADAL" clId="{25E01AD1-BA4D-4F98-A631-9280FCDF7359}" dt="2021-06-09T11:21:28.199" v="42" actId="47"/>
          <pc:sldLayoutMkLst>
            <pc:docMk/>
            <pc:sldMasterMk cId="2334269998" sldId="2147483648"/>
            <pc:sldLayoutMk cId="887697096" sldId="2147483704"/>
          </pc:sldLayoutMkLst>
        </pc:sldLayoutChg>
      </pc:sldMasterChg>
    </pc:docChg>
  </pc:docChgLst>
  <pc:docChgLst>
    <pc:chgData name="Paul Stokes" userId="8b019cf4-c6d9-4bfd-b7ae-96142093d81f" providerId="ADAL" clId="{1626EF1F-8820-4258-BDB3-E11A82F86EB9}"/>
    <pc:docChg chg="undo redo custSel addSld modSld sldOrd modMainMaster">
      <pc:chgData name="Paul Stokes" userId="8b019cf4-c6d9-4bfd-b7ae-96142093d81f" providerId="ADAL" clId="{1626EF1F-8820-4258-BDB3-E11A82F86EB9}" dt="2021-06-11T10:43:56.908" v="2054" actId="1076"/>
      <pc:docMkLst>
        <pc:docMk/>
      </pc:docMkLst>
      <pc:sldChg chg="modNotesTx">
        <pc:chgData name="Paul Stokes" userId="8b019cf4-c6d9-4bfd-b7ae-96142093d81f" providerId="ADAL" clId="{1626EF1F-8820-4258-BDB3-E11A82F86EB9}" dt="2021-06-10T07:49:47.197" v="1575" actId="20577"/>
        <pc:sldMkLst>
          <pc:docMk/>
          <pc:sldMk cId="207249464" sldId="292"/>
        </pc:sldMkLst>
      </pc:sldChg>
      <pc:sldChg chg="addSp delSp modSp mod modClrScheme chgLayout modNotesTx">
        <pc:chgData name="Paul Stokes" userId="8b019cf4-c6d9-4bfd-b7ae-96142093d81f" providerId="ADAL" clId="{1626EF1F-8820-4258-BDB3-E11A82F86EB9}" dt="2021-06-11T10:43:56.908" v="2054" actId="1076"/>
        <pc:sldMkLst>
          <pc:docMk/>
          <pc:sldMk cId="1032833483" sldId="293"/>
        </pc:sldMkLst>
        <pc:spChg chg="add mod">
          <ac:chgData name="Paul Stokes" userId="8b019cf4-c6d9-4bfd-b7ae-96142093d81f" providerId="ADAL" clId="{1626EF1F-8820-4258-BDB3-E11A82F86EB9}" dt="2021-06-09T18:23:36.538" v="1" actId="700"/>
          <ac:spMkLst>
            <pc:docMk/>
            <pc:sldMk cId="1032833483" sldId="293"/>
            <ac:spMk id="2" creationId="{E4B3EC13-2633-49EF-A321-0FACC8AA40E5}"/>
          </ac:spMkLst>
        </pc:spChg>
        <pc:spChg chg="add del mod">
          <ac:chgData name="Paul Stokes" userId="8b019cf4-c6d9-4bfd-b7ae-96142093d81f" providerId="ADAL" clId="{1626EF1F-8820-4258-BDB3-E11A82F86EB9}" dt="2021-06-09T19:08:36.625" v="539"/>
          <ac:spMkLst>
            <pc:docMk/>
            <pc:sldMk cId="1032833483" sldId="293"/>
            <ac:spMk id="3" creationId="{651CB224-8580-4A67-9085-F5785AB5D56F}"/>
          </ac:spMkLst>
        </pc:spChg>
        <pc:spChg chg="add mod">
          <ac:chgData name="Paul Stokes" userId="8b019cf4-c6d9-4bfd-b7ae-96142093d81f" providerId="ADAL" clId="{1626EF1F-8820-4258-BDB3-E11A82F86EB9}" dt="2021-06-09T18:23:36.538" v="1" actId="700"/>
          <ac:spMkLst>
            <pc:docMk/>
            <pc:sldMk cId="1032833483" sldId="293"/>
            <ac:spMk id="4" creationId="{5B19217B-86C8-40F8-9C4E-6D36088EC590}"/>
          </ac:spMkLst>
        </pc:spChg>
        <pc:spChg chg="add mod">
          <ac:chgData name="Paul Stokes" userId="8b019cf4-c6d9-4bfd-b7ae-96142093d81f" providerId="ADAL" clId="{1626EF1F-8820-4258-BDB3-E11A82F86EB9}" dt="2021-06-11T10:43:56.908" v="2054" actId="1076"/>
          <ac:spMkLst>
            <pc:docMk/>
            <pc:sldMk cId="1032833483" sldId="293"/>
            <ac:spMk id="7" creationId="{55FC9269-84A7-4387-B654-98367EA42F3E}"/>
          </ac:spMkLst>
        </pc:spChg>
        <pc:picChg chg="add mod">
          <ac:chgData name="Paul Stokes" userId="8b019cf4-c6d9-4bfd-b7ae-96142093d81f" providerId="ADAL" clId="{1626EF1F-8820-4258-BDB3-E11A82F86EB9}" dt="2021-06-09T19:09:26.285" v="546" actId="1076"/>
          <ac:picMkLst>
            <pc:docMk/>
            <pc:sldMk cId="1032833483" sldId="293"/>
            <ac:picMk id="6" creationId="{2CE232E1-D4A6-4D17-9D68-288B1160A778}"/>
          </ac:picMkLst>
        </pc:picChg>
      </pc:sldChg>
      <pc:sldChg chg="addSp delSp modSp add mod modAnim modNotesTx">
        <pc:chgData name="Paul Stokes" userId="8b019cf4-c6d9-4bfd-b7ae-96142093d81f" providerId="ADAL" clId="{1626EF1F-8820-4258-BDB3-E11A82F86EB9}" dt="2021-06-10T08:09:18.620" v="1597" actId="20577"/>
        <pc:sldMkLst>
          <pc:docMk/>
          <pc:sldMk cId="314823189" sldId="294"/>
        </pc:sldMkLst>
        <pc:spChg chg="mod modVis">
          <ac:chgData name="Paul Stokes" userId="8b019cf4-c6d9-4bfd-b7ae-96142093d81f" providerId="ADAL" clId="{1626EF1F-8820-4258-BDB3-E11A82F86EB9}" dt="2021-06-09T20:20:53.168" v="1100" actId="14429"/>
          <ac:spMkLst>
            <pc:docMk/>
            <pc:sldMk cId="314823189" sldId="294"/>
            <ac:spMk id="2" creationId="{E4B3EC13-2633-49EF-A321-0FACC8AA40E5}"/>
          </ac:spMkLst>
        </pc:spChg>
        <pc:spChg chg="del mod">
          <ac:chgData name="Paul Stokes" userId="8b019cf4-c6d9-4bfd-b7ae-96142093d81f" providerId="ADAL" clId="{1626EF1F-8820-4258-BDB3-E11A82F86EB9}" dt="2021-06-09T19:40:18.798" v="741"/>
          <ac:spMkLst>
            <pc:docMk/>
            <pc:sldMk cId="314823189" sldId="294"/>
            <ac:spMk id="3" creationId="{651CB224-8580-4A67-9085-F5785AB5D56F}"/>
          </ac:spMkLst>
        </pc:spChg>
        <pc:spChg chg="del">
          <ac:chgData name="Paul Stokes" userId="8b019cf4-c6d9-4bfd-b7ae-96142093d81f" providerId="ADAL" clId="{1626EF1F-8820-4258-BDB3-E11A82F86EB9}" dt="2021-06-09T19:42:37.875" v="757" actId="478"/>
          <ac:spMkLst>
            <pc:docMk/>
            <pc:sldMk cId="314823189" sldId="294"/>
            <ac:spMk id="4" creationId="{5B19217B-86C8-40F8-9C4E-6D36088EC590}"/>
          </ac:spMkLst>
        </pc:spChg>
        <pc:spChg chg="add mod modVis">
          <ac:chgData name="Paul Stokes" userId="8b019cf4-c6d9-4bfd-b7ae-96142093d81f" providerId="ADAL" clId="{1626EF1F-8820-4258-BDB3-E11A82F86EB9}" dt="2021-06-09T20:20:46.527" v="1095" actId="14429"/>
          <ac:spMkLst>
            <pc:docMk/>
            <pc:sldMk cId="314823189" sldId="294"/>
            <ac:spMk id="8" creationId="{8D5F0D91-61E2-477F-BE75-1E814F77C064}"/>
          </ac:spMkLst>
        </pc:spChg>
        <pc:spChg chg="add mod modVis">
          <ac:chgData name="Paul Stokes" userId="8b019cf4-c6d9-4bfd-b7ae-96142093d81f" providerId="ADAL" clId="{1626EF1F-8820-4258-BDB3-E11A82F86EB9}" dt="2021-06-09T20:20:54.244" v="1102" actId="14429"/>
          <ac:spMkLst>
            <pc:docMk/>
            <pc:sldMk cId="314823189" sldId="294"/>
            <ac:spMk id="9" creationId="{A39E2057-C6B3-42D6-AE85-2313AFB6DA75}"/>
          </ac:spMkLst>
        </pc:spChg>
        <pc:spChg chg="add mod modVis">
          <ac:chgData name="Paul Stokes" userId="8b019cf4-c6d9-4bfd-b7ae-96142093d81f" providerId="ADAL" clId="{1626EF1F-8820-4258-BDB3-E11A82F86EB9}" dt="2021-06-09T20:20:54.664" v="1103" actId="14429"/>
          <ac:spMkLst>
            <pc:docMk/>
            <pc:sldMk cId="314823189" sldId="294"/>
            <ac:spMk id="10" creationId="{EECB9851-8AFA-4C57-AE5C-394696357CDC}"/>
          </ac:spMkLst>
        </pc:spChg>
        <pc:spChg chg="add mod modVis">
          <ac:chgData name="Paul Stokes" userId="8b019cf4-c6d9-4bfd-b7ae-96142093d81f" providerId="ADAL" clId="{1626EF1F-8820-4258-BDB3-E11A82F86EB9}" dt="2021-06-09T20:20:55.144" v="1104" actId="14429"/>
          <ac:spMkLst>
            <pc:docMk/>
            <pc:sldMk cId="314823189" sldId="294"/>
            <ac:spMk id="11" creationId="{DC0527B1-5042-40AD-8698-2840B2CB9E67}"/>
          </ac:spMkLst>
        </pc:spChg>
        <pc:spChg chg="add mod modVis">
          <ac:chgData name="Paul Stokes" userId="8b019cf4-c6d9-4bfd-b7ae-96142093d81f" providerId="ADAL" clId="{1626EF1F-8820-4258-BDB3-E11A82F86EB9}" dt="2021-06-09T20:20:55.632" v="1105" actId="14429"/>
          <ac:spMkLst>
            <pc:docMk/>
            <pc:sldMk cId="314823189" sldId="294"/>
            <ac:spMk id="12" creationId="{20522253-042C-4A4D-B3C0-38B03B40D1FF}"/>
          </ac:spMkLst>
        </pc:spChg>
        <pc:spChg chg="add mod ord modVis">
          <ac:chgData name="Paul Stokes" userId="8b019cf4-c6d9-4bfd-b7ae-96142093d81f" providerId="ADAL" clId="{1626EF1F-8820-4258-BDB3-E11A82F86EB9}" dt="2021-06-09T20:20:52.681" v="1099" actId="14429"/>
          <ac:spMkLst>
            <pc:docMk/>
            <pc:sldMk cId="314823189" sldId="294"/>
            <ac:spMk id="13" creationId="{C534165C-B3D5-4A0A-B6FD-F109EFDB1835}"/>
          </ac:spMkLst>
        </pc:spChg>
        <pc:spChg chg="add mod modVis">
          <ac:chgData name="Paul Stokes" userId="8b019cf4-c6d9-4bfd-b7ae-96142093d81f" providerId="ADAL" clId="{1626EF1F-8820-4258-BDB3-E11A82F86EB9}" dt="2021-06-09T20:20:56.136" v="1106" actId="14429"/>
          <ac:spMkLst>
            <pc:docMk/>
            <pc:sldMk cId="314823189" sldId="294"/>
            <ac:spMk id="14" creationId="{DAD5FE29-92E4-4561-9573-6F005DB34DB8}"/>
          </ac:spMkLst>
        </pc:spChg>
        <pc:spChg chg="add mod modVis">
          <ac:chgData name="Paul Stokes" userId="8b019cf4-c6d9-4bfd-b7ae-96142093d81f" providerId="ADAL" clId="{1626EF1F-8820-4258-BDB3-E11A82F86EB9}" dt="2021-06-09T20:20:56.641" v="1107" actId="14429"/>
          <ac:spMkLst>
            <pc:docMk/>
            <pc:sldMk cId="314823189" sldId="294"/>
            <ac:spMk id="15" creationId="{32B66A03-088C-4D16-9CD6-1F153DF31832}"/>
          </ac:spMkLst>
        </pc:spChg>
        <pc:spChg chg="add mod modVis">
          <ac:chgData name="Paul Stokes" userId="8b019cf4-c6d9-4bfd-b7ae-96142093d81f" providerId="ADAL" clId="{1626EF1F-8820-4258-BDB3-E11A82F86EB9}" dt="2021-06-09T20:20:57.213" v="1108" actId="14429"/>
          <ac:spMkLst>
            <pc:docMk/>
            <pc:sldMk cId="314823189" sldId="294"/>
            <ac:spMk id="16" creationId="{F67D4E26-1C6C-42FF-9ADC-6390E16E2397}"/>
          </ac:spMkLst>
        </pc:spChg>
        <pc:picChg chg="add mod ord modVis">
          <ac:chgData name="Paul Stokes" userId="8b019cf4-c6d9-4bfd-b7ae-96142093d81f" providerId="ADAL" clId="{1626EF1F-8820-4258-BDB3-E11A82F86EB9}" dt="2021-06-09T20:20:52.232" v="1098" actId="14429"/>
          <ac:picMkLst>
            <pc:docMk/>
            <pc:sldMk cId="314823189" sldId="294"/>
            <ac:picMk id="6" creationId="{EA470045-70CD-46E9-BBA3-84BFF8C12A57}"/>
          </ac:picMkLst>
        </pc:picChg>
        <pc:picChg chg="add mod modVis">
          <ac:chgData name="Paul Stokes" userId="8b019cf4-c6d9-4bfd-b7ae-96142093d81f" providerId="ADAL" clId="{1626EF1F-8820-4258-BDB3-E11A82F86EB9}" dt="2021-06-09T20:20:53.664" v="1101" actId="14429"/>
          <ac:picMkLst>
            <pc:docMk/>
            <pc:sldMk cId="314823189" sldId="294"/>
            <ac:picMk id="7" creationId="{DCF627FC-D36C-45A3-9591-157D51563662}"/>
          </ac:picMkLst>
        </pc:picChg>
      </pc:sldChg>
      <pc:sldChg chg="addSp delSp modSp add mod modNotesTx">
        <pc:chgData name="Paul Stokes" userId="8b019cf4-c6d9-4bfd-b7ae-96142093d81f" providerId="ADAL" clId="{1626EF1F-8820-4258-BDB3-E11A82F86EB9}" dt="2021-06-10T08:08:24.345" v="1593" actId="20577"/>
        <pc:sldMkLst>
          <pc:docMk/>
          <pc:sldMk cId="211422687" sldId="295"/>
        </pc:sldMkLst>
        <pc:spChg chg="mod">
          <ac:chgData name="Paul Stokes" userId="8b019cf4-c6d9-4bfd-b7ae-96142093d81f" providerId="ADAL" clId="{1626EF1F-8820-4258-BDB3-E11A82F86EB9}" dt="2021-06-09T21:09:08.213" v="1283" actId="20577"/>
          <ac:spMkLst>
            <pc:docMk/>
            <pc:sldMk cId="211422687" sldId="295"/>
            <ac:spMk id="2" creationId="{E4B3EC13-2633-49EF-A321-0FACC8AA40E5}"/>
          </ac:spMkLst>
        </pc:spChg>
        <pc:spChg chg="del mod">
          <ac:chgData name="Paul Stokes" userId="8b019cf4-c6d9-4bfd-b7ae-96142093d81f" providerId="ADAL" clId="{1626EF1F-8820-4258-BDB3-E11A82F86EB9}" dt="2021-06-09T21:09:17.027" v="1285" actId="478"/>
          <ac:spMkLst>
            <pc:docMk/>
            <pc:sldMk cId="211422687" sldId="295"/>
            <ac:spMk id="3" creationId="{651CB224-8580-4A67-9085-F5785AB5D56F}"/>
          </ac:spMkLst>
        </pc:spChg>
        <pc:spChg chg="del">
          <ac:chgData name="Paul Stokes" userId="8b019cf4-c6d9-4bfd-b7ae-96142093d81f" providerId="ADAL" clId="{1626EF1F-8820-4258-BDB3-E11A82F86EB9}" dt="2021-06-09T21:09:12.876" v="1284" actId="478"/>
          <ac:spMkLst>
            <pc:docMk/>
            <pc:sldMk cId="211422687" sldId="295"/>
            <ac:spMk id="4" creationId="{5B19217B-86C8-40F8-9C4E-6D36088EC590}"/>
          </ac:spMkLst>
        </pc:spChg>
        <pc:spChg chg="add del mod">
          <ac:chgData name="Paul Stokes" userId="8b019cf4-c6d9-4bfd-b7ae-96142093d81f" providerId="ADAL" clId="{1626EF1F-8820-4258-BDB3-E11A82F86EB9}" dt="2021-06-09T20:47:03.629" v="1243" actId="478"/>
          <ac:spMkLst>
            <pc:docMk/>
            <pc:sldMk cId="211422687" sldId="295"/>
            <ac:spMk id="9" creationId="{F9E63FB1-E4A8-4003-B4CB-4CA428C7583C}"/>
          </ac:spMkLst>
        </pc:spChg>
        <pc:picChg chg="add del mod">
          <ac:chgData name="Paul Stokes" userId="8b019cf4-c6d9-4bfd-b7ae-96142093d81f" providerId="ADAL" clId="{1626EF1F-8820-4258-BDB3-E11A82F86EB9}" dt="2021-06-09T20:47:06.820" v="1244" actId="478"/>
          <ac:picMkLst>
            <pc:docMk/>
            <pc:sldMk cId="211422687" sldId="295"/>
            <ac:picMk id="6" creationId="{090ADC82-F065-41A4-BA76-F2E1E5A00209}"/>
          </ac:picMkLst>
        </pc:picChg>
        <pc:picChg chg="add mod">
          <ac:chgData name="Paul Stokes" userId="8b019cf4-c6d9-4bfd-b7ae-96142093d81f" providerId="ADAL" clId="{1626EF1F-8820-4258-BDB3-E11A82F86EB9}" dt="2021-06-09T21:09:21.621" v="1286" actId="1076"/>
          <ac:picMkLst>
            <pc:docMk/>
            <pc:sldMk cId="211422687" sldId="295"/>
            <ac:picMk id="10" creationId="{FB289BFE-CEF2-4252-A22D-9CD188DA6D9B}"/>
          </ac:picMkLst>
        </pc:picChg>
        <pc:inkChg chg="add del">
          <ac:chgData name="Paul Stokes" userId="8b019cf4-c6d9-4bfd-b7ae-96142093d81f" providerId="ADAL" clId="{1626EF1F-8820-4258-BDB3-E11A82F86EB9}" dt="2021-06-09T20:41:55.504" v="1178" actId="9405"/>
          <ac:inkMkLst>
            <pc:docMk/>
            <pc:sldMk cId="211422687" sldId="295"/>
            <ac:inkMk id="7" creationId="{4FCC047B-AB1F-4C7E-95A5-68D859DE4540}"/>
          </ac:inkMkLst>
        </pc:inkChg>
        <pc:inkChg chg="add del">
          <ac:chgData name="Paul Stokes" userId="8b019cf4-c6d9-4bfd-b7ae-96142093d81f" providerId="ADAL" clId="{1626EF1F-8820-4258-BDB3-E11A82F86EB9}" dt="2021-06-09T20:46:59.085" v="1242" actId="478"/>
          <ac:inkMkLst>
            <pc:docMk/>
            <pc:sldMk cId="211422687" sldId="295"/>
            <ac:inkMk id="8" creationId="{219119BB-0FCA-49C4-93F9-AE5B6250C083}"/>
          </ac:inkMkLst>
        </pc:inkChg>
      </pc:sldChg>
      <pc:sldChg chg="addSp delSp modSp add mod modAnim modNotesTx">
        <pc:chgData name="Paul Stokes" userId="8b019cf4-c6d9-4bfd-b7ae-96142093d81f" providerId="ADAL" clId="{1626EF1F-8820-4258-BDB3-E11A82F86EB9}" dt="2021-06-10T07:48:41.097" v="1565" actId="113"/>
        <pc:sldMkLst>
          <pc:docMk/>
          <pc:sldMk cId="556590165" sldId="296"/>
        </pc:sldMkLst>
        <pc:spChg chg="mod">
          <ac:chgData name="Paul Stokes" userId="8b019cf4-c6d9-4bfd-b7ae-96142093d81f" providerId="ADAL" clId="{1626EF1F-8820-4258-BDB3-E11A82F86EB9}" dt="2021-06-09T18:30:46.673" v="180" actId="20577"/>
          <ac:spMkLst>
            <pc:docMk/>
            <pc:sldMk cId="556590165" sldId="296"/>
            <ac:spMk id="2" creationId="{E4B3EC13-2633-49EF-A321-0FACC8AA40E5}"/>
          </ac:spMkLst>
        </pc:spChg>
        <pc:spChg chg="mod">
          <ac:chgData name="Paul Stokes" userId="8b019cf4-c6d9-4bfd-b7ae-96142093d81f" providerId="ADAL" clId="{1626EF1F-8820-4258-BDB3-E11A82F86EB9}" dt="2021-06-09T21:23:12.184" v="1308" actId="6549"/>
          <ac:spMkLst>
            <pc:docMk/>
            <pc:sldMk cId="556590165" sldId="296"/>
            <ac:spMk id="3" creationId="{651CB224-8580-4A67-9085-F5785AB5D56F}"/>
          </ac:spMkLst>
        </pc:spChg>
        <pc:spChg chg="del">
          <ac:chgData name="Paul Stokes" userId="8b019cf4-c6d9-4bfd-b7ae-96142093d81f" providerId="ADAL" clId="{1626EF1F-8820-4258-BDB3-E11A82F86EB9}" dt="2021-06-09T18:33:25.514" v="211" actId="478"/>
          <ac:spMkLst>
            <pc:docMk/>
            <pc:sldMk cId="556590165" sldId="296"/>
            <ac:spMk id="4" creationId="{5B19217B-86C8-40F8-9C4E-6D36088EC590}"/>
          </ac:spMkLst>
        </pc:spChg>
        <pc:spChg chg="add mod">
          <ac:chgData name="Paul Stokes" userId="8b019cf4-c6d9-4bfd-b7ae-96142093d81f" providerId="ADAL" clId="{1626EF1F-8820-4258-BDB3-E11A82F86EB9}" dt="2021-06-09T21:26:46.007" v="1327" actId="1076"/>
          <ac:spMkLst>
            <pc:docMk/>
            <pc:sldMk cId="556590165" sldId="296"/>
            <ac:spMk id="10" creationId="{155CDC33-AB74-4A2D-BC7D-37109BAF7500}"/>
          </ac:spMkLst>
        </pc:spChg>
        <pc:graphicFrameChg chg="add del mod">
          <ac:chgData name="Paul Stokes" userId="8b019cf4-c6d9-4bfd-b7ae-96142093d81f" providerId="ADAL" clId="{1626EF1F-8820-4258-BDB3-E11A82F86EB9}" dt="2021-06-09T21:21:18.459" v="1288"/>
          <ac:graphicFrameMkLst>
            <pc:docMk/>
            <pc:sldMk cId="556590165" sldId="296"/>
            <ac:graphicFrameMk id="7" creationId="{5AAAC754-98ED-4AF9-AB75-308A28E4F5B3}"/>
          </ac:graphicFrameMkLst>
        </pc:graphicFrameChg>
        <pc:picChg chg="add del mod">
          <ac:chgData name="Paul Stokes" userId="8b019cf4-c6d9-4bfd-b7ae-96142093d81f" providerId="ADAL" clId="{1626EF1F-8820-4258-BDB3-E11A82F86EB9}" dt="2021-06-09T21:07:45.651" v="1265" actId="21"/>
          <ac:picMkLst>
            <pc:docMk/>
            <pc:sldMk cId="556590165" sldId="296"/>
            <ac:picMk id="6" creationId="{310D4447-4C47-4934-B5CE-ACDC5EAA2A0C}"/>
          </ac:picMkLst>
        </pc:picChg>
        <pc:picChg chg="add mod">
          <ac:chgData name="Paul Stokes" userId="8b019cf4-c6d9-4bfd-b7ae-96142093d81f" providerId="ADAL" clId="{1626EF1F-8820-4258-BDB3-E11A82F86EB9}" dt="2021-06-09T21:23:31.228" v="1311" actId="1076"/>
          <ac:picMkLst>
            <pc:docMk/>
            <pc:sldMk cId="556590165" sldId="296"/>
            <ac:picMk id="9" creationId="{23C95FB9-94C8-4301-B555-B502E8BD4B1C}"/>
          </ac:picMkLst>
        </pc:picChg>
      </pc:sldChg>
      <pc:sldChg chg="delSp modSp add mod ord modNotesTx">
        <pc:chgData name="Paul Stokes" userId="8b019cf4-c6d9-4bfd-b7ae-96142093d81f" providerId="ADAL" clId="{1626EF1F-8820-4258-BDB3-E11A82F86EB9}" dt="2021-06-09T18:51:54.175" v="278" actId="255"/>
        <pc:sldMkLst>
          <pc:docMk/>
          <pc:sldMk cId="2792856431" sldId="297"/>
        </pc:sldMkLst>
        <pc:spChg chg="mod">
          <ac:chgData name="Paul Stokes" userId="8b019cf4-c6d9-4bfd-b7ae-96142093d81f" providerId="ADAL" clId="{1626EF1F-8820-4258-BDB3-E11A82F86EB9}" dt="2021-06-09T18:51:54.175" v="278" actId="255"/>
          <ac:spMkLst>
            <pc:docMk/>
            <pc:sldMk cId="2792856431" sldId="297"/>
            <ac:spMk id="3" creationId="{651CB224-8580-4A67-9085-F5785AB5D56F}"/>
          </ac:spMkLst>
        </pc:spChg>
        <pc:spChg chg="del">
          <ac:chgData name="Paul Stokes" userId="8b019cf4-c6d9-4bfd-b7ae-96142093d81f" providerId="ADAL" clId="{1626EF1F-8820-4258-BDB3-E11A82F86EB9}" dt="2021-06-09T18:44:16.542" v="234" actId="478"/>
          <ac:spMkLst>
            <pc:docMk/>
            <pc:sldMk cId="2792856431" sldId="297"/>
            <ac:spMk id="4" creationId="{5B19217B-86C8-40F8-9C4E-6D36088EC590}"/>
          </ac:spMkLst>
        </pc:spChg>
      </pc:sldChg>
      <pc:sldChg chg="modSp add mod modNotesTx">
        <pc:chgData name="Paul Stokes" userId="8b019cf4-c6d9-4bfd-b7ae-96142093d81f" providerId="ADAL" clId="{1626EF1F-8820-4258-BDB3-E11A82F86EB9}" dt="2021-06-09T18:52:28.944" v="306" actId="6549"/>
        <pc:sldMkLst>
          <pc:docMk/>
          <pc:sldMk cId="1591583636" sldId="298"/>
        </pc:sldMkLst>
        <pc:spChg chg="mod">
          <ac:chgData name="Paul Stokes" userId="8b019cf4-c6d9-4bfd-b7ae-96142093d81f" providerId="ADAL" clId="{1626EF1F-8820-4258-BDB3-E11A82F86EB9}" dt="2021-06-09T18:51:41.634" v="277" actId="14100"/>
          <ac:spMkLst>
            <pc:docMk/>
            <pc:sldMk cId="1591583636" sldId="298"/>
            <ac:spMk id="3" creationId="{651CB224-8580-4A67-9085-F5785AB5D56F}"/>
          </ac:spMkLst>
        </pc:spChg>
      </pc:sldChg>
      <pc:sldChg chg="addSp modSp add mod ord modNotesTx">
        <pc:chgData name="Paul Stokes" userId="8b019cf4-c6d9-4bfd-b7ae-96142093d81f" providerId="ADAL" clId="{1626EF1F-8820-4258-BDB3-E11A82F86EB9}" dt="2021-06-10T08:37:10.345" v="1699" actId="20577"/>
        <pc:sldMkLst>
          <pc:docMk/>
          <pc:sldMk cId="2220978181" sldId="299"/>
        </pc:sldMkLst>
        <pc:spChg chg="mod">
          <ac:chgData name="Paul Stokes" userId="8b019cf4-c6d9-4bfd-b7ae-96142093d81f" providerId="ADAL" clId="{1626EF1F-8820-4258-BDB3-E11A82F86EB9}" dt="2021-06-09T19:47:57.160" v="845" actId="207"/>
          <ac:spMkLst>
            <pc:docMk/>
            <pc:sldMk cId="2220978181" sldId="299"/>
            <ac:spMk id="2" creationId="{E4B3EC13-2633-49EF-A321-0FACC8AA40E5}"/>
          </ac:spMkLst>
        </pc:spChg>
        <pc:spChg chg="mod">
          <ac:chgData name="Paul Stokes" userId="8b019cf4-c6d9-4bfd-b7ae-96142093d81f" providerId="ADAL" clId="{1626EF1F-8820-4258-BDB3-E11A82F86EB9}" dt="2021-06-09T19:48:02.535" v="846" actId="207"/>
          <ac:spMkLst>
            <pc:docMk/>
            <pc:sldMk cId="2220978181" sldId="299"/>
            <ac:spMk id="3" creationId="{651CB224-8580-4A67-9085-F5785AB5D56F}"/>
          </ac:spMkLst>
        </pc:spChg>
        <pc:picChg chg="add mod ord modCrop">
          <ac:chgData name="Paul Stokes" userId="8b019cf4-c6d9-4bfd-b7ae-96142093d81f" providerId="ADAL" clId="{1626EF1F-8820-4258-BDB3-E11A82F86EB9}" dt="2021-06-09T19:49:15.975" v="853" actId="732"/>
          <ac:picMkLst>
            <pc:docMk/>
            <pc:sldMk cId="2220978181" sldId="299"/>
            <ac:picMk id="6" creationId="{CC0E7DE2-477B-413F-8878-5A5A123F2981}"/>
          </ac:picMkLst>
        </pc:picChg>
        <pc:picChg chg="add mod">
          <ac:chgData name="Paul Stokes" userId="8b019cf4-c6d9-4bfd-b7ae-96142093d81f" providerId="ADAL" clId="{1626EF1F-8820-4258-BDB3-E11A82F86EB9}" dt="2021-06-09T19:49:47.286" v="854"/>
          <ac:picMkLst>
            <pc:docMk/>
            <pc:sldMk cId="2220978181" sldId="299"/>
            <ac:picMk id="7" creationId="{AA17A3EF-FB17-4738-9987-990DBABD4C93}"/>
          </ac:picMkLst>
        </pc:picChg>
      </pc:sldChg>
      <pc:sldChg chg="addSp delSp modSp new mod modClrScheme chgLayout modNotesTx">
        <pc:chgData name="Paul Stokes" userId="8b019cf4-c6d9-4bfd-b7ae-96142093d81f" providerId="ADAL" clId="{1626EF1F-8820-4258-BDB3-E11A82F86EB9}" dt="2021-06-10T15:19:54.306" v="1711" actId="404"/>
        <pc:sldMkLst>
          <pc:docMk/>
          <pc:sldMk cId="1052546448" sldId="300"/>
        </pc:sldMkLst>
        <pc:spChg chg="del">
          <ac:chgData name="Paul Stokes" userId="8b019cf4-c6d9-4bfd-b7ae-96142093d81f" providerId="ADAL" clId="{1626EF1F-8820-4258-BDB3-E11A82F86EB9}" dt="2021-06-09T18:57:49.093" v="472" actId="700"/>
          <ac:spMkLst>
            <pc:docMk/>
            <pc:sldMk cId="1052546448" sldId="300"/>
            <ac:spMk id="2" creationId="{DC1DCB8D-7350-40A1-87B3-0643F302A8AD}"/>
          </ac:spMkLst>
        </pc:spChg>
        <pc:spChg chg="del mod ord">
          <ac:chgData name="Paul Stokes" userId="8b019cf4-c6d9-4bfd-b7ae-96142093d81f" providerId="ADAL" clId="{1626EF1F-8820-4258-BDB3-E11A82F86EB9}" dt="2021-06-09T18:57:49.093" v="472" actId="700"/>
          <ac:spMkLst>
            <pc:docMk/>
            <pc:sldMk cId="1052546448" sldId="300"/>
            <ac:spMk id="3" creationId="{1902C969-D1B7-488E-9222-37420053F987}"/>
          </ac:spMkLst>
        </pc:spChg>
        <pc:spChg chg="del mod ord">
          <ac:chgData name="Paul Stokes" userId="8b019cf4-c6d9-4bfd-b7ae-96142093d81f" providerId="ADAL" clId="{1626EF1F-8820-4258-BDB3-E11A82F86EB9}" dt="2021-06-09T18:57:49.093" v="472" actId="700"/>
          <ac:spMkLst>
            <pc:docMk/>
            <pc:sldMk cId="1052546448" sldId="300"/>
            <ac:spMk id="4" creationId="{531296E4-6621-4560-A91D-9B67E7F8D502}"/>
          </ac:spMkLst>
        </pc:spChg>
        <pc:spChg chg="add mod ord">
          <ac:chgData name="Paul Stokes" userId="8b019cf4-c6d9-4bfd-b7ae-96142093d81f" providerId="ADAL" clId="{1626EF1F-8820-4258-BDB3-E11A82F86EB9}" dt="2021-06-09T18:57:56.562" v="483" actId="20577"/>
          <ac:spMkLst>
            <pc:docMk/>
            <pc:sldMk cId="1052546448" sldId="300"/>
            <ac:spMk id="5" creationId="{0CB95027-7B81-4CE7-9461-D6A95AB22F71}"/>
          </ac:spMkLst>
        </pc:spChg>
        <pc:spChg chg="add mod ord">
          <ac:chgData name="Paul Stokes" userId="8b019cf4-c6d9-4bfd-b7ae-96142093d81f" providerId="ADAL" clId="{1626EF1F-8820-4258-BDB3-E11A82F86EB9}" dt="2021-06-10T15:19:54.306" v="1711" actId="404"/>
          <ac:spMkLst>
            <pc:docMk/>
            <pc:sldMk cId="1052546448" sldId="300"/>
            <ac:spMk id="6" creationId="{13079A10-D07A-4F4D-9DC4-85AE6A4A02F7}"/>
          </ac:spMkLst>
        </pc:spChg>
        <pc:spChg chg="add mod ord">
          <ac:chgData name="Paul Stokes" userId="8b019cf4-c6d9-4bfd-b7ae-96142093d81f" providerId="ADAL" clId="{1626EF1F-8820-4258-BDB3-E11A82F86EB9}" dt="2021-06-09T18:57:49.093" v="472" actId="700"/>
          <ac:spMkLst>
            <pc:docMk/>
            <pc:sldMk cId="1052546448" sldId="300"/>
            <ac:spMk id="7" creationId="{F71E884C-EBFA-4106-BD2E-57C1E556DC5B}"/>
          </ac:spMkLst>
        </pc:spChg>
        <pc:spChg chg="add mod ord">
          <ac:chgData name="Paul Stokes" userId="8b019cf4-c6d9-4bfd-b7ae-96142093d81f" providerId="ADAL" clId="{1626EF1F-8820-4258-BDB3-E11A82F86EB9}" dt="2021-06-09T18:59:58.060" v="510"/>
          <ac:spMkLst>
            <pc:docMk/>
            <pc:sldMk cId="1052546448" sldId="300"/>
            <ac:spMk id="8" creationId="{96B5E054-F394-4C79-AA0F-EFDAB36235B5}"/>
          </ac:spMkLst>
        </pc:spChg>
        <pc:spChg chg="add del mod ord">
          <ac:chgData name="Paul Stokes" userId="8b019cf4-c6d9-4bfd-b7ae-96142093d81f" providerId="ADAL" clId="{1626EF1F-8820-4258-BDB3-E11A82F86EB9}" dt="2021-06-09T19:01:04.481" v="523" actId="478"/>
          <ac:spMkLst>
            <pc:docMk/>
            <pc:sldMk cId="1052546448" sldId="300"/>
            <ac:spMk id="9" creationId="{4AF3FD1E-1C90-44B8-8945-F38632AFAF31}"/>
          </ac:spMkLst>
        </pc:spChg>
      </pc:sldChg>
      <pc:sldChg chg="addSp delSp modSp add mod modNotesTx">
        <pc:chgData name="Paul Stokes" userId="8b019cf4-c6d9-4bfd-b7ae-96142093d81f" providerId="ADAL" clId="{1626EF1F-8820-4258-BDB3-E11A82F86EB9}" dt="2021-06-09T21:06:20.579" v="1264" actId="20577"/>
        <pc:sldMkLst>
          <pc:docMk/>
          <pc:sldMk cId="1465967425" sldId="301"/>
        </pc:sldMkLst>
        <pc:spChg chg="mod ord">
          <ac:chgData name="Paul Stokes" userId="8b019cf4-c6d9-4bfd-b7ae-96142093d81f" providerId="ADAL" clId="{1626EF1F-8820-4258-BDB3-E11A82F86EB9}" dt="2021-06-09T19:21:55.471" v="615" actId="6549"/>
          <ac:spMkLst>
            <pc:docMk/>
            <pc:sldMk cId="1465967425" sldId="301"/>
            <ac:spMk id="2" creationId="{E4B3EC13-2633-49EF-A321-0FACC8AA40E5}"/>
          </ac:spMkLst>
        </pc:spChg>
        <pc:spChg chg="add mod">
          <ac:chgData name="Paul Stokes" userId="8b019cf4-c6d9-4bfd-b7ae-96142093d81f" providerId="ADAL" clId="{1626EF1F-8820-4258-BDB3-E11A82F86EB9}" dt="2021-06-09T19:13:43.013" v="558" actId="478"/>
          <ac:spMkLst>
            <pc:docMk/>
            <pc:sldMk cId="1465967425" sldId="301"/>
            <ac:spMk id="5" creationId="{993051CD-54CE-4407-A978-663B8AED6890}"/>
          </ac:spMkLst>
        </pc:spChg>
        <pc:spChg chg="add mod">
          <ac:chgData name="Paul Stokes" userId="8b019cf4-c6d9-4bfd-b7ae-96142093d81f" providerId="ADAL" clId="{1626EF1F-8820-4258-BDB3-E11A82F86EB9}" dt="2021-06-09T19:23:09.219" v="628" actId="404"/>
          <ac:spMkLst>
            <pc:docMk/>
            <pc:sldMk cId="1465967425" sldId="301"/>
            <ac:spMk id="9" creationId="{7B186896-B8E1-408B-9467-B3EABCC57E5B}"/>
          </ac:spMkLst>
        </pc:spChg>
        <pc:picChg chg="del">
          <ac:chgData name="Paul Stokes" userId="8b019cf4-c6d9-4bfd-b7ae-96142093d81f" providerId="ADAL" clId="{1626EF1F-8820-4258-BDB3-E11A82F86EB9}" dt="2021-06-09T19:13:43.013" v="558" actId="478"/>
          <ac:picMkLst>
            <pc:docMk/>
            <pc:sldMk cId="1465967425" sldId="301"/>
            <ac:picMk id="6" creationId="{2CE232E1-D4A6-4D17-9D68-288B1160A778}"/>
          </ac:picMkLst>
        </pc:picChg>
        <pc:picChg chg="add mod">
          <ac:chgData name="Paul Stokes" userId="8b019cf4-c6d9-4bfd-b7ae-96142093d81f" providerId="ADAL" clId="{1626EF1F-8820-4258-BDB3-E11A82F86EB9}" dt="2021-06-09T19:20:30.271" v="570" actId="1076"/>
          <ac:picMkLst>
            <pc:docMk/>
            <pc:sldMk cId="1465967425" sldId="301"/>
            <ac:picMk id="8" creationId="{B139A91C-C698-40CC-998B-1E57DF227F29}"/>
          </ac:picMkLst>
        </pc:picChg>
        <pc:picChg chg="add mod">
          <ac:chgData name="Paul Stokes" userId="8b019cf4-c6d9-4bfd-b7ae-96142093d81f" providerId="ADAL" clId="{1626EF1F-8820-4258-BDB3-E11A82F86EB9}" dt="2021-06-09T19:20:39.440" v="572" actId="166"/>
          <ac:picMkLst>
            <pc:docMk/>
            <pc:sldMk cId="1465967425" sldId="301"/>
            <ac:picMk id="1026" creationId="{F76885C5-15F9-4CBE-9315-DB59E92590D3}"/>
          </ac:picMkLst>
        </pc:picChg>
      </pc:sldChg>
      <pc:sldChg chg="addSp delSp modSp add mod modNotesTx">
        <pc:chgData name="Paul Stokes" userId="8b019cf4-c6d9-4bfd-b7ae-96142093d81f" providerId="ADAL" clId="{1626EF1F-8820-4258-BDB3-E11A82F86EB9}" dt="2021-06-09T19:32:22.707" v="697"/>
        <pc:sldMkLst>
          <pc:docMk/>
          <pc:sldMk cId="426064556" sldId="302"/>
        </pc:sldMkLst>
        <pc:spChg chg="mod">
          <ac:chgData name="Paul Stokes" userId="8b019cf4-c6d9-4bfd-b7ae-96142093d81f" providerId="ADAL" clId="{1626EF1F-8820-4258-BDB3-E11A82F86EB9}" dt="2021-06-09T19:28:56.136" v="663" actId="20577"/>
          <ac:spMkLst>
            <pc:docMk/>
            <pc:sldMk cId="426064556" sldId="302"/>
            <ac:spMk id="2" creationId="{E4B3EC13-2633-49EF-A321-0FACC8AA40E5}"/>
          </ac:spMkLst>
        </pc:spChg>
        <pc:spChg chg="del mod">
          <ac:chgData name="Paul Stokes" userId="8b019cf4-c6d9-4bfd-b7ae-96142093d81f" providerId="ADAL" clId="{1626EF1F-8820-4258-BDB3-E11A82F86EB9}" dt="2021-06-09T19:28:59.798" v="664" actId="22"/>
          <ac:spMkLst>
            <pc:docMk/>
            <pc:sldMk cId="426064556" sldId="302"/>
            <ac:spMk id="3" creationId="{651CB224-8580-4A67-9085-F5785AB5D56F}"/>
          </ac:spMkLst>
        </pc:spChg>
        <pc:spChg chg="mod">
          <ac:chgData name="Paul Stokes" userId="8b019cf4-c6d9-4bfd-b7ae-96142093d81f" providerId="ADAL" clId="{1626EF1F-8820-4258-BDB3-E11A82F86EB9}" dt="2021-06-09T19:32:22.707" v="697"/>
          <ac:spMkLst>
            <pc:docMk/>
            <pc:sldMk cId="426064556" sldId="302"/>
            <ac:spMk id="4" creationId="{5B19217B-86C8-40F8-9C4E-6D36088EC590}"/>
          </ac:spMkLst>
        </pc:spChg>
        <pc:spChg chg="add del">
          <ac:chgData name="Paul Stokes" userId="8b019cf4-c6d9-4bfd-b7ae-96142093d81f" providerId="ADAL" clId="{1626EF1F-8820-4258-BDB3-E11A82F86EB9}" dt="2021-06-09T19:31:09.552" v="687"/>
          <ac:spMkLst>
            <pc:docMk/>
            <pc:sldMk cId="426064556" sldId="302"/>
            <ac:spMk id="7" creationId="{EDD6A228-ABDF-49BB-8604-5CC74D16F8D3}"/>
          </ac:spMkLst>
        </pc:spChg>
        <pc:spChg chg="add del">
          <ac:chgData name="Paul Stokes" userId="8b019cf4-c6d9-4bfd-b7ae-96142093d81f" providerId="ADAL" clId="{1626EF1F-8820-4258-BDB3-E11A82F86EB9}" dt="2021-06-09T19:32:22.694" v="695"/>
          <ac:spMkLst>
            <pc:docMk/>
            <pc:sldMk cId="426064556" sldId="302"/>
            <ac:spMk id="8" creationId="{FCF0E796-2728-4957-8E2E-F74BAE7D4E1A}"/>
          </ac:spMkLst>
        </pc:spChg>
        <pc:picChg chg="add mod ord">
          <ac:chgData name="Paul Stokes" userId="8b019cf4-c6d9-4bfd-b7ae-96142093d81f" providerId="ADAL" clId="{1626EF1F-8820-4258-BDB3-E11A82F86EB9}" dt="2021-06-09T19:31:21.587" v="690" actId="14100"/>
          <ac:picMkLst>
            <pc:docMk/>
            <pc:sldMk cId="426064556" sldId="302"/>
            <ac:picMk id="6" creationId="{9A45CE15-87A1-4115-BD57-31B72D9F3AE9}"/>
          </ac:picMkLst>
        </pc:picChg>
        <pc:picChg chg="add del">
          <ac:chgData name="Paul Stokes" userId="8b019cf4-c6d9-4bfd-b7ae-96142093d81f" providerId="ADAL" clId="{1626EF1F-8820-4258-BDB3-E11A82F86EB9}" dt="2021-06-09T19:31:09.552" v="687"/>
          <ac:picMkLst>
            <pc:docMk/>
            <pc:sldMk cId="426064556" sldId="302"/>
            <ac:picMk id="2050" creationId="{DF5C2877-0038-4B92-B054-839828BE6293}"/>
          </ac:picMkLst>
        </pc:picChg>
      </pc:sldChg>
      <pc:sldChg chg="addSp modSp add mod modNotesTx">
        <pc:chgData name="Paul Stokes" userId="8b019cf4-c6d9-4bfd-b7ae-96142093d81f" providerId="ADAL" clId="{1626EF1F-8820-4258-BDB3-E11A82F86EB9}" dt="2021-06-10T08:21:05.191" v="1643" actId="20577"/>
        <pc:sldMkLst>
          <pc:docMk/>
          <pc:sldMk cId="186867801" sldId="303"/>
        </pc:sldMkLst>
        <pc:spChg chg="mod">
          <ac:chgData name="Paul Stokes" userId="8b019cf4-c6d9-4bfd-b7ae-96142093d81f" providerId="ADAL" clId="{1626EF1F-8820-4258-BDB3-E11A82F86EB9}" dt="2021-06-09T19:37:21.714" v="737" actId="207"/>
          <ac:spMkLst>
            <pc:docMk/>
            <pc:sldMk cId="186867801" sldId="303"/>
            <ac:spMk id="2" creationId="{E4B3EC13-2633-49EF-A321-0FACC8AA40E5}"/>
          </ac:spMkLst>
        </pc:spChg>
        <pc:spChg chg="mod">
          <ac:chgData name="Paul Stokes" userId="8b019cf4-c6d9-4bfd-b7ae-96142093d81f" providerId="ADAL" clId="{1626EF1F-8820-4258-BDB3-E11A82F86EB9}" dt="2021-06-09T19:37:44.689" v="740" actId="403"/>
          <ac:spMkLst>
            <pc:docMk/>
            <pc:sldMk cId="186867801" sldId="303"/>
            <ac:spMk id="3" creationId="{651CB224-8580-4A67-9085-F5785AB5D56F}"/>
          </ac:spMkLst>
        </pc:spChg>
        <pc:spChg chg="mod">
          <ac:chgData name="Paul Stokes" userId="8b019cf4-c6d9-4bfd-b7ae-96142093d81f" providerId="ADAL" clId="{1626EF1F-8820-4258-BDB3-E11A82F86EB9}" dt="2021-06-09T19:37:24.917" v="738" actId="207"/>
          <ac:spMkLst>
            <pc:docMk/>
            <pc:sldMk cId="186867801" sldId="303"/>
            <ac:spMk id="4" creationId="{5B19217B-86C8-40F8-9C4E-6D36088EC590}"/>
          </ac:spMkLst>
        </pc:spChg>
        <pc:picChg chg="add mod ord">
          <ac:chgData name="Paul Stokes" userId="8b019cf4-c6d9-4bfd-b7ae-96142093d81f" providerId="ADAL" clId="{1626EF1F-8820-4258-BDB3-E11A82F86EB9}" dt="2021-06-09T19:37:06.328" v="736" actId="167"/>
          <ac:picMkLst>
            <pc:docMk/>
            <pc:sldMk cId="186867801" sldId="303"/>
            <ac:picMk id="6" creationId="{87C069F9-D76E-4C72-8B42-6B966018C7BE}"/>
          </ac:picMkLst>
        </pc:picChg>
        <pc:picChg chg="add mod">
          <ac:chgData name="Paul Stokes" userId="8b019cf4-c6d9-4bfd-b7ae-96142093d81f" providerId="ADAL" clId="{1626EF1F-8820-4258-BDB3-E11A82F86EB9}" dt="2021-06-09T19:49:52.007" v="855"/>
          <ac:picMkLst>
            <pc:docMk/>
            <pc:sldMk cId="186867801" sldId="303"/>
            <ac:picMk id="7" creationId="{EAC5E86D-88B5-4246-8D57-BC8824373A4E}"/>
          </ac:picMkLst>
        </pc:picChg>
      </pc:sldChg>
      <pc:sldChg chg="addSp modSp add mod modNotesTx">
        <pc:chgData name="Paul Stokes" userId="8b019cf4-c6d9-4bfd-b7ae-96142093d81f" providerId="ADAL" clId="{1626EF1F-8820-4258-BDB3-E11A82F86EB9}" dt="2021-06-11T10:43:04.350" v="2043" actId="404"/>
        <pc:sldMkLst>
          <pc:docMk/>
          <pc:sldMk cId="206834973" sldId="304"/>
        </pc:sldMkLst>
        <pc:spChg chg="add mod">
          <ac:chgData name="Paul Stokes" userId="8b019cf4-c6d9-4bfd-b7ae-96142093d81f" providerId="ADAL" clId="{1626EF1F-8820-4258-BDB3-E11A82F86EB9}" dt="2021-06-11T10:43:04.350" v="2043" actId="404"/>
          <ac:spMkLst>
            <pc:docMk/>
            <pc:sldMk cId="206834973" sldId="304"/>
            <ac:spMk id="5" creationId="{F1DD99EA-DAF7-4AE4-87E8-A535FA893CCF}"/>
          </ac:spMkLst>
        </pc:spChg>
      </pc:sldChg>
      <pc:sldChg chg="addSp delSp modSp new mod modClrScheme chgLayout">
        <pc:chgData name="Paul Stokes" userId="8b019cf4-c6d9-4bfd-b7ae-96142093d81f" providerId="ADAL" clId="{1626EF1F-8820-4258-BDB3-E11A82F86EB9}" dt="2021-06-11T10:43:29.475" v="2044" actId="21"/>
        <pc:sldMkLst>
          <pc:docMk/>
          <pc:sldMk cId="1679381344" sldId="305"/>
        </pc:sldMkLst>
        <pc:spChg chg="del mod ord">
          <ac:chgData name="Paul Stokes" userId="8b019cf4-c6d9-4bfd-b7ae-96142093d81f" providerId="ADAL" clId="{1626EF1F-8820-4258-BDB3-E11A82F86EB9}" dt="2021-06-10T19:40:23.260" v="1713" actId="700"/>
          <ac:spMkLst>
            <pc:docMk/>
            <pc:sldMk cId="1679381344" sldId="305"/>
            <ac:spMk id="2" creationId="{9253190F-71EE-4825-99C9-43D7A284D5FD}"/>
          </ac:spMkLst>
        </pc:spChg>
        <pc:spChg chg="del">
          <ac:chgData name="Paul Stokes" userId="8b019cf4-c6d9-4bfd-b7ae-96142093d81f" providerId="ADAL" clId="{1626EF1F-8820-4258-BDB3-E11A82F86EB9}" dt="2021-06-10T19:40:23.260" v="1713" actId="700"/>
          <ac:spMkLst>
            <pc:docMk/>
            <pc:sldMk cId="1679381344" sldId="305"/>
            <ac:spMk id="3" creationId="{37DB35C7-0B88-4EEC-A9DE-9DE0552CEEBA}"/>
          </ac:spMkLst>
        </pc:spChg>
        <pc:spChg chg="del">
          <ac:chgData name="Paul Stokes" userId="8b019cf4-c6d9-4bfd-b7ae-96142093d81f" providerId="ADAL" clId="{1626EF1F-8820-4258-BDB3-E11A82F86EB9}" dt="2021-06-10T19:40:23.260" v="1713" actId="700"/>
          <ac:spMkLst>
            <pc:docMk/>
            <pc:sldMk cId="1679381344" sldId="305"/>
            <ac:spMk id="4" creationId="{F8C01F56-AEF1-4C59-A697-9197FD2497DF}"/>
          </ac:spMkLst>
        </pc:spChg>
        <pc:spChg chg="del">
          <ac:chgData name="Paul Stokes" userId="8b019cf4-c6d9-4bfd-b7ae-96142093d81f" providerId="ADAL" clId="{1626EF1F-8820-4258-BDB3-E11A82F86EB9}" dt="2021-06-10T19:40:23.260" v="1713" actId="700"/>
          <ac:spMkLst>
            <pc:docMk/>
            <pc:sldMk cId="1679381344" sldId="305"/>
            <ac:spMk id="5" creationId="{84A34295-DD45-4994-A305-A39C2E7DCC5F}"/>
          </ac:spMkLst>
        </pc:spChg>
        <pc:spChg chg="del">
          <ac:chgData name="Paul Stokes" userId="8b019cf4-c6d9-4bfd-b7ae-96142093d81f" providerId="ADAL" clId="{1626EF1F-8820-4258-BDB3-E11A82F86EB9}" dt="2021-06-10T19:40:23.260" v="1713" actId="700"/>
          <ac:spMkLst>
            <pc:docMk/>
            <pc:sldMk cId="1679381344" sldId="305"/>
            <ac:spMk id="6" creationId="{4EC1EF08-5D97-4770-86A8-98D539247B6F}"/>
          </ac:spMkLst>
        </pc:spChg>
        <pc:spChg chg="add del mod ord">
          <ac:chgData name="Paul Stokes" userId="8b019cf4-c6d9-4bfd-b7ae-96142093d81f" providerId="ADAL" clId="{1626EF1F-8820-4258-BDB3-E11A82F86EB9}" dt="2021-06-10T19:40:29.925" v="1714" actId="478"/>
          <ac:spMkLst>
            <pc:docMk/>
            <pc:sldMk cId="1679381344" sldId="305"/>
            <ac:spMk id="7" creationId="{C483CBF0-E84A-446D-A6A4-6D13AFD7DE8C}"/>
          </ac:spMkLst>
        </pc:spChg>
        <pc:spChg chg="add mod ord">
          <ac:chgData name="Paul Stokes" userId="8b019cf4-c6d9-4bfd-b7ae-96142093d81f" providerId="ADAL" clId="{1626EF1F-8820-4258-BDB3-E11A82F86EB9}" dt="2021-06-11T10:43:29.475" v="2044" actId="21"/>
          <ac:spMkLst>
            <pc:docMk/>
            <pc:sldMk cId="1679381344" sldId="305"/>
            <ac:spMk id="8" creationId="{47FAA0C1-F5DF-4891-8C13-34020AB7B06C}"/>
          </ac:spMkLst>
        </pc:spChg>
      </pc:sldChg>
      <pc:sldMasterChg chg="modSldLayout">
        <pc:chgData name="Paul Stokes" userId="8b019cf4-c6d9-4bfd-b7ae-96142093d81f" providerId="ADAL" clId="{1626EF1F-8820-4258-BDB3-E11A82F86EB9}" dt="2021-06-09T19:00:27.441" v="522" actId="20577"/>
        <pc:sldMasterMkLst>
          <pc:docMk/>
          <pc:sldMasterMk cId="2324101128" sldId="2147483686"/>
        </pc:sldMasterMkLst>
        <pc:sldLayoutChg chg="modSp mod">
          <pc:chgData name="Paul Stokes" userId="8b019cf4-c6d9-4bfd-b7ae-96142093d81f" providerId="ADAL" clId="{1626EF1F-8820-4258-BDB3-E11A82F86EB9}" dt="2021-06-09T19:00:27.441" v="522" actId="20577"/>
          <pc:sldLayoutMkLst>
            <pc:docMk/>
            <pc:sldMasterMk cId="2324101128" sldId="2147483686"/>
            <pc:sldLayoutMk cId="3414794933" sldId="2147483689"/>
          </pc:sldLayoutMkLst>
          <pc:spChg chg="mod">
            <ac:chgData name="Paul Stokes" userId="8b019cf4-c6d9-4bfd-b7ae-96142093d81f" providerId="ADAL" clId="{1626EF1F-8820-4258-BDB3-E11A82F86EB9}" dt="2021-06-09T19:00:27.441" v="522" actId="20577"/>
            <ac:spMkLst>
              <pc:docMk/>
              <pc:sldMasterMk cId="2324101128" sldId="2147483686"/>
              <pc:sldLayoutMk cId="3414794933" sldId="2147483689"/>
              <ac:spMk id="23" creationId="{8A582BB2-CAF7-4EC8-851F-180E70D5FB8B}"/>
            </ac:spMkLst>
          </pc:spChg>
        </pc:sldLayoutChg>
      </pc:sldMasterChg>
      <pc:sldMasterChg chg="modSp mod modSldLayout">
        <pc:chgData name="Paul Stokes" userId="8b019cf4-c6d9-4bfd-b7ae-96142093d81f" providerId="ADAL" clId="{1626EF1F-8820-4258-BDB3-E11A82F86EB9}" dt="2021-06-09T18:25:30.674" v="10" actId="207"/>
        <pc:sldMasterMkLst>
          <pc:docMk/>
          <pc:sldMasterMk cId="2506580773" sldId="2147483713"/>
        </pc:sldMasterMkLst>
        <pc:spChg chg="mod">
          <ac:chgData name="Paul Stokes" userId="8b019cf4-c6d9-4bfd-b7ae-96142093d81f" providerId="ADAL" clId="{1626EF1F-8820-4258-BDB3-E11A82F86EB9}" dt="2021-06-09T18:23:22.192" v="0" actId="207"/>
          <ac:spMkLst>
            <pc:docMk/>
            <pc:sldMasterMk cId="2506580773" sldId="2147483713"/>
            <ac:spMk id="2" creationId="{326B64CD-437F-144F-B319-1E6313FE97C9}"/>
          </ac:spMkLst>
        </pc:spChg>
        <pc:spChg chg="mod">
          <ac:chgData name="Paul Stokes" userId="8b019cf4-c6d9-4bfd-b7ae-96142093d81f" providerId="ADAL" clId="{1626EF1F-8820-4258-BDB3-E11A82F86EB9}" dt="2021-06-09T18:24:54.767" v="6" actId="207"/>
          <ac:spMkLst>
            <pc:docMk/>
            <pc:sldMasterMk cId="2506580773" sldId="2147483713"/>
            <ac:spMk id="7" creationId="{2C3DE752-DA70-4A19-9AB8-AE44F462F80A}"/>
          </ac:spMkLst>
        </pc:spChg>
        <pc:spChg chg="mod">
          <ac:chgData name="Paul Stokes" userId="8b019cf4-c6d9-4bfd-b7ae-96142093d81f" providerId="ADAL" clId="{1626EF1F-8820-4258-BDB3-E11A82F86EB9}" dt="2021-06-09T18:24:54.767" v="6" actId="207"/>
          <ac:spMkLst>
            <pc:docMk/>
            <pc:sldMasterMk cId="2506580773" sldId="2147483713"/>
            <ac:spMk id="8" creationId="{B78059FF-A7D0-4A2E-A9BF-F03CA6FA84B8}"/>
          </ac:spMkLst>
        </pc:spChg>
        <pc:sldLayoutChg chg="modSp">
          <pc:chgData name="Paul Stokes" userId="8b019cf4-c6d9-4bfd-b7ae-96142093d81f" providerId="ADAL" clId="{1626EF1F-8820-4258-BDB3-E11A82F86EB9}" dt="2021-06-09T18:25:02.771" v="7" actId="207"/>
          <pc:sldLayoutMkLst>
            <pc:docMk/>
            <pc:sldMasterMk cId="2506580773" sldId="2147483713"/>
            <pc:sldLayoutMk cId="139822461" sldId="2147483714"/>
          </pc:sldLayoutMkLst>
          <pc:spChg chg="mod">
            <ac:chgData name="Paul Stokes" userId="8b019cf4-c6d9-4bfd-b7ae-96142093d81f" providerId="ADAL" clId="{1626EF1F-8820-4258-BDB3-E11A82F86EB9}" dt="2021-06-09T18:25:02.771" v="7" actId="207"/>
            <ac:spMkLst>
              <pc:docMk/>
              <pc:sldMasterMk cId="2506580773" sldId="2147483713"/>
              <pc:sldLayoutMk cId="139822461" sldId="2147483714"/>
              <ac:spMk id="2" creationId="{59007121-3DEE-AD4C-A4FA-0321B9D1464E}"/>
            </ac:spMkLst>
          </pc:spChg>
          <pc:spChg chg="mod">
            <ac:chgData name="Paul Stokes" userId="8b019cf4-c6d9-4bfd-b7ae-96142093d81f" providerId="ADAL" clId="{1626EF1F-8820-4258-BDB3-E11A82F86EB9}" dt="2021-06-09T18:25:02.771" v="7" actId="207"/>
            <ac:spMkLst>
              <pc:docMk/>
              <pc:sldMasterMk cId="2506580773" sldId="2147483713"/>
              <pc:sldLayoutMk cId="139822461" sldId="2147483714"/>
              <ac:spMk id="7" creationId="{FCF199EC-0CC6-E249-9E07-19DB95DAD6DF}"/>
            </ac:spMkLst>
          </pc:spChg>
        </pc:sldLayoutChg>
        <pc:sldLayoutChg chg="modSp">
          <pc:chgData name="Paul Stokes" userId="8b019cf4-c6d9-4bfd-b7ae-96142093d81f" providerId="ADAL" clId="{1626EF1F-8820-4258-BDB3-E11A82F86EB9}" dt="2021-06-09T18:25:13.332" v="8" actId="207"/>
          <pc:sldLayoutMkLst>
            <pc:docMk/>
            <pc:sldMasterMk cId="2506580773" sldId="2147483713"/>
            <pc:sldLayoutMk cId="593701965" sldId="2147483715"/>
          </pc:sldLayoutMkLst>
          <pc:spChg chg="mod">
            <ac:chgData name="Paul Stokes" userId="8b019cf4-c6d9-4bfd-b7ae-96142093d81f" providerId="ADAL" clId="{1626EF1F-8820-4258-BDB3-E11A82F86EB9}" dt="2021-06-09T18:25:13.332" v="8" actId="207"/>
            <ac:spMkLst>
              <pc:docMk/>
              <pc:sldMasterMk cId="2506580773" sldId="2147483713"/>
              <pc:sldLayoutMk cId="593701965" sldId="2147483715"/>
              <ac:spMk id="2" creationId="{59007121-3DEE-AD4C-A4FA-0321B9D1464E}"/>
            </ac:spMkLst>
          </pc:spChg>
          <pc:spChg chg="mod">
            <ac:chgData name="Paul Stokes" userId="8b019cf4-c6d9-4bfd-b7ae-96142093d81f" providerId="ADAL" clId="{1626EF1F-8820-4258-BDB3-E11A82F86EB9}" dt="2021-06-09T18:25:13.332" v="8" actId="207"/>
            <ac:spMkLst>
              <pc:docMk/>
              <pc:sldMasterMk cId="2506580773" sldId="2147483713"/>
              <pc:sldLayoutMk cId="593701965" sldId="2147483715"/>
              <ac:spMk id="7" creationId="{FCF199EC-0CC6-E249-9E07-19DB95DAD6DF}"/>
            </ac:spMkLst>
          </pc:spChg>
          <pc:spChg chg="mod">
            <ac:chgData name="Paul Stokes" userId="8b019cf4-c6d9-4bfd-b7ae-96142093d81f" providerId="ADAL" clId="{1626EF1F-8820-4258-BDB3-E11A82F86EB9}" dt="2021-06-09T18:25:13.332" v="8" actId="207"/>
            <ac:spMkLst>
              <pc:docMk/>
              <pc:sldMasterMk cId="2506580773" sldId="2147483713"/>
              <pc:sldLayoutMk cId="593701965" sldId="2147483715"/>
              <ac:spMk id="8" creationId="{D7370905-EA8F-408C-AF88-BA9535B1D73D}"/>
            </ac:spMkLst>
          </pc:spChg>
        </pc:sldLayoutChg>
        <pc:sldLayoutChg chg="modSp">
          <pc:chgData name="Paul Stokes" userId="8b019cf4-c6d9-4bfd-b7ae-96142093d81f" providerId="ADAL" clId="{1626EF1F-8820-4258-BDB3-E11A82F86EB9}" dt="2021-06-09T18:25:22.541" v="9" actId="207"/>
          <pc:sldLayoutMkLst>
            <pc:docMk/>
            <pc:sldMasterMk cId="2506580773" sldId="2147483713"/>
            <pc:sldLayoutMk cId="2154738965" sldId="2147483716"/>
          </pc:sldLayoutMkLst>
          <pc:spChg chg="mod">
            <ac:chgData name="Paul Stokes" userId="8b019cf4-c6d9-4bfd-b7ae-96142093d81f" providerId="ADAL" clId="{1626EF1F-8820-4258-BDB3-E11A82F86EB9}" dt="2021-06-09T18:25:22.541" v="9" actId="207"/>
            <ac:spMkLst>
              <pc:docMk/>
              <pc:sldMasterMk cId="2506580773" sldId="2147483713"/>
              <pc:sldLayoutMk cId="2154738965" sldId="2147483716"/>
              <ac:spMk id="2" creationId="{59007121-3DEE-AD4C-A4FA-0321B9D1464E}"/>
            </ac:spMkLst>
          </pc:spChg>
          <pc:spChg chg="mod">
            <ac:chgData name="Paul Stokes" userId="8b019cf4-c6d9-4bfd-b7ae-96142093d81f" providerId="ADAL" clId="{1626EF1F-8820-4258-BDB3-E11A82F86EB9}" dt="2021-06-09T18:25:22.541" v="9" actId="207"/>
            <ac:spMkLst>
              <pc:docMk/>
              <pc:sldMasterMk cId="2506580773" sldId="2147483713"/>
              <pc:sldLayoutMk cId="2154738965" sldId="2147483716"/>
              <ac:spMk id="7" creationId="{FCF199EC-0CC6-E249-9E07-19DB95DAD6DF}"/>
            </ac:spMkLst>
          </pc:spChg>
          <pc:spChg chg="mod">
            <ac:chgData name="Paul Stokes" userId="8b019cf4-c6d9-4bfd-b7ae-96142093d81f" providerId="ADAL" clId="{1626EF1F-8820-4258-BDB3-E11A82F86EB9}" dt="2021-06-09T18:25:22.541" v="9" actId="207"/>
            <ac:spMkLst>
              <pc:docMk/>
              <pc:sldMasterMk cId="2506580773" sldId="2147483713"/>
              <pc:sldLayoutMk cId="2154738965" sldId="2147483716"/>
              <ac:spMk id="9" creationId="{55CB3130-9E98-460A-9004-89B1D06444C6}"/>
            </ac:spMkLst>
          </pc:spChg>
        </pc:sldLayoutChg>
        <pc:sldLayoutChg chg="modSp">
          <pc:chgData name="Paul Stokes" userId="8b019cf4-c6d9-4bfd-b7ae-96142093d81f" providerId="ADAL" clId="{1626EF1F-8820-4258-BDB3-E11A82F86EB9}" dt="2021-06-09T18:25:30.674" v="10" actId="207"/>
          <pc:sldLayoutMkLst>
            <pc:docMk/>
            <pc:sldMasterMk cId="2506580773" sldId="2147483713"/>
            <pc:sldLayoutMk cId="434142993" sldId="2147483717"/>
          </pc:sldLayoutMkLst>
          <pc:spChg chg="mod">
            <ac:chgData name="Paul Stokes" userId="8b019cf4-c6d9-4bfd-b7ae-96142093d81f" providerId="ADAL" clId="{1626EF1F-8820-4258-BDB3-E11A82F86EB9}" dt="2021-06-09T18:25:30.674" v="10" actId="207"/>
            <ac:spMkLst>
              <pc:docMk/>
              <pc:sldMasterMk cId="2506580773" sldId="2147483713"/>
              <pc:sldLayoutMk cId="434142993" sldId="2147483717"/>
              <ac:spMk id="2" creationId="{59007121-3DEE-AD4C-A4FA-0321B9D1464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10/06/2021</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9T20:42:08.521"/>
    </inkml:context>
    <inkml:brush xml:id="br0">
      <inkml:brushProperty name="width" value="0.2" units="cm"/>
      <inkml:brushProperty name="height" value="0.2" units="cm"/>
      <inkml:brushProperty name="color" value="#E71224"/>
      <inkml:brushProperty name="ignorePressure" value="1"/>
    </inkml:brush>
  </inkml:definitions>
  <inkml:trace contextRef="#ctx0" brushRef="#br0">0 1053,'5'-3,"-1"-1,1 1,0 0,0 0,1 1,-1 0,1 0,5-2,26-11,142-103,-15 9,257-118,-239 151,6-2,340-131,-151 68,-377 141,21-10,0 1,0 1,1 1,1 1,-1 1,35-4,-57 9,1 1,-1-1,0 0,0 1,1-1,-1 0,0 1,0-1,0 0,1 1,-1-1,0 0,0 1,0-1,0 1,0-1,0 0,0 1,0-1,0 1,0-1,0 0,0 1,0-1,0 0,0 1,-1-1,1 1,0-1,0 0,0 1,0-1,-1 0,1 0,0 1,0-1,-1 0,1 1,0-1,-1 0,1 0,0 0,-1 1,-16 21,15-18,-544 832,376-510,166-318,0-2,2 1,-1-1,1 1,0 0,0-1,0 9,1-14,1 0,0 0,0 0,0 0,0 0,0 0,0 0,0 1,1-1,-1 0,0 0,1 0,-1 0,0 0,1 0,-1 0,1 0,0 0,-1 0,1 0,0-1,-1 1,1 0,0 0,0 0,0-1,0 1,0-1,0 1,0-1,0 1,0-1,0 1,0-1,0 0,0 0,0 1,0-1,0 0,0 0,1 0,-1 0,0 0,0 0,0-1,0 1,0 0,1-1,184-42,-91 17,1462-417,-1118 322,-257 75,-229 108,-189 252,112-144,106-145,-29 53,41-66,1 0,0 0,0 0,2 1,-1 0,1 0,0 14,3-25,0 1,0-1,0 1,0-1,1 0,-1 1,1-1,0 0,0 0,0 1,0-1,0 0,0 0,1 0,-1 0,1 0,-1-1,1 1,-1 0,1-1,0 1,0-1,0 1,0-1,0 0,0 0,1 0,-1 0,0 0,0-1,1 1,-1-1,0 1,5-1,12 2,-1-1,1 0,30-4,-20 2,103-6,150-26,130-45,-195 34,-96 21,1370-228,-1305 228,343-36,-522 58,-18 1,-32 1,25-1,-15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10/06/2021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latin typeface="Roboto"/>
              </a:rPr>
              <a:t>Would auto-translation of metadata enhance discovery and impact of research data?</a:t>
            </a:r>
          </a:p>
          <a:p>
            <a:pPr marL="0" marR="0" lvl="0" indent="0" algn="l" defTabSz="685800" rtl="0" eaLnBrk="1" fontAlgn="auto" latinLnBrk="0" hangingPunct="1">
              <a:lnSpc>
                <a:spcPct val="105000"/>
              </a:lnSpc>
              <a:spcBef>
                <a:spcPts val="500"/>
              </a:spcBef>
              <a:spcAft>
                <a:spcPts val="500"/>
              </a:spcAft>
              <a:buClrTx/>
              <a:buSzTx/>
              <a:buFontTx/>
              <a:buNone/>
              <a:tabLst/>
              <a:defRPr/>
            </a:pPr>
            <a:r>
              <a:rPr lang="en-GB" sz="1800" b="1" kern="1200">
                <a:solidFill>
                  <a:schemeClr val="tx1"/>
                </a:solidFill>
                <a:latin typeface="+mn-lt"/>
                <a:ea typeface="+mn-ea"/>
                <a:cs typeface="+mn-cs"/>
              </a:rPr>
              <a:t>Click</a:t>
            </a:r>
          </a:p>
          <a:p>
            <a:pPr marL="0" marR="0" lvl="0" indent="0" algn="l" defTabSz="685800" rtl="0" eaLnBrk="1" fontAlgn="auto" latinLnBrk="0" hangingPunct="1">
              <a:lnSpc>
                <a:spcPct val="105000"/>
              </a:lnSpc>
              <a:spcBef>
                <a:spcPts val="500"/>
              </a:spcBef>
              <a:spcAft>
                <a:spcPts val="500"/>
              </a:spcAft>
              <a:buClrTx/>
              <a:buSzTx/>
              <a:buFontTx/>
              <a:buNone/>
              <a:tabLst/>
              <a:defRPr/>
            </a:pPr>
            <a:r>
              <a:rPr lang="en-GB" sz="1800" b="0"/>
              <a:t>Or make it worse?</a:t>
            </a:r>
          </a:p>
          <a:p>
            <a:pPr>
              <a:lnSpc>
                <a:spcPct val="105000"/>
              </a:lnSpc>
              <a:spcBef>
                <a:spcPts val="500"/>
              </a:spcBef>
              <a:spcAft>
                <a:spcPts val="500"/>
              </a:spcAft>
            </a:pPr>
            <a:endParaRPr lang="en-GB" sz="1800">
              <a:latin typeface="Roboto"/>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Before I start…</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I put in this 24/7 proposal before I was aware of the ideas challenge from last year.  After I saw the presentation from the challenge team on Tuesday I scrapped my original presentation and rewrote it (hopefully in a way that meshes in with their project).</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1</a:t>
            </a:fld>
            <a:endParaRPr lang="en-GB"/>
          </a:p>
        </p:txBody>
      </p:sp>
    </p:spTree>
    <p:extLst>
      <p:ext uri="{BB962C8B-B14F-4D97-AF65-F5344CB8AC3E}">
        <p14:creationId xmlns:p14="http://schemas.microsoft.com/office/powerpoint/2010/main" val="180615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And talking about on paper…</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I've got access to a demo repository so I had a little play. My programming skills are the best part of 30 years out of date (and the dev-ops team quite sensibly don’t' want me playing around with their carefully crafted code) so I simulated the under the bonnet stuff with a little manual jiggery pokery.</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I started with this.</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10</a:t>
            </a:fld>
            <a:endParaRPr lang="en-GB"/>
          </a:p>
        </p:txBody>
      </p:sp>
    </p:spTree>
    <p:extLst>
      <p:ext uri="{BB962C8B-B14F-4D97-AF65-F5344CB8AC3E}">
        <p14:creationId xmlns:p14="http://schemas.microsoft.com/office/powerpoint/2010/main" val="305530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And ended up with this</a:t>
            </a:r>
          </a:p>
          <a:p>
            <a:pPr marL="0" marR="0" lvl="0" indent="0" algn="l" defTabSz="685800" rtl="0" eaLnBrk="1" fontAlgn="auto" latinLnBrk="0" hangingPunct="1">
              <a:lnSpc>
                <a:spcPct val="105000"/>
              </a:lnSpc>
              <a:spcBef>
                <a:spcPts val="500"/>
              </a:spcBef>
              <a:spcAft>
                <a:spcPts val="500"/>
              </a:spcAft>
              <a:buClrTx/>
              <a:buSzTx/>
              <a:buFontTx/>
              <a:buNone/>
              <a:tabLst/>
              <a:defRPr/>
            </a:pPr>
            <a:r>
              <a:rPr lang="en-GB" sz="1800">
                <a:effectLst/>
                <a:latin typeface="Calibri" panose="020F0502020204030204" pitchFamily="34" charset="0"/>
                <a:ea typeface="Cambria" panose="02040503050406030204" pitchFamily="18" charset="0"/>
                <a:cs typeface="Cambria" panose="02040503050406030204" pitchFamily="18" charset="0"/>
              </a:rPr>
              <a:t>Only one language </a:t>
            </a:r>
            <a:r>
              <a:rPr lang="en-GB" sz="1800">
                <a:effectLst/>
                <a:latin typeface="Calibri" panose="020F0502020204030204" pitchFamily="34" charset="0"/>
                <a:ea typeface="Calibri" panose="020F0502020204030204" pitchFamily="34" charset="0"/>
                <a:cs typeface="Cambria" panose="02040503050406030204" pitchFamily="18" charset="0"/>
              </a:rPr>
              <a:t>(Welsh in case you're interested) and I know it's neither pretty nor complete. It's what we used to call a "fast and nasty".</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11</a:t>
            </a:fld>
            <a:endParaRPr lang="en-GB"/>
          </a:p>
        </p:txBody>
      </p:sp>
    </p:spTree>
    <p:extLst>
      <p:ext uri="{BB962C8B-B14F-4D97-AF65-F5344CB8AC3E}">
        <p14:creationId xmlns:p14="http://schemas.microsoft.com/office/powerpoint/2010/main" val="143270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So what next? </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There's the unanswered question. Does this method </a:t>
            </a:r>
            <a:r>
              <a:rPr lang="en-US" sz="1800">
                <a:effectLst/>
                <a:latin typeface="Calibri" panose="020F0502020204030204" pitchFamily="34" charset="0"/>
                <a:ea typeface="Calibri" panose="020F0502020204030204" pitchFamily="34" charset="0"/>
                <a:cs typeface="Cambria" panose="02040503050406030204" pitchFamily="18" charset="0"/>
              </a:rPr>
              <a:t>enhance discoverability and impact? I think it would, but haven’t yet got the evidence.</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Taking the paper-based proof of concept model and building it into a "proper" repository should help with that (I'm working on my persuasion skills around that part). A pilot project along with related analysis should answer that question.</a:t>
            </a:r>
          </a:p>
          <a:p>
            <a:pPr>
              <a:lnSpc>
                <a:spcPct val="105000"/>
              </a:lnSpc>
              <a:spcBef>
                <a:spcPts val="500"/>
              </a:spcBef>
              <a:spcAft>
                <a:spcPts val="500"/>
              </a:spcAft>
            </a:pP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There are also the unanswered questions of what to do with the existing corpus of research? This would provide a solution for new deposits, but how could we back-fill the missing languages of historic deposits (whilst at the same time ensuring that our additions get incorporated into discovery systems)? And how should we approach the inevitable need to translate the body of the research objects at some point?</a:t>
            </a:r>
          </a:p>
          <a:p>
            <a:pPr>
              <a:lnSpc>
                <a:spcPct val="105000"/>
              </a:lnSpc>
              <a:spcBef>
                <a:spcPts val="500"/>
              </a:spcBef>
              <a:spcAft>
                <a:spcPts val="500"/>
              </a:spcAft>
            </a:pP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Short answer is I don't know. </a:t>
            </a:r>
          </a:p>
          <a:p>
            <a:pPr>
              <a:lnSpc>
                <a:spcPct val="105000"/>
              </a:lnSpc>
              <a:spcBef>
                <a:spcPts val="500"/>
              </a:spcBef>
              <a:spcAft>
                <a:spcPts val="500"/>
              </a:spcAft>
            </a:pPr>
            <a:endParaRPr lang="en-GB" sz="1800">
              <a:effectLst/>
              <a:latin typeface="Calibri" panose="020F0502020204030204" pitchFamily="34" charset="0"/>
              <a:ea typeface="Calibri" panose="020F0502020204030204" pitchFamily="34"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So to sum up</a:t>
            </a:r>
          </a:p>
          <a:p>
            <a:pPr>
              <a:lnSpc>
                <a:spcPct val="105000"/>
              </a:lnSpc>
              <a:spcBef>
                <a:spcPts val="500"/>
              </a:spcBef>
              <a:spcAft>
                <a:spcPts val="500"/>
              </a:spcAft>
            </a:pPr>
            <a:endParaRPr lang="en-GB" sz="1800">
              <a:effectLst/>
              <a:latin typeface="Calibri" panose="020F0502020204030204" pitchFamily="34" charset="0"/>
              <a:ea typeface="Calibri" panose="020F0502020204030204" pitchFamily="34"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mbria" panose="02040503050406030204" pitchFamily="18" charset="0"/>
                <a:cs typeface="Cambria" panose="02040503050406030204" pitchFamily="18" charset="0"/>
              </a:rPr>
              <a:t>I know this proposed methodology is probably not a good long term solution, but is it good enough for now?</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12</a:t>
            </a:fld>
            <a:endParaRPr lang="en-GB"/>
          </a:p>
        </p:txBody>
      </p:sp>
    </p:spTree>
    <p:extLst>
      <p:ext uri="{BB962C8B-B14F-4D97-AF65-F5344CB8AC3E}">
        <p14:creationId xmlns:p14="http://schemas.microsoft.com/office/powerpoint/2010/main" val="3195598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listening</a:t>
            </a:r>
          </a:p>
        </p:txBody>
      </p:sp>
      <p:sp>
        <p:nvSpPr>
          <p:cNvPr id="4" name="Slide Number Placeholder 3"/>
          <p:cNvSpPr>
            <a:spLocks noGrp="1"/>
          </p:cNvSpPr>
          <p:nvPr>
            <p:ph type="sldNum" sz="quarter" idx="5"/>
          </p:nvPr>
        </p:nvSpPr>
        <p:spPr/>
        <p:txBody>
          <a:bodyPr/>
          <a:lstStyle/>
          <a:p>
            <a:fld id="{7311567F-F019-E948-A7D1-1F94AF06001C}" type="slidenum">
              <a:rPr lang="en-GB" smtClean="0"/>
              <a:t>13</a:t>
            </a:fld>
            <a:endParaRPr lang="en-GB"/>
          </a:p>
        </p:txBody>
      </p:sp>
    </p:spTree>
    <p:extLst>
      <p:ext uri="{BB962C8B-B14F-4D97-AF65-F5344CB8AC3E}">
        <p14:creationId xmlns:p14="http://schemas.microsoft.com/office/powerpoint/2010/main" val="259310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Lets get underway with some background.</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Tomasz et al set the scene very nicely with a plethora of arguments in favour linguistic diversity and the problems associated with providing access to the dominant English content for non English speakers… and vice versa.  I think that they potentially missed a trick though. In my opinion it's not just a matter of missed opportunities for enrichment and cultural diversity. For "wouldn't it be nice if…" or "we should because it's the right thing to do".</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We MUST do it!</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Cambria" panose="02040503050406030204" pitchFamily="18" charset="0"/>
              </a:rPr>
              <a:t>Why? Let me give you an example. </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2</a:t>
            </a:fld>
            <a:endParaRPr lang="en-GB"/>
          </a:p>
        </p:txBody>
      </p:sp>
    </p:spTree>
    <p:extLst>
      <p:ext uri="{BB962C8B-B14F-4D97-AF65-F5344CB8AC3E}">
        <p14:creationId xmlns:p14="http://schemas.microsoft.com/office/powerpoint/2010/main" val="271816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In August 2004 it was reported in Nature that some potentially significant (and alarming) data relating to the cross-species transmission of the bird flu virus known as H5N1 over to pigs in 2003 had been overlooked because it was published in Chinese language journals. The data was important because, although transmission from bird to human is unlikely, transmission of flu like viruses from pigs to humans is a much more common occurrence. It indicated that the chances of a potential pandemic scenario evolving was much more likely.</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The findings only became more widely known by chance (to, amongst others, the World Health organization and the UN Food and Agriculture organization) when one of the authors of the papers involved presented at an international symposium on the Prevention and Control of SARS and Avian Influenza. If that author had not presented, then the data may never have become more widely known.</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This type of scenario happens all too frequently. The next time we may not be so lucky (something we can ill afford in the light of current circumstances).</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3</a:t>
            </a:fld>
            <a:endParaRPr lang="en-GB"/>
          </a:p>
        </p:txBody>
      </p:sp>
    </p:spTree>
    <p:extLst>
      <p:ext uri="{BB962C8B-B14F-4D97-AF65-F5344CB8AC3E}">
        <p14:creationId xmlns:p14="http://schemas.microsoft.com/office/powerpoint/2010/main" val="114881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At the crux of the problem is the use of the discovery and scholarly comms infrastructure. Research outputs published in English have a relatively mature discovery infrastructure based upon mature standards and ontologies (formulated in English) that facilitate discovery and re-use (as long as authors include the appropriate metadata following those standards of course). Obviously, research communities publishing in languages apart from English also have metadata standards and discovery infrastructures. The problem lies at the interface between those infrastructures. How can you overcome the language barrier? In an ideal world all content would be available in all languages. That's not going to happen. Clearly, having professional linguists translating all research outputs into every language is totally impractical. But what about just the meta data and/or abstracts? A lesser burden, but still a lot or work.</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4</a:t>
            </a:fld>
            <a:endParaRPr lang="en-GB"/>
          </a:p>
        </p:txBody>
      </p:sp>
    </p:spTree>
    <p:extLst>
      <p:ext uri="{BB962C8B-B14F-4D97-AF65-F5344CB8AC3E}">
        <p14:creationId xmlns:p14="http://schemas.microsoft.com/office/powerpoint/2010/main" val="179349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Cambria" panose="02040503050406030204" pitchFamily="18" charset="0"/>
              </a:rPr>
              <a:t>Tomasz pointed out one innovative route, using the crowd sourced translation of key words through querying wiki data and </a:t>
            </a:r>
            <a:r>
              <a:rPr lang="en-GB" sz="1800" err="1">
                <a:effectLst/>
                <a:latin typeface="Calibri" panose="020F0502020204030204" pitchFamily="34" charset="0"/>
                <a:ea typeface="Calibri" panose="020F0502020204030204" pitchFamily="34" charset="0"/>
                <a:cs typeface="Cambria" panose="02040503050406030204" pitchFamily="18" charset="0"/>
              </a:rPr>
              <a:t>DBPedia</a:t>
            </a:r>
            <a:r>
              <a:rPr lang="en-US" sz="1800">
                <a:effectLst/>
                <a:latin typeface="Calibri" panose="020F0502020204030204" pitchFamily="34" charset="0"/>
                <a:ea typeface="Calibri" panose="020F0502020204030204" pitchFamily="34" charset="0"/>
                <a:cs typeface="Cambria" panose="02040503050406030204" pitchFamily="18" charset="0"/>
              </a:rPr>
              <a:t>. This approach provides relatively high quality translation, But as Tomasz pointed out, it's limited by the number of language sets available.</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5</a:t>
            </a:fld>
            <a:endParaRPr lang="en-GB"/>
          </a:p>
        </p:txBody>
      </p:sp>
    </p:spTree>
    <p:extLst>
      <p:ext uri="{BB962C8B-B14F-4D97-AF65-F5344CB8AC3E}">
        <p14:creationId xmlns:p14="http://schemas.microsoft.com/office/powerpoint/2010/main" val="141108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5000"/>
              </a:lnSpc>
              <a:spcBef>
                <a:spcPts val="500"/>
              </a:spcBef>
              <a:spcAft>
                <a:spcPts val="500"/>
              </a:spcAft>
              <a:buClrTx/>
              <a:buSzTx/>
              <a:buFont typeface="Symbol" panose="05050102010706020507" pitchFamily="18" charset="2"/>
              <a:buNone/>
              <a:tabLst/>
              <a:defRPr/>
            </a:pPr>
            <a:r>
              <a:rPr lang="en-US" sz="1800">
                <a:effectLst/>
                <a:latin typeface="Calibri" panose="020F0502020204030204" pitchFamily="34" charset="0"/>
                <a:ea typeface="Calibri" panose="020F0502020204030204" pitchFamily="34" charset="0"/>
                <a:cs typeface="Cambria" panose="02040503050406030204" pitchFamily="18" charset="0"/>
              </a:rPr>
              <a:t>When I first started considering the problem, I had a few key features in mind.</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mbria" panose="02040503050406030204" pitchFamily="18" charset="0"/>
              </a:rPr>
              <a:t>It had to support as many languages as possible (and translation from any language to any other language)</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mbria" panose="02040503050406030204" pitchFamily="18" charset="0"/>
              </a:rPr>
              <a:t>It had to have minimal (to no) impact on depositor workflow</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mbria" panose="02040503050406030204" pitchFamily="18" charset="0"/>
              </a:rPr>
              <a:t>It needed to be scalable</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mbria" panose="02040503050406030204" pitchFamily="18" charset="0"/>
              </a:rPr>
              <a:t>It needed to be applicable to many different types of research object</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mbria" panose="02040503050406030204" pitchFamily="18" charset="0"/>
              </a:rPr>
              <a:t>I didn't want to reinvent the wheel or undertake a lot of development work (as my programming skills are very rusty)</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mbria" panose="02040503050406030204" pitchFamily="18" charset="0"/>
              </a:rPr>
              <a:t>I wanted to enhance discoverability and impact (and definitely not make things worse)</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6</a:t>
            </a:fld>
            <a:endParaRPr lang="en-GB"/>
          </a:p>
        </p:txBody>
      </p:sp>
    </p:spTree>
    <p:extLst>
      <p:ext uri="{BB962C8B-B14F-4D97-AF65-F5344CB8AC3E}">
        <p14:creationId xmlns:p14="http://schemas.microsoft.com/office/powerpoint/2010/main" val="246400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It seemed to me obvious from the outset that one possible way forward could be the use of auto-translation tools. These tools have become ubiquitous and considerably more effective in the past decade. Underpinned by AI, many, many petabytes of test data and contextual enhancements, auto-translation is no longer the fourth or fifth rate alternative to human translation in many scenarios. Words, short passages and, in some cases, multiple page documents are now being translated with relatively good results. At present, translation of a complex, nuanced scholarly work is still (probably) not a good idea. But the auto translation of keywords, metadata (and potentially abstracts) to allow scholarly communication across the language barrier seems to be eminently practical. Automatically tagging 'Bird Flu' as ‘la grippe </a:t>
            </a:r>
            <a:r>
              <a:rPr lang="en-GB" sz="1800" err="1">
                <a:effectLst/>
                <a:latin typeface="Calibri" panose="020F0502020204030204" pitchFamily="34" charset="0"/>
                <a:ea typeface="Calibri" panose="020F0502020204030204" pitchFamily="34" charset="0"/>
                <a:cs typeface="Cambria" panose="02040503050406030204" pitchFamily="18" charset="0"/>
              </a:rPr>
              <a:t>aviaire</a:t>
            </a:r>
            <a:r>
              <a:rPr lang="en-GB" sz="1800">
                <a:effectLst/>
                <a:latin typeface="Calibri" panose="020F0502020204030204" pitchFamily="34" charset="0"/>
                <a:ea typeface="Calibri" panose="020F0502020204030204" pitchFamily="34" charset="0"/>
                <a:cs typeface="Cambria" panose="02040503050406030204" pitchFamily="18" charset="0"/>
              </a:rPr>
              <a:t>’ (and vice versa) is relatively simple.</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What's more, the commonly available translation tools (google, etc) all have API's that allow for both language detection and translation between more than a hundred languages.</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7</a:t>
            </a:fld>
            <a:endParaRPr lang="en-GB"/>
          </a:p>
        </p:txBody>
      </p:sp>
    </p:spTree>
    <p:extLst>
      <p:ext uri="{BB962C8B-B14F-4D97-AF65-F5344CB8AC3E}">
        <p14:creationId xmlns:p14="http://schemas.microsoft.com/office/powerpoint/2010/main" val="1856066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I quite rapidly discarded the concept of auto-translating the body of a paper or the content of datasets. There is simply too much inbuilt complexity—tables, pictures, graphs—and embedded domain knowledge in the body of a typical paper or dataset to make it practical. However, title's, keywords and other metadata fragments should translate relatively well.  I hesitated when considering abstracts, but ultimately came down on the side of including them—on the whole they tend to be relatively short and text only.</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This gives a core translation requirement of the following:</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mbria" panose="02040503050406030204" pitchFamily="18" charset="0"/>
              </a:rPr>
              <a:t>&lt;</a:t>
            </a:r>
            <a:r>
              <a:rPr lang="en-GB" sz="1800" err="1">
                <a:effectLst/>
                <a:latin typeface="Calibri" panose="020F0502020204030204" pitchFamily="34" charset="0"/>
                <a:ea typeface="Calibri" panose="020F0502020204030204" pitchFamily="34" charset="0"/>
                <a:cs typeface="Cambria" panose="02040503050406030204" pitchFamily="18" charset="0"/>
              </a:rPr>
              <a:t>dc:title</a:t>
            </a:r>
            <a:r>
              <a:rPr lang="en-GB" sz="1800">
                <a:effectLst/>
                <a:latin typeface="Calibri" panose="020F0502020204030204" pitchFamily="34" charset="0"/>
                <a:ea typeface="Calibri" panose="020F0502020204030204" pitchFamily="34" charset="0"/>
                <a:cs typeface="Cambria" panose="02040503050406030204" pitchFamily="18" charset="0"/>
              </a:rPr>
              <a:t>&gt;</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mbria" panose="02040503050406030204" pitchFamily="18" charset="0"/>
              </a:rPr>
              <a:t>&lt;</a:t>
            </a:r>
            <a:r>
              <a:rPr lang="en-GB" sz="1800" err="1">
                <a:effectLst/>
                <a:latin typeface="Calibri" panose="020F0502020204030204" pitchFamily="34" charset="0"/>
                <a:ea typeface="Calibri" panose="020F0502020204030204" pitchFamily="34" charset="0"/>
                <a:cs typeface="Cambria" panose="02040503050406030204" pitchFamily="18" charset="0"/>
              </a:rPr>
              <a:t>dc:subject</a:t>
            </a:r>
            <a:r>
              <a:rPr lang="en-GB" sz="1800">
                <a:effectLst/>
                <a:latin typeface="Calibri" panose="020F0502020204030204" pitchFamily="34" charset="0"/>
                <a:ea typeface="Calibri" panose="020F0502020204030204" pitchFamily="34" charset="0"/>
                <a:cs typeface="Cambria" panose="02040503050406030204" pitchFamily="18" charset="0"/>
              </a:rPr>
              <a:t>&gt; (potentially multiple entries)</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Cambria" panose="02040503050406030204" pitchFamily="18" charset="0"/>
              </a:rPr>
              <a:t>&lt;</a:t>
            </a:r>
            <a:r>
              <a:rPr lang="fr-FR" sz="1800" err="1">
                <a:effectLst/>
                <a:latin typeface="Calibri" panose="020F0502020204030204" pitchFamily="34" charset="0"/>
                <a:ea typeface="Calibri" panose="020F0502020204030204" pitchFamily="34" charset="0"/>
                <a:cs typeface="Cambria" panose="02040503050406030204" pitchFamily="18" charset="0"/>
              </a:rPr>
              <a:t>dc:description</a:t>
            </a:r>
            <a:r>
              <a:rPr lang="fr-FR" sz="1800">
                <a:effectLst/>
                <a:latin typeface="Calibri" panose="020F0502020204030204" pitchFamily="34" charset="0"/>
                <a:ea typeface="Calibri" panose="020F0502020204030204" pitchFamily="34" charset="0"/>
                <a:cs typeface="Cambria" panose="02040503050406030204" pitchFamily="18" charset="0"/>
              </a:rPr>
              <a:t>&gt; </a:t>
            </a:r>
            <a:r>
              <a:rPr lang="en-GB" sz="1800">
                <a:effectLst/>
                <a:latin typeface="Calibri" panose="020F0502020204030204" pitchFamily="34" charset="0"/>
                <a:ea typeface="Calibri" panose="020F0502020204030204" pitchFamily="34" charset="0"/>
                <a:cs typeface="Cambria" panose="02040503050406030204" pitchFamily="18" charset="0"/>
              </a:rPr>
              <a:t>(potentially multiple entries)</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8</a:t>
            </a:fld>
            <a:endParaRPr lang="en-GB"/>
          </a:p>
        </p:txBody>
      </p:sp>
    </p:spTree>
    <p:extLst>
      <p:ext uri="{BB962C8B-B14F-4D97-AF65-F5344CB8AC3E}">
        <p14:creationId xmlns:p14="http://schemas.microsoft.com/office/powerpoint/2010/main" val="415485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The next question I considered was </a:t>
            </a:r>
            <a:r>
              <a:rPr lang="en-GB" sz="1800" b="1">
                <a:effectLst/>
                <a:latin typeface="Calibri" panose="020F0502020204030204" pitchFamily="34" charset="0"/>
                <a:ea typeface="Calibri" panose="020F0502020204030204" pitchFamily="34" charset="0"/>
                <a:cs typeface="Cambria" panose="02040503050406030204" pitchFamily="18" charset="0"/>
              </a:rPr>
              <a:t>when</a:t>
            </a:r>
            <a:r>
              <a:rPr lang="en-GB" sz="1800">
                <a:effectLst/>
                <a:latin typeface="Calibri" panose="020F0502020204030204" pitchFamily="34" charset="0"/>
                <a:ea typeface="Calibri" panose="020F0502020204030204" pitchFamily="34" charset="0"/>
                <a:cs typeface="Cambria" panose="02040503050406030204" pitchFamily="18" charset="0"/>
              </a:rPr>
              <a:t> any auto translation should take place. </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In order to maximise any multi-lingual impact, the translated elements need to be available from the point of deposit before any discovery harvesting has taken place. Hence it has to be built into the deposit workflow.</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This gives a (simplistic) workflow as follows:</a:t>
            </a:r>
          </a:p>
          <a:p>
            <a:pPr>
              <a:lnSpc>
                <a:spcPct val="105000"/>
              </a:lnSpc>
              <a:spcBef>
                <a:spcPts val="500"/>
              </a:spcBef>
              <a:spcAft>
                <a:spcPts val="500"/>
              </a:spcAft>
            </a:pPr>
            <a:r>
              <a:rPr lang="en-GB" sz="1800" b="1">
                <a:effectLst/>
                <a:latin typeface="Calibri" panose="020F0502020204030204" pitchFamily="34" charset="0"/>
                <a:ea typeface="Cambria" panose="02040503050406030204" pitchFamily="18" charset="0"/>
                <a:cs typeface="Cambria" panose="02040503050406030204" pitchFamily="18" charset="0"/>
              </a:rPr>
              <a:t>CLICK</a:t>
            </a:r>
            <a:endParaRPr lang="en-GB" sz="1800" b="1">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Initiate deposit</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For each language</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Send title, subject(s) and description(s) to the translation API </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Embed the returned translated metadata</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Next language</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Complete deposit</a:t>
            </a:r>
            <a:endParaRPr lang="en-GB" sz="1800">
              <a:effectLst/>
              <a:latin typeface="Cambria" panose="02040503050406030204" pitchFamily="18" charset="0"/>
              <a:ea typeface="Cambria" panose="02040503050406030204" pitchFamily="18" charset="0"/>
              <a:cs typeface="Cambria" panose="02040503050406030204" pitchFamily="18" charset="0"/>
            </a:endParaRPr>
          </a:p>
          <a:p>
            <a:pPr>
              <a:lnSpc>
                <a:spcPct val="105000"/>
              </a:lnSpc>
              <a:spcBef>
                <a:spcPts val="500"/>
              </a:spcBef>
              <a:spcAft>
                <a:spcPts val="500"/>
              </a:spcAft>
            </a:pPr>
            <a:r>
              <a:rPr lang="en-GB" sz="1800">
                <a:effectLst/>
                <a:latin typeface="Calibri" panose="020F0502020204030204" pitchFamily="34" charset="0"/>
                <a:ea typeface="Calibri" panose="020F0502020204030204" pitchFamily="34" charset="0"/>
                <a:cs typeface="Cambria" panose="02040503050406030204" pitchFamily="18" charset="0"/>
              </a:rPr>
              <a:t>This meets the first five of my criteria (at least on paper)</a:t>
            </a:r>
            <a:endParaRPr lang="en-GB" sz="1800">
              <a:effectLst/>
              <a:latin typeface="Cambria" panose="02040503050406030204" pitchFamily="18" charset="0"/>
              <a:ea typeface="Cambria" panose="02040503050406030204" pitchFamily="18" charset="0"/>
              <a:cs typeface="Cambria" panose="02040503050406030204" pitchFamily="18" charset="0"/>
            </a:endParaRP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9</a:t>
            </a:fld>
            <a:endParaRPr lang="en-GB"/>
          </a:p>
        </p:txBody>
      </p:sp>
    </p:spTree>
    <p:extLst>
      <p:ext uri="{BB962C8B-B14F-4D97-AF65-F5344CB8AC3E}">
        <p14:creationId xmlns:p14="http://schemas.microsoft.com/office/powerpoint/2010/main" val="1438842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Paul.stokes@jisc.ac.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jisc.ac.uk"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3239D9C-EA5C-4DDB-ACFA-8E457CD8E0F1}"/>
              </a:ext>
            </a:extLst>
          </p:cNvPr>
          <p:cNvSpPr>
            <a:spLocks noGrp="1"/>
          </p:cNvSpPr>
          <p:nvPr>
            <p:ph type="pic" sz="quarter" idx="14" hasCustomPrompt="1"/>
          </p:nvPr>
        </p:nvSpPr>
        <p:spPr>
          <a:xfrm>
            <a:off x="0" y="0"/>
            <a:ext cx="9144000" cy="5143500"/>
          </a:xfrm>
          <a:prstGeom prst="rect">
            <a:avLst/>
          </a:prstGeom>
          <a:blipFill>
            <a:blip r:embed="rId3"/>
            <a:stretch>
              <a:fillRect/>
            </a:stretch>
          </a:blipFill>
        </p:spPr>
        <p:txBody>
          <a:bodyPr/>
          <a:lstStyle>
            <a:lvl1pPr>
              <a:defRPr/>
            </a:lvl1pPr>
          </a:lstStyle>
          <a:p>
            <a:r>
              <a:rPr lang="en-GB"/>
              <a:t>Insert background image (via slide master)</a:t>
            </a:r>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358774" y="2995886"/>
            <a:ext cx="5373811" cy="341572"/>
          </a:xfrm>
          <a:prstGeom prst="rect">
            <a:avLst/>
          </a:prstGeom>
        </p:spPr>
        <p:txBody>
          <a:bodyPr lIns="0" tIns="0" rIns="0" bIns="0"/>
          <a:lstStyle>
            <a:lvl1pPr algn="l">
              <a:lnSpc>
                <a:spcPct val="100000"/>
              </a:lnSpc>
              <a:defRPr sz="3100" b="1" i="0">
                <a:solidFill>
                  <a:schemeClr val="tx1"/>
                </a:solidFill>
                <a:latin typeface="+mn-lt"/>
                <a:ea typeface="Roboto Black" panose="02000000000000000000" pitchFamily="2" charset="0"/>
              </a:defRPr>
            </a:lvl1pPr>
          </a:lstStyle>
          <a:p>
            <a:r>
              <a:rPr lang="en-US"/>
              <a:t>Click to edit Master title style (white or black text)</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6877051" y="339726"/>
            <a:ext cx="1908174" cy="542478"/>
          </a:xfrm>
          <a:prstGeom prst="rect">
            <a:avLst/>
          </a:prstGeom>
        </p:spPr>
        <p:txBody>
          <a:bodyPr lIns="0" tIns="0" rIns="0" bIns="0"/>
          <a:lstStyle>
            <a:lvl1pPr marL="36910" indent="0" algn="r" defTabSz="270000">
              <a:lnSpc>
                <a:spcPct val="100000"/>
              </a:lnSpc>
              <a:buNone/>
              <a:tabLst/>
              <a:defRPr sz="1000" b="0" i="0">
                <a:solidFill>
                  <a:schemeClr val="tx1"/>
                </a:solidFill>
                <a:latin typeface="+mn-lt"/>
                <a:ea typeface="Roboto Medium" panose="02000000000000000000" pitchFamily="2" charset="0"/>
              </a:defRPr>
            </a:lvl1pPr>
            <a:lvl2pPr marL="139303"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2pPr>
            <a:lvl3pPr marL="270271"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3pPr>
            <a:lvl4pPr marL="402431"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4pPr>
            <a:lvl5pPr marL="533400"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5pPr>
          </a:lstStyle>
          <a:p>
            <a:pPr lvl="0"/>
            <a:r>
              <a:rPr lang="en-US"/>
              <a:t>Date / publication (white/black)</a:t>
            </a:r>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358774" y="4105351"/>
            <a:ext cx="6518277"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 (white or black text)</a:t>
            </a:r>
          </a:p>
        </p:txBody>
      </p:sp>
    </p:spTree>
    <p:extLst>
      <p:ext uri="{BB962C8B-B14F-4D97-AF65-F5344CB8AC3E}">
        <p14:creationId xmlns:p14="http://schemas.microsoft.com/office/powerpoint/2010/main" val="1831806424"/>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293035036"/>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39822461"/>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641970" cy="360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180975" indent="-90488" defTabSz="270000">
              <a:lnSpc>
                <a:spcPct val="100000"/>
              </a:lnSpc>
              <a:tabLst/>
              <a:defRPr sz="1200" b="0" i="0">
                <a:solidFill>
                  <a:schemeClr val="tx1"/>
                </a:solidFill>
                <a:latin typeface="+mn-lt"/>
                <a:ea typeface="Roboto Light" panose="02000000000000000000" pitchFamily="2" charset="0"/>
              </a:defRPr>
            </a:lvl2pPr>
            <a:lvl3pPr marL="266700" indent="-85725" defTabSz="270000">
              <a:lnSpc>
                <a:spcPct val="100000"/>
              </a:lnSpc>
              <a:tabLst/>
              <a:defRPr sz="1200" b="0" i="0">
                <a:solidFill>
                  <a:schemeClr val="tx1"/>
                </a:solidFill>
                <a:latin typeface="+mn-lt"/>
                <a:ea typeface="Roboto Light" panose="02000000000000000000" pitchFamily="2" charset="0"/>
              </a:defRPr>
            </a:lvl3pPr>
            <a:lvl4pPr marL="357188" indent="-90488" defTabSz="270000">
              <a:lnSpc>
                <a:spcPct val="100000"/>
              </a:lnSpc>
              <a:tabLst/>
              <a:defRPr sz="1200" b="0" i="0">
                <a:solidFill>
                  <a:schemeClr val="tx1"/>
                </a:solidFill>
                <a:latin typeface="+mn-lt"/>
                <a:ea typeface="Roboto Light" panose="02000000000000000000" pitchFamily="2" charset="0"/>
              </a:defRPr>
            </a:lvl4pPr>
            <a:lvl5pPr marL="447675" indent="-90488"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3701965"/>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180975" indent="-90488" defTabSz="270000">
              <a:lnSpc>
                <a:spcPct val="100000"/>
              </a:lnSpc>
              <a:tabLst/>
              <a:defRPr sz="1200" b="0" i="0">
                <a:solidFill>
                  <a:schemeClr val="tx1"/>
                </a:solidFill>
                <a:latin typeface="+mn-lt"/>
                <a:ea typeface="Roboto Light" panose="02000000000000000000" pitchFamily="2" charset="0"/>
              </a:defRPr>
            </a:lvl2pPr>
            <a:lvl3pPr marL="266700" indent="-85725" defTabSz="270000">
              <a:lnSpc>
                <a:spcPct val="100000"/>
              </a:lnSpc>
              <a:tabLst/>
              <a:defRPr sz="1200" b="0" i="0">
                <a:solidFill>
                  <a:schemeClr val="tx1"/>
                </a:solidFill>
                <a:latin typeface="+mn-lt"/>
                <a:ea typeface="Roboto Light" panose="02000000000000000000" pitchFamily="2" charset="0"/>
              </a:defRPr>
            </a:lvl3pPr>
            <a:lvl4pPr marL="357188" indent="-90488" defTabSz="270000">
              <a:lnSpc>
                <a:spcPct val="100000"/>
              </a:lnSpc>
              <a:tabLst/>
              <a:defRPr sz="1200" b="0" i="0">
                <a:solidFill>
                  <a:schemeClr val="tx1"/>
                </a:solidFill>
                <a:latin typeface="+mn-lt"/>
                <a:ea typeface="Roboto Light" panose="02000000000000000000" pitchFamily="2" charset="0"/>
              </a:defRPr>
            </a:lvl4pPr>
            <a:lvl5pPr marL="447675" indent="-90488"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4738965"/>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34142993"/>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05679251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641970" cy="360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20014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85295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0242343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05669131"/>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OFF / BACK">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C3DB1F-2F5F-4A41-8446-2FC2ADB977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061" t="86" r="17143"/>
          <a:stretch/>
        </p:blipFill>
        <p:spPr>
          <a:xfrm>
            <a:off x="3606018" y="0"/>
            <a:ext cx="5537982" cy="5143500"/>
          </a:xfrm>
          <a:prstGeom prst="rect">
            <a:avLst/>
          </a:prstGeom>
        </p:spPr>
      </p:pic>
      <p:sp>
        <p:nvSpPr>
          <p:cNvPr id="14" name="Rectangle 13">
            <a:extLst>
              <a:ext uri="{FF2B5EF4-FFF2-40B4-BE49-F238E27FC236}">
                <a16:creationId xmlns:a16="http://schemas.microsoft.com/office/drawing/2014/main" id="{7848E224-0843-40D6-A276-7E4F01A610D6}"/>
              </a:ext>
            </a:extLst>
          </p:cNvPr>
          <p:cNvSpPr/>
          <p:nvPr userDrawn="1"/>
        </p:nvSpPr>
        <p:spPr>
          <a:xfrm>
            <a:off x="877" y="0"/>
            <a:ext cx="3641970" cy="5143498"/>
          </a:xfrm>
          <a:prstGeom prst="rect">
            <a:avLst/>
          </a:prstGeom>
          <a:solidFill>
            <a:srgbClr val="F8A8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Text Placeholder 2">
            <a:extLst>
              <a:ext uri="{FF2B5EF4-FFF2-40B4-BE49-F238E27FC236}">
                <a16:creationId xmlns:a16="http://schemas.microsoft.com/office/drawing/2014/main" id="{B83C6179-DD0A-490F-BDCC-39DCE0DD2EF1}"/>
              </a:ext>
            </a:extLst>
          </p:cNvPr>
          <p:cNvSpPr>
            <a:spLocks noGrp="1"/>
          </p:cNvSpPr>
          <p:nvPr>
            <p:ph type="body" idx="13"/>
          </p:nvPr>
        </p:nvSpPr>
        <p:spPr>
          <a:xfrm>
            <a:off x="358774" y="1034878"/>
            <a:ext cx="3097189"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7" name="Text Placeholder 2">
            <a:extLst>
              <a:ext uri="{FF2B5EF4-FFF2-40B4-BE49-F238E27FC236}">
                <a16:creationId xmlns:a16="http://schemas.microsoft.com/office/drawing/2014/main" id="{67789889-646E-4B2E-9D5C-573B0D05460D}"/>
              </a:ext>
            </a:extLst>
          </p:cNvPr>
          <p:cNvSpPr>
            <a:spLocks noGrp="1"/>
          </p:cNvSpPr>
          <p:nvPr>
            <p:ph type="body" idx="14"/>
          </p:nvPr>
        </p:nvSpPr>
        <p:spPr>
          <a:xfrm>
            <a:off x="358774" y="1400971"/>
            <a:ext cx="3097189"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Text Placeholder 2">
            <a:extLst>
              <a:ext uri="{FF2B5EF4-FFF2-40B4-BE49-F238E27FC236}">
                <a16:creationId xmlns:a16="http://schemas.microsoft.com/office/drawing/2014/main" id="{02652D3B-FC2F-4D4C-BC2F-484950BD270E}"/>
              </a:ext>
            </a:extLst>
          </p:cNvPr>
          <p:cNvSpPr>
            <a:spLocks noGrp="1"/>
          </p:cNvSpPr>
          <p:nvPr>
            <p:ph type="body" idx="15"/>
          </p:nvPr>
        </p:nvSpPr>
        <p:spPr>
          <a:xfrm>
            <a:off x="358774" y="1765311"/>
            <a:ext cx="3097189"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cxnSp>
        <p:nvCxnSpPr>
          <p:cNvPr id="19" name="Straight Connector 15">
            <a:extLst>
              <a:ext uri="{FF2B5EF4-FFF2-40B4-BE49-F238E27FC236}">
                <a16:creationId xmlns:a16="http://schemas.microsoft.com/office/drawing/2014/main" id="{87C38241-24AF-4CE0-980A-71A16D93C1C4}"/>
              </a:ext>
            </a:extLst>
          </p:cNvPr>
          <p:cNvCxnSpPr>
            <a:cxnSpLocks noChangeShapeType="1"/>
          </p:cNvCxnSpPr>
          <p:nvPr userDrawn="1"/>
        </p:nvCxnSpPr>
        <p:spPr bwMode="auto">
          <a:xfrm>
            <a:off x="365955" y="2249488"/>
            <a:ext cx="29520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0" name="Text Placeholder 2">
            <a:extLst>
              <a:ext uri="{FF2B5EF4-FFF2-40B4-BE49-F238E27FC236}">
                <a16:creationId xmlns:a16="http://schemas.microsoft.com/office/drawing/2014/main" id="{71A88A6C-BDD3-4D52-BD09-C40E6D3C83A6}"/>
              </a:ext>
            </a:extLst>
          </p:cNvPr>
          <p:cNvSpPr>
            <a:spLocks noGrp="1"/>
          </p:cNvSpPr>
          <p:nvPr>
            <p:ph type="body" idx="16" hasCustomPrompt="1"/>
          </p:nvPr>
        </p:nvSpPr>
        <p:spPr>
          <a:xfrm>
            <a:off x="365955" y="2468230"/>
            <a:ext cx="3097189" cy="255741"/>
          </a:xfrm>
          <a:prstGeom prst="rect">
            <a:avLst/>
          </a:prstGeom>
        </p:spPr>
        <p:txBody>
          <a:bodyPr lIns="0" tIns="0" rIns="0" bIns="0" anchor="t" anchorCtr="0"/>
          <a:lstStyle>
            <a:lvl1pPr marL="0" indent="0">
              <a:buNone/>
              <a:defRPr sz="12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One </a:t>
            </a:r>
            <a:r>
              <a:rPr lang="en-GB" err="1"/>
              <a:t>Castlepark</a:t>
            </a:r>
            <a:r>
              <a:rPr lang="en-GB"/>
              <a:t> Tower Hill Bristol BS2 0JA</a:t>
            </a:r>
          </a:p>
        </p:txBody>
      </p:sp>
      <p:sp>
        <p:nvSpPr>
          <p:cNvPr id="21" name="Text Placeholder 2">
            <a:extLst>
              <a:ext uri="{FF2B5EF4-FFF2-40B4-BE49-F238E27FC236}">
                <a16:creationId xmlns:a16="http://schemas.microsoft.com/office/drawing/2014/main" id="{E1AA825B-E050-4FEA-9752-6FAEE5EBA666}"/>
              </a:ext>
            </a:extLst>
          </p:cNvPr>
          <p:cNvSpPr>
            <a:spLocks noGrp="1"/>
          </p:cNvSpPr>
          <p:nvPr>
            <p:ph type="body" idx="17" hasCustomPrompt="1"/>
          </p:nvPr>
        </p:nvSpPr>
        <p:spPr>
          <a:xfrm>
            <a:off x="365955" y="2849077"/>
            <a:ext cx="3097189" cy="255741"/>
          </a:xfrm>
          <a:prstGeom prst="rect">
            <a:avLst/>
          </a:prstGeom>
        </p:spPr>
        <p:txBody>
          <a:bodyPr lIns="0" tIns="0" rIns="0" bIns="0" anchor="t" anchorCtr="0"/>
          <a:lstStyle>
            <a:lvl1pPr marL="0" indent="0">
              <a:buNone/>
              <a:defRPr sz="12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T 020 3697 5800</a:t>
            </a:r>
          </a:p>
        </p:txBody>
      </p:sp>
      <p:sp>
        <p:nvSpPr>
          <p:cNvPr id="23" name="TextBox 22">
            <a:extLst>
              <a:ext uri="{FF2B5EF4-FFF2-40B4-BE49-F238E27FC236}">
                <a16:creationId xmlns:a16="http://schemas.microsoft.com/office/drawing/2014/main" id="{8A582BB2-CAF7-4EC8-851F-180E70D5FB8B}"/>
              </a:ext>
            </a:extLst>
          </p:cNvPr>
          <p:cNvSpPr txBox="1"/>
          <p:nvPr userDrawn="1"/>
        </p:nvSpPr>
        <p:spPr>
          <a:xfrm>
            <a:off x="365955" y="3305908"/>
            <a:ext cx="2499165" cy="184666"/>
          </a:xfrm>
          <a:prstGeom prst="rect">
            <a:avLst/>
          </a:prstGeom>
          <a:noFill/>
        </p:spPr>
        <p:txBody>
          <a:bodyPr wrap="square" lIns="0" tIns="0" rIns="0" bIns="0" rtlCol="0">
            <a:spAutoFit/>
          </a:bodyPr>
          <a:lstStyle/>
          <a:p>
            <a:r>
              <a:rPr lang="en-GB" sz="1200" b="1">
                <a:solidFill>
                  <a:srgbClr val="2A4898"/>
                </a:solidFill>
                <a:latin typeface="+mn-lt"/>
                <a:ea typeface="Roboto Medium" panose="02000000000000000000" pitchFamily="2" charset="0"/>
                <a:hlinkClick r:id="rId3">
                  <a:extLst>
                    <a:ext uri="{A12FA001-AC4F-418D-AE19-62706E023703}">
                      <ahyp:hlinkClr xmlns:ahyp="http://schemas.microsoft.com/office/drawing/2018/hyperlinkcolor" val="tx"/>
                    </a:ext>
                  </a:extLst>
                </a:hlinkClick>
              </a:rPr>
              <a:t>Paul.stokes@jisc.ac.uk</a:t>
            </a:r>
            <a:endParaRPr lang="en-GB" sz="1200" b="1">
              <a:solidFill>
                <a:srgbClr val="2A4898"/>
              </a:solidFill>
              <a:latin typeface="+mn-lt"/>
              <a:ea typeface="Roboto Medium" panose="02000000000000000000" pitchFamily="2" charset="0"/>
            </a:endParaRPr>
          </a:p>
        </p:txBody>
      </p:sp>
      <p:sp>
        <p:nvSpPr>
          <p:cNvPr id="24" name="TextBox 23">
            <a:extLst>
              <a:ext uri="{FF2B5EF4-FFF2-40B4-BE49-F238E27FC236}">
                <a16:creationId xmlns:a16="http://schemas.microsoft.com/office/drawing/2014/main" id="{2DDF8DAE-180A-4A80-948F-DF49A8732151}"/>
              </a:ext>
            </a:extLst>
          </p:cNvPr>
          <p:cNvSpPr txBox="1"/>
          <p:nvPr userDrawn="1"/>
        </p:nvSpPr>
        <p:spPr>
          <a:xfrm>
            <a:off x="365955" y="3612192"/>
            <a:ext cx="2499165" cy="184666"/>
          </a:xfrm>
          <a:prstGeom prst="rect">
            <a:avLst/>
          </a:prstGeom>
          <a:noFill/>
        </p:spPr>
        <p:txBody>
          <a:bodyPr wrap="square" lIns="0" tIns="0" rIns="0" bIns="0" rtlCol="0">
            <a:spAutoFit/>
          </a:bodyPr>
          <a:lstStyle/>
          <a:p>
            <a:r>
              <a:rPr lang="en-GB" sz="1200" b="1">
                <a:solidFill>
                  <a:srgbClr val="2A4898"/>
                </a:solidFill>
                <a:latin typeface="+mn-lt"/>
                <a:ea typeface="Roboto Medium" panose="02000000000000000000" pitchFamily="2" charset="0"/>
                <a:hlinkClick r:id="rId4" action="ppaction://hlinkfile">
                  <a:extLst>
                    <a:ext uri="{A12FA001-AC4F-418D-AE19-62706E023703}">
                      <ahyp:hlinkClr xmlns:ahyp="http://schemas.microsoft.com/office/drawing/2018/hyperlinkcolor" val="tx"/>
                    </a:ext>
                  </a:extLst>
                </a:hlinkClick>
              </a:rPr>
              <a:t>jisc.ac.uk</a:t>
            </a:r>
            <a:endParaRPr lang="en-GB" sz="1200" b="1">
              <a:solidFill>
                <a:srgbClr val="2A4898"/>
              </a:solidFill>
              <a:latin typeface="+mn-lt"/>
              <a:ea typeface="Roboto Medium" panose="02000000000000000000" pitchFamily="2" charset="0"/>
            </a:endParaRPr>
          </a:p>
        </p:txBody>
      </p:sp>
    </p:spTree>
    <p:extLst>
      <p:ext uri="{BB962C8B-B14F-4D97-AF65-F5344CB8AC3E}">
        <p14:creationId xmlns:p14="http://schemas.microsoft.com/office/powerpoint/2010/main" val="341479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641970" cy="360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8005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86482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14231916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29595556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180975" indent="-90488" defTabSz="270000">
              <a:lnSpc>
                <a:spcPct val="100000"/>
              </a:lnSpc>
              <a:tabLst/>
              <a:defRPr sz="1200" b="0" i="0">
                <a:solidFill>
                  <a:schemeClr val="tx1"/>
                </a:solidFill>
                <a:latin typeface="+mn-lt"/>
                <a:ea typeface="Roboto Light" panose="02000000000000000000" pitchFamily="2" charset="0"/>
              </a:defRPr>
            </a:lvl2pPr>
            <a:lvl3pPr marL="266700" indent="-85725" defTabSz="270000">
              <a:lnSpc>
                <a:spcPct val="100000"/>
              </a:lnSpc>
              <a:tabLst/>
              <a:defRPr sz="1200" b="0" i="0">
                <a:solidFill>
                  <a:schemeClr val="tx1"/>
                </a:solidFill>
                <a:latin typeface="+mn-lt"/>
                <a:ea typeface="Roboto Light" panose="02000000000000000000" pitchFamily="2" charset="0"/>
              </a:defRPr>
            </a:lvl3pPr>
            <a:lvl4pPr marL="357188" indent="-90488" defTabSz="270000">
              <a:lnSpc>
                <a:spcPct val="100000"/>
              </a:lnSpc>
              <a:tabLst/>
              <a:defRPr sz="1200" b="0" i="0">
                <a:solidFill>
                  <a:schemeClr val="tx1"/>
                </a:solidFill>
                <a:latin typeface="+mn-lt"/>
                <a:ea typeface="Roboto Light" panose="02000000000000000000" pitchFamily="2" charset="0"/>
              </a:defRPr>
            </a:lvl4pPr>
            <a:lvl5pPr marL="447675" indent="-90488"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2143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180975" indent="-90488" defTabSz="270000">
              <a:lnSpc>
                <a:spcPct val="100000"/>
              </a:lnSpc>
              <a:tabLst/>
              <a:defRPr sz="1200" b="0" i="0">
                <a:solidFill>
                  <a:schemeClr val="tx1"/>
                </a:solidFill>
                <a:latin typeface="+mn-lt"/>
                <a:ea typeface="Roboto Light" panose="02000000000000000000" pitchFamily="2" charset="0"/>
              </a:defRPr>
            </a:lvl2pPr>
            <a:lvl3pPr marL="266700" indent="-85725" defTabSz="270000">
              <a:lnSpc>
                <a:spcPct val="100000"/>
              </a:lnSpc>
              <a:tabLst/>
              <a:defRPr sz="1200" b="0" i="0">
                <a:solidFill>
                  <a:schemeClr val="tx1"/>
                </a:solidFill>
                <a:latin typeface="+mn-lt"/>
                <a:ea typeface="Roboto Light" panose="02000000000000000000" pitchFamily="2" charset="0"/>
              </a:defRPr>
            </a:lvl3pPr>
            <a:lvl4pPr marL="357188" indent="-90488" defTabSz="270000">
              <a:lnSpc>
                <a:spcPct val="100000"/>
              </a:lnSpc>
              <a:tabLst/>
              <a:defRPr sz="1200" b="0" i="0">
                <a:solidFill>
                  <a:schemeClr val="tx1"/>
                </a:solidFill>
                <a:latin typeface="+mn-lt"/>
                <a:ea typeface="Roboto Light" panose="02000000000000000000" pitchFamily="2" charset="0"/>
              </a:defRPr>
            </a:lvl4pPr>
            <a:lvl5pPr marL="447675" indent="-90488"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317080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071453824"/>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Roboto Black" panose="02000000000000000000" pitchFamily="2" charset="0"/>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Roboto Light" panose="02000000000000000000" pitchFamily="2" charset="0"/>
                <a:ea typeface="Roboto Light" panose="02000000000000000000" pitchFamily="2" charset="0"/>
              </a:defRPr>
            </a:lvl1pPr>
            <a:lvl2pPr marL="180975" indent="-90488" defTabSz="270000">
              <a:lnSpc>
                <a:spcPct val="100000"/>
              </a:lnSpc>
              <a:tabLst/>
              <a:defRPr sz="1200" b="0" i="0">
                <a:solidFill>
                  <a:schemeClr val="bg1"/>
                </a:solidFill>
                <a:latin typeface="Roboto Light" panose="02000000000000000000" pitchFamily="2" charset="0"/>
                <a:ea typeface="Roboto Light" panose="02000000000000000000" pitchFamily="2" charset="0"/>
              </a:defRPr>
            </a:lvl2pPr>
            <a:lvl3pPr marL="266700" indent="-85725" defTabSz="270000">
              <a:lnSpc>
                <a:spcPct val="100000"/>
              </a:lnSpc>
              <a:tabLst/>
              <a:defRPr sz="1200" b="0" i="0">
                <a:solidFill>
                  <a:schemeClr val="bg1"/>
                </a:solidFill>
                <a:latin typeface="Roboto Light" panose="02000000000000000000" pitchFamily="2" charset="0"/>
                <a:ea typeface="Roboto Light" panose="02000000000000000000" pitchFamily="2" charset="0"/>
              </a:defRPr>
            </a:lvl3pPr>
            <a:lvl4pPr marL="357188" indent="-90488" defTabSz="270000">
              <a:lnSpc>
                <a:spcPct val="100000"/>
              </a:lnSpc>
              <a:tabLst/>
              <a:defRPr sz="1200" b="0" i="0">
                <a:solidFill>
                  <a:schemeClr val="bg1"/>
                </a:solidFill>
                <a:latin typeface="Roboto Light" panose="02000000000000000000" pitchFamily="2" charset="0"/>
                <a:ea typeface="Roboto Light" panose="02000000000000000000" pitchFamily="2" charset="0"/>
              </a:defRPr>
            </a:lvl4pPr>
            <a:lvl5pPr marL="447675" indent="-90488" defTabSz="270000">
              <a:lnSpc>
                <a:spcPct val="100000"/>
              </a:lnSpc>
              <a:tabLst/>
              <a:defRPr sz="1200" b="0" i="0">
                <a:solidFill>
                  <a:schemeClr val="bg1"/>
                </a:solidFill>
                <a:latin typeface="Roboto Light" panose="02000000000000000000" pitchFamily="2" charset="0"/>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vl1pPr>
          </a:lstStyle>
          <a:p>
            <a:r>
              <a:rPr lang="en-GB"/>
              <a:t>Jisc Preservation</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bg1"/>
                </a:solidFill>
                <a:latin typeface="Roboto Medium" panose="02000000000000000000" pitchFamily="2" charset="0"/>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722763087"/>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02291529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181309582"/>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435433018"/>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641970" cy="360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722309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126268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D7AA7-DF94-4AFF-A5FA-B3EEEEDACC32}"/>
              </a:ext>
            </a:extLst>
          </p:cNvPr>
          <p:cNvPicPr>
            <a:picLocks noChangeAspect="1"/>
          </p:cNvPicPr>
          <p:nvPr userDrawn="1"/>
        </p:nvPicPr>
        <p:blipFill>
          <a:blip r:embed="rId4"/>
          <a:stretch>
            <a:fillRect/>
          </a:stretch>
        </p:blipFill>
        <p:spPr>
          <a:xfrm>
            <a:off x="358775" y="339725"/>
            <a:ext cx="540000" cy="540000"/>
          </a:xfrm>
          <a:prstGeom prst="rect">
            <a:avLst/>
          </a:prstGeom>
        </p:spPr>
      </p:pic>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687" r:id="rId1"/>
    <p:sldLayoutId id="2147483689" r:id="rId2"/>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endParaRPr lang="en-GB"/>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97F51F27-3798-444E-B250-2F53A2AD8414}"/>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81" r:id="rId1"/>
    <p:sldLayoutId id="2147483654" r:id="rId2"/>
    <p:sldLayoutId id="2147483676" r:id="rId3"/>
    <p:sldLayoutId id="2147483690" r:id="rId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endParaRPr lang="en-GB"/>
          </a:p>
        </p:txBody>
      </p:sp>
      <p:sp>
        <p:nvSpPr>
          <p:cNvPr id="8" name="Slide Number Placeholder 5">
            <a:extLst>
              <a:ext uri="{FF2B5EF4-FFF2-40B4-BE49-F238E27FC236}">
                <a16:creationId xmlns:a16="http://schemas.microsoft.com/office/drawing/2014/main" id="{B78059FF-A7D0-4A2E-A9BF-F03CA6FA84B8}"/>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C9D7517-DF94-49E7-B57E-2F2D4D40D4D7}"/>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77" r:id="rId3"/>
    <p:sldLayoutId id="2147483691" r:id="rId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tx1"/>
                </a:solidFill>
                <a:latin typeface="+mn-lt"/>
                <a:ea typeface="Roboto Light" panose="02000000000000000000" pitchFamily="2" charset="0"/>
              </a:defRPr>
            </a:lvl1pPr>
          </a:lstStyle>
          <a:p>
            <a:endParaRPr lang="en-GB"/>
          </a:p>
        </p:txBody>
      </p:sp>
      <p:sp>
        <p:nvSpPr>
          <p:cNvPr id="8" name="Slide Number Placeholder 5">
            <a:extLst>
              <a:ext uri="{FF2B5EF4-FFF2-40B4-BE49-F238E27FC236}">
                <a16:creationId xmlns:a16="http://schemas.microsoft.com/office/drawing/2014/main" id="{B78059FF-A7D0-4A2E-A9BF-F03CA6FA84B8}"/>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C9D7517-DF94-49E7-B57E-2F2D4D40D4D7}"/>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5065807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endParaRPr lang="en-GB"/>
          </a:p>
        </p:txBody>
      </p:sp>
      <p:sp>
        <p:nvSpPr>
          <p:cNvPr id="8" name="Slide Number Placeholder 5">
            <a:extLst>
              <a:ext uri="{FF2B5EF4-FFF2-40B4-BE49-F238E27FC236}">
                <a16:creationId xmlns:a16="http://schemas.microsoft.com/office/drawing/2014/main" id="{B78059FF-A7D0-4A2E-A9BF-F03CA6FA84B8}"/>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01E702B-CEDF-440D-AE34-A9C3CC1DC4AE}"/>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1914888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endParaRPr lang="en-GB"/>
          </a:p>
        </p:txBody>
      </p:sp>
      <p:sp>
        <p:nvSpPr>
          <p:cNvPr id="8" name="Slide Number Placeholder 5">
            <a:extLst>
              <a:ext uri="{FF2B5EF4-FFF2-40B4-BE49-F238E27FC236}">
                <a16:creationId xmlns:a16="http://schemas.microsoft.com/office/drawing/2014/main" id="{B78059FF-A7D0-4A2E-A9BF-F03CA6FA84B8}"/>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C3A427CD-10DF-40F8-B66D-2742A4BE1D00}"/>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1047072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tx1"/>
                </a:solidFill>
                <a:latin typeface="+mn-lt"/>
                <a:ea typeface="Roboto Light" panose="02000000000000000000" pitchFamily="2" charset="0"/>
              </a:defRPr>
            </a:lvl1pPr>
          </a:lstStyle>
          <a:p>
            <a:endParaRPr lang="en-GB"/>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8" name="Picture 7">
            <a:extLst>
              <a:ext uri="{FF2B5EF4-FFF2-40B4-BE49-F238E27FC236}">
                <a16:creationId xmlns:a16="http://schemas.microsoft.com/office/drawing/2014/main" id="{067CC3DB-7876-44F5-93EB-E85646264B07}"/>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83" r:id="rId1"/>
    <p:sldLayoutId id="2147483667" r:id="rId2"/>
    <p:sldLayoutId id="2147483678" r:id="rId3"/>
    <p:sldLayoutId id="2147483692" r:id="rId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Roboto Light" panose="02000000000000000000" pitchFamily="2" charset="0"/>
                <a:ea typeface="Roboto Light" panose="02000000000000000000" pitchFamily="2" charset="0"/>
              </a:defRPr>
            </a:lvl1pPr>
          </a:lstStyle>
          <a:p>
            <a:r>
              <a:rPr lang="en-GB"/>
              <a:t>Jisc Preservation</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Roboto Light" panose="02000000000000000000" pitchFamily="2" charset="0"/>
                <a:ea typeface="Roboto Light" panose="02000000000000000000" pitchFamily="2" charset="0"/>
              </a:defRPr>
            </a:lvl1pPr>
          </a:lstStyle>
          <a:p>
            <a:fld id="{0BD7AF65-ABD8-9745-9161-1D3466EAFE0E}" type="slidenum">
              <a:rPr lang="en-GB" smtClean="0"/>
              <a:pPr/>
              <a:t>‹#›</a:t>
            </a:fld>
            <a:endParaRPr lang="en-GB"/>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712"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pixabay.com/users/geralt-9301/?utm_source=link-attribution&amp;amp;utm_medium=referral&amp;amp;utm_campaign=image&amp;amp;utm_content=1666702" TargetMode="External"/><Relationship Id="rId3" Type="http://schemas.openxmlformats.org/officeDocument/2006/relationships/hyperlink" Target="https://pixabay.com/?utm_source=link-attribution&amp;amp;utm_medium=referral&amp;amp;utm_campaign=image&amp;amp;utm_content=2589418" TargetMode="External"/><Relationship Id="rId7" Type="http://schemas.openxmlformats.org/officeDocument/2006/relationships/hyperlink" Target="https://pixabay.com/?utm_source=link-attribution&amp;amp;utm_medium=referral&amp;amp;utm_campaign=image&amp;amp;utm_content=631541" TargetMode="External"/><Relationship Id="rId2" Type="http://schemas.openxmlformats.org/officeDocument/2006/relationships/hyperlink" Target="https://pixabay.com/users/stocksnap-894430/?utm_source=link-attribution&amp;amp;utm_medium=referral&amp;amp;utm_campaign=image&amp;amp;utm_content=2589418" TargetMode="External"/><Relationship Id="rId1" Type="http://schemas.openxmlformats.org/officeDocument/2006/relationships/slideLayout" Target="../slideLayouts/slideLayout11.xml"/><Relationship Id="rId6" Type="http://schemas.openxmlformats.org/officeDocument/2006/relationships/hyperlink" Target="https://pixabay.com/users/counselling-440107/?utm_source=link-attribution&amp;amp;utm_medium=referral&amp;amp;utm_campaign=image&amp;amp;utm_content=631541" TargetMode="External"/><Relationship Id="rId5" Type="http://schemas.openxmlformats.org/officeDocument/2006/relationships/hyperlink" Target="https://pixabay.com/?utm_source=link-attribution&amp;amp;utm_medium=referral&amp;amp;utm_campaign=image&amp;amp;utm_content=4891499" TargetMode="External"/><Relationship Id="rId4" Type="http://schemas.openxmlformats.org/officeDocument/2006/relationships/hyperlink" Target="https://pixabay.com/users/joshuaworoniecki-12734309/?utm_source=link-attribution&amp;amp;utm_medium=referral&amp;amp;utm_campaign=image&amp;amp;utm_content=4891499" TargetMode="External"/><Relationship Id="rId9" Type="http://schemas.openxmlformats.org/officeDocument/2006/relationships/hyperlink" Target="https://pixabay.com/?utm_source=link-attribution&amp;amp;utm_medium=referral&amp;amp;utm_campaign=image&amp;amp;utm_content=16667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pixabay.com/?utm_source=link-attribution&amp;amp;utm_medium=referral&amp;amp;utm_campaign=image&amp;amp;utm_content=5783016" TargetMode="External"/><Relationship Id="rId4" Type="http://schemas.openxmlformats.org/officeDocument/2006/relationships/hyperlink" Target="https://pixabay.com/users/gdj-1086657/?utm_source=link-attribution&amp;amp;utm_medium=referral&amp;amp;utm_campaign=image&amp;amp;utm_content=57830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pixabay.com/?utm_source=link-attribution&amp;amp;utm_medium=referral&amp;amp;utm_campaign=image&amp;amp;utm_content=44346"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pixabay.com/users/clker-free-vector-images-3736/?utm_source=link-attribution&amp;amp;utm_medium=referral&amp;amp;utm_campaign=image&amp;amp;utm_content=44346" TargetMode="External"/><Relationship Id="rId5" Type="http://schemas.openxmlformats.org/officeDocument/2006/relationships/image" Target="../media/image15.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www.patientcaretechniciansalary.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5AD-DF81-4ACC-8F43-4177FFA83192}"/>
              </a:ext>
            </a:extLst>
          </p:cNvPr>
          <p:cNvSpPr/>
          <p:nvPr/>
        </p:nvSpPr>
        <p:spPr>
          <a:xfrm>
            <a:off x="0" y="3370216"/>
            <a:ext cx="9144000" cy="1085469"/>
          </a:xfrm>
          <a:prstGeom prst="rect">
            <a:avLst/>
          </a:prstGeom>
          <a:solidFill>
            <a:schemeClr val="bg1">
              <a:lumMod val="95000"/>
              <a:alpha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CF7AA6CB-5D21-4674-86F5-DE40783F2BD1}"/>
              </a:ext>
            </a:extLst>
          </p:cNvPr>
          <p:cNvSpPr>
            <a:spLocks noGrp="1"/>
          </p:cNvSpPr>
          <p:nvPr>
            <p:ph type="title"/>
          </p:nvPr>
        </p:nvSpPr>
        <p:spPr>
          <a:xfrm>
            <a:off x="358774" y="3427334"/>
            <a:ext cx="8432888" cy="341572"/>
          </a:xfrm>
        </p:spPr>
        <p:txBody>
          <a:bodyPr/>
          <a:lstStyle/>
          <a:p>
            <a:r>
              <a:rPr lang="en-GB" sz="3200">
                <a:latin typeface="Roboto"/>
              </a:rPr>
              <a:t>Would auto-translation of metadata enhance discovery and impact of research data?</a:t>
            </a:r>
          </a:p>
        </p:txBody>
      </p:sp>
      <p:sp>
        <p:nvSpPr>
          <p:cNvPr id="15" name="TextBox 14">
            <a:extLst>
              <a:ext uri="{FF2B5EF4-FFF2-40B4-BE49-F238E27FC236}">
                <a16:creationId xmlns:a16="http://schemas.microsoft.com/office/drawing/2014/main" id="{C16BDB9E-44B7-4BC7-B208-A2596520D47F}"/>
              </a:ext>
            </a:extLst>
          </p:cNvPr>
          <p:cNvSpPr txBox="1"/>
          <p:nvPr/>
        </p:nvSpPr>
        <p:spPr>
          <a:xfrm>
            <a:off x="5213803" y="4928056"/>
            <a:ext cx="3930197" cy="184666"/>
          </a:xfrm>
          <a:prstGeom prst="rect">
            <a:avLst/>
          </a:prstGeom>
          <a:noFill/>
        </p:spPr>
        <p:txBody>
          <a:bodyPr wrap="square" rtlCol="0">
            <a:spAutoFit/>
          </a:bodyPr>
          <a:lstStyle/>
          <a:p>
            <a:pPr algn="r"/>
            <a:r>
              <a:rPr lang="en-GB" sz="600"/>
              <a:t>By </a:t>
            </a:r>
            <a:r>
              <a:rPr lang="en-GB" sz="600" err="1"/>
              <a:t>dirkcuys</a:t>
            </a:r>
            <a:r>
              <a:rPr lang="en-GB" sz="600"/>
              <a:t> , CC BY-SA 2.0, https://flic.kr/p/jAZBNr/</a:t>
            </a:r>
          </a:p>
        </p:txBody>
      </p:sp>
      <p:sp>
        <p:nvSpPr>
          <p:cNvPr id="7" name="TextBox 6">
            <a:extLst>
              <a:ext uri="{FF2B5EF4-FFF2-40B4-BE49-F238E27FC236}">
                <a16:creationId xmlns:a16="http://schemas.microsoft.com/office/drawing/2014/main" id="{A0340609-92B6-4CD8-B76C-F374BB2600C6}"/>
              </a:ext>
            </a:extLst>
          </p:cNvPr>
          <p:cNvSpPr txBox="1"/>
          <p:nvPr/>
        </p:nvSpPr>
        <p:spPr>
          <a:xfrm flipH="1">
            <a:off x="2541439" y="4461621"/>
            <a:ext cx="3897109" cy="584775"/>
          </a:xfrm>
          <a:prstGeom prst="rect">
            <a:avLst/>
          </a:prstGeom>
          <a:solidFill>
            <a:schemeClr val="bg1">
              <a:alpha val="80000"/>
            </a:schemeClr>
          </a:solidFill>
        </p:spPr>
        <p:txBody>
          <a:bodyPr wrap="square" rtlCol="0">
            <a:spAutoFit/>
          </a:bodyPr>
          <a:lstStyle/>
          <a:p>
            <a:r>
              <a:rPr lang="en-GB" sz="3200" b="1"/>
              <a:t>Or make it worse?</a:t>
            </a:r>
          </a:p>
        </p:txBody>
      </p:sp>
    </p:spTree>
    <p:extLst>
      <p:ext uri="{BB962C8B-B14F-4D97-AF65-F5344CB8AC3E}">
        <p14:creationId xmlns:p14="http://schemas.microsoft.com/office/powerpoint/2010/main" val="2072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t>Core Translation Requirement</a:t>
            </a:r>
          </a:p>
        </p:txBody>
      </p:sp>
      <p:sp>
        <p:nvSpPr>
          <p:cNvPr id="3" name="Content Placeholder 2">
            <a:extLst>
              <a:ext uri="{FF2B5EF4-FFF2-40B4-BE49-F238E27FC236}">
                <a16:creationId xmlns:a16="http://schemas.microsoft.com/office/drawing/2014/main" id="{651CB224-8580-4A67-9085-F5785AB5D56F}"/>
              </a:ext>
            </a:extLst>
          </p:cNvPr>
          <p:cNvSpPr>
            <a:spLocks noGrp="1"/>
          </p:cNvSpPr>
          <p:nvPr>
            <p:ph idx="1"/>
          </p:nvPr>
        </p:nvSpPr>
        <p:spPr>
          <a:xfrm>
            <a:off x="358776" y="744087"/>
            <a:ext cx="8426450" cy="3973827"/>
          </a:xfrm>
        </p:spPr>
        <p:txBody>
          <a:bodyPr numCol="2" spcCol="252000"/>
          <a:lstStyle/>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&lt;metadata&gt;</a:t>
            </a:r>
            <a:endParaRPr lang="en-GB" sz="850">
              <a:latin typeface="Calibri" panose="020F0502020204030204" pitchFamily="34" charset="0"/>
            </a:endParaRP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oai_dc:dc</a:t>
            </a:r>
            <a:r>
              <a:rPr lang="en-GB" sz="850">
                <a:latin typeface="Calibri" panose="020F0502020204030204" pitchFamily="34" charset="0"/>
              </a:rPr>
              <a:t> </a:t>
            </a:r>
            <a:r>
              <a:rPr lang="en-GB" sz="850" err="1">
                <a:latin typeface="Calibri" panose="020F0502020204030204" pitchFamily="34" charset="0"/>
              </a:rPr>
              <a:t>xmlns:xsi</a:t>
            </a:r>
            <a:r>
              <a:rPr lang="en-GB" sz="850">
                <a:latin typeface="Calibri" panose="020F0502020204030204" pitchFamily="34" charset="0"/>
              </a:rPr>
              <a:t>="http://www.w3.org/2001/XMLSchema-instance" </a:t>
            </a:r>
            <a:r>
              <a:rPr lang="en-GB" sz="850" err="1">
                <a:latin typeface="Calibri" panose="020F0502020204030204" pitchFamily="34" charset="0"/>
              </a:rPr>
              <a:t>xmlns:dc</a:t>
            </a:r>
            <a:r>
              <a:rPr lang="en-GB" sz="850">
                <a:latin typeface="Calibri" panose="020F0502020204030204" pitchFamily="34" charset="0"/>
              </a:rPr>
              <a:t>="http://purl.org/dc/elements/1.1/" </a:t>
            </a:r>
            <a:r>
              <a:rPr lang="en-GB" sz="850" err="1">
                <a:latin typeface="Calibri" panose="020F0502020204030204" pitchFamily="34" charset="0"/>
              </a:rPr>
              <a:t>xmlns:oai_dc</a:t>
            </a:r>
            <a:r>
              <a:rPr lang="en-GB" sz="850">
                <a:latin typeface="Calibri" panose="020F0502020204030204" pitchFamily="34" charset="0"/>
              </a:rPr>
              <a:t>="http://www.openarchives.org/OAI/2.0/oai_dc/" </a:t>
            </a:r>
            <a:r>
              <a:rPr lang="en-GB" sz="850" err="1">
                <a:latin typeface="Calibri" panose="020F0502020204030204" pitchFamily="34" charset="0"/>
              </a:rPr>
              <a:t>xsi:schemaLocation</a:t>
            </a:r>
            <a:r>
              <a:rPr lang="en-GB" sz="850">
                <a:latin typeface="Calibri" panose="020F0502020204030204" pitchFamily="34" charset="0"/>
              </a:rPr>
              <a:t>="http://www.openarchives.org/OAI/2.0/oai_dc/ http://www.openarchives.org/OAI/2.0/oai_dc.xsd"&gt;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dc:title</a:t>
            </a:r>
            <a:r>
              <a:rPr lang="en-GB" sz="850">
                <a:latin typeface="Calibri" panose="020F0502020204030204" pitchFamily="34" charset="0"/>
              </a:rPr>
              <a:t>&gt;Lift-off Dielectric Resonator Calibration, Measurement and Simulation Data&lt;/</a:t>
            </a:r>
            <a:r>
              <a:rPr lang="en-GB" sz="850" err="1">
                <a:latin typeface="Calibri" panose="020F0502020204030204" pitchFamily="34" charset="0"/>
              </a:rPr>
              <a:t>dc:title</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dc:creator</a:t>
            </a:r>
            <a:r>
              <a:rPr lang="en-GB" sz="850">
                <a:latin typeface="Calibri" panose="020F0502020204030204" pitchFamily="34" charset="0"/>
              </a:rPr>
              <a:t>&gt;</a:t>
            </a:r>
            <a:r>
              <a:rPr lang="en-GB" sz="850" err="1">
                <a:latin typeface="Calibri" panose="020F0502020204030204" pitchFamily="34" charset="0"/>
              </a:rPr>
              <a:t>Hefford</a:t>
            </a:r>
            <a:r>
              <a:rPr lang="en-GB" sz="850">
                <a:latin typeface="Calibri" panose="020F0502020204030204" pitchFamily="34" charset="0"/>
              </a:rPr>
              <a:t>, S&lt;/</a:t>
            </a:r>
            <a:r>
              <a:rPr lang="en-GB" sz="850" err="1">
                <a:latin typeface="Calibri" panose="020F0502020204030204" pitchFamily="34" charset="0"/>
              </a:rPr>
              <a:t>dc:creator</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dc:subject</a:t>
            </a:r>
            <a:r>
              <a:rPr lang="en-GB" sz="850">
                <a:latin typeface="Calibri" panose="020F0502020204030204" pitchFamily="34" charset="0"/>
              </a:rPr>
              <a:t>&gt;microwave material measurements&lt;/</a:t>
            </a:r>
            <a:r>
              <a:rPr lang="en-GB" sz="850" err="1">
                <a:latin typeface="Calibri" panose="020F0502020204030204" pitchFamily="34" charset="0"/>
              </a:rPr>
              <a:t>dc:subject</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dc:subject</a:t>
            </a:r>
            <a:r>
              <a:rPr lang="en-GB" sz="850">
                <a:latin typeface="Calibri" panose="020F0502020204030204" pitchFamily="34" charset="0"/>
              </a:rPr>
              <a:t>&gt;electrical properties &lt;/</a:t>
            </a:r>
            <a:r>
              <a:rPr lang="en-GB" sz="850" err="1">
                <a:latin typeface="Calibri" panose="020F0502020204030204" pitchFamily="34" charset="0"/>
              </a:rPr>
              <a:t>dc:subject</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dc:subject</a:t>
            </a:r>
            <a:r>
              <a:rPr lang="en-GB" sz="850">
                <a:latin typeface="Calibri" panose="020F0502020204030204" pitchFamily="34" charset="0"/>
              </a:rPr>
              <a:t>&gt;microwave analysis &lt;/</a:t>
            </a:r>
            <a:r>
              <a:rPr lang="en-GB" sz="850" err="1">
                <a:latin typeface="Calibri" panose="020F0502020204030204" pitchFamily="34" charset="0"/>
              </a:rPr>
              <a:t>dc:subject</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dc:subject</a:t>
            </a:r>
            <a:r>
              <a:rPr lang="en-GB" sz="850">
                <a:latin typeface="Calibri" panose="020F0502020204030204" pitchFamily="34" charset="0"/>
              </a:rPr>
              <a:t>&gt;surface analysis &lt;/</a:t>
            </a:r>
            <a:r>
              <a:rPr lang="en-GB" sz="850" err="1">
                <a:latin typeface="Calibri" panose="020F0502020204030204" pitchFamily="34" charset="0"/>
              </a:rPr>
              <a:t>dc:subject</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dc:subject</a:t>
            </a:r>
            <a:r>
              <a:rPr lang="en-GB" sz="850">
                <a:latin typeface="Calibri" panose="020F0502020204030204" pitchFamily="34" charset="0"/>
              </a:rPr>
              <a:t>&gt;additive manufacturing &lt;/</a:t>
            </a:r>
            <a:r>
              <a:rPr lang="en-GB" sz="850" err="1">
                <a:latin typeface="Calibri" panose="020F0502020204030204" pitchFamily="34" charset="0"/>
              </a:rPr>
              <a:t>dc:subject</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dc:description</a:t>
            </a:r>
            <a:r>
              <a:rPr lang="en-GB" sz="850">
                <a:latin typeface="Calibri" panose="020F0502020204030204" pitchFamily="34" charset="0"/>
              </a:rPr>
              <a:t>&gt; Lift-Off Dielectric Resonators (LODRs) are a novel variation of the common open-ended dielectric resonator measurement setup where the dielectric position is manipulated. They comprise of a conducting cavity shield, and a dielectric puck. They are used to make measurements of microwave surface resistance of conducting end plates through measurement of the resonant frequency (f0) and unloaded Q-factor (Q0) by substituting these values into a characteristic equation. The characteristic equation is found by first determining geometric and energy filling factors for the geometry and then finding the associated conductor and dielectric loss factors through non-linear least squares curve fitting to measurement data of Q0 and f0 over a range of dielectric positions using an end plate made from the same material as the cavity shield. Data is available in .</a:t>
            </a:r>
            <a:r>
              <a:rPr lang="en-GB" sz="850" err="1">
                <a:latin typeface="Calibri" panose="020F0502020204030204" pitchFamily="34" charset="0"/>
              </a:rPr>
              <a:t>xslx</a:t>
            </a:r>
            <a:r>
              <a:rPr lang="en-GB" sz="850">
                <a:latin typeface="Calibri" panose="020F0502020204030204" pitchFamily="34" charset="0"/>
              </a:rPr>
              <a:t> extension (Microsoft Excel) files for (3) simulated and (1) manufactured LODR fixtures. Within each set there are geometric and energy-filling factors and the necessary measurements of resonant frequency and unloaded Q-factor to perform calibration. The three simulated datasets make measurements of surface resistance for different measurement positions and sample conductivities to examine the probable effect on measurement accuracy. The manufactured LODR dataset makes measurements of surface resistance for 316L and ALSi10Mg surfaces manufactured both traditionally and by powder-bed fusion (PBF). Research results are published at https://doi.org/10.1109/TIM.2020.3040834 &lt;/</a:t>
            </a:r>
            <a:r>
              <a:rPr lang="en-GB" sz="850" err="1">
                <a:latin typeface="Calibri" panose="020F0502020204030204" pitchFamily="34" charset="0"/>
              </a:rPr>
              <a:t>dc:description</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dc:type</a:t>
            </a:r>
            <a:r>
              <a:rPr lang="en-GB" sz="850">
                <a:latin typeface="Calibri" panose="020F0502020204030204" pitchFamily="34" charset="0"/>
              </a:rPr>
              <a:t>&gt;dataset&lt;/</a:t>
            </a:r>
            <a:r>
              <a:rPr lang="en-GB" sz="850" err="1">
                <a:latin typeface="Calibri" panose="020F0502020204030204" pitchFamily="34" charset="0"/>
              </a:rPr>
              <a:t>dc:type</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dc:relation</a:t>
            </a:r>
            <a:r>
              <a:rPr lang="en-GB" sz="850">
                <a:latin typeface="Calibri" panose="020F0502020204030204" pitchFamily="34" charset="0"/>
              </a:rPr>
              <a:t>&gt;10.1109/TIM.2020.3040834&lt;/</a:t>
            </a:r>
            <a:r>
              <a:rPr lang="en-GB" sz="850" err="1">
                <a:latin typeface="Calibri" panose="020F0502020204030204" pitchFamily="34" charset="0"/>
              </a:rPr>
              <a:t>dc:relation</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dc:rights</a:t>
            </a:r>
            <a:r>
              <a:rPr lang="en-GB" sz="850">
                <a:latin typeface="Calibri" panose="020F0502020204030204" pitchFamily="34" charset="0"/>
              </a:rPr>
              <a:t>&gt;open&lt;/</a:t>
            </a:r>
            <a:r>
              <a:rPr lang="en-GB" sz="850" err="1">
                <a:latin typeface="Calibri" panose="020F0502020204030204" pitchFamily="34" charset="0"/>
              </a:rPr>
              <a:t>dc:rights</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dc:rights</a:t>
            </a:r>
            <a:r>
              <a:rPr lang="en-GB" sz="850">
                <a:latin typeface="Calibri" panose="020F0502020204030204" pitchFamily="34" charset="0"/>
              </a:rPr>
              <a:t>&gt;Creative Commons Attribution 4.0 International&lt;/</a:t>
            </a:r>
            <a:r>
              <a:rPr lang="en-GB" sz="850" err="1">
                <a:latin typeface="Calibri" panose="020F0502020204030204" pitchFamily="34" charset="0"/>
              </a:rPr>
              <a:t>dc:rights</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dc:publisher</a:t>
            </a:r>
            <a:r>
              <a:rPr lang="en-GB" sz="850">
                <a:latin typeface="Calibri" panose="020F0502020204030204" pitchFamily="34" charset="0"/>
              </a:rPr>
              <a:t>&gt;Jisc Open Research Hub&lt;/</a:t>
            </a:r>
            <a:r>
              <a:rPr lang="en-GB" sz="850" err="1">
                <a:latin typeface="Calibri" panose="020F0502020204030204" pitchFamily="34" charset="0"/>
              </a:rPr>
              <a:t>dc:publisher</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dc:date</a:t>
            </a:r>
            <a:r>
              <a:rPr lang="en-GB" sz="850">
                <a:latin typeface="Calibri" panose="020F0502020204030204" pitchFamily="34" charset="0"/>
              </a:rPr>
              <a:t>&gt;2021-05-28T09:56:39Z&lt;/</a:t>
            </a:r>
            <a:r>
              <a:rPr lang="en-GB" sz="850" err="1">
                <a:latin typeface="Calibri" panose="020F0502020204030204" pitchFamily="34" charset="0"/>
              </a:rPr>
              <a:t>dc:date</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a:t>
            </a:r>
            <a:r>
              <a:rPr lang="en-GB" sz="850" err="1">
                <a:latin typeface="Calibri" panose="020F0502020204030204" pitchFamily="34" charset="0"/>
              </a:rPr>
              <a:t>oai_dc:dc</a:t>
            </a:r>
            <a:r>
              <a:rPr lang="en-GB" sz="850">
                <a:latin typeface="Calibri" panose="020F0502020204030204" pitchFamily="34" charset="0"/>
              </a:rPr>
              <a:t>&gt;</a:t>
            </a:r>
          </a:p>
          <a:p>
            <a:pPr marL="0" indent="0">
              <a:spcBef>
                <a:spcPts val="0"/>
              </a:spcBef>
              <a:spcAft>
                <a:spcPts val="500"/>
              </a:spcAft>
              <a:buNone/>
            </a:pPr>
            <a:r>
              <a:rPr lang="en-GB" sz="850">
                <a:latin typeface="Calibri" panose="020F0502020204030204" pitchFamily="34" charset="0"/>
              </a:rPr>
              <a:t>&lt;/metadata&gt;</a:t>
            </a:r>
          </a:p>
        </p:txBody>
      </p:sp>
    </p:spTree>
    <p:extLst>
      <p:ext uri="{BB962C8B-B14F-4D97-AF65-F5344CB8AC3E}">
        <p14:creationId xmlns:p14="http://schemas.microsoft.com/office/powerpoint/2010/main" val="279285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t>Core Translation Requirement</a:t>
            </a:r>
          </a:p>
        </p:txBody>
      </p:sp>
      <p:sp>
        <p:nvSpPr>
          <p:cNvPr id="3" name="Content Placeholder 2">
            <a:extLst>
              <a:ext uri="{FF2B5EF4-FFF2-40B4-BE49-F238E27FC236}">
                <a16:creationId xmlns:a16="http://schemas.microsoft.com/office/drawing/2014/main" id="{651CB224-8580-4A67-9085-F5785AB5D56F}"/>
              </a:ext>
            </a:extLst>
          </p:cNvPr>
          <p:cNvSpPr>
            <a:spLocks noGrp="1"/>
          </p:cNvSpPr>
          <p:nvPr>
            <p:ph idx="1"/>
          </p:nvPr>
        </p:nvSpPr>
        <p:spPr>
          <a:xfrm>
            <a:off x="358775" y="744087"/>
            <a:ext cx="8426450" cy="3973827"/>
          </a:xfrm>
        </p:spPr>
        <p:txBody>
          <a:bodyPr numCol="2" spcCol="252000"/>
          <a:lstStyle/>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&lt;metadata&gt;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oai_dc:dc</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xmlns:xsi</a:t>
            </a:r>
            <a:r>
              <a:rPr lang="en-GB" sz="850">
                <a:effectLst/>
                <a:latin typeface="Calibri" panose="020F0502020204030204" pitchFamily="34" charset="0"/>
                <a:ea typeface="Calibri" panose="020F0502020204030204" pitchFamily="34" charset="0"/>
                <a:cs typeface="Cambria" panose="02040503050406030204" pitchFamily="18" charset="0"/>
              </a:rPr>
              <a:t>="http://www.w3.org/2001/XMLSchema-instance" </a:t>
            </a:r>
            <a:r>
              <a:rPr lang="en-GB" sz="850" err="1">
                <a:effectLst/>
                <a:latin typeface="Calibri" panose="020F0502020204030204" pitchFamily="34" charset="0"/>
                <a:ea typeface="Calibri" panose="020F0502020204030204" pitchFamily="34" charset="0"/>
                <a:cs typeface="Cambria" panose="02040503050406030204" pitchFamily="18" charset="0"/>
              </a:rPr>
              <a:t>xmlns:dc</a:t>
            </a:r>
            <a:r>
              <a:rPr lang="en-GB" sz="850">
                <a:effectLst/>
                <a:latin typeface="Calibri" panose="020F0502020204030204" pitchFamily="34" charset="0"/>
                <a:ea typeface="Calibri" panose="020F0502020204030204" pitchFamily="34" charset="0"/>
                <a:cs typeface="Cambria" panose="02040503050406030204" pitchFamily="18" charset="0"/>
              </a:rPr>
              <a:t>="http://purl.org/dc/elements/1.1/" </a:t>
            </a:r>
            <a:r>
              <a:rPr lang="en-GB" sz="850" err="1">
                <a:effectLst/>
                <a:latin typeface="Calibri" panose="020F0502020204030204" pitchFamily="34" charset="0"/>
                <a:ea typeface="Calibri" panose="020F0502020204030204" pitchFamily="34" charset="0"/>
                <a:cs typeface="Cambria" panose="02040503050406030204" pitchFamily="18" charset="0"/>
              </a:rPr>
              <a:t>xmlns:oai_dc</a:t>
            </a:r>
            <a:r>
              <a:rPr lang="en-GB" sz="850">
                <a:effectLst/>
                <a:latin typeface="Calibri" panose="020F0502020204030204" pitchFamily="34" charset="0"/>
                <a:ea typeface="Calibri" panose="020F0502020204030204" pitchFamily="34" charset="0"/>
                <a:cs typeface="Cambria" panose="02040503050406030204" pitchFamily="18" charset="0"/>
              </a:rPr>
              <a:t>="http://www.openarchives.org/OAI/2.0/oai_dc/" </a:t>
            </a:r>
            <a:r>
              <a:rPr lang="en-GB" sz="850" err="1">
                <a:effectLst/>
                <a:latin typeface="Calibri" panose="020F0502020204030204" pitchFamily="34" charset="0"/>
                <a:ea typeface="Calibri" panose="020F0502020204030204" pitchFamily="34" charset="0"/>
                <a:cs typeface="Cambria" panose="02040503050406030204" pitchFamily="18" charset="0"/>
              </a:rPr>
              <a:t>xsi:schemaLocation</a:t>
            </a:r>
            <a:r>
              <a:rPr lang="en-GB" sz="850">
                <a:effectLst/>
                <a:latin typeface="Calibri" panose="020F0502020204030204" pitchFamily="34" charset="0"/>
                <a:ea typeface="Calibri" panose="020F0502020204030204" pitchFamily="34" charset="0"/>
                <a:cs typeface="Cambria" panose="02040503050406030204" pitchFamily="18" charset="0"/>
              </a:rPr>
              <a:t>="http://www.openarchives.org/OAI/2.0/oai_dc/ http://www.openarchives.org/OAI/2.0/oai_dc.xsd"&gt;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dc:title</a:t>
            </a:r>
            <a:r>
              <a:rPr lang="en-GB" sz="850">
                <a:effectLst/>
                <a:latin typeface="Calibri" panose="020F0502020204030204" pitchFamily="34" charset="0"/>
                <a:ea typeface="Calibri" panose="020F0502020204030204" pitchFamily="34" charset="0"/>
                <a:cs typeface="Cambria" panose="02040503050406030204" pitchFamily="18" charset="0"/>
              </a:rPr>
              <a:t>&gt;Lift-off Dielectric Resonator Calibration, Measurement and Simulation Data&lt;/</a:t>
            </a:r>
            <a:r>
              <a:rPr lang="en-GB" sz="850" err="1">
                <a:effectLst/>
                <a:latin typeface="Calibri" panose="020F0502020204030204" pitchFamily="34" charset="0"/>
                <a:ea typeface="Calibri" panose="020F0502020204030204" pitchFamily="34" charset="0"/>
                <a:cs typeface="Cambria" panose="02040503050406030204" pitchFamily="18" charset="0"/>
              </a:rPr>
              <a:t>dc:title</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dc:title</a:t>
            </a:r>
            <a:r>
              <a:rPr lang="en-GB" sz="850">
                <a:effectLst/>
                <a:latin typeface="Calibri" panose="020F0502020204030204" pitchFamily="34" charset="0"/>
                <a:ea typeface="Calibri" panose="020F0502020204030204" pitchFamily="34" charset="0"/>
                <a:cs typeface="Cambria" panose="02040503050406030204" pitchFamily="18" charset="0"/>
              </a:rPr>
              <a:t>&gt; Data </a:t>
            </a:r>
            <a:r>
              <a:rPr lang="en-GB" sz="850" err="1">
                <a:effectLst/>
                <a:latin typeface="Calibri" panose="020F0502020204030204" pitchFamily="34" charset="0"/>
                <a:ea typeface="Calibri" panose="020F0502020204030204" pitchFamily="34" charset="0"/>
                <a:cs typeface="Cambria" panose="02040503050406030204" pitchFamily="18" charset="0"/>
              </a:rPr>
              <a:t>Calibradu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a:t>
            </a:r>
            <a:r>
              <a:rPr lang="en-GB" sz="850">
                <a:effectLst/>
                <a:latin typeface="Calibri" panose="020F0502020204030204" pitchFamily="34" charset="0"/>
                <a:ea typeface="Calibri" panose="020F0502020204030204" pitchFamily="34" charset="0"/>
                <a:cs typeface="Cambria" panose="02040503050406030204" pitchFamily="18" charset="0"/>
              </a:rPr>
              <a:t> ac </a:t>
            </a:r>
            <a:r>
              <a:rPr lang="en-GB" sz="850" err="1">
                <a:effectLst/>
                <a:latin typeface="Calibri" panose="020F0502020204030204" pitchFamily="34" charset="0"/>
                <a:ea typeface="Calibri" panose="020F0502020204030204" pitchFamily="34" charset="0"/>
                <a:cs typeface="Cambria" panose="02040503050406030204" pitchFamily="18" charset="0"/>
              </a:rPr>
              <a:t>Efelychu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Cyseiniant</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Dielectrig</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Lifft</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ffwrdd</a:t>
            </a:r>
            <a:r>
              <a:rPr lang="en-GB" sz="850">
                <a:effectLst/>
                <a:latin typeface="Calibri" panose="020F0502020204030204" pitchFamily="34" charset="0"/>
                <a:ea typeface="Calibri" panose="020F0502020204030204" pitchFamily="34" charset="0"/>
                <a:cs typeface="Cambria" panose="02040503050406030204" pitchFamily="18" charset="0"/>
              </a:rPr>
              <a:t> &lt;/</a:t>
            </a:r>
            <a:r>
              <a:rPr lang="en-GB" sz="850" err="1">
                <a:effectLst/>
                <a:latin typeface="Calibri" panose="020F0502020204030204" pitchFamily="34" charset="0"/>
                <a:ea typeface="Calibri" panose="020F0502020204030204" pitchFamily="34" charset="0"/>
                <a:cs typeface="Cambria" panose="02040503050406030204" pitchFamily="18" charset="0"/>
              </a:rPr>
              <a:t>dc:title</a:t>
            </a:r>
            <a:r>
              <a:rPr lang="en-GB" sz="850">
                <a:effectLst/>
                <a:latin typeface="Calibri" panose="020F0502020204030204" pitchFamily="34" charset="0"/>
                <a:ea typeface="Calibri" panose="020F0502020204030204" pitchFamily="34" charset="0"/>
                <a:cs typeface="Cambria" panose="02040503050406030204" pitchFamily="18" charset="0"/>
              </a:rPr>
              <a:t>&gt; </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dc:creator</a:t>
            </a:r>
            <a:r>
              <a:rPr lang="en-GB" sz="850">
                <a:effectLst/>
                <a:latin typeface="Calibri" panose="020F0502020204030204" pitchFamily="34" charset="0"/>
                <a:ea typeface="Calibri" panose="020F0502020204030204" pitchFamily="34" charset="0"/>
                <a:cs typeface="Cambria" panose="02040503050406030204" pitchFamily="18" charset="0"/>
              </a:rPr>
              <a:t>&gt;</a:t>
            </a:r>
            <a:r>
              <a:rPr lang="en-GB" sz="850" err="1">
                <a:effectLst/>
                <a:latin typeface="Calibri" panose="020F0502020204030204" pitchFamily="34" charset="0"/>
                <a:ea typeface="Calibri" panose="020F0502020204030204" pitchFamily="34" charset="0"/>
                <a:cs typeface="Cambria" panose="02040503050406030204" pitchFamily="18" charset="0"/>
              </a:rPr>
              <a:t>Hefford</a:t>
            </a:r>
            <a:r>
              <a:rPr lang="en-GB" sz="850">
                <a:effectLst/>
                <a:latin typeface="Calibri" panose="020F0502020204030204" pitchFamily="34" charset="0"/>
                <a:ea typeface="Calibri" panose="020F0502020204030204" pitchFamily="34" charset="0"/>
                <a:cs typeface="Cambria" panose="02040503050406030204" pitchFamily="18" charset="0"/>
              </a:rPr>
              <a:t>, S&lt;/</a:t>
            </a:r>
            <a:r>
              <a:rPr lang="en-GB" sz="850" err="1">
                <a:effectLst/>
                <a:latin typeface="Calibri" panose="020F0502020204030204" pitchFamily="34" charset="0"/>
                <a:ea typeface="Calibri" panose="020F0502020204030204" pitchFamily="34" charset="0"/>
                <a:cs typeface="Cambria" panose="02040503050406030204" pitchFamily="18" charset="0"/>
              </a:rPr>
              <a:t>dc:creator</a:t>
            </a:r>
            <a:r>
              <a:rPr lang="en-GB" sz="850">
                <a:effectLst/>
                <a:latin typeface="Calibri" panose="020F0502020204030204" pitchFamily="34" charset="0"/>
                <a:ea typeface="Calibri" panose="020F0502020204030204" pitchFamily="34" charset="0"/>
                <a:cs typeface="Cambria" panose="02040503050406030204" pitchFamily="18" charset="0"/>
              </a:rPr>
              <a:t>&gt;&lt;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&gt;microwave material measurements&lt;/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&gt;electrical properties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&gt;microwave analysis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&gt;surface analysis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&gt;additive manufacturing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 </a:t>
            </a:r>
            <a:r>
              <a:rPr lang="en-GB" sz="850" err="1">
                <a:effectLst/>
                <a:latin typeface="Calibri" panose="020F0502020204030204" pitchFamily="34" charset="0"/>
                <a:ea typeface="Calibri" panose="020F0502020204030204" pitchFamily="34" charset="0"/>
                <a:cs typeface="Cambria" panose="02040503050406030204" pitchFamily="18" charset="0"/>
              </a:rPr>
              <a:t>mesuriadau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deunydd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microdon</a:t>
            </a:r>
            <a:r>
              <a:rPr lang="en-GB" sz="850">
                <a:effectLst/>
                <a:latin typeface="Calibri" panose="020F0502020204030204" pitchFamily="34" charset="0"/>
                <a:ea typeface="Calibri" panose="020F0502020204030204" pitchFamily="34" charset="0"/>
                <a:cs typeface="Cambria" panose="02040503050406030204" pitchFamily="18" charset="0"/>
              </a:rPr>
              <a:t>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 </a:t>
            </a:r>
            <a:r>
              <a:rPr lang="en-GB" sz="850" err="1">
                <a:effectLst/>
                <a:latin typeface="Calibri" panose="020F0502020204030204" pitchFamily="34" charset="0"/>
                <a:ea typeface="Calibri" panose="020F0502020204030204" pitchFamily="34" charset="0"/>
                <a:cs typeface="Cambria" panose="02040503050406030204" pitchFamily="18" charset="0"/>
              </a:rPr>
              <a:t>priodweddau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trydanol</a:t>
            </a:r>
            <a:r>
              <a:rPr lang="en-GB" sz="850">
                <a:effectLst/>
                <a:latin typeface="Calibri" panose="020F0502020204030204" pitchFamily="34" charset="0"/>
                <a:ea typeface="Calibri" panose="020F0502020204030204" pitchFamily="34" charset="0"/>
                <a:cs typeface="Cambria" panose="02040503050406030204" pitchFamily="18" charset="0"/>
              </a:rPr>
              <a:t>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 </a:t>
            </a:r>
            <a:r>
              <a:rPr lang="en-GB" sz="850" err="1">
                <a:effectLst/>
                <a:latin typeface="Calibri" panose="020F0502020204030204" pitchFamily="34" charset="0"/>
                <a:ea typeface="Calibri" panose="020F0502020204030204" pitchFamily="34" charset="0"/>
                <a:cs typeface="Cambria" panose="02040503050406030204" pitchFamily="18" charset="0"/>
              </a:rPr>
              <a:t>dadansoddiad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microdon</a:t>
            </a:r>
            <a:r>
              <a:rPr lang="en-GB" sz="850">
                <a:effectLst/>
                <a:latin typeface="Calibri" panose="020F0502020204030204" pitchFamily="34" charset="0"/>
                <a:ea typeface="Calibri" panose="020F0502020204030204" pitchFamily="34" charset="0"/>
                <a:cs typeface="Cambria" panose="02040503050406030204" pitchFamily="18" charset="0"/>
              </a:rPr>
              <a:t>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 </a:t>
            </a:r>
            <a:r>
              <a:rPr lang="en-GB" sz="850" err="1">
                <a:effectLst/>
                <a:latin typeface="Calibri" panose="020F0502020204030204" pitchFamily="34" charset="0"/>
                <a:ea typeface="Calibri" panose="020F0502020204030204" pitchFamily="34" charset="0"/>
                <a:cs typeface="Cambria" panose="02040503050406030204" pitchFamily="18" charset="0"/>
              </a:rPr>
              <a:t>dadansoddiad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arwyneb</a:t>
            </a:r>
            <a:r>
              <a:rPr lang="en-GB" sz="850">
                <a:effectLst/>
                <a:latin typeface="Calibri" panose="020F0502020204030204" pitchFamily="34" charset="0"/>
                <a:ea typeface="Calibri" panose="020F0502020204030204" pitchFamily="34" charset="0"/>
                <a:cs typeface="Cambria" panose="02040503050406030204" pitchFamily="18" charset="0"/>
              </a:rPr>
              <a:t>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 </a:t>
            </a:r>
            <a:r>
              <a:rPr lang="en-GB" sz="850" err="1">
                <a:effectLst/>
                <a:latin typeface="Calibri" panose="020F0502020204030204" pitchFamily="34" charset="0"/>
                <a:ea typeface="Calibri" panose="020F0502020204030204" pitchFamily="34" charset="0"/>
                <a:cs typeface="Cambria" panose="02040503050406030204" pitchFamily="18" charset="0"/>
              </a:rPr>
              <a:t>gweithgynhyrchu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ychwanegion</a:t>
            </a:r>
            <a:r>
              <a:rPr lang="en-GB" sz="850">
                <a:effectLst/>
                <a:latin typeface="Calibri" panose="020F0502020204030204" pitchFamily="34" charset="0"/>
                <a:ea typeface="Calibri" panose="020F0502020204030204" pitchFamily="34" charset="0"/>
                <a:cs typeface="Cambria" panose="02040503050406030204" pitchFamily="18" charset="0"/>
              </a:rPr>
              <a:t> &lt;/</a:t>
            </a:r>
            <a:r>
              <a:rPr lang="en-GB" sz="850" err="1">
                <a:effectLst/>
                <a:latin typeface="Calibri" panose="020F0502020204030204" pitchFamily="34" charset="0"/>
                <a:ea typeface="Calibri" panose="020F0502020204030204" pitchFamily="34" charset="0"/>
                <a:cs typeface="Cambria" panose="02040503050406030204" pitchFamily="18" charset="0"/>
              </a:rPr>
              <a:t>dc:subject</a:t>
            </a:r>
            <a:r>
              <a:rPr lang="en-GB" sz="850">
                <a:effectLst/>
                <a:latin typeface="Calibri" panose="020F0502020204030204" pitchFamily="34" charset="0"/>
                <a:ea typeface="Calibri" panose="020F0502020204030204" pitchFamily="34" charset="0"/>
                <a:cs typeface="Cambria" panose="02040503050406030204" pitchFamily="18" charset="0"/>
              </a:rPr>
              <a:t>&gt; </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dc:description</a:t>
            </a:r>
            <a:r>
              <a:rPr lang="en-GB" sz="850">
                <a:effectLst/>
                <a:latin typeface="Calibri" panose="020F0502020204030204" pitchFamily="34" charset="0"/>
                <a:ea typeface="Calibri" panose="020F0502020204030204" pitchFamily="34" charset="0"/>
                <a:cs typeface="Cambria" panose="02040503050406030204" pitchFamily="18" charset="0"/>
              </a:rPr>
              <a:t>&gt; Lift-Off Dielectric Resonators (LODRs) are a novel variation of the common open-ended dielectric resonator measurement setup where the dielectric position is manipulated. They comprise of a conducting cavity shield, and a dielectric puck. They are used to make measurements of microwave surface resistance of conducting end plates through measurement of the resonant frequency (f0) and unloaded Q-factor (Q0) by substituting these values into a characteristic equation. The characteristic equation is found by first determining geometric and energy filling factors for the geometry and then finding the associated conductor and dielectric loss factors through non-linear least squares curve fitting to measurement data of Q0 and f0 over a range of dielectric positions using an end plate made from the same material as the cavity shield. Data is available in .</a:t>
            </a:r>
            <a:r>
              <a:rPr lang="en-GB" sz="850" err="1">
                <a:effectLst/>
                <a:latin typeface="Calibri" panose="020F0502020204030204" pitchFamily="34" charset="0"/>
                <a:ea typeface="Calibri" panose="020F0502020204030204" pitchFamily="34" charset="0"/>
                <a:cs typeface="Cambria" panose="02040503050406030204" pitchFamily="18" charset="0"/>
              </a:rPr>
              <a:t>xslx</a:t>
            </a:r>
            <a:r>
              <a:rPr lang="en-GB" sz="850">
                <a:effectLst/>
                <a:latin typeface="Calibri" panose="020F0502020204030204" pitchFamily="34" charset="0"/>
                <a:ea typeface="Calibri" panose="020F0502020204030204" pitchFamily="34" charset="0"/>
                <a:cs typeface="Cambria" panose="02040503050406030204" pitchFamily="18" charset="0"/>
              </a:rPr>
              <a:t> extension (Microsoft Excel) files for (3) simulated and (1) manufactured LODR fixtures. Within each set there are geometric and energy-filling factors and the necessary measurements of resonant frequency and unloaded Q-factor to perform calibration. The three simulated datasets make measurements of surface resistance for different measurement positions and sample conductivities to examine the probable effect on measurement accuracy. The manufactured LODR dataset makes measurements of surface resistance for 316L and ALSi10Mg surfaces manufactured both traditionally and by powder-bed fusion (PBF). Research results are published at https://doi.org/10.1109/TIM.2020.3040834 &lt;/</a:t>
            </a:r>
            <a:r>
              <a:rPr lang="en-GB" sz="850" err="1">
                <a:effectLst/>
                <a:latin typeface="Calibri" panose="020F0502020204030204" pitchFamily="34" charset="0"/>
                <a:ea typeface="Calibri" panose="020F0502020204030204" pitchFamily="34" charset="0"/>
                <a:cs typeface="Cambria" panose="02040503050406030204" pitchFamily="18" charset="0"/>
              </a:rPr>
              <a:t>dc:description</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dc:description</a:t>
            </a:r>
            <a:r>
              <a:rPr lang="en-GB" sz="850">
                <a:effectLst/>
                <a:latin typeface="Calibri" panose="020F0502020204030204" pitchFamily="34" charset="0"/>
                <a:ea typeface="Calibri" panose="020F0502020204030204" pitchFamily="34" charset="0"/>
                <a:cs typeface="Cambria" panose="02040503050406030204" pitchFamily="18" charset="0"/>
              </a:rPr>
              <a:t>&gt; Mae </a:t>
            </a:r>
            <a:r>
              <a:rPr lang="en-GB" sz="850" err="1">
                <a:effectLst/>
                <a:latin typeface="Calibri" panose="020F0502020204030204" pitchFamily="34" charset="0"/>
                <a:ea typeface="Calibri" panose="020F0502020204030204" pitchFamily="34" charset="0"/>
                <a:cs typeface="Cambria" panose="02040503050406030204" pitchFamily="18" charset="0"/>
              </a:rPr>
              <a:t>Cyseinyddion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Dielectrig</a:t>
            </a:r>
            <a:r>
              <a:rPr lang="en-GB" sz="850">
                <a:effectLst/>
                <a:latin typeface="Calibri" panose="020F0502020204030204" pitchFamily="34" charset="0"/>
                <a:ea typeface="Calibri" panose="020F0502020204030204" pitchFamily="34" charset="0"/>
                <a:cs typeface="Cambria" panose="02040503050406030204" pitchFamily="18" charset="0"/>
              </a:rPr>
              <a:t> Lift-Off (LODRs) </a:t>
            </a:r>
            <a:r>
              <a:rPr lang="en-GB" sz="850" err="1">
                <a:effectLst/>
                <a:latin typeface="Calibri" panose="020F0502020204030204" pitchFamily="34" charset="0"/>
                <a:ea typeface="Calibri" panose="020F0502020204030204" pitchFamily="34" charset="0"/>
                <a:cs typeface="Cambria" panose="02040503050406030204" pitchFamily="18" charset="0"/>
              </a:rPr>
              <a:t>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amrywiad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newydd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o'r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setiad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cyseinydd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dielectrig</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penagored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cyffredin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lle</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mae'r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safle</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dielectrig</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cael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ei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drin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Maent</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cynnwys</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tarian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ceudod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dargludol</a:t>
            </a:r>
            <a:r>
              <a:rPr lang="en-GB" sz="850">
                <a:effectLst/>
                <a:latin typeface="Calibri" panose="020F0502020204030204" pitchFamily="34" charset="0"/>
                <a:ea typeface="Calibri" panose="020F0502020204030204" pitchFamily="34" charset="0"/>
                <a:cs typeface="Cambria" panose="02040503050406030204" pitchFamily="18" charset="0"/>
              </a:rPr>
              <a:t>, a </a:t>
            </a:r>
            <a:r>
              <a:rPr lang="en-GB" sz="850" err="1">
                <a:effectLst/>
                <a:latin typeface="Calibri" panose="020F0502020204030204" pitchFamily="34" charset="0"/>
                <a:ea typeface="Calibri" panose="020F0502020204030204" pitchFamily="34" charset="0"/>
                <a:cs typeface="Cambria" panose="02040503050406030204" pitchFamily="18" charset="0"/>
              </a:rPr>
              <a:t>chwt</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dielectrig</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Fe'u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defnyddir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wneud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mesuriadau</a:t>
            </a:r>
            <a:r>
              <a:rPr lang="en-GB" sz="850">
                <a:effectLst/>
                <a:latin typeface="Calibri" panose="020F0502020204030204" pitchFamily="34" charset="0"/>
                <a:ea typeface="Calibri" panose="020F0502020204030204" pitchFamily="34" charset="0"/>
                <a:cs typeface="Cambria" panose="02040503050406030204" pitchFamily="18" charset="0"/>
              </a:rPr>
              <a:t> o </a:t>
            </a:r>
            <a:r>
              <a:rPr lang="en-GB" sz="850" err="1">
                <a:effectLst/>
                <a:latin typeface="Calibri" panose="020F0502020204030204" pitchFamily="34" charset="0"/>
                <a:ea typeface="Calibri" panose="020F0502020204030204" pitchFamily="34" charset="0"/>
                <a:cs typeface="Cambria" panose="02040503050406030204" pitchFamily="18" charset="0"/>
              </a:rPr>
              <a:t>wrthwynebiad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wyneb</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microdon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wrth</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gynnal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platiau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diwedd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trwy</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fesur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amledd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cyseiniol</a:t>
            </a:r>
            <a:r>
              <a:rPr lang="en-GB" sz="850">
                <a:effectLst/>
                <a:latin typeface="Calibri" panose="020F0502020204030204" pitchFamily="34" charset="0"/>
                <a:ea typeface="Calibri" panose="020F0502020204030204" pitchFamily="34" charset="0"/>
                <a:cs typeface="Cambria" panose="02040503050406030204" pitchFamily="18" charset="0"/>
              </a:rPr>
              <a:t> (f0) a Q-</a:t>
            </a:r>
            <a:r>
              <a:rPr lang="en-GB" sz="850" err="1">
                <a:effectLst/>
                <a:latin typeface="Calibri" panose="020F0502020204030204" pitchFamily="34" charset="0"/>
                <a:ea typeface="Calibri" panose="020F0502020204030204" pitchFamily="34" charset="0"/>
                <a:cs typeface="Cambria" panose="02040503050406030204" pitchFamily="18" charset="0"/>
              </a:rPr>
              <a:t>ffactor</a:t>
            </a:r>
            <a:r>
              <a:rPr lang="en-GB" sz="850">
                <a:effectLst/>
                <a:latin typeface="Calibri" panose="020F0502020204030204" pitchFamily="34" charset="0"/>
                <a:ea typeface="Calibri" panose="020F0502020204030204" pitchFamily="34" charset="0"/>
                <a:cs typeface="Cambria" panose="02040503050406030204" pitchFamily="18" charset="0"/>
              </a:rPr>
              <a:t> (Q0) </a:t>
            </a:r>
            <a:r>
              <a:rPr lang="en-GB" sz="850" err="1">
                <a:effectLst/>
                <a:latin typeface="Calibri" panose="020F0502020204030204" pitchFamily="34" charset="0"/>
                <a:ea typeface="Calibri" panose="020F0502020204030204" pitchFamily="34" charset="0"/>
                <a:cs typeface="Cambria" panose="02040503050406030204" pitchFamily="18" charset="0"/>
              </a:rPr>
              <a:t>wedi'u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dadlwytho</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trwy</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amnewid</a:t>
            </a:r>
            <a:r>
              <a:rPr lang="en-GB" sz="850">
                <a:effectLst/>
                <a:latin typeface="Calibri" panose="020F0502020204030204" pitchFamily="34" charset="0"/>
                <a:ea typeface="Calibri" panose="020F0502020204030204" pitchFamily="34" charset="0"/>
                <a:cs typeface="Cambria" panose="02040503050406030204" pitchFamily="18" charset="0"/>
              </a:rPr>
              <a:t> y </a:t>
            </a:r>
            <a:r>
              <a:rPr lang="en-GB" sz="850" err="1">
                <a:effectLst/>
                <a:latin typeface="Calibri" panose="020F0502020204030204" pitchFamily="34" charset="0"/>
                <a:ea typeface="Calibri" panose="020F0502020204030204" pitchFamily="34" charset="0"/>
                <a:cs typeface="Cambria" panose="02040503050406030204" pitchFamily="18" charset="0"/>
              </a:rPr>
              <a:t>gwerthoedd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hyn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mewn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hafaliad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nodweddiadol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Mae'r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hafaliad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nodweddiadol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i'w</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gael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trwy</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bennu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ffactorau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llenwi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geometrig</a:t>
            </a:r>
            <a:r>
              <a:rPr lang="en-GB" sz="850">
                <a:effectLst/>
                <a:latin typeface="Calibri" panose="020F0502020204030204" pitchFamily="34" charset="0"/>
                <a:ea typeface="Calibri" panose="020F0502020204030204" pitchFamily="34" charset="0"/>
                <a:cs typeface="Cambria" panose="02040503050406030204" pitchFamily="18" charset="0"/>
              </a:rPr>
              <a:t> ac </a:t>
            </a:r>
            <a:r>
              <a:rPr lang="en-GB" sz="850" err="1">
                <a:effectLst/>
                <a:latin typeface="Calibri" panose="020F0502020204030204" pitchFamily="34" charset="0"/>
                <a:ea typeface="Calibri" panose="020F0502020204030204" pitchFamily="34" charset="0"/>
                <a:cs typeface="Cambria" panose="02040503050406030204" pitchFamily="18" charset="0"/>
              </a:rPr>
              <a:t>ynni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gyfer</a:t>
            </a:r>
            <a:r>
              <a:rPr lang="en-GB" sz="850">
                <a:effectLst/>
                <a:latin typeface="Calibri" panose="020F0502020204030204" pitchFamily="34" charset="0"/>
                <a:ea typeface="Calibri" panose="020F0502020204030204" pitchFamily="34" charset="0"/>
                <a:cs typeface="Cambria" panose="02040503050406030204" pitchFamily="18" charset="0"/>
              </a:rPr>
              <a:t> y </a:t>
            </a:r>
            <a:r>
              <a:rPr lang="en-GB" sz="850" err="1">
                <a:effectLst/>
                <a:latin typeface="Calibri" panose="020F0502020204030204" pitchFamily="34" charset="0"/>
                <a:ea typeface="Calibri" panose="020F0502020204030204" pitchFamily="34" charset="0"/>
                <a:cs typeface="Cambria" panose="02040503050406030204" pitchFamily="18" charset="0"/>
              </a:rPr>
              <a:t>geometreg</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gyntaf</a:t>
            </a:r>
            <a:r>
              <a:rPr lang="en-GB" sz="850">
                <a:effectLst/>
                <a:latin typeface="Calibri" panose="020F0502020204030204" pitchFamily="34" charset="0"/>
                <a:ea typeface="Calibri" panose="020F0502020204030204" pitchFamily="34" charset="0"/>
                <a:cs typeface="Cambria" panose="02040503050406030204" pitchFamily="18" charset="0"/>
              </a:rPr>
              <a:t> ac </a:t>
            </a:r>
            <a:r>
              <a:rPr lang="en-GB" sz="850" err="1">
                <a:effectLst/>
                <a:latin typeface="Calibri" panose="020F0502020204030204" pitchFamily="34" charset="0"/>
                <a:ea typeface="Calibri" panose="020F0502020204030204" pitchFamily="34" charset="0"/>
                <a:cs typeface="Cambria" panose="02040503050406030204" pitchFamily="18" charset="0"/>
              </a:rPr>
              <a:t>yna</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dod</a:t>
            </a:r>
            <a:r>
              <a:rPr lang="en-GB" sz="850">
                <a:effectLst/>
                <a:latin typeface="Calibri" panose="020F0502020204030204" pitchFamily="34" charset="0"/>
                <a:ea typeface="Calibri" panose="020F0502020204030204" pitchFamily="34" charset="0"/>
                <a:cs typeface="Cambria" panose="02040503050406030204" pitchFamily="18" charset="0"/>
              </a:rPr>
              <a:t> o </a:t>
            </a:r>
            <a:r>
              <a:rPr lang="en-GB" sz="850" err="1">
                <a:effectLst/>
                <a:latin typeface="Calibri" panose="020F0502020204030204" pitchFamily="34" charset="0"/>
                <a:ea typeface="Calibri" panose="020F0502020204030204" pitchFamily="34" charset="0"/>
                <a:cs typeface="Cambria" panose="02040503050406030204" pitchFamily="18" charset="0"/>
              </a:rPr>
              <a:t>hyd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i'r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dargludydd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cysylltiedig</a:t>
            </a:r>
            <a:r>
              <a:rPr lang="en-GB" sz="850">
                <a:effectLst/>
                <a:latin typeface="Calibri" panose="020F0502020204030204" pitchFamily="34" charset="0"/>
                <a:ea typeface="Calibri" panose="020F0502020204030204" pitchFamily="34" charset="0"/>
                <a:cs typeface="Cambria" panose="02040503050406030204" pitchFamily="18" charset="0"/>
              </a:rPr>
              <a:t> a </a:t>
            </a:r>
            <a:r>
              <a:rPr lang="en-GB" sz="850" err="1">
                <a:effectLst/>
                <a:latin typeface="Calibri" panose="020F0502020204030204" pitchFamily="34" charset="0"/>
                <a:ea typeface="Calibri" panose="020F0502020204030204" pitchFamily="34" charset="0"/>
                <a:cs typeface="Cambria" panose="02040503050406030204" pitchFamily="18" charset="0"/>
              </a:rPr>
              <a:t>ffactorau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colli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dielectrig</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trwy</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gromlin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sgwariau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lleiaf</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aflinol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sy'n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ffitio</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ddata</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a:t>
            </a:r>
            <a:r>
              <a:rPr lang="en-GB" sz="850">
                <a:effectLst/>
                <a:latin typeface="Calibri" panose="020F0502020204030204" pitchFamily="34" charset="0"/>
                <a:ea typeface="Calibri" panose="020F0502020204030204" pitchFamily="34" charset="0"/>
                <a:cs typeface="Cambria" panose="02040503050406030204" pitchFamily="18" charset="0"/>
              </a:rPr>
              <a:t> Q0 a f0 </a:t>
            </a:r>
            <a:r>
              <a:rPr lang="en-GB" sz="850" err="1">
                <a:effectLst/>
                <a:latin typeface="Calibri" panose="020F0502020204030204" pitchFamily="34" charset="0"/>
                <a:ea typeface="Calibri" panose="020F0502020204030204" pitchFamily="34" charset="0"/>
                <a:cs typeface="Cambria" panose="02040503050406030204" pitchFamily="18" charset="0"/>
              </a:rPr>
              <a:t>dros</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ystod</a:t>
            </a:r>
            <a:r>
              <a:rPr lang="en-GB" sz="850">
                <a:effectLst/>
                <a:latin typeface="Calibri" panose="020F0502020204030204" pitchFamily="34" charset="0"/>
                <a:ea typeface="Calibri" panose="020F0502020204030204" pitchFamily="34" charset="0"/>
                <a:cs typeface="Cambria" panose="02040503050406030204" pitchFamily="18" charset="0"/>
              </a:rPr>
              <a:t> o </a:t>
            </a:r>
            <a:r>
              <a:rPr lang="en-GB" sz="850" err="1">
                <a:effectLst/>
                <a:latin typeface="Calibri" panose="020F0502020204030204" pitchFamily="34" charset="0"/>
                <a:ea typeface="Calibri" panose="020F0502020204030204" pitchFamily="34" charset="0"/>
                <a:cs typeface="Cambria" panose="02040503050406030204" pitchFamily="18" charset="0"/>
              </a:rPr>
              <a:t>safleoedd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dielectrig</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gan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ddefnyddio</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diwedd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plât</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wedi'i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wneud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o'r</a:t>
            </a:r>
            <a:r>
              <a:rPr lang="en-GB" sz="850">
                <a:effectLst/>
                <a:latin typeface="Calibri" panose="020F0502020204030204" pitchFamily="34" charset="0"/>
                <a:ea typeface="Calibri" panose="020F0502020204030204" pitchFamily="34" charset="0"/>
                <a:cs typeface="Cambria" panose="02040503050406030204" pitchFamily="18" charset="0"/>
              </a:rPr>
              <a:t> un </a:t>
            </a:r>
            <a:r>
              <a:rPr lang="en-GB" sz="850" err="1">
                <a:effectLst/>
                <a:latin typeface="Calibri" panose="020F0502020204030204" pitchFamily="34" charset="0"/>
                <a:ea typeface="Calibri" panose="020F0502020204030204" pitchFamily="34" charset="0"/>
                <a:cs typeface="Cambria" panose="02040503050406030204" pitchFamily="18" charset="0"/>
              </a:rPr>
              <a:t>deunydd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â'r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darian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ceudod</a:t>
            </a:r>
            <a:r>
              <a:rPr lang="en-GB" sz="850">
                <a:effectLst/>
                <a:latin typeface="Calibri" panose="020F0502020204030204" pitchFamily="34" charset="0"/>
                <a:ea typeface="Calibri" panose="020F0502020204030204" pitchFamily="34" charset="0"/>
                <a:cs typeface="Cambria" panose="02040503050406030204" pitchFamily="18" charset="0"/>
              </a:rPr>
              <a:t>. Mae data </a:t>
            </a:r>
            <a:r>
              <a:rPr lang="en-GB" sz="850" err="1">
                <a:effectLst/>
                <a:latin typeface="Calibri" panose="020F0502020204030204" pitchFamily="34" charset="0"/>
                <a:ea typeface="Calibri" panose="020F0502020204030204" pitchFamily="34" charset="0"/>
                <a:cs typeface="Cambria" panose="02040503050406030204" pitchFamily="18" charset="0"/>
              </a:rPr>
              <a:t>ar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gael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mewn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ffeiliau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estyniad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xslx</a:t>
            </a:r>
            <a:r>
              <a:rPr lang="en-GB" sz="850">
                <a:effectLst/>
                <a:latin typeface="Calibri" panose="020F0502020204030204" pitchFamily="34" charset="0"/>
                <a:ea typeface="Calibri" panose="020F0502020204030204" pitchFamily="34" charset="0"/>
                <a:cs typeface="Cambria" panose="02040503050406030204" pitchFamily="18" charset="0"/>
              </a:rPr>
              <a:t> (Microsoft Excel) </a:t>
            </a:r>
            <a:r>
              <a:rPr lang="en-GB" sz="850" err="1">
                <a:effectLst/>
                <a:latin typeface="Calibri" panose="020F0502020204030204" pitchFamily="34" charset="0"/>
                <a:ea typeface="Calibri" panose="020F0502020204030204" pitchFamily="34" charset="0"/>
                <a:cs typeface="Cambria" panose="02040503050406030204" pitchFamily="18" charset="0"/>
              </a:rPr>
              <a:t>ar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gyfer</a:t>
            </a:r>
            <a:r>
              <a:rPr lang="en-GB" sz="850">
                <a:effectLst/>
                <a:latin typeface="Calibri" panose="020F0502020204030204" pitchFamily="34" charset="0"/>
                <a:ea typeface="Calibri" panose="020F0502020204030204" pitchFamily="34" charset="0"/>
                <a:cs typeface="Cambria" panose="02040503050406030204" pitchFamily="18" charset="0"/>
              </a:rPr>
              <a:t> (3) </a:t>
            </a:r>
            <a:r>
              <a:rPr lang="en-GB" sz="850" err="1">
                <a:effectLst/>
                <a:latin typeface="Calibri" panose="020F0502020204030204" pitchFamily="34" charset="0"/>
                <a:ea typeface="Calibri" panose="020F0502020204030204" pitchFamily="34" charset="0"/>
                <a:cs typeface="Cambria" panose="02040503050406030204" pitchFamily="18" charset="0"/>
              </a:rPr>
              <a:t>gosodiadau</a:t>
            </a:r>
            <a:r>
              <a:rPr lang="en-GB" sz="850">
                <a:effectLst/>
                <a:latin typeface="Calibri" panose="020F0502020204030204" pitchFamily="34" charset="0"/>
                <a:ea typeface="Calibri" panose="020F0502020204030204" pitchFamily="34" charset="0"/>
                <a:cs typeface="Cambria" panose="02040503050406030204" pitchFamily="18" charset="0"/>
              </a:rPr>
              <a:t> LODR </a:t>
            </a:r>
            <a:r>
              <a:rPr lang="en-GB" sz="850" err="1">
                <a:effectLst/>
                <a:latin typeface="Calibri" panose="020F0502020204030204" pitchFamily="34" charset="0"/>
                <a:ea typeface="Calibri" panose="020F0502020204030204" pitchFamily="34" charset="0"/>
                <a:cs typeface="Cambria" panose="02040503050406030204" pitchFamily="18" charset="0"/>
              </a:rPr>
              <a:t>efelychiedig</a:t>
            </a:r>
            <a:r>
              <a:rPr lang="en-GB" sz="850">
                <a:effectLst/>
                <a:latin typeface="Calibri" panose="020F0502020204030204" pitchFamily="34" charset="0"/>
                <a:ea typeface="Calibri" panose="020F0502020204030204" pitchFamily="34" charset="0"/>
                <a:cs typeface="Cambria" panose="02040503050406030204" pitchFamily="18" charset="0"/>
              </a:rPr>
              <a:t> a (1) a </a:t>
            </a:r>
            <a:r>
              <a:rPr lang="en-GB" sz="850" err="1">
                <a:effectLst/>
                <a:latin typeface="Calibri" panose="020F0502020204030204" pitchFamily="34" charset="0"/>
                <a:ea typeface="Calibri" panose="020F0502020204030204" pitchFamily="34" charset="0"/>
                <a:cs typeface="Cambria" panose="02040503050406030204" pitchFamily="18" charset="0"/>
              </a:rPr>
              <a:t>weithgynhyrchir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Ym</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mhob</a:t>
            </a:r>
            <a:r>
              <a:rPr lang="en-GB" sz="850">
                <a:effectLst/>
                <a:latin typeface="Calibri" panose="020F0502020204030204" pitchFamily="34" charset="0"/>
                <a:ea typeface="Calibri" panose="020F0502020204030204" pitchFamily="34" charset="0"/>
                <a:cs typeface="Cambria" panose="02040503050406030204" pitchFamily="18" charset="0"/>
              </a:rPr>
              <a:t> set </a:t>
            </a:r>
            <a:r>
              <a:rPr lang="en-GB" sz="850" err="1">
                <a:effectLst/>
                <a:latin typeface="Calibri" panose="020F0502020204030204" pitchFamily="34" charset="0"/>
                <a:ea typeface="Calibri" panose="020F0502020204030204" pitchFamily="34" charset="0"/>
                <a:cs typeface="Cambria" panose="02040503050406030204" pitchFamily="18" charset="0"/>
              </a:rPr>
              <a:t>mae</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yna</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ffactorau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geometrig</a:t>
            </a:r>
            <a:r>
              <a:rPr lang="en-GB" sz="850">
                <a:effectLst/>
                <a:latin typeface="Calibri" panose="020F0502020204030204" pitchFamily="34" charset="0"/>
                <a:ea typeface="Calibri" panose="020F0502020204030204" pitchFamily="34" charset="0"/>
                <a:cs typeface="Cambria" panose="02040503050406030204" pitchFamily="18" charset="0"/>
              </a:rPr>
              <a:t> a </a:t>
            </a:r>
            <a:r>
              <a:rPr lang="en-GB" sz="850" err="1">
                <a:effectLst/>
                <a:latin typeface="Calibri" panose="020F0502020204030204" pitchFamily="34" charset="0"/>
                <a:ea typeface="Calibri" panose="020F0502020204030204" pitchFamily="34" charset="0"/>
                <a:cs typeface="Cambria" panose="02040503050406030204" pitchFamily="18" charset="0"/>
              </a:rPr>
              <a:t>llenwi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egni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mesuriadau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angenrheidiol</a:t>
            </a:r>
            <a:r>
              <a:rPr lang="en-GB" sz="850">
                <a:effectLst/>
                <a:latin typeface="Calibri" panose="020F0502020204030204" pitchFamily="34" charset="0"/>
                <a:ea typeface="Calibri" panose="020F0502020204030204" pitchFamily="34" charset="0"/>
                <a:cs typeface="Cambria" panose="02040503050406030204" pitchFamily="18" charset="0"/>
              </a:rPr>
              <a:t> o </a:t>
            </a:r>
            <a:r>
              <a:rPr lang="en-GB" sz="850" err="1">
                <a:effectLst/>
                <a:latin typeface="Calibri" panose="020F0502020204030204" pitchFamily="34" charset="0"/>
                <a:ea typeface="Calibri" panose="020F0502020204030204" pitchFamily="34" charset="0"/>
                <a:cs typeface="Cambria" panose="02040503050406030204" pitchFamily="18" charset="0"/>
              </a:rPr>
              <a:t>amledd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cyseiniol</a:t>
            </a:r>
            <a:r>
              <a:rPr lang="en-GB" sz="850">
                <a:effectLst/>
                <a:latin typeface="Calibri" panose="020F0502020204030204" pitchFamily="34" charset="0"/>
                <a:ea typeface="Calibri" panose="020F0502020204030204" pitchFamily="34" charset="0"/>
                <a:cs typeface="Cambria" panose="02040503050406030204" pitchFamily="18" charset="0"/>
              </a:rPr>
              <a:t> a Q-</a:t>
            </a:r>
            <a:r>
              <a:rPr lang="en-GB" sz="850" err="1">
                <a:effectLst/>
                <a:latin typeface="Calibri" panose="020F0502020204030204" pitchFamily="34" charset="0"/>
                <a:ea typeface="Calibri" panose="020F0502020204030204" pitchFamily="34" charset="0"/>
                <a:cs typeface="Cambria" panose="02040503050406030204" pitchFamily="18" charset="0"/>
              </a:rPr>
              <a:t>ffactor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wedi'i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ddadlwytho</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berfformio</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graddnodi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Mae'r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tair</a:t>
            </a:r>
            <a:r>
              <a:rPr lang="en-GB" sz="850">
                <a:effectLst/>
                <a:latin typeface="Calibri" panose="020F0502020204030204" pitchFamily="34" charset="0"/>
                <a:ea typeface="Calibri" panose="020F0502020204030204" pitchFamily="34" charset="0"/>
                <a:cs typeface="Cambria" panose="02040503050406030204" pitchFamily="18" charset="0"/>
              </a:rPr>
              <a:t> set </a:t>
            </a:r>
            <a:r>
              <a:rPr lang="en-GB" sz="850" err="1">
                <a:effectLst/>
                <a:latin typeface="Calibri" panose="020F0502020204030204" pitchFamily="34" charset="0"/>
                <a:ea typeface="Calibri" panose="020F0502020204030204" pitchFamily="34" charset="0"/>
                <a:cs typeface="Cambria" panose="02040503050406030204" pitchFamily="18" charset="0"/>
              </a:rPr>
              <a:t>ddata</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efelychiedig</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gwrthiant</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arwyneb</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gyfer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gwahanol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safleoedd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a:t>
            </a:r>
            <a:r>
              <a:rPr lang="en-GB" sz="850">
                <a:effectLst/>
                <a:latin typeface="Calibri" panose="020F0502020204030204" pitchFamily="34" charset="0"/>
                <a:ea typeface="Calibri" panose="020F0502020204030204" pitchFamily="34" charset="0"/>
                <a:cs typeface="Cambria" panose="02040503050406030204" pitchFamily="18" charset="0"/>
              </a:rPr>
              <a:t> a </a:t>
            </a:r>
            <a:r>
              <a:rPr lang="en-GB" sz="850" err="1">
                <a:effectLst/>
                <a:latin typeface="Calibri" panose="020F0502020204030204" pitchFamily="34" charset="0"/>
                <a:ea typeface="Calibri" panose="020F0502020204030204" pitchFamily="34" charset="0"/>
                <a:cs typeface="Cambria" panose="02040503050406030204" pitchFamily="18" charset="0"/>
              </a:rPr>
              <a:t>dargludedd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sampl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i</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archwilio'r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effaith</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debygol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gywirdeb</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Mae'r</a:t>
            </a:r>
            <a:r>
              <a:rPr lang="en-GB" sz="850">
                <a:effectLst/>
                <a:latin typeface="Calibri" panose="020F0502020204030204" pitchFamily="34" charset="0"/>
                <a:ea typeface="Calibri" panose="020F0502020204030204" pitchFamily="34" charset="0"/>
                <a:cs typeface="Cambria" panose="02040503050406030204" pitchFamily="18" charset="0"/>
              </a:rPr>
              <a:t> set </a:t>
            </a:r>
            <a:r>
              <a:rPr lang="en-GB" sz="850" err="1">
                <a:effectLst/>
                <a:latin typeface="Calibri" panose="020F0502020204030204" pitchFamily="34" charset="0"/>
                <a:ea typeface="Calibri" panose="020F0502020204030204" pitchFamily="34" charset="0"/>
                <a:cs typeface="Cambria" panose="02040503050406030204" pitchFamily="18" charset="0"/>
              </a:rPr>
              <a:t>ddata</a:t>
            </a:r>
            <a:r>
              <a:rPr lang="en-GB" sz="850">
                <a:effectLst/>
                <a:latin typeface="Calibri" panose="020F0502020204030204" pitchFamily="34" charset="0"/>
                <a:ea typeface="Calibri" panose="020F0502020204030204" pitchFamily="34" charset="0"/>
                <a:cs typeface="Cambria" panose="02040503050406030204" pitchFamily="18" charset="0"/>
              </a:rPr>
              <a:t> LODR a </a:t>
            </a:r>
            <a:r>
              <a:rPr lang="en-GB" sz="850" err="1">
                <a:effectLst/>
                <a:latin typeface="Calibri" panose="020F0502020204030204" pitchFamily="34" charset="0"/>
                <a:ea typeface="Calibri" panose="020F0502020204030204" pitchFamily="34" charset="0"/>
                <a:cs typeface="Cambria" panose="02040503050406030204" pitchFamily="18" charset="0"/>
              </a:rPr>
              <a:t>weithgynhyrchir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gwneud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mesuriadau</a:t>
            </a:r>
            <a:r>
              <a:rPr lang="en-GB" sz="850">
                <a:effectLst/>
                <a:latin typeface="Calibri" panose="020F0502020204030204" pitchFamily="34" charset="0"/>
                <a:ea typeface="Calibri" panose="020F0502020204030204" pitchFamily="34" charset="0"/>
                <a:cs typeface="Cambria" panose="02040503050406030204" pitchFamily="18" charset="0"/>
              </a:rPr>
              <a:t> o </a:t>
            </a:r>
            <a:r>
              <a:rPr lang="en-GB" sz="850" err="1">
                <a:effectLst/>
                <a:latin typeface="Calibri" panose="020F0502020204030204" pitchFamily="34" charset="0"/>
                <a:ea typeface="Calibri" panose="020F0502020204030204" pitchFamily="34" charset="0"/>
                <a:cs typeface="Cambria" panose="02040503050406030204" pitchFamily="18" charset="0"/>
              </a:rPr>
              <a:t>wrthwynebiad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arwyneb</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gyfer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arwynebau</a:t>
            </a:r>
            <a:r>
              <a:rPr lang="en-GB" sz="850">
                <a:effectLst/>
                <a:latin typeface="Calibri" panose="020F0502020204030204" pitchFamily="34" charset="0"/>
                <a:ea typeface="Calibri" panose="020F0502020204030204" pitchFamily="34" charset="0"/>
                <a:cs typeface="Cambria" panose="02040503050406030204" pitchFamily="18" charset="0"/>
              </a:rPr>
              <a:t> 316L ac ALSi10Mg a </a:t>
            </a:r>
            <a:r>
              <a:rPr lang="en-GB" sz="850" err="1">
                <a:effectLst/>
                <a:latin typeface="Calibri" panose="020F0502020204030204" pitchFamily="34" charset="0"/>
                <a:ea typeface="Calibri" panose="020F0502020204030204" pitchFamily="34" charset="0"/>
                <a:cs typeface="Cambria" panose="02040503050406030204" pitchFamily="18" charset="0"/>
              </a:rPr>
              <a:t>weithgynhyrchir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yn</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draddodiadol</a:t>
            </a:r>
            <a:r>
              <a:rPr lang="en-GB" sz="850">
                <a:effectLst/>
                <a:latin typeface="Calibri" panose="020F0502020204030204" pitchFamily="34" charset="0"/>
                <a:ea typeface="Calibri" panose="020F0502020204030204" pitchFamily="34" charset="0"/>
                <a:cs typeface="Cambria" panose="02040503050406030204" pitchFamily="18" charset="0"/>
              </a:rPr>
              <a:t> a </a:t>
            </a:r>
            <a:r>
              <a:rPr lang="en-GB" sz="850" err="1">
                <a:effectLst/>
                <a:latin typeface="Calibri" panose="020F0502020204030204" pitchFamily="34" charset="0"/>
                <a:ea typeface="Calibri" panose="020F0502020204030204" pitchFamily="34" charset="0"/>
                <a:cs typeface="Cambria" panose="02040503050406030204" pitchFamily="18" charset="0"/>
              </a:rPr>
              <a:t>thrwy</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ymasiad</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gwely</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powdr</a:t>
            </a:r>
            <a:r>
              <a:rPr lang="en-GB" sz="850">
                <a:effectLst/>
                <a:latin typeface="Calibri" panose="020F0502020204030204" pitchFamily="34" charset="0"/>
                <a:ea typeface="Calibri" panose="020F0502020204030204" pitchFamily="34" charset="0"/>
                <a:cs typeface="Cambria" panose="02040503050406030204" pitchFamily="18" charset="0"/>
              </a:rPr>
              <a:t> (PBF). </a:t>
            </a:r>
            <a:r>
              <a:rPr lang="en-GB" sz="850" err="1">
                <a:effectLst/>
                <a:latin typeface="Calibri" panose="020F0502020204030204" pitchFamily="34" charset="0"/>
                <a:ea typeface="Calibri" panose="020F0502020204030204" pitchFamily="34" charset="0"/>
                <a:cs typeface="Cambria" panose="02040503050406030204" pitchFamily="18" charset="0"/>
              </a:rPr>
              <a:t>Cyhoeddir</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canlyniadau</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ymchwil</a:t>
            </a:r>
            <a:r>
              <a:rPr lang="en-GB" sz="850">
                <a:effectLst/>
                <a:latin typeface="Calibri" panose="020F0502020204030204" pitchFamily="34" charset="0"/>
                <a:ea typeface="Calibri" panose="020F0502020204030204" pitchFamily="34" charset="0"/>
                <a:cs typeface="Cambria" panose="02040503050406030204" pitchFamily="18" charset="0"/>
              </a:rPr>
              <a:t> </a:t>
            </a:r>
            <a:r>
              <a:rPr lang="en-GB" sz="850" err="1">
                <a:effectLst/>
                <a:latin typeface="Calibri" panose="020F0502020204030204" pitchFamily="34" charset="0"/>
                <a:ea typeface="Calibri" panose="020F0502020204030204" pitchFamily="34" charset="0"/>
                <a:cs typeface="Cambria" panose="02040503050406030204" pitchFamily="18" charset="0"/>
              </a:rPr>
              <a:t>yn</a:t>
            </a:r>
            <a:r>
              <a:rPr lang="en-GB" sz="850">
                <a:effectLst/>
                <a:latin typeface="Calibri" panose="020F0502020204030204" pitchFamily="34" charset="0"/>
                <a:ea typeface="Calibri" panose="020F0502020204030204" pitchFamily="34" charset="0"/>
                <a:cs typeface="Cambria" panose="02040503050406030204" pitchFamily="18" charset="0"/>
              </a:rPr>
              <a:t> https://doi.org/10.1109/TIM.2020.3040834 &lt;/</a:t>
            </a:r>
            <a:r>
              <a:rPr lang="en-GB" sz="850" err="1">
                <a:effectLst/>
                <a:latin typeface="Calibri" panose="020F0502020204030204" pitchFamily="34" charset="0"/>
                <a:ea typeface="Calibri" panose="020F0502020204030204" pitchFamily="34" charset="0"/>
                <a:cs typeface="Cambria" panose="02040503050406030204" pitchFamily="18" charset="0"/>
              </a:rPr>
              <a:t>dc:description</a:t>
            </a:r>
            <a:r>
              <a:rPr lang="en-GB" sz="850">
                <a:effectLst/>
                <a:latin typeface="Calibri" panose="020F0502020204030204" pitchFamily="34" charset="0"/>
                <a:ea typeface="Calibri" panose="020F0502020204030204" pitchFamily="34" charset="0"/>
                <a:cs typeface="Cambria" panose="02040503050406030204" pitchFamily="18" charset="0"/>
              </a:rPr>
              <a:t>&gt; &lt;</a:t>
            </a:r>
            <a:r>
              <a:rPr lang="en-GB" sz="850" err="1">
                <a:effectLst/>
                <a:latin typeface="Calibri" panose="020F0502020204030204" pitchFamily="34" charset="0"/>
                <a:ea typeface="Calibri" panose="020F0502020204030204" pitchFamily="34" charset="0"/>
                <a:cs typeface="Cambria" panose="02040503050406030204" pitchFamily="18" charset="0"/>
              </a:rPr>
              <a:t>dc:type</a:t>
            </a:r>
            <a:r>
              <a:rPr lang="en-GB" sz="850">
                <a:effectLst/>
                <a:latin typeface="Calibri" panose="020F0502020204030204" pitchFamily="34" charset="0"/>
                <a:ea typeface="Calibri" panose="020F0502020204030204" pitchFamily="34" charset="0"/>
                <a:cs typeface="Cambria" panose="02040503050406030204" pitchFamily="18" charset="0"/>
              </a:rPr>
              <a:t>&gt;dataset&lt;/</a:t>
            </a:r>
            <a:r>
              <a:rPr lang="en-GB" sz="850" err="1">
                <a:effectLst/>
                <a:latin typeface="Calibri" panose="020F0502020204030204" pitchFamily="34" charset="0"/>
                <a:ea typeface="Calibri" panose="020F0502020204030204" pitchFamily="34" charset="0"/>
                <a:cs typeface="Cambria" panose="02040503050406030204" pitchFamily="18" charset="0"/>
              </a:rPr>
              <a:t>dc:type</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dc:relation</a:t>
            </a:r>
            <a:r>
              <a:rPr lang="en-GB" sz="850">
                <a:effectLst/>
                <a:latin typeface="Calibri" panose="020F0502020204030204" pitchFamily="34" charset="0"/>
                <a:ea typeface="Calibri" panose="020F0502020204030204" pitchFamily="34" charset="0"/>
                <a:cs typeface="Cambria" panose="02040503050406030204" pitchFamily="18" charset="0"/>
              </a:rPr>
              <a:t>&gt;10.1109/TIM.2020.3040834&lt;/</a:t>
            </a:r>
            <a:r>
              <a:rPr lang="en-GB" sz="850" err="1">
                <a:effectLst/>
                <a:latin typeface="Calibri" panose="020F0502020204030204" pitchFamily="34" charset="0"/>
                <a:ea typeface="Calibri" panose="020F0502020204030204" pitchFamily="34" charset="0"/>
                <a:cs typeface="Cambria" panose="02040503050406030204" pitchFamily="18" charset="0"/>
              </a:rPr>
              <a:t>dc:relation</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dc:rights</a:t>
            </a:r>
            <a:r>
              <a:rPr lang="en-GB" sz="850">
                <a:effectLst/>
                <a:latin typeface="Calibri" panose="020F0502020204030204" pitchFamily="34" charset="0"/>
                <a:ea typeface="Calibri" panose="020F0502020204030204" pitchFamily="34" charset="0"/>
                <a:cs typeface="Cambria" panose="02040503050406030204" pitchFamily="18" charset="0"/>
              </a:rPr>
              <a:t>&gt;open&lt;/</a:t>
            </a:r>
            <a:r>
              <a:rPr lang="en-GB" sz="850" err="1">
                <a:effectLst/>
                <a:latin typeface="Calibri" panose="020F0502020204030204" pitchFamily="34" charset="0"/>
                <a:ea typeface="Calibri" panose="020F0502020204030204" pitchFamily="34" charset="0"/>
                <a:cs typeface="Cambria" panose="02040503050406030204" pitchFamily="18" charset="0"/>
              </a:rPr>
              <a:t>dc:rights</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dc:rights</a:t>
            </a:r>
            <a:r>
              <a:rPr lang="en-GB" sz="850">
                <a:effectLst/>
                <a:latin typeface="Calibri" panose="020F0502020204030204" pitchFamily="34" charset="0"/>
                <a:ea typeface="Calibri" panose="020F0502020204030204" pitchFamily="34" charset="0"/>
                <a:cs typeface="Cambria" panose="02040503050406030204" pitchFamily="18" charset="0"/>
              </a:rPr>
              <a:t>&gt;Creative Commons Attribution 4.0 International&lt;/</a:t>
            </a:r>
            <a:r>
              <a:rPr lang="en-GB" sz="850" err="1">
                <a:effectLst/>
                <a:latin typeface="Calibri" panose="020F0502020204030204" pitchFamily="34" charset="0"/>
                <a:ea typeface="Calibri" panose="020F0502020204030204" pitchFamily="34" charset="0"/>
                <a:cs typeface="Cambria" panose="02040503050406030204" pitchFamily="18" charset="0"/>
              </a:rPr>
              <a:t>dc:rights</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dc:publisher</a:t>
            </a:r>
            <a:r>
              <a:rPr lang="en-GB" sz="850">
                <a:effectLst/>
                <a:latin typeface="Calibri" panose="020F0502020204030204" pitchFamily="34" charset="0"/>
                <a:ea typeface="Calibri" panose="020F0502020204030204" pitchFamily="34" charset="0"/>
                <a:cs typeface="Cambria" panose="02040503050406030204" pitchFamily="18" charset="0"/>
              </a:rPr>
              <a:t>&gt;Jisc Open Research Hub&lt;/</a:t>
            </a:r>
            <a:r>
              <a:rPr lang="en-GB" sz="850" err="1">
                <a:effectLst/>
                <a:latin typeface="Calibri" panose="020F0502020204030204" pitchFamily="34" charset="0"/>
                <a:ea typeface="Calibri" panose="020F0502020204030204" pitchFamily="34" charset="0"/>
                <a:cs typeface="Cambria" panose="02040503050406030204" pitchFamily="18" charset="0"/>
              </a:rPr>
              <a:t>dc:publisher</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dc:date</a:t>
            </a:r>
            <a:r>
              <a:rPr lang="en-GB" sz="850">
                <a:effectLst/>
                <a:latin typeface="Calibri" panose="020F0502020204030204" pitchFamily="34" charset="0"/>
                <a:ea typeface="Calibri" panose="020F0502020204030204" pitchFamily="34" charset="0"/>
                <a:cs typeface="Cambria" panose="02040503050406030204" pitchFamily="18" charset="0"/>
              </a:rPr>
              <a:t>&gt;2021-05-28T09:56:39Z&lt;/</a:t>
            </a:r>
            <a:r>
              <a:rPr lang="en-GB" sz="850" err="1">
                <a:effectLst/>
                <a:latin typeface="Calibri" panose="020F0502020204030204" pitchFamily="34" charset="0"/>
                <a:ea typeface="Calibri" panose="020F0502020204030204" pitchFamily="34" charset="0"/>
                <a:cs typeface="Cambria" panose="02040503050406030204" pitchFamily="18" charset="0"/>
              </a:rPr>
              <a:t>dc:date</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a:t>
            </a:r>
            <a:r>
              <a:rPr lang="en-GB" sz="850" err="1">
                <a:effectLst/>
                <a:latin typeface="Calibri" panose="020F0502020204030204" pitchFamily="34" charset="0"/>
                <a:ea typeface="Calibri" panose="020F0502020204030204" pitchFamily="34" charset="0"/>
                <a:cs typeface="Cambria" panose="02040503050406030204" pitchFamily="18" charset="0"/>
              </a:rPr>
              <a:t>oai_dc:dc</a:t>
            </a:r>
            <a:r>
              <a:rPr lang="en-GB" sz="850">
                <a:effectLst/>
                <a:latin typeface="Calibri" panose="020F0502020204030204" pitchFamily="34" charset="0"/>
                <a:ea typeface="Calibri" panose="020F0502020204030204" pitchFamily="34" charset="0"/>
                <a:cs typeface="Cambria" panose="02040503050406030204" pitchFamily="18" charset="0"/>
              </a:rPr>
              <a:t>&gt;</a:t>
            </a:r>
          </a:p>
          <a:p>
            <a:pPr marL="0" indent="0">
              <a:spcBef>
                <a:spcPts val="0"/>
              </a:spcBef>
              <a:buNone/>
            </a:pPr>
            <a:r>
              <a:rPr lang="en-GB" sz="850">
                <a:effectLst/>
                <a:latin typeface="Calibri" panose="020F0502020204030204" pitchFamily="34" charset="0"/>
                <a:ea typeface="Calibri" panose="020F0502020204030204" pitchFamily="34" charset="0"/>
                <a:cs typeface="Cambria" panose="02040503050406030204" pitchFamily="18" charset="0"/>
              </a:rPr>
              <a:t>&lt;/metadata&gt;</a:t>
            </a:r>
          </a:p>
        </p:txBody>
      </p:sp>
    </p:spTree>
    <p:extLst>
      <p:ext uri="{BB962C8B-B14F-4D97-AF65-F5344CB8AC3E}">
        <p14:creationId xmlns:p14="http://schemas.microsoft.com/office/powerpoint/2010/main" val="159158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10;&#10;Description automatically generated">
            <a:extLst>
              <a:ext uri="{FF2B5EF4-FFF2-40B4-BE49-F238E27FC236}">
                <a16:creationId xmlns:a16="http://schemas.microsoft.com/office/drawing/2014/main" id="{CC0E7DE2-477B-413F-8878-5A5A123F2981}"/>
              </a:ext>
            </a:extLst>
          </p:cNvPr>
          <p:cNvPicPr>
            <a:picLocks noChangeAspect="1"/>
          </p:cNvPicPr>
          <p:nvPr/>
        </p:nvPicPr>
        <p:blipFill rotWithShape="1">
          <a:blip r:embed="rId3"/>
          <a:srcRect l="-1" r="23779" b="21302"/>
          <a:stretch/>
        </p:blipFill>
        <p:spPr>
          <a:xfrm>
            <a:off x="-1" y="0"/>
            <a:ext cx="9144001" cy="5143500"/>
          </a:xfrm>
          <a:prstGeom prst="rect">
            <a:avLst/>
          </a:prstGeom>
        </p:spPr>
      </p:pic>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solidFill>
                  <a:schemeClr val="bg1"/>
                </a:solidFill>
              </a:rPr>
              <a:t>So what next? </a:t>
            </a:r>
          </a:p>
        </p:txBody>
      </p:sp>
      <p:sp>
        <p:nvSpPr>
          <p:cNvPr id="3" name="Content Placeholder 2">
            <a:extLst>
              <a:ext uri="{FF2B5EF4-FFF2-40B4-BE49-F238E27FC236}">
                <a16:creationId xmlns:a16="http://schemas.microsoft.com/office/drawing/2014/main" id="{651CB224-8580-4A67-9085-F5785AB5D56F}"/>
              </a:ext>
            </a:extLst>
          </p:cNvPr>
          <p:cNvSpPr>
            <a:spLocks noGrp="1"/>
          </p:cNvSpPr>
          <p:nvPr>
            <p:ph idx="1"/>
          </p:nvPr>
        </p:nvSpPr>
        <p:spPr/>
        <p:txBody>
          <a:bodyPr/>
          <a:lstStyle/>
          <a:p>
            <a:pPr marL="342900" lvl="0" indent="-342900">
              <a:lnSpc>
                <a:spcPct val="105000"/>
              </a:lnSpc>
              <a:spcBef>
                <a:spcPts val="500"/>
              </a:spcBef>
              <a:spcAft>
                <a:spcPts val="500"/>
              </a:spcAft>
              <a:buFont typeface="Symbol" panose="05050102010706020507" pitchFamily="18" charset="2"/>
              <a:buChar char=""/>
            </a:pPr>
            <a:r>
              <a:rPr lang="en-GB" sz="3200">
                <a:solidFill>
                  <a:schemeClr val="bg1"/>
                </a:solidFill>
                <a:effectLst/>
                <a:latin typeface="Calibri" panose="020F0502020204030204" pitchFamily="34" charset="0"/>
                <a:ea typeface="Calibri" panose="020F0502020204030204" pitchFamily="34" charset="0"/>
                <a:cs typeface="Cambria" panose="02040503050406030204" pitchFamily="18" charset="0"/>
              </a:rPr>
              <a:t>Discoverability and impact</a:t>
            </a:r>
            <a:endParaRPr lang="en-GB" sz="32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GB" sz="3200">
                <a:solidFill>
                  <a:schemeClr val="bg1"/>
                </a:solidFill>
                <a:effectLst/>
                <a:latin typeface="Calibri" panose="020F0502020204030204" pitchFamily="34" charset="0"/>
                <a:ea typeface="Calibri" panose="020F0502020204030204" pitchFamily="34" charset="0"/>
                <a:cs typeface="Cambria" panose="02040503050406030204" pitchFamily="18" charset="0"/>
              </a:rPr>
              <a:t>Existing corpus</a:t>
            </a:r>
            <a:endParaRPr lang="en-GB" sz="32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342900" indent="-342900">
              <a:lnSpc>
                <a:spcPct val="105000"/>
              </a:lnSpc>
              <a:spcBef>
                <a:spcPts val="500"/>
              </a:spcBef>
              <a:spcAft>
                <a:spcPts val="500"/>
              </a:spcAft>
              <a:buFont typeface="Symbol" panose="05050102010706020507" pitchFamily="18" charset="2"/>
              <a:buChar char=""/>
            </a:pPr>
            <a:r>
              <a:rPr lang="fr-FR" sz="3200">
                <a:solidFill>
                  <a:schemeClr val="bg1"/>
                </a:solidFill>
                <a:latin typeface="Calibri" panose="020F0502020204030204" pitchFamily="34" charset="0"/>
              </a:rPr>
              <a:t>Body </a:t>
            </a:r>
            <a:r>
              <a:rPr lang="fr-FR" sz="3200" err="1">
                <a:solidFill>
                  <a:schemeClr val="bg1"/>
                </a:solidFill>
                <a:latin typeface="Calibri" panose="020F0502020204030204" pitchFamily="34" charset="0"/>
              </a:rPr>
              <a:t>text</a:t>
            </a:r>
            <a:endParaRPr lang="en-GB" sz="3200">
              <a:solidFill>
                <a:schemeClr val="bg1"/>
              </a:solidFill>
              <a:latin typeface="Calibri" panose="020F0502020204030204" pitchFamily="34" charset="0"/>
            </a:endParaRPr>
          </a:p>
        </p:txBody>
      </p:sp>
      <p:sp>
        <p:nvSpPr>
          <p:cNvPr id="4" name="Text Placeholder 3">
            <a:extLst>
              <a:ext uri="{FF2B5EF4-FFF2-40B4-BE49-F238E27FC236}">
                <a16:creationId xmlns:a16="http://schemas.microsoft.com/office/drawing/2014/main" id="{5B19217B-86C8-40F8-9C4E-6D36088EC590}"/>
              </a:ext>
            </a:extLst>
          </p:cNvPr>
          <p:cNvSpPr>
            <a:spLocks noGrp="1"/>
          </p:cNvSpPr>
          <p:nvPr>
            <p:ph type="body" idx="13"/>
          </p:nvPr>
        </p:nvSpPr>
        <p:spPr/>
        <p:txBody>
          <a:bodyPr/>
          <a:lstStyle/>
          <a:p>
            <a:endParaRPr lang="en-GB"/>
          </a:p>
        </p:txBody>
      </p:sp>
      <p:pic>
        <p:nvPicPr>
          <p:cNvPr id="7" name="Picture 6">
            <a:extLst>
              <a:ext uri="{FF2B5EF4-FFF2-40B4-BE49-F238E27FC236}">
                <a16:creationId xmlns:a16="http://schemas.microsoft.com/office/drawing/2014/main" id="{AA17A3EF-FB17-4738-9987-990DBABD4C93}"/>
              </a:ext>
            </a:extLst>
          </p:cNvPr>
          <p:cNvPicPr>
            <a:picLocks noChangeAspect="1"/>
          </p:cNvPicPr>
          <p:nvPr/>
        </p:nvPicPr>
        <p:blipFill>
          <a:blip r:embed="rId4"/>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22097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B95027-7B81-4CE7-9461-D6A95AB22F71}"/>
              </a:ext>
            </a:extLst>
          </p:cNvPr>
          <p:cNvSpPr>
            <a:spLocks noGrp="1"/>
          </p:cNvSpPr>
          <p:nvPr>
            <p:ph type="body" idx="13"/>
          </p:nvPr>
        </p:nvSpPr>
        <p:spPr/>
        <p:txBody>
          <a:bodyPr/>
          <a:lstStyle/>
          <a:p>
            <a:r>
              <a:rPr lang="en-GB"/>
              <a:t>Paul Stokes</a:t>
            </a:r>
          </a:p>
        </p:txBody>
      </p:sp>
      <p:sp>
        <p:nvSpPr>
          <p:cNvPr id="6" name="Text Placeholder 5">
            <a:extLst>
              <a:ext uri="{FF2B5EF4-FFF2-40B4-BE49-F238E27FC236}">
                <a16:creationId xmlns:a16="http://schemas.microsoft.com/office/drawing/2014/main" id="{13079A10-D07A-4F4D-9DC4-85AE6A4A02F7}"/>
              </a:ext>
            </a:extLst>
          </p:cNvPr>
          <p:cNvSpPr>
            <a:spLocks noGrp="1"/>
          </p:cNvSpPr>
          <p:nvPr>
            <p:ph type="body" idx="14"/>
          </p:nvPr>
        </p:nvSpPr>
        <p:spPr/>
        <p:txBody>
          <a:bodyPr/>
          <a:lstStyle/>
          <a:p>
            <a:r>
              <a:rPr lang="en-GB" sz="1100"/>
              <a:t>ORCID: </a:t>
            </a:r>
            <a:r>
              <a:rPr lang="en-GB" sz="1100">
                <a:latin typeface="Microsoft Sans Serif" panose="020B0604020202020204" pitchFamily="34" charset="0"/>
              </a:rPr>
              <a:t>0000-0002-7333-4998</a:t>
            </a:r>
            <a:endParaRPr lang="en-GB" sz="1100"/>
          </a:p>
        </p:txBody>
      </p:sp>
      <p:sp>
        <p:nvSpPr>
          <p:cNvPr id="7" name="Text Placeholder 6">
            <a:extLst>
              <a:ext uri="{FF2B5EF4-FFF2-40B4-BE49-F238E27FC236}">
                <a16:creationId xmlns:a16="http://schemas.microsoft.com/office/drawing/2014/main" id="{F71E884C-EBFA-4106-BD2E-57C1E556DC5B}"/>
              </a:ext>
            </a:extLst>
          </p:cNvPr>
          <p:cNvSpPr>
            <a:spLocks noGrp="1"/>
          </p:cNvSpPr>
          <p:nvPr>
            <p:ph type="body" idx="15"/>
          </p:nvPr>
        </p:nvSpPr>
        <p:spPr/>
        <p:txBody>
          <a:bodyPr/>
          <a:lstStyle/>
          <a:p>
            <a:endParaRPr lang="en-GB"/>
          </a:p>
        </p:txBody>
      </p:sp>
      <p:sp>
        <p:nvSpPr>
          <p:cNvPr id="8" name="Text Placeholder 7">
            <a:extLst>
              <a:ext uri="{FF2B5EF4-FFF2-40B4-BE49-F238E27FC236}">
                <a16:creationId xmlns:a16="http://schemas.microsoft.com/office/drawing/2014/main" id="{96B5E054-F394-4C79-AA0F-EFDAB36235B5}"/>
              </a:ext>
            </a:extLst>
          </p:cNvPr>
          <p:cNvSpPr>
            <a:spLocks noGrp="1"/>
          </p:cNvSpPr>
          <p:nvPr>
            <p:ph type="body" idx="16"/>
          </p:nvPr>
        </p:nvSpPr>
        <p:spPr/>
        <p:txBody>
          <a:bodyPr/>
          <a:lstStyle/>
          <a:p>
            <a:r>
              <a:rPr lang="en-GB"/>
              <a:t>4 </a:t>
            </a:r>
            <a:r>
              <a:rPr lang="en-GB" err="1"/>
              <a:t>Portwall</a:t>
            </a:r>
            <a:r>
              <a:rPr lang="en-GB"/>
              <a:t> Lane, Bristol, </a:t>
            </a:r>
            <a:r>
              <a:rPr lang="en-GB" b="0" i="0">
                <a:solidFill>
                  <a:srgbClr val="222222"/>
                </a:solidFill>
                <a:effectLst/>
                <a:latin typeface="arial" panose="020B0604020202020204" pitchFamily="34" charset="0"/>
              </a:rPr>
              <a:t> BS1 6NB</a:t>
            </a:r>
            <a:endParaRPr lang="en-GB"/>
          </a:p>
        </p:txBody>
      </p:sp>
    </p:spTree>
    <p:extLst>
      <p:ext uri="{BB962C8B-B14F-4D97-AF65-F5344CB8AC3E}">
        <p14:creationId xmlns:p14="http://schemas.microsoft.com/office/powerpoint/2010/main" val="105254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FAA0C1-F5DF-4891-8C13-34020AB7B06C}"/>
              </a:ext>
            </a:extLst>
          </p:cNvPr>
          <p:cNvSpPr>
            <a:spLocks noGrp="1"/>
          </p:cNvSpPr>
          <p:nvPr>
            <p:ph type="body" idx="13"/>
          </p:nvPr>
        </p:nvSpPr>
        <p:spPr>
          <a:xfrm>
            <a:off x="358773" y="339725"/>
            <a:ext cx="6518277" cy="2448631"/>
          </a:xfrm>
        </p:spPr>
        <p:txBody>
          <a:bodyPr/>
          <a:lstStyle/>
          <a:p>
            <a:r>
              <a:rPr lang="en-GB" sz="1100" dirty="0"/>
              <a:t>Images: </a:t>
            </a:r>
          </a:p>
          <a:p>
            <a:r>
              <a:rPr lang="en-GB" sz="1100" dirty="0"/>
              <a:t>Checklist - Image by </a:t>
            </a:r>
            <a:r>
              <a:rPr lang="en-GB" sz="1100" dirty="0" err="1">
                <a:hlinkClick r:id="rId2"/>
              </a:rPr>
              <a:t>StockSnap</a:t>
            </a:r>
            <a:r>
              <a:rPr lang="en-GB" sz="1100" dirty="0"/>
              <a:t> from </a:t>
            </a:r>
            <a:r>
              <a:rPr lang="en-GB" sz="1100" dirty="0" err="1">
                <a:hlinkClick r:id="rId3"/>
              </a:rPr>
              <a:t>Pixabay</a:t>
            </a:r>
            <a:endParaRPr lang="en-GB" sz="1100" dirty="0"/>
          </a:p>
          <a:p>
            <a:r>
              <a:rPr lang="en-GB" sz="1100" dirty="0"/>
              <a:t>Compass - Image by </a:t>
            </a:r>
            <a:r>
              <a:rPr lang="en-GB" sz="1100" dirty="0">
                <a:hlinkClick r:id="rId4"/>
              </a:rPr>
              <a:t>Joshua </a:t>
            </a:r>
            <a:r>
              <a:rPr lang="en-GB" sz="1100" dirty="0" err="1">
                <a:hlinkClick r:id="rId4"/>
              </a:rPr>
              <a:t>Woroniecki</a:t>
            </a:r>
            <a:r>
              <a:rPr lang="en-GB" sz="1100" dirty="0"/>
              <a:t> from </a:t>
            </a:r>
            <a:r>
              <a:rPr lang="en-GB" sz="1100" dirty="0" err="1">
                <a:hlinkClick r:id="rId5"/>
              </a:rPr>
              <a:t>Pixabay</a:t>
            </a:r>
            <a:endParaRPr lang="en-GB" sz="1100" dirty="0"/>
          </a:p>
          <a:p>
            <a:r>
              <a:rPr lang="en-GB" sz="1100" dirty="0"/>
              <a:t>Metal detector - Image by </a:t>
            </a:r>
            <a:r>
              <a:rPr lang="en-GB" sz="1100" dirty="0">
                <a:hlinkClick r:id="rId6"/>
              </a:rPr>
              <a:t>Ulrike Mai</a:t>
            </a:r>
            <a:r>
              <a:rPr lang="en-GB" sz="1100" dirty="0"/>
              <a:t> from </a:t>
            </a:r>
            <a:r>
              <a:rPr lang="en-GB" sz="1100" dirty="0" err="1">
                <a:hlinkClick r:id="rId7"/>
              </a:rPr>
              <a:t>Pixabay</a:t>
            </a:r>
            <a:endParaRPr lang="en-GB" sz="1100" dirty="0"/>
          </a:p>
          <a:p>
            <a:r>
              <a:rPr lang="en-GB" sz="1100" dirty="0"/>
              <a:t>Circular books - Image by </a:t>
            </a:r>
            <a:r>
              <a:rPr lang="en-GB" sz="1100" dirty="0">
                <a:hlinkClick r:id="rId8"/>
              </a:rPr>
              <a:t>Gerd Altmann</a:t>
            </a:r>
            <a:r>
              <a:rPr lang="en-GB" sz="1100" dirty="0"/>
              <a:t> from </a:t>
            </a:r>
            <a:r>
              <a:rPr lang="en-GB" sz="1100" dirty="0" err="1">
                <a:hlinkClick r:id="rId9"/>
              </a:rPr>
              <a:t>Pixabay</a:t>
            </a:r>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167938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endParaRPr lang="en-GB"/>
          </a:p>
        </p:txBody>
      </p:sp>
      <p:pic>
        <p:nvPicPr>
          <p:cNvPr id="6" name="Content Placeholder 5" descr="Shape&#10;&#10;Description automatically generated with low confidence">
            <a:extLst>
              <a:ext uri="{FF2B5EF4-FFF2-40B4-BE49-F238E27FC236}">
                <a16:creationId xmlns:a16="http://schemas.microsoft.com/office/drawing/2014/main" id="{2CE232E1-D4A6-4D17-9D68-288B1160A778}"/>
              </a:ext>
            </a:extLst>
          </p:cNvPr>
          <p:cNvPicPr>
            <a:picLocks noGrp="1" noChangeAspect="1"/>
          </p:cNvPicPr>
          <p:nvPr>
            <p:ph idx="1"/>
          </p:nvPr>
        </p:nvPicPr>
        <p:blipFill>
          <a:blip r:embed="rId3"/>
          <a:stretch>
            <a:fillRect/>
          </a:stretch>
        </p:blipFill>
        <p:spPr>
          <a:xfrm>
            <a:off x="1819072" y="329774"/>
            <a:ext cx="5505855" cy="4649867"/>
          </a:xfrm>
        </p:spPr>
      </p:pic>
      <p:sp>
        <p:nvSpPr>
          <p:cNvPr id="4" name="Text Placeholder 3">
            <a:extLst>
              <a:ext uri="{FF2B5EF4-FFF2-40B4-BE49-F238E27FC236}">
                <a16:creationId xmlns:a16="http://schemas.microsoft.com/office/drawing/2014/main" id="{5B19217B-86C8-40F8-9C4E-6D36088EC590}"/>
              </a:ext>
            </a:extLst>
          </p:cNvPr>
          <p:cNvSpPr>
            <a:spLocks noGrp="1"/>
          </p:cNvSpPr>
          <p:nvPr>
            <p:ph type="body" idx="13"/>
          </p:nvPr>
        </p:nvSpPr>
        <p:spPr/>
        <p:txBody>
          <a:bodyPr/>
          <a:lstStyle/>
          <a:p>
            <a:endParaRPr lang="en-GB"/>
          </a:p>
        </p:txBody>
      </p:sp>
      <p:sp>
        <p:nvSpPr>
          <p:cNvPr id="7" name="TextBox 6">
            <a:extLst>
              <a:ext uri="{FF2B5EF4-FFF2-40B4-BE49-F238E27FC236}">
                <a16:creationId xmlns:a16="http://schemas.microsoft.com/office/drawing/2014/main" id="{55FC9269-84A7-4387-B654-98367EA42F3E}"/>
              </a:ext>
            </a:extLst>
          </p:cNvPr>
          <p:cNvSpPr txBox="1"/>
          <p:nvPr/>
        </p:nvSpPr>
        <p:spPr>
          <a:xfrm>
            <a:off x="6270978" y="4962568"/>
            <a:ext cx="4572000" cy="200055"/>
          </a:xfrm>
          <a:prstGeom prst="rect">
            <a:avLst/>
          </a:prstGeom>
          <a:noFill/>
        </p:spPr>
        <p:txBody>
          <a:bodyPr wrap="square">
            <a:spAutoFit/>
          </a:bodyPr>
          <a:lstStyle/>
          <a:p>
            <a:r>
              <a:rPr lang="en-GB" sz="700" dirty="0"/>
              <a:t>Tower of Babel - Image by </a:t>
            </a:r>
            <a:r>
              <a:rPr lang="en-GB" sz="700" dirty="0">
                <a:hlinkClick r:id="rId4"/>
              </a:rPr>
              <a:t>Gordon Johnson</a:t>
            </a:r>
            <a:r>
              <a:rPr lang="en-GB" sz="700" dirty="0"/>
              <a:t> from </a:t>
            </a:r>
            <a:r>
              <a:rPr lang="en-GB" sz="700" dirty="0" err="1">
                <a:hlinkClick r:id="rId5"/>
              </a:rPr>
              <a:t>Pixabay</a:t>
            </a:r>
            <a:endParaRPr lang="en-GB" sz="700" dirty="0"/>
          </a:p>
        </p:txBody>
      </p:sp>
    </p:spTree>
    <p:extLst>
      <p:ext uri="{BB962C8B-B14F-4D97-AF65-F5344CB8AC3E}">
        <p14:creationId xmlns:p14="http://schemas.microsoft.com/office/powerpoint/2010/main" val="103283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19217B-86C8-40F8-9C4E-6D36088EC590}"/>
              </a:ext>
            </a:extLst>
          </p:cNvPr>
          <p:cNvSpPr>
            <a:spLocks noGrp="1"/>
          </p:cNvSpPr>
          <p:nvPr>
            <p:ph type="body" idx="13"/>
          </p:nvPr>
        </p:nvSpPr>
        <p:spPr/>
        <p:txBody>
          <a:bodyPr/>
          <a:lstStyle/>
          <a:p>
            <a:endParaRPr lang="en-GB"/>
          </a:p>
        </p:txBody>
      </p:sp>
      <p:sp>
        <p:nvSpPr>
          <p:cNvPr id="5" name="Content Placeholder 4">
            <a:extLst>
              <a:ext uri="{FF2B5EF4-FFF2-40B4-BE49-F238E27FC236}">
                <a16:creationId xmlns:a16="http://schemas.microsoft.com/office/drawing/2014/main" id="{993051CD-54CE-4407-A978-663B8AED6890}"/>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B139A91C-C698-40CC-998B-1E57DF227F29}"/>
              </a:ext>
            </a:extLst>
          </p:cNvPr>
          <p:cNvPicPr>
            <a:picLocks noChangeAspect="1"/>
          </p:cNvPicPr>
          <p:nvPr/>
        </p:nvPicPr>
        <p:blipFill>
          <a:blip r:embed="rId3"/>
          <a:stretch>
            <a:fillRect/>
          </a:stretch>
        </p:blipFill>
        <p:spPr>
          <a:xfrm>
            <a:off x="3221413" y="339725"/>
            <a:ext cx="5386794" cy="4387918"/>
          </a:xfrm>
          <a:prstGeom prst="rect">
            <a:avLst/>
          </a:prstGeom>
        </p:spPr>
      </p:pic>
      <p:pic>
        <p:nvPicPr>
          <p:cNvPr id="1026" name="Picture 2">
            <a:extLst>
              <a:ext uri="{FF2B5EF4-FFF2-40B4-BE49-F238E27FC236}">
                <a16:creationId xmlns:a16="http://schemas.microsoft.com/office/drawing/2014/main" id="{F76885C5-15F9-4CBE-9315-DB59E9259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4" y="802489"/>
            <a:ext cx="2862639" cy="3750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t>We can’t rely on luck…</a:t>
            </a:r>
          </a:p>
        </p:txBody>
      </p:sp>
      <p:sp>
        <p:nvSpPr>
          <p:cNvPr id="9" name="TextBox 8">
            <a:extLst>
              <a:ext uri="{FF2B5EF4-FFF2-40B4-BE49-F238E27FC236}">
                <a16:creationId xmlns:a16="http://schemas.microsoft.com/office/drawing/2014/main" id="{7B186896-B8E1-408B-9467-B3EABCC57E5B}"/>
              </a:ext>
            </a:extLst>
          </p:cNvPr>
          <p:cNvSpPr txBox="1"/>
          <p:nvPr/>
        </p:nvSpPr>
        <p:spPr>
          <a:xfrm>
            <a:off x="358775" y="4803775"/>
            <a:ext cx="7958138" cy="184666"/>
          </a:xfrm>
          <a:prstGeom prst="rect">
            <a:avLst/>
          </a:prstGeom>
          <a:noFill/>
        </p:spPr>
        <p:txBody>
          <a:bodyPr wrap="square" rtlCol="0">
            <a:spAutoFit/>
          </a:bodyPr>
          <a:lstStyle/>
          <a:p>
            <a:r>
              <a:rPr lang="en-GB" sz="600" err="1">
                <a:effectLst/>
                <a:latin typeface="Calibri" panose="020F0502020204030204" pitchFamily="34" charset="0"/>
                <a:ea typeface="Calibri" panose="020F0502020204030204" pitchFamily="34" charset="0"/>
              </a:rPr>
              <a:t>Cyranoski</a:t>
            </a:r>
            <a:r>
              <a:rPr lang="en-GB" sz="600">
                <a:effectLst/>
                <a:latin typeface="Calibri" panose="020F0502020204030204" pitchFamily="34" charset="0"/>
                <a:ea typeface="Calibri" panose="020F0502020204030204" pitchFamily="34" charset="0"/>
              </a:rPr>
              <a:t>, David, 'Bird flu data languish in Chinese journals' Pub: Nature (Published online 24 August 2004 | Nature | doi:10.1038/news040823-8) [https://www.nature.com/news/2004/040823/full/040823-8.html Last accessed 8Feb2021]</a:t>
            </a:r>
            <a:endParaRPr lang="en-GB" sz="400"/>
          </a:p>
        </p:txBody>
      </p:sp>
    </p:spTree>
    <p:extLst>
      <p:ext uri="{BB962C8B-B14F-4D97-AF65-F5344CB8AC3E}">
        <p14:creationId xmlns:p14="http://schemas.microsoft.com/office/powerpoint/2010/main" val="146596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water, outdoor, sport&#10;&#10;Description automatically generated">
            <a:extLst>
              <a:ext uri="{FF2B5EF4-FFF2-40B4-BE49-F238E27FC236}">
                <a16:creationId xmlns:a16="http://schemas.microsoft.com/office/drawing/2014/main" id="{EA470045-70CD-46E9-BBA3-84BFF8C12A57}"/>
              </a:ext>
            </a:extLst>
          </p:cNvPr>
          <p:cNvPicPr>
            <a:picLocks noGrp="1" noChangeAspect="1"/>
          </p:cNvPicPr>
          <p:nvPr>
            <p:ph idx="1"/>
          </p:nvPr>
        </p:nvPicPr>
        <p:blipFill>
          <a:blip r:embed="rId3"/>
          <a:stretch>
            <a:fillRect/>
          </a:stretch>
        </p:blipFill>
        <p:spPr>
          <a:xfrm flipH="1">
            <a:off x="-288885" y="0"/>
            <a:ext cx="9432205" cy="5143500"/>
          </a:xfrm>
        </p:spPr>
      </p:pic>
      <p:sp>
        <p:nvSpPr>
          <p:cNvPr id="13" name="Title 1">
            <a:extLst>
              <a:ext uri="{FF2B5EF4-FFF2-40B4-BE49-F238E27FC236}">
                <a16:creationId xmlns:a16="http://schemas.microsoft.com/office/drawing/2014/main" id="{C534165C-B3D5-4A0A-B6FD-F109EFDB1835}"/>
              </a:ext>
            </a:extLst>
          </p:cNvPr>
          <p:cNvSpPr txBox="1">
            <a:spLocks/>
          </p:cNvSpPr>
          <p:nvPr/>
        </p:nvSpPr>
        <p:spPr>
          <a:xfrm>
            <a:off x="358775" y="620983"/>
            <a:ext cx="3649022"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en-GB" sz="5400">
                <a:solidFill>
                  <a:schemeClr val="bg1"/>
                </a:solidFill>
              </a:rPr>
              <a:t>Discovery, Discovery, Discovery</a:t>
            </a:r>
          </a:p>
        </p:txBody>
      </p:sp>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a:xfrm>
            <a:off x="358775" y="620983"/>
            <a:ext cx="2549795" cy="2628056"/>
          </a:xfrm>
        </p:spPr>
        <p:txBody>
          <a:bodyPr/>
          <a:lstStyle/>
          <a:p>
            <a:r>
              <a:rPr lang="zh-TW" altLang="en-US" sz="5400">
                <a:solidFill>
                  <a:schemeClr val="bg1"/>
                </a:solidFill>
              </a:rPr>
              <a:t>発見、発見、発見 </a:t>
            </a:r>
            <a:endParaRPr lang="en-GB" sz="5400">
              <a:solidFill>
                <a:schemeClr val="bg1"/>
              </a:solidFill>
            </a:endParaRPr>
          </a:p>
        </p:txBody>
      </p:sp>
      <p:pic>
        <p:nvPicPr>
          <p:cNvPr id="7" name="Picture 6">
            <a:extLst>
              <a:ext uri="{FF2B5EF4-FFF2-40B4-BE49-F238E27FC236}">
                <a16:creationId xmlns:a16="http://schemas.microsoft.com/office/drawing/2014/main" id="{DCF627FC-D36C-45A3-9591-157D51563662}"/>
              </a:ext>
            </a:extLst>
          </p:cNvPr>
          <p:cNvPicPr>
            <a:picLocks noChangeAspect="1"/>
          </p:cNvPicPr>
          <p:nvPr/>
        </p:nvPicPr>
        <p:blipFill>
          <a:blip r:embed="rId4"/>
          <a:stretch>
            <a:fillRect/>
          </a:stretch>
        </p:blipFill>
        <p:spPr>
          <a:xfrm>
            <a:off x="8605225" y="4623775"/>
            <a:ext cx="360000" cy="360000"/>
          </a:xfrm>
          <a:prstGeom prst="rect">
            <a:avLst/>
          </a:prstGeom>
        </p:spPr>
      </p:pic>
      <p:sp>
        <p:nvSpPr>
          <p:cNvPr id="8" name="Title 1">
            <a:extLst>
              <a:ext uri="{FF2B5EF4-FFF2-40B4-BE49-F238E27FC236}">
                <a16:creationId xmlns:a16="http://schemas.microsoft.com/office/drawing/2014/main" id="{8D5F0D91-61E2-477F-BE75-1E814F77C064}"/>
              </a:ext>
            </a:extLst>
          </p:cNvPr>
          <p:cNvSpPr txBox="1">
            <a:spLocks/>
          </p:cNvSpPr>
          <p:nvPr/>
        </p:nvSpPr>
        <p:spPr>
          <a:xfrm>
            <a:off x="358775" y="620983"/>
            <a:ext cx="3833846"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en-GB" sz="5400">
                <a:solidFill>
                  <a:schemeClr val="bg1"/>
                </a:solidFill>
              </a:rPr>
              <a:t>Inventio, </a:t>
            </a:r>
            <a:r>
              <a:rPr lang="en-GB" sz="5400" err="1">
                <a:solidFill>
                  <a:schemeClr val="bg1"/>
                </a:solidFill>
              </a:rPr>
              <a:t>Inventionis</a:t>
            </a:r>
            <a:r>
              <a:rPr lang="en-GB" sz="5400">
                <a:solidFill>
                  <a:schemeClr val="bg1"/>
                </a:solidFill>
              </a:rPr>
              <a:t>, Inventio</a:t>
            </a:r>
          </a:p>
        </p:txBody>
      </p:sp>
      <p:sp>
        <p:nvSpPr>
          <p:cNvPr id="9" name="Title 1">
            <a:extLst>
              <a:ext uri="{FF2B5EF4-FFF2-40B4-BE49-F238E27FC236}">
                <a16:creationId xmlns:a16="http://schemas.microsoft.com/office/drawing/2014/main" id="{A39E2057-C6B3-42D6-AE85-2313AFB6DA75}"/>
              </a:ext>
            </a:extLst>
          </p:cNvPr>
          <p:cNvSpPr txBox="1">
            <a:spLocks/>
          </p:cNvSpPr>
          <p:nvPr/>
        </p:nvSpPr>
        <p:spPr>
          <a:xfrm>
            <a:off x="358775" y="620983"/>
            <a:ext cx="3649022"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ar-AE" sz="5400">
                <a:solidFill>
                  <a:schemeClr val="bg1"/>
                </a:solidFill>
              </a:rPr>
              <a:t>الاكتشاف والاكتشاف والاكتشاف</a:t>
            </a:r>
            <a:endParaRPr lang="en-GB" sz="5400">
              <a:solidFill>
                <a:schemeClr val="bg1"/>
              </a:solidFill>
            </a:endParaRPr>
          </a:p>
        </p:txBody>
      </p:sp>
      <p:sp>
        <p:nvSpPr>
          <p:cNvPr id="10" name="Title 1">
            <a:extLst>
              <a:ext uri="{FF2B5EF4-FFF2-40B4-BE49-F238E27FC236}">
                <a16:creationId xmlns:a16="http://schemas.microsoft.com/office/drawing/2014/main" id="{EECB9851-8AFA-4C57-AE5C-394696357CDC}"/>
              </a:ext>
            </a:extLst>
          </p:cNvPr>
          <p:cNvSpPr txBox="1">
            <a:spLocks/>
          </p:cNvSpPr>
          <p:nvPr/>
        </p:nvSpPr>
        <p:spPr>
          <a:xfrm>
            <a:off x="358775" y="620983"/>
            <a:ext cx="3960306"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en-GB" sz="5400" err="1">
                <a:solidFill>
                  <a:schemeClr val="bg1"/>
                </a:solidFill>
              </a:rPr>
              <a:t>Découverte</a:t>
            </a:r>
            <a:r>
              <a:rPr lang="en-GB" sz="5400">
                <a:solidFill>
                  <a:schemeClr val="bg1"/>
                </a:solidFill>
              </a:rPr>
              <a:t>, </a:t>
            </a:r>
            <a:r>
              <a:rPr lang="en-GB" sz="5400" err="1">
                <a:solidFill>
                  <a:schemeClr val="bg1"/>
                </a:solidFill>
              </a:rPr>
              <a:t>Découverte</a:t>
            </a:r>
            <a:r>
              <a:rPr lang="en-GB" sz="5400">
                <a:solidFill>
                  <a:schemeClr val="bg1"/>
                </a:solidFill>
              </a:rPr>
              <a:t>, </a:t>
            </a:r>
            <a:r>
              <a:rPr lang="en-GB" sz="5400" err="1">
                <a:solidFill>
                  <a:schemeClr val="bg1"/>
                </a:solidFill>
              </a:rPr>
              <a:t>Découverte</a:t>
            </a:r>
            <a:endParaRPr lang="en-GB" sz="5400">
              <a:solidFill>
                <a:schemeClr val="bg1"/>
              </a:solidFill>
            </a:endParaRPr>
          </a:p>
        </p:txBody>
      </p:sp>
      <p:sp>
        <p:nvSpPr>
          <p:cNvPr id="11" name="Title 1">
            <a:extLst>
              <a:ext uri="{FF2B5EF4-FFF2-40B4-BE49-F238E27FC236}">
                <a16:creationId xmlns:a16="http://schemas.microsoft.com/office/drawing/2014/main" id="{DC0527B1-5042-40AD-8698-2840B2CB9E67}"/>
              </a:ext>
            </a:extLst>
          </p:cNvPr>
          <p:cNvSpPr txBox="1">
            <a:spLocks/>
          </p:cNvSpPr>
          <p:nvPr/>
        </p:nvSpPr>
        <p:spPr>
          <a:xfrm>
            <a:off x="358775" y="620983"/>
            <a:ext cx="3649022"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az-Cyrl-AZ" sz="5400">
                <a:solidFill>
                  <a:schemeClr val="bg1"/>
                </a:solidFill>
              </a:rPr>
              <a:t>Открытие, Открытие, Открытие</a:t>
            </a:r>
            <a:endParaRPr lang="en-GB" sz="5400">
              <a:solidFill>
                <a:schemeClr val="bg1"/>
              </a:solidFill>
            </a:endParaRPr>
          </a:p>
        </p:txBody>
      </p:sp>
      <p:sp>
        <p:nvSpPr>
          <p:cNvPr id="12" name="Title 1">
            <a:extLst>
              <a:ext uri="{FF2B5EF4-FFF2-40B4-BE49-F238E27FC236}">
                <a16:creationId xmlns:a16="http://schemas.microsoft.com/office/drawing/2014/main" id="{20522253-042C-4A4D-B3C0-38B03B40D1FF}"/>
              </a:ext>
            </a:extLst>
          </p:cNvPr>
          <p:cNvSpPr txBox="1">
            <a:spLocks/>
          </p:cNvSpPr>
          <p:nvPr/>
        </p:nvSpPr>
        <p:spPr>
          <a:xfrm>
            <a:off x="358774" y="620983"/>
            <a:ext cx="4086765"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en-GB" sz="5400" err="1">
                <a:solidFill>
                  <a:schemeClr val="bg1"/>
                </a:solidFill>
              </a:rPr>
              <a:t>Ontdekking</a:t>
            </a:r>
            <a:r>
              <a:rPr lang="en-GB" sz="5400">
                <a:solidFill>
                  <a:schemeClr val="bg1"/>
                </a:solidFill>
              </a:rPr>
              <a:t>, </a:t>
            </a:r>
            <a:r>
              <a:rPr lang="en-GB" sz="5400" err="1">
                <a:solidFill>
                  <a:schemeClr val="bg1"/>
                </a:solidFill>
              </a:rPr>
              <a:t>Ontdekking</a:t>
            </a:r>
            <a:r>
              <a:rPr lang="en-GB" sz="5400">
                <a:solidFill>
                  <a:schemeClr val="bg1"/>
                </a:solidFill>
              </a:rPr>
              <a:t>, </a:t>
            </a:r>
            <a:r>
              <a:rPr lang="en-GB" sz="5400" err="1">
                <a:solidFill>
                  <a:schemeClr val="bg1"/>
                </a:solidFill>
              </a:rPr>
              <a:t>Ontdekking</a:t>
            </a:r>
            <a:endParaRPr lang="en-GB" sz="5400">
              <a:solidFill>
                <a:schemeClr val="bg1"/>
              </a:solidFill>
            </a:endParaRPr>
          </a:p>
        </p:txBody>
      </p:sp>
      <p:sp>
        <p:nvSpPr>
          <p:cNvPr id="14" name="Title 1">
            <a:extLst>
              <a:ext uri="{FF2B5EF4-FFF2-40B4-BE49-F238E27FC236}">
                <a16:creationId xmlns:a16="http://schemas.microsoft.com/office/drawing/2014/main" id="{DAD5FE29-92E4-4561-9573-6F005DB34DB8}"/>
              </a:ext>
            </a:extLst>
          </p:cNvPr>
          <p:cNvSpPr txBox="1">
            <a:spLocks/>
          </p:cNvSpPr>
          <p:nvPr/>
        </p:nvSpPr>
        <p:spPr>
          <a:xfrm>
            <a:off x="358775" y="620983"/>
            <a:ext cx="5497276"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en-GB" sz="5400" err="1">
                <a:solidFill>
                  <a:schemeClr val="bg1"/>
                </a:solidFill>
              </a:rPr>
              <a:t>Descubrimiento</a:t>
            </a:r>
            <a:r>
              <a:rPr lang="en-GB" sz="5400">
                <a:solidFill>
                  <a:schemeClr val="bg1"/>
                </a:solidFill>
              </a:rPr>
              <a:t>, </a:t>
            </a:r>
            <a:r>
              <a:rPr lang="en-GB" sz="5400" err="1">
                <a:solidFill>
                  <a:schemeClr val="bg1"/>
                </a:solidFill>
              </a:rPr>
              <a:t>Descubrimiento</a:t>
            </a:r>
            <a:r>
              <a:rPr lang="en-GB" sz="5400">
                <a:solidFill>
                  <a:schemeClr val="bg1"/>
                </a:solidFill>
              </a:rPr>
              <a:t>, </a:t>
            </a:r>
            <a:r>
              <a:rPr lang="en-GB" sz="5400" err="1">
                <a:solidFill>
                  <a:schemeClr val="bg1"/>
                </a:solidFill>
              </a:rPr>
              <a:t>Descubrimiento</a:t>
            </a:r>
            <a:endParaRPr lang="en-GB" sz="5400">
              <a:solidFill>
                <a:schemeClr val="bg1"/>
              </a:solidFill>
            </a:endParaRPr>
          </a:p>
        </p:txBody>
      </p:sp>
      <p:sp>
        <p:nvSpPr>
          <p:cNvPr id="15" name="Title 1">
            <a:extLst>
              <a:ext uri="{FF2B5EF4-FFF2-40B4-BE49-F238E27FC236}">
                <a16:creationId xmlns:a16="http://schemas.microsoft.com/office/drawing/2014/main" id="{32B66A03-088C-4D16-9CD6-1F153DF31832}"/>
              </a:ext>
            </a:extLst>
          </p:cNvPr>
          <p:cNvSpPr txBox="1">
            <a:spLocks/>
          </p:cNvSpPr>
          <p:nvPr/>
        </p:nvSpPr>
        <p:spPr>
          <a:xfrm>
            <a:off x="358775" y="620983"/>
            <a:ext cx="3649022"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en-GB" sz="5400" err="1">
                <a:solidFill>
                  <a:schemeClr val="bg1"/>
                </a:solidFill>
              </a:rPr>
              <a:t>Darganfod</a:t>
            </a:r>
            <a:r>
              <a:rPr lang="en-GB" sz="5400">
                <a:solidFill>
                  <a:schemeClr val="bg1"/>
                </a:solidFill>
              </a:rPr>
              <a:t>, </a:t>
            </a:r>
            <a:r>
              <a:rPr lang="en-GB" sz="5400" err="1">
                <a:solidFill>
                  <a:schemeClr val="bg1"/>
                </a:solidFill>
              </a:rPr>
              <a:t>Darganfod</a:t>
            </a:r>
            <a:r>
              <a:rPr lang="en-GB" sz="5400">
                <a:solidFill>
                  <a:schemeClr val="bg1"/>
                </a:solidFill>
              </a:rPr>
              <a:t>, </a:t>
            </a:r>
            <a:r>
              <a:rPr lang="en-GB" sz="5400" err="1">
                <a:solidFill>
                  <a:schemeClr val="bg1"/>
                </a:solidFill>
              </a:rPr>
              <a:t>Darganfod</a:t>
            </a:r>
            <a:endParaRPr lang="en-GB" sz="5400">
              <a:solidFill>
                <a:schemeClr val="bg1"/>
              </a:solidFill>
            </a:endParaRPr>
          </a:p>
        </p:txBody>
      </p:sp>
      <p:sp>
        <p:nvSpPr>
          <p:cNvPr id="16" name="Title 1">
            <a:extLst>
              <a:ext uri="{FF2B5EF4-FFF2-40B4-BE49-F238E27FC236}">
                <a16:creationId xmlns:a16="http://schemas.microsoft.com/office/drawing/2014/main" id="{F67D4E26-1C6C-42FF-9ADC-6390E16E2397}"/>
              </a:ext>
            </a:extLst>
          </p:cNvPr>
          <p:cNvSpPr txBox="1">
            <a:spLocks/>
          </p:cNvSpPr>
          <p:nvPr/>
        </p:nvSpPr>
        <p:spPr>
          <a:xfrm>
            <a:off x="365261" y="620983"/>
            <a:ext cx="3649022" cy="2628056"/>
          </a:xfrm>
          <a:prstGeom prst="rect">
            <a:avLst/>
          </a:prstGeom>
        </p:spPr>
        <p:txBody>
          <a:bodyPr lIns="0" tIns="0" rIns="0" bIns="0"/>
          <a:lstStyle>
            <a:lvl1pPr algn="l" defTabSz="685800" rtl="0" eaLnBrk="1" latinLnBrk="0" hangingPunct="1">
              <a:lnSpc>
                <a:spcPct val="100000"/>
              </a:lnSpc>
              <a:spcBef>
                <a:spcPct val="0"/>
              </a:spcBef>
              <a:buNone/>
              <a:defRPr sz="2400" b="1" i="0" kern="1200">
                <a:solidFill>
                  <a:schemeClr val="tx1"/>
                </a:solidFill>
                <a:latin typeface="+mn-lt"/>
                <a:ea typeface="Roboto Black" panose="02000000000000000000" pitchFamily="2" charset="0"/>
                <a:cs typeface="+mj-cs"/>
              </a:defRPr>
            </a:lvl1pPr>
          </a:lstStyle>
          <a:p>
            <a:r>
              <a:rPr lang="en-GB" sz="5400">
                <a:solidFill>
                  <a:schemeClr val="bg1"/>
                </a:solidFill>
              </a:rPr>
              <a:t>Discovery, Discovery, Discovery</a:t>
            </a:r>
          </a:p>
        </p:txBody>
      </p:sp>
    </p:spTree>
    <p:extLst>
      <p:ext uri="{BB962C8B-B14F-4D97-AF65-F5344CB8AC3E}">
        <p14:creationId xmlns:p14="http://schemas.microsoft.com/office/powerpoint/2010/main" val="3148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xit" presetSubtype="0" fill="hold" grpId="1" nodeType="withEffect">
                                  <p:stCondLst>
                                    <p:cond delay="200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grpId="0" nodeType="afterEffect">
                                  <p:stCondLst>
                                    <p:cond delay="2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xit" presetSubtype="0" fill="hold" grpId="1" nodeType="withEffect">
                                  <p:stCondLst>
                                    <p:cond delay="200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par>
                          <p:cTn id="22" fill="hold">
                            <p:stCondLst>
                              <p:cond delay="5500"/>
                            </p:stCondLst>
                            <p:childTnLst>
                              <p:par>
                                <p:cTn id="23" presetID="10" presetClass="entr" presetSubtype="0" fill="hold" grpId="0" nodeType="afterEffect">
                                  <p:stCondLst>
                                    <p:cond delay="2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xit" presetSubtype="0" fill="hold" grpId="1" nodeType="withEffect">
                                  <p:stCondLst>
                                    <p:cond delay="200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par>
                          <p:cTn id="29" fill="hold">
                            <p:stCondLst>
                              <p:cond delay="8000"/>
                            </p:stCondLst>
                            <p:childTnLst>
                              <p:par>
                                <p:cTn id="30" presetID="10" presetClass="entr" presetSubtype="0" fill="hold" grpId="0" nodeType="after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xit" presetSubtype="0" fill="hold" grpId="1" nodeType="withEffect">
                                  <p:stCondLst>
                                    <p:cond delay="200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0500"/>
                            </p:stCondLst>
                            <p:childTnLst>
                              <p:par>
                                <p:cTn id="37" presetID="10" presetClass="entr" presetSubtype="0" fill="hold" grpId="0"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xit" presetSubtype="0" fill="hold" grpId="1" nodeType="withEffect">
                                  <p:stCondLst>
                                    <p:cond delay="200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13000"/>
                            </p:stCondLst>
                            <p:childTnLst>
                              <p:par>
                                <p:cTn id="44" presetID="10" presetClass="entr" presetSubtype="0" fill="hold" grpId="0" nodeType="afterEffect">
                                  <p:stCondLst>
                                    <p:cond delay="2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xit" presetSubtype="0" fill="hold" grpId="1" nodeType="withEffect">
                                  <p:stCondLst>
                                    <p:cond delay="200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15500"/>
                            </p:stCondLst>
                            <p:childTnLst>
                              <p:par>
                                <p:cTn id="51" presetID="10" presetClass="entr" presetSubtype="0" fill="hold" grpId="0" nodeType="afterEffect">
                                  <p:stCondLst>
                                    <p:cond delay="200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xit" presetSubtype="0" fill="hold" grpId="1" nodeType="withEffect">
                                  <p:stCondLst>
                                    <p:cond delay="200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par>
                          <p:cTn id="57" fill="hold">
                            <p:stCondLst>
                              <p:cond delay="18000"/>
                            </p:stCondLst>
                            <p:childTnLst>
                              <p:par>
                                <p:cTn id="58" presetID="10" presetClass="entr" presetSubtype="0" fill="hold" grpId="0" nodeType="afterEffect">
                                  <p:stCondLst>
                                    <p:cond delay="20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xit" presetSubtype="0" fill="hold" grpId="1" nodeType="withEffect">
                                  <p:stCondLst>
                                    <p:cond delay="200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400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10" presetClass="entr" presetSubtype="0" fill="hold" grpId="0" nodeType="withEffect">
                                  <p:stCondLst>
                                    <p:cond delay="400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P spid="2" grpId="1"/>
      <p:bldP spid="8" grpId="0"/>
      <p:bldP spid="8" grpId="1"/>
      <p:bldP spid="9" grpId="0"/>
      <p:bldP spid="9" grpId="1"/>
      <p:bldP spid="10" grpId="0"/>
      <p:bldP spid="10" grpId="1"/>
      <p:bldP spid="11" grpId="0"/>
      <p:bldP spid="11" grpId="1"/>
      <p:bldP spid="12" grpId="0"/>
      <p:bldP spid="12" grpId="1"/>
      <p:bldP spid="14" grpId="0"/>
      <p:bldP spid="14" grpId="1"/>
      <p:bldP spid="15" grpId="0"/>
      <p:bldP spid="15" grpId="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t>The </a:t>
            </a:r>
            <a:r>
              <a:rPr lang="en-GB" err="1"/>
              <a:t>Wikidata</a:t>
            </a:r>
            <a:r>
              <a:rPr lang="en-GB"/>
              <a:t> </a:t>
            </a:r>
            <a:r>
              <a:rPr lang="en-GB" err="1"/>
              <a:t>DBPedia</a:t>
            </a:r>
            <a:r>
              <a:rPr lang="en-GB"/>
              <a:t> route</a:t>
            </a:r>
          </a:p>
        </p:txBody>
      </p:sp>
      <p:pic>
        <p:nvPicPr>
          <p:cNvPr id="6" name="Content Placeholder 5">
            <a:extLst>
              <a:ext uri="{FF2B5EF4-FFF2-40B4-BE49-F238E27FC236}">
                <a16:creationId xmlns:a16="http://schemas.microsoft.com/office/drawing/2014/main" id="{9A45CE15-87A1-4115-BD57-31B72D9F3AE9}"/>
              </a:ext>
            </a:extLst>
          </p:cNvPr>
          <p:cNvPicPr>
            <a:picLocks noGrp="1" noChangeAspect="1"/>
          </p:cNvPicPr>
          <p:nvPr>
            <p:ph idx="1"/>
          </p:nvPr>
        </p:nvPicPr>
        <p:blipFill>
          <a:blip r:embed="rId3"/>
          <a:stretch>
            <a:fillRect/>
          </a:stretch>
        </p:blipFill>
        <p:spPr>
          <a:xfrm>
            <a:off x="945568" y="819622"/>
            <a:ext cx="6427998" cy="3623792"/>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5B19217B-86C8-40F8-9C4E-6D36088EC590}"/>
              </a:ext>
            </a:extLst>
          </p:cNvPr>
          <p:cNvSpPr>
            <a:spLocks noGrp="1"/>
          </p:cNvSpPr>
          <p:nvPr>
            <p:ph type="body" idx="13"/>
          </p:nvPr>
        </p:nvSpPr>
        <p:spPr>
          <a:xfrm>
            <a:off x="358775" y="4682306"/>
            <a:ext cx="8114016" cy="255741"/>
          </a:xfrm>
        </p:spPr>
        <p:txBody>
          <a:bodyPr/>
          <a:lstStyle/>
          <a:p>
            <a:r>
              <a:rPr lang="en-GB" sz="800" b="0" i="0">
                <a:solidFill>
                  <a:srgbClr val="333333"/>
                </a:solidFill>
                <a:effectLst/>
                <a:latin typeface="Roboto" panose="02000000000000000000" pitchFamily="2" charset="0"/>
              </a:rPr>
              <a:t>Ideas Challenge 2020/2021 : </a:t>
            </a:r>
            <a:r>
              <a:rPr lang="en-GB" sz="800" b="0" i="0" err="1">
                <a:solidFill>
                  <a:srgbClr val="333333"/>
                </a:solidFill>
                <a:effectLst/>
                <a:latin typeface="Roboto" panose="02000000000000000000" pitchFamily="2" charset="0"/>
              </a:rPr>
              <a:t>WikiData</a:t>
            </a:r>
            <a:r>
              <a:rPr lang="en-GB" sz="800" b="0" i="0">
                <a:solidFill>
                  <a:srgbClr val="333333"/>
                </a:solidFill>
                <a:effectLst/>
                <a:latin typeface="Roboto" panose="02000000000000000000" pitchFamily="2" charset="0"/>
              </a:rPr>
              <a:t> Integration with Repository Contents - Neugebauer, Tomasz;  Kuchma, Iryna; </a:t>
            </a:r>
            <a:r>
              <a:rPr lang="en-GB" sz="800" b="0" i="0" err="1">
                <a:solidFill>
                  <a:srgbClr val="333333"/>
                </a:solidFill>
                <a:effectLst/>
                <a:latin typeface="Roboto" panose="02000000000000000000" pitchFamily="2" charset="0"/>
              </a:rPr>
              <a:t>Selematsela</a:t>
            </a:r>
            <a:r>
              <a:rPr lang="en-GB" sz="800" b="0" i="0">
                <a:solidFill>
                  <a:srgbClr val="333333"/>
                </a:solidFill>
                <a:effectLst/>
                <a:latin typeface="Roboto" panose="02000000000000000000" pitchFamily="2" charset="0"/>
              </a:rPr>
              <a:t>, Daisy; </a:t>
            </a:r>
            <a:r>
              <a:rPr lang="en-GB" sz="800" b="0" i="0" err="1">
                <a:solidFill>
                  <a:srgbClr val="333333"/>
                </a:solidFill>
                <a:effectLst/>
                <a:latin typeface="Roboto" panose="02000000000000000000" pitchFamily="2" charset="0"/>
              </a:rPr>
              <a:t>Biziwe</a:t>
            </a:r>
            <a:r>
              <a:rPr lang="en-GB" sz="800" b="0" i="0">
                <a:solidFill>
                  <a:srgbClr val="333333"/>
                </a:solidFill>
                <a:effectLst/>
                <a:latin typeface="Roboto" panose="02000000000000000000" pitchFamily="2" charset="0"/>
              </a:rPr>
              <a:t>, </a:t>
            </a:r>
            <a:r>
              <a:rPr lang="en-GB" sz="800" b="0" i="0" err="1">
                <a:solidFill>
                  <a:srgbClr val="333333"/>
                </a:solidFill>
                <a:effectLst/>
                <a:latin typeface="Roboto" panose="02000000000000000000" pitchFamily="2" charset="0"/>
              </a:rPr>
              <a:t>Tembe</a:t>
            </a:r>
            <a:r>
              <a:rPr lang="en-GB" sz="800" b="0" i="0">
                <a:solidFill>
                  <a:srgbClr val="333333"/>
                </a:solidFill>
                <a:effectLst/>
                <a:latin typeface="Roboto" panose="02000000000000000000" pitchFamily="2" charset="0"/>
              </a:rPr>
              <a:t>; Zimmer, </a:t>
            </a:r>
            <a:r>
              <a:rPr lang="en-GB" sz="800" b="0" i="0" err="1">
                <a:solidFill>
                  <a:srgbClr val="333333"/>
                </a:solidFill>
                <a:effectLst/>
                <a:latin typeface="Roboto" panose="02000000000000000000" pitchFamily="2" charset="0"/>
              </a:rPr>
              <a:t>Niklas</a:t>
            </a:r>
            <a:r>
              <a:rPr lang="en-GB" sz="800" b="0" i="0">
                <a:solidFill>
                  <a:srgbClr val="333333"/>
                </a:solidFill>
                <a:effectLst/>
                <a:latin typeface="Roboto" panose="02000000000000000000" pitchFamily="2" charset="0"/>
              </a:rPr>
              <a:t>; </a:t>
            </a:r>
            <a:r>
              <a:rPr lang="en-GB" sz="800" b="0" i="0" err="1">
                <a:solidFill>
                  <a:srgbClr val="333333"/>
                </a:solidFill>
                <a:effectLst/>
                <a:latin typeface="Roboto" panose="02000000000000000000" pitchFamily="2" charset="0"/>
              </a:rPr>
              <a:t>Zodwa</a:t>
            </a:r>
            <a:r>
              <a:rPr lang="en-GB" sz="800" b="0" i="0">
                <a:solidFill>
                  <a:srgbClr val="333333"/>
                </a:solidFill>
                <a:effectLst/>
                <a:latin typeface="Roboto" panose="02000000000000000000" pitchFamily="2" charset="0"/>
              </a:rPr>
              <a:t>, Thomas; </a:t>
            </a:r>
            <a:r>
              <a:rPr lang="en-GB" sz="800" b="0" i="0" err="1">
                <a:solidFill>
                  <a:srgbClr val="333333"/>
                </a:solidFill>
                <a:effectLst/>
                <a:latin typeface="Roboto" panose="02000000000000000000" pitchFamily="2" charset="0"/>
              </a:rPr>
              <a:t>Havemann</a:t>
            </a:r>
            <a:r>
              <a:rPr lang="en-GB" sz="800" b="0" i="0">
                <a:solidFill>
                  <a:srgbClr val="333333"/>
                </a:solidFill>
                <a:effectLst/>
                <a:latin typeface="Roboto" panose="02000000000000000000" pitchFamily="2" charset="0"/>
              </a:rPr>
              <a:t>, Jo; Staines, Heather; </a:t>
            </a:r>
            <a:r>
              <a:rPr lang="en-GB" sz="800" b="0" i="0" err="1">
                <a:solidFill>
                  <a:srgbClr val="333333"/>
                </a:solidFill>
                <a:effectLst/>
                <a:latin typeface="Roboto" panose="02000000000000000000" pitchFamily="2" charset="0"/>
              </a:rPr>
              <a:t>Berrizbeitia</a:t>
            </a:r>
            <a:r>
              <a:rPr lang="en-GB" sz="800" b="0" i="0">
                <a:solidFill>
                  <a:srgbClr val="333333"/>
                </a:solidFill>
                <a:effectLst/>
                <a:latin typeface="Roboto" panose="02000000000000000000" pitchFamily="2" charset="0"/>
              </a:rPr>
              <a:t>, Francisco; Stacey, Phil; Shearer, Kathleen; </a:t>
            </a:r>
            <a:r>
              <a:rPr lang="en-GB" sz="800" b="0" i="0" err="1">
                <a:solidFill>
                  <a:srgbClr val="333333"/>
                </a:solidFill>
                <a:effectLst/>
                <a:latin typeface="Roboto" panose="02000000000000000000" pitchFamily="2" charset="0"/>
              </a:rPr>
              <a:t>Venema</a:t>
            </a:r>
            <a:r>
              <a:rPr lang="en-GB" sz="800" b="0" i="0">
                <a:solidFill>
                  <a:srgbClr val="333333"/>
                </a:solidFill>
                <a:effectLst/>
                <a:latin typeface="Roboto" panose="02000000000000000000" pitchFamily="2" charset="0"/>
              </a:rPr>
              <a:t>, Victor; </a:t>
            </a:r>
            <a:r>
              <a:rPr lang="en-GB" sz="800" b="0" i="0" err="1">
                <a:solidFill>
                  <a:srgbClr val="333333"/>
                </a:solidFill>
                <a:effectLst/>
                <a:latin typeface="Roboto" panose="02000000000000000000" pitchFamily="2" charset="0"/>
              </a:rPr>
              <a:t>Tykhonov</a:t>
            </a:r>
            <a:r>
              <a:rPr lang="en-GB" sz="800" b="0" i="0">
                <a:solidFill>
                  <a:srgbClr val="333333"/>
                </a:solidFill>
                <a:effectLst/>
                <a:latin typeface="Roboto" panose="02000000000000000000" pitchFamily="2" charset="0"/>
              </a:rPr>
              <a:t>, Slava - https://doi.org/10.5281/zenodo.4914112</a:t>
            </a:r>
          </a:p>
          <a:p>
            <a:endParaRPr lang="en-GB" sz="800" b="0"/>
          </a:p>
        </p:txBody>
      </p:sp>
    </p:spTree>
    <p:extLst>
      <p:ext uri="{BB962C8B-B14F-4D97-AF65-F5344CB8AC3E}">
        <p14:creationId xmlns:p14="http://schemas.microsoft.com/office/powerpoint/2010/main" val="42606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87C069F9-D76E-4C72-8B42-6B966018C7BE}"/>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solidFill>
                  <a:schemeClr val="bg1"/>
                </a:solidFill>
              </a:rPr>
              <a:t>Key Features</a:t>
            </a:r>
          </a:p>
        </p:txBody>
      </p:sp>
      <p:sp>
        <p:nvSpPr>
          <p:cNvPr id="3" name="Content Placeholder 2">
            <a:extLst>
              <a:ext uri="{FF2B5EF4-FFF2-40B4-BE49-F238E27FC236}">
                <a16:creationId xmlns:a16="http://schemas.microsoft.com/office/drawing/2014/main" id="{651CB224-8580-4A67-9085-F5785AB5D56F}"/>
              </a:ext>
            </a:extLst>
          </p:cNvPr>
          <p:cNvSpPr>
            <a:spLocks noGrp="1"/>
          </p:cNvSpPr>
          <p:nvPr>
            <p:ph idx="1"/>
          </p:nvPr>
        </p:nvSpPr>
        <p:spPr/>
        <p:txBody>
          <a:bodyPr/>
          <a:lstStyle/>
          <a:p>
            <a:pPr marL="342900" lvl="0" indent="-342900">
              <a:lnSpc>
                <a:spcPct val="105000"/>
              </a:lnSpc>
              <a:spcBef>
                <a:spcPts val="500"/>
              </a:spcBef>
              <a:spcAft>
                <a:spcPts val="500"/>
              </a:spcAft>
              <a:buFont typeface="Symbol" panose="05050102010706020507" pitchFamily="18" charset="2"/>
              <a:buChar char=""/>
            </a:pPr>
            <a:r>
              <a:rPr lang="en-US" sz="2800">
                <a:solidFill>
                  <a:schemeClr val="bg1"/>
                </a:solidFill>
                <a:effectLst/>
                <a:latin typeface="Calibri" panose="020F0502020204030204" pitchFamily="34" charset="0"/>
                <a:ea typeface="Calibri" panose="020F0502020204030204" pitchFamily="34" charset="0"/>
                <a:cs typeface="Cambria" panose="02040503050406030204" pitchFamily="18" charset="0"/>
              </a:rPr>
              <a:t>Languages</a:t>
            </a:r>
            <a:r>
              <a:rPr lang="en-GB" sz="2800">
                <a:solidFill>
                  <a:schemeClr val="bg1"/>
                </a:solidFill>
                <a:effectLst/>
                <a:latin typeface="Calibri" panose="020F0502020204030204" pitchFamily="34" charset="0"/>
                <a:ea typeface="Calibri" panose="020F0502020204030204" pitchFamily="34" charset="0"/>
              </a:rPr>
              <a:t>—</a:t>
            </a:r>
            <a:r>
              <a:rPr lang="en-US" sz="2800">
                <a:solidFill>
                  <a:schemeClr val="bg1"/>
                </a:solidFill>
                <a:effectLst/>
                <a:latin typeface="Calibri" panose="020F0502020204030204" pitchFamily="34" charset="0"/>
                <a:ea typeface="Calibri" panose="020F0502020204030204" pitchFamily="34" charset="0"/>
                <a:cs typeface="Cambria" panose="02040503050406030204" pitchFamily="18" charset="0"/>
              </a:rPr>
              <a:t>as many as possible</a:t>
            </a:r>
            <a:endParaRPr lang="en-GB" sz="28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2800">
                <a:solidFill>
                  <a:schemeClr val="bg1"/>
                </a:solidFill>
                <a:effectLst/>
                <a:latin typeface="Calibri" panose="020F0502020204030204" pitchFamily="34" charset="0"/>
                <a:ea typeface="Calibri" panose="020F0502020204030204" pitchFamily="34" charset="0"/>
                <a:cs typeface="Cambria" panose="02040503050406030204" pitchFamily="18" charset="0"/>
              </a:rPr>
              <a:t>Workflow</a:t>
            </a:r>
            <a:r>
              <a:rPr lang="en-GB" sz="2800">
                <a:solidFill>
                  <a:schemeClr val="bg1"/>
                </a:solidFill>
                <a:effectLst/>
                <a:latin typeface="Calibri" panose="020F0502020204030204" pitchFamily="34" charset="0"/>
                <a:ea typeface="Calibri" panose="020F0502020204030204" pitchFamily="34" charset="0"/>
              </a:rPr>
              <a:t>—</a:t>
            </a:r>
            <a:r>
              <a:rPr lang="en-US" sz="2800">
                <a:solidFill>
                  <a:schemeClr val="bg1"/>
                </a:solidFill>
                <a:effectLst/>
                <a:latin typeface="Calibri" panose="020F0502020204030204" pitchFamily="34" charset="0"/>
                <a:ea typeface="Calibri" panose="020F0502020204030204" pitchFamily="34" charset="0"/>
                <a:cs typeface="Cambria" panose="02040503050406030204" pitchFamily="18" charset="0"/>
              </a:rPr>
              <a:t>minimal impact</a:t>
            </a:r>
            <a:endParaRPr lang="en-GB" sz="28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2800">
                <a:solidFill>
                  <a:schemeClr val="bg1"/>
                </a:solidFill>
                <a:latin typeface="Calibri" panose="020F0502020204030204" pitchFamily="34" charset="0"/>
                <a:ea typeface="Calibri" panose="020F0502020204030204" pitchFamily="34" charset="0"/>
                <a:cs typeface="Cambria" panose="02040503050406030204" pitchFamily="18" charset="0"/>
              </a:rPr>
              <a:t>S</a:t>
            </a:r>
            <a:r>
              <a:rPr lang="en-US" sz="2800">
                <a:solidFill>
                  <a:schemeClr val="bg1"/>
                </a:solidFill>
                <a:effectLst/>
                <a:latin typeface="Calibri" panose="020F0502020204030204" pitchFamily="34" charset="0"/>
                <a:ea typeface="Calibri" panose="020F0502020204030204" pitchFamily="34" charset="0"/>
                <a:cs typeface="Cambria" panose="02040503050406030204" pitchFamily="18" charset="0"/>
              </a:rPr>
              <a:t>calable</a:t>
            </a:r>
            <a:endParaRPr lang="en-GB" sz="28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2800">
                <a:solidFill>
                  <a:schemeClr val="bg1"/>
                </a:solidFill>
                <a:effectLst/>
                <a:latin typeface="Calibri" panose="020F0502020204030204" pitchFamily="34" charset="0"/>
                <a:ea typeface="Calibri" panose="020F0502020204030204" pitchFamily="34" charset="0"/>
                <a:cs typeface="Cambria" panose="02040503050406030204" pitchFamily="18" charset="0"/>
              </a:rPr>
              <a:t>Research Object Type</a:t>
            </a:r>
            <a:endParaRPr lang="en-GB" sz="28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GB" sz="2800">
                <a:solidFill>
                  <a:schemeClr val="bg1"/>
                </a:solidFill>
                <a:effectLst/>
                <a:latin typeface="Calibri" panose="020F0502020204030204" pitchFamily="34" charset="0"/>
                <a:ea typeface="Calibri" panose="020F0502020204030204" pitchFamily="34" charset="0"/>
                <a:cs typeface="Cambria" panose="02040503050406030204" pitchFamily="18" charset="0"/>
              </a:rPr>
              <a:t>Simple to implement</a:t>
            </a:r>
            <a:endParaRPr lang="en-GB" sz="28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US" sz="2800">
                <a:solidFill>
                  <a:schemeClr val="bg1"/>
                </a:solidFill>
                <a:effectLst/>
                <a:latin typeface="Calibri" panose="020F0502020204030204" pitchFamily="34" charset="0"/>
                <a:ea typeface="Calibri" panose="020F0502020204030204" pitchFamily="34" charset="0"/>
                <a:cs typeface="Cambria" panose="02040503050406030204" pitchFamily="18" charset="0"/>
              </a:rPr>
              <a:t>Enhance discoverability and impact</a:t>
            </a:r>
            <a:endParaRPr lang="en-GB" sz="28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endParaRPr lang="en-GB" sz="1800">
              <a:solidFill>
                <a:schemeClr val="bg1"/>
              </a:solidFill>
            </a:endParaRPr>
          </a:p>
        </p:txBody>
      </p:sp>
      <p:sp>
        <p:nvSpPr>
          <p:cNvPr id="4" name="Text Placeholder 3">
            <a:extLst>
              <a:ext uri="{FF2B5EF4-FFF2-40B4-BE49-F238E27FC236}">
                <a16:creationId xmlns:a16="http://schemas.microsoft.com/office/drawing/2014/main" id="{5B19217B-86C8-40F8-9C4E-6D36088EC590}"/>
              </a:ext>
            </a:extLst>
          </p:cNvPr>
          <p:cNvSpPr>
            <a:spLocks noGrp="1"/>
          </p:cNvSpPr>
          <p:nvPr>
            <p:ph type="body" idx="13"/>
          </p:nvPr>
        </p:nvSpPr>
        <p:spPr/>
        <p:txBody>
          <a:bodyPr/>
          <a:lstStyle/>
          <a:p>
            <a:endParaRPr lang="en-GB">
              <a:solidFill>
                <a:schemeClr val="bg1"/>
              </a:solidFill>
            </a:endParaRPr>
          </a:p>
        </p:txBody>
      </p:sp>
      <p:pic>
        <p:nvPicPr>
          <p:cNvPr id="7" name="Picture 6">
            <a:extLst>
              <a:ext uri="{FF2B5EF4-FFF2-40B4-BE49-F238E27FC236}">
                <a16:creationId xmlns:a16="http://schemas.microsoft.com/office/drawing/2014/main" id="{EAC5E86D-88B5-4246-8D57-BC8824373A4E}"/>
              </a:ext>
            </a:extLst>
          </p:cNvPr>
          <p:cNvPicPr>
            <a:picLocks noChangeAspect="1"/>
          </p:cNvPicPr>
          <p:nvPr/>
        </p:nvPicPr>
        <p:blipFill>
          <a:blip r:embed="rId4"/>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18686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t>Automatic </a:t>
            </a:r>
            <a:br>
              <a:rPr lang="en-GB"/>
            </a:br>
            <a:r>
              <a:rPr lang="en-GB"/>
              <a:t>Translation?</a:t>
            </a:r>
          </a:p>
        </p:txBody>
      </p:sp>
      <p:pic>
        <p:nvPicPr>
          <p:cNvPr id="10" name="Picture 9" descr="A picture containing text, indoor, different, several&#10;&#10;Description automatically generated">
            <a:extLst>
              <a:ext uri="{FF2B5EF4-FFF2-40B4-BE49-F238E27FC236}">
                <a16:creationId xmlns:a16="http://schemas.microsoft.com/office/drawing/2014/main" id="{FB289BFE-CEF2-4252-A22D-9CD188DA6D9B}"/>
              </a:ext>
            </a:extLst>
          </p:cNvPr>
          <p:cNvPicPr>
            <a:picLocks noChangeAspect="1"/>
          </p:cNvPicPr>
          <p:nvPr/>
        </p:nvPicPr>
        <p:blipFill>
          <a:blip r:embed="rId3"/>
          <a:stretch>
            <a:fillRect/>
          </a:stretch>
        </p:blipFill>
        <p:spPr>
          <a:xfrm>
            <a:off x="2898839" y="190500"/>
            <a:ext cx="4762500" cy="4762500"/>
          </a:xfrm>
          <a:prstGeom prst="rect">
            <a:avLst/>
          </a:prstGeom>
        </p:spPr>
      </p:pic>
    </p:spTree>
    <p:extLst>
      <p:ext uri="{BB962C8B-B14F-4D97-AF65-F5344CB8AC3E}">
        <p14:creationId xmlns:p14="http://schemas.microsoft.com/office/powerpoint/2010/main" val="21142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t>Core Translation Requirement</a:t>
            </a:r>
          </a:p>
        </p:txBody>
      </p:sp>
      <p:sp>
        <p:nvSpPr>
          <p:cNvPr id="3" name="Content Placeholder 2">
            <a:extLst>
              <a:ext uri="{FF2B5EF4-FFF2-40B4-BE49-F238E27FC236}">
                <a16:creationId xmlns:a16="http://schemas.microsoft.com/office/drawing/2014/main" id="{651CB224-8580-4A67-9085-F5785AB5D56F}"/>
              </a:ext>
            </a:extLst>
          </p:cNvPr>
          <p:cNvSpPr>
            <a:spLocks noGrp="1"/>
          </p:cNvSpPr>
          <p:nvPr>
            <p:ph idx="1"/>
          </p:nvPr>
        </p:nvSpPr>
        <p:spPr/>
        <p:txBody>
          <a:bodyPr/>
          <a:lstStyle/>
          <a:p>
            <a:pPr marL="342900" lvl="0" indent="-342900">
              <a:lnSpc>
                <a:spcPct val="105000"/>
              </a:lnSpc>
              <a:spcBef>
                <a:spcPts val="500"/>
              </a:spcBef>
              <a:spcAft>
                <a:spcPts val="500"/>
              </a:spcAft>
              <a:buFont typeface="Symbol" panose="05050102010706020507" pitchFamily="18" charset="2"/>
              <a:buChar char=""/>
            </a:pPr>
            <a:r>
              <a:rPr lang="en-GB" sz="3200">
                <a:effectLst/>
                <a:latin typeface="Calibri" panose="020F0502020204030204" pitchFamily="34" charset="0"/>
                <a:ea typeface="Calibri" panose="020F0502020204030204" pitchFamily="34" charset="0"/>
                <a:cs typeface="Cambria" panose="02040503050406030204" pitchFamily="18" charset="0"/>
              </a:rPr>
              <a:t>&lt;</a:t>
            </a:r>
            <a:r>
              <a:rPr lang="en-GB" sz="3200" err="1">
                <a:effectLst/>
                <a:latin typeface="Calibri" panose="020F0502020204030204" pitchFamily="34" charset="0"/>
                <a:ea typeface="Calibri" panose="020F0502020204030204" pitchFamily="34" charset="0"/>
                <a:cs typeface="Cambria" panose="02040503050406030204" pitchFamily="18" charset="0"/>
              </a:rPr>
              <a:t>dc:title</a:t>
            </a:r>
            <a:r>
              <a:rPr lang="en-GB" sz="3200">
                <a:effectLst/>
                <a:latin typeface="Calibri" panose="020F0502020204030204" pitchFamily="34" charset="0"/>
                <a:ea typeface="Calibri" panose="020F0502020204030204" pitchFamily="34" charset="0"/>
                <a:cs typeface="Cambria" panose="02040503050406030204" pitchFamily="18" charset="0"/>
              </a:rPr>
              <a:t>&gt;</a:t>
            </a:r>
            <a:endParaRPr lang="en-GB" sz="320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nSpc>
                <a:spcPct val="105000"/>
              </a:lnSpc>
              <a:spcBef>
                <a:spcPts val="500"/>
              </a:spcBef>
              <a:spcAft>
                <a:spcPts val="500"/>
              </a:spcAft>
              <a:buFont typeface="Symbol" panose="05050102010706020507" pitchFamily="18" charset="2"/>
              <a:buChar char=""/>
            </a:pPr>
            <a:r>
              <a:rPr lang="en-GB" sz="3200">
                <a:effectLst/>
                <a:latin typeface="Calibri" panose="020F0502020204030204" pitchFamily="34" charset="0"/>
                <a:ea typeface="Calibri" panose="020F0502020204030204" pitchFamily="34" charset="0"/>
                <a:cs typeface="Cambria" panose="02040503050406030204" pitchFamily="18" charset="0"/>
              </a:rPr>
              <a:t>&lt;</a:t>
            </a:r>
            <a:r>
              <a:rPr lang="en-GB" sz="3200" err="1">
                <a:effectLst/>
                <a:latin typeface="Calibri" panose="020F0502020204030204" pitchFamily="34" charset="0"/>
                <a:ea typeface="Calibri" panose="020F0502020204030204" pitchFamily="34" charset="0"/>
                <a:cs typeface="Cambria" panose="02040503050406030204" pitchFamily="18" charset="0"/>
              </a:rPr>
              <a:t>dc:subject</a:t>
            </a:r>
            <a:r>
              <a:rPr lang="en-GB" sz="3200">
                <a:effectLst/>
                <a:latin typeface="Calibri" panose="020F0502020204030204" pitchFamily="34" charset="0"/>
                <a:ea typeface="Calibri" panose="020F0502020204030204" pitchFamily="34" charset="0"/>
                <a:cs typeface="Cambria" panose="02040503050406030204" pitchFamily="18" charset="0"/>
              </a:rPr>
              <a:t>&gt;</a:t>
            </a:r>
            <a:endParaRPr lang="en-GB" sz="3200">
              <a:effectLst/>
              <a:latin typeface="Cambria" panose="02040503050406030204" pitchFamily="18" charset="0"/>
              <a:ea typeface="Cambria" panose="02040503050406030204" pitchFamily="18" charset="0"/>
              <a:cs typeface="Cambria" panose="02040503050406030204" pitchFamily="18" charset="0"/>
            </a:endParaRPr>
          </a:p>
          <a:p>
            <a:pPr marL="342900" indent="-342900">
              <a:lnSpc>
                <a:spcPct val="105000"/>
              </a:lnSpc>
              <a:spcBef>
                <a:spcPts val="500"/>
              </a:spcBef>
              <a:spcAft>
                <a:spcPts val="500"/>
              </a:spcAft>
              <a:buFont typeface="Symbol" panose="05050102010706020507" pitchFamily="18" charset="2"/>
              <a:buChar char=""/>
            </a:pPr>
            <a:r>
              <a:rPr lang="fr-FR" sz="3200">
                <a:latin typeface="Calibri" panose="020F0502020204030204" pitchFamily="34" charset="0"/>
              </a:rPr>
              <a:t>&lt;</a:t>
            </a:r>
            <a:r>
              <a:rPr lang="fr-FR" sz="3200" err="1">
                <a:latin typeface="Calibri" panose="020F0502020204030204" pitchFamily="34" charset="0"/>
              </a:rPr>
              <a:t>dc:description</a:t>
            </a:r>
            <a:r>
              <a:rPr lang="fr-FR" sz="3200">
                <a:latin typeface="Calibri" panose="020F0502020204030204" pitchFamily="34" charset="0"/>
              </a:rPr>
              <a:t>&gt;</a:t>
            </a:r>
            <a:endParaRPr lang="en-GB" sz="3200">
              <a:latin typeface="Calibri" panose="020F0502020204030204" pitchFamily="34" charset="0"/>
            </a:endParaRPr>
          </a:p>
        </p:txBody>
      </p:sp>
      <p:sp>
        <p:nvSpPr>
          <p:cNvPr id="4" name="Text Placeholder 3">
            <a:extLst>
              <a:ext uri="{FF2B5EF4-FFF2-40B4-BE49-F238E27FC236}">
                <a16:creationId xmlns:a16="http://schemas.microsoft.com/office/drawing/2014/main" id="{5B19217B-86C8-40F8-9C4E-6D36088EC590}"/>
              </a:ext>
            </a:extLst>
          </p:cNvPr>
          <p:cNvSpPr>
            <a:spLocks noGrp="1"/>
          </p:cNvSpPr>
          <p:nvPr>
            <p:ph type="body" idx="13"/>
          </p:nvPr>
        </p:nvSpPr>
        <p:spPr/>
        <p:txBody>
          <a:bodyPr/>
          <a:lstStyle/>
          <a:p>
            <a:endParaRPr lang="en-GB"/>
          </a:p>
        </p:txBody>
      </p:sp>
      <p:pic>
        <p:nvPicPr>
          <p:cNvPr id="6" name="Picture 5" descr="Text&#10;&#10;Description automatically generated with medium confidence">
            <a:extLst>
              <a:ext uri="{FF2B5EF4-FFF2-40B4-BE49-F238E27FC236}">
                <a16:creationId xmlns:a16="http://schemas.microsoft.com/office/drawing/2014/main" id="{090ADC82-F065-41A4-BA76-F2E1E5A00209}"/>
              </a:ext>
            </a:extLst>
          </p:cNvPr>
          <p:cNvPicPr>
            <a:picLocks noChangeAspect="1"/>
          </p:cNvPicPr>
          <p:nvPr/>
        </p:nvPicPr>
        <p:blipFill>
          <a:blip r:embed="rId3"/>
          <a:stretch>
            <a:fillRect/>
          </a:stretch>
        </p:blipFill>
        <p:spPr>
          <a:xfrm>
            <a:off x="4702281" y="887970"/>
            <a:ext cx="3147940" cy="391580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19119BB-0FCA-49C4-93F9-AE5B6250C083}"/>
                  </a:ext>
                </a:extLst>
              </p14:cNvPr>
              <p14:cNvContentPartPr/>
              <p14:nvPr/>
            </p14:nvContentPartPr>
            <p14:xfrm>
              <a:off x="5077838" y="2558420"/>
              <a:ext cx="2559600" cy="518400"/>
            </p14:xfrm>
          </p:contentPart>
        </mc:Choice>
        <mc:Fallback xmlns="">
          <p:pic>
            <p:nvPicPr>
              <p:cNvPr id="8" name="Ink 7">
                <a:extLst>
                  <a:ext uri="{FF2B5EF4-FFF2-40B4-BE49-F238E27FC236}">
                    <a16:creationId xmlns:a16="http://schemas.microsoft.com/office/drawing/2014/main" id="{219119BB-0FCA-49C4-93F9-AE5B6250C083}"/>
                  </a:ext>
                </a:extLst>
              </p:cNvPr>
              <p:cNvPicPr/>
              <p:nvPr/>
            </p:nvPicPr>
            <p:blipFill>
              <a:blip r:embed="rId5"/>
              <a:stretch>
                <a:fillRect/>
              </a:stretch>
            </p:blipFill>
            <p:spPr>
              <a:xfrm>
                <a:off x="5041838" y="2522420"/>
                <a:ext cx="2631240" cy="590040"/>
              </a:xfrm>
              <a:prstGeom prst="rect">
                <a:avLst/>
              </a:prstGeom>
            </p:spPr>
          </p:pic>
        </mc:Fallback>
      </mc:AlternateContent>
      <p:sp>
        <p:nvSpPr>
          <p:cNvPr id="9" name="TextBox 8">
            <a:extLst>
              <a:ext uri="{FF2B5EF4-FFF2-40B4-BE49-F238E27FC236}">
                <a16:creationId xmlns:a16="http://schemas.microsoft.com/office/drawing/2014/main" id="{F9E63FB1-E4A8-4003-B4CB-4CA428C7583C}"/>
              </a:ext>
            </a:extLst>
          </p:cNvPr>
          <p:cNvSpPr txBox="1"/>
          <p:nvPr/>
        </p:nvSpPr>
        <p:spPr>
          <a:xfrm>
            <a:off x="4702281" y="3041661"/>
            <a:ext cx="3147939" cy="646331"/>
          </a:xfrm>
          <a:prstGeom prst="rect">
            <a:avLst/>
          </a:prstGeom>
          <a:noFill/>
        </p:spPr>
        <p:txBody>
          <a:bodyPr wrap="square" rtlCol="0">
            <a:spAutoFit/>
          </a:bodyPr>
          <a:lstStyle/>
          <a:p>
            <a:pPr algn="ctr"/>
            <a:r>
              <a:rPr lang="en-GB" sz="3600" b="1">
                <a:latin typeface="Bradley Hand ITC" panose="03070402050302030203" pitchFamily="66" charset="0"/>
              </a:rPr>
              <a:t>Specification</a:t>
            </a:r>
          </a:p>
        </p:txBody>
      </p:sp>
      <p:sp>
        <p:nvSpPr>
          <p:cNvPr id="5" name="TextBox 4">
            <a:extLst>
              <a:ext uri="{FF2B5EF4-FFF2-40B4-BE49-F238E27FC236}">
                <a16:creationId xmlns:a16="http://schemas.microsoft.com/office/drawing/2014/main" id="{F1DD99EA-DAF7-4AE4-87E8-A535FA893CCF}"/>
              </a:ext>
            </a:extLst>
          </p:cNvPr>
          <p:cNvSpPr txBox="1"/>
          <p:nvPr/>
        </p:nvSpPr>
        <p:spPr>
          <a:xfrm>
            <a:off x="4702281" y="4933244"/>
            <a:ext cx="3504741" cy="184666"/>
          </a:xfrm>
          <a:prstGeom prst="rect">
            <a:avLst/>
          </a:prstGeom>
          <a:noFill/>
        </p:spPr>
        <p:txBody>
          <a:bodyPr wrap="square" rtlCol="0">
            <a:spAutoFit/>
          </a:bodyPr>
          <a:lstStyle/>
          <a:p>
            <a:r>
              <a:rPr lang="en-GB" sz="600" dirty="0"/>
              <a:t>Speed Sign - Image by </a:t>
            </a:r>
            <a:r>
              <a:rPr lang="en-GB" sz="600" dirty="0" err="1">
                <a:hlinkClick r:id="rId6"/>
              </a:rPr>
              <a:t>Clker</a:t>
            </a:r>
            <a:r>
              <a:rPr lang="en-GB" sz="600" dirty="0">
                <a:hlinkClick r:id="rId6"/>
              </a:rPr>
              <a:t>-Free-Vector-Images</a:t>
            </a:r>
            <a:r>
              <a:rPr lang="en-GB" sz="600" dirty="0"/>
              <a:t> from </a:t>
            </a:r>
            <a:r>
              <a:rPr lang="en-GB" sz="600" dirty="0" err="1">
                <a:hlinkClick r:id="rId7"/>
              </a:rPr>
              <a:t>Pixabay</a:t>
            </a:r>
            <a:endParaRPr lang="en-GB" sz="600" dirty="0"/>
          </a:p>
        </p:txBody>
      </p:sp>
    </p:spTree>
    <p:extLst>
      <p:ext uri="{BB962C8B-B14F-4D97-AF65-F5344CB8AC3E}">
        <p14:creationId xmlns:p14="http://schemas.microsoft.com/office/powerpoint/2010/main" val="20683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C13-2633-49EF-A321-0FACC8AA40E5}"/>
              </a:ext>
            </a:extLst>
          </p:cNvPr>
          <p:cNvSpPr>
            <a:spLocks noGrp="1"/>
          </p:cNvSpPr>
          <p:nvPr>
            <p:ph type="title"/>
          </p:nvPr>
        </p:nvSpPr>
        <p:spPr/>
        <p:txBody>
          <a:bodyPr/>
          <a:lstStyle/>
          <a:p>
            <a:r>
              <a:rPr lang="en-GB"/>
              <a:t>Workflow</a:t>
            </a:r>
          </a:p>
        </p:txBody>
      </p:sp>
      <p:sp>
        <p:nvSpPr>
          <p:cNvPr id="3" name="Content Placeholder 2">
            <a:extLst>
              <a:ext uri="{FF2B5EF4-FFF2-40B4-BE49-F238E27FC236}">
                <a16:creationId xmlns:a16="http://schemas.microsoft.com/office/drawing/2014/main" id="{651CB224-8580-4A67-9085-F5785AB5D56F}"/>
              </a:ext>
            </a:extLst>
          </p:cNvPr>
          <p:cNvSpPr>
            <a:spLocks noGrp="1"/>
          </p:cNvSpPr>
          <p:nvPr>
            <p:ph idx="1"/>
          </p:nvPr>
        </p:nvSpPr>
        <p:spPr>
          <a:xfrm>
            <a:off x="358775" y="899204"/>
            <a:ext cx="6518276" cy="3745948"/>
          </a:xfrm>
        </p:spPr>
        <p:txBody>
          <a:bodyPr/>
          <a:lstStyle/>
          <a:p>
            <a:pPr marL="0" lvl="0" indent="0">
              <a:lnSpc>
                <a:spcPct val="105000"/>
              </a:lnSpc>
              <a:spcBef>
                <a:spcPts val="500"/>
              </a:spcBef>
              <a:spcAft>
                <a:spcPts val="500"/>
              </a:spcAft>
              <a:buNone/>
            </a:pPr>
            <a:r>
              <a:rPr lang="en-GB" sz="2400">
                <a:effectLst/>
                <a:latin typeface="Calibri" panose="020F0502020204030204" pitchFamily="34" charset="0"/>
                <a:ea typeface="Calibri" panose="020F0502020204030204" pitchFamily="34" charset="0"/>
                <a:cs typeface="Cambria" panose="02040503050406030204" pitchFamily="18" charset="0"/>
              </a:rPr>
              <a:t>Initiate deposit</a:t>
            </a:r>
          </a:p>
          <a:p>
            <a:pPr marL="534988" lvl="4" indent="0">
              <a:lnSpc>
                <a:spcPct val="105000"/>
              </a:lnSpc>
              <a:spcBef>
                <a:spcPts val="500"/>
              </a:spcBef>
              <a:spcAft>
                <a:spcPts val="500"/>
              </a:spcAft>
              <a:buNone/>
            </a:pPr>
            <a:r>
              <a:rPr lang="en-GB" sz="2400">
                <a:latin typeface="Calibri" panose="020F0502020204030204" pitchFamily="34" charset="0"/>
              </a:rPr>
              <a:t>For each language</a:t>
            </a:r>
          </a:p>
          <a:p>
            <a:pPr marL="1079500" lvl="5" indent="0">
              <a:lnSpc>
                <a:spcPct val="105000"/>
              </a:lnSpc>
              <a:spcBef>
                <a:spcPts val="500"/>
              </a:spcBef>
              <a:spcAft>
                <a:spcPts val="500"/>
              </a:spcAft>
              <a:buNone/>
            </a:pPr>
            <a:r>
              <a:rPr lang="en-GB" sz="2400">
                <a:latin typeface="Calibri" panose="020F0502020204030204" pitchFamily="34" charset="0"/>
              </a:rPr>
              <a:t>Send title, subject</a:t>
            </a:r>
            <a:r>
              <a:rPr lang="en-GB" sz="1800">
                <a:latin typeface="Calibri" panose="020F0502020204030204" pitchFamily="34" charset="0"/>
              </a:rPr>
              <a:t>(</a:t>
            </a:r>
            <a:r>
              <a:rPr lang="en-GB" sz="2400">
                <a:latin typeface="Calibri" panose="020F0502020204030204" pitchFamily="34" charset="0"/>
              </a:rPr>
              <a:t>s</a:t>
            </a:r>
            <a:r>
              <a:rPr lang="en-GB" sz="1800">
                <a:latin typeface="Calibri" panose="020F0502020204030204" pitchFamily="34" charset="0"/>
              </a:rPr>
              <a:t>)</a:t>
            </a:r>
            <a:r>
              <a:rPr lang="en-GB" sz="2400">
                <a:latin typeface="Calibri" panose="020F0502020204030204" pitchFamily="34" charset="0"/>
              </a:rPr>
              <a:t> </a:t>
            </a:r>
            <a:br>
              <a:rPr lang="en-GB" sz="2400">
                <a:latin typeface="Calibri" panose="020F0502020204030204" pitchFamily="34" charset="0"/>
              </a:rPr>
            </a:br>
            <a:r>
              <a:rPr lang="en-GB" sz="2400">
                <a:latin typeface="Calibri" panose="020F0502020204030204" pitchFamily="34" charset="0"/>
              </a:rPr>
              <a:t>and description</a:t>
            </a:r>
            <a:r>
              <a:rPr lang="en-GB" sz="1800">
                <a:latin typeface="Calibri" panose="020F0502020204030204" pitchFamily="34" charset="0"/>
              </a:rPr>
              <a:t>(</a:t>
            </a:r>
            <a:r>
              <a:rPr lang="en-GB" sz="2400">
                <a:latin typeface="Calibri" panose="020F0502020204030204" pitchFamily="34" charset="0"/>
              </a:rPr>
              <a:t>s</a:t>
            </a:r>
            <a:r>
              <a:rPr lang="en-GB" sz="1800">
                <a:latin typeface="Calibri" panose="020F0502020204030204" pitchFamily="34" charset="0"/>
              </a:rPr>
              <a:t>)</a:t>
            </a:r>
            <a:r>
              <a:rPr lang="en-GB" sz="2400">
                <a:latin typeface="Calibri" panose="020F0502020204030204" pitchFamily="34" charset="0"/>
              </a:rPr>
              <a:t> to </a:t>
            </a:r>
            <a:br>
              <a:rPr lang="en-GB" sz="2400">
                <a:latin typeface="Calibri" panose="020F0502020204030204" pitchFamily="34" charset="0"/>
              </a:rPr>
            </a:br>
            <a:r>
              <a:rPr lang="en-GB" sz="2400">
                <a:latin typeface="Calibri" panose="020F0502020204030204" pitchFamily="34" charset="0"/>
              </a:rPr>
              <a:t>the translation API </a:t>
            </a:r>
          </a:p>
          <a:p>
            <a:pPr marL="1079500" lvl="5" indent="0">
              <a:lnSpc>
                <a:spcPct val="105000"/>
              </a:lnSpc>
              <a:spcBef>
                <a:spcPts val="500"/>
              </a:spcBef>
              <a:spcAft>
                <a:spcPts val="500"/>
              </a:spcAft>
              <a:buNone/>
            </a:pPr>
            <a:r>
              <a:rPr lang="en-GB" sz="2400">
                <a:latin typeface="Calibri" panose="020F0502020204030204" pitchFamily="34" charset="0"/>
              </a:rPr>
              <a:t>Embed the returned </a:t>
            </a:r>
            <a:br>
              <a:rPr lang="en-GB" sz="2400">
                <a:latin typeface="Calibri" panose="020F0502020204030204" pitchFamily="34" charset="0"/>
              </a:rPr>
            </a:br>
            <a:r>
              <a:rPr lang="en-GB" sz="2400">
                <a:latin typeface="Calibri" panose="020F0502020204030204" pitchFamily="34" charset="0"/>
              </a:rPr>
              <a:t>translated metadata</a:t>
            </a:r>
          </a:p>
          <a:p>
            <a:pPr marL="534988" lvl="4" indent="0">
              <a:lnSpc>
                <a:spcPct val="105000"/>
              </a:lnSpc>
              <a:spcBef>
                <a:spcPts val="500"/>
              </a:spcBef>
              <a:spcAft>
                <a:spcPts val="500"/>
              </a:spcAft>
              <a:buNone/>
            </a:pPr>
            <a:r>
              <a:rPr lang="en-GB" sz="2400">
                <a:latin typeface="Calibri" panose="020F0502020204030204" pitchFamily="34" charset="0"/>
              </a:rPr>
              <a:t>Next language</a:t>
            </a:r>
          </a:p>
          <a:p>
            <a:pPr marL="0" indent="0">
              <a:lnSpc>
                <a:spcPct val="105000"/>
              </a:lnSpc>
              <a:spcBef>
                <a:spcPts val="500"/>
              </a:spcBef>
              <a:spcAft>
                <a:spcPts val="500"/>
              </a:spcAft>
              <a:buNone/>
            </a:pPr>
            <a:r>
              <a:rPr lang="en-GB" sz="2400">
                <a:latin typeface="Calibri" panose="020F0502020204030204" pitchFamily="34" charset="0"/>
              </a:rPr>
              <a:t>Complete deposit</a:t>
            </a:r>
          </a:p>
          <a:p>
            <a:pPr marL="357187" lvl="4" indent="0">
              <a:lnSpc>
                <a:spcPct val="105000"/>
              </a:lnSpc>
              <a:spcBef>
                <a:spcPts val="500"/>
              </a:spcBef>
              <a:spcAft>
                <a:spcPts val="500"/>
              </a:spcAft>
              <a:buNone/>
            </a:pPr>
            <a:endParaRPr lang="en-GB" sz="2400">
              <a:latin typeface="Calibri" panose="020F0502020204030204" pitchFamily="34" charset="0"/>
            </a:endParaRPr>
          </a:p>
        </p:txBody>
      </p:sp>
      <p:pic>
        <p:nvPicPr>
          <p:cNvPr id="9" name="Picture 8" descr="A picture containing text, floor&#10;&#10;Description automatically generated">
            <a:extLst>
              <a:ext uri="{FF2B5EF4-FFF2-40B4-BE49-F238E27FC236}">
                <a16:creationId xmlns:a16="http://schemas.microsoft.com/office/drawing/2014/main" id="{23C95FB9-94C8-4301-B555-B502E8BD4B1C}"/>
              </a:ext>
            </a:extLst>
          </p:cNvPr>
          <p:cNvPicPr>
            <a:picLocks noChangeAspect="1"/>
          </p:cNvPicPr>
          <p:nvPr/>
        </p:nvPicPr>
        <p:blipFill>
          <a:blip r:embed="rId3"/>
          <a:stretch>
            <a:fillRect/>
          </a:stretch>
        </p:blipFill>
        <p:spPr>
          <a:xfrm>
            <a:off x="4269318" y="1039289"/>
            <a:ext cx="4598504" cy="3064921"/>
          </a:xfrm>
          <a:prstGeom prst="rect">
            <a:avLst/>
          </a:prstGeom>
        </p:spPr>
      </p:pic>
      <p:sp>
        <p:nvSpPr>
          <p:cNvPr id="10" name="TextBox 9">
            <a:extLst>
              <a:ext uri="{FF2B5EF4-FFF2-40B4-BE49-F238E27FC236}">
                <a16:creationId xmlns:a16="http://schemas.microsoft.com/office/drawing/2014/main" id="{155CDC33-AB74-4A2D-BC7D-37109BAF7500}"/>
              </a:ext>
            </a:extLst>
          </p:cNvPr>
          <p:cNvSpPr txBox="1"/>
          <p:nvPr/>
        </p:nvSpPr>
        <p:spPr>
          <a:xfrm>
            <a:off x="4572000" y="4794447"/>
            <a:ext cx="3608962" cy="200055"/>
          </a:xfrm>
          <a:prstGeom prst="rect">
            <a:avLst/>
          </a:prstGeom>
          <a:noFill/>
        </p:spPr>
        <p:txBody>
          <a:bodyPr wrap="square" rtlCol="0">
            <a:spAutoFit/>
          </a:bodyPr>
          <a:lstStyle/>
          <a:p>
            <a:r>
              <a:rPr lang="en-GB" sz="700" b="0" i="0">
                <a:solidFill>
                  <a:srgbClr val="212124"/>
                </a:solidFill>
                <a:effectLst/>
                <a:latin typeface="Proxima Nova"/>
              </a:rPr>
              <a:t>Photo credit: </a:t>
            </a:r>
            <a:r>
              <a:rPr lang="en-GB" sz="700" b="0" i="0" u="none" strike="noStrike">
                <a:solidFill>
                  <a:srgbClr val="006DAC"/>
                </a:solidFill>
                <a:effectLst/>
                <a:latin typeface="Proxima Nova"/>
                <a:hlinkClick r:id="rId4"/>
              </a:rPr>
              <a:t>Patient Care Technician</a:t>
            </a:r>
            <a:endParaRPr lang="en-GB" sz="400"/>
          </a:p>
        </p:txBody>
      </p:sp>
    </p:spTree>
    <p:extLst>
      <p:ext uri="{BB962C8B-B14F-4D97-AF65-F5344CB8AC3E}">
        <p14:creationId xmlns:p14="http://schemas.microsoft.com/office/powerpoint/2010/main" val="55659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7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7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7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7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theme/theme1.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544DADBA-7B20-43B9-A7D2-09D0D3D8810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D24B467F-D050-40E6-8AC2-C443AF5EFC78}"/>
    </a:ext>
  </a:extLst>
</a:theme>
</file>

<file path=ppt/theme/theme3.xml><?xml version="1.0" encoding="utf-8"?>
<a:theme xmlns:a="http://schemas.openxmlformats.org/drawingml/2006/main" name="JAD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7275DFE6-ABC0-411C-9AAA-B2285766D0CC}"/>
    </a:ext>
  </a:extLst>
</a:theme>
</file>

<file path=ppt/theme/theme4.xml><?xml version="1.0" encoding="utf-8"?>
<a:theme xmlns:a="http://schemas.openxmlformats.org/drawingml/2006/main" name="1_JAD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7275DFE6-ABC0-411C-9AAA-B2285766D0CC}"/>
    </a:ext>
  </a:extLst>
</a:theme>
</file>

<file path=ppt/theme/theme5.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63C908BA-6967-4CAA-A75F-B097D56CBD19}"/>
    </a:ext>
  </a:extLst>
</a:theme>
</file>

<file path=ppt/theme/theme6.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8F0077AF-7F64-4295-9038-109644601E95}"/>
    </a:ext>
  </a:extLst>
</a:theme>
</file>

<file path=ppt/theme/theme7.xml><?xml version="1.0" encoding="utf-8"?>
<a:theme xmlns:a="http://schemas.openxmlformats.org/drawingml/2006/main" name="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79AB5F12-86A4-47DC-8041-5999D996B1A8}"/>
    </a:ext>
  </a:extLst>
</a:theme>
</file>

<file path=ppt/theme/theme8.xml><?xml version="1.0" encoding="utf-8"?>
<a:theme xmlns:a="http://schemas.openxmlformats.org/drawingml/2006/main" name="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learning overview - guidance and slides.potx  -  Read-Only" id="{66D95473-D52E-4457-A462-2B490060B58C}" vid="{2801D9E2-CAC3-4334-87C1-093500F8C15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9c6cfb5-50bc-4fca-81ee-f60fcea9a646"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17E401552A5A374A81ACCA4E0362B7E8" ma:contentTypeVersion="15" ma:contentTypeDescription="Create a new document." ma:contentTypeScope="" ma:versionID="9f7a13bc9455eee885da1cc05b3f7c02">
  <xsd:schema xmlns:xsd="http://www.w3.org/2001/XMLSchema" xmlns:xs="http://www.w3.org/2001/XMLSchema" xmlns:p="http://schemas.microsoft.com/office/2006/metadata/properties" xmlns:ns3="b4d0a689-b05a-4b24-8fac-a151cf8551eb" xmlns:ns4="46d3b957-9bfd-4f96-affb-7907de5efcaa" targetNamespace="http://schemas.microsoft.com/office/2006/metadata/properties" ma:root="true" ma:fieldsID="125302e5ede95f0364033271182bc629" ns3:_="" ns4:_="">
    <xsd:import namespace="b4d0a689-b05a-4b24-8fac-a151cf8551eb"/>
    <xsd:import namespace="46d3b957-9bfd-4f96-affb-7907de5efcaa"/>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0a689-b05a-4b24-8fac-a151cf8551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d3b957-9bfd-4f96-affb-7907de5efca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BD05FE-300D-413F-838E-84E8C90E6796}">
  <ds:schemaRefs>
    <ds:schemaRef ds:uri="Microsoft.SharePoint.Taxonomy.ContentTypeSync"/>
  </ds:schemaRefs>
</ds:datastoreItem>
</file>

<file path=customXml/itemProps2.xml><?xml version="1.0" encoding="utf-8"?>
<ds:datastoreItem xmlns:ds="http://schemas.openxmlformats.org/officeDocument/2006/customXml" ds:itemID="{0FCAE582-81C4-4119-81A0-40AB4FC9B6AE}">
  <ds:schemaRefs>
    <ds:schemaRef ds:uri="46d3b957-9bfd-4f96-affb-7907de5efcaa"/>
    <ds:schemaRef ds:uri="b4d0a689-b05a-4b24-8fac-a151cf8551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5259A3-8432-4CB9-A0FF-391508A56B4F}">
  <ds:schemaRefs>
    <ds:schemaRef ds:uri="http://schemas.microsoft.com/sharepoint/v3/contenttype/forms"/>
  </ds:schemaRefs>
</ds:datastoreItem>
</file>

<file path=customXml/itemProps4.xml><?xml version="1.0" encoding="utf-8"?>
<ds:datastoreItem xmlns:ds="http://schemas.openxmlformats.org/officeDocument/2006/customXml" ds:itemID="{C7E5ADAB-D1C8-4480-96AB-F0B9B0532274}">
  <ds:schemaRefs>
    <ds:schemaRef ds:uri="46d3b957-9bfd-4f96-affb-7907de5efcaa"/>
    <ds:schemaRef ds:uri="b4d0a689-b05a-4b24-8fac-a151cf8551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JISC_PRESENTATION_TEMPLATE_FEB19_16x9b</Template>
  <TotalTime>0</TotalTime>
  <Words>3221</Words>
  <Application>Microsoft Office PowerPoint</Application>
  <PresentationFormat>On-screen Show (16:9)</PresentationFormat>
  <Paragraphs>168</Paragraphs>
  <Slides>14</Slides>
  <Notes>13</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14</vt:i4>
      </vt:variant>
    </vt:vector>
  </HeadingPairs>
  <TitlesOfParts>
    <vt:vector size="34" baseType="lpstr">
      <vt:lpstr>Arial</vt:lpstr>
      <vt:lpstr>Arial</vt:lpstr>
      <vt:lpstr>Bradley Hand ITC</vt:lpstr>
      <vt:lpstr>Calibri</vt:lpstr>
      <vt:lpstr>Cambria</vt:lpstr>
      <vt:lpstr>Microsoft Sans Serif</vt:lpstr>
      <vt:lpstr>Proxima Nova</vt:lpstr>
      <vt:lpstr>Roboto</vt:lpstr>
      <vt:lpstr>Roboto Black</vt:lpstr>
      <vt:lpstr>Roboto Light</vt:lpstr>
      <vt:lpstr>Roboto Medium</vt:lpstr>
      <vt:lpstr>Symbol</vt:lpstr>
      <vt:lpstr>COVERS</vt:lpstr>
      <vt:lpstr>NAVY</vt:lpstr>
      <vt:lpstr>JADE</vt:lpstr>
      <vt:lpstr>1_JADE</vt:lpstr>
      <vt:lpstr>PURPLE</vt:lpstr>
      <vt:lpstr>GRAPE</vt:lpstr>
      <vt:lpstr>PALE YELLOW</vt:lpstr>
      <vt:lpstr>NAVY</vt:lpstr>
      <vt:lpstr>Would auto-translation of metadata enhance discovery and impact of research data?</vt:lpstr>
      <vt:lpstr>PowerPoint Presentation</vt:lpstr>
      <vt:lpstr>We can’t rely on luck…</vt:lpstr>
      <vt:lpstr>発見、発見、発見 </vt:lpstr>
      <vt:lpstr>The Wikidata DBPedia route</vt:lpstr>
      <vt:lpstr>Key Features</vt:lpstr>
      <vt:lpstr>Automatic  Translation?</vt:lpstr>
      <vt:lpstr>Core Translation Requirement</vt:lpstr>
      <vt:lpstr>Workflow</vt:lpstr>
      <vt:lpstr>Core Translation Requirement</vt:lpstr>
      <vt:lpstr>Core Translation Requirement</vt:lpstr>
      <vt:lpstr>So what next?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 Open research hub</dc:title>
  <dc:creator>Tamsin Burland</dc:creator>
  <cp:lastModifiedBy>Paul Stokes</cp:lastModifiedBy>
  <cp:revision>1</cp:revision>
  <cp:lastPrinted>2018-08-23T11:32:46Z</cp:lastPrinted>
  <dcterms:created xsi:type="dcterms:W3CDTF">2019-07-02T15:48:43Z</dcterms:created>
  <dcterms:modified xsi:type="dcterms:W3CDTF">2021-06-11T10:44:04Z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0x01010017E401552A5A374A81ACCA4E0362B7E8</vt:lpwstr>
  </property>
</Properties>
</file>