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handoutMasterIdLst>
    <p:handoutMasterId r:id="rId14"/>
  </p:handoutMasterIdLst>
  <p:sldIdLst>
    <p:sldId id="256" r:id="rId5"/>
    <p:sldId id="259" r:id="rId6"/>
    <p:sldId id="271" r:id="rId7"/>
    <p:sldId id="274" r:id="rId8"/>
    <p:sldId id="272" r:id="rId9"/>
    <p:sldId id="273" r:id="rId10"/>
    <p:sldId id="275" r:id="rId11"/>
    <p:sldId id="276" r:id="rId12"/>
    <p:sldId id="270" r:id="rId1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486"/>
    <a:srgbClr val="55575D"/>
    <a:srgbClr val="319DBD"/>
    <a:srgbClr val="C3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F524D-A06F-449B-9387-665A214D9282}" v="13" dt="2022-07-11T12:50:20.097"/>
    <p1510:client id="{EC20DF82-DF47-44D1-9359-37F4327FFD5C}" v="257" dt="2022-07-11T06:25:36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58"/>
  </p:normalViewPr>
  <p:slideViewPr>
    <p:cSldViewPr snapToGrid="0" snapToObjects="1">
      <p:cViewPr varScale="1">
        <p:scale>
          <a:sx n="70" d="100"/>
          <a:sy n="70" d="100"/>
        </p:scale>
        <p:origin x="39" y="4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ICHARD" userId="2663d8fe5bf3521c" providerId="LiveId" clId="{EC20DF82-DF47-44D1-9359-37F4327FFD5C}"/>
    <pc:docChg chg="undo redo custSel addSld delSld modSld">
      <pc:chgData name="Tom RICHARD" userId="2663d8fe5bf3521c" providerId="LiveId" clId="{EC20DF82-DF47-44D1-9359-37F4327FFD5C}" dt="2022-07-11T06:40:25.337" v="3367" actId="20577"/>
      <pc:docMkLst>
        <pc:docMk/>
      </pc:docMkLst>
      <pc:sldChg chg="modSp mod">
        <pc:chgData name="Tom RICHARD" userId="2663d8fe5bf3521c" providerId="LiveId" clId="{EC20DF82-DF47-44D1-9359-37F4327FFD5C}" dt="2022-07-11T05:26:56.763" v="81" actId="20577"/>
        <pc:sldMkLst>
          <pc:docMk/>
          <pc:sldMk cId="2981966067" sldId="256"/>
        </pc:sldMkLst>
        <pc:spChg chg="mod">
          <ac:chgData name="Tom RICHARD" userId="2663d8fe5bf3521c" providerId="LiveId" clId="{EC20DF82-DF47-44D1-9359-37F4327FFD5C}" dt="2022-07-11T05:26:44.403" v="66" actId="20577"/>
          <ac:spMkLst>
            <pc:docMk/>
            <pc:sldMk cId="2981966067" sldId="256"/>
            <ac:spMk id="2" creationId="{E32F0386-1028-FC4B-8A9B-2DB86BF709BF}"/>
          </ac:spMkLst>
        </pc:spChg>
        <pc:spChg chg="mod">
          <ac:chgData name="Tom RICHARD" userId="2663d8fe5bf3521c" providerId="LiveId" clId="{EC20DF82-DF47-44D1-9359-37F4327FFD5C}" dt="2022-07-11T05:26:56.763" v="81" actId="20577"/>
          <ac:spMkLst>
            <pc:docMk/>
            <pc:sldMk cId="2981966067" sldId="256"/>
            <ac:spMk id="3" creationId="{AA089044-6A36-8E40-9FC2-D8EEAE699C3E}"/>
          </ac:spMkLst>
        </pc:spChg>
      </pc:sldChg>
      <pc:sldChg chg="del">
        <pc:chgData name="Tom RICHARD" userId="2663d8fe5bf3521c" providerId="LiveId" clId="{EC20DF82-DF47-44D1-9359-37F4327FFD5C}" dt="2022-07-11T05:27:19.972" v="82" actId="2696"/>
        <pc:sldMkLst>
          <pc:docMk/>
          <pc:sldMk cId="1095166059" sldId="257"/>
        </pc:sldMkLst>
      </pc:sldChg>
      <pc:sldChg chg="del">
        <pc:chgData name="Tom RICHARD" userId="2663d8fe5bf3521c" providerId="LiveId" clId="{EC20DF82-DF47-44D1-9359-37F4327FFD5C}" dt="2022-07-11T05:27:21.660" v="83" actId="2696"/>
        <pc:sldMkLst>
          <pc:docMk/>
          <pc:sldMk cId="1617764421" sldId="258"/>
        </pc:sldMkLst>
      </pc:sldChg>
      <pc:sldChg chg="modSp mod">
        <pc:chgData name="Tom RICHARD" userId="2663d8fe5bf3521c" providerId="LiveId" clId="{EC20DF82-DF47-44D1-9359-37F4327FFD5C}" dt="2022-07-11T06:40:25.337" v="3367" actId="20577"/>
        <pc:sldMkLst>
          <pc:docMk/>
          <pc:sldMk cId="2588344914" sldId="259"/>
        </pc:sldMkLst>
        <pc:spChg chg="mod">
          <ac:chgData name="Tom RICHARD" userId="2663d8fe5bf3521c" providerId="LiveId" clId="{EC20DF82-DF47-44D1-9359-37F4327FFD5C}" dt="2022-07-11T05:28:08.534" v="130" actId="20577"/>
          <ac:spMkLst>
            <pc:docMk/>
            <pc:sldMk cId="2588344914" sldId="259"/>
            <ac:spMk id="3" creationId="{A125733D-B2EE-504F-ACA5-89432FB66B55}"/>
          </ac:spMkLst>
        </pc:spChg>
        <pc:spChg chg="mod">
          <ac:chgData name="Tom RICHARD" userId="2663d8fe5bf3521c" providerId="LiveId" clId="{EC20DF82-DF47-44D1-9359-37F4327FFD5C}" dt="2022-07-11T06:40:25.337" v="3367" actId="20577"/>
          <ac:spMkLst>
            <pc:docMk/>
            <pc:sldMk cId="2588344914" sldId="259"/>
            <ac:spMk id="4" creationId="{6034F717-FEE5-164A-A6EB-52F78E47B9FF}"/>
          </ac:spMkLst>
        </pc:spChg>
      </pc:sldChg>
      <pc:sldChg chg="del">
        <pc:chgData name="Tom RICHARD" userId="2663d8fe5bf3521c" providerId="LiveId" clId="{EC20DF82-DF47-44D1-9359-37F4327FFD5C}" dt="2022-07-11T05:27:43.599" v="89" actId="2696"/>
        <pc:sldMkLst>
          <pc:docMk/>
          <pc:sldMk cId="1405844936" sldId="260"/>
        </pc:sldMkLst>
      </pc:sldChg>
      <pc:sldChg chg="del">
        <pc:chgData name="Tom RICHARD" userId="2663d8fe5bf3521c" providerId="LiveId" clId="{EC20DF82-DF47-44D1-9359-37F4327FFD5C}" dt="2022-07-11T05:27:31.815" v="85" actId="2696"/>
        <pc:sldMkLst>
          <pc:docMk/>
          <pc:sldMk cId="2272062649" sldId="261"/>
        </pc:sldMkLst>
      </pc:sldChg>
      <pc:sldChg chg="del">
        <pc:chgData name="Tom RICHARD" userId="2663d8fe5bf3521c" providerId="LiveId" clId="{EC20DF82-DF47-44D1-9359-37F4327FFD5C}" dt="2022-07-11T05:27:34.201" v="86" actId="2696"/>
        <pc:sldMkLst>
          <pc:docMk/>
          <pc:sldMk cId="787637786" sldId="264"/>
        </pc:sldMkLst>
      </pc:sldChg>
      <pc:sldChg chg="del">
        <pc:chgData name="Tom RICHARD" userId="2663d8fe5bf3521c" providerId="LiveId" clId="{EC20DF82-DF47-44D1-9359-37F4327FFD5C}" dt="2022-07-11T05:27:36.461" v="87" actId="2696"/>
        <pc:sldMkLst>
          <pc:docMk/>
          <pc:sldMk cId="552099612" sldId="265"/>
        </pc:sldMkLst>
      </pc:sldChg>
      <pc:sldChg chg="del">
        <pc:chgData name="Tom RICHARD" userId="2663d8fe5bf3521c" providerId="LiveId" clId="{EC20DF82-DF47-44D1-9359-37F4327FFD5C}" dt="2022-07-11T05:27:38.988" v="88" actId="2696"/>
        <pc:sldMkLst>
          <pc:docMk/>
          <pc:sldMk cId="3171148168" sldId="266"/>
        </pc:sldMkLst>
      </pc:sldChg>
      <pc:sldChg chg="addSp modSp mod">
        <pc:chgData name="Tom RICHARD" userId="2663d8fe5bf3521c" providerId="LiveId" clId="{EC20DF82-DF47-44D1-9359-37F4327FFD5C}" dt="2022-07-11T05:37:50.282" v="692" actId="207"/>
        <pc:sldMkLst>
          <pc:docMk/>
          <pc:sldMk cId="786945202" sldId="270"/>
        </pc:sldMkLst>
        <pc:spChg chg="mod">
          <ac:chgData name="Tom RICHARD" userId="2663d8fe5bf3521c" providerId="LiveId" clId="{EC20DF82-DF47-44D1-9359-37F4327FFD5C}" dt="2022-07-11T05:37:50.282" v="692" actId="207"/>
          <ac:spMkLst>
            <pc:docMk/>
            <pc:sldMk cId="786945202" sldId="270"/>
            <ac:spMk id="6" creationId="{5AAED693-671A-5C4C-8E15-E121869B7280}"/>
          </ac:spMkLst>
        </pc:spChg>
        <pc:spChg chg="mod">
          <ac:chgData name="Tom RICHARD" userId="2663d8fe5bf3521c" providerId="LiveId" clId="{EC20DF82-DF47-44D1-9359-37F4327FFD5C}" dt="2022-07-11T05:36:56.391" v="648" actId="1076"/>
          <ac:spMkLst>
            <pc:docMk/>
            <pc:sldMk cId="786945202" sldId="270"/>
            <ac:spMk id="7" creationId="{AE0A8DBA-665E-C84C-A670-97AF91270644}"/>
          </ac:spMkLst>
        </pc:spChg>
        <pc:picChg chg="add mod">
          <ac:chgData name="Tom RICHARD" userId="2663d8fe5bf3521c" providerId="LiveId" clId="{EC20DF82-DF47-44D1-9359-37F4327FFD5C}" dt="2022-07-11T05:37:28.223" v="689" actId="1076"/>
          <ac:picMkLst>
            <pc:docMk/>
            <pc:sldMk cId="786945202" sldId="270"/>
            <ac:picMk id="3" creationId="{1C424D1C-4EC3-32D5-082A-76FD4425CD03}"/>
          </ac:picMkLst>
        </pc:picChg>
      </pc:sldChg>
      <pc:sldChg chg="del">
        <pc:chgData name="Tom RICHARD" userId="2663d8fe5bf3521c" providerId="LiveId" clId="{EC20DF82-DF47-44D1-9359-37F4327FFD5C}" dt="2022-07-11T05:27:28.840" v="84" actId="2696"/>
        <pc:sldMkLst>
          <pc:docMk/>
          <pc:sldMk cId="1250778562" sldId="271"/>
        </pc:sldMkLst>
      </pc:sldChg>
      <pc:sldChg chg="addSp delSp modSp add mod modClrScheme chgLayout">
        <pc:chgData name="Tom RICHARD" userId="2663d8fe5bf3521c" providerId="LiveId" clId="{EC20DF82-DF47-44D1-9359-37F4327FFD5C}" dt="2022-07-11T05:42:45.982" v="810" actId="20577"/>
        <pc:sldMkLst>
          <pc:docMk/>
          <pc:sldMk cId="2783844409" sldId="271"/>
        </pc:sldMkLst>
        <pc:spChg chg="mod ord">
          <ac:chgData name="Tom RICHARD" userId="2663d8fe5bf3521c" providerId="LiveId" clId="{EC20DF82-DF47-44D1-9359-37F4327FFD5C}" dt="2022-07-11T05:39:37.073" v="703" actId="26606"/>
          <ac:spMkLst>
            <pc:docMk/>
            <pc:sldMk cId="2783844409" sldId="271"/>
            <ac:spMk id="3" creationId="{A125733D-B2EE-504F-ACA5-89432FB66B55}"/>
          </ac:spMkLst>
        </pc:spChg>
        <pc:spChg chg="del">
          <ac:chgData name="Tom RICHARD" userId="2663d8fe5bf3521c" providerId="LiveId" clId="{EC20DF82-DF47-44D1-9359-37F4327FFD5C}" dt="2022-07-11T05:38:46.556" v="693" actId="931"/>
          <ac:spMkLst>
            <pc:docMk/>
            <pc:sldMk cId="2783844409" sldId="271"/>
            <ac:spMk id="4" creationId="{6034F717-FEE5-164A-A6EB-52F78E47B9FF}"/>
          </ac:spMkLst>
        </pc:spChg>
        <pc:spChg chg="add del mod">
          <ac:chgData name="Tom RICHARD" userId="2663d8fe5bf3521c" providerId="LiveId" clId="{EC20DF82-DF47-44D1-9359-37F4327FFD5C}" dt="2022-07-11T05:39:37.073" v="703" actId="26606"/>
          <ac:spMkLst>
            <pc:docMk/>
            <pc:sldMk cId="2783844409" sldId="271"/>
            <ac:spMk id="9" creationId="{264185DB-BE54-B098-9E6F-4FEC71FA898E}"/>
          </ac:spMkLst>
        </pc:spChg>
        <pc:spChg chg="add del mod">
          <ac:chgData name="Tom RICHARD" userId="2663d8fe5bf3521c" providerId="LiveId" clId="{EC20DF82-DF47-44D1-9359-37F4327FFD5C}" dt="2022-07-11T05:39:27.534" v="700" actId="478"/>
          <ac:spMkLst>
            <pc:docMk/>
            <pc:sldMk cId="2783844409" sldId="271"/>
            <ac:spMk id="12" creationId="{B755A014-1A63-FDB8-68D6-BDC82268541F}"/>
          </ac:spMkLst>
        </pc:spChg>
        <pc:spChg chg="add mod">
          <ac:chgData name="Tom RICHARD" userId="2663d8fe5bf3521c" providerId="LiveId" clId="{EC20DF82-DF47-44D1-9359-37F4327FFD5C}" dt="2022-07-11T05:42:34.902" v="789" actId="20577"/>
          <ac:spMkLst>
            <pc:docMk/>
            <pc:sldMk cId="2783844409" sldId="271"/>
            <ac:spMk id="13" creationId="{3B9808A1-321E-E72E-3B1F-567EBF052B7C}"/>
          </ac:spMkLst>
        </pc:spChg>
        <pc:spChg chg="add del mod">
          <ac:chgData name="Tom RICHARD" userId="2663d8fe5bf3521c" providerId="LiveId" clId="{EC20DF82-DF47-44D1-9359-37F4327FFD5C}" dt="2022-07-11T05:39:37.073" v="703" actId="26606"/>
          <ac:spMkLst>
            <pc:docMk/>
            <pc:sldMk cId="2783844409" sldId="271"/>
            <ac:spMk id="14" creationId="{ADD089F1-5121-0426-26B0-86A98DE1D7A8}"/>
          </ac:spMkLst>
        </pc:spChg>
        <pc:spChg chg="add mod">
          <ac:chgData name="Tom RICHARD" userId="2663d8fe5bf3521c" providerId="LiveId" clId="{EC20DF82-DF47-44D1-9359-37F4327FFD5C}" dt="2022-07-11T05:42:45.982" v="810" actId="20577"/>
          <ac:spMkLst>
            <pc:docMk/>
            <pc:sldMk cId="2783844409" sldId="271"/>
            <ac:spMk id="15" creationId="{5EF7CAFD-E48E-D96E-18DB-448ABCBDDC6E}"/>
          </ac:spMkLst>
        </pc:spChg>
        <pc:spChg chg="add del mod">
          <ac:chgData name="Tom RICHARD" userId="2663d8fe5bf3521c" providerId="LiveId" clId="{EC20DF82-DF47-44D1-9359-37F4327FFD5C}" dt="2022-07-11T05:39:37.073" v="703" actId="26606"/>
          <ac:spMkLst>
            <pc:docMk/>
            <pc:sldMk cId="2783844409" sldId="271"/>
            <ac:spMk id="16" creationId="{ADFC2116-8133-18C8-FE03-E2FE459AC7D8}"/>
          </ac:spMkLst>
        </pc:spChg>
        <pc:picChg chg="add mod modCrop">
          <ac:chgData name="Tom RICHARD" userId="2663d8fe5bf3521c" providerId="LiveId" clId="{EC20DF82-DF47-44D1-9359-37F4327FFD5C}" dt="2022-07-11T05:40:09.896" v="706" actId="732"/>
          <ac:picMkLst>
            <pc:docMk/>
            <pc:sldMk cId="2783844409" sldId="271"/>
            <ac:picMk id="5" creationId="{C60376ED-0B15-D6EC-C3B8-D8DA761C2231}"/>
          </ac:picMkLst>
        </pc:picChg>
        <pc:picChg chg="add mod ord modCrop">
          <ac:chgData name="Tom RICHARD" userId="2663d8fe5bf3521c" providerId="LiveId" clId="{EC20DF82-DF47-44D1-9359-37F4327FFD5C}" dt="2022-07-11T05:39:47.632" v="704" actId="208"/>
          <ac:picMkLst>
            <pc:docMk/>
            <pc:sldMk cId="2783844409" sldId="271"/>
            <ac:picMk id="7" creationId="{6BE7D378-083D-BD5D-8F36-C69C1CFD6810}"/>
          </ac:picMkLst>
        </pc:picChg>
      </pc:sldChg>
      <pc:sldChg chg="addSp delSp modSp add mod">
        <pc:chgData name="Tom RICHARD" userId="2663d8fe5bf3521c" providerId="LiveId" clId="{EC20DF82-DF47-44D1-9359-37F4327FFD5C}" dt="2022-07-11T06:22:50.177" v="1350" actId="1076"/>
        <pc:sldMkLst>
          <pc:docMk/>
          <pc:sldMk cId="2914133208" sldId="272"/>
        </pc:sldMkLst>
        <pc:spChg chg="mod">
          <ac:chgData name="Tom RICHARD" userId="2663d8fe5bf3521c" providerId="LiveId" clId="{EC20DF82-DF47-44D1-9359-37F4327FFD5C}" dt="2022-07-11T06:10:41.850" v="895" actId="20577"/>
          <ac:spMkLst>
            <pc:docMk/>
            <pc:sldMk cId="2914133208" sldId="272"/>
            <ac:spMk id="3" creationId="{A125733D-B2EE-504F-ACA5-89432FB66B55}"/>
          </ac:spMkLst>
        </pc:spChg>
        <pc:spChg chg="add del mod">
          <ac:chgData name="Tom RICHARD" userId="2663d8fe5bf3521c" providerId="LiveId" clId="{EC20DF82-DF47-44D1-9359-37F4327FFD5C}" dt="2022-07-11T06:17:47.938" v="1313" actId="478"/>
          <ac:spMkLst>
            <pc:docMk/>
            <pc:sldMk cId="2914133208" sldId="272"/>
            <ac:spMk id="4" creationId="{6034F717-FEE5-164A-A6EB-52F78E47B9FF}"/>
          </ac:spMkLst>
        </pc:spChg>
        <pc:spChg chg="add del mod">
          <ac:chgData name="Tom RICHARD" userId="2663d8fe5bf3521c" providerId="LiveId" clId="{EC20DF82-DF47-44D1-9359-37F4327FFD5C}" dt="2022-07-11T06:17:49.845" v="1314" actId="478"/>
          <ac:spMkLst>
            <pc:docMk/>
            <pc:sldMk cId="2914133208" sldId="272"/>
            <ac:spMk id="7" creationId="{2F2E7A65-1314-1EFA-8956-DDD518CF9831}"/>
          </ac:spMkLst>
        </pc:spChg>
        <pc:graphicFrameChg chg="add del mod modGraphic">
          <ac:chgData name="Tom RICHARD" userId="2663d8fe5bf3521c" providerId="LiveId" clId="{EC20DF82-DF47-44D1-9359-37F4327FFD5C}" dt="2022-07-11T06:12:16.799" v="960" actId="1032"/>
          <ac:graphicFrameMkLst>
            <pc:docMk/>
            <pc:sldMk cId="2914133208" sldId="272"/>
            <ac:graphicFrameMk id="2" creationId="{FAB6F6B3-B4F8-FBAE-60CD-716CBDA030DD}"/>
          </ac:graphicFrameMkLst>
        </pc:graphicFrameChg>
        <pc:graphicFrameChg chg="add mod modGraphic">
          <ac:chgData name="Tom RICHARD" userId="2663d8fe5bf3521c" providerId="LiveId" clId="{EC20DF82-DF47-44D1-9359-37F4327FFD5C}" dt="2022-07-11T06:22:03.147" v="1335"/>
          <ac:graphicFrameMkLst>
            <pc:docMk/>
            <pc:sldMk cId="2914133208" sldId="272"/>
            <ac:graphicFrameMk id="5" creationId="{CC291F36-C354-22B7-9679-5C26DB55DCA1}"/>
          </ac:graphicFrameMkLst>
        </pc:graphicFrameChg>
        <pc:picChg chg="add mod">
          <ac:chgData name="Tom RICHARD" userId="2663d8fe5bf3521c" providerId="LiveId" clId="{EC20DF82-DF47-44D1-9359-37F4327FFD5C}" dt="2022-07-11T06:21:05.129" v="1334" actId="1076"/>
          <ac:picMkLst>
            <pc:docMk/>
            <pc:sldMk cId="2914133208" sldId="272"/>
            <ac:picMk id="9" creationId="{0E10DA6B-762B-4021-E6B5-B8C89D8BC4CB}"/>
          </ac:picMkLst>
        </pc:picChg>
        <pc:picChg chg="add mod">
          <ac:chgData name="Tom RICHARD" userId="2663d8fe5bf3521c" providerId="LiveId" clId="{EC20DF82-DF47-44D1-9359-37F4327FFD5C}" dt="2022-07-11T06:22:15.561" v="1342" actId="1076"/>
          <ac:picMkLst>
            <pc:docMk/>
            <pc:sldMk cId="2914133208" sldId="272"/>
            <ac:picMk id="11" creationId="{66935209-EDE1-BF4B-0F52-8960AF738D1D}"/>
          </ac:picMkLst>
        </pc:picChg>
        <pc:picChg chg="add mod">
          <ac:chgData name="Tom RICHARD" userId="2663d8fe5bf3521c" providerId="LiveId" clId="{EC20DF82-DF47-44D1-9359-37F4327FFD5C}" dt="2022-07-11T06:22:50.177" v="1350" actId="1076"/>
          <ac:picMkLst>
            <pc:docMk/>
            <pc:sldMk cId="2914133208" sldId="272"/>
            <ac:picMk id="13" creationId="{4EFCFE10-030B-7C90-C621-2071C076BDB8}"/>
          </ac:picMkLst>
        </pc:picChg>
      </pc:sldChg>
      <pc:sldChg chg="addSp delSp modSp add mod modClrScheme chgLayout">
        <pc:chgData name="Tom RICHARD" userId="2663d8fe5bf3521c" providerId="LiveId" clId="{EC20DF82-DF47-44D1-9359-37F4327FFD5C}" dt="2022-07-11T06:24:49.842" v="1451" actId="478"/>
        <pc:sldMkLst>
          <pc:docMk/>
          <pc:sldMk cId="2979559022" sldId="273"/>
        </pc:sldMkLst>
        <pc:spChg chg="mod ord">
          <ac:chgData name="Tom RICHARD" userId="2663d8fe5bf3521c" providerId="LiveId" clId="{EC20DF82-DF47-44D1-9359-37F4327FFD5C}" dt="2022-07-11T06:24:36.830" v="1447" actId="26606"/>
          <ac:spMkLst>
            <pc:docMk/>
            <pc:sldMk cId="2979559022" sldId="273"/>
            <ac:spMk id="3" creationId="{A125733D-B2EE-504F-ACA5-89432FB66B55}"/>
          </ac:spMkLst>
        </pc:spChg>
        <pc:spChg chg="mod ord">
          <ac:chgData name="Tom RICHARD" userId="2663d8fe5bf3521c" providerId="LiveId" clId="{EC20DF82-DF47-44D1-9359-37F4327FFD5C}" dt="2022-07-11T06:24:47.397" v="1450" actId="5793"/>
          <ac:spMkLst>
            <pc:docMk/>
            <pc:sldMk cId="2979559022" sldId="273"/>
            <ac:spMk id="4" creationId="{6034F717-FEE5-164A-A6EB-52F78E47B9FF}"/>
          </ac:spMkLst>
        </pc:spChg>
        <pc:spChg chg="add del mod">
          <ac:chgData name="Tom RICHARD" userId="2663d8fe5bf3521c" providerId="LiveId" clId="{EC20DF82-DF47-44D1-9359-37F4327FFD5C}" dt="2022-07-11T06:24:49.842" v="1451" actId="478"/>
          <ac:spMkLst>
            <pc:docMk/>
            <pc:sldMk cId="2979559022" sldId="273"/>
            <ac:spMk id="9" creationId="{BA6AE014-0DB1-417B-D089-7CA775ED66C8}"/>
          </ac:spMkLst>
        </pc:spChg>
        <pc:graphicFrameChg chg="add mod">
          <ac:chgData name="Tom RICHARD" userId="2663d8fe5bf3521c" providerId="LiveId" clId="{EC20DF82-DF47-44D1-9359-37F4327FFD5C}" dt="2022-07-11T06:24:07.164" v="1440"/>
          <ac:graphicFrameMkLst>
            <pc:docMk/>
            <pc:sldMk cId="2979559022" sldId="273"/>
            <ac:graphicFrameMk id="5" creationId="{74AC54C6-6C01-4E6C-8AB3-4DE6660D0D85}"/>
          </ac:graphicFrameMkLst>
        </pc:graphicFrameChg>
        <pc:picChg chg="add mod">
          <ac:chgData name="Tom RICHARD" userId="2663d8fe5bf3521c" providerId="LiveId" clId="{EC20DF82-DF47-44D1-9359-37F4327FFD5C}" dt="2022-07-11T06:24:36.830" v="1447" actId="26606"/>
          <ac:picMkLst>
            <pc:docMk/>
            <pc:sldMk cId="2979559022" sldId="273"/>
            <ac:picMk id="2" creationId="{1D670EF6-D467-4C04-7570-CBC1115482D0}"/>
          </ac:picMkLst>
        </pc:picChg>
      </pc:sldChg>
      <pc:sldChg chg="addSp delSp modSp add mod modClrScheme chgLayout">
        <pc:chgData name="Tom RICHARD" userId="2663d8fe5bf3521c" providerId="LiveId" clId="{EC20DF82-DF47-44D1-9359-37F4327FFD5C}" dt="2022-07-11T06:15:01.561" v="1145" actId="1076"/>
        <pc:sldMkLst>
          <pc:docMk/>
          <pc:sldMk cId="2398795349" sldId="274"/>
        </pc:sldMkLst>
        <pc:spChg chg="mod ord">
          <ac:chgData name="Tom RICHARD" userId="2663d8fe5bf3521c" providerId="LiveId" clId="{EC20DF82-DF47-44D1-9359-37F4327FFD5C}" dt="2022-07-11T06:14:36.721" v="1140" actId="1076"/>
          <ac:spMkLst>
            <pc:docMk/>
            <pc:sldMk cId="2398795349" sldId="274"/>
            <ac:spMk id="3" creationId="{A125733D-B2EE-504F-ACA5-89432FB66B55}"/>
          </ac:spMkLst>
        </pc:spChg>
        <pc:spChg chg="add del mod">
          <ac:chgData name="Tom RICHARD" userId="2663d8fe5bf3521c" providerId="LiveId" clId="{EC20DF82-DF47-44D1-9359-37F4327FFD5C}" dt="2022-07-11T06:05:26.226" v="814" actId="478"/>
          <ac:spMkLst>
            <pc:docMk/>
            <pc:sldMk cId="2398795349" sldId="274"/>
            <ac:spMk id="4" creationId="{CA802E88-872F-B832-284A-12150FE3045A}"/>
          </ac:spMkLst>
        </pc:spChg>
        <pc:spChg chg="add del mod ord">
          <ac:chgData name="Tom RICHARD" userId="2663d8fe5bf3521c" providerId="LiveId" clId="{EC20DF82-DF47-44D1-9359-37F4327FFD5C}" dt="2022-07-11T06:08:33.031" v="819" actId="931"/>
          <ac:spMkLst>
            <pc:docMk/>
            <pc:sldMk cId="2398795349" sldId="274"/>
            <ac:spMk id="6" creationId="{53DFBD71-ECA3-BCC8-327F-2E95D164FC14}"/>
          </ac:spMkLst>
        </pc:spChg>
        <pc:spChg chg="del">
          <ac:chgData name="Tom RICHARD" userId="2663d8fe5bf3521c" providerId="LiveId" clId="{EC20DF82-DF47-44D1-9359-37F4327FFD5C}" dt="2022-07-11T06:05:30.744" v="817" actId="478"/>
          <ac:spMkLst>
            <pc:docMk/>
            <pc:sldMk cId="2398795349" sldId="274"/>
            <ac:spMk id="13" creationId="{3B9808A1-321E-E72E-3B1F-567EBF052B7C}"/>
          </ac:spMkLst>
        </pc:spChg>
        <pc:spChg chg="add del mod">
          <ac:chgData name="Tom RICHARD" userId="2663d8fe5bf3521c" providerId="LiveId" clId="{EC20DF82-DF47-44D1-9359-37F4327FFD5C}" dt="2022-07-11T06:13:52.693" v="1126" actId="26606"/>
          <ac:spMkLst>
            <pc:docMk/>
            <pc:sldMk cId="2398795349" sldId="274"/>
            <ac:spMk id="14" creationId="{253A535C-9354-96DE-89C5-F6AE2B586762}"/>
          </ac:spMkLst>
        </pc:spChg>
        <pc:spChg chg="del">
          <ac:chgData name="Tom RICHARD" userId="2663d8fe5bf3521c" providerId="LiveId" clId="{EC20DF82-DF47-44D1-9359-37F4327FFD5C}" dt="2022-07-11T06:05:29.232" v="816" actId="478"/>
          <ac:spMkLst>
            <pc:docMk/>
            <pc:sldMk cId="2398795349" sldId="274"/>
            <ac:spMk id="15" creationId="{5EF7CAFD-E48E-D96E-18DB-448ABCBDDC6E}"/>
          </ac:spMkLst>
        </pc:spChg>
        <pc:spChg chg="add del mod">
          <ac:chgData name="Tom RICHARD" userId="2663d8fe5bf3521c" providerId="LiveId" clId="{EC20DF82-DF47-44D1-9359-37F4327FFD5C}" dt="2022-07-11T06:13:52.693" v="1126" actId="26606"/>
          <ac:spMkLst>
            <pc:docMk/>
            <pc:sldMk cId="2398795349" sldId="274"/>
            <ac:spMk id="16" creationId="{FA0790E0-AFA9-5DA7-289D-6512DF14D445}"/>
          </ac:spMkLst>
        </pc:spChg>
        <pc:spChg chg="add del mod">
          <ac:chgData name="Tom RICHARD" userId="2663d8fe5bf3521c" providerId="LiveId" clId="{EC20DF82-DF47-44D1-9359-37F4327FFD5C}" dt="2022-07-11T06:13:58.233" v="1128" actId="931"/>
          <ac:spMkLst>
            <pc:docMk/>
            <pc:sldMk cId="2398795349" sldId="274"/>
            <ac:spMk id="18" creationId="{9BB1C0EB-8CBD-7832-2065-649EA824B0EE}"/>
          </ac:spMkLst>
        </pc:spChg>
        <pc:spChg chg="add del mod">
          <ac:chgData name="Tom RICHARD" userId="2663d8fe5bf3521c" providerId="LiveId" clId="{EC20DF82-DF47-44D1-9359-37F4327FFD5C}" dt="2022-07-11T06:14:33.848" v="1139" actId="478"/>
          <ac:spMkLst>
            <pc:docMk/>
            <pc:sldMk cId="2398795349" sldId="274"/>
            <ac:spMk id="19" creationId="{EF84CF50-5523-1022-E6E5-231B99A96BE5}"/>
          </ac:spMkLst>
        </pc:spChg>
        <pc:picChg chg="del mod ord">
          <ac:chgData name="Tom RICHARD" userId="2663d8fe5bf3521c" providerId="LiveId" clId="{EC20DF82-DF47-44D1-9359-37F4327FFD5C}" dt="2022-07-11T06:05:21.050" v="813" actId="478"/>
          <ac:picMkLst>
            <pc:docMk/>
            <pc:sldMk cId="2398795349" sldId="274"/>
            <ac:picMk id="5" creationId="{C60376ED-0B15-D6EC-C3B8-D8DA761C2231}"/>
          </ac:picMkLst>
        </pc:picChg>
        <pc:picChg chg="del">
          <ac:chgData name="Tom RICHARD" userId="2663d8fe5bf3521c" providerId="LiveId" clId="{EC20DF82-DF47-44D1-9359-37F4327FFD5C}" dt="2022-07-11T06:05:27.766" v="815" actId="478"/>
          <ac:picMkLst>
            <pc:docMk/>
            <pc:sldMk cId="2398795349" sldId="274"/>
            <ac:picMk id="7" creationId="{6BE7D378-083D-BD5D-8F36-C69C1CFD6810}"/>
          </ac:picMkLst>
        </pc:picChg>
        <pc:picChg chg="add mod">
          <ac:chgData name="Tom RICHARD" userId="2663d8fe5bf3521c" providerId="LiveId" clId="{EC20DF82-DF47-44D1-9359-37F4327FFD5C}" dt="2022-07-11T06:15:01.561" v="1145" actId="1076"/>
          <ac:picMkLst>
            <pc:docMk/>
            <pc:sldMk cId="2398795349" sldId="274"/>
            <ac:picMk id="9" creationId="{E580A594-D740-7BB9-EE25-08DC18FD6BCD}"/>
          </ac:picMkLst>
        </pc:picChg>
        <pc:picChg chg="add mod modCrop">
          <ac:chgData name="Tom RICHARD" userId="2663d8fe5bf3521c" providerId="LiveId" clId="{EC20DF82-DF47-44D1-9359-37F4327FFD5C}" dt="2022-07-11T06:14:55.921" v="1144" actId="1076"/>
          <ac:picMkLst>
            <pc:docMk/>
            <pc:sldMk cId="2398795349" sldId="274"/>
            <ac:picMk id="11" creationId="{B2214D0C-7C27-D20E-417A-C8EB5109E415}"/>
          </ac:picMkLst>
        </pc:picChg>
      </pc:sldChg>
      <pc:sldChg chg="addSp delSp modSp add mod">
        <pc:chgData name="Tom RICHARD" userId="2663d8fe5bf3521c" providerId="LiveId" clId="{EC20DF82-DF47-44D1-9359-37F4327FFD5C}" dt="2022-07-11T06:32:57.526" v="2412" actId="20577"/>
        <pc:sldMkLst>
          <pc:docMk/>
          <pc:sldMk cId="1476867854" sldId="275"/>
        </pc:sldMkLst>
        <pc:spChg chg="mod">
          <ac:chgData name="Tom RICHARD" userId="2663d8fe5bf3521c" providerId="LiveId" clId="{EC20DF82-DF47-44D1-9359-37F4327FFD5C}" dt="2022-07-11T06:32:57.526" v="2412" actId="20577"/>
          <ac:spMkLst>
            <pc:docMk/>
            <pc:sldMk cId="1476867854" sldId="275"/>
            <ac:spMk id="4" creationId="{6034F717-FEE5-164A-A6EB-52F78E47B9FF}"/>
          </ac:spMkLst>
        </pc:spChg>
        <pc:picChg chg="del">
          <ac:chgData name="Tom RICHARD" userId="2663d8fe5bf3521c" providerId="LiveId" clId="{EC20DF82-DF47-44D1-9359-37F4327FFD5C}" dt="2022-07-11T06:25:08.448" v="1495" actId="478"/>
          <ac:picMkLst>
            <pc:docMk/>
            <pc:sldMk cId="1476867854" sldId="275"/>
            <ac:picMk id="2" creationId="{1D670EF6-D467-4C04-7570-CBC1115482D0}"/>
          </ac:picMkLst>
        </pc:picChg>
        <pc:picChg chg="add mod modCrop">
          <ac:chgData name="Tom RICHARD" userId="2663d8fe5bf3521c" providerId="LiveId" clId="{EC20DF82-DF47-44D1-9359-37F4327FFD5C}" dt="2022-07-11T06:25:48.545" v="1500" actId="1076"/>
          <ac:picMkLst>
            <pc:docMk/>
            <pc:sldMk cId="1476867854" sldId="275"/>
            <ac:picMk id="6" creationId="{EBB3CCC4-E68C-31F6-971C-32CF1D43E11D}"/>
          </ac:picMkLst>
        </pc:picChg>
      </pc:sldChg>
      <pc:sldChg chg="addSp delSp modSp add mod modClrScheme chgLayout">
        <pc:chgData name="Tom RICHARD" userId="2663d8fe5bf3521c" providerId="LiveId" clId="{EC20DF82-DF47-44D1-9359-37F4327FFD5C}" dt="2022-07-11T06:32:31.029" v="2408" actId="6549"/>
        <pc:sldMkLst>
          <pc:docMk/>
          <pc:sldMk cId="2897542367" sldId="276"/>
        </pc:sldMkLst>
        <pc:spChg chg="mod ord">
          <ac:chgData name="Tom RICHARD" userId="2663d8fe5bf3521c" providerId="LiveId" clId="{EC20DF82-DF47-44D1-9359-37F4327FFD5C}" dt="2022-07-11T06:26:26.606" v="1507" actId="26606"/>
          <ac:spMkLst>
            <pc:docMk/>
            <pc:sldMk cId="2897542367" sldId="276"/>
            <ac:spMk id="3" creationId="{A125733D-B2EE-504F-ACA5-89432FB66B55}"/>
          </ac:spMkLst>
        </pc:spChg>
        <pc:spChg chg="del mod">
          <ac:chgData name="Tom RICHARD" userId="2663d8fe5bf3521c" providerId="LiveId" clId="{EC20DF82-DF47-44D1-9359-37F4327FFD5C}" dt="2022-07-11T06:26:21.303" v="1505" actId="478"/>
          <ac:spMkLst>
            <pc:docMk/>
            <pc:sldMk cId="2897542367" sldId="276"/>
            <ac:spMk id="4" creationId="{6034F717-FEE5-164A-A6EB-52F78E47B9FF}"/>
          </ac:spMkLst>
        </pc:spChg>
        <pc:spChg chg="add del mod">
          <ac:chgData name="Tom RICHARD" userId="2663d8fe5bf3521c" providerId="LiveId" clId="{EC20DF82-DF47-44D1-9359-37F4327FFD5C}" dt="2022-07-11T06:26:23.224" v="1506" actId="478"/>
          <ac:spMkLst>
            <pc:docMk/>
            <pc:sldMk cId="2897542367" sldId="276"/>
            <ac:spMk id="5" creationId="{3E428451-BDC6-E334-C0B2-20AE5CDBCB5B}"/>
          </ac:spMkLst>
        </pc:spChg>
        <pc:spChg chg="add mod">
          <ac:chgData name="Tom RICHARD" userId="2663d8fe5bf3521c" providerId="LiveId" clId="{EC20DF82-DF47-44D1-9359-37F4327FFD5C}" dt="2022-07-11T06:32:31.029" v="2408" actId="6549"/>
          <ac:spMkLst>
            <pc:docMk/>
            <pc:sldMk cId="2897542367" sldId="276"/>
            <ac:spMk id="8" creationId="{B32014F6-1B02-21F1-09A1-0DC2809BABDC}"/>
          </ac:spMkLst>
        </pc:spChg>
        <pc:spChg chg="add del mod">
          <ac:chgData name="Tom RICHARD" userId="2663d8fe5bf3521c" providerId="LiveId" clId="{EC20DF82-DF47-44D1-9359-37F4327FFD5C}" dt="2022-07-11T06:26:17.752" v="1503" actId="478"/>
          <ac:spMkLst>
            <pc:docMk/>
            <pc:sldMk cId="2897542367" sldId="276"/>
            <ac:spMk id="11" creationId="{44C1036D-AE89-EA0B-295A-5CD5EEE5473F}"/>
          </ac:spMkLst>
        </pc:spChg>
        <pc:picChg chg="del mod">
          <ac:chgData name="Tom RICHARD" userId="2663d8fe5bf3521c" providerId="LiveId" clId="{EC20DF82-DF47-44D1-9359-37F4327FFD5C}" dt="2022-07-11T06:26:18.865" v="1504" actId="478"/>
          <ac:picMkLst>
            <pc:docMk/>
            <pc:sldMk cId="2897542367" sldId="276"/>
            <ac:picMk id="6" creationId="{EBB3CCC4-E68C-31F6-971C-32CF1D43E11D}"/>
          </ac:picMkLst>
        </pc:picChg>
      </pc:sldChg>
    </pc:docChg>
  </pc:docChgLst>
  <pc:docChgLst>
    <pc:chgData name="Tom RICHARD" userId="2663d8fe5bf3521c" providerId="LiveId" clId="{BDAF524D-A06F-449B-9387-665A214D9282}"/>
    <pc:docChg chg="undo custSel modSld">
      <pc:chgData name="Tom RICHARD" userId="2663d8fe5bf3521c" providerId="LiveId" clId="{BDAF524D-A06F-449B-9387-665A214D9282}" dt="2022-07-11T12:50:22.472" v="19" actId="478"/>
      <pc:docMkLst>
        <pc:docMk/>
      </pc:docMkLst>
      <pc:sldChg chg="addSp delSp modSp mod">
        <pc:chgData name="Tom RICHARD" userId="2663d8fe5bf3521c" providerId="LiveId" clId="{BDAF524D-A06F-449B-9387-665A214D9282}" dt="2022-07-11T12:50:22.472" v="19" actId="478"/>
        <pc:sldMkLst>
          <pc:docMk/>
          <pc:sldMk cId="2981966067" sldId="256"/>
        </pc:sldMkLst>
        <pc:picChg chg="add del mod">
          <ac:chgData name="Tom RICHARD" userId="2663d8fe5bf3521c" providerId="LiveId" clId="{BDAF524D-A06F-449B-9387-665A214D9282}" dt="2022-07-11T12:50:22.472" v="19" actId="478"/>
          <ac:picMkLst>
            <pc:docMk/>
            <pc:sldMk cId="2981966067" sldId="256"/>
            <ac:picMk id="5" creationId="{CAB543AC-FFD4-3C90-28E0-7C3178D02455}"/>
          </ac:picMkLst>
        </pc:picChg>
        <pc:picChg chg="add del mod">
          <ac:chgData name="Tom RICHARD" userId="2663d8fe5bf3521c" providerId="LiveId" clId="{BDAF524D-A06F-449B-9387-665A214D9282}" dt="2022-07-11T12:49:43.576" v="7" actId="931"/>
          <ac:picMkLst>
            <pc:docMk/>
            <pc:sldMk cId="2981966067" sldId="256"/>
            <ac:picMk id="7" creationId="{59A3C39A-9B48-BEE8-4EF7-3B6D0D864E49}"/>
          </ac:picMkLst>
        </pc:picChg>
        <pc:picChg chg="add mod">
          <ac:chgData name="Tom RICHARD" userId="2663d8fe5bf3521c" providerId="LiveId" clId="{BDAF524D-A06F-449B-9387-665A214D9282}" dt="2022-07-11T12:50:20.097" v="18"/>
          <ac:picMkLst>
            <pc:docMk/>
            <pc:sldMk cId="2981966067" sldId="256"/>
            <ac:picMk id="8" creationId="{E31824AE-CC6C-9CB3-5219-0AA7F89EFA32}"/>
          </ac:picMkLst>
        </pc:picChg>
      </pc:sldChg>
      <pc:sldChg chg="addSp modSp mod">
        <pc:chgData name="Tom RICHARD" userId="2663d8fe5bf3521c" providerId="LiveId" clId="{BDAF524D-A06F-449B-9387-665A214D9282}" dt="2022-07-11T12:49:59.906" v="10" actId="1076"/>
        <pc:sldMkLst>
          <pc:docMk/>
          <pc:sldMk cId="2588344914" sldId="259"/>
        </pc:sldMkLst>
        <pc:picChg chg="add mod">
          <ac:chgData name="Tom RICHARD" userId="2663d8fe5bf3521c" providerId="LiveId" clId="{BDAF524D-A06F-449B-9387-665A214D9282}" dt="2022-07-11T12:49:59.906" v="10" actId="1076"/>
          <ac:picMkLst>
            <pc:docMk/>
            <pc:sldMk cId="2588344914" sldId="259"/>
            <ac:picMk id="5" creationId="{FC3CF062-0228-9C60-B910-FA65338A3F54}"/>
          </ac:picMkLst>
        </pc:picChg>
      </pc:sldChg>
      <pc:sldChg chg="addSp modSp">
        <pc:chgData name="Tom RICHARD" userId="2663d8fe5bf3521c" providerId="LiveId" clId="{BDAF524D-A06F-449B-9387-665A214D9282}" dt="2022-07-11T12:50:15.698" v="17"/>
        <pc:sldMkLst>
          <pc:docMk/>
          <pc:sldMk cId="786945202" sldId="270"/>
        </pc:sldMkLst>
        <pc:picChg chg="add mod">
          <ac:chgData name="Tom RICHARD" userId="2663d8fe5bf3521c" providerId="LiveId" clId="{BDAF524D-A06F-449B-9387-665A214D9282}" dt="2022-07-11T12:50:15.698" v="17"/>
          <ac:picMkLst>
            <pc:docMk/>
            <pc:sldMk cId="786945202" sldId="270"/>
            <ac:picMk id="5" creationId="{9AA8EAD0-86A9-85B9-0574-6431DF3D626C}"/>
          </ac:picMkLst>
        </pc:picChg>
      </pc:sldChg>
      <pc:sldChg chg="addSp modSp">
        <pc:chgData name="Tom RICHARD" userId="2663d8fe5bf3521c" providerId="LiveId" clId="{BDAF524D-A06F-449B-9387-665A214D9282}" dt="2022-07-11T12:50:06.269" v="11"/>
        <pc:sldMkLst>
          <pc:docMk/>
          <pc:sldMk cId="2783844409" sldId="271"/>
        </pc:sldMkLst>
        <pc:picChg chg="add mod">
          <ac:chgData name="Tom RICHARD" userId="2663d8fe5bf3521c" providerId="LiveId" clId="{BDAF524D-A06F-449B-9387-665A214D9282}" dt="2022-07-11T12:50:06.269" v="11"/>
          <ac:picMkLst>
            <pc:docMk/>
            <pc:sldMk cId="2783844409" sldId="271"/>
            <ac:picMk id="8" creationId="{11346C63-C8C9-499F-9B11-426AA77E7ADB}"/>
          </ac:picMkLst>
        </pc:picChg>
      </pc:sldChg>
      <pc:sldChg chg="addSp modSp">
        <pc:chgData name="Tom RICHARD" userId="2663d8fe5bf3521c" providerId="LiveId" clId="{BDAF524D-A06F-449B-9387-665A214D9282}" dt="2022-07-11T12:50:09.873" v="13"/>
        <pc:sldMkLst>
          <pc:docMk/>
          <pc:sldMk cId="2914133208" sldId="272"/>
        </pc:sldMkLst>
        <pc:picChg chg="add mod">
          <ac:chgData name="Tom RICHARD" userId="2663d8fe5bf3521c" providerId="LiveId" clId="{BDAF524D-A06F-449B-9387-665A214D9282}" dt="2022-07-11T12:50:09.873" v="13"/>
          <ac:picMkLst>
            <pc:docMk/>
            <pc:sldMk cId="2914133208" sldId="272"/>
            <ac:picMk id="7" creationId="{63403105-F5EC-B7DF-1296-162240659DFB}"/>
          </ac:picMkLst>
        </pc:picChg>
      </pc:sldChg>
      <pc:sldChg chg="addSp modSp">
        <pc:chgData name="Tom RICHARD" userId="2663d8fe5bf3521c" providerId="LiveId" clId="{BDAF524D-A06F-449B-9387-665A214D9282}" dt="2022-07-11T12:50:11.347" v="14"/>
        <pc:sldMkLst>
          <pc:docMk/>
          <pc:sldMk cId="2979559022" sldId="273"/>
        </pc:sldMkLst>
        <pc:picChg chg="add mod">
          <ac:chgData name="Tom RICHARD" userId="2663d8fe5bf3521c" providerId="LiveId" clId="{BDAF524D-A06F-449B-9387-665A214D9282}" dt="2022-07-11T12:50:11.347" v="14"/>
          <ac:picMkLst>
            <pc:docMk/>
            <pc:sldMk cId="2979559022" sldId="273"/>
            <ac:picMk id="5" creationId="{E1D9AB9D-30BD-5056-C527-F728F80F9D52}"/>
          </ac:picMkLst>
        </pc:picChg>
      </pc:sldChg>
      <pc:sldChg chg="addSp modSp">
        <pc:chgData name="Tom RICHARD" userId="2663d8fe5bf3521c" providerId="LiveId" clId="{BDAF524D-A06F-449B-9387-665A214D9282}" dt="2022-07-11T12:50:08.329" v="12"/>
        <pc:sldMkLst>
          <pc:docMk/>
          <pc:sldMk cId="2398795349" sldId="274"/>
        </pc:sldMkLst>
        <pc:picChg chg="add mod">
          <ac:chgData name="Tom RICHARD" userId="2663d8fe5bf3521c" providerId="LiveId" clId="{BDAF524D-A06F-449B-9387-665A214D9282}" dt="2022-07-11T12:50:08.329" v="12"/>
          <ac:picMkLst>
            <pc:docMk/>
            <pc:sldMk cId="2398795349" sldId="274"/>
            <ac:picMk id="5" creationId="{761DA3BF-B383-C1F8-0C06-B8A85053AAEE}"/>
          </ac:picMkLst>
        </pc:picChg>
      </pc:sldChg>
      <pc:sldChg chg="addSp modSp">
        <pc:chgData name="Tom RICHARD" userId="2663d8fe5bf3521c" providerId="LiveId" clId="{BDAF524D-A06F-449B-9387-665A214D9282}" dt="2022-07-11T12:50:12.807" v="15"/>
        <pc:sldMkLst>
          <pc:docMk/>
          <pc:sldMk cId="1476867854" sldId="275"/>
        </pc:sldMkLst>
        <pc:picChg chg="add mod">
          <ac:chgData name="Tom RICHARD" userId="2663d8fe5bf3521c" providerId="LiveId" clId="{BDAF524D-A06F-449B-9387-665A214D9282}" dt="2022-07-11T12:50:12.807" v="15"/>
          <ac:picMkLst>
            <pc:docMk/>
            <pc:sldMk cId="1476867854" sldId="275"/>
            <ac:picMk id="5" creationId="{14DF974B-8B68-CCCB-37E3-E52A2172C34B}"/>
          </ac:picMkLst>
        </pc:picChg>
      </pc:sldChg>
      <pc:sldChg chg="addSp modSp">
        <pc:chgData name="Tom RICHARD" userId="2663d8fe5bf3521c" providerId="LiveId" clId="{BDAF524D-A06F-449B-9387-665A214D9282}" dt="2022-07-11T12:50:14.392" v="16"/>
        <pc:sldMkLst>
          <pc:docMk/>
          <pc:sldMk cId="2897542367" sldId="276"/>
        </pc:sldMkLst>
        <pc:picChg chg="add mod">
          <ac:chgData name="Tom RICHARD" userId="2663d8fe5bf3521c" providerId="LiveId" clId="{BDAF524D-A06F-449B-9387-665A214D9282}" dt="2022-07-11T12:50:14.392" v="16"/>
          <ac:picMkLst>
            <pc:docMk/>
            <pc:sldMk cId="2897542367" sldId="276"/>
            <ac:picMk id="4" creationId="{92325925-98C5-4362-DD8D-9759AD6A100B}"/>
          </ac:picMkLst>
        </pc:picChg>
      </pc:sldChg>
    </pc:docChg>
  </pc:docChgLst>
  <pc:docChgLst>
    <pc:chgData name="Faustine THIROUIN" userId="S::faustine.thirouin@dauphine.psl.eu::84824b7d-68e7-4812-ada0-7ee05cfe9e2d" providerId="AD" clId="Web-{B97A974D-2CCA-81AC-A708-0C501A7DFF99}"/>
    <pc:docChg chg="modSld">
      <pc:chgData name="Faustine THIROUIN" userId="S::faustine.thirouin@dauphine.psl.eu::84824b7d-68e7-4812-ada0-7ee05cfe9e2d" providerId="AD" clId="Web-{B97A974D-2CCA-81AC-A708-0C501A7DFF99}" dt="2021-11-23T15:03:24.958" v="1" actId="1076"/>
      <pc:docMkLst>
        <pc:docMk/>
      </pc:docMkLst>
      <pc:sldChg chg="modSp">
        <pc:chgData name="Faustine THIROUIN" userId="S::faustine.thirouin@dauphine.psl.eu::84824b7d-68e7-4812-ada0-7ee05cfe9e2d" providerId="AD" clId="Web-{B97A974D-2CCA-81AC-A708-0C501A7DFF99}" dt="2021-11-23T15:03:24.958" v="1" actId="1076"/>
        <pc:sldMkLst>
          <pc:docMk/>
          <pc:sldMk cId="2981966067" sldId="256"/>
        </pc:sldMkLst>
        <pc:spChg chg="mod">
          <ac:chgData name="Faustine THIROUIN" userId="S::faustine.thirouin@dauphine.psl.eu::84824b7d-68e7-4812-ada0-7ee05cfe9e2d" providerId="AD" clId="Web-{B97A974D-2CCA-81AC-A708-0C501A7DFF99}" dt="2021-11-23T15:03:24.958" v="1" actId="1076"/>
          <ac:spMkLst>
            <pc:docMk/>
            <pc:sldMk cId="2981966067" sldId="256"/>
            <ac:spMk id="3" creationId="{AA089044-6A36-8E40-9FC2-D8EEAE699C3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8B5BC-AE72-4B7C-90CB-C9C9550558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CAFC1F-E006-480C-A4F6-D0BD59A9D18A}">
      <dgm:prSet phldrT="[Texte]"/>
      <dgm:spPr>
        <a:solidFill>
          <a:srgbClr val="2F4486"/>
        </a:solidFill>
      </dgm:spPr>
      <dgm:t>
        <a:bodyPr/>
        <a:lstStyle/>
        <a:p>
          <a:r>
            <a:rPr lang="fr-FR" dirty="0"/>
            <a:t>Qualité de l’accueil et de déploiement de Services publics +</a:t>
          </a:r>
        </a:p>
      </dgm:t>
    </dgm:pt>
    <dgm:pt modelId="{667D29D5-84EF-4BD4-9D56-B4EF530AAFE8}" type="parTrans" cxnId="{6A8BCA06-4F1E-404A-92C0-02FA4DCCBB12}">
      <dgm:prSet/>
      <dgm:spPr/>
      <dgm:t>
        <a:bodyPr/>
        <a:lstStyle/>
        <a:p>
          <a:endParaRPr lang="fr-FR"/>
        </a:p>
      </dgm:t>
    </dgm:pt>
    <dgm:pt modelId="{66947AEE-1422-49C8-820A-E82C84F70249}" type="sibTrans" cxnId="{6A8BCA06-4F1E-404A-92C0-02FA4DCCBB12}">
      <dgm:prSet/>
      <dgm:spPr/>
      <dgm:t>
        <a:bodyPr/>
        <a:lstStyle/>
        <a:p>
          <a:endParaRPr lang="fr-FR"/>
        </a:p>
      </dgm:t>
    </dgm:pt>
    <dgm:pt modelId="{65FB6204-CC2C-4403-9AC3-8DF69DD18BAB}">
      <dgm:prSet phldrT="[Texte]"/>
      <dgm:spPr>
        <a:solidFill>
          <a:srgbClr val="2F4486"/>
        </a:solidFill>
        <a:ln>
          <a:noFill/>
        </a:ln>
      </dgm:spPr>
      <dgm:t>
        <a:bodyPr/>
        <a:lstStyle/>
        <a:p>
          <a:r>
            <a:rPr lang="fr-FR" dirty="0"/>
            <a:t>Valorisation de la recherche et de la Science ouverte</a:t>
          </a:r>
        </a:p>
      </dgm:t>
    </dgm:pt>
    <dgm:pt modelId="{00465E3E-07F7-4B66-B62C-5FA3584EFBF5}" type="parTrans" cxnId="{F7C729BE-7CFA-4FEA-B004-1802CBAF6B80}">
      <dgm:prSet/>
      <dgm:spPr/>
      <dgm:t>
        <a:bodyPr/>
        <a:lstStyle/>
        <a:p>
          <a:endParaRPr lang="fr-FR"/>
        </a:p>
      </dgm:t>
    </dgm:pt>
    <dgm:pt modelId="{34B037B1-CC93-49B4-B130-FD4D17D1038F}" type="sibTrans" cxnId="{F7C729BE-7CFA-4FEA-B004-1802CBAF6B80}">
      <dgm:prSet/>
      <dgm:spPr/>
      <dgm:t>
        <a:bodyPr/>
        <a:lstStyle/>
        <a:p>
          <a:endParaRPr lang="fr-FR"/>
        </a:p>
      </dgm:t>
    </dgm:pt>
    <dgm:pt modelId="{B363807D-8161-4358-8586-00A1ECD93218}">
      <dgm:prSet phldrT="[Texte]"/>
      <dgm:spPr>
        <a:solidFill>
          <a:srgbClr val="2F4486"/>
        </a:solidFill>
      </dgm:spPr>
      <dgm:t>
        <a:bodyPr/>
        <a:lstStyle/>
        <a:p>
          <a:r>
            <a:rPr lang="fr-FR" dirty="0"/>
            <a:t>Contribution à la réussite étudiante</a:t>
          </a:r>
        </a:p>
      </dgm:t>
    </dgm:pt>
    <dgm:pt modelId="{ECCC036D-AC7C-4C89-BF80-A4B5D207C53E}" type="parTrans" cxnId="{D002E84E-8EF9-431F-A146-2C707F09F284}">
      <dgm:prSet/>
      <dgm:spPr/>
      <dgm:t>
        <a:bodyPr/>
        <a:lstStyle/>
        <a:p>
          <a:endParaRPr lang="fr-FR"/>
        </a:p>
      </dgm:t>
    </dgm:pt>
    <dgm:pt modelId="{25615094-D129-4D24-AD9E-129CD897F9B8}" type="sibTrans" cxnId="{D002E84E-8EF9-431F-A146-2C707F09F284}">
      <dgm:prSet/>
      <dgm:spPr/>
      <dgm:t>
        <a:bodyPr/>
        <a:lstStyle/>
        <a:p>
          <a:endParaRPr lang="fr-FR"/>
        </a:p>
      </dgm:t>
    </dgm:pt>
    <dgm:pt modelId="{4974577B-C344-49A0-B818-D6FB4E12F56C}" type="pres">
      <dgm:prSet presAssocID="{3418B5BC-AE72-4B7C-90CB-C9C955055802}" presName="Name0" presStyleCnt="0">
        <dgm:presLayoutVars>
          <dgm:chMax val="7"/>
          <dgm:chPref val="7"/>
          <dgm:dir/>
        </dgm:presLayoutVars>
      </dgm:prSet>
      <dgm:spPr/>
    </dgm:pt>
    <dgm:pt modelId="{F00452C3-9C0D-45F2-8CCA-2321EE9446B6}" type="pres">
      <dgm:prSet presAssocID="{3418B5BC-AE72-4B7C-90CB-C9C955055802}" presName="Name1" presStyleCnt="0"/>
      <dgm:spPr/>
    </dgm:pt>
    <dgm:pt modelId="{B605DC34-0E74-4912-98F3-83E18598F378}" type="pres">
      <dgm:prSet presAssocID="{3418B5BC-AE72-4B7C-90CB-C9C955055802}" presName="cycle" presStyleCnt="0"/>
      <dgm:spPr/>
    </dgm:pt>
    <dgm:pt modelId="{D2DC96CE-BD47-403D-A100-07730F3A8344}" type="pres">
      <dgm:prSet presAssocID="{3418B5BC-AE72-4B7C-90CB-C9C955055802}" presName="srcNode" presStyleLbl="node1" presStyleIdx="0" presStyleCnt="3"/>
      <dgm:spPr/>
    </dgm:pt>
    <dgm:pt modelId="{DB69B30C-7FD0-4CF5-BB7C-EA200AD6BE99}" type="pres">
      <dgm:prSet presAssocID="{3418B5BC-AE72-4B7C-90CB-C9C955055802}" presName="conn" presStyleLbl="parChTrans1D2" presStyleIdx="0" presStyleCnt="1"/>
      <dgm:spPr/>
    </dgm:pt>
    <dgm:pt modelId="{816DC660-C988-4119-BEB0-D858DC556DD6}" type="pres">
      <dgm:prSet presAssocID="{3418B5BC-AE72-4B7C-90CB-C9C955055802}" presName="extraNode" presStyleLbl="node1" presStyleIdx="0" presStyleCnt="3"/>
      <dgm:spPr/>
    </dgm:pt>
    <dgm:pt modelId="{F9C707DA-B084-4BEB-8FDB-2474A1414971}" type="pres">
      <dgm:prSet presAssocID="{3418B5BC-AE72-4B7C-90CB-C9C955055802}" presName="dstNode" presStyleLbl="node1" presStyleIdx="0" presStyleCnt="3"/>
      <dgm:spPr/>
    </dgm:pt>
    <dgm:pt modelId="{C3AF2527-F483-4DEC-982E-981BD41E5644}" type="pres">
      <dgm:prSet presAssocID="{58CAFC1F-E006-480C-A4F6-D0BD59A9D18A}" presName="text_1" presStyleLbl="node1" presStyleIdx="0" presStyleCnt="3">
        <dgm:presLayoutVars>
          <dgm:bulletEnabled val="1"/>
        </dgm:presLayoutVars>
      </dgm:prSet>
      <dgm:spPr/>
    </dgm:pt>
    <dgm:pt modelId="{B66D8A2B-4AD6-476E-9A04-0A5FDB7D444E}" type="pres">
      <dgm:prSet presAssocID="{58CAFC1F-E006-480C-A4F6-D0BD59A9D18A}" presName="accent_1" presStyleCnt="0"/>
      <dgm:spPr/>
    </dgm:pt>
    <dgm:pt modelId="{05E5CEB3-3298-44F9-B0D8-D0D1BF664343}" type="pres">
      <dgm:prSet presAssocID="{58CAFC1F-E006-480C-A4F6-D0BD59A9D18A}" presName="accentRepeatNode" presStyleLbl="solidFgAcc1" presStyleIdx="0" presStyleCnt="3"/>
      <dgm:spPr>
        <a:ln>
          <a:solidFill>
            <a:srgbClr val="2F4486"/>
          </a:solidFill>
        </a:ln>
      </dgm:spPr>
    </dgm:pt>
    <dgm:pt modelId="{96411995-5DC3-4E7C-8646-553B5B0B9FB4}" type="pres">
      <dgm:prSet presAssocID="{65FB6204-CC2C-4403-9AC3-8DF69DD18BAB}" presName="text_2" presStyleLbl="node1" presStyleIdx="1" presStyleCnt="3">
        <dgm:presLayoutVars>
          <dgm:bulletEnabled val="1"/>
        </dgm:presLayoutVars>
      </dgm:prSet>
      <dgm:spPr/>
    </dgm:pt>
    <dgm:pt modelId="{CCE7316A-46C6-470A-A51F-69CE35220CE3}" type="pres">
      <dgm:prSet presAssocID="{65FB6204-CC2C-4403-9AC3-8DF69DD18BAB}" presName="accent_2" presStyleCnt="0"/>
      <dgm:spPr/>
    </dgm:pt>
    <dgm:pt modelId="{62423CC1-F391-4642-9ED9-871C282AE87C}" type="pres">
      <dgm:prSet presAssocID="{65FB6204-CC2C-4403-9AC3-8DF69DD18BAB}" presName="accentRepeatNode" presStyleLbl="solidFgAcc1" presStyleIdx="1" presStyleCnt="3"/>
      <dgm:spPr>
        <a:ln>
          <a:solidFill>
            <a:srgbClr val="2F4486"/>
          </a:solidFill>
        </a:ln>
      </dgm:spPr>
    </dgm:pt>
    <dgm:pt modelId="{08FF87CB-0B61-4375-9E95-F3172721A687}" type="pres">
      <dgm:prSet presAssocID="{B363807D-8161-4358-8586-00A1ECD93218}" presName="text_3" presStyleLbl="node1" presStyleIdx="2" presStyleCnt="3">
        <dgm:presLayoutVars>
          <dgm:bulletEnabled val="1"/>
        </dgm:presLayoutVars>
      </dgm:prSet>
      <dgm:spPr/>
    </dgm:pt>
    <dgm:pt modelId="{92496A4A-D6B9-45FC-8A5C-9751C97D2A3C}" type="pres">
      <dgm:prSet presAssocID="{B363807D-8161-4358-8586-00A1ECD93218}" presName="accent_3" presStyleCnt="0"/>
      <dgm:spPr/>
    </dgm:pt>
    <dgm:pt modelId="{2D188F39-F652-4B13-8477-E6E62C23E57E}" type="pres">
      <dgm:prSet presAssocID="{B363807D-8161-4358-8586-00A1ECD93218}" presName="accentRepeatNode" presStyleLbl="solidFgAcc1" presStyleIdx="2" presStyleCnt="3"/>
      <dgm:spPr>
        <a:ln>
          <a:solidFill>
            <a:srgbClr val="2F4486"/>
          </a:solidFill>
        </a:ln>
      </dgm:spPr>
    </dgm:pt>
  </dgm:ptLst>
  <dgm:cxnLst>
    <dgm:cxn modelId="{6A8BCA06-4F1E-404A-92C0-02FA4DCCBB12}" srcId="{3418B5BC-AE72-4B7C-90CB-C9C955055802}" destId="{58CAFC1F-E006-480C-A4F6-D0BD59A9D18A}" srcOrd="0" destOrd="0" parTransId="{667D29D5-84EF-4BD4-9D56-B4EF530AAFE8}" sibTransId="{66947AEE-1422-49C8-820A-E82C84F70249}"/>
    <dgm:cxn modelId="{D002E84E-8EF9-431F-A146-2C707F09F284}" srcId="{3418B5BC-AE72-4B7C-90CB-C9C955055802}" destId="{B363807D-8161-4358-8586-00A1ECD93218}" srcOrd="2" destOrd="0" parTransId="{ECCC036D-AC7C-4C89-BF80-A4B5D207C53E}" sibTransId="{25615094-D129-4D24-AD9E-129CD897F9B8}"/>
    <dgm:cxn modelId="{130A6574-9518-4D97-9465-57A7F53F9BF1}" type="presOf" srcId="{65FB6204-CC2C-4403-9AC3-8DF69DD18BAB}" destId="{96411995-5DC3-4E7C-8646-553B5B0B9FB4}" srcOrd="0" destOrd="0" presId="urn:microsoft.com/office/officeart/2008/layout/VerticalCurvedList"/>
    <dgm:cxn modelId="{565A0C55-4DDF-4494-8B3F-BE7124836B33}" type="presOf" srcId="{3418B5BC-AE72-4B7C-90CB-C9C955055802}" destId="{4974577B-C344-49A0-B818-D6FB4E12F56C}" srcOrd="0" destOrd="0" presId="urn:microsoft.com/office/officeart/2008/layout/VerticalCurvedList"/>
    <dgm:cxn modelId="{0FA48678-09AD-4F7B-9EF0-8F21C3137786}" type="presOf" srcId="{58CAFC1F-E006-480C-A4F6-D0BD59A9D18A}" destId="{C3AF2527-F483-4DEC-982E-981BD41E5644}" srcOrd="0" destOrd="0" presId="urn:microsoft.com/office/officeart/2008/layout/VerticalCurvedList"/>
    <dgm:cxn modelId="{FAA2C4A2-3FA9-461B-A3EF-B8C6ADBA76E5}" type="presOf" srcId="{66947AEE-1422-49C8-820A-E82C84F70249}" destId="{DB69B30C-7FD0-4CF5-BB7C-EA200AD6BE99}" srcOrd="0" destOrd="0" presId="urn:microsoft.com/office/officeart/2008/layout/VerticalCurvedList"/>
    <dgm:cxn modelId="{F7C729BE-7CFA-4FEA-B004-1802CBAF6B80}" srcId="{3418B5BC-AE72-4B7C-90CB-C9C955055802}" destId="{65FB6204-CC2C-4403-9AC3-8DF69DD18BAB}" srcOrd="1" destOrd="0" parTransId="{00465E3E-07F7-4B66-B62C-5FA3584EFBF5}" sibTransId="{34B037B1-CC93-49B4-B130-FD4D17D1038F}"/>
    <dgm:cxn modelId="{3C6ED5D1-AB37-429E-BCA7-D6CA9A131A3B}" type="presOf" srcId="{B363807D-8161-4358-8586-00A1ECD93218}" destId="{08FF87CB-0B61-4375-9E95-F3172721A687}" srcOrd="0" destOrd="0" presId="urn:microsoft.com/office/officeart/2008/layout/VerticalCurvedList"/>
    <dgm:cxn modelId="{40211479-D59F-42E8-84AC-5483C2971240}" type="presParOf" srcId="{4974577B-C344-49A0-B818-D6FB4E12F56C}" destId="{F00452C3-9C0D-45F2-8CCA-2321EE9446B6}" srcOrd="0" destOrd="0" presId="urn:microsoft.com/office/officeart/2008/layout/VerticalCurvedList"/>
    <dgm:cxn modelId="{D4757F6F-ED8D-4EB2-9D67-77ECBEC94D4E}" type="presParOf" srcId="{F00452C3-9C0D-45F2-8CCA-2321EE9446B6}" destId="{B605DC34-0E74-4912-98F3-83E18598F378}" srcOrd="0" destOrd="0" presId="urn:microsoft.com/office/officeart/2008/layout/VerticalCurvedList"/>
    <dgm:cxn modelId="{8B273244-50C3-4910-9AD6-31DF4D03809D}" type="presParOf" srcId="{B605DC34-0E74-4912-98F3-83E18598F378}" destId="{D2DC96CE-BD47-403D-A100-07730F3A8344}" srcOrd="0" destOrd="0" presId="urn:microsoft.com/office/officeart/2008/layout/VerticalCurvedList"/>
    <dgm:cxn modelId="{FB2C3B05-2B16-4546-A1A6-EDA317101E26}" type="presParOf" srcId="{B605DC34-0E74-4912-98F3-83E18598F378}" destId="{DB69B30C-7FD0-4CF5-BB7C-EA200AD6BE99}" srcOrd="1" destOrd="0" presId="urn:microsoft.com/office/officeart/2008/layout/VerticalCurvedList"/>
    <dgm:cxn modelId="{61A73E45-D9B5-48C6-8EAA-7481C29EC419}" type="presParOf" srcId="{B605DC34-0E74-4912-98F3-83E18598F378}" destId="{816DC660-C988-4119-BEB0-D858DC556DD6}" srcOrd="2" destOrd="0" presId="urn:microsoft.com/office/officeart/2008/layout/VerticalCurvedList"/>
    <dgm:cxn modelId="{59EE7AE8-A5C2-468D-B38A-AE223FA6F0D6}" type="presParOf" srcId="{B605DC34-0E74-4912-98F3-83E18598F378}" destId="{F9C707DA-B084-4BEB-8FDB-2474A1414971}" srcOrd="3" destOrd="0" presId="urn:microsoft.com/office/officeart/2008/layout/VerticalCurvedList"/>
    <dgm:cxn modelId="{75F33A68-288B-4159-9F2E-9D68E3916775}" type="presParOf" srcId="{F00452C3-9C0D-45F2-8CCA-2321EE9446B6}" destId="{C3AF2527-F483-4DEC-982E-981BD41E5644}" srcOrd="1" destOrd="0" presId="urn:microsoft.com/office/officeart/2008/layout/VerticalCurvedList"/>
    <dgm:cxn modelId="{3DB4EEA9-CB05-473A-B6F2-7DFFE2DFCF9E}" type="presParOf" srcId="{F00452C3-9C0D-45F2-8CCA-2321EE9446B6}" destId="{B66D8A2B-4AD6-476E-9A04-0A5FDB7D444E}" srcOrd="2" destOrd="0" presId="urn:microsoft.com/office/officeart/2008/layout/VerticalCurvedList"/>
    <dgm:cxn modelId="{9244864B-2883-432E-8DB8-6A5759D4AEFA}" type="presParOf" srcId="{B66D8A2B-4AD6-476E-9A04-0A5FDB7D444E}" destId="{05E5CEB3-3298-44F9-B0D8-D0D1BF664343}" srcOrd="0" destOrd="0" presId="urn:microsoft.com/office/officeart/2008/layout/VerticalCurvedList"/>
    <dgm:cxn modelId="{205FFBA3-A6A0-447B-9CFF-C5133957364D}" type="presParOf" srcId="{F00452C3-9C0D-45F2-8CCA-2321EE9446B6}" destId="{96411995-5DC3-4E7C-8646-553B5B0B9FB4}" srcOrd="3" destOrd="0" presId="urn:microsoft.com/office/officeart/2008/layout/VerticalCurvedList"/>
    <dgm:cxn modelId="{D396AA70-5FA2-40EA-A31A-18887B2317EF}" type="presParOf" srcId="{F00452C3-9C0D-45F2-8CCA-2321EE9446B6}" destId="{CCE7316A-46C6-470A-A51F-69CE35220CE3}" srcOrd="4" destOrd="0" presId="urn:microsoft.com/office/officeart/2008/layout/VerticalCurvedList"/>
    <dgm:cxn modelId="{039AD4DB-514A-416D-AC31-0BA39487ED17}" type="presParOf" srcId="{CCE7316A-46C6-470A-A51F-69CE35220CE3}" destId="{62423CC1-F391-4642-9ED9-871C282AE87C}" srcOrd="0" destOrd="0" presId="urn:microsoft.com/office/officeart/2008/layout/VerticalCurvedList"/>
    <dgm:cxn modelId="{07094038-75E8-44CA-A732-C62911B29AC5}" type="presParOf" srcId="{F00452C3-9C0D-45F2-8CCA-2321EE9446B6}" destId="{08FF87CB-0B61-4375-9E95-F3172721A687}" srcOrd="5" destOrd="0" presId="urn:microsoft.com/office/officeart/2008/layout/VerticalCurvedList"/>
    <dgm:cxn modelId="{3C919454-3A7B-4259-A73B-835D603C259A}" type="presParOf" srcId="{F00452C3-9C0D-45F2-8CCA-2321EE9446B6}" destId="{92496A4A-D6B9-45FC-8A5C-9751C97D2A3C}" srcOrd="6" destOrd="0" presId="urn:microsoft.com/office/officeart/2008/layout/VerticalCurvedList"/>
    <dgm:cxn modelId="{2A4C6A70-A227-4BA1-B1B4-5C40F3422486}" type="presParOf" srcId="{92496A4A-D6B9-45FC-8A5C-9751C97D2A3C}" destId="{2D188F39-F652-4B13-8477-E6E62C23E5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B30C-7FD0-4CF5-BB7C-EA200AD6BE9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F2527-F483-4DEC-982E-981BD41E5644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rgbClr val="2F44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Qualité de l’accueil et de déploiement de Services publics +</a:t>
          </a:r>
        </a:p>
      </dsp:txBody>
      <dsp:txXfrm>
        <a:off x="752110" y="541866"/>
        <a:ext cx="7301111" cy="1083733"/>
      </dsp:txXfrm>
    </dsp:sp>
    <dsp:sp modelId="{05E5CEB3-3298-44F9-B0D8-D0D1BF66434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44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11995-5DC3-4E7C-8646-553B5B0B9FB4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rgbClr val="2F448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Valorisation de la recherche et de la Science ouverte</a:t>
          </a:r>
        </a:p>
      </dsp:txBody>
      <dsp:txXfrm>
        <a:off x="1146048" y="2167466"/>
        <a:ext cx="6907174" cy="1083733"/>
      </dsp:txXfrm>
    </dsp:sp>
    <dsp:sp modelId="{62423CC1-F391-4642-9ED9-871C282AE87C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44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87CB-0B61-4375-9E95-F3172721A687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2F44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Contribution à la réussite étudiante</a:t>
          </a:r>
        </a:p>
      </dsp:txBody>
      <dsp:txXfrm>
        <a:off x="752110" y="3793066"/>
        <a:ext cx="7301111" cy="1083733"/>
      </dsp:txXfrm>
    </dsp:sp>
    <dsp:sp modelId="{2D188F39-F652-4B13-8477-E6E62C23E57E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44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3ED65A-04F8-344C-BD97-4D9A8A9048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AA58F-637A-BB4B-BD7D-3293299EE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AB90-6377-414E-9DAF-0379CA25704B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3A4849-7FB9-CE47-B51D-579FE96DD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29D7F-9FAE-7E40-BDC3-0D12756450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89CB-E545-C049-A5CB-A9D1B19EFA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C1DB4-12B7-7147-8329-3ECC030833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solidFill>
              <a:srgbClr val="2F4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3F2CF1-706B-1747-A053-A8BEAE8D9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825" y="352113"/>
            <a:ext cx="965990" cy="10613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4A82DF-89D9-8648-8250-2D4881C8C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0858" y="6021395"/>
            <a:ext cx="3270281" cy="536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6BC511-A60B-0F41-B04E-1D154A7CF4A0}"/>
              </a:ext>
            </a:extLst>
          </p:cNvPr>
          <p:cNvSpPr/>
          <p:nvPr userDrawn="1"/>
        </p:nvSpPr>
        <p:spPr>
          <a:xfrm>
            <a:off x="1480502" y="352113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F30F5132-504D-DB4A-B3D0-EDE7ADD8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306" y="2890390"/>
            <a:ext cx="7869384" cy="1547497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E69F07D-A72A-404E-8BDA-DBA0F68CB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502" y="532145"/>
            <a:ext cx="5955014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107920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7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04917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1E1249-6987-5847-8098-F80DD5B27E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503363"/>
            <a:ext cx="10972800" cy="371792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27DBD4E3-163E-AE4D-82BB-3F39CCF2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92BA7F8-596F-2140-8C94-6D9D9E34ED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4511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07A1E-0BBA-B44E-9403-99A51775DFB5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28878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-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B62CA-6BE7-6F42-8764-B9421CCA0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670832-40AE-9941-B42F-2E024E2A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1057" y="5269937"/>
            <a:ext cx="329881" cy="362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A18D91-2BFB-A34C-A9DC-EC883A860757}"/>
              </a:ext>
            </a:extLst>
          </p:cNvPr>
          <p:cNvSpPr/>
          <p:nvPr userDrawn="1"/>
        </p:nvSpPr>
        <p:spPr>
          <a:xfrm>
            <a:off x="3424003" y="6009423"/>
            <a:ext cx="5344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UNIVERSITÉ PARIS DAUPHINE - PSL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Place du Maréchal de Lattre de Tassigny – 75775 Paris cedex 16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1779FE-68BC-2343-BE2D-3D37F0B3404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05081" y="2321265"/>
            <a:ext cx="9181839" cy="65761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ECRIRE UN REMERCIEMENT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62F5C840-9F61-2249-9830-27B399E80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9902" y="3210797"/>
            <a:ext cx="5452190" cy="4318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ajouter le nom du service et l’adresse e-mail.</a:t>
            </a:r>
          </a:p>
        </p:txBody>
      </p:sp>
    </p:spTree>
    <p:extLst>
      <p:ext uri="{BB962C8B-B14F-4D97-AF65-F5344CB8AC3E}">
        <p14:creationId xmlns:p14="http://schemas.microsoft.com/office/powerpoint/2010/main" val="36418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A86A3-C9A2-E14D-B6B0-8B75D755B11E}"/>
              </a:ext>
            </a:extLst>
          </p:cNvPr>
          <p:cNvSpPr/>
          <p:nvPr userDrawn="1"/>
        </p:nvSpPr>
        <p:spPr>
          <a:xfrm>
            <a:off x="0" y="-36106"/>
            <a:ext cx="12192000" cy="6894106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7247D-B54D-AB43-B302-D4360B2CF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89" y="6021395"/>
            <a:ext cx="3270281" cy="5364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249BEA-5C8D-D849-ABB1-2AF4F817B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25" y="352113"/>
            <a:ext cx="965990" cy="10613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3C5428-2C15-6B40-BC8D-62CA9177AE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807" y="-18054"/>
            <a:ext cx="5276193" cy="68903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9204F1-619E-C14B-8819-2400DD1244A0}"/>
              </a:ext>
            </a:extLst>
          </p:cNvPr>
          <p:cNvSpPr/>
          <p:nvPr userDrawn="1"/>
        </p:nvSpPr>
        <p:spPr>
          <a:xfrm>
            <a:off x="1480502" y="352113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514A0C4A-0166-CA47-8680-DEB49AC7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80502" y="532145"/>
            <a:ext cx="4792841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  <p:sp>
        <p:nvSpPr>
          <p:cNvPr id="16" name="Titre 4">
            <a:extLst>
              <a:ext uri="{FF2B5EF4-FFF2-40B4-BE49-F238E27FC236}">
                <a16:creationId xmlns:a16="http://schemas.microsoft.com/office/drawing/2014/main" id="{49A55C5D-00CE-2E4D-80A4-F28A84DE5C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9825" y="3069786"/>
            <a:ext cx="4111033" cy="1547497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5031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9CDBD7D-685A-CA46-9650-E62B608C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5"/>
            <a:ext cx="12192000" cy="6844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61F61-406D-3F40-927E-BFD17DA2F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4349" y="192378"/>
            <a:ext cx="3483302" cy="728067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ECA4412F-B0B6-0742-91CB-85C4366AA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308" y="1288817"/>
            <a:ext cx="7869384" cy="540597"/>
          </a:xfrm>
          <a:prstGeom prst="rect">
            <a:avLst/>
          </a:prstGeom>
        </p:spPr>
        <p:txBody>
          <a:bodyPr/>
          <a:lstStyle>
            <a:lvl1pPr algn="ctr">
              <a:defRPr sz="2600" b="1">
                <a:solidFill>
                  <a:srgbClr val="2F4486"/>
                </a:solidFill>
                <a:latin typeface="+mj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EA53CC0-E295-254B-A0CB-5CFE992F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5032" y="1882537"/>
            <a:ext cx="4792841" cy="31524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>
                <a:solidFill>
                  <a:srgbClr val="2F4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92751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53262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33481"/>
            <a:ext cx="10972800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10972800" cy="4873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0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BFFE7-3FDE-7248-8FB7-138D923C7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426DB2D6-0A61-4947-A09F-4CE54E2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9342" y="2813052"/>
            <a:ext cx="7413317" cy="1231895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36970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53262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33481"/>
            <a:ext cx="10972800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10972800" cy="4873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6FBD81E-DDBE-5440-90D3-54D5B8298F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7501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75D"/>
                </a:solidFill>
                <a:latin typeface="+mn-lt"/>
              </a:defRPr>
            </a:lvl1pPr>
            <a:lvl2pPr>
              <a:defRPr sz="2400">
                <a:solidFill>
                  <a:srgbClr val="55575D"/>
                </a:solidFill>
                <a:latin typeface="+mn-lt"/>
              </a:defRPr>
            </a:lvl2pPr>
            <a:lvl3pPr>
              <a:defRPr sz="2000">
                <a:solidFill>
                  <a:srgbClr val="55575D"/>
                </a:solidFill>
                <a:latin typeface="+mn-lt"/>
              </a:defRPr>
            </a:lvl3pPr>
            <a:lvl4pPr>
              <a:defRPr sz="1800">
                <a:solidFill>
                  <a:srgbClr val="55575D"/>
                </a:solidFill>
                <a:latin typeface="+mn-lt"/>
              </a:defRPr>
            </a:lvl4pPr>
            <a:lvl5pPr>
              <a:defRPr sz="1800">
                <a:solidFill>
                  <a:srgbClr val="55575D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75D"/>
                </a:solidFill>
                <a:latin typeface="+mn-lt"/>
              </a:defRPr>
            </a:lvl1pPr>
            <a:lvl2pPr>
              <a:defRPr sz="2400">
                <a:solidFill>
                  <a:srgbClr val="55575D"/>
                </a:solidFill>
                <a:latin typeface="+mn-lt"/>
              </a:defRPr>
            </a:lvl2pPr>
            <a:lvl3pPr>
              <a:defRPr sz="2000">
                <a:solidFill>
                  <a:srgbClr val="55575D"/>
                </a:solidFill>
                <a:latin typeface="+mn-lt"/>
              </a:defRPr>
            </a:lvl3pPr>
            <a:lvl4pPr>
              <a:defRPr sz="1800">
                <a:solidFill>
                  <a:srgbClr val="55575D"/>
                </a:solidFill>
                <a:latin typeface="+mn-lt"/>
              </a:defRPr>
            </a:lvl4pPr>
            <a:lvl5pPr>
              <a:defRPr sz="1800">
                <a:solidFill>
                  <a:srgbClr val="55575D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753262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CC9E6E76-4EDA-DD42-B23D-B8C0E93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03D3E97E-EE0E-944D-8DFC-2ACD497BD3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64679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75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55575D"/>
                </a:solidFill>
              </a:defRPr>
            </a:lvl1pPr>
            <a:lvl2pPr>
              <a:defRPr sz="2000">
                <a:solidFill>
                  <a:srgbClr val="55575D"/>
                </a:solidFill>
              </a:defRPr>
            </a:lvl2pPr>
            <a:lvl3pPr>
              <a:defRPr sz="1800">
                <a:solidFill>
                  <a:srgbClr val="55575D"/>
                </a:solidFill>
              </a:defRPr>
            </a:lvl3pPr>
            <a:lvl4pPr>
              <a:defRPr sz="1600">
                <a:solidFill>
                  <a:srgbClr val="55575D"/>
                </a:solidFill>
              </a:defRPr>
            </a:lvl4pPr>
            <a:lvl5pPr>
              <a:defRPr sz="1600">
                <a:solidFill>
                  <a:srgbClr val="55575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7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765454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CF6513B0-CDEB-264E-8450-4EBD443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481"/>
            <a:ext cx="10972802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CAA82F-03CB-984A-9532-B48F78555F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2838" y="2174875"/>
            <a:ext cx="5389562" cy="3951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BBCFD226-2E56-5545-9C23-759D0D95C7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4545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28878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C5C5DDE1-A19B-0243-B1EA-E9EDB44E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5" y="633481"/>
            <a:ext cx="10975622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9ADA3275-A5EB-E249-9B9F-3EAAC35230E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78320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FBD777D-2E13-2645-9E26-B6B0AF260D05}"/>
              </a:ext>
            </a:extLst>
          </p:cNvPr>
          <p:cNvGrpSpPr/>
          <p:nvPr userDrawn="1"/>
        </p:nvGrpSpPr>
        <p:grpSpPr>
          <a:xfrm>
            <a:off x="0" y="6315125"/>
            <a:ext cx="12192000" cy="584087"/>
            <a:chOff x="0" y="6315125"/>
            <a:chExt cx="12192000" cy="5840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D78175-59A5-E045-A09E-09F93FD17E05}"/>
                </a:ext>
              </a:extLst>
            </p:cNvPr>
            <p:cNvSpPr/>
            <p:nvPr userDrawn="1"/>
          </p:nvSpPr>
          <p:spPr>
            <a:xfrm>
              <a:off x="0" y="6390861"/>
              <a:ext cx="12192000" cy="467139"/>
            </a:xfrm>
            <a:prstGeom prst="rect">
              <a:avLst/>
            </a:prstGeom>
            <a:solidFill>
              <a:srgbClr val="2F4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71BA155-3D64-CD49-9606-329ED91D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11261600" y="6315125"/>
              <a:ext cx="808480" cy="58408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0C83FFA-EAF3-B242-B6A9-B27E9B84C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62821" y="6485825"/>
              <a:ext cx="1689918" cy="277210"/>
            </a:xfrm>
            <a:prstGeom prst="rect">
              <a:avLst/>
            </a:prstGeom>
          </p:spPr>
        </p:pic>
      </p:grpSp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9609" y="64361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fld id="{FCD07A1E-0BBA-B44E-9403-99A51775DFB5}" type="datetimeFigureOut">
              <a:rPr lang="fr-FR" smtClean="0"/>
              <a:pPr/>
              <a:t>11/07/2022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05004" y="6444767"/>
            <a:ext cx="3261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4D3FCA-CE46-F046-96A8-DD2D2104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9500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55" r:id="rId4"/>
    <p:sldLayoutId id="2147483671" r:id="rId5"/>
    <p:sldLayoutId id="2147483673" r:id="rId6"/>
    <p:sldLayoutId id="2147483657" r:id="rId7"/>
    <p:sldLayoutId id="2147483658" r:id="rId8"/>
    <p:sldLayoutId id="2147483659" r:id="rId9"/>
    <p:sldLayoutId id="2147483662" r:id="rId10"/>
    <p:sldLayoutId id="2147483660" r:id="rId11"/>
    <p:sldLayoutId id="2147483672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F4486"/>
          </a:solidFill>
          <a:latin typeface="Bookman Old Style" panose="02050604050505020204" pitchFamily="18" charset="0"/>
          <a:ea typeface="ＭＳ Ｐゴシック" charset="0"/>
          <a:cs typeface="Bookman Old Style" panose="020506040505050202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6303816" TargetMode="External"/><Relationship Id="rId2" Type="http://schemas.openxmlformats.org/officeDocument/2006/relationships/hyperlink" Target="https://www.enssib.fr/bibliotheque-numerique/documents/70663-mesurer-la-bu-a-l-echelle-de-l-universit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0386-1028-FC4B-8A9B-2DB86BF7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la BU à l’échelle du l’université</a:t>
            </a:r>
            <a:br>
              <a:rPr lang="fr-FR" dirty="0"/>
            </a:br>
            <a:br>
              <a:rPr lang="fr-FR" sz="1600" dirty="0"/>
            </a:br>
            <a:r>
              <a:rPr lang="fr-FR" sz="1600" dirty="0"/>
              <a:t>La construction d'indicateurs communs avec d'autres services comme levier d'intégration des bibliothèques universitaires à la stratégie de l'université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89044-6A36-8E40-9FC2-D8EEAE699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11 juillet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1824AE-CC6C-9CB3-5219-0AA7F89E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et méthodologie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34F717-FEE5-164A-A6EB-52F78E47B9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Objectifs :</a:t>
            </a:r>
          </a:p>
          <a:p>
            <a:pPr lvl="1"/>
            <a:r>
              <a:rPr lang="fr-FR" dirty="0"/>
              <a:t>Constituer un panorama de la question de l’évaluation à l’université et au sein des SCD</a:t>
            </a:r>
          </a:p>
          <a:p>
            <a:pPr lvl="1"/>
            <a:r>
              <a:rPr lang="fr-FR" dirty="0"/>
              <a:t>Établir un recensement des partenaires au sein de l’université du SCD pour la co-construction d’indicateurs</a:t>
            </a:r>
          </a:p>
          <a:p>
            <a:pPr lvl="1"/>
            <a:r>
              <a:rPr lang="fr-FR" dirty="0"/>
              <a:t>Proposer des pistes d’indicateurs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Méthodologie :</a:t>
            </a:r>
          </a:p>
          <a:p>
            <a:pPr lvl="1"/>
            <a:r>
              <a:rPr lang="fr-FR" dirty="0"/>
              <a:t>Entretiens d’une heure environ avec 28 personnes, dont 4 responsables d’un service pilotage d’une université, 1 vice-président en charge du numérique et du pilotage et 1 conseiller-maître de la Cour des comptes</a:t>
            </a:r>
          </a:p>
          <a:p>
            <a:pPr lvl="1"/>
            <a:r>
              <a:rPr lang="fr-FR" dirty="0"/>
              <a:t>Enquête courte visant à recueillir des données quantitatives, 27 réponses complètes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3CF062-0228-9C60-B910-FA65338A3F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0376ED-0B15-D6EC-C3B8-D8DA761C22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503" r="2" b="32571"/>
          <a:stretch/>
        </p:blipFill>
        <p:spPr>
          <a:xfrm>
            <a:off x="609600" y="1412763"/>
            <a:ext cx="5384800" cy="4713401"/>
          </a:xfrm>
          <a:noFill/>
          <a:ln>
            <a:solidFill>
              <a:srgbClr val="2F4486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E7D378-083D-BD5D-8F36-C69C1CFD6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4" r="2" b="30237"/>
          <a:stretch/>
        </p:blipFill>
        <p:spPr>
          <a:xfrm>
            <a:off x="6197602" y="1426493"/>
            <a:ext cx="5384800" cy="4713402"/>
          </a:xfrm>
          <a:prstGeom prst="rect">
            <a:avLst/>
          </a:prstGeom>
          <a:noFill/>
          <a:ln>
            <a:solidFill>
              <a:srgbClr val="2F4486"/>
            </a:solidFill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5522"/>
            <a:ext cx="10972801" cy="472583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Recenser les acteurs et partenaires de l’évaluation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3B9808A1-321E-E72E-3B1F-567EBF052B7C}"/>
              </a:ext>
            </a:extLst>
          </p:cNvPr>
          <p:cNvSpPr txBox="1">
            <a:spLocks/>
          </p:cNvSpPr>
          <p:nvPr/>
        </p:nvSpPr>
        <p:spPr bwMode="auto">
          <a:xfrm>
            <a:off x="609599" y="909737"/>
            <a:ext cx="5384802" cy="4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2F4486"/>
                </a:solidFill>
                <a:latin typeface="Bookman Old Style" panose="02050604050505020204" pitchFamily="18" charset="0"/>
                <a:ea typeface="ＭＳ Ｐゴシック" charset="0"/>
                <a:cs typeface="Bookman Old Style" panose="02050604050505020204" pitchFamily="18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1400" dirty="0">
                <a:solidFill>
                  <a:srgbClr val="55575D"/>
                </a:solidFill>
                <a:latin typeface="+mj-lt"/>
              </a:rPr>
              <a:t>Acteurs avec lesquels des indicateurs sont partagés</a:t>
            </a: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5EF7CAFD-E48E-D96E-18DB-448ABCBDDC6E}"/>
              </a:ext>
            </a:extLst>
          </p:cNvPr>
          <p:cNvSpPr txBox="1">
            <a:spLocks/>
          </p:cNvSpPr>
          <p:nvPr/>
        </p:nvSpPr>
        <p:spPr bwMode="auto">
          <a:xfrm>
            <a:off x="6197602" y="953910"/>
            <a:ext cx="5384802" cy="4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2F4486"/>
                </a:solidFill>
                <a:latin typeface="Bookman Old Style" panose="02050604050505020204" pitchFamily="18" charset="0"/>
                <a:ea typeface="ＭＳ Ｐゴシック" charset="0"/>
                <a:cs typeface="Bookman Old Style" panose="02050604050505020204" pitchFamily="18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FR" sz="1400" dirty="0">
                <a:solidFill>
                  <a:srgbClr val="55575D"/>
                </a:solidFill>
                <a:latin typeface="+mj-lt"/>
              </a:rPr>
              <a:t>Acteurs avec lesquels des indicateurs sont à développer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346C63-C8C9-499F-9B11-426AA77E7A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B2214D0C-7C27-D20E-417A-C8EB5109E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4202" t="9436" b="50547"/>
          <a:stretch/>
        </p:blipFill>
        <p:spPr>
          <a:xfrm>
            <a:off x="8350848" y="3943927"/>
            <a:ext cx="3841152" cy="2373746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580A594-D740-7BB9-EE25-08DC18FD6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2921" y="652064"/>
            <a:ext cx="8007927" cy="5665609"/>
          </a:xfr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166306"/>
            <a:ext cx="10972801" cy="472583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Recenser les acteurs et partenaires de l’évaluation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1DA3BF-B383-C1F8-0C06-B8A85053AA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sujets majeurs avec des propositions d’indicateurs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C291F36-C354-22B7-9679-5C26DB55D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452144"/>
              </p:ext>
            </p:extLst>
          </p:nvPr>
        </p:nvGraphicFramePr>
        <p:xfrm>
          <a:off x="2032000" y="9967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0E10DA6B-762B-4021-E6B5-B8C89D8BC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026" y="1940943"/>
            <a:ext cx="1139156" cy="294005"/>
          </a:xfrm>
          <a:prstGeom prst="rect">
            <a:avLst/>
          </a:prstGeom>
        </p:spPr>
      </p:pic>
      <p:pic>
        <p:nvPicPr>
          <p:cNvPr id="11" name="Image 10" descr="Une image contenant texte, clipart, arts de la table&#10;&#10;Description générée automatiquement">
            <a:extLst>
              <a:ext uri="{FF2B5EF4-FFF2-40B4-BE49-F238E27FC236}">
                <a16:creationId xmlns:a16="http://schemas.microsoft.com/office/drawing/2014/main" id="{66935209-EDE1-BF4B-0F52-8960AF738D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231" y="3549408"/>
            <a:ext cx="1139156" cy="253678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CFE10-030B-7C90-C621-2071C076B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8664" y="5037825"/>
            <a:ext cx="976359" cy="6354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403105-F5EC-B7DF-1296-162240659DF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670EF6-D467-4C04-7570-CBC11154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46777"/>
            <a:ext cx="5384800" cy="3432811"/>
          </a:xfrm>
          <a:prstGeom prst="rect">
            <a:avLst/>
          </a:prstGeom>
          <a:noFill/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34F717-FEE5-164A-A6EB-52F78E47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ctr">
            <a:normAutofit/>
          </a:bodyPr>
          <a:lstStyle/>
          <a:p>
            <a:pPr marL="0" indent="0" algn="ctr">
              <a:buNone/>
            </a:pPr>
            <a:r>
              <a:rPr lang="fr-FR" dirty="0"/>
              <a:t>Développer et maintenir la visibilité de la mission indicateurs au sein du SCD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Enjeux et avenir de la co-construction d’indicateurs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D9AB9D-30BD-5056-C527-F728F80F9D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34F717-FEE5-164A-A6EB-52F78E47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ctr">
            <a:normAutofit/>
          </a:bodyPr>
          <a:lstStyle/>
          <a:p>
            <a:pPr marL="0" indent="0" algn="ctr">
              <a:buNone/>
            </a:pPr>
            <a:r>
              <a:rPr lang="fr-FR" dirty="0"/>
              <a:t>Donner du sens à la démarche d’évaluation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Enjeux et avenir de la co-construction d’indicateurs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EBB3CCC4-E68C-31F6-971C-32CF1D43E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660"/>
          <a:stretch/>
        </p:blipFill>
        <p:spPr>
          <a:xfrm>
            <a:off x="447722" y="1422400"/>
            <a:ext cx="5648277" cy="46181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DF974B-8B68-CCCB-37E3-E52A2172C3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25733D-B2EE-504F-ACA5-89432FB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Enjeux et avenir de la co-construction d’indicateurs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2014F6-1B02-21F1-09A1-0DC2809B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10972800" cy="4873625"/>
          </a:xfrm>
        </p:spPr>
        <p:txBody>
          <a:bodyPr/>
          <a:lstStyle/>
          <a:p>
            <a:r>
              <a:rPr lang="en-US" dirty="0"/>
              <a:t>La question des </a:t>
            </a:r>
            <a:r>
              <a:rPr lang="en-US" dirty="0" err="1"/>
              <a:t>outils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Insertion du SCD dans le SID et/</a:t>
            </a:r>
            <a:r>
              <a:rPr lang="en-US" dirty="0" err="1"/>
              <a:t>ou</a:t>
            </a:r>
            <a:r>
              <a:rPr lang="en-US" dirty="0"/>
              <a:t> mise </a:t>
            </a:r>
            <a:r>
              <a:rPr lang="en-US" dirty="0" err="1"/>
              <a:t>en</a:t>
            </a:r>
            <a:r>
              <a:rPr lang="en-US" dirty="0"/>
              <a:t> place d’un entrepôt de </a:t>
            </a:r>
            <a:r>
              <a:rPr lang="en-US" dirty="0" err="1"/>
              <a:t>données</a:t>
            </a:r>
            <a:r>
              <a:rPr lang="en-US" dirty="0"/>
              <a:t> : </a:t>
            </a:r>
            <a:r>
              <a:rPr lang="en-US" dirty="0" err="1"/>
              <a:t>l’enjeu</a:t>
            </a:r>
            <a:r>
              <a:rPr lang="en-US" dirty="0"/>
              <a:t> du </a:t>
            </a:r>
            <a:r>
              <a:rPr lang="en-US" dirty="0" err="1"/>
              <a:t>croisement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issues de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gisemnts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qualité</a:t>
            </a:r>
            <a:r>
              <a:rPr lang="en-US" dirty="0"/>
              <a:t> et la </a:t>
            </a:r>
            <a:r>
              <a:rPr lang="en-US" dirty="0" err="1"/>
              <a:t>fiabilité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: </a:t>
            </a:r>
            <a:r>
              <a:rPr lang="en-US" dirty="0" err="1"/>
              <a:t>l’importance</a:t>
            </a:r>
            <a:r>
              <a:rPr lang="en-US" dirty="0"/>
              <a:t> de la </a:t>
            </a:r>
            <a:r>
              <a:rPr lang="en-US" dirty="0" err="1"/>
              <a:t>traçabilité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Partager</a:t>
            </a:r>
            <a:r>
              <a:rPr lang="en-US" dirty="0"/>
              <a:t> au sein de la </a:t>
            </a:r>
            <a:r>
              <a:rPr lang="en-US" dirty="0" err="1"/>
              <a:t>communauté</a:t>
            </a:r>
            <a:r>
              <a:rPr lang="en-US" dirty="0"/>
              <a:t> </a:t>
            </a:r>
            <a:r>
              <a:rPr lang="en-US" dirty="0" err="1"/>
              <a:t>professionnelle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Des </a:t>
            </a:r>
            <a:r>
              <a:rPr lang="en-US" dirty="0" err="1"/>
              <a:t>craintes</a:t>
            </a:r>
            <a:r>
              <a:rPr lang="en-US" dirty="0"/>
              <a:t> et des </a:t>
            </a:r>
            <a:r>
              <a:rPr lang="en-US" dirty="0" err="1"/>
              <a:t>réticences</a:t>
            </a:r>
            <a:r>
              <a:rPr lang="en-US" dirty="0"/>
              <a:t> :</a:t>
            </a:r>
          </a:p>
          <a:p>
            <a:pPr lvl="2"/>
            <a:r>
              <a:rPr lang="en-US" dirty="0" err="1"/>
              <a:t>Données</a:t>
            </a:r>
            <a:r>
              <a:rPr lang="en-US" dirty="0"/>
              <a:t> de pilotage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perçues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sensibles</a:t>
            </a:r>
            <a:r>
              <a:rPr lang="en-US" dirty="0"/>
              <a:t> pour </a:t>
            </a:r>
            <a:r>
              <a:rPr lang="en-US" dirty="0" err="1"/>
              <a:t>l’établissement</a:t>
            </a:r>
            <a:endParaRPr lang="en-US" dirty="0"/>
          </a:p>
          <a:p>
            <a:pPr lvl="2"/>
            <a:r>
              <a:rPr lang="en-US" dirty="0" err="1"/>
              <a:t>Volonté</a:t>
            </a:r>
            <a:r>
              <a:rPr lang="en-US" dirty="0"/>
              <a:t> de </a:t>
            </a:r>
            <a:r>
              <a:rPr lang="en-US" dirty="0" err="1"/>
              <a:t>maîtriser</a:t>
            </a:r>
            <a:r>
              <a:rPr lang="en-US" dirty="0"/>
              <a:t> les actions de communication </a:t>
            </a:r>
            <a:r>
              <a:rPr lang="en-US" dirty="0" err="1"/>
              <a:t>préservant</a:t>
            </a:r>
            <a:r>
              <a:rPr lang="en-US" dirty="0"/>
              <a:t> </a:t>
            </a:r>
            <a:r>
              <a:rPr lang="en-US" dirty="0" err="1"/>
              <a:t>l’image</a:t>
            </a:r>
            <a:r>
              <a:rPr lang="en-US" dirty="0"/>
              <a:t> de marque de </a:t>
            </a:r>
            <a:r>
              <a:rPr lang="en-US" dirty="0" err="1"/>
              <a:t>l’université</a:t>
            </a:r>
            <a:endParaRPr lang="en-US" dirty="0"/>
          </a:p>
          <a:p>
            <a:pPr lvl="1"/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l’intérêt</a:t>
            </a:r>
            <a:r>
              <a:rPr lang="en-US" dirty="0"/>
              <a:t> :</a:t>
            </a:r>
          </a:p>
          <a:p>
            <a:pPr lvl="2"/>
            <a:r>
              <a:rPr lang="en-US" dirty="0" err="1"/>
              <a:t>Comparabilité</a:t>
            </a:r>
            <a:r>
              <a:rPr lang="en-US" dirty="0"/>
              <a:t> entre les </a:t>
            </a:r>
            <a:r>
              <a:rPr lang="en-US" dirty="0" err="1"/>
              <a:t>établissements</a:t>
            </a:r>
            <a:endParaRPr lang="en-US" dirty="0"/>
          </a:p>
          <a:p>
            <a:pPr lvl="2"/>
            <a:r>
              <a:rPr lang="en-US" dirty="0" err="1"/>
              <a:t>Négociation</a:t>
            </a:r>
            <a:r>
              <a:rPr lang="en-US" dirty="0"/>
              <a:t> dans le cadre de </a:t>
            </a:r>
            <a:r>
              <a:rPr lang="en-US" dirty="0" err="1"/>
              <a:t>l’allocation</a:t>
            </a:r>
            <a:r>
              <a:rPr lang="en-US" dirty="0"/>
              <a:t> des </a:t>
            </a:r>
            <a:r>
              <a:rPr lang="en-US" dirty="0" err="1"/>
              <a:t>moyens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325925-98C5-4362-DD8D-9759AD6A10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4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AAED693-671A-5C4C-8E15-E121869B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081" y="474453"/>
            <a:ext cx="9181839" cy="3063074"/>
          </a:xfrm>
        </p:spPr>
        <p:txBody>
          <a:bodyPr/>
          <a:lstStyle/>
          <a:p>
            <a:pPr algn="l"/>
            <a:r>
              <a:rPr lang="fr-FR" dirty="0"/>
              <a:t>Merci pour votre écoute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Retrouver la version complète du mémoire :</a:t>
            </a:r>
            <a:br>
              <a:rPr lang="fr-FR" dirty="0"/>
            </a:br>
            <a:r>
              <a:rPr lang="fr-FR" dirty="0"/>
              <a:t>- sur la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numérique de </a:t>
            </a:r>
            <a:r>
              <a:rPr lang="fr-FR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l’enssib</a:t>
            </a:r>
            <a:br>
              <a:rPr lang="fr-FR" dirty="0"/>
            </a:br>
            <a:r>
              <a:rPr lang="fr-FR" dirty="0"/>
              <a:t>- sur </a:t>
            </a:r>
            <a:r>
              <a:rPr lang="fr-F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E0A8DBA-665E-C84C-A670-97AF91270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9905" y="3912614"/>
            <a:ext cx="5452190" cy="431887"/>
          </a:xfrm>
        </p:spPr>
        <p:txBody>
          <a:bodyPr/>
          <a:lstStyle/>
          <a:p>
            <a:r>
              <a:rPr lang="fr-FR" dirty="0"/>
              <a:t>Tom Richard</a:t>
            </a:r>
          </a:p>
          <a:p>
            <a:r>
              <a:rPr lang="fr-FR" dirty="0"/>
              <a:t>Responsable des Services aux publics</a:t>
            </a:r>
          </a:p>
          <a:p>
            <a:r>
              <a:rPr lang="fr-FR" dirty="0"/>
              <a:t>Service commun de la documentation</a:t>
            </a:r>
          </a:p>
          <a:p>
            <a:r>
              <a:rPr lang="fr-FR" dirty="0"/>
              <a:t>tom.richard@dauphine.psl.eu</a:t>
            </a:r>
          </a:p>
        </p:txBody>
      </p:sp>
      <p:pic>
        <p:nvPicPr>
          <p:cNvPr id="3" name="Graphique 2">
            <a:hlinkClick r:id="rId3"/>
            <a:extLst>
              <a:ext uri="{FF2B5EF4-FFF2-40B4-BE49-F238E27FC236}">
                <a16:creationId xmlns:a16="http://schemas.microsoft.com/office/drawing/2014/main" id="{1C424D1C-4EC3-32D5-082A-76FD4425C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1" y="3298829"/>
            <a:ext cx="2219897" cy="2386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A8EAD0-86A9-85B9-0574-6431DF3D62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2172" y="6317087"/>
            <a:ext cx="478971" cy="6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202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e_ppt_2014">
  <a:themeElements>
    <a:clrScheme name="Personnalisée 1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F00998F7-4EE6-9C45-86CA-F1385B5BC524}" vid="{02A2DAAC-EBEF-0E4B-A13D-E69A2C61D7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16181cb-939a-4699-8a62-a14ea5b5e147" xsi:nil="true"/>
    <_Flow_SignoffStatus xmlns="a16181cb-939a-4699-8a62-a14ea5b5e147" xsi:nil="true"/>
    <TaxCatchAll xmlns="b5043a2a-01bf-4ef3-aaf1-ca70332bcf82" xsi:nil="true"/>
    <lcf76f155ced4ddcb4097134ff3c332f xmlns="a16181cb-939a-4699-8a62-a14ea5b5e1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409176E3DCC4F91192FE64F88951E" ma:contentTypeVersion="26" ma:contentTypeDescription="Crée un document." ma:contentTypeScope="" ma:versionID="6a48407d8e90f9282b8c691a6def8fae">
  <xsd:schema xmlns:xsd="http://www.w3.org/2001/XMLSchema" xmlns:xs="http://www.w3.org/2001/XMLSchema" xmlns:p="http://schemas.microsoft.com/office/2006/metadata/properties" xmlns:ns2="a16181cb-939a-4699-8a62-a14ea5b5e147" xmlns:ns3="b5043a2a-01bf-4ef3-aaf1-ca70332bcf82" targetNamespace="http://schemas.microsoft.com/office/2006/metadata/properties" ma:root="true" ma:fieldsID="8e59b8947cb2bd0f5dcd0410a536cff6" ns2:_="" ns3:_="">
    <xsd:import namespace="a16181cb-939a-4699-8a62-a14ea5b5e147"/>
    <xsd:import namespace="b5043a2a-01bf-4ef3-aaf1-ca70332bcf8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181cb-939a-4699-8a62-a14ea5b5e147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cc83a888-d221-4d36-8059-0a135550e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43a2a-01bf-4ef3-aaf1-ca70332bc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711bd1e-426d-4c72-9d4b-d5f5bf2ce0f6}" ma:internalName="TaxCatchAll" ma:showField="CatchAllData" ma:web="b5043a2a-01bf-4ef3-aaf1-ca70332bcf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A7EDE-5AB2-4099-AEF8-BD9E03568DEA}">
  <ds:schemaRefs>
    <ds:schemaRef ds:uri="http://schemas.microsoft.com/office/2006/metadata/properties"/>
    <ds:schemaRef ds:uri="http://schemas.microsoft.com/office/infopath/2007/PartnerControls"/>
    <ds:schemaRef ds:uri="a16181cb-939a-4699-8a62-a14ea5b5e147"/>
    <ds:schemaRef ds:uri="b5043a2a-01bf-4ef3-aaf1-ca70332bcf82"/>
  </ds:schemaRefs>
</ds:datastoreItem>
</file>

<file path=customXml/itemProps2.xml><?xml version="1.0" encoding="utf-8"?>
<ds:datastoreItem xmlns:ds="http://schemas.openxmlformats.org/officeDocument/2006/customXml" ds:itemID="{E9311EE7-37AF-4596-9DD1-D6A3ED2B4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181cb-939a-4699-8a62-a14ea5b5e147"/>
    <ds:schemaRef ds:uri="b5043a2a-01bf-4ef3-aaf1-ca70332bc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8496F-D5F7-40AD-8BAA-0522D046A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PPT-102021</Template>
  <TotalTime>0</TotalTime>
  <Words>360</Words>
  <Application>Microsoft Office PowerPoint</Application>
  <PresentationFormat>Grand écran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Dauphine_ppt_2014</vt:lpstr>
      <vt:lpstr>Mesurer la BU à l’échelle du l’université  La construction d'indicateurs communs avec d'autres services comme levier d'intégration des bibliothèques universitaires à la stratégie de l'université</vt:lpstr>
      <vt:lpstr>Objectifs et méthodologie</vt:lpstr>
      <vt:lpstr>Recenser les acteurs et partenaires de l’évaluation</vt:lpstr>
      <vt:lpstr>Recenser les acteurs et partenaires de l’évaluation</vt:lpstr>
      <vt:lpstr>Trois sujets majeurs avec des propositions d’indicateurs</vt:lpstr>
      <vt:lpstr>Enjeux et avenir de la co-construction d’indicateurs</vt:lpstr>
      <vt:lpstr>Enjeux et avenir de la co-construction d’indicateurs</vt:lpstr>
      <vt:lpstr>Enjeux et avenir de la co-construction d’indicateurs</vt:lpstr>
      <vt:lpstr>Merci pour votre écoute  Retrouver la version complète du mémoire : - sur la bibliothèque numérique de l’enssib - sur Zenodo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FAUSTINE THIROUIN</dc:creator>
  <cp:lastModifiedBy>Tom RICHARD</cp:lastModifiedBy>
  <cp:revision>3</cp:revision>
  <dcterms:created xsi:type="dcterms:W3CDTF">2021-11-23T14:59:48Z</dcterms:created>
  <dcterms:modified xsi:type="dcterms:W3CDTF">2022-07-11T12:50:26Z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0x010100CF7409176E3DCC4F91192FE64F88951E</vt:lpwstr>
  </property>
</Properties>
</file>