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</p:sldIdLst>
  <p:sldSz cx="575945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87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355149"/>
            <a:ext cx="4895533" cy="2882806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4349128"/>
            <a:ext cx="4319588" cy="1999179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49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3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440855"/>
            <a:ext cx="1241881" cy="701725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440855"/>
            <a:ext cx="3653651" cy="7017256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73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25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064352"/>
            <a:ext cx="4967526" cy="344441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5541353"/>
            <a:ext cx="4967526" cy="181133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57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204273"/>
            <a:ext cx="2447766" cy="52538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204273"/>
            <a:ext cx="2447766" cy="52538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36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440856"/>
            <a:ext cx="4967526" cy="160049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029849"/>
            <a:ext cx="2436517" cy="994797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024646"/>
            <a:ext cx="2436517" cy="444879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029849"/>
            <a:ext cx="2448516" cy="994797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024646"/>
            <a:ext cx="2448516" cy="444879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9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8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06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52027"/>
            <a:ext cx="1857573" cy="1932093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192226"/>
            <a:ext cx="2915722" cy="5884451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2484120"/>
            <a:ext cx="1857573" cy="4602140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25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52027"/>
            <a:ext cx="1857573" cy="1932093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192226"/>
            <a:ext cx="2915722" cy="5884451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2484120"/>
            <a:ext cx="1857573" cy="4602140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3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440856"/>
            <a:ext cx="4967526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204273"/>
            <a:ext cx="4967526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7674706"/>
            <a:ext cx="1295876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571E-B2C8-4671-BFCC-2B871E90F4E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7674706"/>
            <a:ext cx="194381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7674706"/>
            <a:ext cx="1295876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51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image" Target="../media/image1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5" Type="http://schemas.openxmlformats.org/officeDocument/2006/relationships/image" Target="../media/image3.png"/><Relationship Id="rId10" Type="http://schemas.openxmlformats.org/officeDocument/2006/relationships/image" Target="../media/image5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17" y="579421"/>
            <a:ext cx="1958233" cy="126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84" y="579421"/>
            <a:ext cx="1958233" cy="1260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82983" y="1065827"/>
            <a:ext cx="1260000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2" dirty="0"/>
              <a:t>Control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42983" y="294407"/>
            <a:ext cx="1958233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2" dirty="0" smtClean="0"/>
              <a:t>von Kossa</a:t>
            </a:r>
            <a:endParaRPr lang="en-GB" sz="1252" dirty="0"/>
          </a:p>
        </p:txBody>
      </p:sp>
      <p:sp>
        <p:nvSpPr>
          <p:cNvPr id="6" name="Textfeld 5"/>
          <p:cNvSpPr txBox="1"/>
          <p:nvPr/>
        </p:nvSpPr>
        <p:spPr>
          <a:xfrm>
            <a:off x="3801217" y="294407"/>
            <a:ext cx="1958234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2" dirty="0" smtClean="0"/>
              <a:t>HE</a:t>
            </a:r>
            <a:endParaRPr lang="en-GB" sz="1252" dirty="0"/>
          </a:p>
        </p:txBody>
      </p:sp>
      <p:sp>
        <p:nvSpPr>
          <p:cNvPr id="7" name="Textfeld 6"/>
          <p:cNvSpPr txBox="1"/>
          <p:nvPr/>
        </p:nvSpPr>
        <p:spPr>
          <a:xfrm>
            <a:off x="582983" y="2464131"/>
            <a:ext cx="1260000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2" dirty="0" smtClean="0"/>
              <a:t>Early stage</a:t>
            </a:r>
            <a:endParaRPr lang="en-GB" sz="1252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82" y="1975551"/>
            <a:ext cx="1958233" cy="12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17" y="1975551"/>
            <a:ext cx="1958233" cy="126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82981" y="3860261"/>
            <a:ext cx="1260000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2" dirty="0" smtClean="0"/>
              <a:t>MK-7</a:t>
            </a:r>
            <a:endParaRPr lang="en-GB" sz="1252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1217" y="3372768"/>
            <a:ext cx="1958233" cy="126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2981" y="3372768"/>
            <a:ext cx="1958233" cy="126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82981" y="5256391"/>
            <a:ext cx="1260000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2" dirty="0" smtClean="0"/>
              <a:t>Advanced stage</a:t>
            </a:r>
            <a:endParaRPr lang="en-GB" sz="1252" dirty="0"/>
          </a:p>
        </p:txBody>
      </p:sp>
      <p:sp>
        <p:nvSpPr>
          <p:cNvPr id="14" name="Textfeld 13"/>
          <p:cNvSpPr txBox="1"/>
          <p:nvPr/>
        </p:nvSpPr>
        <p:spPr>
          <a:xfrm>
            <a:off x="582981" y="6516391"/>
            <a:ext cx="1260000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2" dirty="0" smtClean="0"/>
              <a:t>Warfarin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81" y="4768898"/>
            <a:ext cx="1958233" cy="126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14" y="4768898"/>
            <a:ext cx="1958233" cy="126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2980" y="6171405"/>
            <a:ext cx="1958233" cy="126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1217" y="6171405"/>
            <a:ext cx="1958233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582981" y="294407"/>
            <a:ext cx="5176470" cy="7136998"/>
            <a:chOff x="582981" y="294407"/>
            <a:chExt cx="5176470" cy="7136998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217" y="579421"/>
              <a:ext cx="1958233" cy="1260000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984" y="579421"/>
              <a:ext cx="1958233" cy="1260000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>
            <a:xfrm>
              <a:off x="582983" y="1065827"/>
              <a:ext cx="1260000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/>
                <a:t>Control</a:t>
              </a: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842983" y="294407"/>
              <a:ext cx="1958233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 smtClean="0"/>
                <a:t>von Kossa</a:t>
              </a:r>
              <a:endParaRPr lang="en-GB" sz="1252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801217" y="294407"/>
              <a:ext cx="1958234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 smtClean="0"/>
                <a:t>HE</a:t>
              </a:r>
              <a:endParaRPr lang="en-GB" sz="1252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582983" y="2464131"/>
              <a:ext cx="1260000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 smtClean="0"/>
                <a:t>Early stage</a:t>
              </a:r>
              <a:endParaRPr lang="en-GB" sz="1252" dirty="0"/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982" y="1975551"/>
              <a:ext cx="1958233" cy="1260000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217" y="1975551"/>
              <a:ext cx="1958233" cy="126000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582981" y="5257478"/>
              <a:ext cx="1260000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 smtClean="0"/>
                <a:t>MK-7</a:t>
              </a:r>
              <a:endParaRPr lang="en-GB" sz="1252" dirty="0"/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01217" y="4769985"/>
              <a:ext cx="1958233" cy="1260000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42981" y="4769985"/>
              <a:ext cx="1958233" cy="1260000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582981" y="6516391"/>
              <a:ext cx="1260000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 smtClean="0"/>
                <a:t>Warfarin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42980" y="6171405"/>
              <a:ext cx="1958233" cy="1260000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01217" y="6171405"/>
              <a:ext cx="1958233" cy="126000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582981" y="3854971"/>
              <a:ext cx="1260000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 smtClean="0"/>
                <a:t>Advanced stage</a:t>
              </a:r>
              <a:endParaRPr lang="en-GB" sz="1252" dirty="0"/>
            </a:p>
          </p:txBody>
        </p: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981" y="3367478"/>
              <a:ext cx="1958233" cy="1260000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214" y="3367478"/>
              <a:ext cx="1958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14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73195" y="294407"/>
            <a:ext cx="6176320" cy="7138556"/>
            <a:chOff x="73195" y="294407"/>
            <a:chExt cx="6176320" cy="7138556"/>
          </a:xfrm>
        </p:grpSpPr>
        <p:sp>
          <p:nvSpPr>
            <p:cNvPr id="4" name="Textfeld 3"/>
            <p:cNvSpPr txBox="1"/>
            <p:nvPr/>
          </p:nvSpPr>
          <p:spPr>
            <a:xfrm rot="16200000">
              <a:off x="-414296" y="1066913"/>
              <a:ext cx="1260000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/>
                <a:t>Control</a:t>
              </a: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316447" y="294407"/>
              <a:ext cx="1958233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 smtClean="0"/>
                <a:t>von Kossa (x4)</a:t>
              </a:r>
              <a:endParaRPr lang="en-GB" sz="1252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58215" y="294407"/>
              <a:ext cx="1958234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 smtClean="0"/>
                <a:t>HE (x4)</a:t>
              </a:r>
              <a:endParaRPr lang="en-GB" sz="1252" dirty="0"/>
            </a:p>
          </p:txBody>
        </p:sp>
        <p:sp>
          <p:nvSpPr>
            <p:cNvPr id="7" name="Textfeld 6"/>
            <p:cNvSpPr txBox="1"/>
            <p:nvPr/>
          </p:nvSpPr>
          <p:spPr>
            <a:xfrm rot="16200000">
              <a:off x="-414296" y="2463044"/>
              <a:ext cx="1259999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 smtClean="0"/>
                <a:t>Early stage</a:t>
              </a:r>
              <a:endParaRPr lang="en-GB" sz="1252" dirty="0"/>
            </a:p>
          </p:txBody>
        </p:sp>
        <p:sp>
          <p:nvSpPr>
            <p:cNvPr id="10" name="Textfeld 9"/>
            <p:cNvSpPr txBox="1"/>
            <p:nvPr/>
          </p:nvSpPr>
          <p:spPr>
            <a:xfrm rot="16200000">
              <a:off x="-414298" y="5257478"/>
              <a:ext cx="1260000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 smtClean="0"/>
                <a:t>MK-7</a:t>
              </a:r>
              <a:endParaRPr lang="en-GB" sz="1252" dirty="0"/>
            </a:p>
          </p:txBody>
        </p:sp>
        <p:sp>
          <p:nvSpPr>
            <p:cNvPr id="14" name="Textfeld 13"/>
            <p:cNvSpPr txBox="1"/>
            <p:nvPr/>
          </p:nvSpPr>
          <p:spPr>
            <a:xfrm rot="16200000">
              <a:off x="-414298" y="6658897"/>
              <a:ext cx="1260000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 smtClean="0"/>
                <a:t>Warfarin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 rot="16200000">
              <a:off x="-411110" y="3858159"/>
              <a:ext cx="1253623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 smtClean="0"/>
                <a:t>Advanced stage</a:t>
              </a:r>
              <a:endParaRPr lang="en-GB" sz="1252" dirty="0"/>
            </a:p>
          </p:txBody>
        </p:sp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274668" y="579420"/>
              <a:ext cx="1974847" cy="1260000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274682" y="1980851"/>
              <a:ext cx="1958233" cy="1249400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74683" y="4775285"/>
              <a:ext cx="1958233" cy="1249400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274682" y="6176705"/>
              <a:ext cx="1958233" cy="1249400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274681" y="3379155"/>
              <a:ext cx="1958233" cy="1249400"/>
            </a:xfrm>
            <a:prstGeom prst="rect">
              <a:avLst/>
            </a:prstGeom>
          </p:spPr>
        </p:pic>
        <p:sp>
          <p:nvSpPr>
            <p:cNvPr id="28" name="Textfeld 27"/>
            <p:cNvSpPr txBox="1"/>
            <p:nvPr/>
          </p:nvSpPr>
          <p:spPr>
            <a:xfrm>
              <a:off x="4274665" y="296674"/>
              <a:ext cx="1974850" cy="28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52" dirty="0" smtClean="0"/>
                <a:t>von Kossa (x40)</a:t>
              </a:r>
              <a:endParaRPr lang="en-GB" sz="1252" dirty="0"/>
            </a:p>
          </p:txBody>
        </p:sp>
        <p:grpSp>
          <p:nvGrpSpPr>
            <p:cNvPr id="62" name="Gruppieren 61"/>
            <p:cNvGrpSpPr/>
            <p:nvPr/>
          </p:nvGrpSpPr>
          <p:grpSpPr>
            <a:xfrm>
              <a:off x="358215" y="579421"/>
              <a:ext cx="1958233" cy="1260000"/>
              <a:chOff x="358215" y="579421"/>
              <a:chExt cx="1958233" cy="1260000"/>
            </a:xfrm>
          </p:grpSpPr>
          <p:pic>
            <p:nvPicPr>
              <p:cNvPr id="2" name="Grafik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215" y="579421"/>
                <a:ext cx="1958233" cy="1260000"/>
              </a:xfrm>
              <a:prstGeom prst="rect">
                <a:avLst/>
              </a:prstGeom>
            </p:spPr>
          </p:pic>
          <p:grpSp>
            <p:nvGrpSpPr>
              <p:cNvPr id="33" name="Gruppieren 32"/>
              <p:cNvGrpSpPr/>
              <p:nvPr/>
            </p:nvGrpSpPr>
            <p:grpSpPr>
              <a:xfrm>
                <a:off x="1812439" y="1639365"/>
                <a:ext cx="504005" cy="200055"/>
                <a:chOff x="1781171" y="1639365"/>
                <a:chExt cx="504005" cy="200055"/>
              </a:xfrm>
            </p:grpSpPr>
            <p:sp>
              <p:nvSpPr>
                <p:cNvPr id="32" name="Textfeld 31"/>
                <p:cNvSpPr txBox="1"/>
                <p:nvPr/>
              </p:nvSpPr>
              <p:spPr>
                <a:xfrm>
                  <a:off x="1781171" y="1639365"/>
                  <a:ext cx="5040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1000 </a:t>
                  </a:r>
                  <a:r>
                    <a:rPr lang="el-GR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r>
                    <a:rPr lang="de-DE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GB" sz="700" dirty="0"/>
                </a:p>
              </p:txBody>
            </p:sp>
            <p:cxnSp>
              <p:nvCxnSpPr>
                <p:cNvPr id="16" name="Gerader Verbinder 15"/>
                <p:cNvCxnSpPr/>
                <p:nvPr/>
              </p:nvCxnSpPr>
              <p:spPr>
                <a:xfrm flipH="1">
                  <a:off x="1781176" y="1802607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3" name="Gruppieren 62"/>
            <p:cNvGrpSpPr/>
            <p:nvPr/>
          </p:nvGrpSpPr>
          <p:grpSpPr>
            <a:xfrm>
              <a:off x="358215" y="1975551"/>
              <a:ext cx="1958233" cy="1260000"/>
              <a:chOff x="358215" y="1975551"/>
              <a:chExt cx="1958233" cy="1260000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215" y="1975551"/>
                <a:ext cx="1958233" cy="1260000"/>
              </a:xfrm>
              <a:prstGeom prst="rect">
                <a:avLst/>
              </a:prstGeom>
            </p:spPr>
          </p:pic>
          <p:grpSp>
            <p:nvGrpSpPr>
              <p:cNvPr id="34" name="Gruppieren 33"/>
              <p:cNvGrpSpPr/>
              <p:nvPr/>
            </p:nvGrpSpPr>
            <p:grpSpPr>
              <a:xfrm>
                <a:off x="1812437" y="3035496"/>
                <a:ext cx="504005" cy="200055"/>
                <a:chOff x="1781171" y="1639365"/>
                <a:chExt cx="504005" cy="200055"/>
              </a:xfrm>
            </p:grpSpPr>
            <p:sp>
              <p:nvSpPr>
                <p:cNvPr id="35" name="Textfeld 34"/>
                <p:cNvSpPr txBox="1"/>
                <p:nvPr/>
              </p:nvSpPr>
              <p:spPr>
                <a:xfrm>
                  <a:off x="1781171" y="1639365"/>
                  <a:ext cx="5040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1000 </a:t>
                  </a:r>
                  <a:r>
                    <a:rPr lang="el-GR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r>
                    <a:rPr lang="de-DE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GB" sz="700" dirty="0"/>
                </a:p>
              </p:txBody>
            </p:sp>
            <p:cxnSp>
              <p:nvCxnSpPr>
                <p:cNvPr id="36" name="Gerader Verbinder 35"/>
                <p:cNvCxnSpPr/>
                <p:nvPr/>
              </p:nvCxnSpPr>
              <p:spPr>
                <a:xfrm flipH="1">
                  <a:off x="1781176" y="1802607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4" name="Gruppieren 63"/>
            <p:cNvGrpSpPr/>
            <p:nvPr/>
          </p:nvGrpSpPr>
          <p:grpSpPr>
            <a:xfrm>
              <a:off x="364744" y="3371680"/>
              <a:ext cx="1951701" cy="1255797"/>
              <a:chOff x="364744" y="3371680"/>
              <a:chExt cx="1951701" cy="1255797"/>
            </a:xfrm>
          </p:grpSpPr>
          <p:pic>
            <p:nvPicPr>
              <p:cNvPr id="22" name="Grafik 2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44" y="3371680"/>
                <a:ext cx="1951701" cy="1255797"/>
              </a:xfrm>
              <a:prstGeom prst="rect">
                <a:avLst/>
              </a:prstGeom>
            </p:spPr>
          </p:pic>
          <p:grpSp>
            <p:nvGrpSpPr>
              <p:cNvPr id="37" name="Gruppieren 36"/>
              <p:cNvGrpSpPr/>
              <p:nvPr/>
            </p:nvGrpSpPr>
            <p:grpSpPr>
              <a:xfrm>
                <a:off x="1812437" y="4427422"/>
                <a:ext cx="504005" cy="200055"/>
                <a:chOff x="1781171" y="1639365"/>
                <a:chExt cx="504005" cy="200055"/>
              </a:xfrm>
            </p:grpSpPr>
            <p:sp>
              <p:nvSpPr>
                <p:cNvPr id="38" name="Textfeld 37"/>
                <p:cNvSpPr txBox="1"/>
                <p:nvPr/>
              </p:nvSpPr>
              <p:spPr>
                <a:xfrm>
                  <a:off x="1781171" y="1639365"/>
                  <a:ext cx="5040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1000 </a:t>
                  </a:r>
                  <a:r>
                    <a:rPr lang="el-GR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r>
                    <a:rPr lang="de-DE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GB" sz="700" dirty="0"/>
                </a:p>
              </p:txBody>
            </p:sp>
            <p:cxnSp>
              <p:nvCxnSpPr>
                <p:cNvPr id="39" name="Gerader Verbinder 38"/>
                <p:cNvCxnSpPr/>
                <p:nvPr/>
              </p:nvCxnSpPr>
              <p:spPr>
                <a:xfrm flipH="1">
                  <a:off x="1781176" y="1802607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" name="Gruppieren 64"/>
            <p:cNvGrpSpPr/>
            <p:nvPr/>
          </p:nvGrpSpPr>
          <p:grpSpPr>
            <a:xfrm flipH="1">
              <a:off x="358215" y="4769985"/>
              <a:ext cx="1958233" cy="1260000"/>
              <a:chOff x="358215" y="4769985"/>
              <a:chExt cx="1958233" cy="1260000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8215" y="4769985"/>
                <a:ext cx="1958233" cy="1260000"/>
              </a:xfrm>
              <a:prstGeom prst="rect">
                <a:avLst/>
              </a:prstGeom>
            </p:spPr>
          </p:pic>
          <p:grpSp>
            <p:nvGrpSpPr>
              <p:cNvPr id="40" name="Gruppieren 39"/>
              <p:cNvGrpSpPr/>
              <p:nvPr/>
            </p:nvGrpSpPr>
            <p:grpSpPr>
              <a:xfrm>
                <a:off x="1812437" y="5829929"/>
                <a:ext cx="504005" cy="200055"/>
                <a:chOff x="1781171" y="1639365"/>
                <a:chExt cx="504005" cy="200055"/>
              </a:xfrm>
            </p:grpSpPr>
            <p:sp>
              <p:nvSpPr>
                <p:cNvPr id="41" name="Textfeld 40"/>
                <p:cNvSpPr txBox="1"/>
                <p:nvPr/>
              </p:nvSpPr>
              <p:spPr>
                <a:xfrm>
                  <a:off x="1781171" y="1639365"/>
                  <a:ext cx="5040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1000 </a:t>
                  </a:r>
                  <a:r>
                    <a:rPr lang="el-GR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r>
                    <a:rPr lang="de-DE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GB" sz="700" dirty="0"/>
                </a:p>
              </p:txBody>
            </p:sp>
            <p:cxnSp>
              <p:nvCxnSpPr>
                <p:cNvPr id="42" name="Gerader Verbinder 41"/>
                <p:cNvCxnSpPr/>
                <p:nvPr/>
              </p:nvCxnSpPr>
              <p:spPr>
                <a:xfrm flipH="1">
                  <a:off x="1781176" y="1802607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6" name="Gruppieren 65"/>
            <p:cNvGrpSpPr/>
            <p:nvPr/>
          </p:nvGrpSpPr>
          <p:grpSpPr>
            <a:xfrm flipH="1">
              <a:off x="358215" y="6171405"/>
              <a:ext cx="1958233" cy="1260000"/>
              <a:chOff x="358215" y="6171405"/>
              <a:chExt cx="1958233" cy="1260000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8215" y="6171405"/>
                <a:ext cx="1958233" cy="1260000"/>
              </a:xfrm>
              <a:prstGeom prst="rect">
                <a:avLst/>
              </a:prstGeom>
            </p:spPr>
          </p:pic>
          <p:grpSp>
            <p:nvGrpSpPr>
              <p:cNvPr id="43" name="Gruppieren 42"/>
              <p:cNvGrpSpPr/>
              <p:nvPr/>
            </p:nvGrpSpPr>
            <p:grpSpPr>
              <a:xfrm>
                <a:off x="1812435" y="7228234"/>
                <a:ext cx="504005" cy="200055"/>
                <a:chOff x="1781171" y="1639365"/>
                <a:chExt cx="504005" cy="200055"/>
              </a:xfrm>
            </p:grpSpPr>
            <p:sp>
              <p:nvSpPr>
                <p:cNvPr id="44" name="Textfeld 43"/>
                <p:cNvSpPr txBox="1"/>
                <p:nvPr/>
              </p:nvSpPr>
              <p:spPr>
                <a:xfrm>
                  <a:off x="1781171" y="1639365"/>
                  <a:ext cx="5040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1000 </a:t>
                  </a:r>
                  <a:r>
                    <a:rPr lang="el-GR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r>
                    <a:rPr lang="de-DE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GB" sz="700" dirty="0"/>
                </a:p>
              </p:txBody>
            </p:sp>
            <p:cxnSp>
              <p:nvCxnSpPr>
                <p:cNvPr id="45" name="Gerader Verbinder 44"/>
                <p:cNvCxnSpPr/>
                <p:nvPr/>
              </p:nvCxnSpPr>
              <p:spPr>
                <a:xfrm flipH="1">
                  <a:off x="1781176" y="1802607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" name="Gruppieren 69"/>
            <p:cNvGrpSpPr/>
            <p:nvPr/>
          </p:nvGrpSpPr>
          <p:grpSpPr>
            <a:xfrm>
              <a:off x="2316446" y="6171405"/>
              <a:ext cx="1958234" cy="1261558"/>
              <a:chOff x="2316446" y="6171405"/>
              <a:chExt cx="1958234" cy="1261558"/>
            </a:xfrm>
          </p:grpSpPr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16446" y="6171405"/>
                <a:ext cx="1958233" cy="1260000"/>
              </a:xfrm>
              <a:prstGeom prst="rect">
                <a:avLst/>
              </a:prstGeom>
            </p:spPr>
          </p:pic>
          <p:grpSp>
            <p:nvGrpSpPr>
              <p:cNvPr id="46" name="Gruppieren 45"/>
              <p:cNvGrpSpPr/>
              <p:nvPr/>
            </p:nvGrpSpPr>
            <p:grpSpPr>
              <a:xfrm>
                <a:off x="3770675" y="7232908"/>
                <a:ext cx="504005" cy="200055"/>
                <a:chOff x="1781171" y="1639365"/>
                <a:chExt cx="504005" cy="200055"/>
              </a:xfrm>
            </p:grpSpPr>
            <p:sp>
              <p:nvSpPr>
                <p:cNvPr id="47" name="Textfeld 46"/>
                <p:cNvSpPr txBox="1"/>
                <p:nvPr/>
              </p:nvSpPr>
              <p:spPr>
                <a:xfrm>
                  <a:off x="1781171" y="1639365"/>
                  <a:ext cx="5040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1000 </a:t>
                  </a:r>
                  <a:r>
                    <a:rPr lang="el-GR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r>
                    <a:rPr lang="de-DE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GB" sz="700" dirty="0"/>
                </a:p>
              </p:txBody>
            </p:sp>
            <p:cxnSp>
              <p:nvCxnSpPr>
                <p:cNvPr id="48" name="Gerader Verbinder 47"/>
                <p:cNvCxnSpPr/>
                <p:nvPr/>
              </p:nvCxnSpPr>
              <p:spPr>
                <a:xfrm flipH="1">
                  <a:off x="1781176" y="1802607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Gruppieren 68"/>
            <p:cNvGrpSpPr/>
            <p:nvPr/>
          </p:nvGrpSpPr>
          <p:grpSpPr>
            <a:xfrm>
              <a:off x="2316447" y="4769985"/>
              <a:ext cx="1958233" cy="1260000"/>
              <a:chOff x="2316447" y="4769985"/>
              <a:chExt cx="1958233" cy="1260000"/>
            </a:xfrm>
          </p:grpSpPr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16447" y="4769985"/>
                <a:ext cx="1958233" cy="1260000"/>
              </a:xfrm>
              <a:prstGeom prst="rect">
                <a:avLst/>
              </a:prstGeom>
            </p:spPr>
          </p:pic>
          <p:grpSp>
            <p:nvGrpSpPr>
              <p:cNvPr id="49" name="Gruppieren 48"/>
              <p:cNvGrpSpPr/>
              <p:nvPr/>
            </p:nvGrpSpPr>
            <p:grpSpPr>
              <a:xfrm>
                <a:off x="3770664" y="5829928"/>
                <a:ext cx="504005" cy="200055"/>
                <a:chOff x="1781171" y="1639365"/>
                <a:chExt cx="504005" cy="200055"/>
              </a:xfrm>
            </p:grpSpPr>
            <p:sp>
              <p:nvSpPr>
                <p:cNvPr id="50" name="Textfeld 49"/>
                <p:cNvSpPr txBox="1"/>
                <p:nvPr/>
              </p:nvSpPr>
              <p:spPr>
                <a:xfrm>
                  <a:off x="1781171" y="1639365"/>
                  <a:ext cx="5040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1000 </a:t>
                  </a:r>
                  <a:r>
                    <a:rPr lang="el-GR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r>
                    <a:rPr lang="de-DE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GB" sz="700" dirty="0"/>
                </a:p>
              </p:txBody>
            </p:sp>
            <p:cxnSp>
              <p:nvCxnSpPr>
                <p:cNvPr id="51" name="Gerader Verbinder 50"/>
                <p:cNvCxnSpPr/>
                <p:nvPr/>
              </p:nvCxnSpPr>
              <p:spPr>
                <a:xfrm flipH="1">
                  <a:off x="1781176" y="1802607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" name="Gruppieren 67"/>
            <p:cNvGrpSpPr/>
            <p:nvPr/>
          </p:nvGrpSpPr>
          <p:grpSpPr>
            <a:xfrm>
              <a:off x="2316445" y="3373855"/>
              <a:ext cx="1958233" cy="1260000"/>
              <a:chOff x="2316445" y="3373855"/>
              <a:chExt cx="1958233" cy="1260000"/>
            </a:xfrm>
          </p:grpSpPr>
          <p:pic>
            <p:nvPicPr>
              <p:cNvPr id="21" name="Grafik 2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6445" y="3373855"/>
                <a:ext cx="1958233" cy="1260000"/>
              </a:xfrm>
              <a:prstGeom prst="rect">
                <a:avLst/>
              </a:prstGeom>
            </p:spPr>
          </p:pic>
          <p:grpSp>
            <p:nvGrpSpPr>
              <p:cNvPr id="52" name="Gruppieren 51"/>
              <p:cNvGrpSpPr/>
              <p:nvPr/>
            </p:nvGrpSpPr>
            <p:grpSpPr>
              <a:xfrm>
                <a:off x="3770664" y="4425216"/>
                <a:ext cx="504005" cy="200055"/>
                <a:chOff x="1781171" y="1639365"/>
                <a:chExt cx="504005" cy="200055"/>
              </a:xfrm>
            </p:grpSpPr>
            <p:sp>
              <p:nvSpPr>
                <p:cNvPr id="53" name="Textfeld 52"/>
                <p:cNvSpPr txBox="1"/>
                <p:nvPr/>
              </p:nvSpPr>
              <p:spPr>
                <a:xfrm>
                  <a:off x="1781171" y="1639365"/>
                  <a:ext cx="5040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1000 </a:t>
                  </a:r>
                  <a:r>
                    <a:rPr lang="el-GR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r>
                    <a:rPr lang="de-DE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GB" sz="700" dirty="0"/>
                </a:p>
              </p:txBody>
            </p:sp>
            <p:cxnSp>
              <p:nvCxnSpPr>
                <p:cNvPr id="54" name="Gerader Verbinder 53"/>
                <p:cNvCxnSpPr/>
                <p:nvPr/>
              </p:nvCxnSpPr>
              <p:spPr>
                <a:xfrm flipH="1">
                  <a:off x="1781176" y="1802607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7" name="Gruppieren 66"/>
            <p:cNvGrpSpPr/>
            <p:nvPr/>
          </p:nvGrpSpPr>
          <p:grpSpPr>
            <a:xfrm>
              <a:off x="2316446" y="1975551"/>
              <a:ext cx="1958233" cy="1260590"/>
              <a:chOff x="2316446" y="1975551"/>
              <a:chExt cx="1958233" cy="1260590"/>
            </a:xfrm>
          </p:grpSpPr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6446" y="1975551"/>
                <a:ext cx="1958233" cy="1260000"/>
              </a:xfrm>
              <a:prstGeom prst="rect">
                <a:avLst/>
              </a:prstGeom>
            </p:spPr>
          </p:pic>
          <p:grpSp>
            <p:nvGrpSpPr>
              <p:cNvPr id="55" name="Gruppieren 54"/>
              <p:cNvGrpSpPr/>
              <p:nvPr/>
            </p:nvGrpSpPr>
            <p:grpSpPr>
              <a:xfrm>
                <a:off x="3770663" y="3036086"/>
                <a:ext cx="504005" cy="200055"/>
                <a:chOff x="1781171" y="1639365"/>
                <a:chExt cx="504005" cy="200055"/>
              </a:xfrm>
            </p:grpSpPr>
            <p:sp>
              <p:nvSpPr>
                <p:cNvPr id="56" name="Textfeld 55"/>
                <p:cNvSpPr txBox="1"/>
                <p:nvPr/>
              </p:nvSpPr>
              <p:spPr>
                <a:xfrm>
                  <a:off x="1781171" y="1639365"/>
                  <a:ext cx="5040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1000 </a:t>
                  </a:r>
                  <a:r>
                    <a:rPr lang="el-GR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r>
                    <a:rPr lang="de-DE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GB" sz="700" dirty="0"/>
                </a:p>
              </p:txBody>
            </p:sp>
            <p:cxnSp>
              <p:nvCxnSpPr>
                <p:cNvPr id="57" name="Gerader Verbinder 56"/>
                <p:cNvCxnSpPr/>
                <p:nvPr/>
              </p:nvCxnSpPr>
              <p:spPr>
                <a:xfrm flipH="1">
                  <a:off x="1781176" y="1802607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3" name="Gruppieren 112"/>
            <p:cNvGrpSpPr/>
            <p:nvPr/>
          </p:nvGrpSpPr>
          <p:grpSpPr>
            <a:xfrm>
              <a:off x="2316442" y="579420"/>
              <a:ext cx="1958233" cy="1260000"/>
              <a:chOff x="2316442" y="579420"/>
              <a:chExt cx="1958233" cy="1260000"/>
            </a:xfrm>
          </p:grpSpPr>
          <p:pic>
            <p:nvPicPr>
              <p:cNvPr id="3" name="Grafik 2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16442" y="579420"/>
                <a:ext cx="1958233" cy="1260000"/>
              </a:xfrm>
              <a:prstGeom prst="rect">
                <a:avLst/>
              </a:prstGeom>
            </p:spPr>
          </p:pic>
          <p:grpSp>
            <p:nvGrpSpPr>
              <p:cNvPr id="58" name="Gruppieren 57"/>
              <p:cNvGrpSpPr/>
              <p:nvPr/>
            </p:nvGrpSpPr>
            <p:grpSpPr>
              <a:xfrm flipH="1">
                <a:off x="2316462" y="1639364"/>
                <a:ext cx="504005" cy="200055"/>
                <a:chOff x="1781171" y="1639365"/>
                <a:chExt cx="504005" cy="200055"/>
              </a:xfrm>
            </p:grpSpPr>
            <p:sp>
              <p:nvSpPr>
                <p:cNvPr id="59" name="Textfeld 58"/>
                <p:cNvSpPr txBox="1"/>
                <p:nvPr/>
              </p:nvSpPr>
              <p:spPr>
                <a:xfrm>
                  <a:off x="1781171" y="1639365"/>
                  <a:ext cx="5040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1000 </a:t>
                  </a:r>
                  <a:r>
                    <a:rPr lang="el-GR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r>
                    <a:rPr lang="de-DE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GB" sz="700" dirty="0"/>
                </a:p>
              </p:txBody>
            </p:sp>
            <p:cxnSp>
              <p:nvCxnSpPr>
                <p:cNvPr id="60" name="Gerader Verbinder 59"/>
                <p:cNvCxnSpPr/>
                <p:nvPr/>
              </p:nvCxnSpPr>
              <p:spPr>
                <a:xfrm flipH="1">
                  <a:off x="1781176" y="1802607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" name="Gruppieren 70"/>
            <p:cNvGrpSpPr/>
            <p:nvPr/>
          </p:nvGrpSpPr>
          <p:grpSpPr>
            <a:xfrm flipH="1">
              <a:off x="358213" y="579420"/>
              <a:ext cx="1958233" cy="1260000"/>
              <a:chOff x="358215" y="579421"/>
              <a:chExt cx="1958233" cy="1260000"/>
            </a:xfrm>
          </p:grpSpPr>
          <p:pic>
            <p:nvPicPr>
              <p:cNvPr id="72" name="Grafik 7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215" y="579421"/>
                <a:ext cx="1958233" cy="1260000"/>
              </a:xfrm>
              <a:prstGeom prst="rect">
                <a:avLst/>
              </a:prstGeom>
            </p:spPr>
          </p:pic>
          <p:grpSp>
            <p:nvGrpSpPr>
              <p:cNvPr id="73" name="Gruppieren 72"/>
              <p:cNvGrpSpPr/>
              <p:nvPr/>
            </p:nvGrpSpPr>
            <p:grpSpPr>
              <a:xfrm>
                <a:off x="1812439" y="1639365"/>
                <a:ext cx="504005" cy="200055"/>
                <a:chOff x="1781171" y="1639365"/>
                <a:chExt cx="504005" cy="200055"/>
              </a:xfrm>
            </p:grpSpPr>
            <p:sp>
              <p:nvSpPr>
                <p:cNvPr id="74" name="Textfeld 73"/>
                <p:cNvSpPr txBox="1"/>
                <p:nvPr/>
              </p:nvSpPr>
              <p:spPr>
                <a:xfrm>
                  <a:off x="1781171" y="1639365"/>
                  <a:ext cx="5040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1000 </a:t>
                  </a:r>
                  <a:r>
                    <a:rPr lang="el-GR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r>
                    <a:rPr lang="de-DE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GB" sz="700" dirty="0"/>
                </a:p>
              </p:txBody>
            </p:sp>
            <p:cxnSp>
              <p:nvCxnSpPr>
                <p:cNvPr id="75" name="Gerader Verbinder 74"/>
                <p:cNvCxnSpPr/>
                <p:nvPr/>
              </p:nvCxnSpPr>
              <p:spPr>
                <a:xfrm flipH="1">
                  <a:off x="1781176" y="1802607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" name="Gruppieren 75"/>
            <p:cNvGrpSpPr/>
            <p:nvPr/>
          </p:nvGrpSpPr>
          <p:grpSpPr>
            <a:xfrm flipH="1">
              <a:off x="358213" y="1975550"/>
              <a:ext cx="1958233" cy="1260000"/>
              <a:chOff x="358215" y="1975551"/>
              <a:chExt cx="1958233" cy="1260000"/>
            </a:xfrm>
          </p:grpSpPr>
          <p:pic>
            <p:nvPicPr>
              <p:cNvPr id="77" name="Grafik 7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215" y="1975551"/>
                <a:ext cx="1958233" cy="1260000"/>
              </a:xfrm>
              <a:prstGeom prst="rect">
                <a:avLst/>
              </a:prstGeom>
            </p:spPr>
          </p:pic>
          <p:grpSp>
            <p:nvGrpSpPr>
              <p:cNvPr id="78" name="Gruppieren 77"/>
              <p:cNvGrpSpPr/>
              <p:nvPr/>
            </p:nvGrpSpPr>
            <p:grpSpPr>
              <a:xfrm>
                <a:off x="1812437" y="3035496"/>
                <a:ext cx="504005" cy="200055"/>
                <a:chOff x="1781171" y="1639365"/>
                <a:chExt cx="504005" cy="200055"/>
              </a:xfrm>
            </p:grpSpPr>
            <p:sp>
              <p:nvSpPr>
                <p:cNvPr id="79" name="Textfeld 78"/>
                <p:cNvSpPr txBox="1"/>
                <p:nvPr/>
              </p:nvSpPr>
              <p:spPr>
                <a:xfrm>
                  <a:off x="1781171" y="1639365"/>
                  <a:ext cx="5040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1000 </a:t>
                  </a:r>
                  <a:r>
                    <a:rPr lang="el-GR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r>
                    <a:rPr lang="de-DE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GB" sz="700" dirty="0"/>
                </a:p>
              </p:txBody>
            </p:sp>
            <p:cxnSp>
              <p:nvCxnSpPr>
                <p:cNvPr id="80" name="Gerader Verbinder 79"/>
                <p:cNvCxnSpPr/>
                <p:nvPr/>
              </p:nvCxnSpPr>
              <p:spPr>
                <a:xfrm flipH="1">
                  <a:off x="1781176" y="1802607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1" name="Gruppieren 80"/>
            <p:cNvGrpSpPr/>
            <p:nvPr/>
          </p:nvGrpSpPr>
          <p:grpSpPr>
            <a:xfrm flipH="1">
              <a:off x="364742" y="3371679"/>
              <a:ext cx="1951701" cy="1255797"/>
              <a:chOff x="364744" y="3371680"/>
              <a:chExt cx="1951701" cy="1255797"/>
            </a:xfrm>
          </p:grpSpPr>
          <p:pic>
            <p:nvPicPr>
              <p:cNvPr id="82" name="Grafik 8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44" y="3371680"/>
                <a:ext cx="1951701" cy="1255796"/>
              </a:xfrm>
              <a:prstGeom prst="rect">
                <a:avLst/>
              </a:prstGeom>
            </p:spPr>
          </p:pic>
          <p:grpSp>
            <p:nvGrpSpPr>
              <p:cNvPr id="83" name="Gruppieren 82"/>
              <p:cNvGrpSpPr/>
              <p:nvPr/>
            </p:nvGrpSpPr>
            <p:grpSpPr>
              <a:xfrm>
                <a:off x="1812437" y="4427422"/>
                <a:ext cx="504005" cy="200055"/>
                <a:chOff x="1781171" y="1639365"/>
                <a:chExt cx="504005" cy="200055"/>
              </a:xfrm>
            </p:grpSpPr>
            <p:sp>
              <p:nvSpPr>
                <p:cNvPr id="84" name="Textfeld 83"/>
                <p:cNvSpPr txBox="1"/>
                <p:nvPr/>
              </p:nvSpPr>
              <p:spPr>
                <a:xfrm>
                  <a:off x="1781171" y="1639365"/>
                  <a:ext cx="5040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1000 </a:t>
                  </a:r>
                  <a:r>
                    <a:rPr lang="el-GR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r>
                    <a:rPr lang="de-DE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GB" sz="700" dirty="0"/>
                </a:p>
              </p:txBody>
            </p:sp>
            <p:cxnSp>
              <p:nvCxnSpPr>
                <p:cNvPr id="85" name="Gerader Verbinder 84"/>
                <p:cNvCxnSpPr/>
                <p:nvPr/>
              </p:nvCxnSpPr>
              <p:spPr>
                <a:xfrm flipH="1">
                  <a:off x="1781176" y="1802607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" name="Gruppieren 85"/>
            <p:cNvGrpSpPr/>
            <p:nvPr/>
          </p:nvGrpSpPr>
          <p:grpSpPr>
            <a:xfrm flipH="1">
              <a:off x="2316444" y="6171404"/>
              <a:ext cx="1958234" cy="1261558"/>
              <a:chOff x="2316446" y="6171405"/>
              <a:chExt cx="1958234" cy="1261558"/>
            </a:xfrm>
          </p:grpSpPr>
          <p:pic>
            <p:nvPicPr>
              <p:cNvPr id="87" name="Grafik 8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16446" y="6171405"/>
                <a:ext cx="1958233" cy="1260000"/>
              </a:xfrm>
              <a:prstGeom prst="rect">
                <a:avLst/>
              </a:prstGeom>
            </p:spPr>
          </p:pic>
          <p:grpSp>
            <p:nvGrpSpPr>
              <p:cNvPr id="88" name="Gruppieren 87"/>
              <p:cNvGrpSpPr/>
              <p:nvPr/>
            </p:nvGrpSpPr>
            <p:grpSpPr>
              <a:xfrm>
                <a:off x="3770675" y="7232908"/>
                <a:ext cx="504005" cy="200055"/>
                <a:chOff x="1781171" y="1639365"/>
                <a:chExt cx="504005" cy="200055"/>
              </a:xfrm>
            </p:grpSpPr>
            <p:sp>
              <p:nvSpPr>
                <p:cNvPr id="89" name="Textfeld 88"/>
                <p:cNvSpPr txBox="1"/>
                <p:nvPr/>
              </p:nvSpPr>
              <p:spPr>
                <a:xfrm>
                  <a:off x="1781171" y="1639365"/>
                  <a:ext cx="5040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1000 </a:t>
                  </a:r>
                  <a:r>
                    <a:rPr lang="el-GR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r>
                    <a:rPr lang="de-DE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GB" sz="700" dirty="0"/>
                </a:p>
              </p:txBody>
            </p:sp>
            <p:cxnSp>
              <p:nvCxnSpPr>
                <p:cNvPr id="90" name="Gerader Verbinder 89"/>
                <p:cNvCxnSpPr/>
                <p:nvPr/>
              </p:nvCxnSpPr>
              <p:spPr>
                <a:xfrm flipH="1">
                  <a:off x="1781176" y="1802607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1" name="Gruppieren 90"/>
            <p:cNvGrpSpPr/>
            <p:nvPr/>
          </p:nvGrpSpPr>
          <p:grpSpPr>
            <a:xfrm flipH="1">
              <a:off x="2316445" y="4769984"/>
              <a:ext cx="1958233" cy="1260000"/>
              <a:chOff x="2316447" y="4769985"/>
              <a:chExt cx="1958233" cy="1260000"/>
            </a:xfrm>
          </p:grpSpPr>
          <p:pic>
            <p:nvPicPr>
              <p:cNvPr id="92" name="Grafik 9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16447" y="4769985"/>
                <a:ext cx="1958233" cy="1260000"/>
              </a:xfrm>
              <a:prstGeom prst="rect">
                <a:avLst/>
              </a:prstGeom>
            </p:spPr>
          </p:pic>
          <p:grpSp>
            <p:nvGrpSpPr>
              <p:cNvPr id="93" name="Gruppieren 92"/>
              <p:cNvGrpSpPr/>
              <p:nvPr/>
            </p:nvGrpSpPr>
            <p:grpSpPr>
              <a:xfrm>
                <a:off x="3770664" y="5829928"/>
                <a:ext cx="504005" cy="200055"/>
                <a:chOff x="1781171" y="1639365"/>
                <a:chExt cx="504005" cy="200055"/>
              </a:xfrm>
            </p:grpSpPr>
            <p:sp>
              <p:nvSpPr>
                <p:cNvPr id="94" name="Textfeld 93"/>
                <p:cNvSpPr txBox="1"/>
                <p:nvPr/>
              </p:nvSpPr>
              <p:spPr>
                <a:xfrm>
                  <a:off x="1781171" y="1639365"/>
                  <a:ext cx="5040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1000 </a:t>
                  </a:r>
                  <a:r>
                    <a:rPr lang="el-GR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r>
                    <a:rPr lang="de-DE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GB" sz="700" dirty="0"/>
                </a:p>
              </p:txBody>
            </p:sp>
            <p:cxnSp>
              <p:nvCxnSpPr>
                <p:cNvPr id="95" name="Gerader Verbinder 94"/>
                <p:cNvCxnSpPr/>
                <p:nvPr/>
              </p:nvCxnSpPr>
              <p:spPr>
                <a:xfrm flipH="1">
                  <a:off x="1781176" y="1802607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6" name="Gruppieren 95"/>
            <p:cNvGrpSpPr/>
            <p:nvPr/>
          </p:nvGrpSpPr>
          <p:grpSpPr>
            <a:xfrm flipH="1">
              <a:off x="2316443" y="3373854"/>
              <a:ext cx="1958233" cy="1259999"/>
              <a:chOff x="2316445" y="3373855"/>
              <a:chExt cx="1958233" cy="1259999"/>
            </a:xfrm>
          </p:grpSpPr>
          <p:pic>
            <p:nvPicPr>
              <p:cNvPr id="97" name="Grafik 96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6445" y="3373855"/>
                <a:ext cx="1958233" cy="1259999"/>
              </a:xfrm>
              <a:prstGeom prst="rect">
                <a:avLst/>
              </a:prstGeom>
            </p:spPr>
          </p:pic>
          <p:grpSp>
            <p:nvGrpSpPr>
              <p:cNvPr id="98" name="Gruppieren 97"/>
              <p:cNvGrpSpPr/>
              <p:nvPr/>
            </p:nvGrpSpPr>
            <p:grpSpPr>
              <a:xfrm>
                <a:off x="3770664" y="4425216"/>
                <a:ext cx="504005" cy="200055"/>
                <a:chOff x="1781171" y="1639365"/>
                <a:chExt cx="504005" cy="200055"/>
              </a:xfrm>
            </p:grpSpPr>
            <p:sp>
              <p:nvSpPr>
                <p:cNvPr id="99" name="Textfeld 98"/>
                <p:cNvSpPr txBox="1"/>
                <p:nvPr/>
              </p:nvSpPr>
              <p:spPr>
                <a:xfrm>
                  <a:off x="1781171" y="1639365"/>
                  <a:ext cx="5040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1000 </a:t>
                  </a:r>
                  <a:r>
                    <a:rPr lang="el-GR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r>
                    <a:rPr lang="de-DE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GB" sz="700" dirty="0"/>
                </a:p>
              </p:txBody>
            </p:sp>
            <p:cxnSp>
              <p:nvCxnSpPr>
                <p:cNvPr id="100" name="Gerader Verbinder 99"/>
                <p:cNvCxnSpPr/>
                <p:nvPr/>
              </p:nvCxnSpPr>
              <p:spPr>
                <a:xfrm flipH="1">
                  <a:off x="1781176" y="1802607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1" name="Gruppieren 100"/>
            <p:cNvGrpSpPr/>
            <p:nvPr/>
          </p:nvGrpSpPr>
          <p:grpSpPr>
            <a:xfrm flipH="1">
              <a:off x="2316444" y="1980850"/>
              <a:ext cx="1958233" cy="1255290"/>
              <a:chOff x="2316446" y="1980851"/>
              <a:chExt cx="1958233" cy="1255290"/>
            </a:xfrm>
          </p:grpSpPr>
          <p:pic>
            <p:nvPicPr>
              <p:cNvPr id="102" name="Grafik 10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6446" y="1980851"/>
                <a:ext cx="1958233" cy="1249400"/>
              </a:xfrm>
              <a:prstGeom prst="rect">
                <a:avLst/>
              </a:prstGeom>
            </p:spPr>
          </p:pic>
          <p:grpSp>
            <p:nvGrpSpPr>
              <p:cNvPr id="103" name="Gruppieren 102"/>
              <p:cNvGrpSpPr/>
              <p:nvPr/>
            </p:nvGrpSpPr>
            <p:grpSpPr>
              <a:xfrm>
                <a:off x="3770663" y="3036086"/>
                <a:ext cx="504005" cy="200055"/>
                <a:chOff x="1781171" y="1639365"/>
                <a:chExt cx="504005" cy="200055"/>
              </a:xfrm>
            </p:grpSpPr>
            <p:sp>
              <p:nvSpPr>
                <p:cNvPr id="104" name="Textfeld 103"/>
                <p:cNvSpPr txBox="1"/>
                <p:nvPr/>
              </p:nvSpPr>
              <p:spPr>
                <a:xfrm>
                  <a:off x="1781171" y="1639365"/>
                  <a:ext cx="50400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1000 </a:t>
                  </a:r>
                  <a:r>
                    <a:rPr lang="el-GR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μ</a:t>
                  </a:r>
                  <a:r>
                    <a:rPr lang="de-DE" sz="7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GB" sz="700" dirty="0"/>
                </a:p>
              </p:txBody>
            </p:sp>
            <p:cxnSp>
              <p:nvCxnSpPr>
                <p:cNvPr id="105" name="Gerader Verbinder 104"/>
                <p:cNvCxnSpPr/>
                <p:nvPr/>
              </p:nvCxnSpPr>
              <p:spPr>
                <a:xfrm flipH="1">
                  <a:off x="1781176" y="1802607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2" name="Gruppieren 111"/>
            <p:cNvGrpSpPr/>
            <p:nvPr/>
          </p:nvGrpSpPr>
          <p:grpSpPr>
            <a:xfrm>
              <a:off x="4274691" y="1601198"/>
              <a:ext cx="504005" cy="200055"/>
              <a:chOff x="4572000" y="1439309"/>
              <a:chExt cx="504005" cy="200055"/>
            </a:xfrm>
          </p:grpSpPr>
          <p:sp>
            <p:nvSpPr>
              <p:cNvPr id="107" name="Textfeld 106"/>
              <p:cNvSpPr txBox="1"/>
              <p:nvPr/>
            </p:nvSpPr>
            <p:spPr>
              <a:xfrm flipH="1">
                <a:off x="4572000" y="1439309"/>
                <a:ext cx="50400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00" dirty="0" smtClean="0"/>
                  <a:t>100 </a:t>
                </a:r>
                <a:r>
                  <a:rPr lang="el-GR" sz="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de-DE" sz="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endParaRPr lang="en-GB" sz="700" dirty="0"/>
              </a:p>
            </p:txBody>
          </p:sp>
          <p:cxnSp>
            <p:nvCxnSpPr>
              <p:cNvPr id="108" name="Gerader Verbinder 107"/>
              <p:cNvCxnSpPr/>
              <p:nvPr/>
            </p:nvCxnSpPr>
            <p:spPr>
              <a:xfrm>
                <a:off x="4572005" y="1634571"/>
                <a:ext cx="5040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4" name="Rechteck 113"/>
            <p:cNvSpPr/>
            <p:nvPr/>
          </p:nvSpPr>
          <p:spPr>
            <a:xfrm>
              <a:off x="3229299" y="1443814"/>
              <a:ext cx="197485" cy="1254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5" name="Gruppieren 114"/>
            <p:cNvGrpSpPr/>
            <p:nvPr/>
          </p:nvGrpSpPr>
          <p:grpSpPr>
            <a:xfrm>
              <a:off x="4274691" y="3041880"/>
              <a:ext cx="504005" cy="200055"/>
              <a:chOff x="4572000" y="1439309"/>
              <a:chExt cx="504005" cy="200055"/>
            </a:xfrm>
          </p:grpSpPr>
          <p:sp>
            <p:nvSpPr>
              <p:cNvPr id="116" name="Textfeld 115"/>
              <p:cNvSpPr txBox="1"/>
              <p:nvPr/>
            </p:nvSpPr>
            <p:spPr>
              <a:xfrm flipH="1">
                <a:off x="4572000" y="1439309"/>
                <a:ext cx="50400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00" dirty="0" smtClean="0"/>
                  <a:t>100 </a:t>
                </a:r>
                <a:r>
                  <a:rPr lang="el-GR" sz="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de-DE" sz="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endParaRPr lang="en-GB" sz="700" dirty="0"/>
              </a:p>
            </p:txBody>
          </p:sp>
          <p:cxnSp>
            <p:nvCxnSpPr>
              <p:cNvPr id="117" name="Gerader Verbinder 116"/>
              <p:cNvCxnSpPr/>
              <p:nvPr/>
            </p:nvCxnSpPr>
            <p:spPr>
              <a:xfrm>
                <a:off x="4572005" y="1634571"/>
                <a:ext cx="5040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uppieren 117"/>
            <p:cNvGrpSpPr/>
            <p:nvPr/>
          </p:nvGrpSpPr>
          <p:grpSpPr>
            <a:xfrm>
              <a:off x="4274691" y="4390608"/>
              <a:ext cx="504005" cy="200055"/>
              <a:chOff x="4572000" y="1439309"/>
              <a:chExt cx="504005" cy="200055"/>
            </a:xfrm>
          </p:grpSpPr>
          <p:sp>
            <p:nvSpPr>
              <p:cNvPr id="119" name="Textfeld 118"/>
              <p:cNvSpPr txBox="1"/>
              <p:nvPr/>
            </p:nvSpPr>
            <p:spPr>
              <a:xfrm flipH="1">
                <a:off x="4572000" y="1439309"/>
                <a:ext cx="50400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00" dirty="0" smtClean="0"/>
                  <a:t>100 </a:t>
                </a:r>
                <a:r>
                  <a:rPr lang="el-GR" sz="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de-DE" sz="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endParaRPr lang="en-GB" sz="700" dirty="0"/>
              </a:p>
            </p:txBody>
          </p:sp>
          <p:cxnSp>
            <p:nvCxnSpPr>
              <p:cNvPr id="120" name="Gerader Verbinder 119"/>
              <p:cNvCxnSpPr/>
              <p:nvPr/>
            </p:nvCxnSpPr>
            <p:spPr>
              <a:xfrm>
                <a:off x="4572005" y="1634571"/>
                <a:ext cx="5040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uppieren 120"/>
            <p:cNvGrpSpPr/>
            <p:nvPr/>
          </p:nvGrpSpPr>
          <p:grpSpPr>
            <a:xfrm>
              <a:off x="4274691" y="5793116"/>
              <a:ext cx="504005" cy="200055"/>
              <a:chOff x="4572000" y="1439309"/>
              <a:chExt cx="504005" cy="200055"/>
            </a:xfrm>
          </p:grpSpPr>
          <p:sp>
            <p:nvSpPr>
              <p:cNvPr id="122" name="Textfeld 121"/>
              <p:cNvSpPr txBox="1"/>
              <p:nvPr/>
            </p:nvSpPr>
            <p:spPr>
              <a:xfrm flipH="1">
                <a:off x="4572000" y="1439309"/>
                <a:ext cx="50400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00" dirty="0" smtClean="0"/>
                  <a:t>100 </a:t>
                </a:r>
                <a:r>
                  <a:rPr lang="el-GR" sz="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de-DE" sz="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endParaRPr lang="en-GB" sz="700" dirty="0"/>
              </a:p>
            </p:txBody>
          </p:sp>
          <p:cxnSp>
            <p:nvCxnSpPr>
              <p:cNvPr id="123" name="Gerader Verbinder 122"/>
              <p:cNvCxnSpPr/>
              <p:nvPr/>
            </p:nvCxnSpPr>
            <p:spPr>
              <a:xfrm>
                <a:off x="4572005" y="1634571"/>
                <a:ext cx="5040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uppieren 123"/>
            <p:cNvGrpSpPr/>
            <p:nvPr/>
          </p:nvGrpSpPr>
          <p:grpSpPr>
            <a:xfrm>
              <a:off x="4274691" y="7191521"/>
              <a:ext cx="504005" cy="200055"/>
              <a:chOff x="4572000" y="1439309"/>
              <a:chExt cx="504005" cy="200055"/>
            </a:xfrm>
          </p:grpSpPr>
          <p:sp>
            <p:nvSpPr>
              <p:cNvPr id="125" name="Textfeld 124"/>
              <p:cNvSpPr txBox="1"/>
              <p:nvPr/>
            </p:nvSpPr>
            <p:spPr>
              <a:xfrm flipH="1">
                <a:off x="4572000" y="1439309"/>
                <a:ext cx="50400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00" dirty="0" smtClean="0"/>
                  <a:t>100 </a:t>
                </a:r>
                <a:r>
                  <a:rPr lang="el-GR" sz="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de-DE" sz="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endParaRPr lang="en-GB" sz="700" dirty="0"/>
              </a:p>
            </p:txBody>
          </p:sp>
          <p:cxnSp>
            <p:nvCxnSpPr>
              <p:cNvPr id="126" name="Gerader Verbinder 125"/>
              <p:cNvCxnSpPr/>
              <p:nvPr/>
            </p:nvCxnSpPr>
            <p:spPr>
              <a:xfrm>
                <a:off x="4572005" y="1634571"/>
                <a:ext cx="5040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7" name="Rechteck 126"/>
            <p:cNvSpPr/>
            <p:nvPr/>
          </p:nvSpPr>
          <p:spPr>
            <a:xfrm>
              <a:off x="3331692" y="3904966"/>
              <a:ext cx="197485" cy="1254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2929421" y="2564748"/>
              <a:ext cx="197485" cy="1254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0" name="Gerade Verbindung mit Pfeil 129"/>
            <p:cNvCxnSpPr/>
            <p:nvPr/>
          </p:nvCxnSpPr>
          <p:spPr>
            <a:xfrm>
              <a:off x="4681538" y="2606875"/>
              <a:ext cx="103922" cy="11727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Gerade Verbindung mit Pfeil 132"/>
            <p:cNvCxnSpPr/>
            <p:nvPr/>
          </p:nvCxnSpPr>
          <p:spPr>
            <a:xfrm>
              <a:off x="5076825" y="2469113"/>
              <a:ext cx="103922" cy="11727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Gerade Verbindung mit Pfeil 133"/>
            <p:cNvCxnSpPr/>
            <p:nvPr/>
          </p:nvCxnSpPr>
          <p:spPr>
            <a:xfrm>
              <a:off x="5759450" y="2176232"/>
              <a:ext cx="103922" cy="11727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Gerade Verbindung mit Pfeil 136"/>
            <p:cNvCxnSpPr/>
            <p:nvPr/>
          </p:nvCxnSpPr>
          <p:spPr>
            <a:xfrm flipH="1" flipV="1">
              <a:off x="3243599" y="2135092"/>
              <a:ext cx="103922" cy="11727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0" name="Gerade Verbindung mit Pfeil 139"/>
            <p:cNvCxnSpPr/>
            <p:nvPr/>
          </p:nvCxnSpPr>
          <p:spPr>
            <a:xfrm flipH="1" flipV="1">
              <a:off x="2922130" y="4011517"/>
              <a:ext cx="103922" cy="11727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1" name="Gerade Verbindung mit Pfeil 140"/>
            <p:cNvCxnSpPr/>
            <p:nvPr/>
          </p:nvCxnSpPr>
          <p:spPr>
            <a:xfrm flipH="1" flipV="1">
              <a:off x="3156345" y="6431721"/>
              <a:ext cx="103922" cy="11727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2" name="Gerade Verbindung mit Pfeil 141"/>
            <p:cNvCxnSpPr/>
            <p:nvPr/>
          </p:nvCxnSpPr>
          <p:spPr>
            <a:xfrm flipH="1" flipV="1">
              <a:off x="3374823" y="6801404"/>
              <a:ext cx="103922" cy="11727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3" name="Gerade Verbindung mit Pfeil 142"/>
            <p:cNvCxnSpPr/>
            <p:nvPr/>
          </p:nvCxnSpPr>
          <p:spPr>
            <a:xfrm flipH="1" flipV="1">
              <a:off x="2887264" y="7138952"/>
              <a:ext cx="103922" cy="11727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4" name="Gerade Verbindung mit Pfeil 143"/>
            <p:cNvCxnSpPr/>
            <p:nvPr/>
          </p:nvCxnSpPr>
          <p:spPr>
            <a:xfrm flipH="1">
              <a:off x="4754836" y="6634876"/>
              <a:ext cx="103922" cy="11727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Gerade Verbindung mit Pfeil 145"/>
            <p:cNvCxnSpPr/>
            <p:nvPr/>
          </p:nvCxnSpPr>
          <p:spPr>
            <a:xfrm flipH="1">
              <a:off x="5281092" y="6875382"/>
              <a:ext cx="103922" cy="11727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Gerade Verbindung mit Pfeil 146"/>
            <p:cNvCxnSpPr/>
            <p:nvPr/>
          </p:nvCxnSpPr>
          <p:spPr>
            <a:xfrm flipH="1">
              <a:off x="5647804" y="7077185"/>
              <a:ext cx="103922" cy="11727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Rechteck 147"/>
            <p:cNvSpPr/>
            <p:nvPr/>
          </p:nvSpPr>
          <p:spPr>
            <a:xfrm>
              <a:off x="3229642" y="5042080"/>
              <a:ext cx="197485" cy="1254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2846783" y="6782050"/>
              <a:ext cx="197485" cy="1254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5" name="Gerade Verbindung mit Pfeil 134"/>
            <p:cNvCxnSpPr/>
            <p:nvPr/>
          </p:nvCxnSpPr>
          <p:spPr>
            <a:xfrm>
              <a:off x="4929188" y="3514131"/>
              <a:ext cx="103922" cy="11727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Gerade Verbindung mit Pfeil 137"/>
            <p:cNvCxnSpPr/>
            <p:nvPr/>
          </p:nvCxnSpPr>
          <p:spPr>
            <a:xfrm>
              <a:off x="5612607" y="4276131"/>
              <a:ext cx="103922" cy="11727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66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973A9E586E5443AB995346833DC63C" ma:contentTypeVersion="13" ma:contentTypeDescription="Ein neues Dokument erstellen." ma:contentTypeScope="" ma:versionID="eae83ed10d66a71ce1c77b094cad2814">
  <xsd:schema xmlns:xsd="http://www.w3.org/2001/XMLSchema" xmlns:xs="http://www.w3.org/2001/XMLSchema" xmlns:p="http://schemas.microsoft.com/office/2006/metadata/properties" xmlns:ns3="94b53d93-a61d-4280-a44d-f0146c191c95" xmlns:ns4="e496d54a-3169-47e3-86e5-6eb6c104a151" targetNamespace="http://schemas.microsoft.com/office/2006/metadata/properties" ma:root="true" ma:fieldsID="027ac4d31f785c27571c82486c58d672" ns3:_="" ns4:_="">
    <xsd:import namespace="94b53d93-a61d-4280-a44d-f0146c191c95"/>
    <xsd:import namespace="e496d54a-3169-47e3-86e5-6eb6c104a1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53d93-a61d-4280-a44d-f0146c191c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6d54a-3169-47e3-86e5-6eb6c104a15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91BEF-E935-44B4-AD83-53CF4361137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94b53d93-a61d-4280-a44d-f0146c191c9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e496d54a-3169-47e3-86e5-6eb6c104a15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9057D8-DC54-4990-B921-5F8597E1A4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A828CD-FF86-4B5B-92E9-44A5BA851F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53d93-a61d-4280-a44d-f0146c191c95"/>
    <ds:schemaRef ds:uri="e496d54a-3169-47e3-86e5-6eb6c104a1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</Words>
  <Application>Microsoft Office PowerPoint</Application>
  <PresentationFormat>Benutzerdefiniert</PresentationFormat>
  <Paragraphs>44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>Universitätsklinikum Aachen AöR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Florea, Alexandru</dc:creator>
  <cp:lastModifiedBy>Florea, Alexandru</cp:lastModifiedBy>
  <cp:revision>45</cp:revision>
  <dcterms:created xsi:type="dcterms:W3CDTF">2020-09-01T08:28:18Z</dcterms:created>
  <dcterms:modified xsi:type="dcterms:W3CDTF">2021-01-07T14:25:39Z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0x010100EB973A9E586E5443AB995346833DC63C</vt:lpwstr>
  </property>
</Properties>
</file>