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3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1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4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5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1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9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1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0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8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8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6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7E9CF-E421-406C-91BA-4920619B46C5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CFD56-A09B-45DA-9DB0-D1CAC73CBDA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5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Publication images: Co-cultures with A. </a:t>
            </a:r>
            <a:r>
              <a:rPr lang="en-US" dirty="0" err="1" smtClean="0"/>
              <a:t>sp</a:t>
            </a:r>
            <a:r>
              <a:rPr lang="en-US" dirty="0" smtClean="0"/>
              <a:t> for Elena Seibel and Christine </a:t>
            </a:r>
            <a:r>
              <a:rPr lang="en-US" dirty="0" err="1" smtClean="0"/>
              <a:t>Beemelmanns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Komor</a:t>
            </a:r>
            <a:r>
              <a:rPr lang="en-US" dirty="0" smtClean="0"/>
              <a:t> (BMC)</a:t>
            </a:r>
          </a:p>
          <a:p>
            <a:r>
              <a:rPr lang="en-US" dirty="0" smtClean="0"/>
              <a:t>February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7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"/>
            <a:ext cx="43529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102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46" y="3733800"/>
            <a:ext cx="207264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215739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83" y="3826933"/>
            <a:ext cx="2184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1" y="728245"/>
            <a:ext cx="201168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45" y="762000"/>
            <a:ext cx="201491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B. </a:t>
            </a:r>
            <a:r>
              <a:rPr lang="en-US" sz="2000" dirty="0" err="1" smtClean="0"/>
              <a:t>licheniformis</a:t>
            </a:r>
            <a:r>
              <a:rPr lang="en-US" sz="2000" dirty="0" smtClean="0"/>
              <a:t> + A. </a:t>
            </a:r>
            <a:r>
              <a:rPr lang="en-US" sz="2000" dirty="0" err="1" smtClean="0"/>
              <a:t>sp</a:t>
            </a:r>
            <a:r>
              <a:rPr lang="en-US" sz="2000" dirty="0" smtClean="0"/>
              <a:t> D3 – TIC normalization, med </a:t>
            </a:r>
            <a:r>
              <a:rPr lang="en-US" sz="2000" dirty="0" err="1" smtClean="0"/>
              <a:t>denoising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7" y="762000"/>
            <a:ext cx="233151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99241" y="1792069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731.5 ± 0.5 Da (730 M+H)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81343" y="1792069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759.6 ± 0.5 Da (758 M+H)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72980" y="4780802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787.3 ± 0.5 Da (786 M+H)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57343" y="4724400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801.4 ± 0.5 Da (800 M+H)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46290" y="4715933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773.4 ± 0.5 Da (772 M+H)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883" y="773502"/>
            <a:ext cx="226482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685883" y="1752600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745.4 </a:t>
            </a:r>
            <a:r>
              <a:rPr lang="en-US" sz="1400" dirty="0" smtClean="0">
                <a:solidFill>
                  <a:schemeClr val="bg1"/>
                </a:solidFill>
              </a:rPr>
              <a:t>± 0.5 Da </a:t>
            </a:r>
            <a:r>
              <a:rPr lang="en-US" sz="1400" dirty="0" smtClean="0">
                <a:solidFill>
                  <a:schemeClr val="bg1"/>
                </a:solidFill>
              </a:rPr>
              <a:t>(744 </a:t>
            </a:r>
            <a:r>
              <a:rPr lang="en-US" sz="1400" dirty="0" smtClean="0">
                <a:solidFill>
                  <a:schemeClr val="bg1"/>
                </a:solidFill>
              </a:rPr>
              <a:t>M+H)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1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33798"/>
            <a:ext cx="214350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81" y="3733798"/>
            <a:ext cx="21208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02" y="3733798"/>
            <a:ext cx="219374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3" y="3742678"/>
            <a:ext cx="19939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38" y="743634"/>
            <a:ext cx="21010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41" y="756397"/>
            <a:ext cx="188646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K. </a:t>
            </a:r>
            <a:r>
              <a:rPr lang="en-US" sz="2000" dirty="0" err="1" smtClean="0"/>
              <a:t>rizophila</a:t>
            </a:r>
            <a:r>
              <a:rPr lang="en-US" sz="2000" dirty="0" smtClean="0"/>
              <a:t> + A. </a:t>
            </a:r>
            <a:r>
              <a:rPr lang="en-US" sz="2000" dirty="0" err="1" smtClean="0"/>
              <a:t>sp</a:t>
            </a:r>
            <a:r>
              <a:rPr lang="en-US" sz="2000" dirty="0" smtClean="0"/>
              <a:t> D3 – TIC normalization, med </a:t>
            </a:r>
            <a:r>
              <a:rPr lang="en-US" sz="2000" dirty="0" err="1" smtClean="0"/>
              <a:t>denoising</a:t>
            </a:r>
            <a:endParaRPr lang="en-US" sz="2000" dirty="0"/>
          </a:p>
        </p:txBody>
      </p:sp>
      <p:sp>
        <p:nvSpPr>
          <p:cNvPr id="5" name="Rechteck 4"/>
          <p:cNvSpPr/>
          <p:nvPr/>
        </p:nvSpPr>
        <p:spPr>
          <a:xfrm>
            <a:off x="3282176" y="1770965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730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3" y="722530"/>
            <a:ext cx="230225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497378" y="4782234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758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791200" y="1792069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744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743200" y="48006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772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828973" y="4782233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786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265459" y="4824979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801 </a:t>
            </a:r>
            <a:r>
              <a:rPr lang="en-US" dirty="0" smtClean="0">
                <a:solidFill>
                  <a:schemeClr val="bg1"/>
                </a:solidFill>
              </a:rPr>
              <a:t>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72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33400" y="25400"/>
            <a:ext cx="8229600" cy="7159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P. </a:t>
            </a:r>
            <a:r>
              <a:rPr lang="en-US" sz="2000" dirty="0" err="1" smtClean="0"/>
              <a:t>monti</a:t>
            </a:r>
            <a:r>
              <a:rPr lang="en-US" sz="2000" dirty="0" smtClean="0"/>
              <a:t> + A. </a:t>
            </a:r>
            <a:r>
              <a:rPr lang="en-US" sz="2000" dirty="0" err="1" smtClean="0"/>
              <a:t>sp</a:t>
            </a:r>
            <a:r>
              <a:rPr lang="en-US" sz="2000" dirty="0" smtClean="0"/>
              <a:t> D1 – TIC normalization, med </a:t>
            </a:r>
            <a:r>
              <a:rPr lang="en-US" sz="2000" dirty="0" err="1" smtClean="0"/>
              <a:t>denoising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26207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22156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3089031" y="1734234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730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799"/>
            <a:ext cx="21961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5562600" y="1722903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744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210273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609600" y="47244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758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75965"/>
            <a:ext cx="215987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2984938" y="4706034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772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2" y="3657599"/>
            <a:ext cx="200190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5257800" y="4687667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786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3"/>
          <a:stretch/>
        </p:blipFill>
        <p:spPr bwMode="auto">
          <a:xfrm>
            <a:off x="6825297" y="3657599"/>
            <a:ext cx="216630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>
          <a:xfrm>
            <a:off x="7315200" y="4687669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801 </a:t>
            </a:r>
            <a:r>
              <a:rPr lang="en-US" dirty="0" smtClean="0">
                <a:solidFill>
                  <a:schemeClr val="bg1"/>
                </a:solidFill>
              </a:rPr>
              <a:t>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69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74" y="3675965"/>
            <a:ext cx="208822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14" y="3675965"/>
            <a:ext cx="218519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80" y="3675965"/>
            <a:ext cx="195331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8" y="3675965"/>
            <a:ext cx="229381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25" y="649598"/>
            <a:ext cx="215674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94" y="637426"/>
            <a:ext cx="22022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33400" y="25400"/>
            <a:ext cx="8229600" cy="7159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A. </a:t>
            </a:r>
            <a:r>
              <a:rPr lang="en-US" sz="2000" dirty="0" err="1" smtClean="0"/>
              <a:t>nidulans</a:t>
            </a:r>
            <a:r>
              <a:rPr lang="en-US" sz="2000" dirty="0" smtClean="0"/>
              <a:t> </a:t>
            </a:r>
            <a:r>
              <a:rPr lang="en-US" sz="2000" dirty="0" smtClean="0"/>
              <a:t>+ A. </a:t>
            </a:r>
            <a:r>
              <a:rPr lang="en-US" sz="2000" dirty="0" err="1" smtClean="0"/>
              <a:t>sp</a:t>
            </a:r>
            <a:r>
              <a:rPr lang="en-US" sz="2000" dirty="0" smtClean="0"/>
              <a:t> D1 – TIC normalization, med </a:t>
            </a:r>
            <a:r>
              <a:rPr lang="en-US" sz="2000" dirty="0" err="1" smtClean="0"/>
              <a:t>denoising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3089031" y="1734234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730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562600" y="1722903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744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09600" y="47244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758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984938" y="4706034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772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257800" y="4687667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786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315200" y="4687669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801 </a:t>
            </a:r>
            <a:r>
              <a:rPr lang="en-US" dirty="0" smtClean="0">
                <a:solidFill>
                  <a:schemeClr val="bg1"/>
                </a:solidFill>
              </a:rPr>
              <a:t>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8" y="649068"/>
            <a:ext cx="223103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051311" y="672225"/>
            <a:ext cx="15592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The images for the masses 758 and higher are a bit strange, I am not sure why there is such a high concentration of the compound “above” the culture. </a:t>
            </a:r>
            <a:r>
              <a:rPr lang="en-US" sz="1100" dirty="0" smtClean="0"/>
              <a:t>This </a:t>
            </a:r>
            <a:r>
              <a:rPr lang="en-US" sz="1100" dirty="0" smtClean="0"/>
              <a:t>same phenomena is seen on D3 as well. 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0228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57599"/>
            <a:ext cx="21961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71" y="3675965"/>
            <a:ext cx="201299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01" y="3675965"/>
            <a:ext cx="190273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6" y="3675965"/>
            <a:ext cx="202150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08" y="609600"/>
            <a:ext cx="2143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222124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33400" y="25400"/>
            <a:ext cx="8229600" cy="7159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C. </a:t>
            </a:r>
            <a:r>
              <a:rPr lang="en-US" sz="2000" dirty="0" err="1" smtClean="0"/>
              <a:t>albicans</a:t>
            </a:r>
            <a:r>
              <a:rPr lang="en-US" sz="2000" dirty="0" smtClean="0"/>
              <a:t> + A. </a:t>
            </a:r>
            <a:r>
              <a:rPr lang="en-US" sz="2000" dirty="0" err="1" smtClean="0"/>
              <a:t>sp</a:t>
            </a:r>
            <a:r>
              <a:rPr lang="en-US" sz="2000" dirty="0" smtClean="0"/>
              <a:t> D3 – TIC normalization, med </a:t>
            </a:r>
            <a:r>
              <a:rPr lang="en-US" sz="2000" dirty="0" err="1" smtClean="0"/>
              <a:t>denoising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3089031" y="1734234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730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562600" y="1722903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744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09600" y="47244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758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984938" y="4706034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772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257800" y="4687667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786 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315200" y="4687669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801 </a:t>
            </a:r>
            <a:r>
              <a:rPr lang="en-US" dirty="0" smtClean="0">
                <a:solidFill>
                  <a:schemeClr val="bg1"/>
                </a:solidFill>
              </a:rPr>
              <a:t>M+H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7" y="609600"/>
            <a:ext cx="207478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93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33400" y="25400"/>
            <a:ext cx="8229600" cy="7159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A. </a:t>
            </a:r>
            <a:r>
              <a:rPr lang="en-US" sz="2000" dirty="0" err="1" smtClean="0"/>
              <a:t>sp</a:t>
            </a:r>
            <a:r>
              <a:rPr lang="en-US" sz="2000" dirty="0" smtClean="0"/>
              <a:t> control (25.01) – TIC normalization, med </a:t>
            </a:r>
            <a:r>
              <a:rPr lang="en-US" sz="2000" dirty="0" err="1" smtClean="0"/>
              <a:t>denoising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3063631" y="2096869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730 M+H</a:t>
            </a:r>
          </a:p>
          <a:p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5334000" y="20574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744 M+H</a:t>
            </a:r>
          </a:p>
          <a:p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609600" y="395823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758 M+H</a:t>
            </a:r>
          </a:p>
          <a:p>
            <a:endParaRPr lang="en-US" dirty="0"/>
          </a:p>
        </p:txBody>
      </p:sp>
      <p:sp>
        <p:nvSpPr>
          <p:cNvPr id="13" name="Rechteck 12"/>
          <p:cNvSpPr/>
          <p:nvPr/>
        </p:nvSpPr>
        <p:spPr>
          <a:xfrm>
            <a:off x="2984938" y="3939864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772 M+H</a:t>
            </a:r>
          </a:p>
          <a:p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5257800" y="3921497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786 M+H</a:t>
            </a:r>
          </a:p>
          <a:p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7315200" y="3921499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801 </a:t>
            </a:r>
            <a:r>
              <a:rPr lang="en-US" dirty="0" smtClean="0"/>
              <a:t>M+H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8" y="685799"/>
            <a:ext cx="201464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43" y="674468"/>
            <a:ext cx="190098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43" y="673035"/>
            <a:ext cx="196472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6" y="2531533"/>
            <a:ext cx="19174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33" y="2514600"/>
            <a:ext cx="205933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49" y="2514600"/>
            <a:ext cx="219831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35" y="2514600"/>
            <a:ext cx="197912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42411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</Words>
  <Application>Microsoft Office PowerPoint</Application>
  <PresentationFormat>Bildschirmpräsentation (4:3)</PresentationFormat>
  <Paragraphs>46</Paragraphs>
  <Slides>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Larissa</vt:lpstr>
      <vt:lpstr>Publication images: Co-cultures with A. sp for Elena Seibel and Christine Beemelmanns</vt:lpstr>
      <vt:lpstr>PowerPoint-Präsentation</vt:lpstr>
      <vt:lpstr>B. licheniformis + A. sp D3 – TIC normalization, med denoising</vt:lpstr>
      <vt:lpstr>K. rizophila + A. sp D3 – TIC normalization, med denoising</vt:lpstr>
      <vt:lpstr>P. monti + A. sp D1 – TIC normalization, med denoising</vt:lpstr>
      <vt:lpstr>A. nidulans + A. sp D1 – TIC normalization, med denoising</vt:lpstr>
      <vt:lpstr>C. albicans + A. sp D3 – TIC normalization, med denoising</vt:lpstr>
      <vt:lpstr>A. sp control (25.01) – TIC normalization, med denoising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Publication images: Co-cultures with A. sp</dc:title>
  <dc:creator>Admin</dc:creator>
  <cp:lastModifiedBy>Admin</cp:lastModifiedBy>
  <cp:revision>23</cp:revision>
  <dcterms:created xsi:type="dcterms:W3CDTF">2021-02-19T10:40:53Z</dcterms:created>
  <dcterms:modified xsi:type="dcterms:W3CDTF">2021-02-24T10:21:54Z</dcterms:modified>
</cp:coreProperties>
</file>