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sldIdLst>
    <p:sldId id="256" r:id="rId4"/>
    <p:sldId id="2083" r:id="rId5"/>
    <p:sldId id="2079" r:id="rId6"/>
    <p:sldId id="2077" r:id="rId7"/>
    <p:sldId id="2078" r:id="rId8"/>
    <p:sldId id="2080" r:id="rId9"/>
    <p:sldId id="2082" r:id="rId10"/>
    <p:sldId id="2081" r:id="rId11"/>
    <p:sldId id="2085" r:id="rId12"/>
    <p:sldId id="313" r:id="rId13"/>
    <p:sldId id="2084" r:id="rId14"/>
    <p:sldId id="2088" r:id="rId15"/>
    <p:sldId id="2086" r:id="rId16"/>
    <p:sldId id="2087" r:id="rId17"/>
    <p:sldId id="2091" r:id="rId18"/>
    <p:sldId id="2089" r:id="rId19"/>
    <p:sldId id="2090"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1F572-BAC9-44CF-B115-7D12DCE82B18}" v="86" dt="2023-10-17T18:41:47.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24" autoAdjust="0"/>
  </p:normalViewPr>
  <p:slideViewPr>
    <p:cSldViewPr snapToGrid="0">
      <p:cViewPr varScale="1">
        <p:scale>
          <a:sx n="69" d="100"/>
          <a:sy n="69" d="100"/>
        </p:scale>
        <p:origin x="4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ga, Sueli Mitiko Yano (BIR)" userId="62410cef-1c84-44dc-a395-c655d83b9167" providerId="ADAL" clId="{C5F1F572-BAC9-44CF-B115-7D12DCE82B18}"/>
    <pc:docChg chg="undo custSel addSld delSld modSld sldOrd">
      <pc:chgData name="Suga, Sueli Mitiko Yano (BIR)" userId="62410cef-1c84-44dc-a395-c655d83b9167" providerId="ADAL" clId="{C5F1F572-BAC9-44CF-B115-7D12DCE82B18}" dt="2023-10-17T18:41:47.792" v="4135"/>
      <pc:docMkLst>
        <pc:docMk/>
      </pc:docMkLst>
      <pc:sldChg chg="addSp delSp modSp mod">
        <pc:chgData name="Suga, Sueli Mitiko Yano (BIR)" userId="62410cef-1c84-44dc-a395-c655d83b9167" providerId="ADAL" clId="{C5F1F572-BAC9-44CF-B115-7D12DCE82B18}" dt="2023-10-17T18:40:34.535" v="4111" actId="1076"/>
        <pc:sldMkLst>
          <pc:docMk/>
          <pc:sldMk cId="1121306004" sldId="256"/>
        </pc:sldMkLst>
        <pc:spChg chg="mod">
          <ac:chgData name="Suga, Sueli Mitiko Yano (BIR)" userId="62410cef-1c84-44dc-a395-c655d83b9167" providerId="ADAL" clId="{C5F1F572-BAC9-44CF-B115-7D12DCE82B18}" dt="2023-10-17T11:15:21.074" v="227" actId="790"/>
          <ac:spMkLst>
            <pc:docMk/>
            <pc:sldMk cId="1121306004" sldId="256"/>
            <ac:spMk id="2" creationId="{35A5ED94-A0FB-CE08-B14C-9AF9C49A07AF}"/>
          </ac:spMkLst>
        </pc:spChg>
        <pc:spChg chg="mod">
          <ac:chgData name="Suga, Sueli Mitiko Yano (BIR)" userId="62410cef-1c84-44dc-a395-c655d83b9167" providerId="ADAL" clId="{C5F1F572-BAC9-44CF-B115-7D12DCE82B18}" dt="2023-10-17T11:15:25.929" v="228" actId="790"/>
          <ac:spMkLst>
            <pc:docMk/>
            <pc:sldMk cId="1121306004" sldId="256"/>
            <ac:spMk id="3" creationId="{66E85515-B2D1-6C1E-E125-18EF2AD26E4A}"/>
          </ac:spMkLst>
        </pc:spChg>
        <pc:spChg chg="add mod">
          <ac:chgData name="Suga, Sueli Mitiko Yano (BIR)" userId="62410cef-1c84-44dc-a395-c655d83b9167" providerId="ADAL" clId="{C5F1F572-BAC9-44CF-B115-7D12DCE82B18}" dt="2023-10-17T18:40:34.535" v="4111" actId="1076"/>
          <ac:spMkLst>
            <pc:docMk/>
            <pc:sldMk cId="1121306004" sldId="256"/>
            <ac:spMk id="5" creationId="{6B1CC4C8-BF09-4A7A-02AB-20CC82174D47}"/>
          </ac:spMkLst>
        </pc:spChg>
        <pc:spChg chg="add mod">
          <ac:chgData name="Suga, Sueli Mitiko Yano (BIR)" userId="62410cef-1c84-44dc-a395-c655d83b9167" providerId="ADAL" clId="{C5F1F572-BAC9-44CF-B115-7D12DCE82B18}" dt="2023-10-17T18:28:29.008" v="4003" actId="1038"/>
          <ac:spMkLst>
            <pc:docMk/>
            <pc:sldMk cId="1121306004" sldId="256"/>
            <ac:spMk id="9" creationId="{5E11FCF7-F5A3-5923-49F6-729FD499ED79}"/>
          </ac:spMkLst>
        </pc:spChg>
        <pc:spChg chg="add mod">
          <ac:chgData name="Suga, Sueli Mitiko Yano (BIR)" userId="62410cef-1c84-44dc-a395-c655d83b9167" providerId="ADAL" clId="{C5F1F572-BAC9-44CF-B115-7D12DCE82B18}" dt="2023-10-17T18:31:33.032" v="4101" actId="1038"/>
          <ac:spMkLst>
            <pc:docMk/>
            <pc:sldMk cId="1121306004" sldId="256"/>
            <ac:spMk id="11" creationId="{183EC2EF-67E7-53D7-E771-C557C58587B7}"/>
          </ac:spMkLst>
        </pc:spChg>
        <pc:picChg chg="add del">
          <ac:chgData name="Suga, Sueli Mitiko Yano (BIR)" userId="62410cef-1c84-44dc-a395-c655d83b9167" providerId="ADAL" clId="{C5F1F572-BAC9-44CF-B115-7D12DCE82B18}" dt="2023-10-17T18:26:45.744" v="3959" actId="478"/>
          <ac:picMkLst>
            <pc:docMk/>
            <pc:sldMk cId="1121306004" sldId="256"/>
            <ac:picMk id="3074" creationId="{F77AEFFF-F7B0-0BF9-D08C-5AE036BD5322}"/>
          </ac:picMkLst>
        </pc:picChg>
        <pc:picChg chg="add mod">
          <ac:chgData name="Suga, Sueli Mitiko Yano (BIR)" userId="62410cef-1c84-44dc-a395-c655d83b9167" providerId="ADAL" clId="{C5F1F572-BAC9-44CF-B115-7D12DCE82B18}" dt="2023-10-17T18:28:24.760" v="3979" actId="14100"/>
          <ac:picMkLst>
            <pc:docMk/>
            <pc:sldMk cId="1121306004" sldId="256"/>
            <ac:picMk id="3076" creationId="{BB9F8836-53A2-4FF8-BEF0-33FD9B1E679F}"/>
          </ac:picMkLst>
        </pc:picChg>
      </pc:sldChg>
      <pc:sldChg chg="addSp delSp modSp mod">
        <pc:chgData name="Suga, Sueli Mitiko Yano (BIR)" userId="62410cef-1c84-44dc-a395-c655d83b9167" providerId="ADAL" clId="{C5F1F572-BAC9-44CF-B115-7D12DCE82B18}" dt="2023-10-17T18:41:36.760" v="4128"/>
        <pc:sldMkLst>
          <pc:docMk/>
          <pc:sldMk cId="3231678766" sldId="313"/>
        </pc:sldMkLst>
        <pc:spChg chg="mod">
          <ac:chgData name="Suga, Sueli Mitiko Yano (BIR)" userId="62410cef-1c84-44dc-a395-c655d83b9167" providerId="ADAL" clId="{C5F1F572-BAC9-44CF-B115-7D12DCE82B18}" dt="2023-10-17T13:05:18.636" v="1823" actId="14100"/>
          <ac:spMkLst>
            <pc:docMk/>
            <pc:sldMk cId="3231678766" sldId="313"/>
            <ac:spMk id="2" creationId="{7463D12D-2A10-94A9-2C05-F8B745F63FCE}"/>
          </ac:spMkLst>
        </pc:spChg>
        <pc:spChg chg="add mod">
          <ac:chgData name="Suga, Sueli Mitiko Yano (BIR)" userId="62410cef-1c84-44dc-a395-c655d83b9167" providerId="ADAL" clId="{C5F1F572-BAC9-44CF-B115-7D12DCE82B18}" dt="2023-10-17T18:29:10.356" v="4024"/>
          <ac:spMkLst>
            <pc:docMk/>
            <pc:sldMk cId="3231678766" sldId="313"/>
            <ac:spMk id="6" creationId="{7B97963A-F7C6-F5A1-5954-DC362B3DE308}"/>
          </ac:spMkLst>
        </pc:spChg>
        <pc:spChg chg="mod">
          <ac:chgData name="Suga, Sueli Mitiko Yano (BIR)" userId="62410cef-1c84-44dc-a395-c655d83b9167" providerId="ADAL" clId="{C5F1F572-BAC9-44CF-B115-7D12DCE82B18}" dt="2023-10-17T13:05:43.754" v="1827" actId="1076"/>
          <ac:spMkLst>
            <pc:docMk/>
            <pc:sldMk cId="3231678766" sldId="313"/>
            <ac:spMk id="7" creationId="{169F09E1-9E8A-438A-BAF8-A484A9910CEB}"/>
          </ac:spMkLst>
        </pc:spChg>
        <pc:spChg chg="add mod">
          <ac:chgData name="Suga, Sueli Mitiko Yano (BIR)" userId="62410cef-1c84-44dc-a395-c655d83b9167" providerId="ADAL" clId="{C5F1F572-BAC9-44CF-B115-7D12DCE82B18}" dt="2023-10-17T18:41:36.760" v="4128"/>
          <ac:spMkLst>
            <pc:docMk/>
            <pc:sldMk cId="3231678766" sldId="313"/>
            <ac:spMk id="8" creationId="{0C1EAFBE-3430-C63F-2B40-97FFC6B501E2}"/>
          </ac:spMkLst>
        </pc:spChg>
        <pc:spChg chg="del">
          <ac:chgData name="Suga, Sueli Mitiko Yano (BIR)" userId="62410cef-1c84-44dc-a395-c655d83b9167" providerId="ADAL" clId="{C5F1F572-BAC9-44CF-B115-7D12DCE82B18}" dt="2023-10-17T13:05:24.612" v="1824" actId="478"/>
          <ac:spMkLst>
            <pc:docMk/>
            <pc:sldMk cId="3231678766" sldId="313"/>
            <ac:spMk id="10" creationId="{0F3DA03B-24C8-47E1-9D18-41BE7EA83DE3}"/>
          </ac:spMkLst>
        </pc:spChg>
        <pc:spChg chg="del">
          <ac:chgData name="Suga, Sueli Mitiko Yano (BIR)" userId="62410cef-1c84-44dc-a395-c655d83b9167" providerId="ADAL" clId="{C5F1F572-BAC9-44CF-B115-7D12DCE82B18}" dt="2023-10-17T13:05:35.764" v="1826" actId="478"/>
          <ac:spMkLst>
            <pc:docMk/>
            <pc:sldMk cId="3231678766" sldId="313"/>
            <ac:spMk id="15" creationId="{85A867FF-FF7A-910A-9F45-577958970ED9}"/>
          </ac:spMkLst>
        </pc:spChg>
        <pc:picChg chg="add mod">
          <ac:chgData name="Suga, Sueli Mitiko Yano (BIR)" userId="62410cef-1c84-44dc-a395-c655d83b9167" providerId="ADAL" clId="{C5F1F572-BAC9-44CF-B115-7D12DCE82B18}" dt="2023-10-17T18:29:10.356" v="4024"/>
          <ac:picMkLst>
            <pc:docMk/>
            <pc:sldMk cId="3231678766" sldId="313"/>
            <ac:picMk id="3" creationId="{BF69CFBC-1C81-EA2E-9E46-9B48DEC07EF5}"/>
          </ac:picMkLst>
        </pc:picChg>
        <pc:picChg chg="mod">
          <ac:chgData name="Suga, Sueli Mitiko Yano (BIR)" userId="62410cef-1c84-44dc-a395-c655d83b9167" providerId="ADAL" clId="{C5F1F572-BAC9-44CF-B115-7D12DCE82B18}" dt="2023-10-17T13:05:46.283" v="1828" actId="1076"/>
          <ac:picMkLst>
            <pc:docMk/>
            <pc:sldMk cId="3231678766" sldId="313"/>
            <ac:picMk id="13" creationId="{6408C6C9-8BA0-B2C6-2462-5A9A02625CC9}"/>
          </ac:picMkLst>
        </pc:picChg>
        <pc:picChg chg="del">
          <ac:chgData name="Suga, Sueli Mitiko Yano (BIR)" userId="62410cef-1c84-44dc-a395-c655d83b9167" providerId="ADAL" clId="{C5F1F572-BAC9-44CF-B115-7D12DCE82B18}" dt="2023-10-17T13:05:32.839" v="1825" actId="478"/>
          <ac:picMkLst>
            <pc:docMk/>
            <pc:sldMk cId="3231678766" sldId="313"/>
            <ac:picMk id="14" creationId="{6820A108-9824-AB21-4EE0-FC0A61321F46}"/>
          </ac:picMkLst>
        </pc:picChg>
      </pc:sldChg>
      <pc:sldChg chg="delSp modSp del mod">
        <pc:chgData name="Suga, Sueli Mitiko Yano (BIR)" userId="62410cef-1c84-44dc-a395-c655d83b9167" providerId="ADAL" clId="{C5F1F572-BAC9-44CF-B115-7D12DCE82B18}" dt="2023-10-17T13:35:56.426" v="2188" actId="47"/>
        <pc:sldMkLst>
          <pc:docMk/>
          <pc:sldMk cId="662359849" sldId="2076"/>
        </pc:sldMkLst>
        <pc:spChg chg="mod topLvl">
          <ac:chgData name="Suga, Sueli Mitiko Yano (BIR)" userId="62410cef-1c84-44dc-a395-c655d83b9167" providerId="ADAL" clId="{C5F1F572-BAC9-44CF-B115-7D12DCE82B18}" dt="2023-10-17T13:21:02.670" v="2063" actId="165"/>
          <ac:spMkLst>
            <pc:docMk/>
            <pc:sldMk cId="662359849" sldId="2076"/>
            <ac:spMk id="5" creationId="{DEDF0D6F-F91F-90F1-D676-CF30C435ED62}"/>
          </ac:spMkLst>
        </pc:spChg>
        <pc:grpChg chg="del">
          <ac:chgData name="Suga, Sueli Mitiko Yano (BIR)" userId="62410cef-1c84-44dc-a395-c655d83b9167" providerId="ADAL" clId="{C5F1F572-BAC9-44CF-B115-7D12DCE82B18}" dt="2023-10-17T13:21:02.670" v="2063" actId="165"/>
          <ac:grpSpMkLst>
            <pc:docMk/>
            <pc:sldMk cId="662359849" sldId="2076"/>
            <ac:grpSpMk id="3" creationId="{2A30B2EC-6A3C-4E6A-4AA7-EA3A190D342C}"/>
          </ac:grpSpMkLst>
        </pc:grpChg>
        <pc:picChg chg="del mod topLvl">
          <ac:chgData name="Suga, Sueli Mitiko Yano (BIR)" userId="62410cef-1c84-44dc-a395-c655d83b9167" providerId="ADAL" clId="{C5F1F572-BAC9-44CF-B115-7D12DCE82B18}" dt="2023-10-17T13:21:14.178" v="2065" actId="21"/>
          <ac:picMkLst>
            <pc:docMk/>
            <pc:sldMk cId="662359849" sldId="2076"/>
            <ac:picMk id="4" creationId="{80B67278-DF99-FA37-4D57-CDAFC5E0A35D}"/>
          </ac:picMkLst>
        </pc:picChg>
        <pc:picChg chg="mod topLvl">
          <ac:chgData name="Suga, Sueli Mitiko Yano (BIR)" userId="62410cef-1c84-44dc-a395-c655d83b9167" providerId="ADAL" clId="{C5F1F572-BAC9-44CF-B115-7D12DCE82B18}" dt="2023-10-17T13:21:02.670" v="2063" actId="165"/>
          <ac:picMkLst>
            <pc:docMk/>
            <pc:sldMk cId="662359849" sldId="2076"/>
            <ac:picMk id="6" creationId="{ED5A5A52-4B79-7D7E-0BCA-605AC85D4741}"/>
          </ac:picMkLst>
        </pc:picChg>
      </pc:sldChg>
      <pc:sldChg chg="addSp modSp mod">
        <pc:chgData name="Suga, Sueli Mitiko Yano (BIR)" userId="62410cef-1c84-44dc-a395-c655d83b9167" providerId="ADAL" clId="{C5F1F572-BAC9-44CF-B115-7D12DCE82B18}" dt="2023-10-17T18:40:54.316" v="4114"/>
        <pc:sldMkLst>
          <pc:docMk/>
          <pc:sldMk cId="2780300487" sldId="2077"/>
        </pc:sldMkLst>
        <pc:spChg chg="mod">
          <ac:chgData name="Suga, Sueli Mitiko Yano (BIR)" userId="62410cef-1c84-44dc-a395-c655d83b9167" providerId="ADAL" clId="{C5F1F572-BAC9-44CF-B115-7D12DCE82B18}" dt="2023-10-17T14:46:42.549" v="3826" actId="1076"/>
          <ac:spMkLst>
            <pc:docMk/>
            <pc:sldMk cId="2780300487" sldId="2077"/>
            <ac:spMk id="3" creationId="{32014BC4-B02F-C662-C176-D03817D53CCB}"/>
          </ac:spMkLst>
        </pc:spChg>
        <pc:spChg chg="add mod">
          <ac:chgData name="Suga, Sueli Mitiko Yano (BIR)" userId="62410cef-1c84-44dc-a395-c655d83b9167" providerId="ADAL" clId="{C5F1F572-BAC9-44CF-B115-7D12DCE82B18}" dt="2023-10-17T18:40:54.316" v="4114"/>
          <ac:spMkLst>
            <pc:docMk/>
            <pc:sldMk cId="2780300487" sldId="2077"/>
            <ac:spMk id="5" creationId="{879FD4FE-29EC-AD02-96CC-A333ACCE0935}"/>
          </ac:spMkLst>
        </pc:spChg>
        <pc:spChg chg="add mod">
          <ac:chgData name="Suga, Sueli Mitiko Yano (BIR)" userId="62410cef-1c84-44dc-a395-c655d83b9167" providerId="ADAL" clId="{C5F1F572-BAC9-44CF-B115-7D12DCE82B18}" dt="2023-10-17T18:28:35.061" v="4006"/>
          <ac:spMkLst>
            <pc:docMk/>
            <pc:sldMk cId="2780300487" sldId="2077"/>
            <ac:spMk id="18" creationId="{D58EFD83-30D7-5B5A-F183-63BF31C297FB}"/>
          </ac:spMkLst>
        </pc:spChg>
        <pc:picChg chg="mod">
          <ac:chgData name="Suga, Sueli Mitiko Yano (BIR)" userId="62410cef-1c84-44dc-a395-c655d83b9167" providerId="ADAL" clId="{C5F1F572-BAC9-44CF-B115-7D12DCE82B18}" dt="2023-10-17T14:46:43.938" v="3827" actId="1076"/>
          <ac:picMkLst>
            <pc:docMk/>
            <pc:sldMk cId="2780300487" sldId="2077"/>
            <ac:picMk id="10" creationId="{E978CE17-6370-7FA1-1832-3637A0D06F93}"/>
          </ac:picMkLst>
        </pc:picChg>
        <pc:picChg chg="mod">
          <ac:chgData name="Suga, Sueli Mitiko Yano (BIR)" userId="62410cef-1c84-44dc-a395-c655d83b9167" providerId="ADAL" clId="{C5F1F572-BAC9-44CF-B115-7D12DCE82B18}" dt="2023-10-17T14:46:45.875" v="3828" actId="1076"/>
          <ac:picMkLst>
            <pc:docMk/>
            <pc:sldMk cId="2780300487" sldId="2077"/>
            <ac:picMk id="11" creationId="{5A67331D-514E-73E8-E3A0-17F75267BDBE}"/>
          </ac:picMkLst>
        </pc:picChg>
        <pc:picChg chg="add mod">
          <ac:chgData name="Suga, Sueli Mitiko Yano (BIR)" userId="62410cef-1c84-44dc-a395-c655d83b9167" providerId="ADAL" clId="{C5F1F572-BAC9-44CF-B115-7D12DCE82B18}" dt="2023-10-17T14:46:47.853" v="3829" actId="1076"/>
          <ac:picMkLst>
            <pc:docMk/>
            <pc:sldMk cId="2780300487" sldId="2077"/>
            <ac:picMk id="15" creationId="{C4AD8496-A0D9-270A-C51B-CD9FAB74CB67}"/>
          </ac:picMkLst>
        </pc:picChg>
        <pc:picChg chg="add mod">
          <ac:chgData name="Suga, Sueli Mitiko Yano (BIR)" userId="62410cef-1c84-44dc-a395-c655d83b9167" providerId="ADAL" clId="{C5F1F572-BAC9-44CF-B115-7D12DCE82B18}" dt="2023-10-17T14:46:52.597" v="3831" actId="1076"/>
          <ac:picMkLst>
            <pc:docMk/>
            <pc:sldMk cId="2780300487" sldId="2077"/>
            <ac:picMk id="16" creationId="{4AAF0C95-1880-DE31-0E73-84508B56C96F}"/>
          </ac:picMkLst>
        </pc:picChg>
        <pc:picChg chg="add mod">
          <ac:chgData name="Suga, Sueli Mitiko Yano (BIR)" userId="62410cef-1c84-44dc-a395-c655d83b9167" providerId="ADAL" clId="{C5F1F572-BAC9-44CF-B115-7D12DCE82B18}" dt="2023-10-17T18:28:35.061" v="4006"/>
          <ac:picMkLst>
            <pc:docMk/>
            <pc:sldMk cId="2780300487" sldId="2077"/>
            <ac:picMk id="17" creationId="{6AF54ECC-DEE0-69A4-6436-F7D9F10420E7}"/>
          </ac:picMkLst>
        </pc:picChg>
      </pc:sldChg>
      <pc:sldChg chg="addSp delSp modSp mod">
        <pc:chgData name="Suga, Sueli Mitiko Yano (BIR)" userId="62410cef-1c84-44dc-a395-c655d83b9167" providerId="ADAL" clId="{C5F1F572-BAC9-44CF-B115-7D12DCE82B18}" dt="2023-10-17T18:41:00.334" v="4122" actId="1035"/>
        <pc:sldMkLst>
          <pc:docMk/>
          <pc:sldMk cId="1574700608" sldId="2078"/>
        </pc:sldMkLst>
        <pc:spChg chg="mod">
          <ac:chgData name="Suga, Sueli Mitiko Yano (BIR)" userId="62410cef-1c84-44dc-a395-c655d83b9167" providerId="ADAL" clId="{C5F1F572-BAC9-44CF-B115-7D12DCE82B18}" dt="2023-10-17T11:15:05.111" v="224" actId="790"/>
          <ac:spMkLst>
            <pc:docMk/>
            <pc:sldMk cId="1574700608" sldId="2078"/>
            <ac:spMk id="2" creationId="{00786C01-8A3C-71D2-7B92-EB79332D399B}"/>
          </ac:spMkLst>
        </pc:spChg>
        <pc:spChg chg="mod">
          <ac:chgData name="Suga, Sueli Mitiko Yano (BIR)" userId="62410cef-1c84-44dc-a395-c655d83b9167" providerId="ADAL" clId="{C5F1F572-BAC9-44CF-B115-7D12DCE82B18}" dt="2023-10-17T12:24:25.505" v="311" actId="255"/>
          <ac:spMkLst>
            <pc:docMk/>
            <pc:sldMk cId="1574700608" sldId="2078"/>
            <ac:spMk id="3" creationId="{32014BC4-B02F-C662-C176-D03817D53CCB}"/>
          </ac:spMkLst>
        </pc:spChg>
        <pc:spChg chg="add mod">
          <ac:chgData name="Suga, Sueli Mitiko Yano (BIR)" userId="62410cef-1c84-44dc-a395-c655d83b9167" providerId="ADAL" clId="{C5F1F572-BAC9-44CF-B115-7D12DCE82B18}" dt="2023-10-17T18:41:00.334" v="4122" actId="1035"/>
          <ac:spMkLst>
            <pc:docMk/>
            <pc:sldMk cId="1574700608" sldId="2078"/>
            <ac:spMk id="5" creationId="{5198BD61-C178-3E0F-60B6-DC13B59D6BF4}"/>
          </ac:spMkLst>
        </pc:spChg>
        <pc:spChg chg="add mod">
          <ac:chgData name="Suga, Sueli Mitiko Yano (BIR)" userId="62410cef-1c84-44dc-a395-c655d83b9167" providerId="ADAL" clId="{C5F1F572-BAC9-44CF-B115-7D12DCE82B18}" dt="2023-10-17T18:28:43.648" v="4016" actId="1035"/>
          <ac:spMkLst>
            <pc:docMk/>
            <pc:sldMk cId="1574700608" sldId="2078"/>
            <ac:spMk id="37" creationId="{C369CC86-FFC8-7D79-2605-0BB5917BE39B}"/>
          </ac:spMkLst>
        </pc:spChg>
        <pc:picChg chg="add del mod">
          <ac:chgData name="Suga, Sueli Mitiko Yano (BIR)" userId="62410cef-1c84-44dc-a395-c655d83b9167" providerId="ADAL" clId="{C5F1F572-BAC9-44CF-B115-7D12DCE82B18}" dt="2023-10-17T13:21:32.867" v="2068" actId="478"/>
          <ac:picMkLst>
            <pc:docMk/>
            <pc:sldMk cId="1574700608" sldId="2078"/>
            <ac:picMk id="7" creationId="{84BF23EA-349E-9C8C-F063-E53380C956DB}"/>
          </ac:picMkLst>
        </pc:picChg>
        <pc:picChg chg="mod">
          <ac:chgData name="Suga, Sueli Mitiko Yano (BIR)" userId="62410cef-1c84-44dc-a395-c655d83b9167" providerId="ADAL" clId="{C5F1F572-BAC9-44CF-B115-7D12DCE82B18}" dt="2023-10-17T13:32:26.628" v="2152" actId="1036"/>
          <ac:picMkLst>
            <pc:docMk/>
            <pc:sldMk cId="1574700608" sldId="2078"/>
            <ac:picMk id="8" creationId="{B53C937B-7DAB-284A-1C4C-0DCA15F68CA6}"/>
          </ac:picMkLst>
        </pc:picChg>
        <pc:picChg chg="add mod ord">
          <ac:chgData name="Suga, Sueli Mitiko Yano (BIR)" userId="62410cef-1c84-44dc-a395-c655d83b9167" providerId="ADAL" clId="{C5F1F572-BAC9-44CF-B115-7D12DCE82B18}" dt="2023-10-17T13:32:21.607" v="2140" actId="14100"/>
          <ac:picMkLst>
            <pc:docMk/>
            <pc:sldMk cId="1574700608" sldId="2078"/>
            <ac:picMk id="10" creationId="{A3A30EEB-DD74-1169-0FE1-903B21D2ABD8}"/>
          </ac:picMkLst>
        </pc:picChg>
        <pc:picChg chg="add del mod">
          <ac:chgData name="Suga, Sueli Mitiko Yano (BIR)" userId="62410cef-1c84-44dc-a395-c655d83b9167" providerId="ADAL" clId="{C5F1F572-BAC9-44CF-B115-7D12DCE82B18}" dt="2023-10-17T13:23:22.185" v="2101" actId="478"/>
          <ac:picMkLst>
            <pc:docMk/>
            <pc:sldMk cId="1574700608" sldId="2078"/>
            <ac:picMk id="12" creationId="{4501A848-D324-2C68-3754-14D39F8284BB}"/>
          </ac:picMkLst>
        </pc:picChg>
        <pc:picChg chg="add mod">
          <ac:chgData name="Suga, Sueli Mitiko Yano (BIR)" userId="62410cef-1c84-44dc-a395-c655d83b9167" providerId="ADAL" clId="{C5F1F572-BAC9-44CF-B115-7D12DCE82B18}" dt="2023-10-17T13:32:31.103" v="2166" actId="1036"/>
          <ac:picMkLst>
            <pc:docMk/>
            <pc:sldMk cId="1574700608" sldId="2078"/>
            <ac:picMk id="14" creationId="{BE92D3F0-2F37-37FA-4BFA-DAABDA1796A9}"/>
          </ac:picMkLst>
        </pc:picChg>
        <pc:picChg chg="add mod">
          <ac:chgData name="Suga, Sueli Mitiko Yano (BIR)" userId="62410cef-1c84-44dc-a395-c655d83b9167" providerId="ADAL" clId="{C5F1F572-BAC9-44CF-B115-7D12DCE82B18}" dt="2023-10-17T13:32:45.081" v="2180" actId="1036"/>
          <ac:picMkLst>
            <pc:docMk/>
            <pc:sldMk cId="1574700608" sldId="2078"/>
            <ac:picMk id="16" creationId="{B2CA94D9-7159-258E-7218-9B20780EDB92}"/>
          </ac:picMkLst>
        </pc:picChg>
        <pc:picChg chg="add mod">
          <ac:chgData name="Suga, Sueli Mitiko Yano (BIR)" userId="62410cef-1c84-44dc-a395-c655d83b9167" providerId="ADAL" clId="{C5F1F572-BAC9-44CF-B115-7D12DCE82B18}" dt="2023-10-17T13:32:45.081" v="2180" actId="1036"/>
          <ac:picMkLst>
            <pc:docMk/>
            <pc:sldMk cId="1574700608" sldId="2078"/>
            <ac:picMk id="18" creationId="{67B1207A-6B14-6CC5-2972-46FAB32511C1}"/>
          </ac:picMkLst>
        </pc:picChg>
        <pc:picChg chg="add mod">
          <ac:chgData name="Suga, Sueli Mitiko Yano (BIR)" userId="62410cef-1c84-44dc-a395-c655d83b9167" providerId="ADAL" clId="{C5F1F572-BAC9-44CF-B115-7D12DCE82B18}" dt="2023-10-17T13:34:48.191" v="2185" actId="1076"/>
          <ac:picMkLst>
            <pc:docMk/>
            <pc:sldMk cId="1574700608" sldId="2078"/>
            <ac:picMk id="20" creationId="{BE15DC4D-BD30-396A-6D8A-2184A21BEED4}"/>
          </ac:picMkLst>
        </pc:picChg>
        <pc:picChg chg="add mod">
          <ac:chgData name="Suga, Sueli Mitiko Yano (BIR)" userId="62410cef-1c84-44dc-a395-c655d83b9167" providerId="ADAL" clId="{C5F1F572-BAC9-44CF-B115-7D12DCE82B18}" dt="2023-10-17T13:32:45.081" v="2180" actId="1036"/>
          <ac:picMkLst>
            <pc:docMk/>
            <pc:sldMk cId="1574700608" sldId="2078"/>
            <ac:picMk id="22" creationId="{92FC1AA0-58C4-0058-9C9B-8617D0DBB558}"/>
          </ac:picMkLst>
        </pc:picChg>
        <pc:picChg chg="add mod">
          <ac:chgData name="Suga, Sueli Mitiko Yano (BIR)" userId="62410cef-1c84-44dc-a395-c655d83b9167" providerId="ADAL" clId="{C5F1F572-BAC9-44CF-B115-7D12DCE82B18}" dt="2023-10-17T13:32:45.081" v="2180" actId="1036"/>
          <ac:picMkLst>
            <pc:docMk/>
            <pc:sldMk cId="1574700608" sldId="2078"/>
            <ac:picMk id="24" creationId="{6AD50ABC-4770-B19A-1C23-7A341890B292}"/>
          </ac:picMkLst>
        </pc:picChg>
        <pc:picChg chg="add mod">
          <ac:chgData name="Suga, Sueli Mitiko Yano (BIR)" userId="62410cef-1c84-44dc-a395-c655d83b9167" providerId="ADAL" clId="{C5F1F572-BAC9-44CF-B115-7D12DCE82B18}" dt="2023-10-17T13:32:45.081" v="2180" actId="1036"/>
          <ac:picMkLst>
            <pc:docMk/>
            <pc:sldMk cId="1574700608" sldId="2078"/>
            <ac:picMk id="26" creationId="{ED079AA5-BB02-8437-B71D-C0060D52781B}"/>
          </ac:picMkLst>
        </pc:picChg>
        <pc:picChg chg="add mod">
          <ac:chgData name="Suga, Sueli Mitiko Yano (BIR)" userId="62410cef-1c84-44dc-a395-c655d83b9167" providerId="ADAL" clId="{C5F1F572-BAC9-44CF-B115-7D12DCE82B18}" dt="2023-10-17T13:32:45.081" v="2180" actId="1036"/>
          <ac:picMkLst>
            <pc:docMk/>
            <pc:sldMk cId="1574700608" sldId="2078"/>
            <ac:picMk id="28" creationId="{A43DA431-D3EC-A16F-96D9-2994E46D1128}"/>
          </ac:picMkLst>
        </pc:picChg>
        <pc:picChg chg="add mod">
          <ac:chgData name="Suga, Sueli Mitiko Yano (BIR)" userId="62410cef-1c84-44dc-a395-c655d83b9167" providerId="ADAL" clId="{C5F1F572-BAC9-44CF-B115-7D12DCE82B18}" dt="2023-10-17T13:32:45.081" v="2180" actId="1036"/>
          <ac:picMkLst>
            <pc:docMk/>
            <pc:sldMk cId="1574700608" sldId="2078"/>
            <ac:picMk id="30" creationId="{95E9AA59-6C1A-70D3-90F0-F167CC4C8CBB}"/>
          </ac:picMkLst>
        </pc:picChg>
        <pc:picChg chg="add mod">
          <ac:chgData name="Suga, Sueli Mitiko Yano (BIR)" userId="62410cef-1c84-44dc-a395-c655d83b9167" providerId="ADAL" clId="{C5F1F572-BAC9-44CF-B115-7D12DCE82B18}" dt="2023-10-17T13:34:43.551" v="2183" actId="1076"/>
          <ac:picMkLst>
            <pc:docMk/>
            <pc:sldMk cId="1574700608" sldId="2078"/>
            <ac:picMk id="31" creationId="{2B7AB479-284A-5C6D-9F20-6E84A8CB1E4B}"/>
          </ac:picMkLst>
        </pc:picChg>
        <pc:picChg chg="add mod">
          <ac:chgData name="Suga, Sueli Mitiko Yano (BIR)" userId="62410cef-1c84-44dc-a395-c655d83b9167" providerId="ADAL" clId="{C5F1F572-BAC9-44CF-B115-7D12DCE82B18}" dt="2023-10-17T13:32:45.081" v="2180" actId="1036"/>
          <ac:picMkLst>
            <pc:docMk/>
            <pc:sldMk cId="1574700608" sldId="2078"/>
            <ac:picMk id="32" creationId="{4CD29976-E23D-9DCE-4F06-BB82065F5705}"/>
          </ac:picMkLst>
        </pc:picChg>
        <pc:picChg chg="add mod">
          <ac:chgData name="Suga, Sueli Mitiko Yano (BIR)" userId="62410cef-1c84-44dc-a395-c655d83b9167" providerId="ADAL" clId="{C5F1F572-BAC9-44CF-B115-7D12DCE82B18}" dt="2023-10-17T13:34:46.103" v="2184" actId="1076"/>
          <ac:picMkLst>
            <pc:docMk/>
            <pc:sldMk cId="1574700608" sldId="2078"/>
            <ac:picMk id="33" creationId="{718CF814-2624-DF0E-503A-6EB9460CF687}"/>
          </ac:picMkLst>
        </pc:picChg>
        <pc:picChg chg="add mod">
          <ac:chgData name="Suga, Sueli Mitiko Yano (BIR)" userId="62410cef-1c84-44dc-a395-c655d83b9167" providerId="ADAL" clId="{C5F1F572-BAC9-44CF-B115-7D12DCE82B18}" dt="2023-10-17T13:34:39.385" v="2182" actId="1076"/>
          <ac:picMkLst>
            <pc:docMk/>
            <pc:sldMk cId="1574700608" sldId="2078"/>
            <ac:picMk id="34" creationId="{93EB3D8F-9C2E-6118-DA46-4FD1F353B895}"/>
          </ac:picMkLst>
        </pc:picChg>
        <pc:picChg chg="add mod">
          <ac:chgData name="Suga, Sueli Mitiko Yano (BIR)" userId="62410cef-1c84-44dc-a395-c655d83b9167" providerId="ADAL" clId="{C5F1F572-BAC9-44CF-B115-7D12DCE82B18}" dt="2023-10-17T13:34:59.241" v="2187" actId="1076"/>
          <ac:picMkLst>
            <pc:docMk/>
            <pc:sldMk cId="1574700608" sldId="2078"/>
            <ac:picMk id="35" creationId="{2E626692-E7FA-A9E3-EAA2-E32B229EF10E}"/>
          </ac:picMkLst>
        </pc:picChg>
        <pc:picChg chg="add mod">
          <ac:chgData name="Suga, Sueli Mitiko Yano (BIR)" userId="62410cef-1c84-44dc-a395-c655d83b9167" providerId="ADAL" clId="{C5F1F572-BAC9-44CF-B115-7D12DCE82B18}" dt="2023-10-17T18:28:43.648" v="4016" actId="1035"/>
          <ac:picMkLst>
            <pc:docMk/>
            <pc:sldMk cId="1574700608" sldId="2078"/>
            <ac:picMk id="36" creationId="{4053B0F3-D421-927E-E633-68C663FE4337}"/>
          </ac:picMkLst>
        </pc:picChg>
      </pc:sldChg>
      <pc:sldChg chg="addSp delSp modSp mod ord">
        <pc:chgData name="Suga, Sueli Mitiko Yano (BIR)" userId="62410cef-1c84-44dc-a395-c655d83b9167" providerId="ADAL" clId="{C5F1F572-BAC9-44CF-B115-7D12DCE82B18}" dt="2023-10-17T18:40:52.553" v="4113"/>
        <pc:sldMkLst>
          <pc:docMk/>
          <pc:sldMk cId="1399900958" sldId="2079"/>
        </pc:sldMkLst>
        <pc:spChg chg="mod">
          <ac:chgData name="Suga, Sueli Mitiko Yano (BIR)" userId="62410cef-1c84-44dc-a395-c655d83b9167" providerId="ADAL" clId="{C5F1F572-BAC9-44CF-B115-7D12DCE82B18}" dt="2023-10-17T13:20:27.751" v="2062" actId="27636"/>
          <ac:spMkLst>
            <pc:docMk/>
            <pc:sldMk cId="1399900958" sldId="2079"/>
            <ac:spMk id="3" creationId="{32014BC4-B02F-C662-C176-D03817D53CCB}"/>
          </ac:spMkLst>
        </pc:spChg>
        <pc:spChg chg="add mod">
          <ac:chgData name="Suga, Sueli Mitiko Yano (BIR)" userId="62410cef-1c84-44dc-a395-c655d83b9167" providerId="ADAL" clId="{C5F1F572-BAC9-44CF-B115-7D12DCE82B18}" dt="2023-10-17T18:40:52.553" v="4113"/>
          <ac:spMkLst>
            <pc:docMk/>
            <pc:sldMk cId="1399900958" sldId="2079"/>
            <ac:spMk id="5" creationId="{3124B824-D69E-4A2F-7D20-323D88E3F8BF}"/>
          </ac:spMkLst>
        </pc:spChg>
        <pc:spChg chg="add mod">
          <ac:chgData name="Suga, Sueli Mitiko Yano (BIR)" userId="62410cef-1c84-44dc-a395-c655d83b9167" providerId="ADAL" clId="{C5F1F572-BAC9-44CF-B115-7D12DCE82B18}" dt="2023-10-17T18:28:34.182" v="4005"/>
          <ac:spMkLst>
            <pc:docMk/>
            <pc:sldMk cId="1399900958" sldId="2079"/>
            <ac:spMk id="14" creationId="{F41938D4-C3F9-78A0-4B8B-FF2D8E912966}"/>
          </ac:spMkLst>
        </pc:spChg>
        <pc:picChg chg="add mod">
          <ac:chgData name="Suga, Sueli Mitiko Yano (BIR)" userId="62410cef-1c84-44dc-a395-c655d83b9167" providerId="ADAL" clId="{C5F1F572-BAC9-44CF-B115-7D12DCE82B18}" dt="2023-10-17T12:44:21.345" v="1013" actId="1035"/>
          <ac:picMkLst>
            <pc:docMk/>
            <pc:sldMk cId="1399900958" sldId="2079"/>
            <ac:picMk id="7" creationId="{1FDB2F28-19FC-9BD2-59CE-11EEE977B7CB}"/>
          </ac:picMkLst>
        </pc:picChg>
        <pc:picChg chg="add mod">
          <ac:chgData name="Suga, Sueli Mitiko Yano (BIR)" userId="62410cef-1c84-44dc-a395-c655d83b9167" providerId="ADAL" clId="{C5F1F572-BAC9-44CF-B115-7D12DCE82B18}" dt="2023-10-17T12:54:05.181" v="1522" actId="1038"/>
          <ac:picMkLst>
            <pc:docMk/>
            <pc:sldMk cId="1399900958" sldId="2079"/>
            <ac:picMk id="9" creationId="{8557E968-ED96-E486-8292-A75BE1B6EEE2}"/>
          </ac:picMkLst>
        </pc:picChg>
        <pc:picChg chg="add del mod">
          <ac:chgData name="Suga, Sueli Mitiko Yano (BIR)" userId="62410cef-1c84-44dc-a395-c655d83b9167" providerId="ADAL" clId="{C5F1F572-BAC9-44CF-B115-7D12DCE82B18}" dt="2023-10-17T12:53:57.490" v="1517" actId="478"/>
          <ac:picMkLst>
            <pc:docMk/>
            <pc:sldMk cId="1399900958" sldId="2079"/>
            <ac:picMk id="10" creationId="{AFC78F89-DABB-CD98-BCCD-44DE9038EB6C}"/>
          </ac:picMkLst>
        </pc:picChg>
        <pc:picChg chg="add mod">
          <ac:chgData name="Suga, Sueli Mitiko Yano (BIR)" userId="62410cef-1c84-44dc-a395-c655d83b9167" providerId="ADAL" clId="{C5F1F572-BAC9-44CF-B115-7D12DCE82B18}" dt="2023-10-17T12:53:53.956" v="1516" actId="1036"/>
          <ac:picMkLst>
            <pc:docMk/>
            <pc:sldMk cId="1399900958" sldId="2079"/>
            <ac:picMk id="11" creationId="{D3DBFB23-8089-8BFC-1D32-19B0B5857B3D}"/>
          </ac:picMkLst>
        </pc:picChg>
        <pc:picChg chg="add mod">
          <ac:chgData name="Suga, Sueli Mitiko Yano (BIR)" userId="62410cef-1c84-44dc-a395-c655d83b9167" providerId="ADAL" clId="{C5F1F572-BAC9-44CF-B115-7D12DCE82B18}" dt="2023-10-17T12:54:00.656" v="1518" actId="1076"/>
          <ac:picMkLst>
            <pc:docMk/>
            <pc:sldMk cId="1399900958" sldId="2079"/>
            <ac:picMk id="12" creationId="{9F4C196F-D676-C9B0-E82F-D3B2F163B38D}"/>
          </ac:picMkLst>
        </pc:picChg>
        <pc:picChg chg="add mod">
          <ac:chgData name="Suga, Sueli Mitiko Yano (BIR)" userId="62410cef-1c84-44dc-a395-c655d83b9167" providerId="ADAL" clId="{C5F1F572-BAC9-44CF-B115-7D12DCE82B18}" dt="2023-10-17T18:28:34.182" v="4005"/>
          <ac:picMkLst>
            <pc:docMk/>
            <pc:sldMk cId="1399900958" sldId="2079"/>
            <ac:picMk id="13" creationId="{5665A0D7-9312-FB18-7371-D9FA40B16D59}"/>
          </ac:picMkLst>
        </pc:picChg>
      </pc:sldChg>
      <pc:sldChg chg="addSp delSp modSp mod">
        <pc:chgData name="Suga, Sueli Mitiko Yano (BIR)" userId="62410cef-1c84-44dc-a395-c655d83b9167" providerId="ADAL" clId="{C5F1F572-BAC9-44CF-B115-7D12DCE82B18}" dt="2023-10-17T18:41:11.719" v="4124" actId="1076"/>
        <pc:sldMkLst>
          <pc:docMk/>
          <pc:sldMk cId="3631234462" sldId="2080"/>
        </pc:sldMkLst>
        <pc:spChg chg="mod">
          <ac:chgData name="Suga, Sueli Mitiko Yano (BIR)" userId="62410cef-1c84-44dc-a395-c655d83b9167" providerId="ADAL" clId="{C5F1F572-BAC9-44CF-B115-7D12DCE82B18}" dt="2023-10-17T11:14:59.128" v="223" actId="790"/>
          <ac:spMkLst>
            <pc:docMk/>
            <pc:sldMk cId="3631234462" sldId="2080"/>
            <ac:spMk id="2" creationId="{00786C01-8A3C-71D2-7B92-EB79332D399B}"/>
          </ac:spMkLst>
        </pc:spChg>
        <pc:spChg chg="mod">
          <ac:chgData name="Suga, Sueli Mitiko Yano (BIR)" userId="62410cef-1c84-44dc-a395-c655d83b9167" providerId="ADAL" clId="{C5F1F572-BAC9-44CF-B115-7D12DCE82B18}" dt="2023-10-17T12:24:14.773" v="310" actId="255"/>
          <ac:spMkLst>
            <pc:docMk/>
            <pc:sldMk cId="3631234462" sldId="2080"/>
            <ac:spMk id="3" creationId="{32014BC4-B02F-C662-C176-D03817D53CCB}"/>
          </ac:spMkLst>
        </pc:spChg>
        <pc:spChg chg="add mod">
          <ac:chgData name="Suga, Sueli Mitiko Yano (BIR)" userId="62410cef-1c84-44dc-a395-c655d83b9167" providerId="ADAL" clId="{C5F1F572-BAC9-44CF-B115-7D12DCE82B18}" dt="2023-10-17T18:41:11.719" v="4124" actId="1076"/>
          <ac:spMkLst>
            <pc:docMk/>
            <pc:sldMk cId="3631234462" sldId="2080"/>
            <ac:spMk id="5" creationId="{54910DD6-AA60-27F3-3F19-07A18674DA63}"/>
          </ac:spMkLst>
        </pc:spChg>
        <pc:spChg chg="add mod">
          <ac:chgData name="Suga, Sueli Mitiko Yano (BIR)" userId="62410cef-1c84-44dc-a395-c655d83b9167" providerId="ADAL" clId="{C5F1F572-BAC9-44CF-B115-7D12DCE82B18}" dt="2023-10-17T09:50:11.848" v="18" actId="21"/>
          <ac:spMkLst>
            <pc:docMk/>
            <pc:sldMk cId="3631234462" sldId="2080"/>
            <ac:spMk id="9" creationId="{8B1D1972-7EC3-07AF-2E1D-0F8500BDF100}"/>
          </ac:spMkLst>
        </pc:spChg>
        <pc:spChg chg="add mod">
          <ac:chgData name="Suga, Sueli Mitiko Yano (BIR)" userId="62410cef-1c84-44dc-a395-c655d83b9167" providerId="ADAL" clId="{C5F1F572-BAC9-44CF-B115-7D12DCE82B18}" dt="2023-10-17T18:28:51.658" v="4018" actId="1076"/>
          <ac:spMkLst>
            <pc:docMk/>
            <pc:sldMk cId="3631234462" sldId="2080"/>
            <ac:spMk id="11" creationId="{19637A86-AF0F-6E98-9105-3B3540570B6D}"/>
          </ac:spMkLst>
        </pc:spChg>
        <pc:spChg chg="add mod">
          <ac:chgData name="Suga, Sueli Mitiko Yano (BIR)" userId="62410cef-1c84-44dc-a395-c655d83b9167" providerId="ADAL" clId="{C5F1F572-BAC9-44CF-B115-7D12DCE82B18}" dt="2023-10-17T18:28:45.931" v="4017"/>
          <ac:spMkLst>
            <pc:docMk/>
            <pc:sldMk cId="3631234462" sldId="2080"/>
            <ac:spMk id="23" creationId="{547C3642-FD4E-E14B-AA68-BE2BCCE8C7E1}"/>
          </ac:spMkLst>
        </pc:spChg>
        <pc:picChg chg="del">
          <ac:chgData name="Suga, Sueli Mitiko Yano (BIR)" userId="62410cef-1c84-44dc-a395-c655d83b9167" providerId="ADAL" clId="{C5F1F572-BAC9-44CF-B115-7D12DCE82B18}" dt="2023-10-17T11:08:15.436" v="159" actId="21"/>
          <ac:picMkLst>
            <pc:docMk/>
            <pc:sldMk cId="3631234462" sldId="2080"/>
            <ac:picMk id="7" creationId="{0706C4BE-D70B-89A3-F4CF-4FB8B73F7237}"/>
          </ac:picMkLst>
        </pc:picChg>
        <pc:picChg chg="add del mod">
          <ac:chgData name="Suga, Sueli Mitiko Yano (BIR)" userId="62410cef-1c84-44dc-a395-c655d83b9167" providerId="ADAL" clId="{C5F1F572-BAC9-44CF-B115-7D12DCE82B18}" dt="2023-10-17T12:09:47.269" v="263" actId="478"/>
          <ac:picMkLst>
            <pc:docMk/>
            <pc:sldMk cId="3631234462" sldId="2080"/>
            <ac:picMk id="13" creationId="{869A6204-1500-AEDF-ED60-AC8F3F18FCB9}"/>
          </ac:picMkLst>
        </pc:picChg>
        <pc:picChg chg="add del mod">
          <ac:chgData name="Suga, Sueli Mitiko Yano (BIR)" userId="62410cef-1c84-44dc-a395-c655d83b9167" providerId="ADAL" clId="{C5F1F572-BAC9-44CF-B115-7D12DCE82B18}" dt="2023-10-17T12:13:00.934" v="268" actId="478"/>
          <ac:picMkLst>
            <pc:docMk/>
            <pc:sldMk cId="3631234462" sldId="2080"/>
            <ac:picMk id="15" creationId="{2F6BD34F-1E3E-DEA3-1B7B-80911BDCECCA}"/>
          </ac:picMkLst>
        </pc:picChg>
        <pc:picChg chg="add del mod">
          <ac:chgData name="Suga, Sueli Mitiko Yano (BIR)" userId="62410cef-1c84-44dc-a395-c655d83b9167" providerId="ADAL" clId="{C5F1F572-BAC9-44CF-B115-7D12DCE82B18}" dt="2023-10-17T12:17:26.335" v="272" actId="478"/>
          <ac:picMkLst>
            <pc:docMk/>
            <pc:sldMk cId="3631234462" sldId="2080"/>
            <ac:picMk id="17" creationId="{289019CC-B53C-8C30-6195-D37428139542}"/>
          </ac:picMkLst>
        </pc:picChg>
        <pc:picChg chg="add del mod">
          <ac:chgData name="Suga, Sueli Mitiko Yano (BIR)" userId="62410cef-1c84-44dc-a395-c655d83b9167" providerId="ADAL" clId="{C5F1F572-BAC9-44CF-B115-7D12DCE82B18}" dt="2023-10-17T12:22:14.643" v="284" actId="478"/>
          <ac:picMkLst>
            <pc:docMk/>
            <pc:sldMk cId="3631234462" sldId="2080"/>
            <ac:picMk id="19" creationId="{03DEA762-0EA9-BA6D-FA16-F6CAE9E4DF8A}"/>
          </ac:picMkLst>
        </pc:picChg>
        <pc:picChg chg="add mod">
          <ac:chgData name="Suga, Sueli Mitiko Yano (BIR)" userId="62410cef-1c84-44dc-a395-c655d83b9167" providerId="ADAL" clId="{C5F1F572-BAC9-44CF-B115-7D12DCE82B18}" dt="2023-10-17T12:24:05.067" v="308" actId="14100"/>
          <ac:picMkLst>
            <pc:docMk/>
            <pc:sldMk cId="3631234462" sldId="2080"/>
            <ac:picMk id="21" creationId="{3BE7D1A2-3A03-625F-74A9-2AC766BE294B}"/>
          </ac:picMkLst>
        </pc:picChg>
        <pc:picChg chg="add mod">
          <ac:chgData name="Suga, Sueli Mitiko Yano (BIR)" userId="62410cef-1c84-44dc-a395-c655d83b9167" providerId="ADAL" clId="{C5F1F572-BAC9-44CF-B115-7D12DCE82B18}" dt="2023-10-17T18:28:45.931" v="4017"/>
          <ac:picMkLst>
            <pc:docMk/>
            <pc:sldMk cId="3631234462" sldId="2080"/>
            <ac:picMk id="22" creationId="{738629AA-07BF-E65B-17AF-8ABC969FB8A7}"/>
          </ac:picMkLst>
        </pc:picChg>
      </pc:sldChg>
      <pc:sldChg chg="addSp delSp modSp add mod">
        <pc:chgData name="Suga, Sueli Mitiko Yano (BIR)" userId="62410cef-1c84-44dc-a395-c655d83b9167" providerId="ADAL" clId="{C5F1F572-BAC9-44CF-B115-7D12DCE82B18}" dt="2023-10-17T18:41:33.196" v="4126"/>
        <pc:sldMkLst>
          <pc:docMk/>
          <pc:sldMk cId="1888597511" sldId="2081"/>
        </pc:sldMkLst>
        <pc:spChg chg="mod">
          <ac:chgData name="Suga, Sueli Mitiko Yano (BIR)" userId="62410cef-1c84-44dc-a395-c655d83b9167" providerId="ADAL" clId="{C5F1F572-BAC9-44CF-B115-7D12DCE82B18}" dt="2023-10-17T11:23:32.316" v="229" actId="6549"/>
          <ac:spMkLst>
            <pc:docMk/>
            <pc:sldMk cId="1888597511" sldId="2081"/>
            <ac:spMk id="2" creationId="{00786C01-8A3C-71D2-7B92-EB79332D399B}"/>
          </ac:spMkLst>
        </pc:spChg>
        <pc:spChg chg="mod">
          <ac:chgData name="Suga, Sueli Mitiko Yano (BIR)" userId="62410cef-1c84-44dc-a395-c655d83b9167" providerId="ADAL" clId="{C5F1F572-BAC9-44CF-B115-7D12DCE82B18}" dt="2023-10-17T13:07:12.808" v="1847" actId="403"/>
          <ac:spMkLst>
            <pc:docMk/>
            <pc:sldMk cId="1888597511" sldId="2081"/>
            <ac:spMk id="3" creationId="{32014BC4-B02F-C662-C176-D03817D53CCB}"/>
          </ac:spMkLst>
        </pc:spChg>
        <pc:spChg chg="add mod">
          <ac:chgData name="Suga, Sueli Mitiko Yano (BIR)" userId="62410cef-1c84-44dc-a395-c655d83b9167" providerId="ADAL" clId="{C5F1F572-BAC9-44CF-B115-7D12DCE82B18}" dt="2023-10-17T18:41:33.196" v="4126"/>
          <ac:spMkLst>
            <pc:docMk/>
            <pc:sldMk cId="1888597511" sldId="2081"/>
            <ac:spMk id="7" creationId="{5495E5EB-4CE0-C1A3-55D2-617DB5574C2D}"/>
          </ac:spMkLst>
        </pc:spChg>
        <pc:spChg chg="add del mod">
          <ac:chgData name="Suga, Sueli Mitiko Yano (BIR)" userId="62410cef-1c84-44dc-a395-c655d83b9167" providerId="ADAL" clId="{C5F1F572-BAC9-44CF-B115-7D12DCE82B18}" dt="2023-10-17T18:29:05.184" v="4022" actId="478"/>
          <ac:spMkLst>
            <pc:docMk/>
            <pc:sldMk cId="1888597511" sldId="2081"/>
            <ac:spMk id="8" creationId="{A7EDCDA5-7781-E575-3C18-A17A18D18332}"/>
          </ac:spMkLst>
        </pc:spChg>
        <pc:spChg chg="add mod">
          <ac:chgData name="Suga, Sueli Mitiko Yano (BIR)" userId="62410cef-1c84-44dc-a395-c655d83b9167" providerId="ADAL" clId="{C5F1F572-BAC9-44CF-B115-7D12DCE82B18}" dt="2023-10-17T18:28:59.979" v="4021"/>
          <ac:spMkLst>
            <pc:docMk/>
            <pc:sldMk cId="1888597511" sldId="2081"/>
            <ac:spMk id="11" creationId="{630E4A7A-D1D0-2812-DC89-C7477B8AA830}"/>
          </ac:spMkLst>
        </pc:spChg>
        <pc:picChg chg="add mod">
          <ac:chgData name="Suga, Sueli Mitiko Yano (BIR)" userId="62410cef-1c84-44dc-a395-c655d83b9167" providerId="ADAL" clId="{C5F1F572-BAC9-44CF-B115-7D12DCE82B18}" dt="2023-10-17T12:25:49.173" v="329" actId="1035"/>
          <ac:picMkLst>
            <pc:docMk/>
            <pc:sldMk cId="1888597511" sldId="2081"/>
            <ac:picMk id="5" creationId="{E0E992F9-79D1-8A2F-C00F-149AB7372D9B}"/>
          </ac:picMkLst>
        </pc:picChg>
        <pc:picChg chg="del">
          <ac:chgData name="Suga, Sueli Mitiko Yano (BIR)" userId="62410cef-1c84-44dc-a395-c655d83b9167" providerId="ADAL" clId="{C5F1F572-BAC9-44CF-B115-7D12DCE82B18}" dt="2023-10-17T11:05:27.131" v="158" actId="478"/>
          <ac:picMkLst>
            <pc:docMk/>
            <pc:sldMk cId="1888597511" sldId="2081"/>
            <ac:picMk id="7" creationId="{0706C4BE-D70B-89A3-F4CF-4FB8B73F7237}"/>
          </ac:picMkLst>
        </pc:picChg>
        <pc:picChg chg="add mod">
          <ac:chgData name="Suga, Sueli Mitiko Yano (BIR)" userId="62410cef-1c84-44dc-a395-c655d83b9167" providerId="ADAL" clId="{C5F1F572-BAC9-44CF-B115-7D12DCE82B18}" dt="2023-10-17T18:28:59.979" v="4021"/>
          <ac:picMkLst>
            <pc:docMk/>
            <pc:sldMk cId="1888597511" sldId="2081"/>
            <ac:picMk id="10" creationId="{56A8C5B7-BBC2-541F-64CA-89DB314E5D0D}"/>
          </ac:picMkLst>
        </pc:picChg>
      </pc:sldChg>
      <pc:sldChg chg="addSp delSp modSp add mod">
        <pc:chgData name="Suga, Sueli Mitiko Yano (BIR)" userId="62410cef-1c84-44dc-a395-c655d83b9167" providerId="ADAL" clId="{C5F1F572-BAC9-44CF-B115-7D12DCE82B18}" dt="2023-10-17T18:41:31.044" v="4125"/>
        <pc:sldMkLst>
          <pc:docMk/>
          <pc:sldMk cId="842088982" sldId="2082"/>
        </pc:sldMkLst>
        <pc:spChg chg="mod">
          <ac:chgData name="Suga, Sueli Mitiko Yano (BIR)" userId="62410cef-1c84-44dc-a395-c655d83b9167" providerId="ADAL" clId="{C5F1F572-BAC9-44CF-B115-7D12DCE82B18}" dt="2023-10-17T12:25:11.980" v="320" actId="207"/>
          <ac:spMkLst>
            <pc:docMk/>
            <pc:sldMk cId="842088982" sldId="2082"/>
            <ac:spMk id="3" creationId="{32014BC4-B02F-C662-C176-D03817D53CCB}"/>
          </ac:spMkLst>
        </pc:spChg>
        <pc:spChg chg="add mod">
          <ac:chgData name="Suga, Sueli Mitiko Yano (BIR)" userId="62410cef-1c84-44dc-a395-c655d83b9167" providerId="ADAL" clId="{C5F1F572-BAC9-44CF-B115-7D12DCE82B18}" dt="2023-10-17T18:28:57.356" v="4020"/>
          <ac:spMkLst>
            <pc:docMk/>
            <pc:sldMk cId="842088982" sldId="2082"/>
            <ac:spMk id="7" creationId="{0FAA2E4B-B4EB-4B87-31E3-65E9E68932BF}"/>
          </ac:spMkLst>
        </pc:spChg>
        <pc:spChg chg="add mod">
          <ac:chgData name="Suga, Sueli Mitiko Yano (BIR)" userId="62410cef-1c84-44dc-a395-c655d83b9167" providerId="ADAL" clId="{C5F1F572-BAC9-44CF-B115-7D12DCE82B18}" dt="2023-10-17T18:41:31.044" v="4125"/>
          <ac:spMkLst>
            <pc:docMk/>
            <pc:sldMk cId="842088982" sldId="2082"/>
            <ac:spMk id="8" creationId="{1FCD1EB0-6FF7-AA78-1DA9-2B4CB21DBC5A}"/>
          </ac:spMkLst>
        </pc:spChg>
        <pc:spChg chg="del">
          <ac:chgData name="Suga, Sueli Mitiko Yano (BIR)" userId="62410cef-1c84-44dc-a395-c655d83b9167" providerId="ADAL" clId="{C5F1F572-BAC9-44CF-B115-7D12DCE82B18}" dt="2023-10-17T18:28:56.298" v="4019" actId="478"/>
          <ac:spMkLst>
            <pc:docMk/>
            <pc:sldMk cId="842088982" sldId="2082"/>
            <ac:spMk id="11" creationId="{19637A86-AF0F-6E98-9105-3B3540570B6D}"/>
          </ac:spMkLst>
        </pc:spChg>
        <pc:picChg chg="add mod">
          <ac:chgData name="Suga, Sueli Mitiko Yano (BIR)" userId="62410cef-1c84-44dc-a395-c655d83b9167" providerId="ADAL" clId="{C5F1F572-BAC9-44CF-B115-7D12DCE82B18}" dt="2023-10-17T18:28:57.356" v="4020"/>
          <ac:picMkLst>
            <pc:docMk/>
            <pc:sldMk cId="842088982" sldId="2082"/>
            <ac:picMk id="5" creationId="{7BB9F330-8375-195B-F116-C29E5C5C4C8F}"/>
          </ac:picMkLst>
        </pc:picChg>
      </pc:sldChg>
      <pc:sldChg chg="addSp delSp modSp add mod ord">
        <pc:chgData name="Suga, Sueli Mitiko Yano (BIR)" userId="62410cef-1c84-44dc-a395-c655d83b9167" providerId="ADAL" clId="{C5F1F572-BAC9-44CF-B115-7D12DCE82B18}" dt="2023-10-17T18:40:50.795" v="4112"/>
        <pc:sldMkLst>
          <pc:docMk/>
          <pc:sldMk cId="4122639489" sldId="2083"/>
        </pc:sldMkLst>
        <pc:spChg chg="mod">
          <ac:chgData name="Suga, Sueli Mitiko Yano (BIR)" userId="62410cef-1c84-44dc-a395-c655d83b9167" providerId="ADAL" clId="{C5F1F572-BAC9-44CF-B115-7D12DCE82B18}" dt="2023-10-17T13:15:54.582" v="1983" actId="20577"/>
          <ac:spMkLst>
            <pc:docMk/>
            <pc:sldMk cId="4122639489" sldId="2083"/>
            <ac:spMk id="3" creationId="{32014BC4-B02F-C662-C176-D03817D53CCB}"/>
          </ac:spMkLst>
        </pc:spChg>
        <pc:spChg chg="add mod">
          <ac:chgData name="Suga, Sueli Mitiko Yano (BIR)" userId="62410cef-1c84-44dc-a395-c655d83b9167" providerId="ADAL" clId="{C5F1F572-BAC9-44CF-B115-7D12DCE82B18}" dt="2023-10-17T18:28:32.779" v="4004"/>
          <ac:spMkLst>
            <pc:docMk/>
            <pc:sldMk cId="4122639489" sldId="2083"/>
            <ac:spMk id="8" creationId="{664D98EC-A380-1726-9C3C-77AE757AABA0}"/>
          </ac:spMkLst>
        </pc:spChg>
        <pc:spChg chg="add mod">
          <ac:chgData name="Suga, Sueli Mitiko Yano (BIR)" userId="62410cef-1c84-44dc-a395-c655d83b9167" providerId="ADAL" clId="{C5F1F572-BAC9-44CF-B115-7D12DCE82B18}" dt="2023-10-17T18:40:50.795" v="4112"/>
          <ac:spMkLst>
            <pc:docMk/>
            <pc:sldMk cId="4122639489" sldId="2083"/>
            <ac:spMk id="9" creationId="{CEF1C4A8-5D4E-2E04-804E-980D73B6D2DF}"/>
          </ac:spMkLst>
        </pc:spChg>
        <pc:picChg chg="add mod">
          <ac:chgData name="Suga, Sueli Mitiko Yano (BIR)" userId="62410cef-1c84-44dc-a395-c655d83b9167" providerId="ADAL" clId="{C5F1F572-BAC9-44CF-B115-7D12DCE82B18}" dt="2023-10-17T18:28:32.779" v="4004"/>
          <ac:picMkLst>
            <pc:docMk/>
            <pc:sldMk cId="4122639489" sldId="2083"/>
            <ac:picMk id="5" creationId="{BCF1FED7-FA90-3EAC-6764-04AFE8889800}"/>
          </ac:picMkLst>
        </pc:picChg>
        <pc:picChg chg="del">
          <ac:chgData name="Suga, Sueli Mitiko Yano (BIR)" userId="62410cef-1c84-44dc-a395-c655d83b9167" providerId="ADAL" clId="{C5F1F572-BAC9-44CF-B115-7D12DCE82B18}" dt="2023-10-17T12:50:57.322" v="1320" actId="478"/>
          <ac:picMkLst>
            <pc:docMk/>
            <pc:sldMk cId="4122639489" sldId="2083"/>
            <ac:picMk id="9" creationId="{8557E968-ED96-E486-8292-A75BE1B6EEE2}"/>
          </ac:picMkLst>
        </pc:picChg>
        <pc:picChg chg="mod">
          <ac:chgData name="Suga, Sueli Mitiko Yano (BIR)" userId="62410cef-1c84-44dc-a395-c655d83b9167" providerId="ADAL" clId="{C5F1F572-BAC9-44CF-B115-7D12DCE82B18}" dt="2023-10-17T12:50:52.539" v="1319" actId="1036"/>
          <ac:picMkLst>
            <pc:docMk/>
            <pc:sldMk cId="4122639489" sldId="2083"/>
            <ac:picMk id="10" creationId="{AFC78F89-DABB-CD98-BCCD-44DE9038EB6C}"/>
          </ac:picMkLst>
        </pc:picChg>
        <pc:picChg chg="mod">
          <ac:chgData name="Suga, Sueli Mitiko Yano (BIR)" userId="62410cef-1c84-44dc-a395-c655d83b9167" providerId="ADAL" clId="{C5F1F572-BAC9-44CF-B115-7D12DCE82B18}" dt="2023-10-17T13:15:58.490" v="1989" actId="1036"/>
          <ac:picMkLst>
            <pc:docMk/>
            <pc:sldMk cId="4122639489" sldId="2083"/>
            <ac:picMk id="12" creationId="{9F4C196F-D676-C9B0-E82F-D3B2F163B38D}"/>
          </ac:picMkLst>
        </pc:picChg>
      </pc:sldChg>
      <pc:sldChg chg="addSp modSp new mod ord modClrScheme chgLayout">
        <pc:chgData name="Suga, Sueli Mitiko Yano (BIR)" userId="62410cef-1c84-44dc-a395-c655d83b9167" providerId="ADAL" clId="{C5F1F572-BAC9-44CF-B115-7D12DCE82B18}" dt="2023-10-17T18:41:38.178" v="4129"/>
        <pc:sldMkLst>
          <pc:docMk/>
          <pc:sldMk cId="2446199103" sldId="2084"/>
        </pc:sldMkLst>
        <pc:spChg chg="mod ord">
          <ac:chgData name="Suga, Sueli Mitiko Yano (BIR)" userId="62410cef-1c84-44dc-a395-c655d83b9167" providerId="ADAL" clId="{C5F1F572-BAC9-44CF-B115-7D12DCE82B18}" dt="2023-10-17T14:35:43.877" v="3603" actId="20577"/>
          <ac:spMkLst>
            <pc:docMk/>
            <pc:sldMk cId="2446199103" sldId="2084"/>
            <ac:spMk id="2" creationId="{03E0C313-D362-6DA1-0BD8-C71E82986079}"/>
          </ac:spMkLst>
        </pc:spChg>
        <pc:spChg chg="mod ord">
          <ac:chgData name="Suga, Sueli Mitiko Yano (BIR)" userId="62410cef-1c84-44dc-a395-c655d83b9167" providerId="ADAL" clId="{C5F1F572-BAC9-44CF-B115-7D12DCE82B18}" dt="2023-10-17T18:14:13.429" v="3870" actId="1036"/>
          <ac:spMkLst>
            <pc:docMk/>
            <pc:sldMk cId="2446199103" sldId="2084"/>
            <ac:spMk id="3" creationId="{5302EEA6-C6D9-9E19-F857-899E338F51EC}"/>
          </ac:spMkLst>
        </pc:spChg>
        <pc:spChg chg="add mod ord">
          <ac:chgData name="Suga, Sueli Mitiko Yano (BIR)" userId="62410cef-1c84-44dc-a395-c655d83b9167" providerId="ADAL" clId="{C5F1F572-BAC9-44CF-B115-7D12DCE82B18}" dt="2023-10-17T18:14:13.429" v="3870" actId="1036"/>
          <ac:spMkLst>
            <pc:docMk/>
            <pc:sldMk cId="2446199103" sldId="2084"/>
            <ac:spMk id="5" creationId="{8F19E81D-33C6-42F7-1492-1D713DF47CAD}"/>
          </ac:spMkLst>
        </pc:spChg>
        <pc:spChg chg="add mod ord">
          <ac:chgData name="Suga, Sueli Mitiko Yano (BIR)" userId="62410cef-1c84-44dc-a395-c655d83b9167" providerId="ADAL" clId="{C5F1F572-BAC9-44CF-B115-7D12DCE82B18}" dt="2023-10-17T18:14:13.429" v="3870" actId="1036"/>
          <ac:spMkLst>
            <pc:docMk/>
            <pc:sldMk cId="2446199103" sldId="2084"/>
            <ac:spMk id="6" creationId="{9F41F4DC-744E-87E1-8653-96B73BFB0C13}"/>
          </ac:spMkLst>
        </pc:spChg>
        <pc:spChg chg="add mod ord">
          <ac:chgData name="Suga, Sueli Mitiko Yano (BIR)" userId="62410cef-1c84-44dc-a395-c655d83b9167" providerId="ADAL" clId="{C5F1F572-BAC9-44CF-B115-7D12DCE82B18}" dt="2023-10-17T18:14:13.429" v="3870" actId="1036"/>
          <ac:spMkLst>
            <pc:docMk/>
            <pc:sldMk cId="2446199103" sldId="2084"/>
            <ac:spMk id="7" creationId="{EB0F6793-BC61-9D40-E4BE-F9CFAC66E936}"/>
          </ac:spMkLst>
        </pc:spChg>
        <pc:spChg chg="add mod">
          <ac:chgData name="Suga, Sueli Mitiko Yano (BIR)" userId="62410cef-1c84-44dc-a395-c655d83b9167" providerId="ADAL" clId="{C5F1F572-BAC9-44CF-B115-7D12DCE82B18}" dt="2023-10-17T14:44:50.268" v="3767" actId="1076"/>
          <ac:spMkLst>
            <pc:docMk/>
            <pc:sldMk cId="2446199103" sldId="2084"/>
            <ac:spMk id="8" creationId="{5ADB066C-1D31-BD76-33C9-B13846BF0F46}"/>
          </ac:spMkLst>
        </pc:spChg>
        <pc:spChg chg="add mod">
          <ac:chgData name="Suga, Sueli Mitiko Yano (BIR)" userId="62410cef-1c84-44dc-a395-c655d83b9167" providerId="ADAL" clId="{C5F1F572-BAC9-44CF-B115-7D12DCE82B18}" dt="2023-10-17T18:15:25.560" v="3956" actId="790"/>
          <ac:spMkLst>
            <pc:docMk/>
            <pc:sldMk cId="2446199103" sldId="2084"/>
            <ac:spMk id="9" creationId="{E6D4BC46-A97D-5D0B-BFBB-2471AB6A2ECE}"/>
          </ac:spMkLst>
        </pc:spChg>
        <pc:spChg chg="add mod">
          <ac:chgData name="Suga, Sueli Mitiko Yano (BIR)" userId="62410cef-1c84-44dc-a395-c655d83b9167" providerId="ADAL" clId="{C5F1F572-BAC9-44CF-B115-7D12DCE82B18}" dt="2023-10-17T18:29:11.922" v="4025"/>
          <ac:spMkLst>
            <pc:docMk/>
            <pc:sldMk cId="2446199103" sldId="2084"/>
            <ac:spMk id="11" creationId="{9843BE7E-22CF-5A20-C8AB-6616DF698368}"/>
          </ac:spMkLst>
        </pc:spChg>
        <pc:spChg chg="add mod">
          <ac:chgData name="Suga, Sueli Mitiko Yano (BIR)" userId="62410cef-1c84-44dc-a395-c655d83b9167" providerId="ADAL" clId="{C5F1F572-BAC9-44CF-B115-7D12DCE82B18}" dt="2023-10-17T18:41:38.178" v="4129"/>
          <ac:spMkLst>
            <pc:docMk/>
            <pc:sldMk cId="2446199103" sldId="2084"/>
            <ac:spMk id="12" creationId="{9D4076CC-2E59-2A3E-6B28-F42C1FD78FD4}"/>
          </ac:spMkLst>
        </pc:spChg>
        <pc:picChg chg="add mod">
          <ac:chgData name="Suga, Sueli Mitiko Yano (BIR)" userId="62410cef-1c84-44dc-a395-c655d83b9167" providerId="ADAL" clId="{C5F1F572-BAC9-44CF-B115-7D12DCE82B18}" dt="2023-10-17T12:57:19.569" v="1566"/>
          <ac:picMkLst>
            <pc:docMk/>
            <pc:sldMk cId="2446199103" sldId="2084"/>
            <ac:picMk id="4" creationId="{26F1A96B-ECE3-0B4B-B0F0-13722F65BD73}"/>
          </ac:picMkLst>
        </pc:picChg>
        <pc:picChg chg="add mod">
          <ac:chgData name="Suga, Sueli Mitiko Yano (BIR)" userId="62410cef-1c84-44dc-a395-c655d83b9167" providerId="ADAL" clId="{C5F1F572-BAC9-44CF-B115-7D12DCE82B18}" dt="2023-10-17T18:29:11.922" v="4025"/>
          <ac:picMkLst>
            <pc:docMk/>
            <pc:sldMk cId="2446199103" sldId="2084"/>
            <ac:picMk id="10" creationId="{8FBF08CE-71B8-CC5D-FCC7-3CFF5792E3CC}"/>
          </ac:picMkLst>
        </pc:picChg>
      </pc:sldChg>
      <pc:sldChg chg="addSp delSp modSp add mod modClrScheme chgLayout">
        <pc:chgData name="Suga, Sueli Mitiko Yano (BIR)" userId="62410cef-1c84-44dc-a395-c655d83b9167" providerId="ADAL" clId="{C5F1F572-BAC9-44CF-B115-7D12DCE82B18}" dt="2023-10-17T18:41:34.849" v="4127"/>
        <pc:sldMkLst>
          <pc:docMk/>
          <pc:sldMk cId="3670110163" sldId="2085"/>
        </pc:sldMkLst>
        <pc:spChg chg="mod ord">
          <ac:chgData name="Suga, Sueli Mitiko Yano (BIR)" userId="62410cef-1c84-44dc-a395-c655d83b9167" providerId="ADAL" clId="{C5F1F572-BAC9-44CF-B115-7D12DCE82B18}" dt="2023-10-17T14:43:09.565" v="3701" actId="20577"/>
          <ac:spMkLst>
            <pc:docMk/>
            <pc:sldMk cId="3670110163" sldId="2085"/>
            <ac:spMk id="2" creationId="{03E0C313-D362-6DA1-0BD8-C71E82986079}"/>
          </ac:spMkLst>
        </pc:spChg>
        <pc:spChg chg="mod ord">
          <ac:chgData name="Suga, Sueli Mitiko Yano (BIR)" userId="62410cef-1c84-44dc-a395-c655d83b9167" providerId="ADAL" clId="{C5F1F572-BAC9-44CF-B115-7D12DCE82B18}" dt="2023-10-17T18:15:40.020" v="3957" actId="790"/>
          <ac:spMkLst>
            <pc:docMk/>
            <pc:sldMk cId="3670110163" sldId="2085"/>
            <ac:spMk id="3" creationId="{5302EEA6-C6D9-9E19-F857-899E338F51EC}"/>
          </ac:spMkLst>
        </pc:spChg>
        <pc:spChg chg="add mod ord">
          <ac:chgData name="Suga, Sueli Mitiko Yano (BIR)" userId="62410cef-1c84-44dc-a395-c655d83b9167" providerId="ADAL" clId="{C5F1F572-BAC9-44CF-B115-7D12DCE82B18}" dt="2023-10-17T13:46:57.900" v="2203" actId="27636"/>
          <ac:spMkLst>
            <pc:docMk/>
            <pc:sldMk cId="3670110163" sldId="2085"/>
            <ac:spMk id="5" creationId="{BC1E30A1-43A8-CA28-7214-58E740C6CA93}"/>
          </ac:spMkLst>
        </pc:spChg>
        <pc:spChg chg="add mod ord">
          <ac:chgData name="Suga, Sueli Mitiko Yano (BIR)" userId="62410cef-1c84-44dc-a395-c655d83b9167" providerId="ADAL" clId="{C5F1F572-BAC9-44CF-B115-7D12DCE82B18}" dt="2023-10-17T14:43:31.038" v="3707" actId="20577"/>
          <ac:spMkLst>
            <pc:docMk/>
            <pc:sldMk cId="3670110163" sldId="2085"/>
            <ac:spMk id="6" creationId="{C0CE3B55-D244-7D6C-04CF-C2D8A068F1D1}"/>
          </ac:spMkLst>
        </pc:spChg>
        <pc:spChg chg="add mod ord">
          <ac:chgData name="Suga, Sueli Mitiko Yano (BIR)" userId="62410cef-1c84-44dc-a395-c655d83b9167" providerId="ADAL" clId="{C5F1F572-BAC9-44CF-B115-7D12DCE82B18}" dt="2023-10-17T13:11:42.428" v="1894" actId="790"/>
          <ac:spMkLst>
            <pc:docMk/>
            <pc:sldMk cId="3670110163" sldId="2085"/>
            <ac:spMk id="7" creationId="{D92055B3-E0CA-E3F9-1509-C91C445C9373}"/>
          </ac:spMkLst>
        </pc:spChg>
        <pc:spChg chg="add del mod">
          <ac:chgData name="Suga, Sueli Mitiko Yano (BIR)" userId="62410cef-1c84-44dc-a395-c655d83b9167" providerId="ADAL" clId="{C5F1F572-BAC9-44CF-B115-7D12DCE82B18}" dt="2023-10-17T14:44:16.012" v="3732" actId="21"/>
          <ac:spMkLst>
            <pc:docMk/>
            <pc:sldMk cId="3670110163" sldId="2085"/>
            <ac:spMk id="8" creationId="{A1675B19-13A4-07BE-5CE5-0F96AE88892C}"/>
          </ac:spMkLst>
        </pc:spChg>
        <pc:spChg chg="add mod">
          <ac:chgData name="Suga, Sueli Mitiko Yano (BIR)" userId="62410cef-1c84-44dc-a395-c655d83b9167" providerId="ADAL" clId="{C5F1F572-BAC9-44CF-B115-7D12DCE82B18}" dt="2023-10-17T18:41:34.849" v="4127"/>
          <ac:spMkLst>
            <pc:docMk/>
            <pc:sldMk cId="3670110163" sldId="2085"/>
            <ac:spMk id="8" creationId="{E6F58F1B-2BCA-0623-3A62-8A58018864EE}"/>
          </ac:spMkLst>
        </pc:spChg>
        <pc:spChg chg="add mod">
          <ac:chgData name="Suga, Sueli Mitiko Yano (BIR)" userId="62410cef-1c84-44dc-a395-c655d83b9167" providerId="ADAL" clId="{C5F1F572-BAC9-44CF-B115-7D12DCE82B18}" dt="2023-10-17T18:29:08.798" v="4023"/>
          <ac:spMkLst>
            <pc:docMk/>
            <pc:sldMk cId="3670110163" sldId="2085"/>
            <ac:spMk id="10" creationId="{4917879A-FD5A-7B2A-E2B5-A22F054D563F}"/>
          </ac:spMkLst>
        </pc:spChg>
        <pc:picChg chg="add mod">
          <ac:chgData name="Suga, Sueli Mitiko Yano (BIR)" userId="62410cef-1c84-44dc-a395-c655d83b9167" providerId="ADAL" clId="{C5F1F572-BAC9-44CF-B115-7D12DCE82B18}" dt="2023-10-17T18:29:08.798" v="4023"/>
          <ac:picMkLst>
            <pc:docMk/>
            <pc:sldMk cId="3670110163" sldId="2085"/>
            <ac:picMk id="9" creationId="{64ED11C8-2A85-49D7-53EE-D705DBE4EBD8}"/>
          </ac:picMkLst>
        </pc:picChg>
      </pc:sldChg>
      <pc:sldChg chg="addSp delSp modSp add mod ord">
        <pc:chgData name="Suga, Sueli Mitiko Yano (BIR)" userId="62410cef-1c84-44dc-a395-c655d83b9167" providerId="ADAL" clId="{C5F1F572-BAC9-44CF-B115-7D12DCE82B18}" dt="2023-10-17T18:41:41.070" v="4131"/>
        <pc:sldMkLst>
          <pc:docMk/>
          <pc:sldMk cId="2172222201" sldId="2086"/>
        </pc:sldMkLst>
        <pc:spChg chg="mod">
          <ac:chgData name="Suga, Sueli Mitiko Yano (BIR)" userId="62410cef-1c84-44dc-a395-c655d83b9167" providerId="ADAL" clId="{C5F1F572-BAC9-44CF-B115-7D12DCE82B18}" dt="2023-10-17T14:35:55.491" v="3605"/>
          <ac:spMkLst>
            <pc:docMk/>
            <pc:sldMk cId="2172222201" sldId="2086"/>
            <ac:spMk id="2" creationId="{03E0C313-D362-6DA1-0BD8-C71E82986079}"/>
          </ac:spMkLst>
        </pc:spChg>
        <pc:spChg chg="mod">
          <ac:chgData name="Suga, Sueli Mitiko Yano (BIR)" userId="62410cef-1c84-44dc-a395-c655d83b9167" providerId="ADAL" clId="{C5F1F572-BAC9-44CF-B115-7D12DCE82B18}" dt="2023-10-17T14:11:21.935" v="2623" actId="404"/>
          <ac:spMkLst>
            <pc:docMk/>
            <pc:sldMk cId="2172222201" sldId="2086"/>
            <ac:spMk id="3" creationId="{5302EEA6-C6D9-9E19-F857-899E338F51EC}"/>
          </ac:spMkLst>
        </pc:spChg>
        <pc:spChg chg="mod">
          <ac:chgData name="Suga, Sueli Mitiko Yano (BIR)" userId="62410cef-1c84-44dc-a395-c655d83b9167" providerId="ADAL" clId="{C5F1F572-BAC9-44CF-B115-7D12DCE82B18}" dt="2023-10-17T13:38:23.890" v="2191" actId="20577"/>
          <ac:spMkLst>
            <pc:docMk/>
            <pc:sldMk cId="2172222201" sldId="2086"/>
            <ac:spMk id="5" creationId="{8F19E81D-33C6-42F7-1492-1D713DF47CAD}"/>
          </ac:spMkLst>
        </pc:spChg>
        <pc:spChg chg="add mod">
          <ac:chgData name="Suga, Sueli Mitiko Yano (BIR)" userId="62410cef-1c84-44dc-a395-c655d83b9167" providerId="ADAL" clId="{C5F1F572-BAC9-44CF-B115-7D12DCE82B18}" dt="2023-10-17T18:41:41.070" v="4131"/>
          <ac:spMkLst>
            <pc:docMk/>
            <pc:sldMk cId="2172222201" sldId="2086"/>
            <ac:spMk id="6" creationId="{38F60F89-3891-89CB-2B0D-39D4F54AC790}"/>
          </ac:spMkLst>
        </pc:spChg>
        <pc:spChg chg="del">
          <ac:chgData name="Suga, Sueli Mitiko Yano (BIR)" userId="62410cef-1c84-44dc-a395-c655d83b9167" providerId="ADAL" clId="{C5F1F572-BAC9-44CF-B115-7D12DCE82B18}" dt="2023-10-17T13:52:57.110" v="2300" actId="478"/>
          <ac:spMkLst>
            <pc:docMk/>
            <pc:sldMk cId="2172222201" sldId="2086"/>
            <ac:spMk id="6" creationId="{9F41F4DC-744E-87E1-8653-96B73BFB0C13}"/>
          </ac:spMkLst>
        </pc:spChg>
        <pc:spChg chg="del">
          <ac:chgData name="Suga, Sueli Mitiko Yano (BIR)" userId="62410cef-1c84-44dc-a395-c655d83b9167" providerId="ADAL" clId="{C5F1F572-BAC9-44CF-B115-7D12DCE82B18}" dt="2023-10-17T13:53:02.123" v="2302" actId="478"/>
          <ac:spMkLst>
            <pc:docMk/>
            <pc:sldMk cId="2172222201" sldId="2086"/>
            <ac:spMk id="7" creationId="{EB0F6793-BC61-9D40-E4BE-F9CFAC66E936}"/>
          </ac:spMkLst>
        </pc:spChg>
        <pc:spChg chg="add del mod">
          <ac:chgData name="Suga, Sueli Mitiko Yano (BIR)" userId="62410cef-1c84-44dc-a395-c655d83b9167" providerId="ADAL" clId="{C5F1F572-BAC9-44CF-B115-7D12DCE82B18}" dt="2023-10-17T13:52:59.588" v="2301" actId="478"/>
          <ac:spMkLst>
            <pc:docMk/>
            <pc:sldMk cId="2172222201" sldId="2086"/>
            <ac:spMk id="9" creationId="{719EFF7A-2D7D-61C9-1207-700D41E9AEA9}"/>
          </ac:spMkLst>
        </pc:spChg>
        <pc:spChg chg="add del mod">
          <ac:chgData name="Suga, Sueli Mitiko Yano (BIR)" userId="62410cef-1c84-44dc-a395-c655d83b9167" providerId="ADAL" clId="{C5F1F572-BAC9-44CF-B115-7D12DCE82B18}" dt="2023-10-17T13:53:07.972" v="2303" actId="478"/>
          <ac:spMkLst>
            <pc:docMk/>
            <pc:sldMk cId="2172222201" sldId="2086"/>
            <ac:spMk id="11" creationId="{317AAB4C-E074-3032-6954-5F2D566E642B}"/>
          </ac:spMkLst>
        </pc:spChg>
        <pc:spChg chg="add mod">
          <ac:chgData name="Suga, Sueli Mitiko Yano (BIR)" userId="62410cef-1c84-44dc-a395-c655d83b9167" providerId="ADAL" clId="{C5F1F572-BAC9-44CF-B115-7D12DCE82B18}" dt="2023-10-17T14:12:02.282" v="2632" actId="14100"/>
          <ac:spMkLst>
            <pc:docMk/>
            <pc:sldMk cId="2172222201" sldId="2086"/>
            <ac:spMk id="13" creationId="{58179117-4364-1B13-D636-944FD48D4103}"/>
          </ac:spMkLst>
        </pc:spChg>
        <pc:spChg chg="add mod">
          <ac:chgData name="Suga, Sueli Mitiko Yano (BIR)" userId="62410cef-1c84-44dc-a395-c655d83b9167" providerId="ADAL" clId="{C5F1F572-BAC9-44CF-B115-7D12DCE82B18}" dt="2023-10-17T14:12:36.333" v="2657" actId="1037"/>
          <ac:spMkLst>
            <pc:docMk/>
            <pc:sldMk cId="2172222201" sldId="2086"/>
            <ac:spMk id="14" creationId="{FB36EC15-EA92-9D04-8E06-D34DB7C4B164}"/>
          </ac:spMkLst>
        </pc:spChg>
        <pc:spChg chg="add mod">
          <ac:chgData name="Suga, Sueli Mitiko Yano (BIR)" userId="62410cef-1c84-44dc-a395-c655d83b9167" providerId="ADAL" clId="{C5F1F572-BAC9-44CF-B115-7D12DCE82B18}" dt="2023-10-17T18:29:17.889" v="4027"/>
          <ac:spMkLst>
            <pc:docMk/>
            <pc:sldMk cId="2172222201" sldId="2086"/>
            <ac:spMk id="16" creationId="{B60FFF01-609A-4C92-7305-04DEC81776AF}"/>
          </ac:spMkLst>
        </pc:spChg>
        <pc:picChg chg="add mod">
          <ac:chgData name="Suga, Sueli Mitiko Yano (BIR)" userId="62410cef-1c84-44dc-a395-c655d83b9167" providerId="ADAL" clId="{C5F1F572-BAC9-44CF-B115-7D12DCE82B18}" dt="2023-10-17T18:29:17.889" v="4027"/>
          <ac:picMkLst>
            <pc:docMk/>
            <pc:sldMk cId="2172222201" sldId="2086"/>
            <ac:picMk id="15" creationId="{3ACC5382-D000-55E9-6538-61C60571AC1B}"/>
          </ac:picMkLst>
        </pc:picChg>
      </pc:sldChg>
      <pc:sldChg chg="addSp modSp add mod">
        <pc:chgData name="Suga, Sueli Mitiko Yano (BIR)" userId="62410cef-1c84-44dc-a395-c655d83b9167" providerId="ADAL" clId="{C5F1F572-BAC9-44CF-B115-7D12DCE82B18}" dt="2023-10-17T18:41:42.574" v="4132"/>
        <pc:sldMkLst>
          <pc:docMk/>
          <pc:sldMk cId="30178378" sldId="2087"/>
        </pc:sldMkLst>
        <pc:spChg chg="mod">
          <ac:chgData name="Suga, Sueli Mitiko Yano (BIR)" userId="62410cef-1c84-44dc-a395-c655d83b9167" providerId="ADAL" clId="{C5F1F572-BAC9-44CF-B115-7D12DCE82B18}" dt="2023-10-17T14:35:59.793" v="3606"/>
          <ac:spMkLst>
            <pc:docMk/>
            <pc:sldMk cId="30178378" sldId="2087"/>
            <ac:spMk id="2" creationId="{03E0C313-D362-6DA1-0BD8-C71E82986079}"/>
          </ac:spMkLst>
        </pc:spChg>
        <pc:spChg chg="mod">
          <ac:chgData name="Suga, Sueli Mitiko Yano (BIR)" userId="62410cef-1c84-44dc-a395-c655d83b9167" providerId="ADAL" clId="{C5F1F572-BAC9-44CF-B115-7D12DCE82B18}" dt="2023-10-17T14:18:53.801" v="2899" actId="14100"/>
          <ac:spMkLst>
            <pc:docMk/>
            <pc:sldMk cId="30178378" sldId="2087"/>
            <ac:spMk id="3" creationId="{5302EEA6-C6D9-9E19-F857-899E338F51EC}"/>
          </ac:spMkLst>
        </pc:spChg>
        <pc:spChg chg="add mod">
          <ac:chgData name="Suga, Sueli Mitiko Yano (BIR)" userId="62410cef-1c84-44dc-a395-c655d83b9167" providerId="ADAL" clId="{C5F1F572-BAC9-44CF-B115-7D12DCE82B18}" dt="2023-10-17T18:29:20.456" v="4028"/>
          <ac:spMkLst>
            <pc:docMk/>
            <pc:sldMk cId="30178378" sldId="2087"/>
            <ac:spMk id="7" creationId="{9873A54C-159B-7D31-E8AE-19DF2070511E}"/>
          </ac:spMkLst>
        </pc:spChg>
        <pc:spChg chg="add mod">
          <ac:chgData name="Suga, Sueli Mitiko Yano (BIR)" userId="62410cef-1c84-44dc-a395-c655d83b9167" providerId="ADAL" clId="{C5F1F572-BAC9-44CF-B115-7D12DCE82B18}" dt="2023-10-17T18:41:42.574" v="4132"/>
          <ac:spMkLst>
            <pc:docMk/>
            <pc:sldMk cId="30178378" sldId="2087"/>
            <ac:spMk id="8" creationId="{C2A9647B-8A86-0197-F834-8FD5FD0F6B5E}"/>
          </ac:spMkLst>
        </pc:spChg>
        <pc:picChg chg="add mod">
          <ac:chgData name="Suga, Sueli Mitiko Yano (BIR)" userId="62410cef-1c84-44dc-a395-c655d83b9167" providerId="ADAL" clId="{C5F1F572-BAC9-44CF-B115-7D12DCE82B18}" dt="2023-10-17T18:29:20.456" v="4028"/>
          <ac:picMkLst>
            <pc:docMk/>
            <pc:sldMk cId="30178378" sldId="2087"/>
            <ac:picMk id="6" creationId="{7DD3B747-31D7-1AD8-EF68-0D6DCF71595E}"/>
          </ac:picMkLst>
        </pc:picChg>
      </pc:sldChg>
      <pc:sldChg chg="addSp modSp add mod">
        <pc:chgData name="Suga, Sueli Mitiko Yano (BIR)" userId="62410cef-1c84-44dc-a395-c655d83b9167" providerId="ADAL" clId="{C5F1F572-BAC9-44CF-B115-7D12DCE82B18}" dt="2023-10-17T18:41:39.625" v="4130"/>
        <pc:sldMkLst>
          <pc:docMk/>
          <pc:sldMk cId="2656467565" sldId="2088"/>
        </pc:sldMkLst>
        <pc:spChg chg="mod">
          <ac:chgData name="Suga, Sueli Mitiko Yano (BIR)" userId="62410cef-1c84-44dc-a395-c655d83b9167" providerId="ADAL" clId="{C5F1F572-BAC9-44CF-B115-7D12DCE82B18}" dt="2023-10-17T14:35:51.487" v="3604"/>
          <ac:spMkLst>
            <pc:docMk/>
            <pc:sldMk cId="2656467565" sldId="2088"/>
            <ac:spMk id="2" creationId="{03E0C313-D362-6DA1-0BD8-C71E82986079}"/>
          </ac:spMkLst>
        </pc:spChg>
        <pc:spChg chg="mod">
          <ac:chgData name="Suga, Sueli Mitiko Yano (BIR)" userId="62410cef-1c84-44dc-a395-c655d83b9167" providerId="ADAL" clId="{C5F1F572-BAC9-44CF-B115-7D12DCE82B18}" dt="2023-10-17T14:17:47.638" v="2898" actId="20577"/>
          <ac:spMkLst>
            <pc:docMk/>
            <pc:sldMk cId="2656467565" sldId="2088"/>
            <ac:spMk id="3" creationId="{5302EEA6-C6D9-9E19-F857-899E338F51EC}"/>
          </ac:spMkLst>
        </pc:spChg>
        <pc:spChg chg="add mod">
          <ac:chgData name="Suga, Sueli Mitiko Yano (BIR)" userId="62410cef-1c84-44dc-a395-c655d83b9167" providerId="ADAL" clId="{C5F1F572-BAC9-44CF-B115-7D12DCE82B18}" dt="2023-10-17T18:29:13.385" v="4026"/>
          <ac:spMkLst>
            <pc:docMk/>
            <pc:sldMk cId="2656467565" sldId="2088"/>
            <ac:spMk id="7" creationId="{E0B30809-98B7-0C3C-DCE4-67090A75119D}"/>
          </ac:spMkLst>
        </pc:spChg>
        <pc:spChg chg="add mod">
          <ac:chgData name="Suga, Sueli Mitiko Yano (BIR)" userId="62410cef-1c84-44dc-a395-c655d83b9167" providerId="ADAL" clId="{C5F1F572-BAC9-44CF-B115-7D12DCE82B18}" dt="2023-10-17T18:41:39.625" v="4130"/>
          <ac:spMkLst>
            <pc:docMk/>
            <pc:sldMk cId="2656467565" sldId="2088"/>
            <ac:spMk id="8" creationId="{04620A35-DC67-CA15-AC8A-C61FCF03F5FE}"/>
          </ac:spMkLst>
        </pc:spChg>
        <pc:picChg chg="add mod">
          <ac:chgData name="Suga, Sueli Mitiko Yano (BIR)" userId="62410cef-1c84-44dc-a395-c655d83b9167" providerId="ADAL" clId="{C5F1F572-BAC9-44CF-B115-7D12DCE82B18}" dt="2023-10-17T18:29:13.385" v="4026"/>
          <ac:picMkLst>
            <pc:docMk/>
            <pc:sldMk cId="2656467565" sldId="2088"/>
            <ac:picMk id="6" creationId="{91018785-4A36-E9FE-95AA-2E8A1E0E344C}"/>
          </ac:picMkLst>
        </pc:picChg>
      </pc:sldChg>
      <pc:sldChg chg="addSp modSp add mod">
        <pc:chgData name="Suga, Sueli Mitiko Yano (BIR)" userId="62410cef-1c84-44dc-a395-c655d83b9167" providerId="ADAL" clId="{C5F1F572-BAC9-44CF-B115-7D12DCE82B18}" dt="2023-10-17T18:41:45.654" v="4134"/>
        <pc:sldMkLst>
          <pc:docMk/>
          <pc:sldMk cId="1547182240" sldId="2089"/>
        </pc:sldMkLst>
        <pc:spChg chg="mod">
          <ac:chgData name="Suga, Sueli Mitiko Yano (BIR)" userId="62410cef-1c84-44dc-a395-c655d83b9167" providerId="ADAL" clId="{C5F1F572-BAC9-44CF-B115-7D12DCE82B18}" dt="2023-10-17T14:36:13.559" v="3608"/>
          <ac:spMkLst>
            <pc:docMk/>
            <pc:sldMk cId="1547182240" sldId="2089"/>
            <ac:spMk id="2" creationId="{03E0C313-D362-6DA1-0BD8-C71E82986079}"/>
          </ac:spMkLst>
        </pc:spChg>
        <pc:spChg chg="mod">
          <ac:chgData name="Suga, Sueli Mitiko Yano (BIR)" userId="62410cef-1c84-44dc-a395-c655d83b9167" providerId="ADAL" clId="{C5F1F572-BAC9-44CF-B115-7D12DCE82B18}" dt="2023-10-17T14:46:23.314" v="3811" actId="20577"/>
          <ac:spMkLst>
            <pc:docMk/>
            <pc:sldMk cId="1547182240" sldId="2089"/>
            <ac:spMk id="3" creationId="{5302EEA6-C6D9-9E19-F857-899E338F51EC}"/>
          </ac:spMkLst>
        </pc:spChg>
        <pc:spChg chg="mod">
          <ac:chgData name="Suga, Sueli Mitiko Yano (BIR)" userId="62410cef-1c84-44dc-a395-c655d83b9167" providerId="ADAL" clId="{C5F1F572-BAC9-44CF-B115-7D12DCE82B18}" dt="2023-10-17T14:31:29.609" v="3368"/>
          <ac:spMkLst>
            <pc:docMk/>
            <pc:sldMk cId="1547182240" sldId="2089"/>
            <ac:spMk id="5" creationId="{8F19E81D-33C6-42F7-1492-1D713DF47CAD}"/>
          </ac:spMkLst>
        </pc:spChg>
        <pc:spChg chg="add mod">
          <ac:chgData name="Suga, Sueli Mitiko Yano (BIR)" userId="62410cef-1c84-44dc-a395-c655d83b9167" providerId="ADAL" clId="{C5F1F572-BAC9-44CF-B115-7D12DCE82B18}" dt="2023-10-17T18:29:23.593" v="4030"/>
          <ac:spMkLst>
            <pc:docMk/>
            <pc:sldMk cId="1547182240" sldId="2089"/>
            <ac:spMk id="7" creationId="{47E2563D-4863-6D10-E912-98F4B4540C5E}"/>
          </ac:spMkLst>
        </pc:spChg>
        <pc:spChg chg="add mod">
          <ac:chgData name="Suga, Sueli Mitiko Yano (BIR)" userId="62410cef-1c84-44dc-a395-c655d83b9167" providerId="ADAL" clId="{C5F1F572-BAC9-44CF-B115-7D12DCE82B18}" dt="2023-10-17T18:41:45.654" v="4134"/>
          <ac:spMkLst>
            <pc:docMk/>
            <pc:sldMk cId="1547182240" sldId="2089"/>
            <ac:spMk id="8" creationId="{D3A5D028-FAE9-F893-2DC6-A25BDF3B1E81}"/>
          </ac:spMkLst>
        </pc:spChg>
        <pc:picChg chg="add mod">
          <ac:chgData name="Suga, Sueli Mitiko Yano (BIR)" userId="62410cef-1c84-44dc-a395-c655d83b9167" providerId="ADAL" clId="{C5F1F572-BAC9-44CF-B115-7D12DCE82B18}" dt="2023-10-17T18:29:23.593" v="4030"/>
          <ac:picMkLst>
            <pc:docMk/>
            <pc:sldMk cId="1547182240" sldId="2089"/>
            <ac:picMk id="6" creationId="{628C50A3-CFE0-E885-EF41-E514224D3B26}"/>
          </ac:picMkLst>
        </pc:picChg>
      </pc:sldChg>
      <pc:sldChg chg="addSp delSp modSp add mod">
        <pc:chgData name="Suga, Sueli Mitiko Yano (BIR)" userId="62410cef-1c84-44dc-a395-c655d83b9167" providerId="ADAL" clId="{C5F1F572-BAC9-44CF-B115-7D12DCE82B18}" dt="2023-10-17T18:41:47.792" v="4135"/>
        <pc:sldMkLst>
          <pc:docMk/>
          <pc:sldMk cId="1844301006" sldId="2090"/>
        </pc:sldMkLst>
        <pc:spChg chg="mod">
          <ac:chgData name="Suga, Sueli Mitiko Yano (BIR)" userId="62410cef-1c84-44dc-a395-c655d83b9167" providerId="ADAL" clId="{C5F1F572-BAC9-44CF-B115-7D12DCE82B18}" dt="2023-10-17T14:36:21.321" v="3627" actId="20577"/>
          <ac:spMkLst>
            <pc:docMk/>
            <pc:sldMk cId="1844301006" sldId="2090"/>
            <ac:spMk id="2" creationId="{03E0C313-D362-6DA1-0BD8-C71E82986079}"/>
          </ac:spMkLst>
        </pc:spChg>
        <pc:spChg chg="mod">
          <ac:chgData name="Suga, Sueli Mitiko Yano (BIR)" userId="62410cef-1c84-44dc-a395-c655d83b9167" providerId="ADAL" clId="{C5F1F572-BAC9-44CF-B115-7D12DCE82B18}" dt="2023-10-17T18:13:17.340" v="3854" actId="20577"/>
          <ac:spMkLst>
            <pc:docMk/>
            <pc:sldMk cId="1844301006" sldId="2090"/>
            <ac:spMk id="3" creationId="{5302EEA6-C6D9-9E19-F857-899E338F51EC}"/>
          </ac:spMkLst>
        </pc:spChg>
        <pc:spChg chg="add mod">
          <ac:chgData name="Suga, Sueli Mitiko Yano (BIR)" userId="62410cef-1c84-44dc-a395-c655d83b9167" providerId="ADAL" clId="{C5F1F572-BAC9-44CF-B115-7D12DCE82B18}" dt="2023-10-17T18:41:47.792" v="4135"/>
          <ac:spMkLst>
            <pc:docMk/>
            <pc:sldMk cId="1844301006" sldId="2090"/>
            <ac:spMk id="5" creationId="{189C3A09-A8E9-0B60-1BED-1E9BED124019}"/>
          </ac:spMkLst>
        </pc:spChg>
        <pc:spChg chg="del">
          <ac:chgData name="Suga, Sueli Mitiko Yano (BIR)" userId="62410cef-1c84-44dc-a395-c655d83b9167" providerId="ADAL" clId="{C5F1F572-BAC9-44CF-B115-7D12DCE82B18}" dt="2023-10-17T14:36:24.472" v="3628" actId="478"/>
          <ac:spMkLst>
            <pc:docMk/>
            <pc:sldMk cId="1844301006" sldId="2090"/>
            <ac:spMk id="5" creationId="{8F19E81D-33C6-42F7-1492-1D713DF47CAD}"/>
          </ac:spMkLst>
        </pc:spChg>
        <pc:spChg chg="add mod">
          <ac:chgData name="Suga, Sueli Mitiko Yano (BIR)" userId="62410cef-1c84-44dc-a395-c655d83b9167" providerId="ADAL" clId="{C5F1F572-BAC9-44CF-B115-7D12DCE82B18}" dt="2023-10-17T14:36:24.472" v="3628" actId="478"/>
          <ac:spMkLst>
            <pc:docMk/>
            <pc:sldMk cId="1844301006" sldId="2090"/>
            <ac:spMk id="7" creationId="{BAD10187-0849-723D-F4A0-175A8980C111}"/>
          </ac:spMkLst>
        </pc:spChg>
        <pc:spChg chg="add mod">
          <ac:chgData name="Suga, Sueli Mitiko Yano (BIR)" userId="62410cef-1c84-44dc-a395-c655d83b9167" providerId="ADAL" clId="{C5F1F572-BAC9-44CF-B115-7D12DCE82B18}" dt="2023-10-17T18:29:24.977" v="4031"/>
          <ac:spMkLst>
            <pc:docMk/>
            <pc:sldMk cId="1844301006" sldId="2090"/>
            <ac:spMk id="9" creationId="{759C46F3-547E-53EC-8EAC-061978E364B6}"/>
          </ac:spMkLst>
        </pc:spChg>
        <pc:picChg chg="add mod">
          <ac:chgData name="Suga, Sueli Mitiko Yano (BIR)" userId="62410cef-1c84-44dc-a395-c655d83b9167" providerId="ADAL" clId="{C5F1F572-BAC9-44CF-B115-7D12DCE82B18}" dt="2023-10-17T18:29:24.977" v="4031"/>
          <ac:picMkLst>
            <pc:docMk/>
            <pc:sldMk cId="1844301006" sldId="2090"/>
            <ac:picMk id="8" creationId="{AC99BBFB-6B6F-3741-5848-7F66E16CD2FE}"/>
          </ac:picMkLst>
        </pc:picChg>
      </pc:sldChg>
      <pc:sldChg chg="addSp modSp add mod ord">
        <pc:chgData name="Suga, Sueli Mitiko Yano (BIR)" userId="62410cef-1c84-44dc-a395-c655d83b9167" providerId="ADAL" clId="{C5F1F572-BAC9-44CF-B115-7D12DCE82B18}" dt="2023-10-17T18:41:44.192" v="4133"/>
        <pc:sldMkLst>
          <pc:docMk/>
          <pc:sldMk cId="40648764" sldId="2091"/>
        </pc:sldMkLst>
        <pc:spChg chg="mod">
          <ac:chgData name="Suga, Sueli Mitiko Yano (BIR)" userId="62410cef-1c84-44dc-a395-c655d83b9167" providerId="ADAL" clId="{C5F1F572-BAC9-44CF-B115-7D12DCE82B18}" dt="2023-10-17T14:36:04.550" v="3607"/>
          <ac:spMkLst>
            <pc:docMk/>
            <pc:sldMk cId="40648764" sldId="2091"/>
            <ac:spMk id="2" creationId="{03E0C313-D362-6DA1-0BD8-C71E82986079}"/>
          </ac:spMkLst>
        </pc:spChg>
        <pc:spChg chg="mod">
          <ac:chgData name="Suga, Sueli Mitiko Yano (BIR)" userId="62410cef-1c84-44dc-a395-c655d83b9167" providerId="ADAL" clId="{C5F1F572-BAC9-44CF-B115-7D12DCE82B18}" dt="2023-10-17T18:13:42.896" v="3856" actId="313"/>
          <ac:spMkLst>
            <pc:docMk/>
            <pc:sldMk cId="40648764" sldId="2091"/>
            <ac:spMk id="3" creationId="{5302EEA6-C6D9-9E19-F857-899E338F51EC}"/>
          </ac:spMkLst>
        </pc:spChg>
        <pc:spChg chg="mod">
          <ac:chgData name="Suga, Sueli Mitiko Yano (BIR)" userId="62410cef-1c84-44dc-a395-c655d83b9167" providerId="ADAL" clId="{C5F1F572-BAC9-44CF-B115-7D12DCE82B18}" dt="2023-10-17T14:31:36.984" v="3370"/>
          <ac:spMkLst>
            <pc:docMk/>
            <pc:sldMk cId="40648764" sldId="2091"/>
            <ac:spMk id="5" creationId="{8F19E81D-33C6-42F7-1492-1D713DF47CAD}"/>
          </ac:spMkLst>
        </pc:spChg>
        <pc:spChg chg="add mod">
          <ac:chgData name="Suga, Sueli Mitiko Yano (BIR)" userId="62410cef-1c84-44dc-a395-c655d83b9167" providerId="ADAL" clId="{C5F1F572-BAC9-44CF-B115-7D12DCE82B18}" dt="2023-10-17T18:29:22.048" v="4029"/>
          <ac:spMkLst>
            <pc:docMk/>
            <pc:sldMk cId="40648764" sldId="2091"/>
            <ac:spMk id="7" creationId="{E7D98EA5-38FB-600F-26EC-1E7A094B0C11}"/>
          </ac:spMkLst>
        </pc:spChg>
        <pc:spChg chg="add mod">
          <ac:chgData name="Suga, Sueli Mitiko Yano (BIR)" userId="62410cef-1c84-44dc-a395-c655d83b9167" providerId="ADAL" clId="{C5F1F572-BAC9-44CF-B115-7D12DCE82B18}" dt="2023-10-17T18:41:44.192" v="4133"/>
          <ac:spMkLst>
            <pc:docMk/>
            <pc:sldMk cId="40648764" sldId="2091"/>
            <ac:spMk id="8" creationId="{A946D810-6F74-BF41-97B1-2E69D96786F5}"/>
          </ac:spMkLst>
        </pc:spChg>
        <pc:picChg chg="add mod">
          <ac:chgData name="Suga, Sueli Mitiko Yano (BIR)" userId="62410cef-1c84-44dc-a395-c655d83b9167" providerId="ADAL" clId="{C5F1F572-BAC9-44CF-B115-7D12DCE82B18}" dt="2023-10-17T18:29:22.048" v="4029"/>
          <ac:picMkLst>
            <pc:docMk/>
            <pc:sldMk cId="40648764" sldId="2091"/>
            <ac:picMk id="6" creationId="{321EEF3E-9EB5-48D9-AF11-8E57A569BD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8407A-FF3B-471B-BACC-6A702FB37878}" type="datetimeFigureOut">
              <a:rPr lang="es-419" smtClean="0"/>
              <a:t>17/10/2023</a:t>
            </a:fld>
            <a:endParaRPr lang="es-419"/>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419"/>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083B6-7841-4C24-9243-F4CC1CF060F8}" type="slidenum">
              <a:rPr lang="es-419" smtClean="0"/>
              <a:t>‹nº›</a:t>
            </a:fld>
            <a:endParaRPr lang="es-419"/>
          </a:p>
        </p:txBody>
      </p:sp>
    </p:spTree>
    <p:extLst>
      <p:ext uri="{BB962C8B-B14F-4D97-AF65-F5344CB8AC3E}">
        <p14:creationId xmlns:p14="http://schemas.microsoft.com/office/powerpoint/2010/main" val="72724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Books, </a:t>
            </a:r>
            <a:r>
              <a:rPr lang="pt-BR" dirty="0" err="1"/>
              <a:t>thesis</a:t>
            </a:r>
            <a:r>
              <a:rPr lang="pt-BR" dirty="0"/>
              <a:t> </a:t>
            </a:r>
            <a:r>
              <a:rPr lang="pt-BR" dirty="0" err="1"/>
              <a:t>and</a:t>
            </a:r>
            <a:r>
              <a:rPr lang="pt-BR" dirty="0"/>
              <a:t> </a:t>
            </a:r>
            <a:r>
              <a:rPr lang="pt-BR" dirty="0" err="1"/>
              <a:t>dissertations</a:t>
            </a:r>
            <a:endParaRPr lang="es-419" dirty="0"/>
          </a:p>
        </p:txBody>
      </p:sp>
      <p:sp>
        <p:nvSpPr>
          <p:cNvPr id="4" name="Espaço Reservado para Número de Slide 3"/>
          <p:cNvSpPr>
            <a:spLocks noGrp="1"/>
          </p:cNvSpPr>
          <p:nvPr>
            <p:ph type="sldNum" sz="quarter" idx="5"/>
          </p:nvPr>
        </p:nvSpPr>
        <p:spPr/>
        <p:txBody>
          <a:bodyPr/>
          <a:lstStyle/>
          <a:p>
            <a:fld id="{56C083B6-7841-4C24-9243-F4CC1CF060F8}" type="slidenum">
              <a:rPr lang="es-419" smtClean="0"/>
              <a:t>5</a:t>
            </a:fld>
            <a:endParaRPr lang="es-419"/>
          </a:p>
        </p:txBody>
      </p:sp>
    </p:spTree>
    <p:extLst>
      <p:ext uri="{BB962C8B-B14F-4D97-AF65-F5344CB8AC3E}">
        <p14:creationId xmlns:p14="http://schemas.microsoft.com/office/powerpoint/2010/main" val="428001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like </a:t>
            </a:r>
            <a:r>
              <a:rPr lang="en-US" sz="1200" dirty="0"/>
              <a:t>systematic reviews, randomized controlled clinical trials, evidence synthesis, health technology evaluation studies, economic evaluation studies, clinical practice guidelines, technical reports, case reports and others.</a:t>
            </a:r>
            <a:endParaRPr lang="es-419" dirty="0"/>
          </a:p>
        </p:txBody>
      </p:sp>
      <p:sp>
        <p:nvSpPr>
          <p:cNvPr id="4" name="Espaço Reservado para Número de Slide 3"/>
          <p:cNvSpPr>
            <a:spLocks noGrp="1"/>
          </p:cNvSpPr>
          <p:nvPr>
            <p:ph type="sldNum" sz="quarter" idx="5"/>
          </p:nvPr>
        </p:nvSpPr>
        <p:spPr/>
        <p:txBody>
          <a:bodyPr/>
          <a:lstStyle/>
          <a:p>
            <a:fld id="{56C083B6-7841-4C24-9243-F4CC1CF060F8}" type="slidenum">
              <a:rPr lang="es-419" smtClean="0"/>
              <a:t>6</a:t>
            </a:fld>
            <a:endParaRPr lang="es-419"/>
          </a:p>
        </p:txBody>
      </p:sp>
    </p:spTree>
    <p:extLst>
      <p:ext uri="{BB962C8B-B14F-4D97-AF65-F5344CB8AC3E}">
        <p14:creationId xmlns:p14="http://schemas.microsoft.com/office/powerpoint/2010/main" val="305246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like </a:t>
            </a:r>
            <a:r>
              <a:rPr lang="en-US" sz="1200" dirty="0"/>
              <a:t>systematic reviews, randomized controlled clinical trials, evidence synthesis, health technology evaluation studies, economic evaluation studies, clinical practice guidelines, technical reports, case reports and others.</a:t>
            </a:r>
            <a:endParaRPr lang="es-419" dirty="0"/>
          </a:p>
        </p:txBody>
      </p:sp>
      <p:sp>
        <p:nvSpPr>
          <p:cNvPr id="4" name="Espaço Reservado para Número de Slide 3"/>
          <p:cNvSpPr>
            <a:spLocks noGrp="1"/>
          </p:cNvSpPr>
          <p:nvPr>
            <p:ph type="sldNum" sz="quarter" idx="5"/>
          </p:nvPr>
        </p:nvSpPr>
        <p:spPr/>
        <p:txBody>
          <a:bodyPr/>
          <a:lstStyle/>
          <a:p>
            <a:fld id="{56C083B6-7841-4C24-9243-F4CC1CF060F8}" type="slidenum">
              <a:rPr lang="es-419" smtClean="0"/>
              <a:t>7</a:t>
            </a:fld>
            <a:endParaRPr lang="es-419"/>
          </a:p>
        </p:txBody>
      </p:sp>
    </p:spTree>
    <p:extLst>
      <p:ext uri="{BB962C8B-B14F-4D97-AF65-F5344CB8AC3E}">
        <p14:creationId xmlns:p14="http://schemas.microsoft.com/office/powerpoint/2010/main" val="239601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like </a:t>
            </a:r>
            <a:r>
              <a:rPr lang="en-US" sz="1200" dirty="0"/>
              <a:t>systematic reviews, randomized controlled clinical trials, evidence synthesis, health technology evaluation studies, economic evaluation studies, clinical practice guidelines, technical reports, case reports and others.</a:t>
            </a:r>
            <a:endParaRPr lang="es-419" dirty="0"/>
          </a:p>
        </p:txBody>
      </p:sp>
      <p:sp>
        <p:nvSpPr>
          <p:cNvPr id="4" name="Espaço Reservado para Número de Slide 3"/>
          <p:cNvSpPr>
            <a:spLocks noGrp="1"/>
          </p:cNvSpPr>
          <p:nvPr>
            <p:ph type="sldNum" sz="quarter" idx="5"/>
          </p:nvPr>
        </p:nvSpPr>
        <p:spPr/>
        <p:txBody>
          <a:bodyPr/>
          <a:lstStyle/>
          <a:p>
            <a:fld id="{56C083B6-7841-4C24-9243-F4CC1CF060F8}" type="slidenum">
              <a:rPr lang="es-419" smtClean="0"/>
              <a:t>8</a:t>
            </a:fld>
            <a:endParaRPr lang="es-419"/>
          </a:p>
        </p:txBody>
      </p:sp>
    </p:spTree>
    <p:extLst>
      <p:ext uri="{BB962C8B-B14F-4D97-AF65-F5344CB8AC3E}">
        <p14:creationId xmlns:p14="http://schemas.microsoft.com/office/powerpoint/2010/main" val="69514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6D406-A1A9-E1AF-5DF2-85CC8B9CD24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DABBDAB-A638-D94D-CAD6-7A7E7ECF0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9781380-E485-4437-E45D-9F220021F4CF}"/>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45775A61-15FA-000C-F1C4-A5F4C5ACCC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47C8A5-A20D-4497-6002-AA94E0986166}"/>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18735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CED1A-338E-A989-52AF-00AB8C59C32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A5BF600-54DF-2AF5-2983-E2F38C36674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8966F4C-C2EA-4966-D2FF-D8F986E667E6}"/>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668287D0-DDA9-8FF0-C3DE-3BFE0C7C2D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1C18F1F-D794-6A64-F249-EF53299E7D9E}"/>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164000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E323D7-1C96-E823-91F7-4EC80918BB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8BA733-BFFF-2D7E-D992-FF4FC2E21DC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5BC735-0F87-8468-D810-633C9996600C}"/>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ED9BBE49-399B-C42E-B8C1-6CCCE002E6F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62DB9B-779E-88EB-D609-66E416DC15FE}"/>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81606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Texto do Título"/>
          <p:cNvSpPr txBox="1">
            <a:spLocks noGrp="1"/>
          </p:cNvSpPr>
          <p:nvPr>
            <p:ph type="title"/>
          </p:nvPr>
        </p:nvSpPr>
        <p:spPr>
          <a:xfrm>
            <a:off x="609601" y="273600"/>
            <a:ext cx="10972321" cy="1144801"/>
          </a:xfrm>
          <a:prstGeom prst="rect">
            <a:avLst/>
          </a:prstGeom>
        </p:spPr>
        <p:txBody>
          <a:bodyPr>
            <a:normAutofit/>
          </a:bodyPr>
          <a:lstStyle/>
          <a:p>
            <a:r>
              <a:t>Texto do Título</a:t>
            </a:r>
          </a:p>
        </p:txBody>
      </p:sp>
      <p:sp>
        <p:nvSpPr>
          <p:cNvPr id="28" name="Nível de Corpo Um…"/>
          <p:cNvSpPr txBox="1">
            <a:spLocks noGrp="1"/>
          </p:cNvSpPr>
          <p:nvPr>
            <p:ph type="body" idx="1"/>
          </p:nvPr>
        </p:nvSpPr>
        <p:spPr>
          <a:xfrm>
            <a:off x="609601" y="1604519"/>
            <a:ext cx="10972321" cy="3977282"/>
          </a:xfrm>
          <a:prstGeom prst="rect">
            <a:avLst/>
          </a:prstGeom>
        </p:spPr>
        <p:txBody>
          <a:bodyP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9"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542535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2A5AF-9FDF-B64C-DE87-E6DF061757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3A32E0-C218-A78B-D5B3-0042F27C61F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D94F35-63CA-B962-7661-8597680F4A50}"/>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B54B0C02-B7C7-3DA2-96FC-3C99A6D341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028346-B273-E9D1-17FE-C0E944E9CF17}"/>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87201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8A63C-7A64-0616-2A1A-A29996218A5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7237505-71E0-3B83-44AC-32C06E2DB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96C6F49-63B5-D4AD-8F0C-E02CCFC19C25}"/>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5963CE41-C331-9E9D-F232-2379ADDB3AD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32A47F-BF7B-1F3B-41B0-9500182455E4}"/>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150330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7E53A-75D7-738D-5E13-077F22D99B1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8DE740-004B-B263-2845-2D5B171CED4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55DB430-7F79-37F9-5DBF-C61386F95C6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36885BF-73F4-4492-4034-D8F2C707C5C9}"/>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6" name="Espaço Reservado para Rodapé 5">
            <a:extLst>
              <a:ext uri="{FF2B5EF4-FFF2-40B4-BE49-F238E27FC236}">
                <a16:creationId xmlns:a16="http://schemas.microsoft.com/office/drawing/2014/main" id="{2D46CE65-D39E-1D78-099D-D112225A239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5ACFBA7-9538-0624-B382-2B78D799A4D9}"/>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40884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1DE0A-21C5-6BAC-6835-A4603339328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642457-40A0-580C-965D-AB9AB75D8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1020821-5FC2-B7B3-46A4-3CFA6605CBE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98CBFC1-C44A-C9A6-E72D-F75909405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B081B3D-24B9-A189-5EA3-ECA963525A8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EC4205D-7958-AA4B-F2A4-1EAAB6C6B678}"/>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8" name="Espaço Reservado para Rodapé 7">
            <a:extLst>
              <a:ext uri="{FF2B5EF4-FFF2-40B4-BE49-F238E27FC236}">
                <a16:creationId xmlns:a16="http://schemas.microsoft.com/office/drawing/2014/main" id="{DDB3466C-4170-3DDD-7912-CB5E2707C5A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39527C4-851D-755A-01DE-130F6532BB1E}"/>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311244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6C908-829D-2991-1405-1BCDA50508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A1C0355-91B3-ABCB-E129-F881122FE5A2}"/>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4" name="Espaço Reservado para Rodapé 3">
            <a:extLst>
              <a:ext uri="{FF2B5EF4-FFF2-40B4-BE49-F238E27FC236}">
                <a16:creationId xmlns:a16="http://schemas.microsoft.com/office/drawing/2014/main" id="{5419E6DC-18EF-EC89-EF87-CF3687376D3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FF4BF1D-4DA8-BF6D-1CBA-C7307EA74145}"/>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191474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C835C2C-9C6B-3F79-5AA8-0B7D5AB1326D}"/>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3" name="Espaço Reservado para Rodapé 2">
            <a:extLst>
              <a:ext uri="{FF2B5EF4-FFF2-40B4-BE49-F238E27FC236}">
                <a16:creationId xmlns:a16="http://schemas.microsoft.com/office/drawing/2014/main" id="{469911C7-A8C8-0124-F0E9-CF3688BFA9D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C7D7951-DA15-7326-E6B7-27237FB63F80}"/>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409193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022ED-58EF-E0BE-7DEA-2BCAA27AB35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B748FB-57D7-4640-2EAD-04ADF945E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58DBB42-A334-F807-8A9D-E65513E23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A43D799-0E7F-E40C-48EC-44E830B62E0A}"/>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6" name="Espaço Reservado para Rodapé 5">
            <a:extLst>
              <a:ext uri="{FF2B5EF4-FFF2-40B4-BE49-F238E27FC236}">
                <a16:creationId xmlns:a16="http://schemas.microsoft.com/office/drawing/2014/main" id="{387B2E22-7326-D3D2-6AA5-629746A4491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45E17BD-26B2-4EA8-0AE2-89A0692F1AEA}"/>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60958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33B18-412C-C213-E59B-F771696DD99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F865AFA-E97E-8052-50DB-60AA02D6C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5AD3B7BF-EB01-4642-C95C-2D8E25E24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D050B8F-13BE-296E-8521-0777AFFEEFFC}"/>
              </a:ext>
            </a:extLst>
          </p:cNvPr>
          <p:cNvSpPr>
            <a:spLocks noGrp="1"/>
          </p:cNvSpPr>
          <p:nvPr>
            <p:ph type="dt" sz="half" idx="10"/>
          </p:nvPr>
        </p:nvSpPr>
        <p:spPr/>
        <p:txBody>
          <a:bodyPr/>
          <a:lstStyle/>
          <a:p>
            <a:fld id="{1B7790EF-816E-4815-9872-7A519AF53652}" type="datetimeFigureOut">
              <a:rPr lang="pt-BR" smtClean="0"/>
              <a:t>17/10/2023</a:t>
            </a:fld>
            <a:endParaRPr lang="pt-BR"/>
          </a:p>
        </p:txBody>
      </p:sp>
      <p:sp>
        <p:nvSpPr>
          <p:cNvPr id="6" name="Espaço Reservado para Rodapé 5">
            <a:extLst>
              <a:ext uri="{FF2B5EF4-FFF2-40B4-BE49-F238E27FC236}">
                <a16:creationId xmlns:a16="http://schemas.microsoft.com/office/drawing/2014/main" id="{1080F3B3-BD7B-382C-490D-6691FC928D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479E17-4574-633C-49B8-48AB97ADC3E2}"/>
              </a:ext>
            </a:extLst>
          </p:cNvPr>
          <p:cNvSpPr>
            <a:spLocks noGrp="1"/>
          </p:cNvSpPr>
          <p:nvPr>
            <p:ph type="sldNum" sz="quarter" idx="12"/>
          </p:nvPr>
        </p:nvSpPr>
        <p:spPr/>
        <p:txBody>
          <a:bodyPr/>
          <a:lstStyle/>
          <a:p>
            <a:fld id="{25EE615E-47C1-4E8C-B525-8D9E5CEB17B5}" type="slidenum">
              <a:rPr lang="pt-BR" smtClean="0"/>
              <a:t>‹nº›</a:t>
            </a:fld>
            <a:endParaRPr lang="pt-BR"/>
          </a:p>
        </p:txBody>
      </p:sp>
    </p:spTree>
    <p:extLst>
      <p:ext uri="{BB962C8B-B14F-4D97-AF65-F5344CB8AC3E}">
        <p14:creationId xmlns:p14="http://schemas.microsoft.com/office/powerpoint/2010/main" val="37956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152C8E8-2C90-0F75-89A1-870D07561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D086C83-6698-4B77-306A-4E1AA5B42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D233C9-EEFF-3611-FC1B-EEA0ED0D4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790EF-816E-4815-9872-7A519AF53652}" type="datetimeFigureOut">
              <a:rPr lang="pt-BR" smtClean="0"/>
              <a:t>17/10/2023</a:t>
            </a:fld>
            <a:endParaRPr lang="pt-BR"/>
          </a:p>
        </p:txBody>
      </p:sp>
      <p:sp>
        <p:nvSpPr>
          <p:cNvPr id="5" name="Espaço Reservado para Rodapé 4">
            <a:extLst>
              <a:ext uri="{FF2B5EF4-FFF2-40B4-BE49-F238E27FC236}">
                <a16:creationId xmlns:a16="http://schemas.microsoft.com/office/drawing/2014/main" id="{052AFE8A-6637-0F89-2595-DAE99EA0D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ADDAE91-548B-6EC1-8C9A-A5D92FB0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E615E-47C1-4E8C-B525-8D9E5CEB17B5}" type="slidenum">
              <a:rPr lang="pt-BR" smtClean="0"/>
              <a:t>‹nº›</a:t>
            </a:fld>
            <a:endParaRPr lang="pt-BR"/>
          </a:p>
        </p:txBody>
      </p:sp>
    </p:spTree>
    <p:extLst>
      <p:ext uri="{BB962C8B-B14F-4D97-AF65-F5344CB8AC3E}">
        <p14:creationId xmlns:p14="http://schemas.microsoft.com/office/powerpoint/2010/main" val="395633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4.png"/><Relationship Id="rId3" Type="http://schemas.openxmlformats.org/officeDocument/2006/relationships/image" Target="../media/image9.pn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2.pn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10.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hyperlink" Target="https://creativecommons.org/licenses/by-nc-sa/4.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boletin.bireme.org/en/2020/11/02/lilacs-a-space-by-everyone-and-for-everyone/" TargetMode="Externa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5ED94-A0FB-CE08-B14C-9AF9C49A07AF}"/>
              </a:ext>
            </a:extLst>
          </p:cNvPr>
          <p:cNvSpPr>
            <a:spLocks noGrp="1"/>
          </p:cNvSpPr>
          <p:nvPr>
            <p:ph type="ctrTitle"/>
          </p:nvPr>
        </p:nvSpPr>
        <p:spPr>
          <a:xfrm>
            <a:off x="2725445" y="1255769"/>
            <a:ext cx="7942555" cy="2387600"/>
          </a:xfrm>
        </p:spPr>
        <p:txBody>
          <a:bodyPr>
            <a:normAutofit fontScale="90000"/>
          </a:bodyPr>
          <a:lstStyle/>
          <a:p>
            <a:r>
              <a:rPr lang="en-029" dirty="0"/>
              <a:t>Document Selection Guidelines for LILACS Database</a:t>
            </a:r>
          </a:p>
        </p:txBody>
      </p:sp>
      <p:sp>
        <p:nvSpPr>
          <p:cNvPr id="3" name="Subtítulo 2">
            <a:extLst>
              <a:ext uri="{FF2B5EF4-FFF2-40B4-BE49-F238E27FC236}">
                <a16:creationId xmlns:a16="http://schemas.microsoft.com/office/drawing/2014/main" id="{66E85515-B2D1-6C1E-E125-18EF2AD26E4A}"/>
              </a:ext>
            </a:extLst>
          </p:cNvPr>
          <p:cNvSpPr>
            <a:spLocks noGrp="1"/>
          </p:cNvSpPr>
          <p:nvPr>
            <p:ph type="subTitle" idx="1"/>
          </p:nvPr>
        </p:nvSpPr>
        <p:spPr>
          <a:xfrm>
            <a:off x="1524000" y="4338462"/>
            <a:ext cx="9144000" cy="2000193"/>
          </a:xfrm>
        </p:spPr>
        <p:txBody>
          <a:bodyPr>
            <a:normAutofit fontScale="77500" lnSpcReduction="20000"/>
          </a:bodyPr>
          <a:lstStyle/>
          <a:p>
            <a:r>
              <a:rPr lang="pt-BR" dirty="0"/>
              <a:t>Sueli Mitiko Yano Suga</a:t>
            </a:r>
          </a:p>
          <a:p>
            <a:r>
              <a:rPr lang="pt-BR" dirty="0"/>
              <a:t>Supervisor</a:t>
            </a:r>
          </a:p>
          <a:p>
            <a:r>
              <a:rPr lang="en-029" dirty="0"/>
              <a:t>Referential Information Sources</a:t>
            </a:r>
          </a:p>
          <a:p>
            <a:r>
              <a:rPr lang="en-029" dirty="0"/>
              <a:t>BIREME/PAHO/WHO</a:t>
            </a:r>
          </a:p>
          <a:p>
            <a:endParaRPr lang="en-029" dirty="0"/>
          </a:p>
          <a:p>
            <a:r>
              <a:rPr lang="en-029" dirty="0"/>
              <a:t>October 17th, 2023</a:t>
            </a:r>
          </a:p>
        </p:txBody>
      </p:sp>
      <p:pic>
        <p:nvPicPr>
          <p:cNvPr id="7" name="Gráfico 6">
            <a:extLst>
              <a:ext uri="{FF2B5EF4-FFF2-40B4-BE49-F238E27FC236}">
                <a16:creationId xmlns:a16="http://schemas.microsoft.com/office/drawing/2014/main" id="{78B22FE0-97DE-BF8F-57AE-F58014FE26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0" y="1255769"/>
            <a:ext cx="1633491" cy="2000193"/>
          </a:xfrm>
          <a:prstGeom prst="rect">
            <a:avLst/>
          </a:prstGeom>
        </p:spPr>
      </p:pic>
      <p:pic>
        <p:nvPicPr>
          <p:cNvPr id="3076" name="Picture 4">
            <a:extLst>
              <a:ext uri="{FF2B5EF4-FFF2-40B4-BE49-F238E27FC236}">
                <a16:creationId xmlns:a16="http://schemas.microsoft.com/office/drawing/2014/main" id="{BB9F8836-53A2-4FF8-BEF0-33FD9B1E6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E11FCF7-F5A3-5923-49F6-729FD499ED79}"/>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11" name="CaixaDeTexto 10">
            <a:extLst>
              <a:ext uri="{FF2B5EF4-FFF2-40B4-BE49-F238E27FC236}">
                <a16:creationId xmlns:a16="http://schemas.microsoft.com/office/drawing/2014/main" id="{183EC2EF-67E7-53D7-E771-C557C58587B7}"/>
              </a:ext>
            </a:extLst>
          </p:cNvPr>
          <p:cNvSpPr txBox="1"/>
          <p:nvPr/>
        </p:nvSpPr>
        <p:spPr>
          <a:xfrm>
            <a:off x="3654242" y="560676"/>
            <a:ext cx="6098240" cy="369332"/>
          </a:xfrm>
          <a:prstGeom prst="rect">
            <a:avLst/>
          </a:prstGeom>
          <a:noFill/>
        </p:spPr>
        <p:txBody>
          <a:bodyPr wrap="square">
            <a:spAutoFit/>
          </a:bodyPr>
          <a:lstStyle/>
          <a:p>
            <a:r>
              <a:rPr lang="es-419" dirty="0"/>
              <a:t>Reserach4Life and VHL Guyana and MEDCARIB Workshop</a:t>
            </a:r>
          </a:p>
        </p:txBody>
      </p:sp>
      <p:sp>
        <p:nvSpPr>
          <p:cNvPr id="5" name="CaixaDeTexto 4">
            <a:extLst>
              <a:ext uri="{FF2B5EF4-FFF2-40B4-BE49-F238E27FC236}">
                <a16:creationId xmlns:a16="http://schemas.microsoft.com/office/drawing/2014/main" id="{6B1CC4C8-BF09-4A7A-02AB-20CC82174D47}"/>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12130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3C7D91C3-17D5-4546-84F3-DA83CB176607}"/>
              </a:ext>
            </a:extLst>
          </p:cNvPr>
          <p:cNvCxnSpPr/>
          <p:nvPr/>
        </p:nvCxnSpPr>
        <p:spPr>
          <a:xfrm flipV="1">
            <a:off x="3178945" y="917833"/>
            <a:ext cx="6353688" cy="47426"/>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7" name="CaixaDeTexto 6">
            <a:extLst>
              <a:ext uri="{FF2B5EF4-FFF2-40B4-BE49-F238E27FC236}">
                <a16:creationId xmlns:a16="http://schemas.microsoft.com/office/drawing/2014/main" id="{169F09E1-9E8A-438A-BAF8-A484A9910CEB}"/>
              </a:ext>
            </a:extLst>
          </p:cNvPr>
          <p:cNvSpPr txBox="1"/>
          <p:nvPr/>
        </p:nvSpPr>
        <p:spPr>
          <a:xfrm>
            <a:off x="2817359" y="4248582"/>
            <a:ext cx="4548811" cy="757130"/>
          </a:xfrm>
          <a:prstGeom prst="rect">
            <a:avLst/>
          </a:prstGeom>
          <a:solidFill>
            <a:srgbClr val="FFC000"/>
          </a:solidFill>
          <a:ln>
            <a:solidFill>
              <a:srgbClr val="00B0F0"/>
            </a:solidFill>
          </a:ln>
        </p:spPr>
        <p:txBody>
          <a:bodyPr wrap="square" lIns="91440" tIns="45720" rIns="91440" bIns="45720" anchor="t">
            <a:spAutoFit/>
          </a:bodyPr>
          <a:lstStyle/>
          <a:p>
            <a:pPr marL="114300" algn="ctr">
              <a:lnSpc>
                <a:spcPct val="90000"/>
              </a:lnSpc>
            </a:pPr>
            <a:r>
              <a:rPr lang="en-US" sz="2400" dirty="0"/>
              <a:t>There is PAHO/WHO Country Cooperation Strategy?</a:t>
            </a:r>
          </a:p>
        </p:txBody>
      </p:sp>
      <p:sp>
        <p:nvSpPr>
          <p:cNvPr id="2" name="TextBox 1">
            <a:extLst>
              <a:ext uri="{FF2B5EF4-FFF2-40B4-BE49-F238E27FC236}">
                <a16:creationId xmlns:a16="http://schemas.microsoft.com/office/drawing/2014/main" id="{7463D12D-2A10-94A9-2C05-F8B745F63FCE}"/>
              </a:ext>
            </a:extLst>
          </p:cNvPr>
          <p:cNvSpPr txBox="1"/>
          <p:nvPr/>
        </p:nvSpPr>
        <p:spPr>
          <a:xfrm>
            <a:off x="2472018" y="307331"/>
            <a:ext cx="82721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HEALTH PRIORITIES for the Caribbean Countries</a:t>
            </a:r>
            <a:endParaRPr lang="en-US" sz="3200" b="1" dirty="0">
              <a:cs typeface="Calibri"/>
            </a:endParaRPr>
          </a:p>
        </p:txBody>
      </p:sp>
      <p:sp>
        <p:nvSpPr>
          <p:cNvPr id="5" name="TextBox 4">
            <a:extLst>
              <a:ext uri="{FF2B5EF4-FFF2-40B4-BE49-F238E27FC236}">
                <a16:creationId xmlns:a16="http://schemas.microsoft.com/office/drawing/2014/main" id="{0DB05BAC-D04C-4C57-E713-F4105BA552A7}"/>
              </a:ext>
            </a:extLst>
          </p:cNvPr>
          <p:cNvSpPr txBox="1"/>
          <p:nvPr/>
        </p:nvSpPr>
        <p:spPr>
          <a:xfrm>
            <a:off x="2472018" y="2206450"/>
            <a:ext cx="88935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Malaria, Suicide, Mental Health, Dengue, COVID-19, Monkeypox, Maternal Mortality ...</a:t>
            </a:r>
            <a:endParaRPr lang="en-US" sz="2400" dirty="0"/>
          </a:p>
        </p:txBody>
      </p:sp>
      <p:pic>
        <p:nvPicPr>
          <p:cNvPr id="11" name="Picture 11">
            <a:extLst>
              <a:ext uri="{FF2B5EF4-FFF2-40B4-BE49-F238E27FC236}">
                <a16:creationId xmlns:a16="http://schemas.microsoft.com/office/drawing/2014/main" id="{F63CC0A4-83EA-E5D3-86A2-153D7BE594B7}"/>
              </a:ext>
            </a:extLst>
          </p:cNvPr>
          <p:cNvPicPr>
            <a:picLocks noChangeAspect="1"/>
          </p:cNvPicPr>
          <p:nvPr/>
        </p:nvPicPr>
        <p:blipFill>
          <a:blip r:embed="rId2"/>
          <a:stretch>
            <a:fillRect/>
          </a:stretch>
        </p:blipFill>
        <p:spPr>
          <a:xfrm>
            <a:off x="239527" y="1091174"/>
            <a:ext cx="2143125" cy="2143125"/>
          </a:xfrm>
          <a:prstGeom prst="rect">
            <a:avLst/>
          </a:prstGeom>
        </p:spPr>
      </p:pic>
      <p:pic>
        <p:nvPicPr>
          <p:cNvPr id="13" name="Picture 13" descr="A picture containing diagram&#10;&#10;Description automatically generated">
            <a:extLst>
              <a:ext uri="{FF2B5EF4-FFF2-40B4-BE49-F238E27FC236}">
                <a16:creationId xmlns:a16="http://schemas.microsoft.com/office/drawing/2014/main" id="{6408C6C9-8BA0-B2C6-2462-5A9A02625CC9}"/>
              </a:ext>
            </a:extLst>
          </p:cNvPr>
          <p:cNvPicPr>
            <a:picLocks noChangeAspect="1"/>
          </p:cNvPicPr>
          <p:nvPr/>
        </p:nvPicPr>
        <p:blipFill>
          <a:blip r:embed="rId3"/>
          <a:stretch>
            <a:fillRect/>
          </a:stretch>
        </p:blipFill>
        <p:spPr>
          <a:xfrm>
            <a:off x="7695079" y="3190012"/>
            <a:ext cx="2577352" cy="3342154"/>
          </a:xfrm>
          <a:prstGeom prst="rect">
            <a:avLst/>
          </a:prstGeom>
        </p:spPr>
      </p:pic>
      <p:pic>
        <p:nvPicPr>
          <p:cNvPr id="3" name="Picture 4">
            <a:extLst>
              <a:ext uri="{FF2B5EF4-FFF2-40B4-BE49-F238E27FC236}">
                <a16:creationId xmlns:a16="http://schemas.microsoft.com/office/drawing/2014/main" id="{BF69CFBC-1C81-EA2E-9E46-9B48DEC07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7B97963A-F7C6-F5A1-5954-DC362B3DE308}"/>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0C1EAFBE-3430-C63F-2B40-97FFC6B501E2}"/>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32316787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a:xfrm>
            <a:off x="839788" y="2979392"/>
            <a:ext cx="5157787" cy="823912"/>
          </a:xfrm>
        </p:spPr>
        <p:txBody>
          <a:bodyPr/>
          <a:lstStyle/>
          <a:p>
            <a:r>
              <a:rPr lang="pt-BR" dirty="0" err="1"/>
              <a:t>Geographic</a:t>
            </a:r>
            <a:r>
              <a:rPr lang="pt-BR" dirty="0"/>
              <a:t> </a:t>
            </a:r>
            <a:r>
              <a:rPr lang="pt-BR" dirty="0" err="1"/>
              <a:t>coverage</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8" y="3803304"/>
            <a:ext cx="5157787" cy="3684588"/>
          </a:xfrm>
        </p:spPr>
        <p:txBody>
          <a:bodyPr/>
          <a:lstStyle/>
          <a:p>
            <a:r>
              <a:rPr lang="en-ZA" dirty="0"/>
              <a:t>LAC countries</a:t>
            </a:r>
          </a:p>
        </p:txBody>
      </p:sp>
      <p:sp>
        <p:nvSpPr>
          <p:cNvPr id="6" name="Espaço Reservado para Texto 5">
            <a:extLst>
              <a:ext uri="{FF2B5EF4-FFF2-40B4-BE49-F238E27FC236}">
                <a16:creationId xmlns:a16="http://schemas.microsoft.com/office/drawing/2014/main" id="{9F41F4DC-744E-87E1-8653-96B73BFB0C13}"/>
              </a:ext>
            </a:extLst>
          </p:cNvPr>
          <p:cNvSpPr>
            <a:spLocks noGrp="1"/>
          </p:cNvSpPr>
          <p:nvPr>
            <p:ph type="body" sz="quarter" idx="3"/>
          </p:nvPr>
        </p:nvSpPr>
        <p:spPr>
          <a:xfrm>
            <a:off x="6172200" y="2979392"/>
            <a:ext cx="5183188" cy="823912"/>
          </a:xfrm>
        </p:spPr>
        <p:txBody>
          <a:bodyPr/>
          <a:lstStyle/>
          <a:p>
            <a:r>
              <a:rPr lang="pt-BR" dirty="0" err="1"/>
              <a:t>Language</a:t>
            </a:r>
            <a:r>
              <a:rPr lang="pt-BR" dirty="0"/>
              <a:t> </a:t>
            </a:r>
            <a:r>
              <a:rPr lang="pt-BR" dirty="0" err="1"/>
              <a:t>coverage</a:t>
            </a:r>
            <a:endParaRPr lang="es-419" dirty="0"/>
          </a:p>
        </p:txBody>
      </p:sp>
      <p:sp>
        <p:nvSpPr>
          <p:cNvPr id="7" name="Espaço Reservado para Conteúdo 6">
            <a:extLst>
              <a:ext uri="{FF2B5EF4-FFF2-40B4-BE49-F238E27FC236}">
                <a16:creationId xmlns:a16="http://schemas.microsoft.com/office/drawing/2014/main" id="{EB0F6793-BC61-9D40-E4BE-F9CFAC66E936}"/>
              </a:ext>
            </a:extLst>
          </p:cNvPr>
          <p:cNvSpPr>
            <a:spLocks noGrp="1"/>
          </p:cNvSpPr>
          <p:nvPr>
            <p:ph sz="quarter" idx="4"/>
          </p:nvPr>
        </p:nvSpPr>
        <p:spPr>
          <a:xfrm>
            <a:off x="6172200" y="3803304"/>
            <a:ext cx="5183188" cy="3684588"/>
          </a:xfrm>
        </p:spPr>
        <p:txBody>
          <a:bodyPr/>
          <a:lstStyle/>
          <a:p>
            <a:r>
              <a:rPr lang="en-US" sz="2800" dirty="0"/>
              <a:t>Spanish</a:t>
            </a:r>
          </a:p>
          <a:p>
            <a:r>
              <a:rPr lang="en-US" sz="2800" dirty="0"/>
              <a:t>Portuguese</a:t>
            </a:r>
          </a:p>
          <a:p>
            <a:r>
              <a:rPr lang="en-US" sz="2800" dirty="0"/>
              <a:t>English</a:t>
            </a:r>
          </a:p>
          <a:p>
            <a:r>
              <a:rPr lang="en-US" dirty="0"/>
              <a:t>F</a:t>
            </a:r>
            <a:r>
              <a:rPr lang="en-US" sz="2800" dirty="0"/>
              <a:t>rench</a:t>
            </a:r>
            <a:endParaRPr lang="es-419" dirty="0"/>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sp>
        <p:nvSpPr>
          <p:cNvPr id="8" name="CaixaDeTexto 7">
            <a:extLst>
              <a:ext uri="{FF2B5EF4-FFF2-40B4-BE49-F238E27FC236}">
                <a16:creationId xmlns:a16="http://schemas.microsoft.com/office/drawing/2014/main" id="{5ADB066C-1D31-BD76-33C9-B13846BF0F46}"/>
              </a:ext>
            </a:extLst>
          </p:cNvPr>
          <p:cNvSpPr txBox="1"/>
          <p:nvPr/>
        </p:nvSpPr>
        <p:spPr>
          <a:xfrm>
            <a:off x="3710866" y="1929825"/>
            <a:ext cx="3682290" cy="584775"/>
          </a:xfrm>
          <a:prstGeom prst="rect">
            <a:avLst/>
          </a:prstGeom>
          <a:noFill/>
        </p:spPr>
        <p:txBody>
          <a:bodyPr wrap="none" rtlCol="0">
            <a:spAutoFit/>
          </a:bodyPr>
          <a:lstStyle/>
          <a:p>
            <a:r>
              <a:rPr lang="pt-BR" sz="3200" b="1" dirty="0"/>
              <a:t>Open </a:t>
            </a:r>
            <a:r>
              <a:rPr lang="pt-BR" sz="3200" b="1" dirty="0" err="1"/>
              <a:t>access</a:t>
            </a:r>
            <a:r>
              <a:rPr lang="pt-BR" sz="3200" b="1" dirty="0"/>
              <a:t> </a:t>
            </a:r>
            <a:r>
              <a:rPr lang="pt-BR" sz="3200" b="1" dirty="0" err="1"/>
              <a:t>content</a:t>
            </a:r>
            <a:endParaRPr lang="es-419" sz="3200" b="1" dirty="0"/>
          </a:p>
        </p:txBody>
      </p:sp>
      <p:sp>
        <p:nvSpPr>
          <p:cNvPr id="9" name="Espaço Reservado para Conteúdo 2">
            <a:extLst>
              <a:ext uri="{FF2B5EF4-FFF2-40B4-BE49-F238E27FC236}">
                <a16:creationId xmlns:a16="http://schemas.microsoft.com/office/drawing/2014/main" id="{E6D4BC46-A97D-5D0B-BFBB-2471AB6A2ECE}"/>
              </a:ext>
            </a:extLst>
          </p:cNvPr>
          <p:cNvSpPr txBox="1">
            <a:spLocks/>
          </p:cNvSpPr>
          <p:nvPr/>
        </p:nvSpPr>
        <p:spPr>
          <a:xfrm>
            <a:off x="1600200" y="2514600"/>
            <a:ext cx="991048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Recommended Creative Commons Licence (CC BY or CC BY NC SA)</a:t>
            </a:r>
          </a:p>
        </p:txBody>
      </p:sp>
      <p:pic>
        <p:nvPicPr>
          <p:cNvPr id="10" name="Picture 4">
            <a:extLst>
              <a:ext uri="{FF2B5EF4-FFF2-40B4-BE49-F238E27FC236}">
                <a16:creationId xmlns:a16="http://schemas.microsoft.com/office/drawing/2014/main" id="{8FBF08CE-71B8-CC5D-FCC7-3CFF5792E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9843BE7E-22CF-5A20-C8AB-6616DF698368}"/>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12" name="CaixaDeTexto 11">
            <a:extLst>
              <a:ext uri="{FF2B5EF4-FFF2-40B4-BE49-F238E27FC236}">
                <a16:creationId xmlns:a16="http://schemas.microsoft.com/office/drawing/2014/main" id="{9D4076CC-2E59-2A3E-6B28-F42C1FD78FD4}"/>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244619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p:txBody>
          <a:bodyPr/>
          <a:lstStyle/>
          <a:p>
            <a:r>
              <a:rPr lang="es-419" dirty="0" err="1"/>
              <a:t>Quality</a:t>
            </a:r>
            <a:r>
              <a:rPr lang="es-419" dirty="0"/>
              <a:t> </a:t>
            </a:r>
            <a:r>
              <a:rPr lang="es-419" dirty="0" err="1"/>
              <a:t>of</a:t>
            </a:r>
            <a:r>
              <a:rPr lang="es-419" dirty="0"/>
              <a:t> </a:t>
            </a:r>
            <a:r>
              <a:rPr lang="es-419" dirty="0" err="1"/>
              <a:t>the</a:t>
            </a:r>
            <a:r>
              <a:rPr lang="es-419" dirty="0"/>
              <a:t> </a:t>
            </a:r>
            <a:r>
              <a:rPr lang="es-419" dirty="0" err="1"/>
              <a:t>content</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7" y="2505075"/>
            <a:ext cx="10684341" cy="3684588"/>
          </a:xfrm>
        </p:spPr>
        <p:txBody>
          <a:bodyPr>
            <a:normAutofit/>
          </a:bodyPr>
          <a:lstStyle/>
          <a:p>
            <a:r>
              <a:rPr lang="en-ZA" dirty="0"/>
              <a:t>Provenance: institutional or personal authorship (origin of the documentation)</a:t>
            </a:r>
          </a:p>
          <a:p>
            <a:r>
              <a:rPr lang="en-ZA" dirty="0"/>
              <a:t>Scientific merit:</a:t>
            </a:r>
          </a:p>
          <a:p>
            <a:pPr lvl="1"/>
            <a:r>
              <a:rPr lang="en-ZA" dirty="0"/>
              <a:t>Internal and external curation (editorial committees, peer review (ex. doble-blind, open)</a:t>
            </a:r>
          </a:p>
          <a:p>
            <a:pPr lvl="1"/>
            <a:r>
              <a:rPr lang="en-ZA" dirty="0"/>
              <a:t>Guidelines such as </a:t>
            </a:r>
            <a:r>
              <a:rPr lang="en-US" b="0" i="0" dirty="0">
                <a:solidFill>
                  <a:srgbClr val="000000"/>
                </a:solidFill>
                <a:effectLst/>
              </a:rPr>
              <a:t>International Committee of Medical Journal Editors - Acceptable Secondary Publication (</a:t>
            </a:r>
            <a:r>
              <a:rPr lang="en-ZA" dirty="0"/>
              <a:t>ICMJE) </a:t>
            </a:r>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6" name="Picture 4">
            <a:extLst>
              <a:ext uri="{FF2B5EF4-FFF2-40B4-BE49-F238E27FC236}">
                <a16:creationId xmlns:a16="http://schemas.microsoft.com/office/drawing/2014/main" id="{91018785-4A36-E9FE-95AA-2E8A1E0E3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E0B30809-98B7-0C3C-DCE4-67090A75119D}"/>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04620A35-DC67-CA15-AC8A-C61FCF03F5FE}"/>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265646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p:txBody>
          <a:bodyPr/>
          <a:lstStyle/>
          <a:p>
            <a:r>
              <a:rPr lang="es-419" dirty="0" err="1"/>
              <a:t>Quality</a:t>
            </a:r>
            <a:r>
              <a:rPr lang="es-419" dirty="0"/>
              <a:t> </a:t>
            </a:r>
            <a:r>
              <a:rPr lang="es-419" dirty="0" err="1"/>
              <a:t>of</a:t>
            </a:r>
            <a:r>
              <a:rPr lang="es-419" dirty="0"/>
              <a:t> </a:t>
            </a:r>
            <a:r>
              <a:rPr lang="es-419" dirty="0" err="1"/>
              <a:t>the</a:t>
            </a:r>
            <a:r>
              <a:rPr lang="es-419" dirty="0"/>
              <a:t> </a:t>
            </a:r>
            <a:r>
              <a:rPr lang="es-419" dirty="0" err="1"/>
              <a:t>content</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8" y="2505075"/>
            <a:ext cx="11020518" cy="3684588"/>
          </a:xfrm>
        </p:spPr>
        <p:txBody>
          <a:bodyPr>
            <a:normAutofit/>
          </a:bodyPr>
          <a:lstStyle/>
          <a:p>
            <a:pPr marL="0" indent="0" algn="l">
              <a:buNone/>
            </a:pPr>
            <a:r>
              <a:rPr lang="en-US" sz="2400" b="0" i="0" dirty="0">
                <a:solidFill>
                  <a:srgbClr val="000000"/>
                </a:solidFill>
                <a:effectLst/>
              </a:rPr>
              <a:t>Adoption of international guidelines and standards for the presentation of research results for each type of study, according to the recommendation of the Pan American Health Organization (PAHO) and the EQUATOR network (Enhancing the </a:t>
            </a:r>
            <a:r>
              <a:rPr lang="en-US" sz="2400" b="0" i="0" dirty="0" err="1">
                <a:solidFill>
                  <a:srgbClr val="000000"/>
                </a:solidFill>
                <a:effectLst/>
              </a:rPr>
              <a:t>QUAlity</a:t>
            </a:r>
            <a:r>
              <a:rPr lang="en-US" sz="2400" b="0" i="0" dirty="0">
                <a:solidFill>
                  <a:srgbClr val="000000"/>
                </a:solidFill>
                <a:effectLst/>
              </a:rPr>
              <a:t> and Transparency Of Health Research):</a:t>
            </a:r>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sp>
        <p:nvSpPr>
          <p:cNvPr id="13" name="CaixaDeTexto 12">
            <a:extLst>
              <a:ext uri="{FF2B5EF4-FFF2-40B4-BE49-F238E27FC236}">
                <a16:creationId xmlns:a16="http://schemas.microsoft.com/office/drawing/2014/main" id="{58179117-4364-1B13-D636-944FD48D4103}"/>
              </a:ext>
            </a:extLst>
          </p:cNvPr>
          <p:cNvSpPr txBox="1"/>
          <p:nvPr/>
        </p:nvSpPr>
        <p:spPr>
          <a:xfrm>
            <a:off x="839788" y="3997423"/>
            <a:ext cx="5256212" cy="203132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rPr>
              <a:t>Randomized controlled trial - CONSORT</a:t>
            </a:r>
          </a:p>
          <a:p>
            <a:pPr marL="285750" indent="-285750">
              <a:buFont typeface="Arial" panose="020B0604020202020204" pitchFamily="34" charset="0"/>
              <a:buChar char="•"/>
            </a:pPr>
            <a:r>
              <a:rPr lang="en-US" b="0" i="0" dirty="0">
                <a:solidFill>
                  <a:srgbClr val="000000"/>
                </a:solidFill>
                <a:effectLst/>
              </a:rPr>
              <a:t>Observational studies - STROBE</a:t>
            </a:r>
          </a:p>
          <a:p>
            <a:pPr marL="285750" indent="-285750">
              <a:buFont typeface="Arial" panose="020B0604020202020204" pitchFamily="34" charset="0"/>
              <a:buChar char="•"/>
            </a:pPr>
            <a:r>
              <a:rPr lang="en-US" b="0" i="0" dirty="0">
                <a:solidFill>
                  <a:srgbClr val="000000"/>
                </a:solidFill>
                <a:effectLst/>
              </a:rPr>
              <a:t>Diagnostic / prognostic studies - STARD or TRIPOD</a:t>
            </a:r>
          </a:p>
          <a:p>
            <a:pPr marL="285750" indent="-285750">
              <a:buFont typeface="Arial" panose="020B0604020202020204" pitchFamily="34" charset="0"/>
              <a:buChar char="•"/>
            </a:pPr>
            <a:r>
              <a:rPr lang="en-US" b="0" i="0" dirty="0">
                <a:solidFill>
                  <a:srgbClr val="000000"/>
                </a:solidFill>
                <a:effectLst/>
              </a:rPr>
              <a:t>Systematic reviews and meta-analyses - PRISMA or MOOSE</a:t>
            </a:r>
          </a:p>
          <a:p>
            <a:pPr marL="285750" indent="-285750">
              <a:buFont typeface="Arial" panose="020B0604020202020204" pitchFamily="34" charset="0"/>
              <a:buChar char="•"/>
            </a:pPr>
            <a:r>
              <a:rPr lang="en-US" b="0" i="0" dirty="0">
                <a:solidFill>
                  <a:srgbClr val="000000"/>
                </a:solidFill>
                <a:effectLst/>
              </a:rPr>
              <a:t>Study protocols - SPIRIT or PRISMA-P</a:t>
            </a:r>
          </a:p>
          <a:p>
            <a:pPr marL="285750" indent="-285750">
              <a:buFont typeface="Arial" panose="020B0604020202020204" pitchFamily="34" charset="0"/>
              <a:buChar char="•"/>
            </a:pPr>
            <a:r>
              <a:rPr lang="en-US" b="0" i="0" dirty="0">
                <a:solidFill>
                  <a:srgbClr val="000000"/>
                </a:solidFill>
                <a:effectLst/>
              </a:rPr>
              <a:t>Case reports - CARE</a:t>
            </a:r>
          </a:p>
        </p:txBody>
      </p:sp>
      <p:sp>
        <p:nvSpPr>
          <p:cNvPr id="14" name="CaixaDeTexto 13">
            <a:extLst>
              <a:ext uri="{FF2B5EF4-FFF2-40B4-BE49-F238E27FC236}">
                <a16:creationId xmlns:a16="http://schemas.microsoft.com/office/drawing/2014/main" id="{FB36EC15-EA92-9D04-8E06-D34DB7C4B164}"/>
              </a:ext>
            </a:extLst>
          </p:cNvPr>
          <p:cNvSpPr txBox="1"/>
          <p:nvPr/>
        </p:nvSpPr>
        <p:spPr>
          <a:xfrm>
            <a:off x="6413115" y="4014899"/>
            <a:ext cx="5124462"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rPr>
              <a:t>Guidelines / protocols of clinical practice - AGREE or RIGHT</a:t>
            </a:r>
          </a:p>
          <a:p>
            <a:pPr marL="285750" indent="-285750">
              <a:buFont typeface="Arial" panose="020B0604020202020204" pitchFamily="34" charset="0"/>
              <a:buChar char="•"/>
            </a:pPr>
            <a:r>
              <a:rPr lang="en-US" b="0" i="0" dirty="0">
                <a:solidFill>
                  <a:srgbClr val="000000"/>
                </a:solidFill>
                <a:effectLst/>
              </a:rPr>
              <a:t>Qualitative studies - COREQ (checklist) or SRQR</a:t>
            </a:r>
          </a:p>
          <a:p>
            <a:pPr marL="285750" indent="-285750">
              <a:buFont typeface="Arial" panose="020B0604020202020204" pitchFamily="34" charset="0"/>
              <a:buChar char="•"/>
            </a:pPr>
            <a:r>
              <a:rPr lang="en-US" b="0" i="0" dirty="0">
                <a:solidFill>
                  <a:srgbClr val="000000"/>
                </a:solidFill>
                <a:effectLst/>
              </a:rPr>
              <a:t>Pre-clinical animal studies - ARRIVE</a:t>
            </a:r>
          </a:p>
          <a:p>
            <a:pPr marL="285750" indent="-285750">
              <a:buFont typeface="Arial" panose="020B0604020202020204" pitchFamily="34" charset="0"/>
              <a:buChar char="•"/>
            </a:pPr>
            <a:r>
              <a:rPr lang="en-US" b="0" i="0" dirty="0">
                <a:solidFill>
                  <a:srgbClr val="000000"/>
                </a:solidFill>
                <a:effectLst/>
              </a:rPr>
              <a:t>Quality improvement studies - SQUIRE or Economic Assessment - CHEERS</a:t>
            </a:r>
          </a:p>
        </p:txBody>
      </p:sp>
      <p:pic>
        <p:nvPicPr>
          <p:cNvPr id="15" name="Picture 4">
            <a:extLst>
              <a:ext uri="{FF2B5EF4-FFF2-40B4-BE49-F238E27FC236}">
                <a16:creationId xmlns:a16="http://schemas.microsoft.com/office/drawing/2014/main" id="{3ACC5382-D000-55E9-6538-61C60571A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B60FFF01-609A-4C92-7305-04DEC81776AF}"/>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6" name="CaixaDeTexto 5">
            <a:extLst>
              <a:ext uri="{FF2B5EF4-FFF2-40B4-BE49-F238E27FC236}">
                <a16:creationId xmlns:a16="http://schemas.microsoft.com/office/drawing/2014/main" id="{38F60F89-3891-89CB-2B0D-39D4F54AC790}"/>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21722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p:txBody>
          <a:bodyPr/>
          <a:lstStyle/>
          <a:p>
            <a:r>
              <a:rPr lang="es-419" dirty="0" err="1"/>
              <a:t>Quality</a:t>
            </a:r>
            <a:r>
              <a:rPr lang="es-419" dirty="0"/>
              <a:t> </a:t>
            </a:r>
            <a:r>
              <a:rPr lang="es-419" dirty="0" err="1"/>
              <a:t>of</a:t>
            </a:r>
            <a:r>
              <a:rPr lang="es-419" dirty="0"/>
              <a:t> </a:t>
            </a:r>
            <a:r>
              <a:rPr lang="es-419" dirty="0" err="1"/>
              <a:t>the</a:t>
            </a:r>
            <a:r>
              <a:rPr lang="es-419" dirty="0"/>
              <a:t> </a:t>
            </a:r>
            <a:r>
              <a:rPr lang="es-419" dirty="0" err="1"/>
              <a:t>content</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7" y="2505075"/>
            <a:ext cx="10630553" cy="3684588"/>
          </a:xfrm>
        </p:spPr>
        <p:txBody>
          <a:bodyPr>
            <a:normAutofit/>
          </a:bodyPr>
          <a:lstStyle/>
          <a:p>
            <a:r>
              <a:rPr lang="en-ZA" dirty="0"/>
              <a:t>Integrity and ethical issues</a:t>
            </a:r>
          </a:p>
          <a:p>
            <a:pPr lvl="1"/>
            <a:r>
              <a:rPr lang="en-US" dirty="0">
                <a:solidFill>
                  <a:srgbClr val="202124"/>
                </a:solidFill>
                <a:latin typeface="inherit"/>
              </a:rPr>
              <a:t>Principles of Transparency and Best Practice in Scholarly Publishing (COPE), Directory of Open Access Journals (DOAJ), the Open Access Scholarly Publishers Association (OASPA), and World Association of Medical Editors (WAME)</a:t>
            </a:r>
          </a:p>
          <a:p>
            <a:pPr lvl="1"/>
            <a:r>
              <a:rPr lang="en-US" dirty="0">
                <a:solidFill>
                  <a:srgbClr val="202124"/>
                </a:solidFill>
                <a:latin typeface="inherit"/>
              </a:rPr>
              <a:t>Singapore and Hong Kong Declaration on Integrity in Research</a:t>
            </a:r>
            <a:endParaRPr lang="en-ZA" dirty="0">
              <a:solidFill>
                <a:srgbClr val="202124"/>
              </a:solidFill>
              <a:latin typeface="inherit"/>
            </a:endParaRPr>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6" name="Picture 4">
            <a:extLst>
              <a:ext uri="{FF2B5EF4-FFF2-40B4-BE49-F238E27FC236}">
                <a16:creationId xmlns:a16="http://schemas.microsoft.com/office/drawing/2014/main" id="{7DD3B747-31D7-1AD8-EF68-0D6DCF715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9873A54C-159B-7D31-E8AE-19DF2070511E}"/>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C2A9647B-8A86-0197-F834-8FD5FD0F6B5E}"/>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3017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p:txBody>
          <a:bodyPr/>
          <a:lstStyle/>
          <a:p>
            <a:r>
              <a:rPr lang="es-419" dirty="0" err="1"/>
              <a:t>Quality</a:t>
            </a:r>
            <a:r>
              <a:rPr lang="es-419" dirty="0"/>
              <a:t> </a:t>
            </a:r>
            <a:r>
              <a:rPr lang="es-419" dirty="0" err="1"/>
              <a:t>of</a:t>
            </a:r>
            <a:r>
              <a:rPr lang="es-419" dirty="0"/>
              <a:t> </a:t>
            </a:r>
            <a:r>
              <a:rPr lang="es-419" dirty="0" err="1"/>
              <a:t>the</a:t>
            </a:r>
            <a:r>
              <a:rPr lang="es-419" dirty="0"/>
              <a:t> </a:t>
            </a:r>
            <a:r>
              <a:rPr lang="es-419" dirty="0" err="1"/>
              <a:t>content</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7" y="2505075"/>
            <a:ext cx="10630553" cy="3684588"/>
          </a:xfrm>
        </p:spPr>
        <p:txBody>
          <a:bodyPr>
            <a:normAutofit/>
          </a:bodyPr>
          <a:lstStyle/>
          <a:p>
            <a:r>
              <a:rPr lang="en-ZA" dirty="0"/>
              <a:t>Reproducibility of the research</a:t>
            </a:r>
          </a:p>
          <a:p>
            <a:pPr lvl="1"/>
            <a:r>
              <a:rPr lang="en-ZA" dirty="0"/>
              <a:t>Deposit of the research data in repositories</a:t>
            </a:r>
          </a:p>
          <a:p>
            <a:pPr lvl="1"/>
            <a:r>
              <a:rPr lang="en-ZA" dirty="0"/>
              <a:t>Registry of clinical trials and systematic reviews</a:t>
            </a:r>
          </a:p>
          <a:p>
            <a:r>
              <a:rPr lang="en-ZA" dirty="0"/>
              <a:t>Research audit</a:t>
            </a:r>
          </a:p>
          <a:p>
            <a:pPr lvl="1"/>
            <a:r>
              <a:rPr lang="en-ZA" dirty="0"/>
              <a:t>Publication of research protocols</a:t>
            </a:r>
          </a:p>
          <a:p>
            <a:pPr lvl="1"/>
            <a:r>
              <a:rPr lang="en-ZA" dirty="0"/>
              <a:t>Ethical committees</a:t>
            </a:r>
          </a:p>
          <a:p>
            <a:pPr lvl="1"/>
            <a:r>
              <a:rPr lang="en-ZA" dirty="0"/>
              <a:t>Preprints</a:t>
            </a:r>
          </a:p>
          <a:p>
            <a:pPr lvl="1"/>
            <a:endParaRPr lang="en-ZA" dirty="0"/>
          </a:p>
          <a:p>
            <a:endParaRPr lang="en-ZA" dirty="0"/>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6" name="Picture 4">
            <a:extLst>
              <a:ext uri="{FF2B5EF4-FFF2-40B4-BE49-F238E27FC236}">
                <a16:creationId xmlns:a16="http://schemas.microsoft.com/office/drawing/2014/main" id="{321EEF3E-9EB5-48D9-AF11-8E57A569B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E7D98EA5-38FB-600F-26EC-1E7A094B0C11}"/>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A946D810-6F74-BF41-97B1-2E69D96786F5}"/>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4064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5" name="Espaço Reservado para Texto 4">
            <a:extLst>
              <a:ext uri="{FF2B5EF4-FFF2-40B4-BE49-F238E27FC236}">
                <a16:creationId xmlns:a16="http://schemas.microsoft.com/office/drawing/2014/main" id="{8F19E81D-33C6-42F7-1492-1D713DF47CAD}"/>
              </a:ext>
            </a:extLst>
          </p:cNvPr>
          <p:cNvSpPr>
            <a:spLocks noGrp="1"/>
          </p:cNvSpPr>
          <p:nvPr>
            <p:ph type="body" idx="1"/>
          </p:nvPr>
        </p:nvSpPr>
        <p:spPr/>
        <p:txBody>
          <a:bodyPr/>
          <a:lstStyle/>
          <a:p>
            <a:r>
              <a:rPr lang="es-419" dirty="0" err="1"/>
              <a:t>Quality</a:t>
            </a:r>
            <a:r>
              <a:rPr lang="es-419" dirty="0"/>
              <a:t> </a:t>
            </a:r>
            <a:r>
              <a:rPr lang="es-419" dirty="0" err="1"/>
              <a:t>of</a:t>
            </a:r>
            <a:r>
              <a:rPr lang="es-419" dirty="0"/>
              <a:t> </a:t>
            </a:r>
            <a:r>
              <a:rPr lang="es-419" dirty="0" err="1"/>
              <a:t>the</a:t>
            </a:r>
            <a:r>
              <a:rPr lang="es-419" dirty="0"/>
              <a:t> data</a:t>
            </a:r>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7" y="2505075"/>
            <a:ext cx="10630553" cy="3684588"/>
          </a:xfrm>
        </p:spPr>
        <p:txBody>
          <a:bodyPr>
            <a:normAutofit/>
          </a:bodyPr>
          <a:lstStyle/>
          <a:p>
            <a:r>
              <a:rPr lang="en-ZA" dirty="0"/>
              <a:t>Adherence to LILACS Methodology</a:t>
            </a:r>
          </a:p>
          <a:p>
            <a:pPr lvl="1"/>
            <a:r>
              <a:rPr lang="en-ZA" dirty="0"/>
              <a:t>Bibliographic description and document indexing</a:t>
            </a:r>
          </a:p>
          <a:p>
            <a:pPr lvl="1"/>
            <a:r>
              <a:rPr lang="en-ZA" dirty="0"/>
              <a:t>Adoption of </a:t>
            </a:r>
            <a:r>
              <a:rPr lang="en-ZA" dirty="0" err="1"/>
              <a:t>DeCS</a:t>
            </a:r>
            <a:r>
              <a:rPr lang="en-ZA" dirty="0"/>
              <a:t>/</a:t>
            </a:r>
            <a:r>
              <a:rPr lang="en-ZA" dirty="0" err="1"/>
              <a:t>MeSH</a:t>
            </a:r>
            <a:r>
              <a:rPr lang="en-ZA" dirty="0"/>
              <a:t> descriptors</a:t>
            </a:r>
          </a:p>
          <a:p>
            <a:pPr lvl="1"/>
            <a:r>
              <a:rPr lang="en-ZA" dirty="0"/>
              <a:t>Journal title abbreviation control (</a:t>
            </a:r>
            <a:r>
              <a:rPr lang="en-ZA" dirty="0" err="1"/>
              <a:t>SeCS</a:t>
            </a:r>
            <a:r>
              <a:rPr lang="en-ZA" dirty="0"/>
              <a:t> Portal)</a:t>
            </a:r>
          </a:p>
          <a:p>
            <a:r>
              <a:rPr lang="en-ZA" dirty="0"/>
              <a:t>Persistent identification for</a:t>
            </a:r>
          </a:p>
          <a:p>
            <a:pPr lvl="1"/>
            <a:r>
              <a:rPr lang="en-ZA" dirty="0"/>
              <a:t>Documents: DOI</a:t>
            </a:r>
          </a:p>
          <a:p>
            <a:pPr lvl="1"/>
            <a:r>
              <a:rPr lang="en-ZA" dirty="0"/>
              <a:t>Authors: ORCID, VIAF and others</a:t>
            </a:r>
          </a:p>
          <a:p>
            <a:r>
              <a:rPr lang="en-ZA" dirty="0"/>
              <a:t>Preservation standards (ex. LOCKSS)</a:t>
            </a:r>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6" name="Picture 4">
            <a:extLst>
              <a:ext uri="{FF2B5EF4-FFF2-40B4-BE49-F238E27FC236}">
                <a16:creationId xmlns:a16="http://schemas.microsoft.com/office/drawing/2014/main" id="{628C50A3-CFE0-E885-EF41-E514224D3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7E2563D-4863-6D10-E912-98F4B4540C5E}"/>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D3A5D028-FAE9-F893-2DC6-A25BDF3B1E81}"/>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54718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28042" y="365125"/>
            <a:ext cx="9427345" cy="1325563"/>
          </a:xfrm>
        </p:spPr>
        <p:txBody>
          <a:bodyPr/>
          <a:lstStyle/>
          <a:p>
            <a:r>
              <a:rPr lang="pt-BR" dirty="0" err="1"/>
              <a:t>Thank</a:t>
            </a:r>
            <a:r>
              <a:rPr lang="pt-BR" dirty="0"/>
              <a:t> </a:t>
            </a:r>
            <a:r>
              <a:rPr lang="pt-BR" dirty="0" err="1"/>
              <a:t>you</a:t>
            </a:r>
            <a:r>
              <a:rPr lang="pt-BR" dirty="0"/>
              <a:t> </a:t>
            </a:r>
            <a:r>
              <a:rPr lang="pt-BR" dirty="0" err="1"/>
              <a:t>very</a:t>
            </a:r>
            <a:r>
              <a:rPr lang="pt-BR" dirty="0"/>
              <a:t> </a:t>
            </a:r>
            <a:r>
              <a:rPr lang="pt-BR" dirty="0" err="1"/>
              <a:t>much</a:t>
            </a:r>
            <a:endParaRPr lang="es-419" dirty="0"/>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a:xfrm>
            <a:off x="839787" y="2505075"/>
            <a:ext cx="10630553" cy="3684588"/>
          </a:xfrm>
        </p:spPr>
        <p:txBody>
          <a:bodyPr>
            <a:normAutofit/>
          </a:bodyPr>
          <a:lstStyle/>
          <a:p>
            <a:pPr marL="0" indent="0" algn="r">
              <a:buNone/>
            </a:pPr>
            <a:r>
              <a:rPr lang="en-ZA" dirty="0"/>
              <a:t>Sueli Mitiko Yano Suga</a:t>
            </a:r>
          </a:p>
          <a:p>
            <a:pPr marL="0" indent="0" algn="r">
              <a:buNone/>
            </a:pPr>
            <a:r>
              <a:rPr lang="en-ZA" dirty="0"/>
              <a:t>bir.lilacs@paho.org</a:t>
            </a:r>
          </a:p>
          <a:p>
            <a:pPr marL="0" indent="0" algn="r">
              <a:buNone/>
            </a:pPr>
            <a:r>
              <a:rPr lang="en-ZA" dirty="0"/>
              <a:t>sugasuel@paho.org</a:t>
            </a:r>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sp>
        <p:nvSpPr>
          <p:cNvPr id="7" name="Espaço Reservado para Texto 6">
            <a:extLst>
              <a:ext uri="{FF2B5EF4-FFF2-40B4-BE49-F238E27FC236}">
                <a16:creationId xmlns:a16="http://schemas.microsoft.com/office/drawing/2014/main" id="{BAD10187-0849-723D-F4A0-175A8980C111}"/>
              </a:ext>
            </a:extLst>
          </p:cNvPr>
          <p:cNvSpPr>
            <a:spLocks noGrp="1"/>
          </p:cNvSpPr>
          <p:nvPr>
            <p:ph type="body" idx="1"/>
          </p:nvPr>
        </p:nvSpPr>
        <p:spPr/>
        <p:txBody>
          <a:bodyPr/>
          <a:lstStyle/>
          <a:p>
            <a:endParaRPr lang="es-419"/>
          </a:p>
        </p:txBody>
      </p:sp>
      <p:pic>
        <p:nvPicPr>
          <p:cNvPr id="8" name="Picture 4">
            <a:extLst>
              <a:ext uri="{FF2B5EF4-FFF2-40B4-BE49-F238E27FC236}">
                <a16:creationId xmlns:a16="http://schemas.microsoft.com/office/drawing/2014/main" id="{AC99BBFB-6B6F-3741-5848-7F66E16CD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759C46F3-547E-53EC-8EAC-061978E364B6}"/>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5" name="CaixaDeTexto 4">
            <a:extLst>
              <a:ext uri="{FF2B5EF4-FFF2-40B4-BE49-F238E27FC236}">
                <a16:creationId xmlns:a16="http://schemas.microsoft.com/office/drawing/2014/main" id="{189C3A09-A8E9-0B60-1BED-1E9BED124019}"/>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84430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pt-BR" dirty="0" err="1"/>
              <a:t>Why</a:t>
            </a:r>
            <a:r>
              <a:rPr lang="pt-BR" dirty="0"/>
              <a:t> LILACS </a:t>
            </a:r>
            <a:r>
              <a:rPr lang="pt-BR" dirty="0" err="1"/>
              <a:t>is</a:t>
            </a:r>
            <a:r>
              <a:rPr lang="pt-BR" dirty="0"/>
              <a:t> </a:t>
            </a:r>
            <a:r>
              <a:rPr lang="pt-BR" dirty="0" err="1"/>
              <a:t>important</a:t>
            </a:r>
            <a:r>
              <a:rPr lang="pt-BR" dirty="0"/>
              <a:t>?</a:t>
            </a:r>
            <a:endParaRPr lang="es-419" dirty="0"/>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2201662" y="1825625"/>
            <a:ext cx="9259410" cy="4351338"/>
          </a:xfrm>
        </p:spPr>
        <p:txBody>
          <a:bodyPr>
            <a:normAutofit/>
          </a:bodyPr>
          <a:lstStyle/>
          <a:p>
            <a:pPr marL="0" indent="0">
              <a:buNone/>
            </a:pPr>
            <a:r>
              <a:rPr lang="en-US" sz="2400" dirty="0"/>
              <a:t>Source of </a:t>
            </a:r>
            <a:r>
              <a:rPr lang="en-US" sz="2400" dirty="0">
                <a:solidFill>
                  <a:srgbClr val="7030A0"/>
                </a:solidFill>
              </a:rPr>
              <a:t>reliable</a:t>
            </a:r>
            <a:r>
              <a:rPr lang="en-US" sz="2400" dirty="0"/>
              <a:t> scientific and technical </a:t>
            </a:r>
            <a:r>
              <a:rPr lang="en-US" sz="2400" dirty="0">
                <a:solidFill>
                  <a:srgbClr val="7030A0"/>
                </a:solidFill>
              </a:rPr>
              <a:t>evidence</a:t>
            </a:r>
          </a:p>
          <a:p>
            <a:pPr marL="0" indent="0">
              <a:buNone/>
            </a:pPr>
            <a:endParaRPr lang="en-US" sz="2400" dirty="0"/>
          </a:p>
          <a:p>
            <a:pPr marL="0" indent="0">
              <a:buNone/>
            </a:pPr>
            <a:r>
              <a:rPr lang="en-US" sz="2400" dirty="0"/>
              <a:t>Locate and give </a:t>
            </a:r>
            <a:r>
              <a:rPr lang="en-US" sz="2400" dirty="0">
                <a:solidFill>
                  <a:srgbClr val="7030A0"/>
                </a:solidFill>
              </a:rPr>
              <a:t>visibility</a:t>
            </a:r>
            <a:r>
              <a:rPr lang="en-US" sz="2400" dirty="0"/>
              <a:t> to </a:t>
            </a:r>
            <a:r>
              <a:rPr lang="en-US" sz="2400" dirty="0">
                <a:solidFill>
                  <a:srgbClr val="7030A0"/>
                </a:solidFill>
              </a:rPr>
              <a:t>unknown</a:t>
            </a:r>
            <a:r>
              <a:rPr lang="en-US" sz="2400" dirty="0"/>
              <a:t> and </a:t>
            </a:r>
            <a:r>
              <a:rPr lang="en-US" sz="2400" dirty="0">
                <a:solidFill>
                  <a:srgbClr val="7030A0"/>
                </a:solidFill>
              </a:rPr>
              <a:t>unseen </a:t>
            </a:r>
            <a:r>
              <a:rPr lang="en-US" sz="2400" dirty="0"/>
              <a:t>scientific and technical literature</a:t>
            </a:r>
          </a:p>
          <a:p>
            <a:pPr marL="0" indent="0">
              <a:buNone/>
            </a:pPr>
            <a:endParaRPr lang="en-US" sz="2400" dirty="0"/>
          </a:p>
          <a:p>
            <a:pPr marL="0" indent="0">
              <a:buNone/>
            </a:pPr>
            <a:r>
              <a:rPr lang="en-US" sz="2400" dirty="0"/>
              <a:t>Identifies </a:t>
            </a:r>
            <a:r>
              <a:rPr lang="en-US" sz="2400" dirty="0">
                <a:solidFill>
                  <a:srgbClr val="7030A0"/>
                </a:solidFill>
              </a:rPr>
              <a:t>institutions </a:t>
            </a:r>
            <a:r>
              <a:rPr lang="en-US" sz="2400" dirty="0"/>
              <a:t>and </a:t>
            </a:r>
            <a:r>
              <a:rPr lang="en-US" sz="2400" dirty="0">
                <a:solidFill>
                  <a:srgbClr val="7030A0"/>
                </a:solidFill>
              </a:rPr>
              <a:t>experts </a:t>
            </a:r>
            <a:r>
              <a:rPr lang="en-US" sz="2400" dirty="0"/>
              <a:t>in the Health area from LAC countries</a:t>
            </a:r>
          </a:p>
          <a:p>
            <a:pPr marL="0" indent="0">
              <a:buNone/>
            </a:pPr>
            <a:endParaRPr lang="en-US" sz="2400" dirty="0"/>
          </a:p>
          <a:p>
            <a:pPr marL="0" indent="0">
              <a:buNone/>
            </a:pPr>
            <a:r>
              <a:rPr lang="en-US" sz="2400" dirty="0"/>
              <a:t>Promotes equitable </a:t>
            </a:r>
            <a:r>
              <a:rPr lang="en-US" sz="2400" dirty="0">
                <a:solidFill>
                  <a:srgbClr val="7030A0"/>
                </a:solidFill>
              </a:rPr>
              <a:t>access</a:t>
            </a:r>
            <a:r>
              <a:rPr lang="en-US" sz="2400" dirty="0"/>
              <a:t> to literature in </a:t>
            </a:r>
            <a:r>
              <a:rPr lang="en-US" sz="2400" dirty="0">
                <a:solidFill>
                  <a:srgbClr val="7030A0"/>
                </a:solidFill>
              </a:rPr>
              <a:t>Spanish, Portuguese, English and French </a:t>
            </a:r>
            <a:r>
              <a:rPr lang="en-US" sz="2400" dirty="0"/>
              <a:t>language</a:t>
            </a:r>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7" name="Gráfico 6" descr="Marca de seleção com preenchimento sólido">
            <a:extLst>
              <a:ext uri="{FF2B5EF4-FFF2-40B4-BE49-F238E27FC236}">
                <a16:creationId xmlns:a16="http://schemas.microsoft.com/office/drawing/2014/main" id="{1FDB2F28-19FC-9BD2-59CE-11EEE977B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941" y="1758389"/>
            <a:ext cx="789721" cy="789721"/>
          </a:xfrm>
          <a:prstGeom prst="rect">
            <a:avLst/>
          </a:prstGeom>
        </p:spPr>
      </p:pic>
      <p:pic>
        <p:nvPicPr>
          <p:cNvPr id="10" name="Gráfico 9" descr="Marca de seleção com preenchimento sólido">
            <a:extLst>
              <a:ext uri="{FF2B5EF4-FFF2-40B4-BE49-F238E27FC236}">
                <a16:creationId xmlns:a16="http://schemas.microsoft.com/office/drawing/2014/main" id="{AFC78F89-DABB-CD98-BCCD-44DE9038EB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5801" y="3758564"/>
            <a:ext cx="789721" cy="789721"/>
          </a:xfrm>
          <a:prstGeom prst="rect">
            <a:avLst/>
          </a:prstGeom>
        </p:spPr>
      </p:pic>
      <p:pic>
        <p:nvPicPr>
          <p:cNvPr id="11" name="Gráfico 10" descr="Marca de seleção com preenchimento sólido">
            <a:extLst>
              <a:ext uri="{FF2B5EF4-FFF2-40B4-BE49-F238E27FC236}">
                <a16:creationId xmlns:a16="http://schemas.microsoft.com/office/drawing/2014/main" id="{D3DBFB23-8089-8BFC-1D32-19B0B5857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941" y="2716557"/>
            <a:ext cx="789721" cy="789721"/>
          </a:xfrm>
          <a:prstGeom prst="rect">
            <a:avLst/>
          </a:prstGeom>
        </p:spPr>
      </p:pic>
      <p:pic>
        <p:nvPicPr>
          <p:cNvPr id="12" name="Gráfico 11" descr="Marca de seleção com preenchimento sólido">
            <a:extLst>
              <a:ext uri="{FF2B5EF4-FFF2-40B4-BE49-F238E27FC236}">
                <a16:creationId xmlns:a16="http://schemas.microsoft.com/office/drawing/2014/main" id="{9F4C196F-D676-C9B0-E82F-D3B2F163B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940" y="4826238"/>
            <a:ext cx="789721" cy="789721"/>
          </a:xfrm>
          <a:prstGeom prst="rect">
            <a:avLst/>
          </a:prstGeom>
        </p:spPr>
      </p:pic>
      <p:pic>
        <p:nvPicPr>
          <p:cNvPr id="5" name="Picture 4">
            <a:extLst>
              <a:ext uri="{FF2B5EF4-FFF2-40B4-BE49-F238E27FC236}">
                <a16:creationId xmlns:a16="http://schemas.microsoft.com/office/drawing/2014/main" id="{BCF1FED7-FA90-3EAC-6764-04AFE88898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664D98EC-A380-1726-9C3C-77AE757AABA0}"/>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7"/>
              </a:rPr>
              <a:t>Attribution-NonCommercial-ShareAlike</a:t>
            </a:r>
            <a:r>
              <a:rPr lang="es-419" sz="1400" i="0" dirty="0">
                <a:solidFill>
                  <a:srgbClr val="000000"/>
                </a:solidFill>
                <a:effectLst/>
                <a:hlinkClick r:id="rId7"/>
              </a:rPr>
              <a:t> 4.0 International</a:t>
            </a:r>
            <a:endParaRPr lang="es-419" sz="1400" i="0" dirty="0">
              <a:solidFill>
                <a:srgbClr val="000000"/>
              </a:solidFill>
              <a:effectLst/>
            </a:endParaRPr>
          </a:p>
        </p:txBody>
      </p:sp>
      <p:sp>
        <p:nvSpPr>
          <p:cNvPr id="9" name="CaixaDeTexto 8">
            <a:extLst>
              <a:ext uri="{FF2B5EF4-FFF2-40B4-BE49-F238E27FC236}">
                <a16:creationId xmlns:a16="http://schemas.microsoft.com/office/drawing/2014/main" id="{CEF1C4A8-5D4E-2E04-804E-980D73B6D2DF}"/>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412263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pt-BR" dirty="0" err="1"/>
              <a:t>Why</a:t>
            </a:r>
            <a:r>
              <a:rPr lang="pt-BR" dirty="0"/>
              <a:t> LILACS </a:t>
            </a:r>
            <a:r>
              <a:rPr lang="pt-BR" dirty="0" err="1"/>
              <a:t>is</a:t>
            </a:r>
            <a:r>
              <a:rPr lang="pt-BR" dirty="0"/>
              <a:t> </a:t>
            </a:r>
            <a:r>
              <a:rPr lang="pt-BR" dirty="0" err="1"/>
              <a:t>important</a:t>
            </a:r>
            <a:r>
              <a:rPr lang="pt-BR" dirty="0"/>
              <a:t>?</a:t>
            </a:r>
            <a:endParaRPr lang="es-419" dirty="0"/>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2201662" y="1825625"/>
            <a:ext cx="9259410" cy="4351338"/>
          </a:xfrm>
        </p:spPr>
        <p:txBody>
          <a:bodyPr>
            <a:normAutofit/>
          </a:bodyPr>
          <a:lstStyle/>
          <a:p>
            <a:pPr marL="0" indent="0">
              <a:buNone/>
            </a:pPr>
            <a:r>
              <a:rPr lang="en-US" sz="2400" dirty="0"/>
              <a:t>Provides a </a:t>
            </a:r>
            <a:r>
              <a:rPr lang="en-US" sz="2400" dirty="0">
                <a:solidFill>
                  <a:srgbClr val="7030A0"/>
                </a:solidFill>
              </a:rPr>
              <a:t>methodology</a:t>
            </a:r>
            <a:r>
              <a:rPr lang="en-US" sz="2400" dirty="0"/>
              <a:t> and technology designed to better highlight the </a:t>
            </a:r>
            <a:r>
              <a:rPr lang="en-US" sz="2400" dirty="0">
                <a:solidFill>
                  <a:srgbClr val="7030A0"/>
                </a:solidFill>
              </a:rPr>
              <a:t>characteristics of Health </a:t>
            </a:r>
            <a:r>
              <a:rPr lang="en-US" sz="2400" dirty="0"/>
              <a:t>documentation</a:t>
            </a:r>
          </a:p>
          <a:p>
            <a:pPr marL="0" indent="0">
              <a:buNone/>
            </a:pPr>
            <a:endParaRPr lang="en-US" sz="2400" dirty="0"/>
          </a:p>
          <a:p>
            <a:pPr marL="0" indent="0">
              <a:buNone/>
            </a:pPr>
            <a:r>
              <a:rPr lang="en-US" sz="2400" dirty="0"/>
              <a:t>Promotes a </a:t>
            </a:r>
            <a:r>
              <a:rPr lang="en-US" sz="2400" dirty="0">
                <a:solidFill>
                  <a:srgbClr val="7030A0"/>
                </a:solidFill>
              </a:rPr>
              <a:t>forum to exchange </a:t>
            </a:r>
            <a:r>
              <a:rPr lang="en-US" sz="2400" dirty="0"/>
              <a:t>experiences and best practices in publishing, managing and disseminating Health research results and practices in the LAC countries</a:t>
            </a:r>
          </a:p>
          <a:p>
            <a:pPr marL="0" indent="0">
              <a:buNone/>
            </a:pPr>
            <a:endParaRPr lang="en-US" sz="2400" dirty="0"/>
          </a:p>
          <a:p>
            <a:pPr marL="0" indent="0">
              <a:buNone/>
            </a:pPr>
            <a:r>
              <a:rPr lang="en-US" sz="2400" dirty="0">
                <a:solidFill>
                  <a:srgbClr val="7030A0"/>
                </a:solidFill>
              </a:rPr>
              <a:t>Represents</a:t>
            </a:r>
            <a:r>
              <a:rPr lang="en-US" sz="2400" dirty="0"/>
              <a:t> the LAC scientific production in </a:t>
            </a:r>
            <a:r>
              <a:rPr lang="en-US" sz="2400" dirty="0">
                <a:solidFill>
                  <a:srgbClr val="7030A0"/>
                </a:solidFill>
              </a:rPr>
              <a:t>Global Index </a:t>
            </a:r>
            <a:r>
              <a:rPr lang="en-US" sz="2400" dirty="0" err="1">
                <a:solidFill>
                  <a:srgbClr val="7030A0"/>
                </a:solidFill>
              </a:rPr>
              <a:t>Medicus</a:t>
            </a:r>
            <a:r>
              <a:rPr lang="en-US" sz="2400" dirty="0">
                <a:solidFill>
                  <a:srgbClr val="7030A0"/>
                </a:solidFill>
              </a:rPr>
              <a:t> </a:t>
            </a:r>
            <a:r>
              <a:rPr lang="en-US" sz="2400" dirty="0"/>
              <a:t>(WHO) </a:t>
            </a:r>
          </a:p>
          <a:p>
            <a:pPr marL="0" indent="0">
              <a:buNone/>
            </a:pPr>
            <a:endParaRPr lang="en-US" sz="2400" dirty="0"/>
          </a:p>
          <a:p>
            <a:pPr marL="0" indent="0">
              <a:buNone/>
            </a:pPr>
            <a:r>
              <a:rPr lang="en-US" sz="2400" dirty="0"/>
              <a:t>Support the </a:t>
            </a:r>
            <a:r>
              <a:rPr lang="en-US" sz="2400" dirty="0">
                <a:solidFill>
                  <a:srgbClr val="7030A0"/>
                </a:solidFill>
              </a:rPr>
              <a:t>response to health problems </a:t>
            </a:r>
            <a:r>
              <a:rPr lang="en-US" sz="2400" dirty="0"/>
              <a:t>of the Region</a:t>
            </a:r>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7" name="Gráfico 6" descr="Marca de seleção com preenchimento sólido">
            <a:extLst>
              <a:ext uri="{FF2B5EF4-FFF2-40B4-BE49-F238E27FC236}">
                <a16:creationId xmlns:a16="http://schemas.microsoft.com/office/drawing/2014/main" id="{1FDB2F28-19FC-9BD2-59CE-11EEE977B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941" y="1758389"/>
            <a:ext cx="789721" cy="789721"/>
          </a:xfrm>
          <a:prstGeom prst="rect">
            <a:avLst/>
          </a:prstGeom>
        </p:spPr>
      </p:pic>
      <p:pic>
        <p:nvPicPr>
          <p:cNvPr id="9" name="Gráfico 8" descr="Marca de seleção com preenchimento sólido">
            <a:extLst>
              <a:ext uri="{FF2B5EF4-FFF2-40B4-BE49-F238E27FC236}">
                <a16:creationId xmlns:a16="http://schemas.microsoft.com/office/drawing/2014/main" id="{8557E968-ED96-E486-8292-A75BE1B6EE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1870" y="5387242"/>
            <a:ext cx="789721" cy="789721"/>
          </a:xfrm>
          <a:prstGeom prst="rect">
            <a:avLst/>
          </a:prstGeom>
        </p:spPr>
      </p:pic>
      <p:pic>
        <p:nvPicPr>
          <p:cNvPr id="11" name="Gráfico 10" descr="Marca de seleção com preenchimento sólido">
            <a:extLst>
              <a:ext uri="{FF2B5EF4-FFF2-40B4-BE49-F238E27FC236}">
                <a16:creationId xmlns:a16="http://schemas.microsoft.com/office/drawing/2014/main" id="{D3DBFB23-8089-8BFC-1D32-19B0B5857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941" y="2998944"/>
            <a:ext cx="789721" cy="789721"/>
          </a:xfrm>
          <a:prstGeom prst="rect">
            <a:avLst/>
          </a:prstGeom>
        </p:spPr>
      </p:pic>
      <p:pic>
        <p:nvPicPr>
          <p:cNvPr id="12" name="Gráfico 11" descr="Marca de seleção com preenchimento sólido">
            <a:extLst>
              <a:ext uri="{FF2B5EF4-FFF2-40B4-BE49-F238E27FC236}">
                <a16:creationId xmlns:a16="http://schemas.microsoft.com/office/drawing/2014/main" id="{9F4C196F-D676-C9B0-E82F-D3B2F163B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1752" y="4436274"/>
            <a:ext cx="789721" cy="789721"/>
          </a:xfrm>
          <a:prstGeom prst="rect">
            <a:avLst/>
          </a:prstGeom>
        </p:spPr>
      </p:pic>
      <p:pic>
        <p:nvPicPr>
          <p:cNvPr id="13" name="Picture 4">
            <a:extLst>
              <a:ext uri="{FF2B5EF4-FFF2-40B4-BE49-F238E27FC236}">
                <a16:creationId xmlns:a16="http://schemas.microsoft.com/office/drawing/2014/main" id="{5665A0D7-9312-FB18-7371-D9FA40B16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F41938D4-C3F9-78A0-4B8B-FF2D8E912966}"/>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7"/>
              </a:rPr>
              <a:t>Attribution-NonCommercial-ShareAlike</a:t>
            </a:r>
            <a:r>
              <a:rPr lang="es-419" sz="1400" i="0" dirty="0">
                <a:solidFill>
                  <a:srgbClr val="000000"/>
                </a:solidFill>
                <a:effectLst/>
                <a:hlinkClick r:id="rId7"/>
              </a:rPr>
              <a:t> 4.0 International</a:t>
            </a:r>
            <a:endParaRPr lang="es-419" sz="1400" i="0" dirty="0">
              <a:solidFill>
                <a:srgbClr val="000000"/>
              </a:solidFill>
              <a:effectLst/>
            </a:endParaRPr>
          </a:p>
        </p:txBody>
      </p:sp>
      <p:sp>
        <p:nvSpPr>
          <p:cNvPr id="5" name="CaixaDeTexto 4">
            <a:extLst>
              <a:ext uri="{FF2B5EF4-FFF2-40B4-BE49-F238E27FC236}">
                <a16:creationId xmlns:a16="http://schemas.microsoft.com/office/drawing/2014/main" id="{3124B824-D69E-4A2F-7D20-323D88E3F8BF}"/>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39990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2114030"/>
            <a:ext cx="9152138" cy="1325563"/>
          </a:xfrm>
        </p:spPr>
        <p:txBody>
          <a:bodyPr/>
          <a:lstStyle/>
          <a:p>
            <a:r>
              <a:rPr lang="pt-BR" dirty="0" err="1"/>
              <a:t>What</a:t>
            </a:r>
            <a:r>
              <a:rPr lang="pt-BR" dirty="0"/>
              <a:t> </a:t>
            </a:r>
            <a:r>
              <a:rPr lang="pt-BR" dirty="0" err="1"/>
              <a:t>is</a:t>
            </a:r>
            <a:r>
              <a:rPr lang="pt-BR" dirty="0"/>
              <a:t> </a:t>
            </a:r>
            <a:r>
              <a:rPr lang="pt-BR" b="1" dirty="0" err="1">
                <a:solidFill>
                  <a:srgbClr val="C00000"/>
                </a:solidFill>
              </a:rPr>
              <a:t>not</a:t>
            </a:r>
            <a:r>
              <a:rPr lang="pt-BR" dirty="0"/>
              <a:t> LILACS</a:t>
            </a:r>
            <a:endParaRPr lang="es-419" dirty="0"/>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2895968" y="3095135"/>
            <a:ext cx="8450802" cy="4351338"/>
          </a:xfrm>
        </p:spPr>
        <p:txBody>
          <a:bodyPr/>
          <a:lstStyle/>
          <a:p>
            <a:pPr marL="0" indent="0">
              <a:buNone/>
            </a:pPr>
            <a:r>
              <a:rPr lang="en-029" dirty="0">
                <a:solidFill>
                  <a:srgbClr val="C00000"/>
                </a:solidFill>
              </a:rPr>
              <a:t>A portal</a:t>
            </a:r>
          </a:p>
          <a:p>
            <a:pPr marL="0" indent="0">
              <a:buNone/>
            </a:pPr>
            <a:endParaRPr lang="en-029" dirty="0">
              <a:solidFill>
                <a:srgbClr val="FF0000"/>
              </a:solidFill>
            </a:endParaRPr>
          </a:p>
          <a:p>
            <a:pPr marL="0" indent="0">
              <a:buNone/>
            </a:pPr>
            <a:r>
              <a:rPr lang="en-029" dirty="0">
                <a:solidFill>
                  <a:srgbClr val="C00000"/>
                </a:solidFill>
              </a:rPr>
              <a:t>An ordinary or general bibliographic database</a:t>
            </a:r>
          </a:p>
          <a:p>
            <a:pPr marL="0" indent="0">
              <a:buNone/>
            </a:pPr>
            <a:endParaRPr lang="en-029" dirty="0">
              <a:solidFill>
                <a:srgbClr val="C00000"/>
              </a:solidFill>
            </a:endParaRPr>
          </a:p>
          <a:p>
            <a:pPr marL="0" indent="0">
              <a:buNone/>
            </a:pPr>
            <a:r>
              <a:rPr lang="en-029" dirty="0">
                <a:solidFill>
                  <a:srgbClr val="C00000"/>
                </a:solidFill>
              </a:rPr>
              <a:t>An integrated search interface</a:t>
            </a:r>
          </a:p>
          <a:p>
            <a:pPr marL="0" indent="0">
              <a:buNone/>
            </a:pPr>
            <a:endParaRPr lang="en-029" dirty="0">
              <a:solidFill>
                <a:srgbClr val="C00000"/>
              </a:solidFill>
            </a:endParaRPr>
          </a:p>
          <a:p>
            <a:pPr marL="0" indent="0">
              <a:buNone/>
            </a:pPr>
            <a:r>
              <a:rPr lang="en-029" dirty="0">
                <a:solidFill>
                  <a:srgbClr val="C00000"/>
                </a:solidFill>
              </a:rPr>
              <a:t>A repository</a:t>
            </a:r>
          </a:p>
          <a:p>
            <a:pPr marL="0" indent="0">
              <a:buNone/>
            </a:pPr>
            <a:endParaRPr lang="pt-BR" dirty="0">
              <a:solidFill>
                <a:srgbClr val="C00000"/>
              </a:solidFill>
            </a:endParaRPr>
          </a:p>
          <a:p>
            <a:pPr marL="0" indent="0">
              <a:buNone/>
            </a:pPr>
            <a:endParaRPr lang="pt-BR" dirty="0">
              <a:solidFill>
                <a:srgbClr val="C00000"/>
              </a:solidFill>
            </a:endParaRPr>
          </a:p>
          <a:p>
            <a:endParaRPr lang="es-419" dirty="0"/>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10" name="Gráfico 9" descr="Fechar com preenchimento sólido">
            <a:extLst>
              <a:ext uri="{FF2B5EF4-FFF2-40B4-BE49-F238E27FC236}">
                <a16:creationId xmlns:a16="http://schemas.microsoft.com/office/drawing/2014/main" id="{E978CE17-6370-7FA1-1832-3637A0D06F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4243" y="3023211"/>
            <a:ext cx="702816" cy="702816"/>
          </a:xfrm>
          <a:prstGeom prst="rect">
            <a:avLst/>
          </a:prstGeom>
        </p:spPr>
      </p:pic>
      <p:pic>
        <p:nvPicPr>
          <p:cNvPr id="11" name="Gráfico 10" descr="Fechar com preenchimento sólido">
            <a:extLst>
              <a:ext uri="{FF2B5EF4-FFF2-40B4-BE49-F238E27FC236}">
                <a16:creationId xmlns:a16="http://schemas.microsoft.com/office/drawing/2014/main" id="{5A67331D-514E-73E8-E3A0-17F75267BD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3019" y="3997366"/>
            <a:ext cx="702816" cy="702816"/>
          </a:xfrm>
          <a:prstGeom prst="rect">
            <a:avLst/>
          </a:prstGeom>
        </p:spPr>
      </p:pic>
      <p:sp>
        <p:nvSpPr>
          <p:cNvPr id="14" name="CaixaDeTexto 13">
            <a:extLst>
              <a:ext uri="{FF2B5EF4-FFF2-40B4-BE49-F238E27FC236}">
                <a16:creationId xmlns:a16="http://schemas.microsoft.com/office/drawing/2014/main" id="{E5E63E2F-D3C2-58E3-2DC8-0956888E729A}"/>
              </a:ext>
            </a:extLst>
          </p:cNvPr>
          <p:cNvSpPr txBox="1"/>
          <p:nvPr/>
        </p:nvSpPr>
        <p:spPr>
          <a:xfrm>
            <a:off x="2214243" y="301134"/>
            <a:ext cx="8822185" cy="1446550"/>
          </a:xfrm>
          <a:prstGeom prst="rect">
            <a:avLst/>
          </a:prstGeom>
          <a:noFill/>
        </p:spPr>
        <p:txBody>
          <a:bodyPr wrap="square">
            <a:spAutoFit/>
          </a:bodyPr>
          <a:lstStyle/>
          <a:p>
            <a:pPr algn="l"/>
            <a:r>
              <a:rPr lang="en-US" sz="4400" dirty="0">
                <a:solidFill>
                  <a:srgbClr val="7030A0"/>
                </a:solidFill>
                <a:latin typeface="+mj-lt"/>
                <a:ea typeface="+mj-ea"/>
                <a:cs typeface="+mj-cs"/>
              </a:rPr>
              <a:t>Latin America and the Caribbean Literature on Health Sciences (LILACS)</a:t>
            </a:r>
          </a:p>
        </p:txBody>
      </p:sp>
      <p:pic>
        <p:nvPicPr>
          <p:cNvPr id="15" name="Gráfico 14" descr="Fechar com preenchimento sólido">
            <a:extLst>
              <a:ext uri="{FF2B5EF4-FFF2-40B4-BE49-F238E27FC236}">
                <a16:creationId xmlns:a16="http://schemas.microsoft.com/office/drawing/2014/main" id="{C4AD8496-A0D9-270A-C51B-CD9FAB74C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3019" y="5019103"/>
            <a:ext cx="702816" cy="702816"/>
          </a:xfrm>
          <a:prstGeom prst="rect">
            <a:avLst/>
          </a:prstGeom>
        </p:spPr>
      </p:pic>
      <p:pic>
        <p:nvPicPr>
          <p:cNvPr id="16" name="Gráfico 15" descr="Fechar com preenchimento sólido">
            <a:extLst>
              <a:ext uri="{FF2B5EF4-FFF2-40B4-BE49-F238E27FC236}">
                <a16:creationId xmlns:a16="http://schemas.microsoft.com/office/drawing/2014/main" id="{4AAF0C95-1880-DE31-0E73-84508B56C9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3019" y="6040840"/>
            <a:ext cx="702816" cy="702816"/>
          </a:xfrm>
          <a:prstGeom prst="rect">
            <a:avLst/>
          </a:prstGeom>
        </p:spPr>
      </p:pic>
      <p:pic>
        <p:nvPicPr>
          <p:cNvPr id="17" name="Picture 4">
            <a:extLst>
              <a:ext uri="{FF2B5EF4-FFF2-40B4-BE49-F238E27FC236}">
                <a16:creationId xmlns:a16="http://schemas.microsoft.com/office/drawing/2014/main" id="{6AF54ECC-DEE0-69A4-6436-F7D9F10420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D58EFD83-30D7-5B5A-F183-63BF31C297FB}"/>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7"/>
              </a:rPr>
              <a:t>Attribution-NonCommercial-ShareAlike</a:t>
            </a:r>
            <a:r>
              <a:rPr lang="es-419" sz="1400" i="0" dirty="0">
                <a:solidFill>
                  <a:srgbClr val="000000"/>
                </a:solidFill>
                <a:effectLst/>
                <a:hlinkClick r:id="rId7"/>
              </a:rPr>
              <a:t> 4.0 International</a:t>
            </a:r>
            <a:endParaRPr lang="es-419" sz="1400" i="0" dirty="0">
              <a:solidFill>
                <a:srgbClr val="000000"/>
              </a:solidFill>
              <a:effectLst/>
            </a:endParaRPr>
          </a:p>
        </p:txBody>
      </p:sp>
      <p:sp>
        <p:nvSpPr>
          <p:cNvPr id="5" name="CaixaDeTexto 4">
            <a:extLst>
              <a:ext uri="{FF2B5EF4-FFF2-40B4-BE49-F238E27FC236}">
                <a16:creationId xmlns:a16="http://schemas.microsoft.com/office/drawing/2014/main" id="{879FD4FE-29EC-AD02-96CC-A333ACCE0935}"/>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278030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descr="Laptop com preenchimento sólido">
            <a:extLst>
              <a:ext uri="{FF2B5EF4-FFF2-40B4-BE49-F238E27FC236}">
                <a16:creationId xmlns:a16="http://schemas.microsoft.com/office/drawing/2014/main" id="{A3A30EEB-DD74-1169-0FE1-903B21D2A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600" y="2189279"/>
            <a:ext cx="6051175" cy="6051175"/>
          </a:xfrm>
          <a:prstGeom prst="rect">
            <a:avLst/>
          </a:prstGeom>
        </p:spPr>
      </p:pic>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en-029" dirty="0"/>
              <a:t>LILACS is a </a:t>
            </a:r>
            <a:r>
              <a:rPr lang="en-029" dirty="0">
                <a:solidFill>
                  <a:srgbClr val="7030A0"/>
                </a:solidFill>
              </a:rPr>
              <a:t>collective effort </a:t>
            </a:r>
            <a:r>
              <a:rPr lang="en-029" dirty="0"/>
              <a:t>to </a:t>
            </a:r>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8069802" y="1825625"/>
            <a:ext cx="3391270" cy="4351338"/>
          </a:xfrm>
        </p:spPr>
        <p:txBody>
          <a:bodyPr anchor="ctr">
            <a:normAutofit/>
          </a:bodyPr>
          <a:lstStyle/>
          <a:p>
            <a:pPr marL="0" indent="0" algn="ctr">
              <a:buNone/>
            </a:pPr>
            <a:r>
              <a:rPr lang="en-029" dirty="0"/>
              <a:t>identify, select, register and</a:t>
            </a:r>
            <a:r>
              <a:rPr kumimoji="0" lang="en-029" altLang="es-419" b="0" i="0" u="none" strike="noStrike" cap="none" normalizeH="0" baseline="0" dirty="0">
                <a:ln>
                  <a:noFill/>
                </a:ln>
                <a:effectLst/>
              </a:rPr>
              <a:t> publish a </a:t>
            </a:r>
            <a:r>
              <a:rPr kumimoji="0" lang="en-029" altLang="es-419" b="1" i="0" u="none" strike="noStrike" cap="none" normalizeH="0" baseline="0" dirty="0">
                <a:ln>
                  <a:noFill/>
                </a:ln>
                <a:solidFill>
                  <a:srgbClr val="7030A0"/>
                </a:solidFill>
                <a:effectLst/>
              </a:rPr>
              <a:t>bibliographic index </a:t>
            </a:r>
            <a:r>
              <a:rPr lang="en-029" b="0" i="0" dirty="0">
                <a:effectLst/>
              </a:rPr>
              <a:t>of</a:t>
            </a:r>
            <a:r>
              <a:rPr lang="en-029" i="0" dirty="0">
                <a:effectLst/>
              </a:rPr>
              <a:t> the scientific and technical literature the </a:t>
            </a:r>
            <a:r>
              <a:rPr lang="en-029" i="0" dirty="0">
                <a:solidFill>
                  <a:srgbClr val="7030A0"/>
                </a:solidFill>
                <a:effectLst/>
              </a:rPr>
              <a:t>Health Sciences </a:t>
            </a:r>
            <a:r>
              <a:rPr lang="en-029" i="0" dirty="0">
                <a:effectLst/>
              </a:rPr>
              <a:t>published </a:t>
            </a:r>
            <a:r>
              <a:rPr lang="en-029" dirty="0"/>
              <a:t>in </a:t>
            </a:r>
            <a:r>
              <a:rPr lang="en-029" dirty="0">
                <a:solidFill>
                  <a:srgbClr val="7030A0"/>
                </a:solidFill>
              </a:rPr>
              <a:t>Latin America and the Caribbean.</a:t>
            </a:r>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144" y="358131"/>
            <a:ext cx="1088255" cy="1332557"/>
          </a:xfrm>
          <a:prstGeom prst="rect">
            <a:avLst/>
          </a:prstGeom>
        </p:spPr>
      </p:pic>
      <p:pic>
        <p:nvPicPr>
          <p:cNvPr id="8" name="Imagem 7">
            <a:extLst>
              <a:ext uri="{FF2B5EF4-FFF2-40B4-BE49-F238E27FC236}">
                <a16:creationId xmlns:a16="http://schemas.microsoft.com/office/drawing/2014/main" id="{B53C937B-7DAB-284A-1C4C-0DCA15F68CA6}"/>
              </a:ext>
            </a:extLst>
          </p:cNvPr>
          <p:cNvPicPr>
            <a:picLocks noChangeAspect="1"/>
          </p:cNvPicPr>
          <p:nvPr/>
        </p:nvPicPr>
        <p:blipFill>
          <a:blip r:embed="rId7"/>
          <a:stretch>
            <a:fillRect/>
          </a:stretch>
        </p:blipFill>
        <p:spPr>
          <a:xfrm>
            <a:off x="2398633" y="3523129"/>
            <a:ext cx="4007224" cy="2776433"/>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14" name="Gráfico 13" descr="Filtro com preenchimento sólido">
            <a:extLst>
              <a:ext uri="{FF2B5EF4-FFF2-40B4-BE49-F238E27FC236}">
                <a16:creationId xmlns:a16="http://schemas.microsoft.com/office/drawing/2014/main" id="{BE92D3F0-2F37-37FA-4BFA-DAABDA1796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8383" y="2770523"/>
            <a:ext cx="1133253" cy="1133253"/>
          </a:xfrm>
          <a:prstGeom prst="rect">
            <a:avLst/>
          </a:prstGeom>
        </p:spPr>
      </p:pic>
      <p:pic>
        <p:nvPicPr>
          <p:cNvPr id="16" name="Gráfico 15" descr="Livros com preenchimento sólido">
            <a:extLst>
              <a:ext uri="{FF2B5EF4-FFF2-40B4-BE49-F238E27FC236}">
                <a16:creationId xmlns:a16="http://schemas.microsoft.com/office/drawing/2014/main" id="{B2CA94D9-7159-258E-7218-9B20780EDB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2280" y="1973505"/>
            <a:ext cx="491929" cy="491929"/>
          </a:xfrm>
          <a:prstGeom prst="rect">
            <a:avLst/>
          </a:prstGeom>
        </p:spPr>
      </p:pic>
      <p:pic>
        <p:nvPicPr>
          <p:cNvPr id="18" name="Gráfico 17" descr="Livros na prateleira com preenchimento sólido">
            <a:extLst>
              <a:ext uri="{FF2B5EF4-FFF2-40B4-BE49-F238E27FC236}">
                <a16:creationId xmlns:a16="http://schemas.microsoft.com/office/drawing/2014/main" id="{67B1207A-6B14-6CC5-2972-46FAB32511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10673" y="1629570"/>
            <a:ext cx="491929" cy="491929"/>
          </a:xfrm>
          <a:prstGeom prst="rect">
            <a:avLst/>
          </a:prstGeom>
        </p:spPr>
      </p:pic>
      <p:pic>
        <p:nvPicPr>
          <p:cNvPr id="20" name="Gráfico 19" descr="Contrato com preenchimento sólido">
            <a:extLst>
              <a:ext uri="{FF2B5EF4-FFF2-40B4-BE49-F238E27FC236}">
                <a16:creationId xmlns:a16="http://schemas.microsoft.com/office/drawing/2014/main" id="{BE15DC4D-BD30-396A-6D8A-2184A21BEED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52479" y="1554826"/>
            <a:ext cx="491929" cy="491929"/>
          </a:xfrm>
          <a:prstGeom prst="rect">
            <a:avLst/>
          </a:prstGeom>
        </p:spPr>
      </p:pic>
      <p:pic>
        <p:nvPicPr>
          <p:cNvPr id="22" name="Gráfico 21" descr="Ilustrador com preenchimento sólido">
            <a:extLst>
              <a:ext uri="{FF2B5EF4-FFF2-40B4-BE49-F238E27FC236}">
                <a16:creationId xmlns:a16="http://schemas.microsoft.com/office/drawing/2014/main" id="{92FC1AA0-58C4-0058-9C9B-8617D0DBB5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01799" y="2223635"/>
            <a:ext cx="491929" cy="491929"/>
          </a:xfrm>
          <a:prstGeom prst="rect">
            <a:avLst/>
          </a:prstGeom>
        </p:spPr>
      </p:pic>
      <p:pic>
        <p:nvPicPr>
          <p:cNvPr id="24" name="Gráfico 23" descr="Lista com preenchimento sólido">
            <a:extLst>
              <a:ext uri="{FF2B5EF4-FFF2-40B4-BE49-F238E27FC236}">
                <a16:creationId xmlns:a16="http://schemas.microsoft.com/office/drawing/2014/main" id="{6AD50ABC-4770-B19A-1C23-7A341890B2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98047" y="2425093"/>
            <a:ext cx="491929" cy="491929"/>
          </a:xfrm>
          <a:prstGeom prst="rect">
            <a:avLst/>
          </a:prstGeom>
        </p:spPr>
      </p:pic>
      <p:pic>
        <p:nvPicPr>
          <p:cNvPr id="26" name="Gráfico 25" descr="Jornal com preenchimento sólido">
            <a:extLst>
              <a:ext uri="{FF2B5EF4-FFF2-40B4-BE49-F238E27FC236}">
                <a16:creationId xmlns:a16="http://schemas.microsoft.com/office/drawing/2014/main" id="{ED079AA5-BB02-8437-B71D-C0060D52781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05753" y="2552087"/>
            <a:ext cx="491929" cy="491929"/>
          </a:xfrm>
          <a:prstGeom prst="rect">
            <a:avLst/>
          </a:prstGeom>
        </p:spPr>
      </p:pic>
      <p:pic>
        <p:nvPicPr>
          <p:cNvPr id="28" name="Gráfico 27" descr="Livro aberto com preenchimento sólido">
            <a:extLst>
              <a:ext uri="{FF2B5EF4-FFF2-40B4-BE49-F238E27FC236}">
                <a16:creationId xmlns:a16="http://schemas.microsoft.com/office/drawing/2014/main" id="{A43DA431-D3EC-A16F-96D9-2994E46D112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56638" y="2148517"/>
            <a:ext cx="491929" cy="491929"/>
          </a:xfrm>
          <a:prstGeom prst="rect">
            <a:avLst/>
          </a:prstGeom>
        </p:spPr>
      </p:pic>
      <p:pic>
        <p:nvPicPr>
          <p:cNvPr id="30" name="Gráfico 29" descr="Gráfico de barra de curva de achatamento de pandemia com preenchimento sólido">
            <a:extLst>
              <a:ext uri="{FF2B5EF4-FFF2-40B4-BE49-F238E27FC236}">
                <a16:creationId xmlns:a16="http://schemas.microsoft.com/office/drawing/2014/main" id="{95E9AA59-6C1A-70D3-90F0-F167CC4C8CB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841464" y="1508360"/>
            <a:ext cx="491929" cy="491929"/>
          </a:xfrm>
          <a:prstGeom prst="rect">
            <a:avLst/>
          </a:prstGeom>
        </p:spPr>
      </p:pic>
      <p:pic>
        <p:nvPicPr>
          <p:cNvPr id="31" name="Gráfico 30" descr="Livros com preenchimento sólido">
            <a:extLst>
              <a:ext uri="{FF2B5EF4-FFF2-40B4-BE49-F238E27FC236}">
                <a16:creationId xmlns:a16="http://schemas.microsoft.com/office/drawing/2014/main" id="{2B7AB479-284A-5C6D-9F20-6E84A8CB1E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8449" y="2120722"/>
            <a:ext cx="491929" cy="491929"/>
          </a:xfrm>
          <a:prstGeom prst="rect">
            <a:avLst/>
          </a:prstGeom>
        </p:spPr>
      </p:pic>
      <p:pic>
        <p:nvPicPr>
          <p:cNvPr id="32" name="Gráfico 31" descr="Gráfico de barra de curva de achatamento de pandemia com preenchimento sólido">
            <a:extLst>
              <a:ext uri="{FF2B5EF4-FFF2-40B4-BE49-F238E27FC236}">
                <a16:creationId xmlns:a16="http://schemas.microsoft.com/office/drawing/2014/main" id="{4CD29976-E23D-9DCE-4F06-BB82065F570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607040" y="1806978"/>
            <a:ext cx="491929" cy="491929"/>
          </a:xfrm>
          <a:prstGeom prst="rect">
            <a:avLst/>
          </a:prstGeom>
        </p:spPr>
      </p:pic>
      <p:pic>
        <p:nvPicPr>
          <p:cNvPr id="33" name="Gráfico 32" descr="Ilustrador com preenchimento sólido">
            <a:extLst>
              <a:ext uri="{FF2B5EF4-FFF2-40B4-BE49-F238E27FC236}">
                <a16:creationId xmlns:a16="http://schemas.microsoft.com/office/drawing/2014/main" id="{718CF814-2624-DF0E-503A-6EB9460CF68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57239" y="1488520"/>
            <a:ext cx="491929" cy="491929"/>
          </a:xfrm>
          <a:prstGeom prst="rect">
            <a:avLst/>
          </a:prstGeom>
        </p:spPr>
      </p:pic>
      <p:pic>
        <p:nvPicPr>
          <p:cNvPr id="34" name="Gráfico 33" descr="Lista com preenchimento sólido">
            <a:extLst>
              <a:ext uri="{FF2B5EF4-FFF2-40B4-BE49-F238E27FC236}">
                <a16:creationId xmlns:a16="http://schemas.microsoft.com/office/drawing/2014/main" id="{93EB3D8F-9C2E-6118-DA46-4FD1F353B89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97141" y="1286028"/>
            <a:ext cx="491929" cy="491929"/>
          </a:xfrm>
          <a:prstGeom prst="rect">
            <a:avLst/>
          </a:prstGeom>
        </p:spPr>
      </p:pic>
      <p:pic>
        <p:nvPicPr>
          <p:cNvPr id="35" name="Gráfico 34" descr="Jornal com preenchimento sólido">
            <a:extLst>
              <a:ext uri="{FF2B5EF4-FFF2-40B4-BE49-F238E27FC236}">
                <a16:creationId xmlns:a16="http://schemas.microsoft.com/office/drawing/2014/main" id="{2E626692-E7FA-A9E3-EAA2-E32B229EF10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00031" y="1387749"/>
            <a:ext cx="491929" cy="491929"/>
          </a:xfrm>
          <a:prstGeom prst="rect">
            <a:avLst/>
          </a:prstGeom>
        </p:spPr>
      </p:pic>
      <p:pic>
        <p:nvPicPr>
          <p:cNvPr id="36" name="Picture 4">
            <a:extLst>
              <a:ext uri="{FF2B5EF4-FFF2-40B4-BE49-F238E27FC236}">
                <a16:creationId xmlns:a16="http://schemas.microsoft.com/office/drawing/2014/main" id="{4053B0F3-D421-927E-E633-68C663FE433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3630" y="6254393"/>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37" name="CaixaDeTexto 36">
            <a:extLst>
              <a:ext uri="{FF2B5EF4-FFF2-40B4-BE49-F238E27FC236}">
                <a16:creationId xmlns:a16="http://schemas.microsoft.com/office/drawing/2014/main" id="{C369CC86-FFC8-7D79-2605-0BB5917BE39B}"/>
              </a:ext>
            </a:extLst>
          </p:cNvPr>
          <p:cNvSpPr txBox="1"/>
          <p:nvPr/>
        </p:nvSpPr>
        <p:spPr>
          <a:xfrm>
            <a:off x="736229" y="6311761"/>
            <a:ext cx="4969808" cy="307777"/>
          </a:xfrm>
          <a:prstGeom prst="rect">
            <a:avLst/>
          </a:prstGeom>
          <a:noFill/>
        </p:spPr>
        <p:txBody>
          <a:bodyPr wrap="square">
            <a:spAutoFit/>
          </a:bodyPr>
          <a:lstStyle/>
          <a:p>
            <a:pPr algn="ctr"/>
            <a:r>
              <a:rPr lang="es-419" sz="1400" i="0" dirty="0" err="1">
                <a:solidFill>
                  <a:srgbClr val="000000"/>
                </a:solidFill>
                <a:effectLst/>
                <a:hlinkClick r:id="rId27"/>
              </a:rPr>
              <a:t>Attribution-NonCommercial-ShareAlike</a:t>
            </a:r>
            <a:r>
              <a:rPr lang="es-419" sz="1400" i="0" dirty="0">
                <a:solidFill>
                  <a:srgbClr val="000000"/>
                </a:solidFill>
                <a:effectLst/>
                <a:hlinkClick r:id="rId27"/>
              </a:rPr>
              <a:t> 4.0 International</a:t>
            </a:r>
            <a:endParaRPr lang="es-419" sz="1400" i="0" dirty="0">
              <a:solidFill>
                <a:srgbClr val="000000"/>
              </a:solidFill>
              <a:effectLst/>
            </a:endParaRPr>
          </a:p>
        </p:txBody>
      </p:sp>
      <p:sp>
        <p:nvSpPr>
          <p:cNvPr id="5" name="CaixaDeTexto 4">
            <a:extLst>
              <a:ext uri="{FF2B5EF4-FFF2-40B4-BE49-F238E27FC236}">
                <a16:creationId xmlns:a16="http://schemas.microsoft.com/office/drawing/2014/main" id="{5198BD61-C178-3E0F-60B6-DC13B59D6BF4}"/>
              </a:ext>
            </a:extLst>
          </p:cNvPr>
          <p:cNvSpPr txBox="1"/>
          <p:nvPr/>
        </p:nvSpPr>
        <p:spPr>
          <a:xfrm>
            <a:off x="5396916" y="6354536"/>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57470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en-029" dirty="0"/>
              <a:t>LILACS is a </a:t>
            </a:r>
            <a:r>
              <a:rPr lang="en-029" dirty="0">
                <a:solidFill>
                  <a:srgbClr val="7030A0"/>
                </a:solidFill>
              </a:rPr>
              <a:t>methodology</a:t>
            </a:r>
            <a:r>
              <a:rPr lang="en-029" dirty="0"/>
              <a:t> </a:t>
            </a:r>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6911788" y="1825625"/>
            <a:ext cx="4549284" cy="4351338"/>
          </a:xfrm>
        </p:spPr>
        <p:txBody>
          <a:bodyPr anchor="ctr">
            <a:normAutofit/>
          </a:bodyPr>
          <a:lstStyle/>
          <a:p>
            <a:pPr marL="0" indent="0" algn="ctr">
              <a:buNone/>
            </a:pPr>
            <a:r>
              <a:rPr lang="en-029" dirty="0"/>
              <a:t>for the analysis, description and indexing of a </a:t>
            </a:r>
            <a:r>
              <a:rPr lang="en-029" b="1" dirty="0">
                <a:solidFill>
                  <a:srgbClr val="7030A0"/>
                </a:solidFill>
              </a:rPr>
              <a:t>specialized literature in health</a:t>
            </a:r>
            <a:endParaRPr lang="en-029" dirty="0"/>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144" y="358131"/>
            <a:ext cx="1088255" cy="1332557"/>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8B1D1972-7EC3-07AF-2E1D-0F8500BDF10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
        <p:nvSpPr>
          <p:cNvPr id="11" name="CaixaDeTexto 10">
            <a:extLst>
              <a:ext uri="{FF2B5EF4-FFF2-40B4-BE49-F238E27FC236}">
                <a16:creationId xmlns:a16="http://schemas.microsoft.com/office/drawing/2014/main" id="{19637A86-AF0F-6E98-9105-3B3540570B6D}"/>
              </a:ext>
            </a:extLst>
          </p:cNvPr>
          <p:cNvSpPr txBox="1"/>
          <p:nvPr/>
        </p:nvSpPr>
        <p:spPr>
          <a:xfrm>
            <a:off x="5643284" y="6538994"/>
            <a:ext cx="8076896" cy="276999"/>
          </a:xfrm>
          <a:prstGeom prst="rect">
            <a:avLst/>
          </a:prstGeom>
          <a:noFill/>
        </p:spPr>
        <p:txBody>
          <a:bodyPr wrap="square">
            <a:spAutoFit/>
          </a:bodyPr>
          <a:lstStyle/>
          <a:p>
            <a:r>
              <a:rPr lang="es-419" sz="1200" dirty="0" err="1"/>
              <a:t>Know</a:t>
            </a:r>
            <a:r>
              <a:rPr lang="es-419" sz="1200" dirty="0"/>
              <a:t> more: </a:t>
            </a:r>
            <a:r>
              <a:rPr lang="es-419" sz="1200" dirty="0">
                <a:hlinkClick r:id="rId5"/>
              </a:rPr>
              <a:t>https://boletin.bireme.org/en/2020/11/02/lilacs-a-space-by-everyone-and-for-everyone/</a:t>
            </a:r>
            <a:r>
              <a:rPr lang="es-419" sz="1200" dirty="0"/>
              <a:t>  </a:t>
            </a:r>
          </a:p>
        </p:txBody>
      </p:sp>
      <p:pic>
        <p:nvPicPr>
          <p:cNvPr id="21" name="Imagem 20">
            <a:extLst>
              <a:ext uri="{FF2B5EF4-FFF2-40B4-BE49-F238E27FC236}">
                <a16:creationId xmlns:a16="http://schemas.microsoft.com/office/drawing/2014/main" id="{3BE7D1A2-3A03-625F-74A9-2AC766BE294B}"/>
              </a:ext>
            </a:extLst>
          </p:cNvPr>
          <p:cNvPicPr>
            <a:picLocks noChangeAspect="1"/>
          </p:cNvPicPr>
          <p:nvPr/>
        </p:nvPicPr>
        <p:blipFill>
          <a:blip r:embed="rId6"/>
          <a:stretch>
            <a:fillRect/>
          </a:stretch>
        </p:blipFill>
        <p:spPr>
          <a:xfrm>
            <a:off x="730927" y="1825625"/>
            <a:ext cx="5992601" cy="4788801"/>
          </a:xfrm>
          <a:prstGeom prst="rect">
            <a:avLst/>
          </a:prstGeom>
        </p:spPr>
      </p:pic>
      <p:pic>
        <p:nvPicPr>
          <p:cNvPr id="22" name="Picture 4">
            <a:extLst>
              <a:ext uri="{FF2B5EF4-FFF2-40B4-BE49-F238E27FC236}">
                <a16:creationId xmlns:a16="http://schemas.microsoft.com/office/drawing/2014/main" id="{738629AA-07BF-E65B-17AF-8ABC969FB8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23" name="CaixaDeTexto 22">
            <a:extLst>
              <a:ext uri="{FF2B5EF4-FFF2-40B4-BE49-F238E27FC236}">
                <a16:creationId xmlns:a16="http://schemas.microsoft.com/office/drawing/2014/main" id="{547C3642-FD4E-E14B-AA68-BE2BCCE8C7E1}"/>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8"/>
              </a:rPr>
              <a:t>Attribution-NonCommercial-ShareAlike</a:t>
            </a:r>
            <a:r>
              <a:rPr lang="es-419" sz="1400" i="0" dirty="0">
                <a:solidFill>
                  <a:srgbClr val="000000"/>
                </a:solidFill>
                <a:effectLst/>
                <a:hlinkClick r:id="rId8"/>
              </a:rPr>
              <a:t> 4.0 International</a:t>
            </a:r>
            <a:endParaRPr lang="es-419" sz="1400" i="0" dirty="0">
              <a:solidFill>
                <a:srgbClr val="000000"/>
              </a:solidFill>
              <a:effectLst/>
            </a:endParaRPr>
          </a:p>
        </p:txBody>
      </p:sp>
      <p:sp>
        <p:nvSpPr>
          <p:cNvPr id="5" name="CaixaDeTexto 4">
            <a:extLst>
              <a:ext uri="{FF2B5EF4-FFF2-40B4-BE49-F238E27FC236}">
                <a16:creationId xmlns:a16="http://schemas.microsoft.com/office/drawing/2014/main" id="{54910DD6-AA60-27F3-3F19-07A18674DA63}"/>
              </a:ext>
            </a:extLst>
          </p:cNvPr>
          <p:cNvSpPr txBox="1"/>
          <p:nvPr/>
        </p:nvSpPr>
        <p:spPr>
          <a:xfrm>
            <a:off x="5643284" y="6297847"/>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363123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en-029" dirty="0"/>
              <a:t>LILACS is a </a:t>
            </a:r>
            <a:r>
              <a:rPr lang="en-029" dirty="0">
                <a:solidFill>
                  <a:srgbClr val="7030A0"/>
                </a:solidFill>
              </a:rPr>
              <a:t>methodology</a:t>
            </a:r>
            <a:r>
              <a:rPr lang="en-029" dirty="0"/>
              <a:t> </a:t>
            </a:r>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6871446" y="1825625"/>
            <a:ext cx="4589625" cy="4351338"/>
          </a:xfrm>
        </p:spPr>
        <p:txBody>
          <a:bodyPr anchor="ctr">
            <a:normAutofit/>
          </a:bodyPr>
          <a:lstStyle/>
          <a:p>
            <a:pPr marL="0" indent="0" algn="ctr" eaLnBrk="0" fontAlgn="base" hangingPunct="0">
              <a:lnSpc>
                <a:spcPct val="100000"/>
              </a:lnSpc>
              <a:spcBef>
                <a:spcPct val="0"/>
              </a:spcBef>
              <a:spcAft>
                <a:spcPct val="0"/>
              </a:spcAft>
              <a:buNone/>
            </a:pPr>
            <a:r>
              <a:rPr kumimoji="0" lang="en-029" altLang="es-419" b="0" i="0" u="none" strike="noStrike" cap="none" normalizeH="0" baseline="0" dirty="0">
                <a:ln>
                  <a:noFill/>
                </a:ln>
                <a:solidFill>
                  <a:srgbClr val="202124"/>
                </a:solidFill>
                <a:effectLst/>
                <a:latin typeface="inherit"/>
              </a:rPr>
              <a:t>enables the </a:t>
            </a:r>
            <a:r>
              <a:rPr kumimoji="0" lang="en-029" altLang="es-419" b="0" i="0" u="none" strike="noStrike" cap="none" normalizeH="0" baseline="0" dirty="0">
                <a:ln>
                  <a:noFill/>
                </a:ln>
                <a:solidFill>
                  <a:srgbClr val="7030A0"/>
                </a:solidFill>
                <a:effectLst/>
                <a:latin typeface="inherit"/>
              </a:rPr>
              <a:t>creation </a:t>
            </a:r>
            <a:r>
              <a:rPr lang="en-029" altLang="es-419" dirty="0">
                <a:solidFill>
                  <a:srgbClr val="7030A0"/>
                </a:solidFill>
                <a:latin typeface="inherit"/>
              </a:rPr>
              <a:t>and management </a:t>
            </a:r>
            <a:r>
              <a:rPr kumimoji="0" lang="en-029" altLang="es-419" b="0" i="0" u="none" strike="noStrike" cap="none" normalizeH="0" baseline="0" dirty="0">
                <a:ln>
                  <a:noFill/>
                </a:ln>
                <a:solidFill>
                  <a:srgbClr val="202124"/>
                </a:solidFill>
                <a:effectLst/>
                <a:latin typeface="inherit"/>
              </a:rPr>
              <a:t>of thematic </a:t>
            </a:r>
            <a:r>
              <a:rPr kumimoji="0" lang="en-029" altLang="es-419" b="0" i="0" u="none" strike="noStrike" cap="none" normalizeH="0" baseline="0" dirty="0">
                <a:ln>
                  <a:noFill/>
                </a:ln>
                <a:solidFill>
                  <a:srgbClr val="7030A0"/>
                </a:solidFill>
                <a:effectLst/>
                <a:latin typeface="inherit"/>
              </a:rPr>
              <a:t>databases</a:t>
            </a:r>
            <a:r>
              <a:rPr kumimoji="0" lang="en-029" altLang="es-419" b="0" i="0" u="none" strike="noStrike" cap="none" normalizeH="0" baseline="0" dirty="0">
                <a:ln>
                  <a:noFill/>
                </a:ln>
                <a:solidFill>
                  <a:schemeClr val="tx1"/>
                </a:solidFill>
                <a:effectLst/>
              </a:rPr>
              <a:t> with </a:t>
            </a:r>
            <a:r>
              <a:rPr lang="en-029" altLang="es-419" dirty="0">
                <a:solidFill>
                  <a:srgbClr val="7030A0"/>
                </a:solidFill>
                <a:latin typeface="inherit"/>
              </a:rPr>
              <a:t>decentralized contribution</a:t>
            </a:r>
            <a:r>
              <a:rPr lang="en-029" altLang="es-419" dirty="0">
                <a:solidFill>
                  <a:srgbClr val="202124"/>
                </a:solidFill>
                <a:latin typeface="inherit"/>
              </a:rPr>
              <a:t> (data entry).</a:t>
            </a:r>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144" y="358131"/>
            <a:ext cx="1088255" cy="1332557"/>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8B1D1972-7EC3-07AF-2E1D-0F8500BDF10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19" name="Imagem 18">
            <a:extLst>
              <a:ext uri="{FF2B5EF4-FFF2-40B4-BE49-F238E27FC236}">
                <a16:creationId xmlns:a16="http://schemas.microsoft.com/office/drawing/2014/main" id="{03DEA762-0EA9-BA6D-FA16-F6CAE9E4DF8A}"/>
              </a:ext>
            </a:extLst>
          </p:cNvPr>
          <p:cNvPicPr>
            <a:picLocks noChangeAspect="1"/>
          </p:cNvPicPr>
          <p:nvPr/>
        </p:nvPicPr>
        <p:blipFill>
          <a:blip r:embed="rId5"/>
          <a:stretch>
            <a:fillRect/>
          </a:stretch>
        </p:blipFill>
        <p:spPr>
          <a:xfrm>
            <a:off x="824144" y="1751295"/>
            <a:ext cx="5748452" cy="4741580"/>
          </a:xfrm>
          <a:prstGeom prst="rect">
            <a:avLst/>
          </a:prstGeom>
        </p:spPr>
      </p:pic>
      <p:pic>
        <p:nvPicPr>
          <p:cNvPr id="5" name="Picture 4">
            <a:extLst>
              <a:ext uri="{FF2B5EF4-FFF2-40B4-BE49-F238E27FC236}">
                <a16:creationId xmlns:a16="http://schemas.microsoft.com/office/drawing/2014/main" id="{7BB9F330-8375-195B-F116-C29E5C5C4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0FAA2E4B-B4EB-4B87-31E3-65E9E68932BF}"/>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7"/>
              </a:rPr>
              <a:t>Attribution-NonCommercial-ShareAlike</a:t>
            </a:r>
            <a:r>
              <a:rPr lang="es-419" sz="1400" i="0" dirty="0">
                <a:solidFill>
                  <a:srgbClr val="000000"/>
                </a:solidFill>
                <a:effectLst/>
                <a:hlinkClick r:id="rId7"/>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1FCD1EB0-6FF7-AA78-1DA9-2B4CB21DBC5A}"/>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8420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86C01-8A3C-71D2-7B92-EB79332D399B}"/>
              </a:ext>
            </a:extLst>
          </p:cNvPr>
          <p:cNvSpPr>
            <a:spLocks noGrp="1"/>
          </p:cNvSpPr>
          <p:nvPr>
            <p:ph type="title"/>
          </p:nvPr>
        </p:nvSpPr>
        <p:spPr>
          <a:xfrm>
            <a:off x="2201662" y="365125"/>
            <a:ext cx="9152138" cy="1325563"/>
          </a:xfrm>
        </p:spPr>
        <p:txBody>
          <a:bodyPr/>
          <a:lstStyle/>
          <a:p>
            <a:r>
              <a:rPr lang="en-029" dirty="0"/>
              <a:t>LILACS is a scientific and technical </a:t>
            </a:r>
            <a:r>
              <a:rPr lang="en-029" dirty="0">
                <a:solidFill>
                  <a:srgbClr val="7030A0"/>
                </a:solidFill>
              </a:rPr>
              <a:t>information system</a:t>
            </a:r>
          </a:p>
        </p:txBody>
      </p:sp>
      <p:sp>
        <p:nvSpPr>
          <p:cNvPr id="3" name="Espaço Reservado para Conteúdo 2">
            <a:extLst>
              <a:ext uri="{FF2B5EF4-FFF2-40B4-BE49-F238E27FC236}">
                <a16:creationId xmlns:a16="http://schemas.microsoft.com/office/drawing/2014/main" id="{32014BC4-B02F-C662-C176-D03817D53CCB}"/>
              </a:ext>
            </a:extLst>
          </p:cNvPr>
          <p:cNvSpPr>
            <a:spLocks noGrp="1"/>
          </p:cNvSpPr>
          <p:nvPr>
            <p:ph idx="1"/>
          </p:nvPr>
        </p:nvSpPr>
        <p:spPr>
          <a:xfrm>
            <a:off x="5983941" y="1825625"/>
            <a:ext cx="5477131" cy="4351338"/>
          </a:xfrm>
        </p:spPr>
        <p:txBody>
          <a:bodyPr anchor="ctr">
            <a:normAutofit/>
          </a:bodyPr>
          <a:lstStyle/>
          <a:p>
            <a:pPr marL="0" indent="0" algn="ctr">
              <a:buNone/>
            </a:pPr>
            <a:r>
              <a:rPr lang="en-US" b="0" i="0" dirty="0">
                <a:solidFill>
                  <a:srgbClr val="212529"/>
                </a:solidFill>
                <a:effectLst/>
              </a:rPr>
              <a:t>aims to cooperate with the development of </a:t>
            </a:r>
            <a:r>
              <a:rPr lang="en-US" b="0" i="0" dirty="0">
                <a:solidFill>
                  <a:srgbClr val="7030A0"/>
                </a:solidFill>
                <a:effectLst/>
              </a:rPr>
              <a:t>research</a:t>
            </a:r>
            <a:r>
              <a:rPr lang="en-US" b="0" i="0" dirty="0">
                <a:solidFill>
                  <a:srgbClr val="212529"/>
                </a:solidFill>
                <a:effectLst/>
              </a:rPr>
              <a:t>, </a:t>
            </a:r>
            <a:r>
              <a:rPr lang="en-US" b="0" i="0" dirty="0">
                <a:solidFill>
                  <a:srgbClr val="7030A0"/>
                </a:solidFill>
                <a:effectLst/>
              </a:rPr>
              <a:t>education </a:t>
            </a:r>
            <a:r>
              <a:rPr lang="en-US" b="0" i="0" dirty="0">
                <a:solidFill>
                  <a:srgbClr val="212529"/>
                </a:solidFill>
                <a:effectLst/>
              </a:rPr>
              <a:t>and </a:t>
            </a:r>
            <a:r>
              <a:rPr lang="en-US" b="0" i="0" dirty="0">
                <a:solidFill>
                  <a:srgbClr val="7030A0"/>
                </a:solidFill>
                <a:effectLst/>
              </a:rPr>
              <a:t>attention </a:t>
            </a:r>
            <a:r>
              <a:rPr lang="en-US" b="0" i="0" dirty="0">
                <a:solidFill>
                  <a:srgbClr val="212529"/>
                </a:solidFill>
                <a:effectLst/>
              </a:rPr>
              <a:t>in health in Latin-America and Caribbean, ensuring that the technical and scientific information </a:t>
            </a:r>
            <a:r>
              <a:rPr lang="en-US" b="0" i="0" dirty="0">
                <a:solidFill>
                  <a:srgbClr val="7030A0"/>
                </a:solidFill>
                <a:effectLst/>
              </a:rPr>
              <a:t>produced nationally </a:t>
            </a:r>
            <a:r>
              <a:rPr lang="en-US" b="0" i="0" dirty="0">
                <a:solidFill>
                  <a:srgbClr val="212529"/>
                </a:solidFill>
                <a:effectLst/>
              </a:rPr>
              <a:t>and </a:t>
            </a:r>
            <a:r>
              <a:rPr lang="en-US" b="0" i="0" dirty="0">
                <a:solidFill>
                  <a:srgbClr val="7030A0"/>
                </a:solidFill>
                <a:effectLst/>
              </a:rPr>
              <a:t>internationally </a:t>
            </a:r>
            <a:r>
              <a:rPr lang="en-US" b="0" i="0" dirty="0">
                <a:solidFill>
                  <a:srgbClr val="212529"/>
                </a:solidFill>
                <a:effectLst/>
              </a:rPr>
              <a:t>and be </a:t>
            </a:r>
            <a:r>
              <a:rPr lang="en-US" b="0" i="0" dirty="0">
                <a:solidFill>
                  <a:srgbClr val="7030A0"/>
                </a:solidFill>
                <a:effectLst/>
              </a:rPr>
              <a:t>accessible</a:t>
            </a:r>
            <a:r>
              <a:rPr lang="en-US" b="0" i="0" dirty="0">
                <a:solidFill>
                  <a:srgbClr val="212529"/>
                </a:solidFill>
                <a:effectLst/>
              </a:rPr>
              <a:t> to the </a:t>
            </a:r>
            <a:r>
              <a:rPr lang="en-US" b="0" i="0" dirty="0">
                <a:solidFill>
                  <a:srgbClr val="7030A0"/>
                </a:solidFill>
                <a:effectLst/>
              </a:rPr>
              <a:t>community </a:t>
            </a:r>
            <a:r>
              <a:rPr lang="en-US" b="0" i="0" dirty="0">
                <a:solidFill>
                  <a:srgbClr val="212529"/>
                </a:solidFill>
                <a:effectLst/>
              </a:rPr>
              <a:t>and to the </a:t>
            </a:r>
            <a:r>
              <a:rPr lang="en-US" b="0" i="0" dirty="0">
                <a:solidFill>
                  <a:srgbClr val="7030A0"/>
                </a:solidFill>
                <a:effectLst/>
              </a:rPr>
              <a:t>health professionals</a:t>
            </a:r>
            <a:r>
              <a:rPr lang="en-US" b="0" i="0" dirty="0">
                <a:solidFill>
                  <a:srgbClr val="212529"/>
                </a:solidFill>
                <a:effectLst/>
              </a:rPr>
              <a:t>.</a:t>
            </a:r>
          </a:p>
        </p:txBody>
      </p:sp>
      <p:pic>
        <p:nvPicPr>
          <p:cNvPr id="4" name="Gráfico 3">
            <a:extLst>
              <a:ext uri="{FF2B5EF4-FFF2-40B4-BE49-F238E27FC236}">
                <a16:creationId xmlns:a16="http://schemas.microsoft.com/office/drawing/2014/main" id="{576D92FA-B9CE-1FBA-F463-329ED1C44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144" y="358131"/>
            <a:ext cx="1088255" cy="1332557"/>
          </a:xfrm>
          <a:prstGeom prst="rect">
            <a:avLst/>
          </a:prstGeom>
        </p:spPr>
      </p:pic>
      <p:sp>
        <p:nvSpPr>
          <p:cNvPr id="6" name="Rectangle 2">
            <a:extLst>
              <a:ext uri="{FF2B5EF4-FFF2-40B4-BE49-F238E27FC236}">
                <a16:creationId xmlns:a16="http://schemas.microsoft.com/office/drawing/2014/main" id="{1727F95F-5DF0-5B27-A499-73F2B00D5D9F}"/>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8B1D1972-7EC3-07AF-2E1D-0F8500BDF10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5" name="Imagem 4">
            <a:extLst>
              <a:ext uri="{FF2B5EF4-FFF2-40B4-BE49-F238E27FC236}">
                <a16:creationId xmlns:a16="http://schemas.microsoft.com/office/drawing/2014/main" id="{E0E992F9-79D1-8A2F-C00F-149AB7372D9B}"/>
              </a:ext>
            </a:extLst>
          </p:cNvPr>
          <p:cNvPicPr>
            <a:picLocks noChangeAspect="1"/>
          </p:cNvPicPr>
          <p:nvPr/>
        </p:nvPicPr>
        <p:blipFill>
          <a:blip r:embed="rId5"/>
          <a:stretch>
            <a:fillRect/>
          </a:stretch>
        </p:blipFill>
        <p:spPr>
          <a:xfrm>
            <a:off x="889798" y="1862389"/>
            <a:ext cx="4874807" cy="4351338"/>
          </a:xfrm>
          <a:prstGeom prst="rect">
            <a:avLst/>
          </a:prstGeom>
        </p:spPr>
      </p:pic>
      <p:pic>
        <p:nvPicPr>
          <p:cNvPr id="10" name="Picture 4">
            <a:extLst>
              <a:ext uri="{FF2B5EF4-FFF2-40B4-BE49-F238E27FC236}">
                <a16:creationId xmlns:a16="http://schemas.microsoft.com/office/drawing/2014/main" id="{56A8C5B7-BBC2-541F-64CA-89DB314E5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630E4A7A-D1D0-2812-DC89-C7477B8AA830}"/>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7"/>
              </a:rPr>
              <a:t>Attribution-NonCommercial-ShareAlike</a:t>
            </a:r>
            <a:r>
              <a:rPr lang="es-419" sz="1400" i="0" dirty="0">
                <a:solidFill>
                  <a:srgbClr val="000000"/>
                </a:solidFill>
                <a:effectLst/>
                <a:hlinkClick r:id="rId7"/>
              </a:rPr>
              <a:t> 4.0 International</a:t>
            </a:r>
            <a:endParaRPr lang="es-419" sz="1400" i="0" dirty="0">
              <a:solidFill>
                <a:srgbClr val="000000"/>
              </a:solidFill>
              <a:effectLst/>
            </a:endParaRPr>
          </a:p>
        </p:txBody>
      </p:sp>
      <p:sp>
        <p:nvSpPr>
          <p:cNvPr id="7" name="CaixaDeTexto 6">
            <a:extLst>
              <a:ext uri="{FF2B5EF4-FFF2-40B4-BE49-F238E27FC236}">
                <a16:creationId xmlns:a16="http://schemas.microsoft.com/office/drawing/2014/main" id="{5495E5EB-4CE0-C1A3-55D2-617DB5574C2D}"/>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188859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C313-D362-6DA1-0BD8-C71E82986079}"/>
              </a:ext>
            </a:extLst>
          </p:cNvPr>
          <p:cNvSpPr>
            <a:spLocks noGrp="1"/>
          </p:cNvSpPr>
          <p:nvPr>
            <p:ph type="title"/>
          </p:nvPr>
        </p:nvSpPr>
        <p:spPr>
          <a:xfrm>
            <a:off x="1912398" y="365125"/>
            <a:ext cx="9442989" cy="1325563"/>
          </a:xfrm>
        </p:spPr>
        <p:txBody>
          <a:bodyPr/>
          <a:lstStyle/>
          <a:p>
            <a:r>
              <a:rPr lang="pt-BR" dirty="0"/>
              <a:t>LILACS </a:t>
            </a:r>
            <a:r>
              <a:rPr lang="pt-BR" dirty="0" err="1"/>
              <a:t>selection</a:t>
            </a:r>
            <a:r>
              <a:rPr lang="pt-BR" dirty="0"/>
              <a:t> </a:t>
            </a:r>
            <a:r>
              <a:rPr lang="pt-BR" dirty="0" err="1"/>
              <a:t>criteria</a:t>
            </a:r>
            <a:endParaRPr lang="es-419" dirty="0"/>
          </a:p>
        </p:txBody>
      </p:sp>
      <p:sp>
        <p:nvSpPr>
          <p:cNvPr id="6" name="Espaço Reservado para Texto 5">
            <a:extLst>
              <a:ext uri="{FF2B5EF4-FFF2-40B4-BE49-F238E27FC236}">
                <a16:creationId xmlns:a16="http://schemas.microsoft.com/office/drawing/2014/main" id="{C0CE3B55-D244-7D6C-04CF-C2D8A068F1D1}"/>
              </a:ext>
            </a:extLst>
          </p:cNvPr>
          <p:cNvSpPr>
            <a:spLocks noGrp="1"/>
          </p:cNvSpPr>
          <p:nvPr>
            <p:ph type="body" idx="1"/>
          </p:nvPr>
        </p:nvSpPr>
        <p:spPr/>
        <p:txBody>
          <a:bodyPr/>
          <a:lstStyle/>
          <a:p>
            <a:r>
              <a:rPr lang="en-ZA" dirty="0"/>
              <a:t>Types of documents</a:t>
            </a:r>
          </a:p>
        </p:txBody>
      </p:sp>
      <p:sp>
        <p:nvSpPr>
          <p:cNvPr id="3" name="Espaço Reservado para Conteúdo 2">
            <a:extLst>
              <a:ext uri="{FF2B5EF4-FFF2-40B4-BE49-F238E27FC236}">
                <a16:creationId xmlns:a16="http://schemas.microsoft.com/office/drawing/2014/main" id="{5302EEA6-C6D9-9E19-F857-899E338F51EC}"/>
              </a:ext>
            </a:extLst>
          </p:cNvPr>
          <p:cNvSpPr>
            <a:spLocks noGrp="1"/>
          </p:cNvSpPr>
          <p:nvPr>
            <p:ph sz="half" idx="2"/>
          </p:nvPr>
        </p:nvSpPr>
        <p:spPr/>
        <p:txBody>
          <a:bodyPr>
            <a:normAutofit lnSpcReduction="10000"/>
          </a:bodyPr>
          <a:lstStyle/>
          <a:p>
            <a:r>
              <a:rPr lang="en-ZA" dirty="0"/>
              <a:t>Books</a:t>
            </a:r>
          </a:p>
          <a:p>
            <a:r>
              <a:rPr lang="en-ZA" dirty="0"/>
              <a:t>Thesis and dissertations</a:t>
            </a:r>
          </a:p>
          <a:p>
            <a:r>
              <a:rPr lang="en-ZA" dirty="0"/>
              <a:t>Journal articles</a:t>
            </a:r>
          </a:p>
          <a:p>
            <a:r>
              <a:rPr lang="en-ZA" dirty="0"/>
              <a:t>Grey literature</a:t>
            </a:r>
          </a:p>
          <a:p>
            <a:pPr lvl="1"/>
            <a:r>
              <a:rPr lang="en-ZA" dirty="0"/>
              <a:t>Preprints</a:t>
            </a:r>
          </a:p>
          <a:p>
            <a:pPr lvl="1"/>
            <a:r>
              <a:rPr lang="en-ZA" dirty="0"/>
              <a:t>Conference papers</a:t>
            </a:r>
          </a:p>
          <a:p>
            <a:pPr lvl="1"/>
            <a:r>
              <a:rPr lang="en-ZA" dirty="0"/>
              <a:t>Technical reports</a:t>
            </a:r>
          </a:p>
          <a:p>
            <a:pPr lvl="1"/>
            <a:r>
              <a:rPr lang="en-ZA" dirty="0"/>
              <a:t>Strategic plans and police making related documents</a:t>
            </a:r>
          </a:p>
        </p:txBody>
      </p:sp>
      <p:sp>
        <p:nvSpPr>
          <p:cNvPr id="7" name="Espaço Reservado para Texto 6">
            <a:extLst>
              <a:ext uri="{FF2B5EF4-FFF2-40B4-BE49-F238E27FC236}">
                <a16:creationId xmlns:a16="http://schemas.microsoft.com/office/drawing/2014/main" id="{D92055B3-E0CA-E3F9-1509-C91C445C9373}"/>
              </a:ext>
            </a:extLst>
          </p:cNvPr>
          <p:cNvSpPr>
            <a:spLocks noGrp="1"/>
          </p:cNvSpPr>
          <p:nvPr>
            <p:ph type="body" sz="quarter" idx="3"/>
          </p:nvPr>
        </p:nvSpPr>
        <p:spPr/>
        <p:txBody>
          <a:bodyPr/>
          <a:lstStyle/>
          <a:p>
            <a:r>
              <a:rPr lang="en-ZA" dirty="0"/>
              <a:t>Themes</a:t>
            </a:r>
          </a:p>
        </p:txBody>
      </p:sp>
      <p:sp>
        <p:nvSpPr>
          <p:cNvPr id="5" name="Espaço Reservado para Conteúdo 4">
            <a:extLst>
              <a:ext uri="{FF2B5EF4-FFF2-40B4-BE49-F238E27FC236}">
                <a16:creationId xmlns:a16="http://schemas.microsoft.com/office/drawing/2014/main" id="{BC1E30A1-43A8-CA28-7214-58E740C6CA93}"/>
              </a:ext>
            </a:extLst>
          </p:cNvPr>
          <p:cNvSpPr>
            <a:spLocks noGrp="1"/>
          </p:cNvSpPr>
          <p:nvPr>
            <p:ph sz="quarter" idx="4"/>
          </p:nvPr>
        </p:nvSpPr>
        <p:spPr/>
        <p:txBody>
          <a:bodyPr>
            <a:normAutofit lnSpcReduction="10000"/>
          </a:bodyPr>
          <a:lstStyle/>
          <a:p>
            <a:pPr marL="0" indent="0">
              <a:buNone/>
            </a:pPr>
            <a:r>
              <a:rPr lang="en-US" b="1" dirty="0">
                <a:solidFill>
                  <a:srgbClr val="7030A0"/>
                </a:solidFill>
              </a:rPr>
              <a:t>Human health related literature</a:t>
            </a:r>
            <a:endParaRPr lang="en-US" dirty="0">
              <a:solidFill>
                <a:srgbClr val="7030A0"/>
              </a:solidFill>
            </a:endParaRPr>
          </a:p>
          <a:p>
            <a:pPr marL="0" indent="0">
              <a:buNone/>
            </a:pPr>
            <a:r>
              <a:rPr lang="en-US" dirty="0"/>
              <a:t>Medicine, Public Health, Dentistry, Nursing, Psychology, Nutrition, Veterinary Medicine, Sanitary Engineering, Pharmacy, Environment, etc. </a:t>
            </a:r>
            <a:endParaRPr lang="es-419" dirty="0"/>
          </a:p>
        </p:txBody>
      </p:sp>
      <p:pic>
        <p:nvPicPr>
          <p:cNvPr id="4" name="Gráfico 3">
            <a:extLst>
              <a:ext uri="{FF2B5EF4-FFF2-40B4-BE49-F238E27FC236}">
                <a16:creationId xmlns:a16="http://schemas.microsoft.com/office/drawing/2014/main" id="{26F1A96B-ECE3-0B4B-B0F0-13722F65B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144" y="358131"/>
            <a:ext cx="1088255" cy="1332557"/>
          </a:xfrm>
          <a:prstGeom prst="rect">
            <a:avLst/>
          </a:prstGeom>
        </p:spPr>
      </p:pic>
      <p:pic>
        <p:nvPicPr>
          <p:cNvPr id="9" name="Picture 4">
            <a:extLst>
              <a:ext uri="{FF2B5EF4-FFF2-40B4-BE49-F238E27FC236}">
                <a16:creationId xmlns:a16="http://schemas.microsoft.com/office/drawing/2014/main" id="{64ED11C8-2A85-49D7-53EE-D705DBE4E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6375416"/>
            <a:ext cx="992562" cy="347274"/>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4917879A-FD5A-7B2A-E2B5-A22F054D563F}"/>
              </a:ext>
            </a:extLst>
          </p:cNvPr>
          <p:cNvSpPr txBox="1"/>
          <p:nvPr/>
        </p:nvSpPr>
        <p:spPr>
          <a:xfrm>
            <a:off x="736229" y="6432784"/>
            <a:ext cx="4969808" cy="307777"/>
          </a:xfrm>
          <a:prstGeom prst="rect">
            <a:avLst/>
          </a:prstGeom>
          <a:noFill/>
        </p:spPr>
        <p:txBody>
          <a:bodyPr wrap="square">
            <a:spAutoFit/>
          </a:bodyPr>
          <a:lstStyle/>
          <a:p>
            <a:pPr algn="ctr"/>
            <a:r>
              <a:rPr lang="es-419" sz="1400" i="0" dirty="0" err="1">
                <a:solidFill>
                  <a:srgbClr val="000000"/>
                </a:solidFill>
                <a:effectLst/>
                <a:hlinkClick r:id="rId5"/>
              </a:rPr>
              <a:t>Attribution-NonCommercial-ShareAlike</a:t>
            </a:r>
            <a:r>
              <a:rPr lang="es-419" sz="1400" i="0" dirty="0">
                <a:solidFill>
                  <a:srgbClr val="000000"/>
                </a:solidFill>
                <a:effectLst/>
                <a:hlinkClick r:id="rId5"/>
              </a:rPr>
              <a:t> 4.0 International</a:t>
            </a:r>
            <a:endParaRPr lang="es-419" sz="1400" i="0" dirty="0">
              <a:solidFill>
                <a:srgbClr val="000000"/>
              </a:solidFill>
              <a:effectLst/>
            </a:endParaRPr>
          </a:p>
        </p:txBody>
      </p:sp>
      <p:sp>
        <p:nvSpPr>
          <p:cNvPr id="8" name="CaixaDeTexto 7">
            <a:extLst>
              <a:ext uri="{FF2B5EF4-FFF2-40B4-BE49-F238E27FC236}">
                <a16:creationId xmlns:a16="http://schemas.microsoft.com/office/drawing/2014/main" id="{E6F58F1B-2BCA-0623-3A62-8A58018864EE}"/>
              </a:ext>
            </a:extLst>
          </p:cNvPr>
          <p:cNvSpPr txBox="1"/>
          <p:nvPr/>
        </p:nvSpPr>
        <p:spPr>
          <a:xfrm>
            <a:off x="5396916" y="6419188"/>
            <a:ext cx="6096000" cy="307777"/>
          </a:xfrm>
          <a:prstGeom prst="rect">
            <a:avLst/>
          </a:prstGeom>
          <a:noFill/>
        </p:spPr>
        <p:txBody>
          <a:bodyPr wrap="square">
            <a:spAutoFit/>
          </a:bodyPr>
          <a:lstStyle/>
          <a:p>
            <a:r>
              <a:rPr lang="es-419" sz="1400" i="0" dirty="0">
                <a:effectLst/>
                <a:latin typeface="Helvetica" panose="020B0604020202020204" pitchFamily="34" charset="0"/>
              </a:rPr>
              <a:t>DOI: 10.5281/zenodo.10015303</a:t>
            </a:r>
            <a:endParaRPr lang="es-419" sz="1400" dirty="0"/>
          </a:p>
        </p:txBody>
      </p:sp>
    </p:spTree>
    <p:extLst>
      <p:ext uri="{BB962C8B-B14F-4D97-AF65-F5344CB8AC3E}">
        <p14:creationId xmlns:p14="http://schemas.microsoft.com/office/powerpoint/2010/main" val="367011016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6414AEDA-E82F-4322-8FF3-09782CFA3607}" vid="{C99DF2A7-49E2-47FD-9C90-5776ACD42DBE}"/>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OPAS" ma:contentTypeID="0x010100D9D66CEC5F2C404782F911C86DB1F77300943D3F739B659647BD5CFC479406D26F" ma:contentTypeVersion="32" ma:contentTypeDescription="Tipo de conteúdo para documento OPAS" ma:contentTypeScope="" ma:versionID="60d8623862cd0b106c685c7c0f62e0c4">
  <xsd:schema xmlns:xsd="http://www.w3.org/2001/XMLSchema" xmlns:xs="http://www.w3.org/2001/XMLSchema" xmlns:p="http://schemas.microsoft.com/office/2006/metadata/properties" xmlns:ns2="82b74cde-721b-4900-965b-f4b64e850898" xmlns:ns3="d0b062d6-04b0-42b2-8da4-328e5eddc887" xmlns:ns4="ce88b3b2-2283-476c-a42e-f70cbf0d0ea2" xmlns:ns5="5e13aadc-de86-43ee-b386-40c01ba74c80" targetNamespace="http://schemas.microsoft.com/office/2006/metadata/properties" ma:root="true" ma:fieldsID="1938b88b9ce1f0ee7eeba2b6a4fb1799" ns2:_="" ns3:_="" ns4:_="" ns5:_="">
    <xsd:import namespace="82b74cde-721b-4900-965b-f4b64e850898"/>
    <xsd:import namespace="d0b062d6-04b0-42b2-8da4-328e5eddc887"/>
    <xsd:import namespace="ce88b3b2-2283-476c-a42e-f70cbf0d0ea2"/>
    <xsd:import namespace="5e13aadc-de86-43ee-b386-40c01ba74c80"/>
    <xsd:element name="properties">
      <xsd:complexType>
        <xsd:sequence>
          <xsd:element name="documentManagement">
            <xsd:complexType>
              <xsd:all>
                <xsd:element ref="ns2:DocumentID" minOccurs="0"/>
                <xsd:element ref="ns3:SecurityClearanc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AutoKeyPoints" minOccurs="0"/>
                <xsd:element ref="ns3:MediaServiceKeyPoints" minOccurs="0"/>
                <xsd:element ref="ns3:Lilian" minOccurs="0"/>
                <xsd:element ref="ns3:_Flow_SignoffStatus" minOccurs="0"/>
                <xsd:element ref="ns3:MediaLengthInSeconds" minOccurs="0"/>
                <xsd:element ref="ns3: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74cde-721b-4900-965b-f4b64e850898" elementFormDefault="qualified">
    <xsd:import namespace="http://schemas.microsoft.com/office/2006/documentManagement/types"/>
    <xsd:import namespace="http://schemas.microsoft.com/office/infopath/2007/PartnerControls"/>
    <xsd:element name="DocumentID" ma:index="8" nillable="true" ma:displayName="Número de documento" ma:internalName="DocumentID" ma:readOnly="false">
      <xsd:simpleType>
        <xsd:restriction base="dms:Text">
          <xsd:maxLength value="16"/>
        </xsd:restriction>
      </xsd:simpleType>
    </xsd:element>
  </xsd:schema>
  <xsd:schema xmlns:xsd="http://www.w3.org/2001/XMLSchema" xmlns:xs="http://www.w3.org/2001/XMLSchema" xmlns:dms="http://schemas.microsoft.com/office/2006/documentManagement/types" xmlns:pc="http://schemas.microsoft.com/office/infopath/2007/PartnerControls" targetNamespace="d0b062d6-04b0-42b2-8da4-328e5eddc887" elementFormDefault="qualified">
    <xsd:import namespace="http://schemas.microsoft.com/office/2006/documentManagement/types"/>
    <xsd:import namespace="http://schemas.microsoft.com/office/infopath/2007/PartnerControls"/>
    <xsd:element name="SecurityClearance" ma:index="9" nillable="true" ma:displayName="Classificação de segurança" ma:list="{49e70423-32a3-45ac-85d6-aaeec80bf6dc}" ma:internalName="SecurityClearance" ma:readOnly="false" ma:showField="PT_x002d_BR" ma:web="82b74cde-721b-4900-965b-f4b64e850898">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ilian" ma:index="22" nillable="true" ma:displayName="Lilian" ma:description="Date of creation&#10;" ma:format="DateOnly" ma:internalName="Lilian">
      <xsd:simpleType>
        <xsd:restriction base="dms:DateTime"/>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8b3b2-2283-476c-a42e-f70cbf0d0e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8120fef-ded7-4458-906f-dad16e4e57b9}" ma:internalName="TaxCatchAll" ma:showField="CatchAllData" ma:web="82b74cde-721b-4900-965b-f4b64e850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AE729-5CC6-4DE3-9762-A419A71C3046}">
  <ds:schemaRefs>
    <ds:schemaRef ds:uri="http://schemas.microsoft.com/sharepoint/v3/contenttype/forms"/>
  </ds:schemaRefs>
</ds:datastoreItem>
</file>

<file path=customXml/itemProps2.xml><?xml version="1.0" encoding="utf-8"?>
<ds:datastoreItem xmlns:ds="http://schemas.openxmlformats.org/officeDocument/2006/customXml" ds:itemID="{C7FCDCBD-97B2-4395-88A0-11CC2356F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b74cde-721b-4900-965b-f4b64e850898"/>
    <ds:schemaRef ds:uri="d0b062d6-04b0-42b2-8da4-328e5eddc887"/>
    <ds:schemaRef ds:uri="ce88b3b2-2283-476c-a42e-f70cbf0d0ea2"/>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English1</Template>
  <TotalTime>1378</TotalTime>
  <Words>1041</Words>
  <Application>Microsoft Office PowerPoint</Application>
  <PresentationFormat>Widescreen</PresentationFormat>
  <Paragraphs>158</Paragraphs>
  <Slides>17</Slides>
  <Notes>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Arial</vt:lpstr>
      <vt:lpstr>Calibri</vt:lpstr>
      <vt:lpstr>Calibri Light</vt:lpstr>
      <vt:lpstr>Helvetica</vt:lpstr>
      <vt:lpstr>inherit</vt:lpstr>
      <vt:lpstr>Tema do Office</vt:lpstr>
      <vt:lpstr>Document Selection Guidelines for LILACS Database</vt:lpstr>
      <vt:lpstr>Why LILACS is important?</vt:lpstr>
      <vt:lpstr>Why LILACS is important?</vt:lpstr>
      <vt:lpstr>What is not LILACS</vt:lpstr>
      <vt:lpstr>LILACS is a collective effort to </vt:lpstr>
      <vt:lpstr>LILACS is a methodology </vt:lpstr>
      <vt:lpstr>LILACS is a methodology </vt:lpstr>
      <vt:lpstr>LILACS is a scientific and technical information system</vt:lpstr>
      <vt:lpstr>LILACS selection criteria</vt:lpstr>
      <vt:lpstr>Apresentação do PowerPoint</vt:lpstr>
      <vt:lpstr>LILACS selection criteria</vt:lpstr>
      <vt:lpstr>LILACS selection criteria</vt:lpstr>
      <vt:lpstr>LILACS selection criteria</vt:lpstr>
      <vt:lpstr>LILACS selection criteria</vt:lpstr>
      <vt:lpstr>LILACS selection criteria</vt:lpstr>
      <vt:lpstr>LILACS selection criteria</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Selection Guidelines for LILACS Database</dc:title>
  <dc:creator>Suga, Sueli Mitiko Yano (BIR)</dc:creator>
  <cp:lastModifiedBy>Suga, Sueli Mitiko Yano (BIR)</cp:lastModifiedBy>
  <cp:revision>1</cp:revision>
  <dcterms:created xsi:type="dcterms:W3CDTF">2023-10-16T19:34:01Z</dcterms:created>
  <dcterms:modified xsi:type="dcterms:W3CDTF">2023-10-17T18:41:54Z</dcterms:modified>
</cp:coreProperties>
</file>