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81" r:id="rId3"/>
    <p:sldMasterId id="2147483688" r:id="rId4"/>
    <p:sldMasterId id="2147483697" r:id="rId5"/>
    <p:sldMasterId id="2147483712" r:id="rId6"/>
    <p:sldMasterId id="2147483727" r:id="rId7"/>
    <p:sldMasterId id="2147483734" r:id="rId8"/>
  </p:sldMasterIdLst>
  <p:notesMasterIdLst>
    <p:notesMasterId r:id="rId28"/>
  </p:notesMasterIdLst>
  <p:sldIdLst>
    <p:sldId id="256" r:id="rId9"/>
    <p:sldId id="257" r:id="rId10"/>
    <p:sldId id="259" r:id="rId11"/>
    <p:sldId id="260" r:id="rId12"/>
    <p:sldId id="270" r:id="rId13"/>
    <p:sldId id="261" r:id="rId14"/>
    <p:sldId id="263" r:id="rId15"/>
    <p:sldId id="262" r:id="rId16"/>
    <p:sldId id="271" r:id="rId17"/>
    <p:sldId id="272" r:id="rId18"/>
    <p:sldId id="273" r:id="rId19"/>
    <p:sldId id="274" r:id="rId20"/>
    <p:sldId id="267" r:id="rId21"/>
    <p:sldId id="268" r:id="rId22"/>
    <p:sldId id="269" r:id="rId23"/>
    <p:sldId id="266" r:id="rId24"/>
    <p:sldId id="264" r:id="rId25"/>
    <p:sldId id="275" r:id="rId26"/>
    <p:sldId id="25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BC4908-7D39-B7A0-D52C-93F030052818}" name="Mills, Hayley" initials="HM" userId="S::qtnvmil@ucl.ac.uk::903ee843-492c-4f66-9730-313885338be1" providerId="AD"/>
  <p188:author id="{EFA85EA9-DDF0-7AA7-4484-B766909BC235}" name="Oldroyd, Rebecca" initials="RO" userId="S::qtnzrol@ucl.ac.uk::cfcae4f4-0f9f-43b8-ae15-27d1094854e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AF75BB-76D7-49A5-9351-2346550941A4}" v="1305" dt="2023-11-24T14:47:54.5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3563" autoAdjust="0"/>
  </p:normalViewPr>
  <p:slideViewPr>
    <p:cSldViewPr snapToGrid="0">
      <p:cViewPr varScale="1">
        <p:scale>
          <a:sx n="39" d="100"/>
          <a:sy n="39" d="100"/>
        </p:scale>
        <p:origin x="164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microsoft.com/office/2018/10/relationships/authors" Target="author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viewProps" Target="view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9B9C8-D23E-4A9C-9B7C-B079745B3BA8}" type="datetimeFigureOut">
              <a:rPr lang="en-GB" smtClean="0"/>
              <a:t>27/11/2023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B7D65-BFF7-4D0D-9ABC-C5332B787703}" type="slidenum">
              <a:rPr lang="en-GB" smtClean="0"/>
              <a:t>‹#›</a:t>
            </a:fld>
            <a:endParaRPr lang="en-GB"/>
          </a:p>
        </p:txBody>
      </p:sp>
    </p:spTree>
    <p:extLst>
      <p:ext uri="{BB962C8B-B14F-4D97-AF65-F5344CB8AC3E}">
        <p14:creationId xmlns:p14="http://schemas.microsoft.com/office/powerpoint/2010/main" val="478692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8B7D65-BFF7-4D0D-9ABC-C5332B787703}" type="slidenum">
              <a:rPr lang="en-GB" smtClean="0"/>
              <a:t>1</a:t>
            </a:fld>
            <a:endParaRPr lang="en-GB"/>
          </a:p>
        </p:txBody>
      </p:sp>
    </p:spTree>
    <p:extLst>
      <p:ext uri="{BB962C8B-B14F-4D97-AF65-F5344CB8AC3E}">
        <p14:creationId xmlns:p14="http://schemas.microsoft.com/office/powerpoint/2010/main" val="35199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output for all the parsers are tables - there is one table for each questionnaire construct.</a:t>
            </a:r>
          </a:p>
        </p:txBody>
      </p:sp>
      <p:sp>
        <p:nvSpPr>
          <p:cNvPr id="4" name="Slide Number Placeholder 3"/>
          <p:cNvSpPr>
            <a:spLocks noGrp="1"/>
          </p:cNvSpPr>
          <p:nvPr>
            <p:ph type="sldNum" sz="quarter" idx="5"/>
          </p:nvPr>
        </p:nvSpPr>
        <p:spPr/>
        <p:txBody>
          <a:bodyPr/>
          <a:lstStyle/>
          <a:p>
            <a:fld id="{7A8B7D65-BFF7-4D0D-9ABC-C5332B787703}" type="slidenum">
              <a:rPr lang="en-GB" smtClean="0"/>
              <a:t>10</a:t>
            </a:fld>
            <a:endParaRPr lang="en-GB"/>
          </a:p>
        </p:txBody>
      </p:sp>
    </p:spTree>
    <p:extLst>
      <p:ext uri="{BB962C8B-B14F-4D97-AF65-F5344CB8AC3E}">
        <p14:creationId xmlns:p14="http://schemas.microsoft.com/office/powerpoint/2010/main" val="2939969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These tables are then loaded into the final parser called archivist_insert, which is used to load all the questionnaires into Archivist.</a:t>
            </a:r>
          </a:p>
          <a:p>
            <a:pPr marL="171450" indent="-171450">
              <a:buFont typeface="Arial" panose="020B0604020202020204" pitchFamily="34" charset="0"/>
              <a:buChar char="•"/>
            </a:pPr>
            <a:r>
              <a:rPr lang="en-GB" dirty="0"/>
              <a:t>Here we upload each table by navigating to </a:t>
            </a:r>
            <a:r>
              <a:rPr lang="en-GB" dirty="0" err="1"/>
              <a:t>archivist_tables</a:t>
            </a:r>
            <a:r>
              <a:rPr lang="en-GB" dirty="0"/>
              <a:t>, and then clicking the plus button to upload each table.</a:t>
            </a:r>
          </a:p>
          <a:p>
            <a:pPr marL="171450" indent="-171450">
              <a:buFont typeface="Arial" panose="020B0604020202020204" pitchFamily="34" charset="0"/>
              <a:buChar char="•"/>
            </a:pPr>
            <a:r>
              <a:rPr lang="en-GB" dirty="0"/>
              <a:t>Then I run the pipeline in the same way as before.</a:t>
            </a:r>
          </a:p>
          <a:p>
            <a:endParaRPr lang="en-GB" dirty="0"/>
          </a:p>
        </p:txBody>
      </p:sp>
      <p:sp>
        <p:nvSpPr>
          <p:cNvPr id="4" name="Slide Number Placeholder 3"/>
          <p:cNvSpPr>
            <a:spLocks noGrp="1"/>
          </p:cNvSpPr>
          <p:nvPr>
            <p:ph type="sldNum" sz="quarter" idx="5"/>
          </p:nvPr>
        </p:nvSpPr>
        <p:spPr/>
        <p:txBody>
          <a:bodyPr/>
          <a:lstStyle/>
          <a:p>
            <a:fld id="{7A8B7D65-BFF7-4D0D-9ABC-C5332B787703}" type="slidenum">
              <a:rPr lang="en-GB" smtClean="0"/>
              <a:t>11</a:t>
            </a:fld>
            <a:endParaRPr lang="en-GB"/>
          </a:p>
        </p:txBody>
      </p:sp>
    </p:spTree>
    <p:extLst>
      <p:ext uri="{BB962C8B-B14F-4D97-AF65-F5344CB8AC3E}">
        <p14:creationId xmlns:p14="http://schemas.microsoft.com/office/powerpoint/2010/main" val="2674926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questionnaire can then be viewed in Archivist, and the XML can be downloaded from there or in GitLab.</a:t>
            </a:r>
          </a:p>
          <a:p>
            <a:pPr marL="171450" indent="-171450">
              <a:buFont typeface="Arial" panose="020B0604020202020204" pitchFamily="34" charset="0"/>
              <a:buChar char="•"/>
            </a:pPr>
            <a:r>
              <a:rPr lang="en-GB" dirty="0"/>
              <a:t>Here I’ve hopefully demonstrated that this is a much quicker way of getting the metadata into Archivist than entering it from scratch.</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7A8B7D65-BFF7-4D0D-9ABC-C5332B787703}" type="slidenum">
              <a:rPr lang="en-GB" smtClean="0"/>
              <a:t>12</a:t>
            </a:fld>
            <a:endParaRPr lang="en-GB"/>
          </a:p>
        </p:txBody>
      </p:sp>
    </p:spTree>
    <p:extLst>
      <p:ext uri="{BB962C8B-B14F-4D97-AF65-F5344CB8AC3E}">
        <p14:creationId xmlns:p14="http://schemas.microsoft.com/office/powerpoint/2010/main" val="3463149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Once the questionnaire metadata is in Archivist, it is then checked and edited.</a:t>
            </a:r>
          </a:p>
          <a:p>
            <a:pPr marL="628650" lvl="1" indent="-171450">
              <a:buFont typeface="Arial" panose="020B0604020202020204" pitchFamily="34" charset="0"/>
              <a:buChar char="•"/>
            </a:pPr>
            <a:r>
              <a:rPr lang="en-GB" dirty="0"/>
              <a:t>This is why we call this process “semi-automated” – the metadata is entered into Archivist via the parser, but it still needs to be checked and edited by the MAs.</a:t>
            </a:r>
          </a:p>
          <a:p>
            <a:pPr marL="171450" indent="-171450">
              <a:buFont typeface="Arial" panose="020B0604020202020204" pitchFamily="34" charset="0"/>
              <a:buChar char="•"/>
            </a:pPr>
            <a:r>
              <a:rPr lang="en-GB" dirty="0"/>
              <a:t>Parsed metadata is less prone to human error, because the text has been parsed in rather than copied and pasted or typed, meaning that a different approach is needed for checking the metadata.</a:t>
            </a:r>
          </a:p>
          <a:p>
            <a:pPr marL="171450" indent="-171450">
              <a:buFont typeface="Arial" panose="020B0604020202020204" pitchFamily="34" charset="0"/>
              <a:buChar char="•"/>
            </a:pPr>
            <a:r>
              <a:rPr lang="en-GB" dirty="0"/>
              <a:t>For parsed metadata, high-level checks are carried out rather than meticulous word-by-word checks. </a:t>
            </a:r>
          </a:p>
          <a:p>
            <a:pPr marL="171450" indent="-171450">
              <a:buFont typeface="Arial" panose="020B0604020202020204" pitchFamily="34" charset="0"/>
              <a:buChar char="•"/>
            </a:pPr>
            <a:r>
              <a:rPr lang="en-GB" dirty="0"/>
              <a:t>There are general checks which apply to all parsed questionnaires, and specific checks that relate to the quirks of each parser. </a:t>
            </a:r>
          </a:p>
          <a:p>
            <a:pPr marL="628650" lvl="1" indent="-171450">
              <a:buFont typeface="Arial" panose="020B0604020202020204" pitchFamily="34" charset="0"/>
              <a:buChar char="•"/>
            </a:pPr>
            <a:r>
              <a:rPr lang="en-GB" dirty="0"/>
              <a:t>E.g., one parser might not be so good at identifying whether a text response is long text or short text, so we need to specifically focus on checking this.</a:t>
            </a:r>
          </a:p>
          <a:p>
            <a:pPr marL="628650" lvl="1" indent="-171450">
              <a:buFont typeface="Arial" panose="020B0604020202020204" pitchFamily="34" charset="0"/>
              <a:buChar char="•"/>
            </a:pPr>
            <a:r>
              <a:rPr lang="en-GB" dirty="0"/>
              <a:t>Another parser might be good at doing this, but not so good at adding the conditions or the routing, so we adapt the kinds of checks we make depending on the strengths and weaknesses of the parser.</a:t>
            </a:r>
          </a:p>
          <a:p>
            <a:pPr marL="171450" indent="-171450">
              <a:buFont typeface="Arial" panose="020B0604020202020204" pitchFamily="34" charset="0"/>
              <a:buChar char="•"/>
            </a:pPr>
            <a:r>
              <a:rPr lang="en-GB" dirty="0"/>
              <a:t>Due to the text being parsed in, these questionnaires don’t need to be “listened” to during the verification process, which also speeds up the total time taken to enter a questionnaire.</a:t>
            </a:r>
          </a:p>
        </p:txBody>
      </p:sp>
      <p:sp>
        <p:nvSpPr>
          <p:cNvPr id="4" name="Slide Number Placeholder 3"/>
          <p:cNvSpPr>
            <a:spLocks noGrp="1"/>
          </p:cNvSpPr>
          <p:nvPr>
            <p:ph type="sldNum" sz="quarter" idx="5"/>
          </p:nvPr>
        </p:nvSpPr>
        <p:spPr/>
        <p:txBody>
          <a:bodyPr/>
          <a:lstStyle/>
          <a:p>
            <a:fld id="{7A8B7D65-BFF7-4D0D-9ABC-C5332B787703}" type="slidenum">
              <a:rPr lang="en-GB" smtClean="0"/>
              <a:t>13</a:t>
            </a:fld>
            <a:endParaRPr lang="en-GB"/>
          </a:p>
        </p:txBody>
      </p:sp>
    </p:spTree>
    <p:extLst>
      <p:ext uri="{BB962C8B-B14F-4D97-AF65-F5344CB8AC3E}">
        <p14:creationId xmlns:p14="http://schemas.microsoft.com/office/powerpoint/2010/main" val="4074745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All the checks have been documented on the CLOSER external wiki.</a:t>
            </a:r>
          </a:p>
          <a:p>
            <a:pPr marL="171450" indent="-171450">
              <a:buFont typeface="Arial" panose="020B0604020202020204" pitchFamily="34" charset="0"/>
              <a:buChar char="•"/>
            </a:pPr>
            <a:r>
              <a:rPr lang="en-GB" dirty="0"/>
              <a:t>This page shows examples of the general checks we do for all parsed questionnaires.</a:t>
            </a:r>
          </a:p>
        </p:txBody>
      </p:sp>
      <p:sp>
        <p:nvSpPr>
          <p:cNvPr id="4" name="Slide Number Placeholder 3"/>
          <p:cNvSpPr>
            <a:spLocks noGrp="1"/>
          </p:cNvSpPr>
          <p:nvPr>
            <p:ph type="sldNum" sz="quarter" idx="5"/>
          </p:nvPr>
        </p:nvSpPr>
        <p:spPr/>
        <p:txBody>
          <a:bodyPr/>
          <a:lstStyle/>
          <a:p>
            <a:fld id="{7A8B7D65-BFF7-4D0D-9ABC-C5332B787703}" type="slidenum">
              <a:rPr lang="en-GB" smtClean="0"/>
              <a:t>14</a:t>
            </a:fld>
            <a:endParaRPr lang="en-GB"/>
          </a:p>
        </p:txBody>
      </p:sp>
    </p:spTree>
    <p:extLst>
      <p:ext uri="{BB962C8B-B14F-4D97-AF65-F5344CB8AC3E}">
        <p14:creationId xmlns:p14="http://schemas.microsoft.com/office/powerpoint/2010/main" val="2158716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We also have pages for each of the parsers, which shows you specific checks that need to be made for each one.</a:t>
            </a:r>
          </a:p>
          <a:p>
            <a:pPr marL="171450" indent="-171450">
              <a:buFont typeface="Arial" panose="020B0604020202020204" pitchFamily="34" charset="0"/>
              <a:buChar char="•"/>
            </a:pPr>
            <a:r>
              <a:rPr lang="en-GB" dirty="0"/>
              <a:t>The example on the slide shows checks which are specific to the parser used for </a:t>
            </a:r>
            <a:r>
              <a:rPr lang="en-GB" dirty="0" err="1"/>
              <a:t>LimeSurvey</a:t>
            </a:r>
            <a:r>
              <a:rPr lang="en-GB" dirty="0"/>
              <a:t> questionnaires.</a:t>
            </a:r>
          </a:p>
          <a:p>
            <a:pPr marL="628650" lvl="1" indent="-171450">
              <a:buFont typeface="Arial" panose="020B0604020202020204" pitchFamily="34" charset="0"/>
              <a:buChar char="•"/>
            </a:pPr>
            <a:r>
              <a:rPr lang="en-GB" dirty="0"/>
              <a:t>You can see that one thing we particularly need to pay attention to is the routing or the conditions, so we make targeted changes for this specific thing.</a:t>
            </a:r>
          </a:p>
          <a:p>
            <a:pPr marL="171450" lvl="0" indent="-171450">
              <a:buFont typeface="Arial" panose="020B0604020202020204" pitchFamily="34" charset="0"/>
              <a:buChar char="•"/>
            </a:pPr>
            <a:r>
              <a:rPr lang="en-GB" dirty="0"/>
              <a:t>Doing these targeted changes, rather than meticulous word-by-word checks, saves a lot of time for the MAs and is also a more engaging way to check and edit the content.</a:t>
            </a:r>
          </a:p>
        </p:txBody>
      </p:sp>
      <p:sp>
        <p:nvSpPr>
          <p:cNvPr id="4" name="Slide Number Placeholder 3"/>
          <p:cNvSpPr>
            <a:spLocks noGrp="1"/>
          </p:cNvSpPr>
          <p:nvPr>
            <p:ph type="sldNum" sz="quarter" idx="5"/>
          </p:nvPr>
        </p:nvSpPr>
        <p:spPr/>
        <p:txBody>
          <a:bodyPr/>
          <a:lstStyle/>
          <a:p>
            <a:fld id="{7A8B7D65-BFF7-4D0D-9ABC-C5332B787703}" type="slidenum">
              <a:rPr lang="en-GB" smtClean="0"/>
              <a:t>15</a:t>
            </a:fld>
            <a:endParaRPr lang="en-GB"/>
          </a:p>
        </p:txBody>
      </p:sp>
    </p:spTree>
    <p:extLst>
      <p:ext uri="{BB962C8B-B14F-4D97-AF65-F5344CB8AC3E}">
        <p14:creationId xmlns:p14="http://schemas.microsoft.com/office/powerpoint/2010/main" val="2795919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As well as the checks, our entire workflow for entering questionnaire metadata into Archivist is documented on the wiki.</a:t>
            </a:r>
          </a:p>
          <a:p>
            <a:pPr marL="171450" indent="-171450">
              <a:buFont typeface="Arial" panose="020B0604020202020204" pitchFamily="34" charset="0"/>
              <a:buChar char="•"/>
            </a:pPr>
            <a:r>
              <a:rPr lang="en-GB" dirty="0"/>
              <a:t>This provides information on the different methods we use to enter metadata into Archivist, and a step-by-step guide for manual and parsed entry.</a:t>
            </a:r>
          </a:p>
        </p:txBody>
      </p:sp>
      <p:sp>
        <p:nvSpPr>
          <p:cNvPr id="4" name="Slide Number Placeholder 3"/>
          <p:cNvSpPr>
            <a:spLocks noGrp="1"/>
          </p:cNvSpPr>
          <p:nvPr>
            <p:ph type="sldNum" sz="quarter" idx="5"/>
          </p:nvPr>
        </p:nvSpPr>
        <p:spPr/>
        <p:txBody>
          <a:bodyPr/>
          <a:lstStyle/>
          <a:p>
            <a:fld id="{7A8B7D65-BFF7-4D0D-9ABC-C5332B787703}" type="slidenum">
              <a:rPr lang="en-GB" smtClean="0"/>
              <a:t>16</a:t>
            </a:fld>
            <a:endParaRPr lang="en-GB"/>
          </a:p>
        </p:txBody>
      </p:sp>
    </p:spTree>
    <p:extLst>
      <p:ext uri="{BB962C8B-B14F-4D97-AF65-F5344CB8AC3E}">
        <p14:creationId xmlns:p14="http://schemas.microsoft.com/office/powerpoint/2010/main" val="4171238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I’ve touched on the advantages of semi-automating the workflow throughout the presentation, but to summarise, using parsers means that the metadata is…</a:t>
            </a:r>
          </a:p>
          <a:p>
            <a:pPr marL="171450" lvl="0" indent="-171450">
              <a:buFont typeface="Arial" panose="020B0604020202020204" pitchFamily="34" charset="0"/>
              <a:buChar char="•"/>
            </a:pPr>
            <a:r>
              <a:rPr lang="en-GB" dirty="0"/>
              <a:t>Less prone to human error as the text is loaded directly into Archivist without human intervention, which increases the quality of the metadata.</a:t>
            </a:r>
          </a:p>
          <a:p>
            <a:pPr marL="171450" lvl="0" indent="-171450">
              <a:buFont typeface="Arial" panose="020B0604020202020204" pitchFamily="34" charset="0"/>
              <a:buChar char="•"/>
            </a:pPr>
            <a:r>
              <a:rPr lang="en-GB" dirty="0"/>
              <a:t>It speeds up the entry process, particularly for large questionnaires.</a:t>
            </a:r>
          </a:p>
          <a:p>
            <a:pPr marL="171450" lvl="0" indent="-171450">
              <a:buFont typeface="Arial" panose="020B0604020202020204" pitchFamily="34" charset="0"/>
              <a:buChar char="•"/>
            </a:pPr>
            <a:r>
              <a:rPr lang="en-GB" dirty="0"/>
              <a:t>Most importantly, it increases the quality of the MA role by automating the most repetitive tasks, allowing staff to focus on the most engaging aspects of their role.</a:t>
            </a:r>
          </a:p>
        </p:txBody>
      </p:sp>
      <p:sp>
        <p:nvSpPr>
          <p:cNvPr id="4" name="Slide Number Placeholder 3"/>
          <p:cNvSpPr>
            <a:spLocks noGrp="1"/>
          </p:cNvSpPr>
          <p:nvPr>
            <p:ph type="sldNum" sz="quarter" idx="5"/>
          </p:nvPr>
        </p:nvSpPr>
        <p:spPr/>
        <p:txBody>
          <a:bodyPr/>
          <a:lstStyle/>
          <a:p>
            <a:fld id="{7A8B7D65-BFF7-4D0D-9ABC-C5332B787703}" type="slidenum">
              <a:rPr lang="en-GB" smtClean="0"/>
              <a:t>17</a:t>
            </a:fld>
            <a:endParaRPr lang="en-GB"/>
          </a:p>
        </p:txBody>
      </p:sp>
    </p:spTree>
    <p:extLst>
      <p:ext uri="{BB962C8B-B14F-4D97-AF65-F5344CB8AC3E}">
        <p14:creationId xmlns:p14="http://schemas.microsoft.com/office/powerpoint/2010/main" val="4023466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 like to end with a quote from one of our MAs on how the parsers have changed the role from their perspective.</a:t>
            </a:r>
          </a:p>
        </p:txBody>
      </p:sp>
      <p:sp>
        <p:nvSpPr>
          <p:cNvPr id="4" name="Slide Number Placeholder 3"/>
          <p:cNvSpPr>
            <a:spLocks noGrp="1"/>
          </p:cNvSpPr>
          <p:nvPr>
            <p:ph type="sldNum" sz="quarter" idx="5"/>
          </p:nvPr>
        </p:nvSpPr>
        <p:spPr/>
        <p:txBody>
          <a:bodyPr/>
          <a:lstStyle/>
          <a:p>
            <a:fld id="{7A8B7D65-BFF7-4D0D-9ABC-C5332B787703}" type="slidenum">
              <a:rPr lang="en-GB" smtClean="0"/>
              <a:t>18</a:t>
            </a:fld>
            <a:endParaRPr lang="en-GB"/>
          </a:p>
        </p:txBody>
      </p:sp>
    </p:spTree>
    <p:extLst>
      <p:ext uri="{BB962C8B-B14F-4D97-AF65-F5344CB8AC3E}">
        <p14:creationId xmlns:p14="http://schemas.microsoft.com/office/powerpoint/2010/main" val="742020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Thanks very much for your time. </a:t>
            </a:r>
          </a:p>
          <a:p>
            <a:r>
              <a:rPr lang="en-GB" dirty="0"/>
              <a:t>Feel free to get in touch via email or on social media, and if you’re interested in hearing more about CLOSER, you can sign up to our newsletter using the QR code on the screen.</a:t>
            </a:r>
          </a:p>
        </p:txBody>
      </p:sp>
      <p:sp>
        <p:nvSpPr>
          <p:cNvPr id="4" name="Slide Number Placeholder 3"/>
          <p:cNvSpPr>
            <a:spLocks noGrp="1"/>
          </p:cNvSpPr>
          <p:nvPr>
            <p:ph type="sldNum" sz="quarter" idx="5"/>
          </p:nvPr>
        </p:nvSpPr>
        <p:spPr/>
        <p:txBody>
          <a:bodyPr/>
          <a:lstStyle/>
          <a:p>
            <a:fld id="{7A8B7D65-BFF7-4D0D-9ABC-C5332B787703}" type="slidenum">
              <a:rPr lang="en-GB" smtClean="0"/>
              <a:t>19</a:t>
            </a:fld>
            <a:endParaRPr lang="en-GB"/>
          </a:p>
        </p:txBody>
      </p:sp>
    </p:spTree>
    <p:extLst>
      <p:ext uri="{BB962C8B-B14F-4D97-AF65-F5344CB8AC3E}">
        <p14:creationId xmlns:p14="http://schemas.microsoft.com/office/powerpoint/2010/main" val="2032997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 this presentation, I’ll start by giving some background about our questionnaire metadata entry processes.</a:t>
            </a:r>
          </a:p>
          <a:p>
            <a:pPr marL="171450" indent="-171450">
              <a:buFont typeface="Arial" panose="020B0604020202020204" pitchFamily="34" charset="0"/>
              <a:buChar char="•"/>
            </a:pPr>
            <a:r>
              <a:rPr lang="en-GB" dirty="0"/>
              <a:t>I’ll then explain how we’ve moved from manual to semi-automated metadata entry, and how this has improved our entry process and the impact that’s had on those who do this work.</a:t>
            </a:r>
          </a:p>
        </p:txBody>
      </p:sp>
      <p:sp>
        <p:nvSpPr>
          <p:cNvPr id="4" name="Slide Number Placeholder 3"/>
          <p:cNvSpPr>
            <a:spLocks noGrp="1"/>
          </p:cNvSpPr>
          <p:nvPr>
            <p:ph type="sldNum" sz="quarter" idx="5"/>
          </p:nvPr>
        </p:nvSpPr>
        <p:spPr/>
        <p:txBody>
          <a:bodyPr/>
          <a:lstStyle/>
          <a:p>
            <a:fld id="{7A8B7D65-BFF7-4D0D-9ABC-C5332B787703}" type="slidenum">
              <a:rPr lang="en-GB" smtClean="0"/>
              <a:t>2</a:t>
            </a:fld>
            <a:endParaRPr lang="en-GB"/>
          </a:p>
        </p:txBody>
      </p:sp>
    </p:spTree>
    <p:extLst>
      <p:ext uri="{BB962C8B-B14F-4D97-AF65-F5344CB8AC3E}">
        <p14:creationId xmlns:p14="http://schemas.microsoft.com/office/powerpoint/2010/main" val="3086915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So to start off, I’ll give you a bit of context about CLOSER…</a:t>
            </a:r>
          </a:p>
          <a:p>
            <a:pPr marL="171450" indent="-171450">
              <a:buFont typeface="Arial" panose="020B0604020202020204" pitchFamily="34" charset="0"/>
              <a:buChar char="•"/>
            </a:pPr>
            <a:r>
              <a:rPr lang="en-GB" dirty="0"/>
              <a:t>CLOSER Discovery is </a:t>
            </a:r>
            <a:r>
              <a:rPr lang="en-GB" b="0" i="0" dirty="0">
                <a:effectLst/>
              </a:rPr>
              <a:t>the UK’s most comprehensive research tool for longitudinal population studies. </a:t>
            </a:r>
          </a:p>
          <a:p>
            <a:pPr marL="171450" indent="-171450">
              <a:buFont typeface="Arial" panose="020B0604020202020204" pitchFamily="34" charset="0"/>
              <a:buChar char="•"/>
            </a:pPr>
            <a:r>
              <a:rPr lang="en-GB" b="0" i="0" dirty="0">
                <a:effectLst/>
              </a:rPr>
              <a:t>It contains detailed questionnaire and dataset metadata for 11 of the UK’s leading LPS.</a:t>
            </a:r>
          </a:p>
          <a:p>
            <a:pPr marL="171450" indent="-171450">
              <a:buFont typeface="Arial" panose="020B0604020202020204" pitchFamily="34" charset="0"/>
              <a:buChar char="•"/>
            </a:pPr>
            <a:r>
              <a:rPr lang="en-GB" b="0" i="0" dirty="0">
                <a:effectLst/>
              </a:rPr>
              <a:t>Included in this metadata are over 300 whole questionnaires and 49,000 individual questions.</a:t>
            </a:r>
          </a:p>
          <a:p>
            <a:pPr marL="171450" indent="-171450">
              <a:buFont typeface="Arial" panose="020B0604020202020204" pitchFamily="34" charset="0"/>
              <a:buChar char="•"/>
            </a:pPr>
            <a:r>
              <a:rPr lang="en-GB" b="0" i="0" dirty="0">
                <a:effectLst/>
              </a:rPr>
              <a:t>Hayley is presenting a poster on CLOSER Discovery’s new look tomorrow at 12.45, so if you’re interested go and check it out! You can see a sneak preview of it on the slide.</a:t>
            </a:r>
            <a:endParaRPr lang="en-GB" dirty="0"/>
          </a:p>
        </p:txBody>
      </p:sp>
      <p:sp>
        <p:nvSpPr>
          <p:cNvPr id="4" name="Slide Number Placeholder 3"/>
          <p:cNvSpPr>
            <a:spLocks noGrp="1"/>
          </p:cNvSpPr>
          <p:nvPr>
            <p:ph type="sldNum" sz="quarter" idx="5"/>
          </p:nvPr>
        </p:nvSpPr>
        <p:spPr/>
        <p:txBody>
          <a:bodyPr/>
          <a:lstStyle/>
          <a:p>
            <a:fld id="{7A8B7D65-BFF7-4D0D-9ABC-C5332B787703}" type="slidenum">
              <a:rPr lang="en-GB" smtClean="0"/>
              <a:t>3</a:t>
            </a:fld>
            <a:endParaRPr lang="en-GB"/>
          </a:p>
        </p:txBody>
      </p:sp>
    </p:spTree>
    <p:extLst>
      <p:ext uri="{BB962C8B-B14F-4D97-AF65-F5344CB8AC3E}">
        <p14:creationId xmlns:p14="http://schemas.microsoft.com/office/powerpoint/2010/main" val="2981963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Creating the questionnaire metadata that goes into CLOSER Discovery can be a time-consuming and challenging task for the MAs who carry out this role.</a:t>
            </a:r>
          </a:p>
          <a:p>
            <a:pPr marL="171450" lvl="0" indent="-171450">
              <a:buFont typeface="Arial" panose="020B0604020202020204" pitchFamily="34" charset="0"/>
              <a:buChar char="•"/>
            </a:pPr>
            <a:r>
              <a:rPr lang="en-GB" dirty="0"/>
              <a:t>Particularly for large, computer assisted questionnaires which can be hundreds of pages long and can take several months to enter.</a:t>
            </a:r>
          </a:p>
          <a:p>
            <a:pPr marL="171450" indent="-171450">
              <a:buFont typeface="Arial" panose="020B0604020202020204" pitchFamily="34" charset="0"/>
              <a:buChar char="•"/>
            </a:pPr>
            <a:r>
              <a:rPr lang="en-GB" dirty="0"/>
              <a:t>Historically, questionnaire metadata was entered from scratch into Archivist, which is our in-house developed open-source DDI questionnaire editor.</a:t>
            </a:r>
          </a:p>
          <a:p>
            <a:pPr marL="171450" indent="-171450">
              <a:buFont typeface="Arial" panose="020B0604020202020204" pitchFamily="34" charset="0"/>
              <a:buChar char="•"/>
            </a:pPr>
            <a:r>
              <a:rPr lang="en-GB" dirty="0"/>
              <a:t>This involves copying and pasting the entire questionnaire into Archivist, so that we can turn questionnaires from this into this…</a:t>
            </a:r>
          </a:p>
          <a:p>
            <a:pPr marL="171450" indent="-171450">
              <a:buFont typeface="Arial" panose="020B0604020202020204" pitchFamily="34" charset="0"/>
              <a:buChar char="•"/>
            </a:pPr>
            <a:r>
              <a:rPr lang="en-GB" dirty="0"/>
              <a:t>Because we document entire questionnaires, this can be a long and repetitive process, and it can be difficult to stay motivated when working on one questionnaire for such a long period of time.</a:t>
            </a:r>
          </a:p>
        </p:txBody>
      </p:sp>
      <p:sp>
        <p:nvSpPr>
          <p:cNvPr id="4" name="Slide Number Placeholder 3"/>
          <p:cNvSpPr>
            <a:spLocks noGrp="1"/>
          </p:cNvSpPr>
          <p:nvPr>
            <p:ph type="sldNum" sz="quarter" idx="5"/>
          </p:nvPr>
        </p:nvSpPr>
        <p:spPr/>
        <p:txBody>
          <a:bodyPr/>
          <a:lstStyle/>
          <a:p>
            <a:fld id="{7A8B7D65-BFF7-4D0D-9ABC-C5332B787703}" type="slidenum">
              <a:rPr lang="en-GB" smtClean="0"/>
              <a:t>4</a:t>
            </a:fld>
            <a:endParaRPr lang="en-GB"/>
          </a:p>
        </p:txBody>
      </p:sp>
    </p:spTree>
    <p:extLst>
      <p:ext uri="{BB962C8B-B14F-4D97-AF65-F5344CB8AC3E}">
        <p14:creationId xmlns:p14="http://schemas.microsoft.com/office/powerpoint/2010/main" val="4002105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As part of our workflow, questionnaires are checked or verified once they’ve been entered to ensure it is entered to the highest possible standard.</a:t>
            </a:r>
          </a:p>
          <a:p>
            <a:pPr marL="171450" indent="-171450">
              <a:buFont typeface="Arial" panose="020B0604020202020204" pitchFamily="34" charset="0"/>
              <a:buChar char="•"/>
            </a:pPr>
            <a:r>
              <a:rPr lang="en-GB" dirty="0"/>
              <a:t>Metadata that has been entered from scratch needs to be meticulously checked word-by-word, to catch errors which may have been introduced by copying and pasting or typing information into Archivist.</a:t>
            </a:r>
          </a:p>
          <a:p>
            <a:pPr marL="171450" lvl="0" indent="-171450">
              <a:buFont typeface="Arial" panose="020B0604020202020204" pitchFamily="34" charset="0"/>
              <a:buChar char="•"/>
            </a:pPr>
            <a:r>
              <a:rPr lang="en-GB" dirty="0"/>
              <a:t>This involves following a verification checklist which lists a series of checks to make for each questionnaire.</a:t>
            </a:r>
          </a:p>
          <a:p>
            <a:pPr marL="628650" lvl="1" indent="-171450">
              <a:buFont typeface="Arial" panose="020B0604020202020204" pitchFamily="34" charset="0"/>
              <a:buChar char="•"/>
            </a:pPr>
            <a:r>
              <a:rPr lang="en-GB" dirty="0"/>
              <a:t>You can see from the example on the slide just how meticulous we have to be.</a:t>
            </a:r>
          </a:p>
          <a:p>
            <a:pPr marL="171450" lvl="0" indent="-171450">
              <a:buFont typeface="Arial" panose="020B0604020202020204" pitchFamily="34" charset="0"/>
              <a:buChar char="•"/>
            </a:pPr>
            <a:r>
              <a:rPr lang="en-GB" dirty="0"/>
              <a:t>We also “listen” to the entered version of the questionnaire in Archivist using text-to-speech software, and read along with the PDF to check for typos.</a:t>
            </a:r>
          </a:p>
          <a:p>
            <a:pPr marL="171450" lvl="0" indent="-171450">
              <a:buFont typeface="Arial" panose="020B0604020202020204" pitchFamily="34" charset="0"/>
              <a:buChar char="•"/>
            </a:pPr>
            <a:r>
              <a:rPr lang="en-GB" dirty="0"/>
              <a:t>As you can imagine, this process is very time-consuming, particularly for larger questionnaires.</a:t>
            </a:r>
          </a:p>
        </p:txBody>
      </p:sp>
      <p:sp>
        <p:nvSpPr>
          <p:cNvPr id="4" name="Slide Number Placeholder 3"/>
          <p:cNvSpPr>
            <a:spLocks noGrp="1"/>
          </p:cNvSpPr>
          <p:nvPr>
            <p:ph type="sldNum" sz="quarter" idx="5"/>
          </p:nvPr>
        </p:nvSpPr>
        <p:spPr/>
        <p:txBody>
          <a:bodyPr/>
          <a:lstStyle/>
          <a:p>
            <a:fld id="{7A8B7D65-BFF7-4D0D-9ABC-C5332B787703}" type="slidenum">
              <a:rPr lang="en-GB" smtClean="0"/>
              <a:t>5</a:t>
            </a:fld>
            <a:endParaRPr lang="en-GB"/>
          </a:p>
        </p:txBody>
      </p:sp>
    </p:spTree>
    <p:extLst>
      <p:ext uri="{BB962C8B-B14F-4D97-AF65-F5344CB8AC3E}">
        <p14:creationId xmlns:p14="http://schemas.microsoft.com/office/powerpoint/2010/main" val="2927871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b="0" i="0" dirty="0">
                <a:solidFill>
                  <a:srgbClr val="172B4D"/>
                </a:solidFill>
                <a:effectLst/>
                <a:latin typeface="-apple-system"/>
              </a:rPr>
              <a:t>CLOSER are committed to creating enriching and fulfilling jobs, particularly for the MAs who create the content that enables CLOSER Discovery to be an ever-evolving and valuable resource.</a:t>
            </a:r>
          </a:p>
          <a:p>
            <a:pPr marL="171450" indent="-171450" algn="l">
              <a:buFont typeface="Arial" panose="020B0604020202020204" pitchFamily="34" charset="0"/>
              <a:buChar char="•"/>
            </a:pPr>
            <a:r>
              <a:rPr lang="en-GB" b="0" i="0" dirty="0">
                <a:solidFill>
                  <a:srgbClr val="172B4D"/>
                </a:solidFill>
                <a:effectLst/>
                <a:latin typeface="-apple-system"/>
              </a:rPr>
              <a:t>So, improvements have been made to the questionnaire metadata workflow, which involves semi-automating the entry process to take out the more repetitive aspects of the role so that MAs can focus on the more engaging and creative aspects.</a:t>
            </a:r>
          </a:p>
          <a:p>
            <a:pPr marL="171450" indent="-171450" algn="l">
              <a:buFont typeface="Arial" panose="020B0604020202020204" pitchFamily="34" charset="0"/>
              <a:buChar char="•"/>
            </a:pPr>
            <a:r>
              <a:rPr lang="en-GB" b="0" i="0" dirty="0">
                <a:solidFill>
                  <a:srgbClr val="172B4D"/>
                </a:solidFill>
                <a:effectLst/>
                <a:latin typeface="-apple-system"/>
              </a:rPr>
              <a:t>In practice, this means less copying and pasting manual data entry, and more time spent on generating creative solutions to the many challenges that arise when documenting complex questionnaires.</a:t>
            </a:r>
          </a:p>
          <a:p>
            <a:pPr marL="171450" indent="-171450" algn="l">
              <a:buFont typeface="Arial" panose="020B0604020202020204" pitchFamily="34" charset="0"/>
              <a:buChar char="•"/>
            </a:pPr>
            <a:r>
              <a:rPr lang="en-GB" b="0" i="0" dirty="0">
                <a:solidFill>
                  <a:srgbClr val="172B4D"/>
                </a:solidFill>
                <a:effectLst/>
                <a:latin typeface="-apple-system"/>
              </a:rPr>
              <a:t>We’ve used parsers created by Jenny Li – CLOSER’s metadata developer – on GitLab, which allows for the automation of tasks through a simple, user-friendly interface.</a:t>
            </a:r>
          </a:p>
          <a:p>
            <a:pPr marL="171450" indent="-171450" algn="l">
              <a:buFont typeface="Arial" panose="020B0604020202020204" pitchFamily="34" charset="0"/>
              <a:buChar char="•"/>
            </a:pPr>
            <a:r>
              <a:rPr lang="en-GB" b="0" i="0" dirty="0">
                <a:solidFill>
                  <a:srgbClr val="172B4D"/>
                </a:solidFill>
                <a:effectLst/>
                <a:latin typeface="-apple-system"/>
              </a:rPr>
              <a:t>The use of these parsers has advanced CLOSER’s MA role from manual metadata </a:t>
            </a:r>
            <a:r>
              <a:rPr lang="en-GB" b="0" i="1" dirty="0">
                <a:solidFill>
                  <a:srgbClr val="172B4D"/>
                </a:solidFill>
                <a:effectLst/>
                <a:latin typeface="-apple-system"/>
              </a:rPr>
              <a:t>entry</a:t>
            </a:r>
            <a:r>
              <a:rPr lang="en-GB" b="0" i="0" dirty="0">
                <a:solidFill>
                  <a:srgbClr val="172B4D"/>
                </a:solidFill>
                <a:effectLst/>
                <a:latin typeface="-apple-system"/>
              </a:rPr>
              <a:t> to semi-automated metadata </a:t>
            </a:r>
            <a:r>
              <a:rPr lang="en-GB" b="0" i="1" dirty="0">
                <a:solidFill>
                  <a:srgbClr val="172B4D"/>
                </a:solidFill>
                <a:effectLst/>
                <a:latin typeface="-apple-system"/>
              </a:rPr>
              <a:t>editing.</a:t>
            </a:r>
            <a:endParaRPr lang="en-GB" dirty="0"/>
          </a:p>
        </p:txBody>
      </p:sp>
      <p:sp>
        <p:nvSpPr>
          <p:cNvPr id="4" name="Slide Number Placeholder 3"/>
          <p:cNvSpPr>
            <a:spLocks noGrp="1"/>
          </p:cNvSpPr>
          <p:nvPr>
            <p:ph type="sldNum" sz="quarter" idx="5"/>
          </p:nvPr>
        </p:nvSpPr>
        <p:spPr/>
        <p:txBody>
          <a:bodyPr/>
          <a:lstStyle/>
          <a:p>
            <a:fld id="{7A8B7D65-BFF7-4D0D-9ABC-C5332B787703}" type="slidenum">
              <a:rPr lang="en-GB" smtClean="0"/>
              <a:t>6</a:t>
            </a:fld>
            <a:endParaRPr lang="en-GB"/>
          </a:p>
        </p:txBody>
      </p:sp>
    </p:spTree>
    <p:extLst>
      <p:ext uri="{BB962C8B-B14F-4D97-AF65-F5344CB8AC3E}">
        <p14:creationId xmlns:p14="http://schemas.microsoft.com/office/powerpoint/2010/main" val="1094587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sz="1200" dirty="0"/>
              <a:t>Put simply, we use the parsers to load the metadata straight into Archivist, instead of entering it from scratch as I described before.</a:t>
            </a:r>
          </a:p>
          <a:p>
            <a:pPr algn="l"/>
            <a:r>
              <a:rPr lang="en-GB" sz="1200" dirty="0"/>
              <a:t>1. A file provided by the study is run through a parser which is written in Python on GitLab – we have different parsers for different file formats.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 The parsers produce tables for each construct – on the slide is an example of a code list 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3. The tables are run through a second</a:t>
            </a:r>
            <a:r>
              <a:rPr lang="en-GB" sz="1200" dirty="0">
                <a:solidFill>
                  <a:srgbClr val="FF3399"/>
                </a:solidFill>
              </a:rPr>
              <a:t> </a:t>
            </a:r>
            <a:r>
              <a:rPr lang="en-GB" sz="1200" dirty="0"/>
              <a:t>parser which we use for all questionnaires, which loads the questionnaire straight into Archivist. The XML for the questionnaire can then be downloaded.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If you’d like more information on the technical aspects of the parsers, such as how they were set up, please come and chat with me after the presentation and I can pass your query on to Jenny.</a:t>
            </a:r>
          </a:p>
        </p:txBody>
      </p:sp>
      <p:sp>
        <p:nvSpPr>
          <p:cNvPr id="4" name="Slide Number Placeholder 3"/>
          <p:cNvSpPr>
            <a:spLocks noGrp="1"/>
          </p:cNvSpPr>
          <p:nvPr>
            <p:ph type="sldNum" sz="quarter" idx="5"/>
          </p:nvPr>
        </p:nvSpPr>
        <p:spPr/>
        <p:txBody>
          <a:bodyPr/>
          <a:lstStyle/>
          <a:p>
            <a:fld id="{7A8B7D65-BFF7-4D0D-9ABC-C5332B787703}" type="slidenum">
              <a:rPr lang="en-GB" smtClean="0"/>
              <a:t>7</a:t>
            </a:fld>
            <a:endParaRPr lang="en-GB"/>
          </a:p>
        </p:txBody>
      </p:sp>
    </p:spTree>
    <p:extLst>
      <p:ext uri="{BB962C8B-B14F-4D97-AF65-F5344CB8AC3E}">
        <p14:creationId xmlns:p14="http://schemas.microsoft.com/office/powerpoint/2010/main" val="3723899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To give you an idea of what this process looks like in practice, I’ll show you an example…</a:t>
            </a:r>
          </a:p>
        </p:txBody>
      </p:sp>
      <p:sp>
        <p:nvSpPr>
          <p:cNvPr id="4" name="Slide Number Placeholder 3"/>
          <p:cNvSpPr>
            <a:spLocks noGrp="1"/>
          </p:cNvSpPr>
          <p:nvPr>
            <p:ph type="sldNum" sz="quarter" idx="5"/>
          </p:nvPr>
        </p:nvSpPr>
        <p:spPr/>
        <p:txBody>
          <a:bodyPr/>
          <a:lstStyle/>
          <a:p>
            <a:fld id="{7A8B7D65-BFF7-4D0D-9ABC-C5332B787703}" type="slidenum">
              <a:rPr lang="en-GB" smtClean="0"/>
              <a:t>8</a:t>
            </a:fld>
            <a:endParaRPr lang="en-GB"/>
          </a:p>
        </p:txBody>
      </p:sp>
    </p:spTree>
    <p:extLst>
      <p:ext uri="{BB962C8B-B14F-4D97-AF65-F5344CB8AC3E}">
        <p14:creationId xmlns:p14="http://schemas.microsoft.com/office/powerpoint/2010/main" val="137576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 this example, I’m going to use the parser for .txt files.</a:t>
            </a:r>
          </a:p>
          <a:p>
            <a:pPr marL="171450" indent="-171450">
              <a:buFont typeface="Arial" panose="020B0604020202020204" pitchFamily="34" charset="0"/>
              <a:buChar char="•"/>
            </a:pPr>
            <a:r>
              <a:rPr lang="en-GB" dirty="0"/>
              <a:t>So first I’m going to click on </a:t>
            </a:r>
            <a:r>
              <a:rPr lang="en-GB" dirty="0" err="1"/>
              <a:t>tagged_input</a:t>
            </a:r>
            <a:r>
              <a:rPr lang="en-GB" dirty="0"/>
              <a:t>, where I can upload my .txt file.</a:t>
            </a:r>
          </a:p>
          <a:p>
            <a:pPr marL="171450" indent="-171450">
              <a:buFont typeface="Arial" panose="020B0604020202020204" pitchFamily="34" charset="0"/>
              <a:buChar char="•"/>
            </a:pPr>
            <a:r>
              <a:rPr lang="en-GB" dirty="0"/>
              <a:t>Next, I’m going to upload the .txt file by clicking the plus button and searching for it on my desktop.</a:t>
            </a:r>
          </a:p>
          <a:p>
            <a:pPr marL="171450" indent="-171450">
              <a:buFont typeface="Arial" panose="020B0604020202020204" pitchFamily="34" charset="0"/>
              <a:buChar char="•"/>
            </a:pPr>
            <a:r>
              <a:rPr lang="en-GB" dirty="0"/>
              <a:t>Then I’m going to run the pipeline, by going to build &gt; pipelines &gt; run pipeline.</a:t>
            </a:r>
          </a:p>
        </p:txBody>
      </p:sp>
      <p:sp>
        <p:nvSpPr>
          <p:cNvPr id="4" name="Slide Number Placeholder 3"/>
          <p:cNvSpPr>
            <a:spLocks noGrp="1"/>
          </p:cNvSpPr>
          <p:nvPr>
            <p:ph type="sldNum" sz="quarter" idx="5"/>
          </p:nvPr>
        </p:nvSpPr>
        <p:spPr/>
        <p:txBody>
          <a:bodyPr/>
          <a:lstStyle/>
          <a:p>
            <a:fld id="{7A8B7D65-BFF7-4D0D-9ABC-C5332B787703}" type="slidenum">
              <a:rPr lang="en-GB" smtClean="0"/>
              <a:t>9</a:t>
            </a:fld>
            <a:endParaRPr lang="en-GB"/>
          </a:p>
        </p:txBody>
      </p:sp>
    </p:spTree>
    <p:extLst>
      <p:ext uri="{BB962C8B-B14F-4D97-AF65-F5344CB8AC3E}">
        <p14:creationId xmlns:p14="http://schemas.microsoft.com/office/powerpoint/2010/main" val="1251333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svg"/><Relationship Id="rId10" Type="http://schemas.openxmlformats.org/officeDocument/2006/relationships/hyperlink" Target="https://closer.ac.uk/sign-latest-news-closer/" TargetMode="External"/><Relationship Id="rId4" Type="http://schemas.openxmlformats.org/officeDocument/2006/relationships/image" Target="../media/image7.png"/><Relationship Id="rId9" Type="http://schemas.openxmlformats.org/officeDocument/2006/relationships/image" Target="../media/image12.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8.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20.svg"/><Relationship Id="rId4" Type="http://schemas.openxmlformats.org/officeDocument/2006/relationships/image" Target="../media/image6.svg"/><Relationship Id="rId9" Type="http://schemas.openxmlformats.org/officeDocument/2006/relationships/image" Target="../media/image19.pn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8.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20.svg"/><Relationship Id="rId4" Type="http://schemas.openxmlformats.org/officeDocument/2006/relationships/image" Target="../media/image6.svg"/><Relationship Id="rId9"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8.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20.svg"/><Relationship Id="rId4" Type="http://schemas.openxmlformats.org/officeDocument/2006/relationships/image" Target="../media/image6.svg"/><Relationship Id="rId9" Type="http://schemas.openxmlformats.org/officeDocument/2006/relationships/image" Target="../media/image19.png"/></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8.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20.svg"/></Relationships>
</file>

<file path=ppt/slideLayouts/_rels/slideLayout7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8.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20.svg"/></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4.png"/><Relationship Id="rId7" Type="http://schemas.openxmlformats.org/officeDocument/2006/relationships/image" Target="../media/image7.png"/><Relationship Id="rId12"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Master" Target="../slideMasters/slideMaster8.xml"/><Relationship Id="rId6" Type="http://schemas.openxmlformats.org/officeDocument/2006/relationships/image" Target="../media/image6.svg"/><Relationship Id="rId11" Type="http://schemas.openxmlformats.org/officeDocument/2006/relationships/image" Target="../media/image19.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15.svg"/><Relationship Id="rId9" Type="http://schemas.openxmlformats.org/officeDocument/2006/relationships/image" Target="../media/image9.png"/></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8.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22.png"/></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8.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20.svg"/></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8.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20.svg"/><Relationship Id="rId4" Type="http://schemas.openxmlformats.org/officeDocument/2006/relationships/image" Target="../media/image6.svg"/><Relationship Id="rId9" Type="http://schemas.openxmlformats.org/officeDocument/2006/relationships/image" Target="../media/image19.png"/></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8.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20.svg"/><Relationship Id="rId4" Type="http://schemas.openxmlformats.org/officeDocument/2006/relationships/image" Target="../media/image6.svg"/><Relationship Id="rId9" Type="http://schemas.openxmlformats.org/officeDocument/2006/relationships/image" Target="../media/image19.png"/></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8.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20.svg"/></Relationships>
</file>

<file path=ppt/slideLayouts/_rels/slideLayout7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8.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20.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4.png"/><Relationship Id="rId7" Type="http://schemas.openxmlformats.org/officeDocument/2006/relationships/image" Target="../media/image7.png"/><Relationship Id="rId12"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Master" Target="../slideMasters/slideMaster8.xml"/><Relationship Id="rId6" Type="http://schemas.openxmlformats.org/officeDocument/2006/relationships/image" Target="../media/image6.svg"/><Relationship Id="rId11" Type="http://schemas.openxmlformats.org/officeDocument/2006/relationships/image" Target="../media/image19.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15.svg"/><Relationship Id="rId9" Type="http://schemas.openxmlformats.org/officeDocument/2006/relationships/image" Target="../media/image9.png"/></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8.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2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no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85AA5-3CF0-7480-C1FB-26D3A0AD0EDC}"/>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9A494BC5-9E75-3100-95F3-C25BFCA322E4}"/>
              </a:ext>
            </a:extLst>
          </p:cNvPr>
          <p:cNvSpPr>
            <a:spLocks noGrp="1"/>
          </p:cNvSpPr>
          <p:nvPr>
            <p:ph type="body" sz="quarter" idx="10" hasCustomPrompt="1"/>
          </p:nvPr>
        </p:nvSpPr>
        <p:spPr>
          <a:xfrm>
            <a:off x="575734" y="4591940"/>
            <a:ext cx="6625167" cy="1044744"/>
          </a:xfrm>
        </p:spPr>
        <p:txBody>
          <a:bodyPr/>
          <a:lstStyle/>
          <a:p>
            <a:pPr lvl="0"/>
            <a:r>
              <a:rPr lang="en-GB" dirty="0"/>
              <a:t>Click to add subheading</a:t>
            </a:r>
          </a:p>
        </p:txBody>
      </p:sp>
      <p:sp>
        <p:nvSpPr>
          <p:cNvPr id="6" name="Text Placeholder 5">
            <a:extLst>
              <a:ext uri="{FF2B5EF4-FFF2-40B4-BE49-F238E27FC236}">
                <a16:creationId xmlns:a16="http://schemas.microsoft.com/office/drawing/2014/main" id="{6607746A-B5A9-34C0-5B10-3038C3C6D5C2}"/>
              </a:ext>
            </a:extLst>
          </p:cNvPr>
          <p:cNvSpPr>
            <a:spLocks noGrp="1"/>
          </p:cNvSpPr>
          <p:nvPr>
            <p:ph type="body" sz="quarter" idx="11" hasCustomPrompt="1"/>
          </p:nvPr>
        </p:nvSpPr>
        <p:spPr>
          <a:xfrm>
            <a:off x="575734" y="6138038"/>
            <a:ext cx="6625167" cy="322029"/>
          </a:xfrm>
        </p:spPr>
        <p:txBody>
          <a:bodyPr/>
          <a:lstStyle>
            <a:lvl1pPr>
              <a:defRPr sz="2133" b="0">
                <a:solidFill>
                  <a:schemeClr val="accent1"/>
                </a:solidFill>
              </a:defRPr>
            </a:lvl1pPr>
          </a:lstStyle>
          <a:p>
            <a:pPr lvl="0"/>
            <a:r>
              <a:rPr lang="en-GB" dirty="0"/>
              <a:t>Click to add date</a:t>
            </a:r>
          </a:p>
        </p:txBody>
      </p:sp>
      <p:cxnSp>
        <p:nvCxnSpPr>
          <p:cNvPr id="8" name="Straight Connector 7">
            <a:extLst>
              <a:ext uri="{FF2B5EF4-FFF2-40B4-BE49-F238E27FC236}">
                <a16:creationId xmlns:a16="http://schemas.microsoft.com/office/drawing/2014/main" id="{FA5DE800-10ED-9523-3551-56BE0A57216C}"/>
              </a:ext>
            </a:extLst>
          </p:cNvPr>
          <p:cNvCxnSpPr/>
          <p:nvPr/>
        </p:nvCxnSpPr>
        <p:spPr>
          <a:xfrm>
            <a:off x="575734" y="5879507"/>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42BA425A-B53F-5A58-84BB-202C58FC9C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37078" y="260491"/>
            <a:ext cx="7332133" cy="6519333"/>
          </a:xfrm>
          <a:prstGeom prst="rect">
            <a:avLst/>
          </a:prstGeom>
        </p:spPr>
      </p:pic>
    </p:spTree>
    <p:extLst>
      <p:ext uri="{BB962C8B-B14F-4D97-AF65-F5344CB8AC3E}">
        <p14:creationId xmlns:p14="http://schemas.microsoft.com/office/powerpoint/2010/main" val="2038238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l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1"/>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32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r>
              <a:rPr lang="en-GB"/>
              <a:t>Add footer via 'Header and Footer'...</a:t>
            </a:r>
            <a:endParaRPr lang="en-GB" dirty="0"/>
          </a:p>
        </p:txBody>
      </p:sp>
      <p:sp>
        <p:nvSpPr>
          <p:cNvPr id="10" name="Picture Placeholder 9">
            <a:extLst>
              <a:ext uri="{FF2B5EF4-FFF2-40B4-BE49-F238E27FC236}">
                <a16:creationId xmlns:a16="http://schemas.microsoft.com/office/drawing/2014/main" id="{1AA2BF1A-78BD-C120-D296-806C59DCCC6E}"/>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endParaRPr lang="en-US" dirty="0"/>
          </a:p>
        </p:txBody>
      </p:sp>
    </p:spTree>
    <p:extLst>
      <p:ext uri="{BB962C8B-B14F-4D97-AF65-F5344CB8AC3E}">
        <p14:creationId xmlns:p14="http://schemas.microsoft.com/office/powerpoint/2010/main" val="3506078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Yellow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2"/>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32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r>
              <a:rPr lang="en-GB"/>
              <a:t>Add footer via 'Header and Footer'...</a:t>
            </a:r>
            <a:endParaRPr lang="en-GB" dirty="0"/>
          </a:p>
        </p:txBody>
      </p:sp>
      <p:sp>
        <p:nvSpPr>
          <p:cNvPr id="6" name="Picture Placeholder 5">
            <a:extLst>
              <a:ext uri="{FF2B5EF4-FFF2-40B4-BE49-F238E27FC236}">
                <a16:creationId xmlns:a16="http://schemas.microsoft.com/office/drawing/2014/main" id="{638EEF25-9162-AC81-36A9-BD3788388F22}"/>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endParaRPr lang="en-US" dirty="0"/>
          </a:p>
        </p:txBody>
      </p:sp>
    </p:spTree>
    <p:extLst>
      <p:ext uri="{BB962C8B-B14F-4D97-AF65-F5344CB8AC3E}">
        <p14:creationId xmlns:p14="http://schemas.microsoft.com/office/powerpoint/2010/main" val="1638373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4"/>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32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r>
              <a:rPr lang="en-GB"/>
              <a:t>Add footer via 'Header and Footer'...</a:t>
            </a:r>
            <a:endParaRPr lang="en-GB" dirty="0"/>
          </a:p>
        </p:txBody>
      </p:sp>
      <p:sp>
        <p:nvSpPr>
          <p:cNvPr id="6" name="Picture Placeholder 5">
            <a:extLst>
              <a:ext uri="{FF2B5EF4-FFF2-40B4-BE49-F238E27FC236}">
                <a16:creationId xmlns:a16="http://schemas.microsoft.com/office/drawing/2014/main" id="{761C6008-8E83-12CA-A09C-B32C87874363}"/>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endParaRPr lang="en-US" dirty="0"/>
          </a:p>
        </p:txBody>
      </p:sp>
    </p:spTree>
    <p:extLst>
      <p:ext uri="{BB962C8B-B14F-4D97-AF65-F5344CB8AC3E}">
        <p14:creationId xmlns:p14="http://schemas.microsoft.com/office/powerpoint/2010/main" val="3636722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en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6"/>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32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r>
              <a:rPr lang="en-GB"/>
              <a:t>Add footer via 'Header and Footer'...</a:t>
            </a:r>
            <a:endParaRPr lang="en-GB" dirty="0"/>
          </a:p>
        </p:txBody>
      </p:sp>
      <p:sp>
        <p:nvSpPr>
          <p:cNvPr id="6" name="Picture Placeholder 5">
            <a:extLst>
              <a:ext uri="{FF2B5EF4-FFF2-40B4-BE49-F238E27FC236}">
                <a16:creationId xmlns:a16="http://schemas.microsoft.com/office/drawing/2014/main" id="{D191104B-7316-7E67-2882-6625C853C6DF}"/>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endParaRPr lang="en-US" dirty="0"/>
          </a:p>
        </p:txBody>
      </p:sp>
    </p:spTree>
    <p:extLst>
      <p:ext uri="{BB962C8B-B14F-4D97-AF65-F5344CB8AC3E}">
        <p14:creationId xmlns:p14="http://schemas.microsoft.com/office/powerpoint/2010/main" val="2031555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nk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3"/>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32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r>
              <a:rPr lang="en-GB"/>
              <a:t>Add footer via 'Header and Footer'...</a:t>
            </a:r>
            <a:endParaRPr lang="en-GB" dirty="0"/>
          </a:p>
        </p:txBody>
      </p:sp>
      <p:sp>
        <p:nvSpPr>
          <p:cNvPr id="6" name="Picture Placeholder 5">
            <a:extLst>
              <a:ext uri="{FF2B5EF4-FFF2-40B4-BE49-F238E27FC236}">
                <a16:creationId xmlns:a16="http://schemas.microsoft.com/office/drawing/2014/main" id="{594F7F25-B1B4-9A14-EC16-7A0E0BBAAC26}"/>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endParaRPr lang="en-US" dirty="0"/>
          </a:p>
        </p:txBody>
      </p:sp>
    </p:spTree>
    <p:extLst>
      <p:ext uri="{BB962C8B-B14F-4D97-AF65-F5344CB8AC3E}">
        <p14:creationId xmlns:p14="http://schemas.microsoft.com/office/powerpoint/2010/main" val="878241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urple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5"/>
          </a:solidFill>
        </p:spPr>
        <p:txBody>
          <a:bodyPr lIns="144000" tIns="72000" rIns="144000" bIns="144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32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r>
              <a:rPr lang="en-GB"/>
              <a:t>Add footer via 'Header and Footer'...</a:t>
            </a:r>
            <a:endParaRPr lang="en-GB" dirty="0"/>
          </a:p>
        </p:txBody>
      </p:sp>
      <p:sp>
        <p:nvSpPr>
          <p:cNvPr id="5" name="Picture Placeholder 4">
            <a:extLst>
              <a:ext uri="{FF2B5EF4-FFF2-40B4-BE49-F238E27FC236}">
                <a16:creationId xmlns:a16="http://schemas.microsoft.com/office/drawing/2014/main" id="{9B45DFAA-A0F4-FFF0-10DD-B96B68982F94}"/>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endParaRPr lang="en-US" dirty="0"/>
          </a:p>
        </p:txBody>
      </p:sp>
    </p:spTree>
    <p:extLst>
      <p:ext uri="{BB962C8B-B14F-4D97-AF65-F5344CB8AC3E}">
        <p14:creationId xmlns:p14="http://schemas.microsoft.com/office/powerpoint/2010/main" val="1494761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s with circle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3" y="1411819"/>
            <a:ext cx="5844888" cy="422486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32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r>
              <a:rPr lang="en-GB"/>
              <a:t>Add footer via 'Header and Footer'...</a:t>
            </a:r>
            <a:endParaRPr lang="en-GB" dirty="0"/>
          </a:p>
        </p:txBody>
      </p:sp>
      <p:sp>
        <p:nvSpPr>
          <p:cNvPr id="7" name="Freeform 6">
            <a:extLst>
              <a:ext uri="{FF2B5EF4-FFF2-40B4-BE49-F238E27FC236}">
                <a16:creationId xmlns:a16="http://schemas.microsoft.com/office/drawing/2014/main" id="{05313BAC-788C-D391-EE6F-516F0E46B3A2}"/>
              </a:ext>
            </a:extLst>
          </p:cNvPr>
          <p:cNvSpPr/>
          <p:nvPr userDrawn="1"/>
        </p:nvSpPr>
        <p:spPr>
          <a:xfrm rot="21046898">
            <a:off x="11680225" y="1135330"/>
            <a:ext cx="140323" cy="140303"/>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chemeClr val="accent3"/>
          </a:solidFill>
          <a:ln w="9509" cap="flat">
            <a:noFill/>
            <a:prstDash val="solid"/>
            <a:miter/>
          </a:ln>
        </p:spPr>
        <p:txBody>
          <a:bodyPr rtlCol="0" anchor="ctr"/>
          <a:lstStyle/>
          <a:p>
            <a:endParaRPr lang="en-GB" sz="2400"/>
          </a:p>
        </p:txBody>
      </p:sp>
      <p:sp>
        <p:nvSpPr>
          <p:cNvPr id="31" name="Picture Placeholder 31">
            <a:extLst>
              <a:ext uri="{FF2B5EF4-FFF2-40B4-BE49-F238E27FC236}">
                <a16:creationId xmlns:a16="http://schemas.microsoft.com/office/drawing/2014/main" id="{5F423DBE-CEBC-0825-3048-225C42DC40C4}"/>
              </a:ext>
            </a:extLst>
          </p:cNvPr>
          <p:cNvSpPr>
            <a:spLocks noGrp="1"/>
          </p:cNvSpPr>
          <p:nvPr>
            <p:ph type="pic" sz="quarter" idx="12"/>
          </p:nvPr>
        </p:nvSpPr>
        <p:spPr>
          <a:xfrm>
            <a:off x="6825241" y="1328516"/>
            <a:ext cx="4797211" cy="4796523"/>
          </a:xfrm>
          <a:custGeom>
            <a:avLst/>
            <a:gdLst>
              <a:gd name="connsiteX0" fmla="*/ 1561250 w 3122499"/>
              <a:gd name="connsiteY0" fmla="*/ 0 h 3122051"/>
              <a:gd name="connsiteX1" fmla="*/ 3122499 w 3122499"/>
              <a:gd name="connsiteY1" fmla="*/ 1561025 h 3122051"/>
              <a:gd name="connsiteX2" fmla="*/ 1561250 w 3122499"/>
              <a:gd name="connsiteY2" fmla="*/ 3122051 h 3122051"/>
              <a:gd name="connsiteX3" fmla="*/ 0 w 3122499"/>
              <a:gd name="connsiteY3" fmla="*/ 1561025 h 3122051"/>
              <a:gd name="connsiteX4" fmla="*/ 1561250 w 3122499"/>
              <a:gd name="connsiteY4" fmla="*/ 0 h 3122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499" h="3122051">
                <a:moveTo>
                  <a:pt x="1561250" y="0"/>
                </a:moveTo>
                <a:cubicBezTo>
                  <a:pt x="2424171" y="0"/>
                  <a:pt x="3122499" y="698228"/>
                  <a:pt x="3122499" y="1561025"/>
                </a:cubicBezTo>
                <a:cubicBezTo>
                  <a:pt x="3122499" y="2423822"/>
                  <a:pt x="2424171" y="3122051"/>
                  <a:pt x="1561250" y="3122051"/>
                </a:cubicBezTo>
                <a:cubicBezTo>
                  <a:pt x="699280" y="3122051"/>
                  <a:pt x="0" y="2423822"/>
                  <a:pt x="0" y="1561025"/>
                </a:cubicBezTo>
                <a:cubicBezTo>
                  <a:pt x="0" y="698228"/>
                  <a:pt x="698329" y="0"/>
                  <a:pt x="1561250" y="0"/>
                </a:cubicBezTo>
                <a:close/>
              </a:path>
            </a:pathLst>
          </a:custGeom>
          <a:solidFill>
            <a:schemeClr val="bg1"/>
          </a:solidFill>
        </p:spPr>
        <p:txBody>
          <a:bodyPr wrap="square" anchor="ctr" anchorCtr="1">
            <a:noAutofit/>
          </a:bodyPr>
          <a:lstStyle>
            <a:lvl1pPr marL="0" indent="0">
              <a:buNone/>
              <a:defRPr/>
            </a:lvl1pPr>
          </a:lstStyle>
          <a:p>
            <a:r>
              <a:rPr lang="en-US"/>
              <a:t>Click icon to add picture</a:t>
            </a:r>
            <a:endParaRPr lang="en-GB" dirty="0"/>
          </a:p>
        </p:txBody>
      </p:sp>
      <p:grpSp>
        <p:nvGrpSpPr>
          <p:cNvPr id="13" name="Group 12">
            <a:extLst>
              <a:ext uri="{FF2B5EF4-FFF2-40B4-BE49-F238E27FC236}">
                <a16:creationId xmlns:a16="http://schemas.microsoft.com/office/drawing/2014/main" id="{AC59E1EF-AA45-C12F-E328-290243B38777}"/>
              </a:ext>
            </a:extLst>
          </p:cNvPr>
          <p:cNvGrpSpPr/>
          <p:nvPr userDrawn="1"/>
        </p:nvGrpSpPr>
        <p:grpSpPr>
          <a:xfrm flipH="1">
            <a:off x="10911066" y="1525767"/>
            <a:ext cx="875713" cy="1247325"/>
            <a:chOff x="5004331" y="1144325"/>
            <a:chExt cx="656785" cy="935494"/>
          </a:xfrm>
        </p:grpSpPr>
        <p:sp>
          <p:nvSpPr>
            <p:cNvPr id="14" name="Freeform 13">
              <a:extLst>
                <a:ext uri="{FF2B5EF4-FFF2-40B4-BE49-F238E27FC236}">
                  <a16:creationId xmlns:a16="http://schemas.microsoft.com/office/drawing/2014/main" id="{8D3375B3-3BB5-6E05-0BFB-3035F8EB0887}"/>
                </a:ext>
              </a:extLst>
            </p:cNvPr>
            <p:cNvSpPr/>
            <p:nvPr/>
          </p:nvSpPr>
          <p:spPr>
            <a:xfrm>
              <a:off x="5145005" y="1488516"/>
              <a:ext cx="179183" cy="208243"/>
            </a:xfrm>
            <a:custGeom>
              <a:avLst/>
              <a:gdLst>
                <a:gd name="connsiteX0" fmla="*/ 0 w 159121"/>
                <a:gd name="connsiteY0" fmla="*/ 183594 h 184927"/>
                <a:gd name="connsiteX1" fmla="*/ 7611 w 159121"/>
                <a:gd name="connsiteY1" fmla="*/ 184545 h 184927"/>
                <a:gd name="connsiteX2" fmla="*/ 158884 w 159121"/>
                <a:gd name="connsiteY2" fmla="*/ 52320 h 184927"/>
                <a:gd name="connsiteX3" fmla="*/ 153175 w 159121"/>
                <a:gd name="connsiteY3" fmla="*/ 0 h 184927"/>
                <a:gd name="connsiteX4" fmla="*/ 0 w 159121"/>
                <a:gd name="connsiteY4" fmla="*/ 183594 h 184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21" h="184927">
                  <a:moveTo>
                    <a:pt x="0" y="183594"/>
                  </a:moveTo>
                  <a:cubicBezTo>
                    <a:pt x="2854" y="183594"/>
                    <a:pt x="4757" y="184545"/>
                    <a:pt x="7611" y="184545"/>
                  </a:cubicBezTo>
                  <a:cubicBezTo>
                    <a:pt x="85626" y="190253"/>
                    <a:pt x="154127" y="131275"/>
                    <a:pt x="158884" y="52320"/>
                  </a:cubicBezTo>
                  <a:cubicBezTo>
                    <a:pt x="159835" y="34246"/>
                    <a:pt x="157932" y="16172"/>
                    <a:pt x="153175" y="0"/>
                  </a:cubicBezTo>
                  <a:cubicBezTo>
                    <a:pt x="81820" y="38051"/>
                    <a:pt x="25688" y="102737"/>
                    <a:pt x="0" y="183594"/>
                  </a:cubicBezTo>
                  <a:close/>
                </a:path>
              </a:pathLst>
            </a:custGeom>
            <a:solidFill>
              <a:srgbClr val="487928"/>
            </a:solidFill>
            <a:ln w="9509" cap="flat">
              <a:noFill/>
              <a:prstDash val="solid"/>
              <a:miter/>
            </a:ln>
          </p:spPr>
          <p:txBody>
            <a:bodyPr rtlCol="0" anchor="ctr"/>
            <a:lstStyle/>
            <a:p>
              <a:endParaRPr lang="en-GB" sz="2400"/>
            </a:p>
          </p:txBody>
        </p:sp>
        <p:grpSp>
          <p:nvGrpSpPr>
            <p:cNvPr id="15" name="Group 14">
              <a:extLst>
                <a:ext uri="{FF2B5EF4-FFF2-40B4-BE49-F238E27FC236}">
                  <a16:creationId xmlns:a16="http://schemas.microsoft.com/office/drawing/2014/main" id="{B1EF10F5-F732-B736-6C5B-012397F983B2}"/>
                </a:ext>
              </a:extLst>
            </p:cNvPr>
            <p:cNvGrpSpPr/>
            <p:nvPr userDrawn="1"/>
          </p:nvGrpSpPr>
          <p:grpSpPr>
            <a:xfrm>
              <a:off x="5004331" y="1144325"/>
              <a:ext cx="656785" cy="935494"/>
              <a:chOff x="5004331" y="1144325"/>
              <a:chExt cx="656785" cy="935494"/>
            </a:xfrm>
          </p:grpSpPr>
          <p:sp>
            <p:nvSpPr>
              <p:cNvPr id="16" name="Freeform 15">
                <a:extLst>
                  <a:ext uri="{FF2B5EF4-FFF2-40B4-BE49-F238E27FC236}">
                    <a16:creationId xmlns:a16="http://schemas.microsoft.com/office/drawing/2014/main" id="{320F3A54-2280-9C31-7D6F-5351FF2C0E26}"/>
                  </a:ext>
                </a:extLst>
              </p:cNvPr>
              <p:cNvSpPr/>
              <p:nvPr/>
            </p:nvSpPr>
            <p:spPr>
              <a:xfrm rot="20802852">
                <a:off x="5393483" y="1144325"/>
                <a:ext cx="157522" cy="157499"/>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chemeClr val="accent5"/>
              </a:solidFill>
              <a:ln w="9509" cap="flat">
                <a:noFill/>
                <a:prstDash val="solid"/>
                <a:miter/>
              </a:ln>
            </p:spPr>
            <p:txBody>
              <a:bodyPr rtlCol="0" anchor="ctr"/>
              <a:lstStyle/>
              <a:p>
                <a:endParaRPr lang="en-GB" sz="2400"/>
              </a:p>
            </p:txBody>
          </p:sp>
          <p:sp>
            <p:nvSpPr>
              <p:cNvPr id="20" name="Freeform 19">
                <a:extLst>
                  <a:ext uri="{FF2B5EF4-FFF2-40B4-BE49-F238E27FC236}">
                    <a16:creationId xmlns:a16="http://schemas.microsoft.com/office/drawing/2014/main" id="{A8A8D9B6-1B74-5637-79E7-87217E8D7BF0}"/>
                  </a:ext>
                </a:extLst>
              </p:cNvPr>
              <p:cNvSpPr/>
              <p:nvPr/>
            </p:nvSpPr>
            <p:spPr>
              <a:xfrm>
                <a:off x="5004331" y="1374856"/>
                <a:ext cx="313163" cy="319330"/>
              </a:xfrm>
              <a:custGeom>
                <a:avLst/>
                <a:gdLst>
                  <a:gd name="connsiteX0" fmla="*/ 290 w 278099"/>
                  <a:gd name="connsiteY0" fmla="*/ 133276 h 283576"/>
                  <a:gd name="connsiteX1" fmla="*/ 124924 w 278099"/>
                  <a:gd name="connsiteY1" fmla="*/ 283576 h 283576"/>
                  <a:gd name="connsiteX2" fmla="*/ 278099 w 278099"/>
                  <a:gd name="connsiteY2" fmla="*/ 99982 h 283576"/>
                  <a:gd name="connsiteX3" fmla="*/ 152514 w 278099"/>
                  <a:gd name="connsiteY3" fmla="*/ 99 h 283576"/>
                  <a:gd name="connsiteX4" fmla="*/ 290 w 278099"/>
                  <a:gd name="connsiteY4" fmla="*/ 133276 h 283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99" h="283576">
                    <a:moveTo>
                      <a:pt x="290" y="133276"/>
                    </a:moveTo>
                    <a:cubicBezTo>
                      <a:pt x="-4467" y="209378"/>
                      <a:pt x="49763" y="275015"/>
                      <a:pt x="124924" y="283576"/>
                    </a:cubicBezTo>
                    <a:cubicBezTo>
                      <a:pt x="150612" y="203670"/>
                      <a:pt x="206744" y="138033"/>
                      <a:pt x="278099" y="99982"/>
                    </a:cubicBezTo>
                    <a:cubicBezTo>
                      <a:pt x="260974" y="45760"/>
                      <a:pt x="212453" y="4856"/>
                      <a:pt x="152514" y="99"/>
                    </a:cubicBezTo>
                    <a:cubicBezTo>
                      <a:pt x="73548" y="-2754"/>
                      <a:pt x="5999" y="56224"/>
                      <a:pt x="290" y="133276"/>
                    </a:cubicBezTo>
                    <a:close/>
                  </a:path>
                </a:pathLst>
              </a:custGeom>
              <a:solidFill>
                <a:srgbClr val="FBAF3F"/>
              </a:solidFill>
              <a:ln w="9509" cap="flat">
                <a:noFill/>
                <a:prstDash val="solid"/>
                <a:miter/>
              </a:ln>
            </p:spPr>
            <p:txBody>
              <a:bodyPr rtlCol="0" anchor="ctr"/>
              <a:lstStyle/>
              <a:p>
                <a:endParaRPr lang="en-GB" sz="2400"/>
              </a:p>
            </p:txBody>
          </p:sp>
          <p:sp>
            <p:nvSpPr>
              <p:cNvPr id="21" name="Freeform 20">
                <a:extLst>
                  <a:ext uri="{FF2B5EF4-FFF2-40B4-BE49-F238E27FC236}">
                    <a16:creationId xmlns:a16="http://schemas.microsoft.com/office/drawing/2014/main" id="{EDAA5B8C-B346-6030-7757-F2EA4755D5E0}"/>
                  </a:ext>
                </a:extLst>
              </p:cNvPr>
              <p:cNvSpPr/>
              <p:nvPr userDrawn="1"/>
            </p:nvSpPr>
            <p:spPr>
              <a:xfrm>
                <a:off x="5126936" y="1450260"/>
                <a:ext cx="534180" cy="629559"/>
              </a:xfrm>
              <a:custGeom>
                <a:avLst/>
                <a:gdLst>
                  <a:gd name="connsiteX0" fmla="*/ 369475 w 534180"/>
                  <a:gd name="connsiteY0" fmla="*/ 764 h 629559"/>
                  <a:gd name="connsiteX1" fmla="*/ 501788 w 534180"/>
                  <a:gd name="connsiteY1" fmla="*/ 37519 h 629559"/>
                  <a:gd name="connsiteX2" fmla="*/ 534180 w 534180"/>
                  <a:gd name="connsiteY2" fmla="*/ 58516 h 629559"/>
                  <a:gd name="connsiteX3" fmla="*/ 518609 w 534180"/>
                  <a:gd name="connsiteY3" fmla="*/ 72665 h 629559"/>
                  <a:gd name="connsiteX4" fmla="*/ 208965 w 534180"/>
                  <a:gd name="connsiteY4" fmla="*/ 487117 h 629559"/>
                  <a:gd name="connsiteX5" fmla="*/ 143723 w 534180"/>
                  <a:gd name="connsiteY5" fmla="*/ 622628 h 629559"/>
                  <a:gd name="connsiteX6" fmla="*/ 128420 w 534180"/>
                  <a:gd name="connsiteY6" fmla="*/ 629559 h 629559"/>
                  <a:gd name="connsiteX7" fmla="*/ 928 w 534180"/>
                  <a:gd name="connsiteY7" fmla="*/ 329622 h 629559"/>
                  <a:gd name="connsiteX8" fmla="*/ 16998 w 534180"/>
                  <a:gd name="connsiteY8" fmla="*/ 244997 h 629559"/>
                  <a:gd name="connsiteX9" fmla="*/ 25570 w 534180"/>
                  <a:gd name="connsiteY9" fmla="*/ 246068 h 629559"/>
                  <a:gd name="connsiteX10" fmla="*/ 195915 w 534180"/>
                  <a:gd name="connsiteY10" fmla="*/ 97172 h 629559"/>
                  <a:gd name="connsiteX11" fmla="*/ 189487 w 534180"/>
                  <a:gd name="connsiteY11" fmla="*/ 38255 h 629559"/>
                  <a:gd name="connsiteX12" fmla="*/ 369475 w 534180"/>
                  <a:gd name="connsiteY12" fmla="*/ 764 h 62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180" h="629559">
                    <a:moveTo>
                      <a:pt x="369475" y="764"/>
                    </a:moveTo>
                    <a:cubicBezTo>
                      <a:pt x="417150" y="3977"/>
                      <a:pt x="461813" y="16899"/>
                      <a:pt x="501788" y="37519"/>
                    </a:cubicBezTo>
                    <a:lnTo>
                      <a:pt x="534180" y="58516"/>
                    </a:lnTo>
                    <a:lnTo>
                      <a:pt x="518609" y="72665"/>
                    </a:lnTo>
                    <a:cubicBezTo>
                      <a:pt x="396565" y="194691"/>
                      <a:pt x="291999" y="334193"/>
                      <a:pt x="208965" y="487117"/>
                    </a:cubicBezTo>
                    <a:lnTo>
                      <a:pt x="143723" y="622628"/>
                    </a:lnTo>
                    <a:lnTo>
                      <a:pt x="128420" y="629559"/>
                    </a:lnTo>
                    <a:cubicBezTo>
                      <a:pt x="43782" y="558860"/>
                      <a:pt x="-7643" y="449598"/>
                      <a:pt x="928" y="329622"/>
                    </a:cubicBezTo>
                    <a:cubicBezTo>
                      <a:pt x="3071" y="300700"/>
                      <a:pt x="8428" y="271778"/>
                      <a:pt x="16998" y="244997"/>
                    </a:cubicBezTo>
                    <a:cubicBezTo>
                      <a:pt x="20213" y="244997"/>
                      <a:pt x="22355" y="246068"/>
                      <a:pt x="25570" y="246068"/>
                    </a:cubicBezTo>
                    <a:cubicBezTo>
                      <a:pt x="113422" y="252496"/>
                      <a:pt x="189487" y="185010"/>
                      <a:pt x="195915" y="97172"/>
                    </a:cubicBezTo>
                    <a:cubicBezTo>
                      <a:pt x="198058" y="76819"/>
                      <a:pt x="194844" y="56466"/>
                      <a:pt x="189487" y="38255"/>
                    </a:cubicBezTo>
                    <a:cubicBezTo>
                      <a:pt x="243055" y="10404"/>
                      <a:pt x="305193" y="-3521"/>
                      <a:pt x="369475" y="764"/>
                    </a:cubicBezTo>
                    <a:close/>
                  </a:path>
                </a:pathLst>
              </a:custGeom>
              <a:solidFill>
                <a:srgbClr val="38B449"/>
              </a:solidFill>
              <a:ln w="9509" cap="flat">
                <a:noFill/>
                <a:prstDash val="solid"/>
                <a:miter/>
              </a:ln>
            </p:spPr>
            <p:txBody>
              <a:bodyPr wrap="square" rtlCol="0" anchor="ctr">
                <a:noAutofit/>
              </a:bodyPr>
              <a:lstStyle/>
              <a:p>
                <a:endParaRPr lang="en-GB" sz="2400"/>
              </a:p>
            </p:txBody>
          </p:sp>
        </p:grpSp>
      </p:grpSp>
    </p:spTree>
    <p:extLst>
      <p:ext uri="{BB962C8B-B14F-4D97-AF65-F5344CB8AC3E}">
        <p14:creationId xmlns:p14="http://schemas.microsoft.com/office/powerpoint/2010/main" val="4202303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image/media and caption">
    <p:spTree>
      <p:nvGrpSpPr>
        <p:cNvPr id="1" name=""/>
        <p:cNvGrpSpPr/>
        <p:nvPr/>
      </p:nvGrpSpPr>
      <p:grpSpPr>
        <a:xfrm>
          <a:off x="0" y="0"/>
          <a:ext cx="0" cy="0"/>
          <a:chOff x="0" y="0"/>
          <a:chExt cx="0" cy="0"/>
        </a:xfrm>
      </p:grpSpPr>
      <p:sp>
        <p:nvSpPr>
          <p:cNvPr id="7" name="Picture Placeholder 8"/>
          <p:cNvSpPr>
            <a:spLocks noGrp="1"/>
          </p:cNvSpPr>
          <p:nvPr>
            <p:ph type="pic" sz="quarter" idx="13"/>
          </p:nvPr>
        </p:nvSpPr>
        <p:spPr>
          <a:xfrm>
            <a:off x="-1" y="1"/>
            <a:ext cx="12192001" cy="5006601"/>
          </a:xfrm>
        </p:spPr>
        <p:txBody>
          <a:bodyPr anchor="ctr" anchorCtr="1"/>
          <a:lstStyle>
            <a:lvl1pPr marL="0" indent="0">
              <a:buClr>
                <a:srgbClr val="002548"/>
              </a:buClr>
              <a:buNone/>
              <a:defRPr/>
            </a:lvl1pPr>
          </a:lstStyle>
          <a:p>
            <a:r>
              <a:rPr lang="en-US"/>
              <a:t>Click icon to add picture</a:t>
            </a:r>
            <a:endParaRPr lang="en-US" dirty="0"/>
          </a:p>
        </p:txBody>
      </p:sp>
      <p:sp>
        <p:nvSpPr>
          <p:cNvPr id="12" name="Text Placeholder 12"/>
          <p:cNvSpPr>
            <a:spLocks noGrp="1"/>
          </p:cNvSpPr>
          <p:nvPr>
            <p:ph type="body" sz="quarter" idx="14" hasCustomPrompt="1"/>
          </p:nvPr>
        </p:nvSpPr>
        <p:spPr>
          <a:xfrm>
            <a:off x="575733" y="5228281"/>
            <a:ext cx="5520267" cy="408403"/>
          </a:xfrm>
        </p:spPr>
        <p:txBody>
          <a:bodyPr/>
          <a:lstStyle>
            <a:lvl1pPr marL="0" indent="0">
              <a:buNone/>
              <a:defRPr sz="160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GB" dirty="0"/>
              <a:t>Click to add caption</a:t>
            </a:r>
            <a:endParaRPr lang="en-US" dirty="0"/>
          </a:p>
        </p:txBody>
      </p:sp>
      <p:sp>
        <p:nvSpPr>
          <p:cNvPr id="2" name="Footer Placeholder 1">
            <a:extLst>
              <a:ext uri="{FF2B5EF4-FFF2-40B4-BE49-F238E27FC236}">
                <a16:creationId xmlns:a16="http://schemas.microsoft.com/office/drawing/2014/main" id="{CDADFE80-D87A-EFB3-2586-23D58B8DCDB0}"/>
              </a:ext>
            </a:extLst>
          </p:cNvPr>
          <p:cNvSpPr>
            <a:spLocks noGrp="1"/>
          </p:cNvSpPr>
          <p:nvPr>
            <p:ph type="ftr" sz="quarter" idx="15"/>
          </p:nvPr>
        </p:nvSpPr>
        <p:spPr/>
        <p:txBody>
          <a:bodyPr/>
          <a:lstStyle/>
          <a:p>
            <a:r>
              <a:rPr lang="en-GB" dirty="0"/>
              <a:t>Add footer via 'Header and Footer'...</a:t>
            </a:r>
          </a:p>
        </p:txBody>
      </p:sp>
    </p:spTree>
    <p:extLst>
      <p:ext uri="{BB962C8B-B14F-4D97-AF65-F5344CB8AC3E}">
        <p14:creationId xmlns:p14="http://schemas.microsoft.com/office/powerpoint/2010/main" val="914844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ultiple images/media and caption">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AC2FA5A1-AEBF-CF53-926E-8BB7C91F2A78}"/>
              </a:ext>
            </a:extLst>
          </p:cNvPr>
          <p:cNvSpPr>
            <a:spLocks noGrp="1"/>
          </p:cNvSpPr>
          <p:nvPr>
            <p:ph type="pic" sz="quarter" idx="13"/>
          </p:nvPr>
        </p:nvSpPr>
        <p:spPr>
          <a:xfrm>
            <a:off x="575733" y="596900"/>
            <a:ext cx="6838321" cy="4372885"/>
          </a:xfrm>
          <a:custGeom>
            <a:avLst/>
            <a:gdLst>
              <a:gd name="connsiteX0" fmla="*/ 129870 w 5128741"/>
              <a:gd name="connsiteY0" fmla="*/ 0 h 3279664"/>
              <a:gd name="connsiteX1" fmla="*/ 4998871 w 5128741"/>
              <a:gd name="connsiteY1" fmla="*/ 0 h 3279664"/>
              <a:gd name="connsiteX2" fmla="*/ 5049420 w 5128741"/>
              <a:gd name="connsiteY2" fmla="*/ 10205 h 3279664"/>
              <a:gd name="connsiteX3" fmla="*/ 5128741 w 5128741"/>
              <a:gd name="connsiteY3" fmla="*/ 129874 h 3279664"/>
              <a:gd name="connsiteX4" fmla="*/ 5128741 w 5128741"/>
              <a:gd name="connsiteY4" fmla="*/ 3149789 h 3279664"/>
              <a:gd name="connsiteX5" fmla="*/ 4998866 w 5128741"/>
              <a:gd name="connsiteY5" fmla="*/ 3279664 h 3279664"/>
              <a:gd name="connsiteX6" fmla="*/ 129875 w 5128741"/>
              <a:gd name="connsiteY6" fmla="*/ 3279664 h 3279664"/>
              <a:gd name="connsiteX7" fmla="*/ 0 w 5128741"/>
              <a:gd name="connsiteY7" fmla="*/ 3149789 h 3279664"/>
              <a:gd name="connsiteX8" fmla="*/ 0 w 5128741"/>
              <a:gd name="connsiteY8" fmla="*/ 129874 h 3279664"/>
              <a:gd name="connsiteX9" fmla="*/ 79322 w 5128741"/>
              <a:gd name="connsiteY9" fmla="*/ 10205 h 327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28741" h="3279664">
                <a:moveTo>
                  <a:pt x="129870" y="0"/>
                </a:moveTo>
                <a:lnTo>
                  <a:pt x="4998871" y="0"/>
                </a:lnTo>
                <a:lnTo>
                  <a:pt x="5049420" y="10205"/>
                </a:lnTo>
                <a:cubicBezTo>
                  <a:pt x="5096034" y="29921"/>
                  <a:pt x="5128741" y="76078"/>
                  <a:pt x="5128741" y="129874"/>
                </a:cubicBezTo>
                <a:lnTo>
                  <a:pt x="5128741" y="3149789"/>
                </a:lnTo>
                <a:cubicBezTo>
                  <a:pt x="5128741" y="3221517"/>
                  <a:pt x="5070594" y="3279664"/>
                  <a:pt x="4998866" y="3279664"/>
                </a:cubicBezTo>
                <a:lnTo>
                  <a:pt x="129875" y="3279664"/>
                </a:lnTo>
                <a:cubicBezTo>
                  <a:pt x="58147" y="3279664"/>
                  <a:pt x="0" y="3221517"/>
                  <a:pt x="0" y="3149789"/>
                </a:cubicBezTo>
                <a:lnTo>
                  <a:pt x="0" y="129874"/>
                </a:lnTo>
                <a:cubicBezTo>
                  <a:pt x="0" y="76078"/>
                  <a:pt x="32708" y="29921"/>
                  <a:pt x="79322" y="10205"/>
                </a:cubicBezTo>
                <a:close/>
              </a:path>
            </a:pathLst>
          </a:custGeom>
        </p:spPr>
        <p:txBody>
          <a:bodyPr wrap="square" anchor="ctr" anchorCtr="1">
            <a:noAutofit/>
          </a:bodyPr>
          <a:lstStyle>
            <a:lvl1pPr marL="0" indent="0">
              <a:buClr>
                <a:srgbClr val="002548"/>
              </a:buClr>
              <a:buNone/>
              <a:defRPr/>
            </a:lvl1pPr>
          </a:lstStyle>
          <a:p>
            <a:r>
              <a:rPr lang="en-US"/>
              <a:t>Click icon to add picture</a:t>
            </a:r>
            <a:endParaRPr lang="en-US" dirty="0"/>
          </a:p>
        </p:txBody>
      </p:sp>
      <p:sp>
        <p:nvSpPr>
          <p:cNvPr id="3" name="Text Placeholder 12">
            <a:extLst>
              <a:ext uri="{FF2B5EF4-FFF2-40B4-BE49-F238E27FC236}">
                <a16:creationId xmlns:a16="http://schemas.microsoft.com/office/drawing/2014/main" id="{65C8E261-1B7A-1DC6-FBF5-8F027012795D}"/>
              </a:ext>
            </a:extLst>
          </p:cNvPr>
          <p:cNvSpPr>
            <a:spLocks noGrp="1"/>
          </p:cNvSpPr>
          <p:nvPr>
            <p:ph type="body" sz="quarter" idx="14" hasCustomPrompt="1"/>
          </p:nvPr>
        </p:nvSpPr>
        <p:spPr>
          <a:xfrm>
            <a:off x="575733" y="5228281"/>
            <a:ext cx="6838320" cy="408403"/>
          </a:xfrm>
        </p:spPr>
        <p:txBody>
          <a:bodyPr/>
          <a:lstStyle>
            <a:lvl1pPr marL="0" indent="0">
              <a:buNone/>
              <a:defRPr sz="160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GB" dirty="0"/>
              <a:t>Click to add caption</a:t>
            </a:r>
            <a:endParaRPr lang="en-US" dirty="0"/>
          </a:p>
        </p:txBody>
      </p:sp>
      <p:sp>
        <p:nvSpPr>
          <p:cNvPr id="15" name="Picture Placeholder 14">
            <a:extLst>
              <a:ext uri="{FF2B5EF4-FFF2-40B4-BE49-F238E27FC236}">
                <a16:creationId xmlns:a16="http://schemas.microsoft.com/office/drawing/2014/main" id="{4AB31075-EA8B-BF26-BCE6-96DF03836ED7}"/>
              </a:ext>
            </a:extLst>
          </p:cNvPr>
          <p:cNvSpPr>
            <a:spLocks noGrp="1"/>
          </p:cNvSpPr>
          <p:nvPr>
            <p:ph type="pic" sz="quarter" idx="17"/>
          </p:nvPr>
        </p:nvSpPr>
        <p:spPr>
          <a:xfrm>
            <a:off x="7853406" y="596900"/>
            <a:ext cx="3762860" cy="2075784"/>
          </a:xfrm>
          <a:custGeom>
            <a:avLst/>
            <a:gdLst>
              <a:gd name="connsiteX0" fmla="*/ 113649 w 2822145"/>
              <a:gd name="connsiteY0" fmla="*/ 0 h 1556838"/>
              <a:gd name="connsiteX1" fmla="*/ 2708497 w 2822145"/>
              <a:gd name="connsiteY1" fmla="*/ 0 h 1556838"/>
              <a:gd name="connsiteX2" fmla="*/ 2813215 w 2822145"/>
              <a:gd name="connsiteY2" fmla="*/ 69412 h 1556838"/>
              <a:gd name="connsiteX3" fmla="*/ 2822145 w 2822145"/>
              <a:gd name="connsiteY3" fmla="*/ 113644 h 1556838"/>
              <a:gd name="connsiteX4" fmla="*/ 2822145 w 2822145"/>
              <a:gd name="connsiteY4" fmla="*/ 1443195 h 1556838"/>
              <a:gd name="connsiteX5" fmla="*/ 2813215 w 2822145"/>
              <a:gd name="connsiteY5" fmla="*/ 1487428 h 1556838"/>
              <a:gd name="connsiteX6" fmla="*/ 2752734 w 2822145"/>
              <a:gd name="connsiteY6" fmla="*/ 1547908 h 1556838"/>
              <a:gd name="connsiteX7" fmla="*/ 2708502 w 2822145"/>
              <a:gd name="connsiteY7" fmla="*/ 1556838 h 1556838"/>
              <a:gd name="connsiteX8" fmla="*/ 113644 w 2822145"/>
              <a:gd name="connsiteY8" fmla="*/ 1556838 h 1556838"/>
              <a:gd name="connsiteX9" fmla="*/ 69412 w 2822145"/>
              <a:gd name="connsiteY9" fmla="*/ 1547908 h 1556838"/>
              <a:gd name="connsiteX10" fmla="*/ 0 w 2822145"/>
              <a:gd name="connsiteY10" fmla="*/ 1443190 h 1556838"/>
              <a:gd name="connsiteX11" fmla="*/ 0 w 2822145"/>
              <a:gd name="connsiteY11" fmla="*/ 113649 h 1556838"/>
              <a:gd name="connsiteX12" fmla="*/ 113649 w 2822145"/>
              <a:gd name="connsiteY12" fmla="*/ 0 h 155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2145" h="1556838">
                <a:moveTo>
                  <a:pt x="113649" y="0"/>
                </a:moveTo>
                <a:lnTo>
                  <a:pt x="2708497" y="0"/>
                </a:lnTo>
                <a:cubicBezTo>
                  <a:pt x="2755572" y="0"/>
                  <a:pt x="2795962" y="28621"/>
                  <a:pt x="2813215" y="69412"/>
                </a:cubicBezTo>
                <a:lnTo>
                  <a:pt x="2822145" y="113644"/>
                </a:lnTo>
                <a:lnTo>
                  <a:pt x="2822145" y="1443195"/>
                </a:lnTo>
                <a:lnTo>
                  <a:pt x="2813215" y="1487428"/>
                </a:lnTo>
                <a:cubicBezTo>
                  <a:pt x="2801713" y="1514621"/>
                  <a:pt x="2779928" y="1536406"/>
                  <a:pt x="2752734" y="1547908"/>
                </a:cubicBezTo>
                <a:lnTo>
                  <a:pt x="2708502" y="1556838"/>
                </a:lnTo>
                <a:lnTo>
                  <a:pt x="113644" y="1556838"/>
                </a:lnTo>
                <a:lnTo>
                  <a:pt x="69412" y="1547908"/>
                </a:lnTo>
                <a:cubicBezTo>
                  <a:pt x="28621" y="1530655"/>
                  <a:pt x="0" y="1490265"/>
                  <a:pt x="0" y="1443190"/>
                </a:cubicBezTo>
                <a:lnTo>
                  <a:pt x="0" y="113649"/>
                </a:lnTo>
                <a:cubicBezTo>
                  <a:pt x="0" y="50882"/>
                  <a:pt x="50882" y="0"/>
                  <a:pt x="113649" y="0"/>
                </a:cubicBezTo>
                <a:close/>
              </a:path>
            </a:pathLst>
          </a:custGeom>
        </p:spPr>
        <p:txBody>
          <a:bodyPr wrap="square" anchor="ctr" anchorCtr="1">
            <a:noAutofit/>
          </a:bodyPr>
          <a:lstStyle>
            <a:lvl1pPr marL="0" indent="0">
              <a:buClr>
                <a:srgbClr val="002548"/>
              </a:buClr>
              <a:buNone/>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7B227B20-00C0-3230-7EF5-C481DBF0FD85}"/>
              </a:ext>
            </a:extLst>
          </p:cNvPr>
          <p:cNvSpPr>
            <a:spLocks noGrp="1"/>
          </p:cNvSpPr>
          <p:nvPr>
            <p:ph type="ftr" sz="quarter" idx="18"/>
          </p:nvPr>
        </p:nvSpPr>
        <p:spPr/>
        <p:txBody>
          <a:bodyPr/>
          <a:lstStyle/>
          <a:p>
            <a:r>
              <a:rPr lang="en-GB"/>
              <a:t>Add footer via 'Header and Footer'...</a:t>
            </a:r>
            <a:endParaRPr lang="en-GB" dirty="0"/>
          </a:p>
        </p:txBody>
      </p:sp>
      <p:sp>
        <p:nvSpPr>
          <p:cNvPr id="17" name="Picture Placeholder 16">
            <a:extLst>
              <a:ext uri="{FF2B5EF4-FFF2-40B4-BE49-F238E27FC236}">
                <a16:creationId xmlns:a16="http://schemas.microsoft.com/office/drawing/2014/main" id="{CADEDA2D-C1C5-8710-8E6C-B6A68ECAE52D}"/>
              </a:ext>
            </a:extLst>
          </p:cNvPr>
          <p:cNvSpPr>
            <a:spLocks noGrp="1"/>
          </p:cNvSpPr>
          <p:nvPr>
            <p:ph type="pic" sz="quarter" idx="19"/>
          </p:nvPr>
        </p:nvSpPr>
        <p:spPr>
          <a:xfrm>
            <a:off x="7853406" y="2894001"/>
            <a:ext cx="3762860" cy="2075784"/>
          </a:xfrm>
          <a:custGeom>
            <a:avLst/>
            <a:gdLst>
              <a:gd name="connsiteX0" fmla="*/ 113649 w 2822145"/>
              <a:gd name="connsiteY0" fmla="*/ 0 h 1556838"/>
              <a:gd name="connsiteX1" fmla="*/ 2708497 w 2822145"/>
              <a:gd name="connsiteY1" fmla="*/ 0 h 1556838"/>
              <a:gd name="connsiteX2" fmla="*/ 2813215 w 2822145"/>
              <a:gd name="connsiteY2" fmla="*/ 69412 h 1556838"/>
              <a:gd name="connsiteX3" fmla="*/ 2822145 w 2822145"/>
              <a:gd name="connsiteY3" fmla="*/ 113644 h 1556838"/>
              <a:gd name="connsiteX4" fmla="*/ 2822145 w 2822145"/>
              <a:gd name="connsiteY4" fmla="*/ 1443195 h 1556838"/>
              <a:gd name="connsiteX5" fmla="*/ 2813215 w 2822145"/>
              <a:gd name="connsiteY5" fmla="*/ 1487428 h 1556838"/>
              <a:gd name="connsiteX6" fmla="*/ 2752734 w 2822145"/>
              <a:gd name="connsiteY6" fmla="*/ 1547908 h 1556838"/>
              <a:gd name="connsiteX7" fmla="*/ 2708502 w 2822145"/>
              <a:gd name="connsiteY7" fmla="*/ 1556838 h 1556838"/>
              <a:gd name="connsiteX8" fmla="*/ 113644 w 2822145"/>
              <a:gd name="connsiteY8" fmla="*/ 1556838 h 1556838"/>
              <a:gd name="connsiteX9" fmla="*/ 69412 w 2822145"/>
              <a:gd name="connsiteY9" fmla="*/ 1547908 h 1556838"/>
              <a:gd name="connsiteX10" fmla="*/ 0 w 2822145"/>
              <a:gd name="connsiteY10" fmla="*/ 1443190 h 1556838"/>
              <a:gd name="connsiteX11" fmla="*/ 0 w 2822145"/>
              <a:gd name="connsiteY11" fmla="*/ 113649 h 1556838"/>
              <a:gd name="connsiteX12" fmla="*/ 113649 w 2822145"/>
              <a:gd name="connsiteY12" fmla="*/ 0 h 155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2145" h="1556838">
                <a:moveTo>
                  <a:pt x="113649" y="0"/>
                </a:moveTo>
                <a:lnTo>
                  <a:pt x="2708497" y="0"/>
                </a:lnTo>
                <a:cubicBezTo>
                  <a:pt x="2755572" y="0"/>
                  <a:pt x="2795962" y="28621"/>
                  <a:pt x="2813215" y="69412"/>
                </a:cubicBezTo>
                <a:lnTo>
                  <a:pt x="2822145" y="113644"/>
                </a:lnTo>
                <a:lnTo>
                  <a:pt x="2822145" y="1443195"/>
                </a:lnTo>
                <a:lnTo>
                  <a:pt x="2813215" y="1487428"/>
                </a:lnTo>
                <a:cubicBezTo>
                  <a:pt x="2801713" y="1514621"/>
                  <a:pt x="2779928" y="1536406"/>
                  <a:pt x="2752734" y="1547908"/>
                </a:cubicBezTo>
                <a:lnTo>
                  <a:pt x="2708502" y="1556838"/>
                </a:lnTo>
                <a:lnTo>
                  <a:pt x="113644" y="1556838"/>
                </a:lnTo>
                <a:lnTo>
                  <a:pt x="69412" y="1547908"/>
                </a:lnTo>
                <a:cubicBezTo>
                  <a:pt x="28621" y="1530655"/>
                  <a:pt x="0" y="1490265"/>
                  <a:pt x="0" y="1443190"/>
                </a:cubicBezTo>
                <a:lnTo>
                  <a:pt x="0" y="113649"/>
                </a:lnTo>
                <a:cubicBezTo>
                  <a:pt x="0" y="50882"/>
                  <a:pt x="50882" y="0"/>
                  <a:pt x="113649" y="0"/>
                </a:cubicBezTo>
                <a:close/>
              </a:path>
            </a:pathLst>
          </a:custGeom>
        </p:spPr>
        <p:txBody>
          <a:bodyPr wrap="square" anchor="ctr" anchorCtr="1">
            <a:noAutofit/>
          </a:bodyPr>
          <a:lstStyle>
            <a:lvl1pPr marL="0" indent="0">
              <a:buClr>
                <a:srgbClr val="002548"/>
              </a:buClr>
              <a:buNone/>
              <a:defRPr/>
            </a:lvl1pPr>
          </a:lstStyle>
          <a:p>
            <a:r>
              <a:rPr lang="en-US"/>
              <a:t>Click icon to add picture</a:t>
            </a:r>
            <a:endParaRPr lang="en-US" dirty="0"/>
          </a:p>
        </p:txBody>
      </p:sp>
    </p:spTree>
    <p:extLst>
      <p:ext uri="{BB962C8B-B14F-4D97-AF65-F5344CB8AC3E}">
        <p14:creationId xmlns:p14="http://schemas.microsoft.com/office/powerpoint/2010/main" val="2587430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DA5F03-DDC4-FED9-847C-3D41F9C8098E}"/>
              </a:ext>
            </a:extLst>
          </p:cNvPr>
          <p:cNvSpPr>
            <a:spLocks noGrp="1"/>
          </p:cNvSpPr>
          <p:nvPr>
            <p:ph type="ftr" sz="quarter" idx="10"/>
          </p:nvPr>
        </p:nvSpPr>
        <p:spPr/>
        <p:txBody>
          <a:bodyPr/>
          <a:lstStyle/>
          <a:p>
            <a:r>
              <a:rPr lang="en-GB"/>
              <a:t>Add footer via 'Header and Footer'...</a:t>
            </a:r>
            <a:endParaRPr lang="en-GB" dirty="0"/>
          </a:p>
        </p:txBody>
      </p:sp>
    </p:spTree>
    <p:extLst>
      <p:ext uri="{BB962C8B-B14F-4D97-AF65-F5344CB8AC3E}">
        <p14:creationId xmlns:p14="http://schemas.microsoft.com/office/powerpoint/2010/main" val="397393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circl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85AA5-3CF0-7480-C1FB-26D3A0AD0EDC}"/>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9A494BC5-9E75-3100-95F3-C25BFCA322E4}"/>
              </a:ext>
            </a:extLst>
          </p:cNvPr>
          <p:cNvSpPr>
            <a:spLocks noGrp="1"/>
          </p:cNvSpPr>
          <p:nvPr>
            <p:ph type="body" sz="quarter" idx="10" hasCustomPrompt="1"/>
          </p:nvPr>
        </p:nvSpPr>
        <p:spPr>
          <a:xfrm>
            <a:off x="575734" y="4591940"/>
            <a:ext cx="6625167" cy="1044744"/>
          </a:xfrm>
        </p:spPr>
        <p:txBody>
          <a:bodyPr/>
          <a:lstStyle/>
          <a:p>
            <a:pPr lvl="0"/>
            <a:r>
              <a:rPr lang="en-GB" dirty="0"/>
              <a:t>Click to add subheading</a:t>
            </a:r>
          </a:p>
        </p:txBody>
      </p:sp>
      <p:sp>
        <p:nvSpPr>
          <p:cNvPr id="6" name="Text Placeholder 5">
            <a:extLst>
              <a:ext uri="{FF2B5EF4-FFF2-40B4-BE49-F238E27FC236}">
                <a16:creationId xmlns:a16="http://schemas.microsoft.com/office/drawing/2014/main" id="{6607746A-B5A9-34C0-5B10-3038C3C6D5C2}"/>
              </a:ext>
            </a:extLst>
          </p:cNvPr>
          <p:cNvSpPr>
            <a:spLocks noGrp="1"/>
          </p:cNvSpPr>
          <p:nvPr>
            <p:ph type="body" sz="quarter" idx="11" hasCustomPrompt="1"/>
          </p:nvPr>
        </p:nvSpPr>
        <p:spPr>
          <a:xfrm>
            <a:off x="575734" y="6138038"/>
            <a:ext cx="6625167" cy="322029"/>
          </a:xfrm>
        </p:spPr>
        <p:txBody>
          <a:bodyPr/>
          <a:lstStyle>
            <a:lvl1pPr>
              <a:defRPr sz="2133" b="0">
                <a:solidFill>
                  <a:schemeClr val="accent1"/>
                </a:solidFill>
              </a:defRPr>
            </a:lvl1pPr>
          </a:lstStyle>
          <a:p>
            <a:pPr lvl="0"/>
            <a:r>
              <a:rPr lang="en-GB" dirty="0"/>
              <a:t>Click to add date</a:t>
            </a:r>
          </a:p>
        </p:txBody>
      </p:sp>
      <p:cxnSp>
        <p:nvCxnSpPr>
          <p:cNvPr id="8" name="Straight Connector 7">
            <a:extLst>
              <a:ext uri="{FF2B5EF4-FFF2-40B4-BE49-F238E27FC236}">
                <a16:creationId xmlns:a16="http://schemas.microsoft.com/office/drawing/2014/main" id="{FA5DE800-10ED-9523-3551-56BE0A57216C}"/>
              </a:ext>
            </a:extLst>
          </p:cNvPr>
          <p:cNvCxnSpPr/>
          <p:nvPr/>
        </p:nvCxnSpPr>
        <p:spPr>
          <a:xfrm>
            <a:off x="575734" y="5879507"/>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B53CDA5D-1FEA-1E07-B91F-038699B5108E}"/>
              </a:ext>
            </a:extLst>
          </p:cNvPr>
          <p:cNvGrpSpPr/>
          <p:nvPr/>
        </p:nvGrpSpPr>
        <p:grpSpPr>
          <a:xfrm>
            <a:off x="6970229" y="473317"/>
            <a:ext cx="4903369" cy="5936273"/>
            <a:chOff x="5227671" y="354987"/>
            <a:chExt cx="3677527" cy="4452205"/>
          </a:xfrm>
        </p:grpSpPr>
        <p:sp>
          <p:nvSpPr>
            <p:cNvPr id="5" name="Freeform 4">
              <a:extLst>
                <a:ext uri="{FF2B5EF4-FFF2-40B4-BE49-F238E27FC236}">
                  <a16:creationId xmlns:a16="http://schemas.microsoft.com/office/drawing/2014/main" id="{A446BA3F-1AAB-A641-CC08-A1F0593B5046}"/>
                </a:ext>
              </a:extLst>
            </p:cNvPr>
            <p:cNvSpPr/>
            <p:nvPr/>
          </p:nvSpPr>
          <p:spPr>
            <a:xfrm rot="20802852">
              <a:off x="8658546" y="354987"/>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2400"/>
            </a:p>
          </p:txBody>
        </p:sp>
        <p:sp>
          <p:nvSpPr>
            <p:cNvPr id="7" name="Freeform 6">
              <a:extLst>
                <a:ext uri="{FF2B5EF4-FFF2-40B4-BE49-F238E27FC236}">
                  <a16:creationId xmlns:a16="http://schemas.microsoft.com/office/drawing/2014/main" id="{299F3066-B348-435A-7629-4AD2DBABC027}"/>
                </a:ext>
              </a:extLst>
            </p:cNvPr>
            <p:cNvSpPr/>
            <p:nvPr/>
          </p:nvSpPr>
          <p:spPr>
            <a:xfrm rot="21046898">
              <a:off x="8173750" y="4616937"/>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EC008B"/>
            </a:solidFill>
            <a:ln w="9509" cap="flat">
              <a:noFill/>
              <a:prstDash val="solid"/>
              <a:miter/>
            </a:ln>
          </p:spPr>
          <p:txBody>
            <a:bodyPr rtlCol="0" anchor="ctr"/>
            <a:lstStyle/>
            <a:p>
              <a:endParaRPr lang="en-GB" sz="2400"/>
            </a:p>
          </p:txBody>
        </p:sp>
        <p:sp>
          <p:nvSpPr>
            <p:cNvPr id="9" name="Freeform 8">
              <a:extLst>
                <a:ext uri="{FF2B5EF4-FFF2-40B4-BE49-F238E27FC236}">
                  <a16:creationId xmlns:a16="http://schemas.microsoft.com/office/drawing/2014/main" id="{7487D308-0704-EC18-903A-9505E0F2D488}"/>
                </a:ext>
              </a:extLst>
            </p:cNvPr>
            <p:cNvSpPr/>
            <p:nvPr/>
          </p:nvSpPr>
          <p:spPr>
            <a:xfrm>
              <a:off x="7939525" y="557922"/>
              <a:ext cx="475700" cy="474681"/>
            </a:xfrm>
            <a:custGeom>
              <a:avLst/>
              <a:gdLst>
                <a:gd name="connsiteX0" fmla="*/ 238802 w 475700"/>
                <a:gd name="connsiteY0" fmla="*/ 474681 h 474681"/>
                <a:gd name="connsiteX1" fmla="*/ 276858 w 475700"/>
                <a:gd name="connsiteY1" fmla="*/ 471827 h 474681"/>
                <a:gd name="connsiteX2" fmla="*/ 469041 w 475700"/>
                <a:gd name="connsiteY2" fmla="*/ 293941 h 474681"/>
                <a:gd name="connsiteX3" fmla="*/ 475701 w 475700"/>
                <a:gd name="connsiteY3" fmla="*/ 237816 h 474681"/>
                <a:gd name="connsiteX4" fmla="*/ 237850 w 475700"/>
                <a:gd name="connsiteY4" fmla="*/ 0 h 474681"/>
                <a:gd name="connsiteX5" fmla="*/ 0 w 475700"/>
                <a:gd name="connsiteY5" fmla="*/ 237816 h 474681"/>
                <a:gd name="connsiteX6" fmla="*/ 238802 w 475700"/>
                <a:gd name="connsiteY6" fmla="*/ 474681 h 4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1">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2400"/>
            </a:p>
          </p:txBody>
        </p:sp>
        <p:sp>
          <p:nvSpPr>
            <p:cNvPr id="11" name="Freeform 10">
              <a:extLst>
                <a:ext uri="{FF2B5EF4-FFF2-40B4-BE49-F238E27FC236}">
                  <a16:creationId xmlns:a16="http://schemas.microsoft.com/office/drawing/2014/main" id="{2FAB8507-5CEC-1A1F-BBEF-532D081A2B79}"/>
                </a:ext>
              </a:extLst>
            </p:cNvPr>
            <p:cNvSpPr/>
            <p:nvPr/>
          </p:nvSpPr>
          <p:spPr>
            <a:xfrm>
              <a:off x="6266672" y="1169486"/>
              <a:ext cx="278099" cy="283576"/>
            </a:xfrm>
            <a:custGeom>
              <a:avLst/>
              <a:gdLst>
                <a:gd name="connsiteX0" fmla="*/ 290 w 278099"/>
                <a:gd name="connsiteY0" fmla="*/ 133276 h 283576"/>
                <a:gd name="connsiteX1" fmla="*/ 124924 w 278099"/>
                <a:gd name="connsiteY1" fmla="*/ 283576 h 283576"/>
                <a:gd name="connsiteX2" fmla="*/ 278099 w 278099"/>
                <a:gd name="connsiteY2" fmla="*/ 99982 h 283576"/>
                <a:gd name="connsiteX3" fmla="*/ 152514 w 278099"/>
                <a:gd name="connsiteY3" fmla="*/ 99 h 283576"/>
                <a:gd name="connsiteX4" fmla="*/ 290 w 278099"/>
                <a:gd name="connsiteY4" fmla="*/ 133276 h 283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99" h="283576">
                  <a:moveTo>
                    <a:pt x="290" y="133276"/>
                  </a:moveTo>
                  <a:cubicBezTo>
                    <a:pt x="-4467" y="209378"/>
                    <a:pt x="49763" y="275015"/>
                    <a:pt x="124924" y="283576"/>
                  </a:cubicBezTo>
                  <a:cubicBezTo>
                    <a:pt x="150612" y="203670"/>
                    <a:pt x="206744" y="138033"/>
                    <a:pt x="278099" y="99982"/>
                  </a:cubicBezTo>
                  <a:cubicBezTo>
                    <a:pt x="260974" y="45760"/>
                    <a:pt x="212453" y="4856"/>
                    <a:pt x="152514" y="99"/>
                  </a:cubicBezTo>
                  <a:cubicBezTo>
                    <a:pt x="73548" y="-2754"/>
                    <a:pt x="5999" y="56224"/>
                    <a:pt x="290" y="133276"/>
                  </a:cubicBezTo>
                  <a:close/>
                </a:path>
              </a:pathLst>
            </a:custGeom>
            <a:solidFill>
              <a:srgbClr val="FBAF3F"/>
            </a:solidFill>
            <a:ln w="9509" cap="flat">
              <a:noFill/>
              <a:prstDash val="solid"/>
              <a:miter/>
            </a:ln>
          </p:spPr>
          <p:txBody>
            <a:bodyPr rtlCol="0" anchor="ctr"/>
            <a:lstStyle/>
            <a:p>
              <a:endParaRPr lang="en-GB" sz="2400"/>
            </a:p>
          </p:txBody>
        </p:sp>
        <p:sp>
          <p:nvSpPr>
            <p:cNvPr id="12" name="Freeform 11">
              <a:extLst>
                <a:ext uri="{FF2B5EF4-FFF2-40B4-BE49-F238E27FC236}">
                  <a16:creationId xmlns:a16="http://schemas.microsoft.com/office/drawing/2014/main" id="{0D2FDB55-0B3B-CE4C-5219-934EE74202DE}"/>
                </a:ext>
              </a:extLst>
            </p:cNvPr>
            <p:cNvSpPr/>
            <p:nvPr/>
          </p:nvSpPr>
          <p:spPr>
            <a:xfrm>
              <a:off x="8196404" y="1386474"/>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FBAF3F"/>
            </a:solidFill>
            <a:ln w="9509" cap="flat">
              <a:noFill/>
              <a:prstDash val="solid"/>
              <a:miter/>
            </a:ln>
          </p:spPr>
          <p:txBody>
            <a:bodyPr rtlCol="0" anchor="ctr"/>
            <a:lstStyle/>
            <a:p>
              <a:endParaRPr lang="en-GB" sz="2400"/>
            </a:p>
          </p:txBody>
        </p:sp>
        <p:sp>
          <p:nvSpPr>
            <p:cNvPr id="13" name="Freeform 12">
              <a:extLst>
                <a:ext uri="{FF2B5EF4-FFF2-40B4-BE49-F238E27FC236}">
                  <a16:creationId xmlns:a16="http://schemas.microsoft.com/office/drawing/2014/main" id="{D1C7FFF3-CB87-9356-042C-63D5C25ED9C5}"/>
                </a:ext>
              </a:extLst>
            </p:cNvPr>
            <p:cNvSpPr/>
            <p:nvPr/>
          </p:nvSpPr>
          <p:spPr>
            <a:xfrm rot="20802852">
              <a:off x="7594058" y="1079892"/>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2400"/>
            </a:p>
          </p:txBody>
        </p:sp>
        <p:sp>
          <p:nvSpPr>
            <p:cNvPr id="14" name="Freeform 13">
              <a:extLst>
                <a:ext uri="{FF2B5EF4-FFF2-40B4-BE49-F238E27FC236}">
                  <a16:creationId xmlns:a16="http://schemas.microsoft.com/office/drawing/2014/main" id="{38B5B60F-826C-E049-88FD-A8346F894DE2}"/>
                </a:ext>
              </a:extLst>
            </p:cNvPr>
            <p:cNvSpPr/>
            <p:nvPr/>
          </p:nvSpPr>
          <p:spPr>
            <a:xfrm>
              <a:off x="8531288" y="4240268"/>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2400"/>
            </a:p>
          </p:txBody>
        </p:sp>
        <p:sp>
          <p:nvSpPr>
            <p:cNvPr id="15" name="Freeform 14">
              <a:extLst>
                <a:ext uri="{FF2B5EF4-FFF2-40B4-BE49-F238E27FC236}">
                  <a16:creationId xmlns:a16="http://schemas.microsoft.com/office/drawing/2014/main" id="{E17738C0-AEB0-1995-65B2-5A8E64C4D6A9}"/>
                </a:ext>
              </a:extLst>
            </p:cNvPr>
            <p:cNvSpPr/>
            <p:nvPr/>
          </p:nvSpPr>
          <p:spPr>
            <a:xfrm>
              <a:off x="5227671" y="4161236"/>
              <a:ext cx="288634" cy="353311"/>
            </a:xfrm>
            <a:custGeom>
              <a:avLst/>
              <a:gdLst>
                <a:gd name="connsiteX0" fmla="*/ 288635 w 288634"/>
                <a:gd name="connsiteY0" fmla="*/ 40029 h 353311"/>
                <a:gd name="connsiteX1" fmla="*/ 139265 w 288634"/>
                <a:gd name="connsiteY1" fmla="*/ 3882 h 353311"/>
                <a:gd name="connsiteX2" fmla="*/ 4166 w 288634"/>
                <a:gd name="connsiteY2" fmla="*/ 214111 h 353311"/>
                <a:gd name="connsiteX3" fmla="*/ 214425 w 288634"/>
                <a:gd name="connsiteY3" fmla="*/ 349190 h 353311"/>
                <a:gd name="connsiteX4" fmla="*/ 277218 w 288634"/>
                <a:gd name="connsiteY4" fmla="*/ 322555 h 353311"/>
                <a:gd name="connsiteX5" fmla="*/ 265801 w 288634"/>
                <a:gd name="connsiteY5" fmla="*/ 282602 h 353311"/>
                <a:gd name="connsiteX6" fmla="*/ 288635 w 288634"/>
                <a:gd name="connsiteY6" fmla="*/ 40029 h 35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634" h="353311">
                  <a:moveTo>
                    <a:pt x="288635" y="40029"/>
                  </a:moveTo>
                  <a:cubicBezTo>
                    <a:pt x="248676" y="6735"/>
                    <a:pt x="193494" y="-7534"/>
                    <a:pt x="139265" y="3882"/>
                  </a:cubicBezTo>
                  <a:cubicBezTo>
                    <a:pt x="43173" y="24809"/>
                    <a:pt x="-16765" y="118985"/>
                    <a:pt x="4166" y="214111"/>
                  </a:cubicBezTo>
                  <a:cubicBezTo>
                    <a:pt x="25096" y="309238"/>
                    <a:pt x="119285" y="370118"/>
                    <a:pt x="214425" y="349190"/>
                  </a:cubicBezTo>
                  <a:cubicBezTo>
                    <a:pt x="237259" y="344434"/>
                    <a:pt x="258190" y="334922"/>
                    <a:pt x="277218" y="322555"/>
                  </a:cubicBezTo>
                  <a:cubicBezTo>
                    <a:pt x="272461" y="309238"/>
                    <a:pt x="269607" y="295920"/>
                    <a:pt x="265801" y="282602"/>
                  </a:cubicBezTo>
                  <a:cubicBezTo>
                    <a:pt x="247724" y="197939"/>
                    <a:pt x="257238" y="114228"/>
                    <a:pt x="288635" y="40029"/>
                  </a:cubicBezTo>
                  <a:close/>
                </a:path>
              </a:pathLst>
            </a:custGeom>
            <a:solidFill>
              <a:srgbClr val="399996"/>
            </a:solidFill>
            <a:ln w="9509" cap="flat">
              <a:noFill/>
              <a:prstDash val="solid"/>
              <a:miter/>
            </a:ln>
          </p:spPr>
          <p:txBody>
            <a:bodyPr rtlCol="0" anchor="ctr"/>
            <a:lstStyle/>
            <a:p>
              <a:endParaRPr lang="en-GB" sz="2400"/>
            </a:p>
          </p:txBody>
        </p:sp>
        <p:sp>
          <p:nvSpPr>
            <p:cNvPr id="16" name="Freeform 15">
              <a:extLst>
                <a:ext uri="{FF2B5EF4-FFF2-40B4-BE49-F238E27FC236}">
                  <a16:creationId xmlns:a16="http://schemas.microsoft.com/office/drawing/2014/main" id="{9577EE61-1706-BB1C-ADC9-309407252998}"/>
                </a:ext>
              </a:extLst>
            </p:cNvPr>
            <p:cNvSpPr/>
            <p:nvPr/>
          </p:nvSpPr>
          <p:spPr>
            <a:xfrm>
              <a:off x="5484378" y="4201266"/>
              <a:ext cx="97056" cy="281574"/>
            </a:xfrm>
            <a:custGeom>
              <a:avLst/>
              <a:gdLst>
                <a:gd name="connsiteX0" fmla="*/ 92818 w 97056"/>
                <a:gd name="connsiteY0" fmla="*/ 98932 h 281574"/>
                <a:gd name="connsiteX1" fmla="*/ 31928 w 97056"/>
                <a:gd name="connsiteY1" fmla="*/ 0 h 281574"/>
                <a:gd name="connsiteX2" fmla="*/ 9094 w 97056"/>
                <a:gd name="connsiteY2" fmla="*/ 241621 h 281574"/>
                <a:gd name="connsiteX3" fmla="*/ 20511 w 97056"/>
                <a:gd name="connsiteY3" fmla="*/ 281574 h 281574"/>
                <a:gd name="connsiteX4" fmla="*/ 92818 w 97056"/>
                <a:gd name="connsiteY4" fmla="*/ 98932 h 28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56" h="281574">
                  <a:moveTo>
                    <a:pt x="92818" y="98932"/>
                  </a:moveTo>
                  <a:cubicBezTo>
                    <a:pt x="84255" y="58027"/>
                    <a:pt x="61421" y="24733"/>
                    <a:pt x="31928" y="0"/>
                  </a:cubicBezTo>
                  <a:cubicBezTo>
                    <a:pt x="531" y="74199"/>
                    <a:pt x="-8983" y="157910"/>
                    <a:pt x="9094" y="241621"/>
                  </a:cubicBezTo>
                  <a:cubicBezTo>
                    <a:pt x="11948" y="254939"/>
                    <a:pt x="15754" y="269208"/>
                    <a:pt x="20511" y="281574"/>
                  </a:cubicBezTo>
                  <a:cubicBezTo>
                    <a:pt x="77595" y="243524"/>
                    <a:pt x="108991" y="171228"/>
                    <a:pt x="92818" y="98932"/>
                  </a:cubicBezTo>
                  <a:close/>
                </a:path>
              </a:pathLst>
            </a:custGeom>
            <a:solidFill>
              <a:srgbClr val="44682E"/>
            </a:solidFill>
            <a:ln w="9509" cap="flat">
              <a:noFill/>
              <a:prstDash val="solid"/>
              <a:miter/>
            </a:ln>
          </p:spPr>
          <p:txBody>
            <a:bodyPr rtlCol="0" anchor="ctr"/>
            <a:lstStyle/>
            <a:p>
              <a:endParaRPr lang="en-GB" sz="2400"/>
            </a:p>
          </p:txBody>
        </p:sp>
        <p:sp>
          <p:nvSpPr>
            <p:cNvPr id="17" name="Freeform 16">
              <a:extLst>
                <a:ext uri="{FF2B5EF4-FFF2-40B4-BE49-F238E27FC236}">
                  <a16:creationId xmlns:a16="http://schemas.microsoft.com/office/drawing/2014/main" id="{282D667A-2F3A-317E-3EC4-EC58C94E4F71}"/>
                </a:ext>
              </a:extLst>
            </p:cNvPr>
            <p:cNvSpPr/>
            <p:nvPr/>
          </p:nvSpPr>
          <p:spPr>
            <a:xfrm>
              <a:off x="8179279" y="825228"/>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59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0"/>
                    <a:pt x="21882" y="504170"/>
                    <a:pt x="58987" y="561246"/>
                  </a:cubicBezTo>
                  <a:cubicBezTo>
                    <a:pt x="78966" y="544123"/>
                    <a:pt x="105606" y="533659"/>
                    <a:pt x="134148" y="533659"/>
                  </a:cubicBezTo>
                  <a:cubicBezTo>
                    <a:pt x="199794" y="533659"/>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2400"/>
            </a:p>
          </p:txBody>
        </p:sp>
        <p:sp>
          <p:nvSpPr>
            <p:cNvPr id="18" name="Freeform 17">
              <a:extLst>
                <a:ext uri="{FF2B5EF4-FFF2-40B4-BE49-F238E27FC236}">
                  <a16:creationId xmlns:a16="http://schemas.microsoft.com/office/drawing/2014/main" id="{E34CE719-DD7F-29A7-9FD8-389277D8249D}"/>
                </a:ext>
              </a:extLst>
            </p:cNvPr>
            <p:cNvSpPr/>
            <p:nvPr/>
          </p:nvSpPr>
          <p:spPr>
            <a:xfrm>
              <a:off x="8216383" y="851863"/>
              <a:ext cx="192183" cy="177886"/>
            </a:xfrm>
            <a:custGeom>
              <a:avLst/>
              <a:gdLst>
                <a:gd name="connsiteX0" fmla="*/ 0 w 192183"/>
                <a:gd name="connsiteY0" fmla="*/ 177887 h 177886"/>
                <a:gd name="connsiteX1" fmla="*/ 192183 w 192183"/>
                <a:gd name="connsiteY1" fmla="*/ 0 h 177886"/>
                <a:gd name="connsiteX2" fmla="*/ 0 w 192183"/>
                <a:gd name="connsiteY2" fmla="*/ 177887 h 177886"/>
              </a:gdLst>
              <a:ahLst/>
              <a:cxnLst>
                <a:cxn ang="0">
                  <a:pos x="connsiteX0" y="connsiteY0"/>
                </a:cxn>
                <a:cxn ang="0">
                  <a:pos x="connsiteX1" y="connsiteY1"/>
                </a:cxn>
                <a:cxn ang="0">
                  <a:pos x="connsiteX2" y="connsiteY2"/>
                </a:cxn>
              </a:cxnLst>
              <a:rect l="l" t="t" r="r" b="b"/>
              <a:pathLst>
                <a:path w="192183" h="177886">
                  <a:moveTo>
                    <a:pt x="0" y="177887"/>
                  </a:moveTo>
                  <a:cubicBezTo>
                    <a:pt x="94189" y="162666"/>
                    <a:pt x="170301" y="91321"/>
                    <a:pt x="192183" y="0"/>
                  </a:cubicBezTo>
                  <a:cubicBezTo>
                    <a:pt x="108460" y="32343"/>
                    <a:pt x="39959" y="97029"/>
                    <a:pt x="0" y="177887"/>
                  </a:cubicBezTo>
                  <a:close/>
                </a:path>
              </a:pathLst>
            </a:custGeom>
            <a:solidFill>
              <a:srgbClr val="081E82"/>
            </a:solidFill>
            <a:ln w="9509" cap="flat">
              <a:noFill/>
              <a:prstDash val="solid"/>
              <a:miter/>
            </a:ln>
          </p:spPr>
          <p:txBody>
            <a:bodyPr rtlCol="0" anchor="ctr"/>
            <a:lstStyle/>
            <a:p>
              <a:endParaRPr lang="en-GB" sz="2400"/>
            </a:p>
          </p:txBody>
        </p:sp>
        <p:sp>
          <p:nvSpPr>
            <p:cNvPr id="19" name="Freeform 18">
              <a:extLst>
                <a:ext uri="{FF2B5EF4-FFF2-40B4-BE49-F238E27FC236}">
                  <a16:creationId xmlns:a16="http://schemas.microsoft.com/office/drawing/2014/main" id="{E9DF00C1-D080-DC8B-E071-DA70AAADF645}"/>
                </a:ext>
              </a:extLst>
            </p:cNvPr>
            <p:cNvSpPr/>
            <p:nvPr/>
          </p:nvSpPr>
          <p:spPr>
            <a:xfrm>
              <a:off x="8239217" y="135888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F7B48"/>
            </a:solidFill>
            <a:ln w="9509" cap="flat">
              <a:noFill/>
              <a:prstDash val="solid"/>
              <a:miter/>
            </a:ln>
          </p:spPr>
          <p:txBody>
            <a:bodyPr rtlCol="0" anchor="ctr"/>
            <a:lstStyle/>
            <a:p>
              <a:endParaRPr lang="en-GB" sz="2400"/>
            </a:p>
          </p:txBody>
        </p:sp>
        <p:sp>
          <p:nvSpPr>
            <p:cNvPr id="20" name="Freeform 19">
              <a:extLst>
                <a:ext uri="{FF2B5EF4-FFF2-40B4-BE49-F238E27FC236}">
                  <a16:creationId xmlns:a16="http://schemas.microsoft.com/office/drawing/2014/main" id="{D85F51C8-C369-9F62-915F-3F34172FFD1B}"/>
                </a:ext>
              </a:extLst>
            </p:cNvPr>
            <p:cNvSpPr/>
            <p:nvPr/>
          </p:nvSpPr>
          <p:spPr>
            <a:xfrm>
              <a:off x="5504889" y="3960596"/>
              <a:ext cx="771586" cy="800559"/>
            </a:xfrm>
            <a:custGeom>
              <a:avLst/>
              <a:gdLst>
                <a:gd name="connsiteX0" fmla="*/ 326331 w 771586"/>
                <a:gd name="connsiteY0" fmla="*/ 0 h 800559"/>
                <a:gd name="connsiteX1" fmla="*/ 295886 w 771586"/>
                <a:gd name="connsiteY1" fmla="*/ 5708 h 800559"/>
                <a:gd name="connsiteX2" fmla="*/ 11417 w 771586"/>
                <a:gd name="connsiteY2" fmla="*/ 241621 h 800559"/>
                <a:gd name="connsiteX3" fmla="*/ 72307 w 771586"/>
                <a:gd name="connsiteY3" fmla="*/ 340553 h 800559"/>
                <a:gd name="connsiteX4" fmla="*/ 0 w 771586"/>
                <a:gd name="connsiteY4" fmla="*/ 524147 h 800559"/>
                <a:gd name="connsiteX5" fmla="*/ 467138 w 771586"/>
                <a:gd name="connsiteY5" fmla="*/ 791452 h 800559"/>
                <a:gd name="connsiteX6" fmla="*/ 771587 w 771586"/>
                <a:gd name="connsiteY6" fmla="*/ 497511 h 800559"/>
                <a:gd name="connsiteX7" fmla="*/ 326331 w 771586"/>
                <a:gd name="connsiteY7" fmla="*/ 0 h 80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586" h="800559">
                  <a:moveTo>
                    <a:pt x="326331" y="0"/>
                  </a:moveTo>
                  <a:cubicBezTo>
                    <a:pt x="315865" y="951"/>
                    <a:pt x="306351" y="2854"/>
                    <a:pt x="295886" y="5708"/>
                  </a:cubicBezTo>
                  <a:cubicBezTo>
                    <a:pt x="163641" y="34246"/>
                    <a:pt x="60890" y="125567"/>
                    <a:pt x="11417" y="241621"/>
                  </a:cubicBezTo>
                  <a:cubicBezTo>
                    <a:pt x="40910" y="266354"/>
                    <a:pt x="62793" y="299648"/>
                    <a:pt x="72307" y="340553"/>
                  </a:cubicBezTo>
                  <a:cubicBezTo>
                    <a:pt x="88480" y="412849"/>
                    <a:pt x="57084" y="485145"/>
                    <a:pt x="0" y="524147"/>
                  </a:cubicBezTo>
                  <a:cubicBezTo>
                    <a:pt x="63744" y="717253"/>
                    <a:pt x="263538" y="835210"/>
                    <a:pt x="467138" y="791452"/>
                  </a:cubicBezTo>
                  <a:cubicBezTo>
                    <a:pt x="621265" y="758158"/>
                    <a:pt x="735433" y="640201"/>
                    <a:pt x="771587" y="497511"/>
                  </a:cubicBezTo>
                  <a:cubicBezTo>
                    <a:pt x="589869" y="364334"/>
                    <a:pt x="437645" y="195009"/>
                    <a:pt x="326331" y="0"/>
                  </a:cubicBezTo>
                  <a:close/>
                </a:path>
              </a:pathLst>
            </a:custGeom>
            <a:solidFill>
              <a:srgbClr val="FBAF3F"/>
            </a:solidFill>
            <a:ln w="9509" cap="flat">
              <a:noFill/>
              <a:prstDash val="solid"/>
              <a:miter/>
            </a:ln>
          </p:spPr>
          <p:txBody>
            <a:bodyPr rtlCol="0" anchor="ctr"/>
            <a:lstStyle/>
            <a:p>
              <a:endParaRPr lang="en-GB" sz="2400"/>
            </a:p>
          </p:txBody>
        </p:sp>
        <p:sp>
          <p:nvSpPr>
            <p:cNvPr id="21" name="Freeform 20">
              <a:extLst>
                <a:ext uri="{FF2B5EF4-FFF2-40B4-BE49-F238E27FC236}">
                  <a16:creationId xmlns:a16="http://schemas.microsoft.com/office/drawing/2014/main" id="{BF01AE12-ED95-4906-79FC-9D62F0B25DCF}"/>
                </a:ext>
              </a:extLst>
            </p:cNvPr>
            <p:cNvSpPr/>
            <p:nvPr/>
          </p:nvSpPr>
          <p:spPr>
            <a:xfrm>
              <a:off x="6375549" y="1236447"/>
              <a:ext cx="613290" cy="559070"/>
            </a:xfrm>
            <a:custGeom>
              <a:avLst/>
              <a:gdLst>
                <a:gd name="connsiteX0" fmla="*/ 612575 w 613290"/>
                <a:gd name="connsiteY0" fmla="*/ 334572 h 559070"/>
                <a:gd name="connsiteX1" fmla="*/ 328106 w 613290"/>
                <a:gd name="connsiteY1" fmla="*/ 678 h 559070"/>
                <a:gd name="connsiteX2" fmla="*/ 168271 w 613290"/>
                <a:gd name="connsiteY2" fmla="*/ 33972 h 559070"/>
                <a:gd name="connsiteX3" fmla="*/ 173979 w 613290"/>
                <a:gd name="connsiteY3" fmla="*/ 86292 h 559070"/>
                <a:gd name="connsiteX4" fmla="*/ 22707 w 613290"/>
                <a:gd name="connsiteY4" fmla="*/ 218517 h 559070"/>
                <a:gd name="connsiteX5" fmla="*/ 15095 w 613290"/>
                <a:gd name="connsiteY5" fmla="*/ 217566 h 559070"/>
                <a:gd name="connsiteX6" fmla="*/ 824 w 613290"/>
                <a:gd name="connsiteY6" fmla="*/ 292716 h 559070"/>
                <a:gd name="connsiteX7" fmla="*/ 114041 w 613290"/>
                <a:gd name="connsiteY7" fmla="*/ 559070 h 559070"/>
                <a:gd name="connsiteX8" fmla="*/ 598304 w 613290"/>
                <a:gd name="connsiteY8" fmla="*/ 408770 h 559070"/>
                <a:gd name="connsiteX9" fmla="*/ 612575 w 613290"/>
                <a:gd name="connsiteY9" fmla="*/ 334572 h 55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290" h="559070">
                  <a:moveTo>
                    <a:pt x="612575" y="334572"/>
                  </a:moveTo>
                  <a:cubicBezTo>
                    <a:pt x="623992" y="161442"/>
                    <a:pt x="497456" y="12093"/>
                    <a:pt x="328106" y="678"/>
                  </a:cubicBezTo>
                  <a:cubicBezTo>
                    <a:pt x="271022" y="-3127"/>
                    <a:pt x="215841" y="9239"/>
                    <a:pt x="168271" y="33972"/>
                  </a:cubicBezTo>
                  <a:cubicBezTo>
                    <a:pt x="173028" y="50144"/>
                    <a:pt x="175882" y="68218"/>
                    <a:pt x="173979" y="86292"/>
                  </a:cubicBezTo>
                  <a:cubicBezTo>
                    <a:pt x="168271" y="164295"/>
                    <a:pt x="100722" y="224225"/>
                    <a:pt x="22707" y="218517"/>
                  </a:cubicBezTo>
                  <a:cubicBezTo>
                    <a:pt x="19852" y="218517"/>
                    <a:pt x="17950" y="217566"/>
                    <a:pt x="15095" y="217566"/>
                  </a:cubicBezTo>
                  <a:cubicBezTo>
                    <a:pt x="7484" y="241348"/>
                    <a:pt x="2727" y="267032"/>
                    <a:pt x="824" y="292716"/>
                  </a:cubicBezTo>
                  <a:cubicBezTo>
                    <a:pt x="-6787" y="399258"/>
                    <a:pt x="38880" y="496287"/>
                    <a:pt x="114041" y="559070"/>
                  </a:cubicBezTo>
                  <a:cubicBezTo>
                    <a:pt x="263411" y="483920"/>
                    <a:pt x="426101" y="432552"/>
                    <a:pt x="598304" y="408770"/>
                  </a:cubicBezTo>
                  <a:cubicBezTo>
                    <a:pt x="605916" y="384989"/>
                    <a:pt x="610673" y="360256"/>
                    <a:pt x="612575" y="334572"/>
                  </a:cubicBezTo>
                  <a:close/>
                </a:path>
              </a:pathLst>
            </a:custGeom>
            <a:solidFill>
              <a:srgbClr val="38B449"/>
            </a:solidFill>
            <a:ln w="9509" cap="flat">
              <a:noFill/>
              <a:prstDash val="solid"/>
              <a:miter/>
            </a:ln>
          </p:spPr>
          <p:txBody>
            <a:bodyPr rtlCol="0" anchor="ctr"/>
            <a:lstStyle/>
            <a:p>
              <a:endParaRPr lang="en-GB" sz="2400"/>
            </a:p>
          </p:txBody>
        </p:sp>
        <p:sp>
          <p:nvSpPr>
            <p:cNvPr id="22" name="Freeform 21">
              <a:extLst>
                <a:ext uri="{FF2B5EF4-FFF2-40B4-BE49-F238E27FC236}">
                  <a16:creationId xmlns:a16="http://schemas.microsoft.com/office/drawing/2014/main" id="{A5C96E4B-76F0-A7AE-C45E-77F0C3EF7969}"/>
                </a:ext>
              </a:extLst>
            </p:cNvPr>
            <p:cNvSpPr/>
            <p:nvPr/>
          </p:nvSpPr>
          <p:spPr>
            <a:xfrm>
              <a:off x="6391595" y="1270420"/>
              <a:ext cx="159121" cy="184927"/>
            </a:xfrm>
            <a:custGeom>
              <a:avLst/>
              <a:gdLst>
                <a:gd name="connsiteX0" fmla="*/ 0 w 159121"/>
                <a:gd name="connsiteY0" fmla="*/ 183594 h 184927"/>
                <a:gd name="connsiteX1" fmla="*/ 7611 w 159121"/>
                <a:gd name="connsiteY1" fmla="*/ 184545 h 184927"/>
                <a:gd name="connsiteX2" fmla="*/ 158884 w 159121"/>
                <a:gd name="connsiteY2" fmla="*/ 52320 h 184927"/>
                <a:gd name="connsiteX3" fmla="*/ 153175 w 159121"/>
                <a:gd name="connsiteY3" fmla="*/ 0 h 184927"/>
                <a:gd name="connsiteX4" fmla="*/ 0 w 159121"/>
                <a:gd name="connsiteY4" fmla="*/ 183594 h 184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21" h="184927">
                  <a:moveTo>
                    <a:pt x="0" y="183594"/>
                  </a:moveTo>
                  <a:cubicBezTo>
                    <a:pt x="2854" y="183594"/>
                    <a:pt x="4757" y="184545"/>
                    <a:pt x="7611" y="184545"/>
                  </a:cubicBezTo>
                  <a:cubicBezTo>
                    <a:pt x="85626" y="190253"/>
                    <a:pt x="154127" y="131275"/>
                    <a:pt x="158884" y="52320"/>
                  </a:cubicBezTo>
                  <a:cubicBezTo>
                    <a:pt x="159835" y="34246"/>
                    <a:pt x="157932" y="16172"/>
                    <a:pt x="153175" y="0"/>
                  </a:cubicBezTo>
                  <a:cubicBezTo>
                    <a:pt x="81820" y="38051"/>
                    <a:pt x="25688" y="102737"/>
                    <a:pt x="0" y="183594"/>
                  </a:cubicBezTo>
                  <a:close/>
                </a:path>
              </a:pathLst>
            </a:custGeom>
            <a:solidFill>
              <a:srgbClr val="487928"/>
            </a:solidFill>
            <a:ln w="9509" cap="flat">
              <a:noFill/>
              <a:prstDash val="solid"/>
              <a:miter/>
            </a:ln>
          </p:spPr>
          <p:txBody>
            <a:bodyPr rtlCol="0" anchor="ctr"/>
            <a:lstStyle/>
            <a:p>
              <a:endParaRPr lang="en-GB" sz="2400"/>
            </a:p>
          </p:txBody>
        </p:sp>
      </p:grpSp>
      <p:sp>
        <p:nvSpPr>
          <p:cNvPr id="23" name="Picture Placeholder 31">
            <a:extLst>
              <a:ext uri="{FF2B5EF4-FFF2-40B4-BE49-F238E27FC236}">
                <a16:creationId xmlns:a16="http://schemas.microsoft.com/office/drawing/2014/main" id="{0DC2D3FB-2F0B-9C22-A4DE-595E532DE6BD}"/>
              </a:ext>
            </a:extLst>
          </p:cNvPr>
          <p:cNvSpPr>
            <a:spLocks noGrp="1"/>
          </p:cNvSpPr>
          <p:nvPr>
            <p:ph type="pic" sz="quarter" idx="12"/>
          </p:nvPr>
        </p:nvSpPr>
        <p:spPr>
          <a:xfrm>
            <a:off x="7506033" y="2173331"/>
            <a:ext cx="4163332" cy="4162735"/>
          </a:xfrm>
          <a:custGeom>
            <a:avLst/>
            <a:gdLst>
              <a:gd name="connsiteX0" fmla="*/ 1561250 w 3122499"/>
              <a:gd name="connsiteY0" fmla="*/ 0 h 3122051"/>
              <a:gd name="connsiteX1" fmla="*/ 3122499 w 3122499"/>
              <a:gd name="connsiteY1" fmla="*/ 1561025 h 3122051"/>
              <a:gd name="connsiteX2" fmla="*/ 1561250 w 3122499"/>
              <a:gd name="connsiteY2" fmla="*/ 3122051 h 3122051"/>
              <a:gd name="connsiteX3" fmla="*/ 0 w 3122499"/>
              <a:gd name="connsiteY3" fmla="*/ 1561025 h 3122051"/>
              <a:gd name="connsiteX4" fmla="*/ 1561250 w 3122499"/>
              <a:gd name="connsiteY4" fmla="*/ 0 h 3122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499" h="3122051">
                <a:moveTo>
                  <a:pt x="1561250" y="0"/>
                </a:moveTo>
                <a:cubicBezTo>
                  <a:pt x="2424171" y="0"/>
                  <a:pt x="3122499" y="698228"/>
                  <a:pt x="3122499" y="1561025"/>
                </a:cubicBezTo>
                <a:cubicBezTo>
                  <a:pt x="3122499" y="2423822"/>
                  <a:pt x="2424171" y="3122051"/>
                  <a:pt x="1561250" y="3122051"/>
                </a:cubicBezTo>
                <a:cubicBezTo>
                  <a:pt x="699280" y="3122051"/>
                  <a:pt x="0" y="2423822"/>
                  <a:pt x="0" y="1561025"/>
                </a:cubicBezTo>
                <a:cubicBezTo>
                  <a:pt x="0" y="698228"/>
                  <a:pt x="698329" y="0"/>
                  <a:pt x="1561250" y="0"/>
                </a:cubicBezTo>
                <a:close/>
              </a:path>
            </a:pathLst>
          </a:custGeom>
          <a:solidFill>
            <a:schemeClr val="bg2"/>
          </a:solidFill>
        </p:spPr>
        <p:txBody>
          <a:bodyPr wrap="square" anchor="ctr" anchorCtr="1">
            <a:noAutofit/>
          </a:bodyPr>
          <a:lstStyle/>
          <a:p>
            <a:r>
              <a:rPr lang="en-US"/>
              <a:t>Click icon to add picture</a:t>
            </a:r>
            <a:endParaRPr lang="en-GB"/>
          </a:p>
        </p:txBody>
      </p:sp>
    </p:spTree>
    <p:extLst>
      <p:ext uri="{BB962C8B-B14F-4D97-AF65-F5344CB8AC3E}">
        <p14:creationId xmlns:p14="http://schemas.microsoft.com/office/powerpoint/2010/main" val="1912190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FF54-C28B-7BD7-4971-315ADBDA254D}"/>
              </a:ext>
            </a:extLst>
          </p:cNvPr>
          <p:cNvSpPr>
            <a:spLocks noGrp="1"/>
          </p:cNvSpPr>
          <p:nvPr>
            <p:ph type="title"/>
          </p:nvPr>
        </p:nvSpPr>
        <p:spPr>
          <a:xfrm>
            <a:off x="575734" y="596901"/>
            <a:ext cx="6477396" cy="2983115"/>
          </a:xfrm>
        </p:spPr>
        <p:txBody>
          <a:body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43DFBC61-B8DB-7428-9302-F965FAE784B5}"/>
              </a:ext>
            </a:extLst>
          </p:cNvPr>
          <p:cNvSpPr>
            <a:spLocks noGrp="1"/>
          </p:cNvSpPr>
          <p:nvPr>
            <p:ph type="body" sz="quarter" idx="10" hasCustomPrompt="1"/>
          </p:nvPr>
        </p:nvSpPr>
        <p:spPr>
          <a:xfrm>
            <a:off x="575733" y="4222751"/>
            <a:ext cx="5520267" cy="1413933"/>
          </a:xfrm>
        </p:spPr>
        <p:txBody>
          <a:bodyPr/>
          <a:lstStyle/>
          <a:p>
            <a:pPr lvl="0"/>
            <a:r>
              <a:rPr lang="en-GB" dirty="0"/>
              <a:t>Click to edit Master subtitle styles</a:t>
            </a:r>
          </a:p>
        </p:txBody>
      </p:sp>
      <p:sp>
        <p:nvSpPr>
          <p:cNvPr id="3" name="Footer Placeholder 2">
            <a:extLst>
              <a:ext uri="{FF2B5EF4-FFF2-40B4-BE49-F238E27FC236}">
                <a16:creationId xmlns:a16="http://schemas.microsoft.com/office/drawing/2014/main" id="{CB1E3665-EBD9-DA88-F999-8F7A46755376}"/>
              </a:ext>
            </a:extLst>
          </p:cNvPr>
          <p:cNvSpPr>
            <a:spLocks noGrp="1"/>
          </p:cNvSpPr>
          <p:nvPr>
            <p:ph type="ftr" sz="quarter" idx="11"/>
          </p:nvPr>
        </p:nvSpPr>
        <p:spPr/>
        <p:txBody>
          <a:bodyPr/>
          <a:lstStyle/>
          <a:p>
            <a:r>
              <a:rPr lang="en-GB"/>
              <a:t>Add footer via 'Header and Footer'...</a:t>
            </a:r>
            <a:endParaRPr lang="en-GB" dirty="0"/>
          </a:p>
        </p:txBody>
      </p:sp>
    </p:spTree>
    <p:extLst>
      <p:ext uri="{BB962C8B-B14F-4D97-AF65-F5344CB8AC3E}">
        <p14:creationId xmlns:p14="http://schemas.microsoft.com/office/powerpoint/2010/main" val="2424967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FF54-C28B-7BD7-4971-315ADBDA254D}"/>
              </a:ext>
            </a:extLst>
          </p:cNvPr>
          <p:cNvSpPr>
            <a:spLocks noGrp="1"/>
          </p:cNvSpPr>
          <p:nvPr>
            <p:ph type="title"/>
          </p:nvPr>
        </p:nvSpPr>
        <p:spPr>
          <a:xfrm>
            <a:off x="575734" y="596901"/>
            <a:ext cx="6477396" cy="2983115"/>
          </a:xfrm>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43DFBC61-B8DB-7428-9302-F965FAE784B5}"/>
              </a:ext>
            </a:extLst>
          </p:cNvPr>
          <p:cNvSpPr>
            <a:spLocks noGrp="1"/>
          </p:cNvSpPr>
          <p:nvPr>
            <p:ph type="body" sz="quarter" idx="10" hasCustomPrompt="1"/>
          </p:nvPr>
        </p:nvSpPr>
        <p:spPr>
          <a:xfrm>
            <a:off x="575733" y="4222751"/>
            <a:ext cx="5520267" cy="1413933"/>
          </a:xfrm>
        </p:spPr>
        <p:txBody>
          <a:bodyPr/>
          <a:lstStyle/>
          <a:p>
            <a:pPr lvl="0"/>
            <a:r>
              <a:rPr lang="en-GB" dirty="0"/>
              <a:t>Click to edit Master subtitle styles</a:t>
            </a:r>
          </a:p>
        </p:txBody>
      </p:sp>
      <p:sp>
        <p:nvSpPr>
          <p:cNvPr id="3" name="Footer Placeholder 2">
            <a:extLst>
              <a:ext uri="{FF2B5EF4-FFF2-40B4-BE49-F238E27FC236}">
                <a16:creationId xmlns:a16="http://schemas.microsoft.com/office/drawing/2014/main" id="{E2D49EAC-1BA0-72D7-75A9-DC2A288D500D}"/>
              </a:ext>
            </a:extLst>
          </p:cNvPr>
          <p:cNvSpPr>
            <a:spLocks noGrp="1"/>
          </p:cNvSpPr>
          <p:nvPr>
            <p:ph type="ftr" sz="quarter" idx="11"/>
          </p:nvPr>
        </p:nvSpPr>
        <p:spPr/>
        <p:txBody>
          <a:bodyPr/>
          <a:lstStyle/>
          <a:p>
            <a:r>
              <a:rPr lang="en-GB"/>
              <a:t>Add footer via 'Header and Footer'...</a:t>
            </a:r>
            <a:endParaRPr lang="en-GB" dirty="0"/>
          </a:p>
        </p:txBody>
      </p:sp>
    </p:spTree>
    <p:extLst>
      <p:ext uri="{BB962C8B-B14F-4D97-AF65-F5344CB8AC3E}">
        <p14:creationId xmlns:p14="http://schemas.microsoft.com/office/powerpoint/2010/main" val="1690402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nk">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FF54-C28B-7BD7-4971-315ADBDA254D}"/>
              </a:ext>
            </a:extLst>
          </p:cNvPr>
          <p:cNvSpPr>
            <a:spLocks noGrp="1"/>
          </p:cNvSpPr>
          <p:nvPr>
            <p:ph type="title"/>
          </p:nvPr>
        </p:nvSpPr>
        <p:spPr>
          <a:xfrm>
            <a:off x="575734" y="596901"/>
            <a:ext cx="6477396" cy="2983115"/>
          </a:xfrm>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43DFBC61-B8DB-7428-9302-F965FAE784B5}"/>
              </a:ext>
            </a:extLst>
          </p:cNvPr>
          <p:cNvSpPr>
            <a:spLocks noGrp="1"/>
          </p:cNvSpPr>
          <p:nvPr>
            <p:ph type="body" sz="quarter" idx="10" hasCustomPrompt="1"/>
          </p:nvPr>
        </p:nvSpPr>
        <p:spPr>
          <a:xfrm>
            <a:off x="575733" y="4222751"/>
            <a:ext cx="5520267" cy="1413933"/>
          </a:xfrm>
        </p:spPr>
        <p:txBody>
          <a:bodyPr/>
          <a:lstStyle/>
          <a:p>
            <a:pPr lvl="0"/>
            <a:r>
              <a:rPr lang="en-GB" dirty="0"/>
              <a:t>Click to edit Master subtitle styles</a:t>
            </a:r>
          </a:p>
        </p:txBody>
      </p:sp>
      <p:sp>
        <p:nvSpPr>
          <p:cNvPr id="3" name="Footer Placeholder 2">
            <a:extLst>
              <a:ext uri="{FF2B5EF4-FFF2-40B4-BE49-F238E27FC236}">
                <a16:creationId xmlns:a16="http://schemas.microsoft.com/office/drawing/2014/main" id="{E8D010B1-3A95-2307-9810-C35569E8EA87}"/>
              </a:ext>
            </a:extLst>
          </p:cNvPr>
          <p:cNvSpPr>
            <a:spLocks noGrp="1"/>
          </p:cNvSpPr>
          <p:nvPr>
            <p:ph type="ftr" sz="quarter" idx="11"/>
          </p:nvPr>
        </p:nvSpPr>
        <p:spPr/>
        <p:txBody>
          <a:bodyPr/>
          <a:lstStyle/>
          <a:p>
            <a:r>
              <a:rPr lang="en-GB"/>
              <a:t>Add footer via 'Header and Footer'...</a:t>
            </a:r>
            <a:endParaRPr lang="en-GB" dirty="0"/>
          </a:p>
        </p:txBody>
      </p:sp>
    </p:spTree>
    <p:extLst>
      <p:ext uri="{BB962C8B-B14F-4D97-AF65-F5344CB8AC3E}">
        <p14:creationId xmlns:p14="http://schemas.microsoft.com/office/powerpoint/2010/main" val="2927091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FF54-C28B-7BD7-4971-315ADBDA254D}"/>
              </a:ext>
            </a:extLst>
          </p:cNvPr>
          <p:cNvSpPr>
            <a:spLocks noGrp="1"/>
          </p:cNvSpPr>
          <p:nvPr>
            <p:ph type="title"/>
          </p:nvPr>
        </p:nvSpPr>
        <p:spPr>
          <a:xfrm>
            <a:off x="575734" y="596901"/>
            <a:ext cx="6477396" cy="2983115"/>
          </a:xfrm>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43DFBC61-B8DB-7428-9302-F965FAE784B5}"/>
              </a:ext>
            </a:extLst>
          </p:cNvPr>
          <p:cNvSpPr>
            <a:spLocks noGrp="1"/>
          </p:cNvSpPr>
          <p:nvPr>
            <p:ph type="body" sz="quarter" idx="10" hasCustomPrompt="1"/>
          </p:nvPr>
        </p:nvSpPr>
        <p:spPr>
          <a:xfrm>
            <a:off x="575733" y="4222751"/>
            <a:ext cx="5520267" cy="1413933"/>
          </a:xfrm>
        </p:spPr>
        <p:txBody>
          <a:bodyPr/>
          <a:lstStyle/>
          <a:p>
            <a:pPr lvl="0"/>
            <a:r>
              <a:rPr lang="en-GB" dirty="0"/>
              <a:t>Click to edit Master subtitle styles</a:t>
            </a:r>
          </a:p>
        </p:txBody>
      </p:sp>
      <p:sp>
        <p:nvSpPr>
          <p:cNvPr id="3" name="Footer Placeholder 2">
            <a:extLst>
              <a:ext uri="{FF2B5EF4-FFF2-40B4-BE49-F238E27FC236}">
                <a16:creationId xmlns:a16="http://schemas.microsoft.com/office/drawing/2014/main" id="{1D1283D3-D2DE-5FCD-4891-BAE87F2C4ABD}"/>
              </a:ext>
            </a:extLst>
          </p:cNvPr>
          <p:cNvSpPr>
            <a:spLocks noGrp="1"/>
          </p:cNvSpPr>
          <p:nvPr>
            <p:ph type="ftr" sz="quarter" idx="11"/>
          </p:nvPr>
        </p:nvSpPr>
        <p:spPr/>
        <p:txBody>
          <a:bodyPr/>
          <a:lstStyle/>
          <a:p>
            <a:r>
              <a:rPr lang="en-GB"/>
              <a:t>Add footer via 'Header and Footer'...</a:t>
            </a:r>
            <a:endParaRPr lang="en-GB" dirty="0"/>
          </a:p>
        </p:txBody>
      </p:sp>
    </p:spTree>
    <p:extLst>
      <p:ext uri="{BB962C8B-B14F-4D97-AF65-F5344CB8AC3E}">
        <p14:creationId xmlns:p14="http://schemas.microsoft.com/office/powerpoint/2010/main" val="3188201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een">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FF54-C28B-7BD7-4971-315ADBDA254D}"/>
              </a:ext>
            </a:extLst>
          </p:cNvPr>
          <p:cNvSpPr>
            <a:spLocks noGrp="1"/>
          </p:cNvSpPr>
          <p:nvPr>
            <p:ph type="title"/>
          </p:nvPr>
        </p:nvSpPr>
        <p:spPr>
          <a:xfrm>
            <a:off x="575734" y="596901"/>
            <a:ext cx="6477396" cy="2983115"/>
          </a:xfrm>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43DFBC61-B8DB-7428-9302-F965FAE784B5}"/>
              </a:ext>
            </a:extLst>
          </p:cNvPr>
          <p:cNvSpPr>
            <a:spLocks noGrp="1"/>
          </p:cNvSpPr>
          <p:nvPr>
            <p:ph type="body" sz="quarter" idx="10" hasCustomPrompt="1"/>
          </p:nvPr>
        </p:nvSpPr>
        <p:spPr>
          <a:xfrm>
            <a:off x="575733" y="4222751"/>
            <a:ext cx="5520267" cy="1413933"/>
          </a:xfrm>
        </p:spPr>
        <p:txBody>
          <a:bodyPr/>
          <a:lstStyle/>
          <a:p>
            <a:pPr lvl="0"/>
            <a:r>
              <a:rPr lang="en-GB" dirty="0"/>
              <a:t>Click to edit Master subtitle styles</a:t>
            </a:r>
          </a:p>
        </p:txBody>
      </p:sp>
      <p:sp>
        <p:nvSpPr>
          <p:cNvPr id="3" name="Footer Placeholder 2">
            <a:extLst>
              <a:ext uri="{FF2B5EF4-FFF2-40B4-BE49-F238E27FC236}">
                <a16:creationId xmlns:a16="http://schemas.microsoft.com/office/drawing/2014/main" id="{336B33BF-8463-DC40-9A17-7A077866B6FF}"/>
              </a:ext>
            </a:extLst>
          </p:cNvPr>
          <p:cNvSpPr>
            <a:spLocks noGrp="1"/>
          </p:cNvSpPr>
          <p:nvPr>
            <p:ph type="ftr" sz="quarter" idx="11"/>
          </p:nvPr>
        </p:nvSpPr>
        <p:spPr/>
        <p:txBody>
          <a:bodyPr/>
          <a:lstStyle/>
          <a:p>
            <a:r>
              <a:rPr lang="en-GB"/>
              <a:t>Add footer via 'Header and Footer'...</a:t>
            </a:r>
            <a:endParaRPr lang="en-GB" dirty="0"/>
          </a:p>
        </p:txBody>
      </p:sp>
    </p:spTree>
    <p:extLst>
      <p:ext uri="{BB962C8B-B14F-4D97-AF65-F5344CB8AC3E}">
        <p14:creationId xmlns:p14="http://schemas.microsoft.com/office/powerpoint/2010/main" val="12688735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urpl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FF54-C28B-7BD7-4971-315ADBDA254D}"/>
              </a:ext>
            </a:extLst>
          </p:cNvPr>
          <p:cNvSpPr>
            <a:spLocks noGrp="1"/>
          </p:cNvSpPr>
          <p:nvPr>
            <p:ph type="title"/>
          </p:nvPr>
        </p:nvSpPr>
        <p:spPr>
          <a:xfrm>
            <a:off x="575734" y="596901"/>
            <a:ext cx="6477396" cy="2983115"/>
          </a:xfrm>
        </p:spPr>
        <p:txBody>
          <a:bodyPr/>
          <a:lstStyle>
            <a:lvl1pPr>
              <a:defRPr>
                <a:solidFill>
                  <a:schemeClr val="bg1"/>
                </a:solidFill>
              </a:defRPr>
            </a:lvl1p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43DFBC61-B8DB-7428-9302-F965FAE784B5}"/>
              </a:ext>
            </a:extLst>
          </p:cNvPr>
          <p:cNvSpPr>
            <a:spLocks noGrp="1"/>
          </p:cNvSpPr>
          <p:nvPr>
            <p:ph type="body" sz="quarter" idx="10" hasCustomPrompt="1"/>
          </p:nvPr>
        </p:nvSpPr>
        <p:spPr>
          <a:xfrm>
            <a:off x="575733" y="4222751"/>
            <a:ext cx="5520267" cy="1413933"/>
          </a:xfrm>
        </p:spPr>
        <p:txBody>
          <a:bodyPr/>
          <a:lstStyle>
            <a:lvl1pPr>
              <a:defRPr>
                <a:solidFill>
                  <a:schemeClr val="bg1"/>
                </a:solidFill>
              </a:defRPr>
            </a:lvl1pPr>
          </a:lstStyle>
          <a:p>
            <a:pPr lvl="0"/>
            <a:r>
              <a:rPr lang="en-GB" dirty="0"/>
              <a:t>Click to edit Master subtitle styles</a:t>
            </a:r>
          </a:p>
        </p:txBody>
      </p:sp>
      <p:sp>
        <p:nvSpPr>
          <p:cNvPr id="3" name="Footer Placeholder 2">
            <a:extLst>
              <a:ext uri="{FF2B5EF4-FFF2-40B4-BE49-F238E27FC236}">
                <a16:creationId xmlns:a16="http://schemas.microsoft.com/office/drawing/2014/main" id="{1DAD6435-99B8-CD8D-3FD2-D5A3CFD339F6}"/>
              </a:ext>
            </a:extLst>
          </p:cNvPr>
          <p:cNvSpPr>
            <a:spLocks noGrp="1"/>
          </p:cNvSpPr>
          <p:nvPr>
            <p:ph type="ftr" sz="quarter" idx="11"/>
          </p:nvPr>
        </p:nvSpPr>
        <p:spPr/>
        <p:txBody>
          <a:bodyPr/>
          <a:lstStyle>
            <a:lvl1pPr>
              <a:defRPr>
                <a:solidFill>
                  <a:schemeClr val="bg1"/>
                </a:solidFill>
              </a:defRPr>
            </a:lvl1pPr>
          </a:lstStyle>
          <a:p>
            <a:r>
              <a:rPr lang="en-GB"/>
              <a:t>Add footer via 'Header and Footer'...</a:t>
            </a:r>
            <a:endParaRPr lang="en-GB" dirty="0"/>
          </a:p>
        </p:txBody>
      </p:sp>
    </p:spTree>
    <p:extLst>
      <p:ext uri="{BB962C8B-B14F-4D97-AF65-F5344CB8AC3E}">
        <p14:creationId xmlns:p14="http://schemas.microsoft.com/office/powerpoint/2010/main" val="38398905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no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85AA5-3CF0-7480-C1FB-26D3A0AD0EDC}"/>
              </a:ext>
            </a:extLst>
          </p:cNvPr>
          <p:cNvSpPr>
            <a:spLocks noGrp="1"/>
          </p:cNvSpPr>
          <p:nvPr>
            <p:ph type="title"/>
          </p:nvPr>
        </p:nvSpPr>
        <p:spPr/>
        <p:txBody>
          <a:bodyPr/>
          <a:lstStyle/>
          <a:p>
            <a:r>
              <a:rPr lang="en-US"/>
              <a:t>Click to edit Master title style</a:t>
            </a:r>
            <a:endParaRPr lang="en-GB"/>
          </a:p>
        </p:txBody>
      </p:sp>
      <p:cxnSp>
        <p:nvCxnSpPr>
          <p:cNvPr id="8" name="Straight Connector 7">
            <a:extLst>
              <a:ext uri="{FF2B5EF4-FFF2-40B4-BE49-F238E27FC236}">
                <a16:creationId xmlns:a16="http://schemas.microsoft.com/office/drawing/2014/main" id="{FA5DE800-10ED-9523-3551-56BE0A57216C}"/>
              </a:ext>
              <a:ext uri="{C183D7F6-B498-43B3-948B-1728B52AA6E4}">
                <adec:decorative xmlns:adec="http://schemas.microsoft.com/office/drawing/2017/decorative" val="1"/>
              </a:ext>
            </a:extLst>
          </p:cNvPr>
          <p:cNvCxnSpPr/>
          <p:nvPr/>
        </p:nvCxnSpPr>
        <p:spPr>
          <a:xfrm>
            <a:off x="575734" y="4299699"/>
            <a:ext cx="689044" cy="0"/>
          </a:xfrm>
          <a:prstGeom prst="line">
            <a:avLst/>
          </a:prstGeom>
          <a:ln w="44450">
            <a:solidFill>
              <a:schemeClr val="accent5"/>
            </a:solidFill>
          </a:ln>
          <a:effectLst/>
        </p:spPr>
        <p:style>
          <a:lnRef idx="2">
            <a:schemeClr val="accent1"/>
          </a:lnRef>
          <a:fillRef idx="0">
            <a:schemeClr val="accent1"/>
          </a:fillRef>
          <a:effectRef idx="1">
            <a:schemeClr val="accent1"/>
          </a:effectRef>
          <a:fontRef idx="minor">
            <a:schemeClr val="tx1"/>
          </a:fontRef>
        </p:style>
      </p:cxnSp>
      <p:pic>
        <p:nvPicPr>
          <p:cNvPr id="5" name="Graphic 4" descr="UKRI Economic and Social Research Council (logo)">
            <a:extLst>
              <a:ext uri="{FF2B5EF4-FFF2-40B4-BE49-F238E27FC236}">
                <a16:creationId xmlns:a16="http://schemas.microsoft.com/office/drawing/2014/main" id="{82EA2F25-4FBF-5482-7DDF-C16E57F996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5733" y="5744627"/>
            <a:ext cx="2769787" cy="707180"/>
          </a:xfrm>
          <a:prstGeom prst="rect">
            <a:avLst/>
          </a:prstGeom>
        </p:spPr>
      </p:pic>
      <p:pic>
        <p:nvPicPr>
          <p:cNvPr id="17" name="Graphic 16">
            <a:extLst>
              <a:ext uri="{FF2B5EF4-FFF2-40B4-BE49-F238E27FC236}">
                <a16:creationId xmlns:a16="http://schemas.microsoft.com/office/drawing/2014/main" id="{BE50A14F-89A5-C011-25BB-7F6D645013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7078" y="260491"/>
            <a:ext cx="7332133" cy="6519333"/>
          </a:xfrm>
          <a:prstGeom prst="rect">
            <a:avLst/>
          </a:prstGeom>
        </p:spPr>
      </p:pic>
      <p:sp>
        <p:nvSpPr>
          <p:cNvPr id="4" name="Text Placeholder 3">
            <a:extLst>
              <a:ext uri="{FF2B5EF4-FFF2-40B4-BE49-F238E27FC236}">
                <a16:creationId xmlns:a16="http://schemas.microsoft.com/office/drawing/2014/main" id="{609283AF-0110-2106-D6A8-D60A7868164F}"/>
              </a:ext>
            </a:extLst>
          </p:cNvPr>
          <p:cNvSpPr>
            <a:spLocks noGrp="1"/>
          </p:cNvSpPr>
          <p:nvPr>
            <p:ph type="body" sz="quarter" idx="10" hasCustomPrompt="1"/>
          </p:nvPr>
        </p:nvSpPr>
        <p:spPr>
          <a:xfrm>
            <a:off x="575734" y="4558074"/>
            <a:ext cx="6625167" cy="599287"/>
          </a:xfrm>
        </p:spPr>
        <p:txBody>
          <a:bodyPr/>
          <a:lstStyle/>
          <a:p>
            <a:pPr lvl="0"/>
            <a:r>
              <a:rPr lang="en-GB" dirty="0"/>
              <a:t>Click to add subheading</a:t>
            </a:r>
          </a:p>
        </p:txBody>
      </p:sp>
      <p:sp>
        <p:nvSpPr>
          <p:cNvPr id="7" name="Text Placeholder 5">
            <a:extLst>
              <a:ext uri="{FF2B5EF4-FFF2-40B4-BE49-F238E27FC236}">
                <a16:creationId xmlns:a16="http://schemas.microsoft.com/office/drawing/2014/main" id="{F4AEA9A7-833D-79AE-3AEE-001E8BF31B8D}"/>
              </a:ext>
            </a:extLst>
          </p:cNvPr>
          <p:cNvSpPr>
            <a:spLocks noGrp="1"/>
          </p:cNvSpPr>
          <p:nvPr>
            <p:ph type="body" sz="quarter" idx="11" hasCustomPrompt="1"/>
          </p:nvPr>
        </p:nvSpPr>
        <p:spPr>
          <a:xfrm>
            <a:off x="576090" y="5273046"/>
            <a:ext cx="6625167" cy="322029"/>
          </a:xfrm>
        </p:spPr>
        <p:txBody>
          <a:bodyPr/>
          <a:lstStyle>
            <a:lvl1pPr>
              <a:defRPr sz="2133" b="0">
                <a:solidFill>
                  <a:srgbClr val="389996"/>
                </a:solidFill>
              </a:defRPr>
            </a:lvl1pPr>
          </a:lstStyle>
          <a:p>
            <a:pPr lvl="0"/>
            <a:r>
              <a:rPr lang="en-GB" dirty="0"/>
              <a:t>Click to add date</a:t>
            </a:r>
          </a:p>
        </p:txBody>
      </p:sp>
    </p:spTree>
    <p:extLst>
      <p:ext uri="{BB962C8B-B14F-4D97-AF65-F5344CB8AC3E}">
        <p14:creationId xmlns:p14="http://schemas.microsoft.com/office/powerpoint/2010/main" val="4162278133"/>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slide (no image) + copy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85AA5-3CF0-7480-C1FB-26D3A0AD0EDC}"/>
              </a:ext>
            </a:extLst>
          </p:cNvPr>
          <p:cNvSpPr>
            <a:spLocks noGrp="1"/>
          </p:cNvSpPr>
          <p:nvPr>
            <p:ph type="title"/>
          </p:nvPr>
        </p:nvSpPr>
        <p:spPr/>
        <p:txBody>
          <a:bodyPr/>
          <a:lstStyle/>
          <a:p>
            <a:r>
              <a:rPr lang="en-US"/>
              <a:t>Click to edit Master title style</a:t>
            </a:r>
            <a:endParaRPr lang="en-GB"/>
          </a:p>
        </p:txBody>
      </p:sp>
      <p:cxnSp>
        <p:nvCxnSpPr>
          <p:cNvPr id="8" name="Straight Connector 7">
            <a:extLst>
              <a:ext uri="{FF2B5EF4-FFF2-40B4-BE49-F238E27FC236}">
                <a16:creationId xmlns:a16="http://schemas.microsoft.com/office/drawing/2014/main" id="{FA5DE800-10ED-9523-3551-56BE0A57216C}"/>
              </a:ext>
              <a:ext uri="{C183D7F6-B498-43B3-948B-1728B52AA6E4}">
                <adec:decorative xmlns:adec="http://schemas.microsoft.com/office/drawing/2017/decorative" val="1"/>
              </a:ext>
            </a:extLst>
          </p:cNvPr>
          <p:cNvCxnSpPr/>
          <p:nvPr/>
        </p:nvCxnSpPr>
        <p:spPr>
          <a:xfrm>
            <a:off x="575734" y="4299699"/>
            <a:ext cx="689044" cy="0"/>
          </a:xfrm>
          <a:prstGeom prst="line">
            <a:avLst/>
          </a:prstGeom>
          <a:ln w="44450">
            <a:solidFill>
              <a:schemeClr val="accent5"/>
            </a:solidFill>
          </a:ln>
          <a:effectLst/>
        </p:spPr>
        <p:style>
          <a:lnRef idx="2">
            <a:schemeClr val="accent1"/>
          </a:lnRef>
          <a:fillRef idx="0">
            <a:schemeClr val="accent1"/>
          </a:fillRef>
          <a:effectRef idx="1">
            <a:schemeClr val="accent1"/>
          </a:effectRef>
          <a:fontRef idx="minor">
            <a:schemeClr val="tx1"/>
          </a:fontRef>
        </p:style>
      </p:cxnSp>
      <p:pic>
        <p:nvPicPr>
          <p:cNvPr id="5" name="Graphic 4" descr="UKRI Economic and Social Research Council (logo)">
            <a:extLst>
              <a:ext uri="{FF2B5EF4-FFF2-40B4-BE49-F238E27FC236}">
                <a16:creationId xmlns:a16="http://schemas.microsoft.com/office/drawing/2014/main" id="{82EA2F25-4FBF-5482-7DDF-C16E57F996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5733" y="5744627"/>
            <a:ext cx="2769787" cy="707180"/>
          </a:xfrm>
          <a:prstGeom prst="rect">
            <a:avLst/>
          </a:prstGeom>
        </p:spPr>
      </p:pic>
      <p:pic>
        <p:nvPicPr>
          <p:cNvPr id="17" name="Graphic 16">
            <a:extLst>
              <a:ext uri="{FF2B5EF4-FFF2-40B4-BE49-F238E27FC236}">
                <a16:creationId xmlns:a16="http://schemas.microsoft.com/office/drawing/2014/main" id="{BE50A14F-89A5-C011-25BB-7F6D645013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7078" y="260491"/>
            <a:ext cx="7332133" cy="6519333"/>
          </a:xfrm>
          <a:prstGeom prst="rect">
            <a:avLst/>
          </a:prstGeom>
        </p:spPr>
      </p:pic>
      <p:sp>
        <p:nvSpPr>
          <p:cNvPr id="4" name="Text Placeholder 3">
            <a:extLst>
              <a:ext uri="{FF2B5EF4-FFF2-40B4-BE49-F238E27FC236}">
                <a16:creationId xmlns:a16="http://schemas.microsoft.com/office/drawing/2014/main" id="{609283AF-0110-2106-D6A8-D60A7868164F}"/>
              </a:ext>
            </a:extLst>
          </p:cNvPr>
          <p:cNvSpPr>
            <a:spLocks noGrp="1"/>
          </p:cNvSpPr>
          <p:nvPr>
            <p:ph type="body" sz="quarter" idx="10" hasCustomPrompt="1"/>
          </p:nvPr>
        </p:nvSpPr>
        <p:spPr>
          <a:xfrm>
            <a:off x="575734" y="4558074"/>
            <a:ext cx="6625167" cy="599287"/>
          </a:xfrm>
        </p:spPr>
        <p:txBody>
          <a:bodyPr/>
          <a:lstStyle/>
          <a:p>
            <a:pPr lvl="0"/>
            <a:r>
              <a:rPr lang="en-GB" dirty="0"/>
              <a:t>Click to add subheading</a:t>
            </a:r>
          </a:p>
        </p:txBody>
      </p:sp>
      <p:sp>
        <p:nvSpPr>
          <p:cNvPr id="7" name="Text Placeholder 5">
            <a:extLst>
              <a:ext uri="{FF2B5EF4-FFF2-40B4-BE49-F238E27FC236}">
                <a16:creationId xmlns:a16="http://schemas.microsoft.com/office/drawing/2014/main" id="{F4AEA9A7-833D-79AE-3AEE-001E8BF31B8D}"/>
              </a:ext>
            </a:extLst>
          </p:cNvPr>
          <p:cNvSpPr>
            <a:spLocks noGrp="1"/>
          </p:cNvSpPr>
          <p:nvPr>
            <p:ph type="body" sz="quarter" idx="11" hasCustomPrompt="1"/>
          </p:nvPr>
        </p:nvSpPr>
        <p:spPr>
          <a:xfrm>
            <a:off x="576090" y="5273046"/>
            <a:ext cx="6625167" cy="322029"/>
          </a:xfrm>
        </p:spPr>
        <p:txBody>
          <a:bodyPr/>
          <a:lstStyle>
            <a:lvl1pPr>
              <a:defRPr sz="2133" b="0">
                <a:solidFill>
                  <a:srgbClr val="389996"/>
                </a:solidFill>
              </a:defRPr>
            </a:lvl1pPr>
          </a:lstStyle>
          <a:p>
            <a:pPr lvl="0"/>
            <a:r>
              <a:rPr lang="en-GB" dirty="0"/>
              <a:t>Click to add date</a:t>
            </a:r>
          </a:p>
        </p:txBody>
      </p:sp>
      <p:pic>
        <p:nvPicPr>
          <p:cNvPr id="3" name="Picture 2" descr="A picture containing symbol, circle, screenshot, graphics&#10;&#10;Description automatically generated">
            <a:extLst>
              <a:ext uri="{FF2B5EF4-FFF2-40B4-BE49-F238E27FC236}">
                <a16:creationId xmlns:a16="http://schemas.microsoft.com/office/drawing/2014/main" id="{D1BCCC8D-794D-F8D6-7E29-077CCD74AA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4341" y="6128088"/>
            <a:ext cx="936812" cy="322029"/>
          </a:xfrm>
          <a:prstGeom prst="rect">
            <a:avLst/>
          </a:prstGeom>
        </p:spPr>
      </p:pic>
    </p:spTree>
    <p:extLst>
      <p:ext uri="{BB962C8B-B14F-4D97-AF65-F5344CB8AC3E}">
        <p14:creationId xmlns:p14="http://schemas.microsoft.com/office/powerpoint/2010/main" val="3752560705"/>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with circl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85AA5-3CF0-7480-C1FB-26D3A0AD0EDC}"/>
              </a:ext>
            </a:extLst>
          </p:cNvPr>
          <p:cNvSpPr>
            <a:spLocks noGrp="1"/>
          </p:cNvSpPr>
          <p:nvPr>
            <p:ph type="title"/>
          </p:nvPr>
        </p:nvSpPr>
        <p:spPr/>
        <p:txBody>
          <a:bodyPr/>
          <a:lstStyle/>
          <a:p>
            <a:r>
              <a:rPr lang="en-US"/>
              <a:t>Click to edit Master title style</a:t>
            </a:r>
            <a:endParaRPr lang="en-GB"/>
          </a:p>
        </p:txBody>
      </p:sp>
      <p:grpSp>
        <p:nvGrpSpPr>
          <p:cNvPr id="3" name="Group 2">
            <a:extLst>
              <a:ext uri="{FF2B5EF4-FFF2-40B4-BE49-F238E27FC236}">
                <a16:creationId xmlns:a16="http://schemas.microsoft.com/office/drawing/2014/main" id="{B53CDA5D-1FEA-1E07-B91F-038699B5108E}"/>
              </a:ext>
              <a:ext uri="{C183D7F6-B498-43B3-948B-1728B52AA6E4}">
                <adec:decorative xmlns:adec="http://schemas.microsoft.com/office/drawing/2017/decorative" val="1"/>
              </a:ext>
            </a:extLst>
          </p:cNvPr>
          <p:cNvGrpSpPr/>
          <p:nvPr/>
        </p:nvGrpSpPr>
        <p:grpSpPr>
          <a:xfrm>
            <a:off x="6970229" y="473317"/>
            <a:ext cx="4903369" cy="5936273"/>
            <a:chOff x="5227671" y="354987"/>
            <a:chExt cx="3677527" cy="4452205"/>
          </a:xfrm>
        </p:grpSpPr>
        <p:sp>
          <p:nvSpPr>
            <p:cNvPr id="5" name="Freeform 4">
              <a:extLst>
                <a:ext uri="{FF2B5EF4-FFF2-40B4-BE49-F238E27FC236}">
                  <a16:creationId xmlns:a16="http://schemas.microsoft.com/office/drawing/2014/main" id="{A446BA3F-1AAB-A641-CC08-A1F0593B5046}"/>
                </a:ext>
              </a:extLst>
            </p:cNvPr>
            <p:cNvSpPr/>
            <p:nvPr/>
          </p:nvSpPr>
          <p:spPr>
            <a:xfrm rot="20802852">
              <a:off x="8658546" y="354987"/>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2400"/>
            </a:p>
          </p:txBody>
        </p:sp>
        <p:sp>
          <p:nvSpPr>
            <p:cNvPr id="7" name="Freeform 6">
              <a:extLst>
                <a:ext uri="{FF2B5EF4-FFF2-40B4-BE49-F238E27FC236}">
                  <a16:creationId xmlns:a16="http://schemas.microsoft.com/office/drawing/2014/main" id="{299F3066-B348-435A-7629-4AD2DBABC027}"/>
                </a:ext>
              </a:extLst>
            </p:cNvPr>
            <p:cNvSpPr/>
            <p:nvPr/>
          </p:nvSpPr>
          <p:spPr>
            <a:xfrm rot="21046898">
              <a:off x="8173750" y="4616937"/>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EC008B"/>
            </a:solidFill>
            <a:ln w="9509" cap="flat">
              <a:noFill/>
              <a:prstDash val="solid"/>
              <a:miter/>
            </a:ln>
          </p:spPr>
          <p:txBody>
            <a:bodyPr rtlCol="0" anchor="ctr"/>
            <a:lstStyle/>
            <a:p>
              <a:endParaRPr lang="en-GB" sz="2400"/>
            </a:p>
          </p:txBody>
        </p:sp>
        <p:sp>
          <p:nvSpPr>
            <p:cNvPr id="9" name="Freeform 8">
              <a:extLst>
                <a:ext uri="{FF2B5EF4-FFF2-40B4-BE49-F238E27FC236}">
                  <a16:creationId xmlns:a16="http://schemas.microsoft.com/office/drawing/2014/main" id="{7487D308-0704-EC18-903A-9505E0F2D488}"/>
                </a:ext>
              </a:extLst>
            </p:cNvPr>
            <p:cNvSpPr/>
            <p:nvPr/>
          </p:nvSpPr>
          <p:spPr>
            <a:xfrm>
              <a:off x="7939525" y="557922"/>
              <a:ext cx="475700" cy="474681"/>
            </a:xfrm>
            <a:custGeom>
              <a:avLst/>
              <a:gdLst>
                <a:gd name="connsiteX0" fmla="*/ 238802 w 475700"/>
                <a:gd name="connsiteY0" fmla="*/ 474681 h 474681"/>
                <a:gd name="connsiteX1" fmla="*/ 276858 w 475700"/>
                <a:gd name="connsiteY1" fmla="*/ 471827 h 474681"/>
                <a:gd name="connsiteX2" fmla="*/ 469041 w 475700"/>
                <a:gd name="connsiteY2" fmla="*/ 293941 h 474681"/>
                <a:gd name="connsiteX3" fmla="*/ 475701 w 475700"/>
                <a:gd name="connsiteY3" fmla="*/ 237816 h 474681"/>
                <a:gd name="connsiteX4" fmla="*/ 237850 w 475700"/>
                <a:gd name="connsiteY4" fmla="*/ 0 h 474681"/>
                <a:gd name="connsiteX5" fmla="*/ 0 w 475700"/>
                <a:gd name="connsiteY5" fmla="*/ 237816 h 474681"/>
                <a:gd name="connsiteX6" fmla="*/ 238802 w 475700"/>
                <a:gd name="connsiteY6" fmla="*/ 474681 h 4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1">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2400"/>
            </a:p>
          </p:txBody>
        </p:sp>
        <p:sp>
          <p:nvSpPr>
            <p:cNvPr id="11" name="Freeform 10">
              <a:extLst>
                <a:ext uri="{FF2B5EF4-FFF2-40B4-BE49-F238E27FC236}">
                  <a16:creationId xmlns:a16="http://schemas.microsoft.com/office/drawing/2014/main" id="{2FAB8507-5CEC-1A1F-BBEF-532D081A2B79}"/>
                </a:ext>
              </a:extLst>
            </p:cNvPr>
            <p:cNvSpPr/>
            <p:nvPr/>
          </p:nvSpPr>
          <p:spPr>
            <a:xfrm>
              <a:off x="6266672" y="1169486"/>
              <a:ext cx="278099" cy="283576"/>
            </a:xfrm>
            <a:custGeom>
              <a:avLst/>
              <a:gdLst>
                <a:gd name="connsiteX0" fmla="*/ 290 w 278099"/>
                <a:gd name="connsiteY0" fmla="*/ 133276 h 283576"/>
                <a:gd name="connsiteX1" fmla="*/ 124924 w 278099"/>
                <a:gd name="connsiteY1" fmla="*/ 283576 h 283576"/>
                <a:gd name="connsiteX2" fmla="*/ 278099 w 278099"/>
                <a:gd name="connsiteY2" fmla="*/ 99982 h 283576"/>
                <a:gd name="connsiteX3" fmla="*/ 152514 w 278099"/>
                <a:gd name="connsiteY3" fmla="*/ 99 h 283576"/>
                <a:gd name="connsiteX4" fmla="*/ 290 w 278099"/>
                <a:gd name="connsiteY4" fmla="*/ 133276 h 283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99" h="283576">
                  <a:moveTo>
                    <a:pt x="290" y="133276"/>
                  </a:moveTo>
                  <a:cubicBezTo>
                    <a:pt x="-4467" y="209378"/>
                    <a:pt x="49763" y="275015"/>
                    <a:pt x="124924" y="283576"/>
                  </a:cubicBezTo>
                  <a:cubicBezTo>
                    <a:pt x="150612" y="203670"/>
                    <a:pt x="206744" y="138033"/>
                    <a:pt x="278099" y="99982"/>
                  </a:cubicBezTo>
                  <a:cubicBezTo>
                    <a:pt x="260974" y="45760"/>
                    <a:pt x="212453" y="4856"/>
                    <a:pt x="152514" y="99"/>
                  </a:cubicBezTo>
                  <a:cubicBezTo>
                    <a:pt x="73548" y="-2754"/>
                    <a:pt x="5999" y="56224"/>
                    <a:pt x="290" y="133276"/>
                  </a:cubicBezTo>
                  <a:close/>
                </a:path>
              </a:pathLst>
            </a:custGeom>
            <a:solidFill>
              <a:srgbClr val="FBAF3F"/>
            </a:solidFill>
            <a:ln w="9509" cap="flat">
              <a:noFill/>
              <a:prstDash val="solid"/>
              <a:miter/>
            </a:ln>
          </p:spPr>
          <p:txBody>
            <a:bodyPr rtlCol="0" anchor="ctr"/>
            <a:lstStyle/>
            <a:p>
              <a:endParaRPr lang="en-GB" sz="2400"/>
            </a:p>
          </p:txBody>
        </p:sp>
        <p:sp>
          <p:nvSpPr>
            <p:cNvPr id="12" name="Freeform 11">
              <a:extLst>
                <a:ext uri="{FF2B5EF4-FFF2-40B4-BE49-F238E27FC236}">
                  <a16:creationId xmlns:a16="http://schemas.microsoft.com/office/drawing/2014/main" id="{0D2FDB55-0B3B-CE4C-5219-934EE74202DE}"/>
                </a:ext>
              </a:extLst>
            </p:cNvPr>
            <p:cNvSpPr/>
            <p:nvPr/>
          </p:nvSpPr>
          <p:spPr>
            <a:xfrm>
              <a:off x="8196404" y="1386474"/>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FBAF3F"/>
            </a:solidFill>
            <a:ln w="9509" cap="flat">
              <a:noFill/>
              <a:prstDash val="solid"/>
              <a:miter/>
            </a:ln>
          </p:spPr>
          <p:txBody>
            <a:bodyPr rtlCol="0" anchor="ctr"/>
            <a:lstStyle/>
            <a:p>
              <a:endParaRPr lang="en-GB" sz="2400"/>
            </a:p>
          </p:txBody>
        </p:sp>
        <p:sp>
          <p:nvSpPr>
            <p:cNvPr id="13" name="Freeform 12">
              <a:extLst>
                <a:ext uri="{FF2B5EF4-FFF2-40B4-BE49-F238E27FC236}">
                  <a16:creationId xmlns:a16="http://schemas.microsoft.com/office/drawing/2014/main" id="{D1C7FFF3-CB87-9356-042C-63D5C25ED9C5}"/>
                </a:ext>
              </a:extLst>
            </p:cNvPr>
            <p:cNvSpPr/>
            <p:nvPr/>
          </p:nvSpPr>
          <p:spPr>
            <a:xfrm rot="20802852">
              <a:off x="7594058" y="1079892"/>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2400"/>
            </a:p>
          </p:txBody>
        </p:sp>
        <p:sp>
          <p:nvSpPr>
            <p:cNvPr id="14" name="Freeform 13">
              <a:extLst>
                <a:ext uri="{FF2B5EF4-FFF2-40B4-BE49-F238E27FC236}">
                  <a16:creationId xmlns:a16="http://schemas.microsoft.com/office/drawing/2014/main" id="{38B5B60F-826C-E049-88FD-A8346F894DE2}"/>
                </a:ext>
              </a:extLst>
            </p:cNvPr>
            <p:cNvSpPr/>
            <p:nvPr/>
          </p:nvSpPr>
          <p:spPr>
            <a:xfrm>
              <a:off x="8531288" y="4240268"/>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2400"/>
            </a:p>
          </p:txBody>
        </p:sp>
        <p:sp>
          <p:nvSpPr>
            <p:cNvPr id="15" name="Freeform 14">
              <a:extLst>
                <a:ext uri="{FF2B5EF4-FFF2-40B4-BE49-F238E27FC236}">
                  <a16:creationId xmlns:a16="http://schemas.microsoft.com/office/drawing/2014/main" id="{E17738C0-AEB0-1995-65B2-5A8E64C4D6A9}"/>
                </a:ext>
              </a:extLst>
            </p:cNvPr>
            <p:cNvSpPr/>
            <p:nvPr/>
          </p:nvSpPr>
          <p:spPr>
            <a:xfrm>
              <a:off x="5227671" y="4161236"/>
              <a:ext cx="288634" cy="353311"/>
            </a:xfrm>
            <a:custGeom>
              <a:avLst/>
              <a:gdLst>
                <a:gd name="connsiteX0" fmla="*/ 288635 w 288634"/>
                <a:gd name="connsiteY0" fmla="*/ 40029 h 353311"/>
                <a:gd name="connsiteX1" fmla="*/ 139265 w 288634"/>
                <a:gd name="connsiteY1" fmla="*/ 3882 h 353311"/>
                <a:gd name="connsiteX2" fmla="*/ 4166 w 288634"/>
                <a:gd name="connsiteY2" fmla="*/ 214111 h 353311"/>
                <a:gd name="connsiteX3" fmla="*/ 214425 w 288634"/>
                <a:gd name="connsiteY3" fmla="*/ 349190 h 353311"/>
                <a:gd name="connsiteX4" fmla="*/ 277218 w 288634"/>
                <a:gd name="connsiteY4" fmla="*/ 322555 h 353311"/>
                <a:gd name="connsiteX5" fmla="*/ 265801 w 288634"/>
                <a:gd name="connsiteY5" fmla="*/ 282602 h 353311"/>
                <a:gd name="connsiteX6" fmla="*/ 288635 w 288634"/>
                <a:gd name="connsiteY6" fmla="*/ 40029 h 35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634" h="353311">
                  <a:moveTo>
                    <a:pt x="288635" y="40029"/>
                  </a:moveTo>
                  <a:cubicBezTo>
                    <a:pt x="248676" y="6735"/>
                    <a:pt x="193494" y="-7534"/>
                    <a:pt x="139265" y="3882"/>
                  </a:cubicBezTo>
                  <a:cubicBezTo>
                    <a:pt x="43173" y="24809"/>
                    <a:pt x="-16765" y="118985"/>
                    <a:pt x="4166" y="214111"/>
                  </a:cubicBezTo>
                  <a:cubicBezTo>
                    <a:pt x="25096" y="309238"/>
                    <a:pt x="119285" y="370118"/>
                    <a:pt x="214425" y="349190"/>
                  </a:cubicBezTo>
                  <a:cubicBezTo>
                    <a:pt x="237259" y="344434"/>
                    <a:pt x="258190" y="334922"/>
                    <a:pt x="277218" y="322555"/>
                  </a:cubicBezTo>
                  <a:cubicBezTo>
                    <a:pt x="272461" y="309238"/>
                    <a:pt x="269607" y="295920"/>
                    <a:pt x="265801" y="282602"/>
                  </a:cubicBezTo>
                  <a:cubicBezTo>
                    <a:pt x="247724" y="197939"/>
                    <a:pt x="257238" y="114228"/>
                    <a:pt x="288635" y="40029"/>
                  </a:cubicBezTo>
                  <a:close/>
                </a:path>
              </a:pathLst>
            </a:custGeom>
            <a:solidFill>
              <a:srgbClr val="399996"/>
            </a:solidFill>
            <a:ln w="9509" cap="flat">
              <a:noFill/>
              <a:prstDash val="solid"/>
              <a:miter/>
            </a:ln>
          </p:spPr>
          <p:txBody>
            <a:bodyPr rtlCol="0" anchor="ctr"/>
            <a:lstStyle/>
            <a:p>
              <a:endParaRPr lang="en-GB" sz="2400"/>
            </a:p>
          </p:txBody>
        </p:sp>
        <p:sp>
          <p:nvSpPr>
            <p:cNvPr id="16" name="Freeform 15">
              <a:extLst>
                <a:ext uri="{FF2B5EF4-FFF2-40B4-BE49-F238E27FC236}">
                  <a16:creationId xmlns:a16="http://schemas.microsoft.com/office/drawing/2014/main" id="{9577EE61-1706-BB1C-ADC9-309407252998}"/>
                </a:ext>
              </a:extLst>
            </p:cNvPr>
            <p:cNvSpPr/>
            <p:nvPr/>
          </p:nvSpPr>
          <p:spPr>
            <a:xfrm>
              <a:off x="5484378" y="4201266"/>
              <a:ext cx="97056" cy="281574"/>
            </a:xfrm>
            <a:custGeom>
              <a:avLst/>
              <a:gdLst>
                <a:gd name="connsiteX0" fmla="*/ 92818 w 97056"/>
                <a:gd name="connsiteY0" fmla="*/ 98932 h 281574"/>
                <a:gd name="connsiteX1" fmla="*/ 31928 w 97056"/>
                <a:gd name="connsiteY1" fmla="*/ 0 h 281574"/>
                <a:gd name="connsiteX2" fmla="*/ 9094 w 97056"/>
                <a:gd name="connsiteY2" fmla="*/ 241621 h 281574"/>
                <a:gd name="connsiteX3" fmla="*/ 20511 w 97056"/>
                <a:gd name="connsiteY3" fmla="*/ 281574 h 281574"/>
                <a:gd name="connsiteX4" fmla="*/ 92818 w 97056"/>
                <a:gd name="connsiteY4" fmla="*/ 98932 h 28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56" h="281574">
                  <a:moveTo>
                    <a:pt x="92818" y="98932"/>
                  </a:moveTo>
                  <a:cubicBezTo>
                    <a:pt x="84255" y="58027"/>
                    <a:pt x="61421" y="24733"/>
                    <a:pt x="31928" y="0"/>
                  </a:cubicBezTo>
                  <a:cubicBezTo>
                    <a:pt x="531" y="74199"/>
                    <a:pt x="-8983" y="157910"/>
                    <a:pt x="9094" y="241621"/>
                  </a:cubicBezTo>
                  <a:cubicBezTo>
                    <a:pt x="11948" y="254939"/>
                    <a:pt x="15754" y="269208"/>
                    <a:pt x="20511" y="281574"/>
                  </a:cubicBezTo>
                  <a:cubicBezTo>
                    <a:pt x="77595" y="243524"/>
                    <a:pt x="108991" y="171228"/>
                    <a:pt x="92818" y="98932"/>
                  </a:cubicBezTo>
                  <a:close/>
                </a:path>
              </a:pathLst>
            </a:custGeom>
            <a:solidFill>
              <a:srgbClr val="44682E"/>
            </a:solidFill>
            <a:ln w="9509" cap="flat">
              <a:noFill/>
              <a:prstDash val="solid"/>
              <a:miter/>
            </a:ln>
          </p:spPr>
          <p:txBody>
            <a:bodyPr rtlCol="0" anchor="ctr"/>
            <a:lstStyle/>
            <a:p>
              <a:endParaRPr lang="en-GB" sz="2400"/>
            </a:p>
          </p:txBody>
        </p:sp>
        <p:sp>
          <p:nvSpPr>
            <p:cNvPr id="17" name="Freeform 16">
              <a:extLst>
                <a:ext uri="{FF2B5EF4-FFF2-40B4-BE49-F238E27FC236}">
                  <a16:creationId xmlns:a16="http://schemas.microsoft.com/office/drawing/2014/main" id="{282D667A-2F3A-317E-3EC4-EC58C94E4F71}"/>
                </a:ext>
              </a:extLst>
            </p:cNvPr>
            <p:cNvSpPr/>
            <p:nvPr/>
          </p:nvSpPr>
          <p:spPr>
            <a:xfrm>
              <a:off x="8179279" y="825228"/>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59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0"/>
                    <a:pt x="21882" y="504170"/>
                    <a:pt x="58987" y="561246"/>
                  </a:cubicBezTo>
                  <a:cubicBezTo>
                    <a:pt x="78966" y="544123"/>
                    <a:pt x="105606" y="533659"/>
                    <a:pt x="134148" y="533659"/>
                  </a:cubicBezTo>
                  <a:cubicBezTo>
                    <a:pt x="199794" y="533659"/>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2400"/>
            </a:p>
          </p:txBody>
        </p:sp>
        <p:sp>
          <p:nvSpPr>
            <p:cNvPr id="18" name="Freeform 17">
              <a:extLst>
                <a:ext uri="{FF2B5EF4-FFF2-40B4-BE49-F238E27FC236}">
                  <a16:creationId xmlns:a16="http://schemas.microsoft.com/office/drawing/2014/main" id="{E34CE719-DD7F-29A7-9FD8-389277D8249D}"/>
                </a:ext>
              </a:extLst>
            </p:cNvPr>
            <p:cNvSpPr/>
            <p:nvPr/>
          </p:nvSpPr>
          <p:spPr>
            <a:xfrm>
              <a:off x="8216383" y="851863"/>
              <a:ext cx="192183" cy="177886"/>
            </a:xfrm>
            <a:custGeom>
              <a:avLst/>
              <a:gdLst>
                <a:gd name="connsiteX0" fmla="*/ 0 w 192183"/>
                <a:gd name="connsiteY0" fmla="*/ 177887 h 177886"/>
                <a:gd name="connsiteX1" fmla="*/ 192183 w 192183"/>
                <a:gd name="connsiteY1" fmla="*/ 0 h 177886"/>
                <a:gd name="connsiteX2" fmla="*/ 0 w 192183"/>
                <a:gd name="connsiteY2" fmla="*/ 177887 h 177886"/>
              </a:gdLst>
              <a:ahLst/>
              <a:cxnLst>
                <a:cxn ang="0">
                  <a:pos x="connsiteX0" y="connsiteY0"/>
                </a:cxn>
                <a:cxn ang="0">
                  <a:pos x="connsiteX1" y="connsiteY1"/>
                </a:cxn>
                <a:cxn ang="0">
                  <a:pos x="connsiteX2" y="connsiteY2"/>
                </a:cxn>
              </a:cxnLst>
              <a:rect l="l" t="t" r="r" b="b"/>
              <a:pathLst>
                <a:path w="192183" h="177886">
                  <a:moveTo>
                    <a:pt x="0" y="177887"/>
                  </a:moveTo>
                  <a:cubicBezTo>
                    <a:pt x="94189" y="162666"/>
                    <a:pt x="170301" y="91321"/>
                    <a:pt x="192183" y="0"/>
                  </a:cubicBezTo>
                  <a:cubicBezTo>
                    <a:pt x="108460" y="32343"/>
                    <a:pt x="39959" y="97029"/>
                    <a:pt x="0" y="177887"/>
                  </a:cubicBezTo>
                  <a:close/>
                </a:path>
              </a:pathLst>
            </a:custGeom>
            <a:solidFill>
              <a:srgbClr val="081E82"/>
            </a:solidFill>
            <a:ln w="9509" cap="flat">
              <a:noFill/>
              <a:prstDash val="solid"/>
              <a:miter/>
            </a:ln>
          </p:spPr>
          <p:txBody>
            <a:bodyPr rtlCol="0" anchor="ctr"/>
            <a:lstStyle/>
            <a:p>
              <a:endParaRPr lang="en-GB" sz="2400"/>
            </a:p>
          </p:txBody>
        </p:sp>
        <p:sp>
          <p:nvSpPr>
            <p:cNvPr id="19" name="Freeform 18">
              <a:extLst>
                <a:ext uri="{FF2B5EF4-FFF2-40B4-BE49-F238E27FC236}">
                  <a16:creationId xmlns:a16="http://schemas.microsoft.com/office/drawing/2014/main" id="{E9DF00C1-D080-DC8B-E071-DA70AAADF645}"/>
                </a:ext>
              </a:extLst>
            </p:cNvPr>
            <p:cNvSpPr/>
            <p:nvPr/>
          </p:nvSpPr>
          <p:spPr>
            <a:xfrm>
              <a:off x="8239217" y="135888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F7B48"/>
            </a:solidFill>
            <a:ln w="9509" cap="flat">
              <a:noFill/>
              <a:prstDash val="solid"/>
              <a:miter/>
            </a:ln>
          </p:spPr>
          <p:txBody>
            <a:bodyPr rtlCol="0" anchor="ctr"/>
            <a:lstStyle/>
            <a:p>
              <a:endParaRPr lang="en-GB" sz="2400"/>
            </a:p>
          </p:txBody>
        </p:sp>
        <p:sp>
          <p:nvSpPr>
            <p:cNvPr id="20" name="Freeform 19">
              <a:extLst>
                <a:ext uri="{FF2B5EF4-FFF2-40B4-BE49-F238E27FC236}">
                  <a16:creationId xmlns:a16="http://schemas.microsoft.com/office/drawing/2014/main" id="{D85F51C8-C369-9F62-915F-3F34172FFD1B}"/>
                </a:ext>
              </a:extLst>
            </p:cNvPr>
            <p:cNvSpPr/>
            <p:nvPr/>
          </p:nvSpPr>
          <p:spPr>
            <a:xfrm>
              <a:off x="5504889" y="3960596"/>
              <a:ext cx="771586" cy="800559"/>
            </a:xfrm>
            <a:custGeom>
              <a:avLst/>
              <a:gdLst>
                <a:gd name="connsiteX0" fmla="*/ 326331 w 771586"/>
                <a:gd name="connsiteY0" fmla="*/ 0 h 800559"/>
                <a:gd name="connsiteX1" fmla="*/ 295886 w 771586"/>
                <a:gd name="connsiteY1" fmla="*/ 5708 h 800559"/>
                <a:gd name="connsiteX2" fmla="*/ 11417 w 771586"/>
                <a:gd name="connsiteY2" fmla="*/ 241621 h 800559"/>
                <a:gd name="connsiteX3" fmla="*/ 72307 w 771586"/>
                <a:gd name="connsiteY3" fmla="*/ 340553 h 800559"/>
                <a:gd name="connsiteX4" fmla="*/ 0 w 771586"/>
                <a:gd name="connsiteY4" fmla="*/ 524147 h 800559"/>
                <a:gd name="connsiteX5" fmla="*/ 467138 w 771586"/>
                <a:gd name="connsiteY5" fmla="*/ 791452 h 800559"/>
                <a:gd name="connsiteX6" fmla="*/ 771587 w 771586"/>
                <a:gd name="connsiteY6" fmla="*/ 497511 h 800559"/>
                <a:gd name="connsiteX7" fmla="*/ 326331 w 771586"/>
                <a:gd name="connsiteY7" fmla="*/ 0 h 80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586" h="800559">
                  <a:moveTo>
                    <a:pt x="326331" y="0"/>
                  </a:moveTo>
                  <a:cubicBezTo>
                    <a:pt x="315865" y="951"/>
                    <a:pt x="306351" y="2854"/>
                    <a:pt x="295886" y="5708"/>
                  </a:cubicBezTo>
                  <a:cubicBezTo>
                    <a:pt x="163641" y="34246"/>
                    <a:pt x="60890" y="125567"/>
                    <a:pt x="11417" y="241621"/>
                  </a:cubicBezTo>
                  <a:cubicBezTo>
                    <a:pt x="40910" y="266354"/>
                    <a:pt x="62793" y="299648"/>
                    <a:pt x="72307" y="340553"/>
                  </a:cubicBezTo>
                  <a:cubicBezTo>
                    <a:pt x="88480" y="412849"/>
                    <a:pt x="57084" y="485145"/>
                    <a:pt x="0" y="524147"/>
                  </a:cubicBezTo>
                  <a:cubicBezTo>
                    <a:pt x="63744" y="717253"/>
                    <a:pt x="263538" y="835210"/>
                    <a:pt x="467138" y="791452"/>
                  </a:cubicBezTo>
                  <a:cubicBezTo>
                    <a:pt x="621265" y="758158"/>
                    <a:pt x="735433" y="640201"/>
                    <a:pt x="771587" y="497511"/>
                  </a:cubicBezTo>
                  <a:cubicBezTo>
                    <a:pt x="589869" y="364334"/>
                    <a:pt x="437645" y="195009"/>
                    <a:pt x="326331" y="0"/>
                  </a:cubicBezTo>
                  <a:close/>
                </a:path>
              </a:pathLst>
            </a:custGeom>
            <a:solidFill>
              <a:srgbClr val="FBAF3F"/>
            </a:solidFill>
            <a:ln w="9509" cap="flat">
              <a:noFill/>
              <a:prstDash val="solid"/>
              <a:miter/>
            </a:ln>
          </p:spPr>
          <p:txBody>
            <a:bodyPr rtlCol="0" anchor="ctr"/>
            <a:lstStyle/>
            <a:p>
              <a:endParaRPr lang="en-GB" sz="2400"/>
            </a:p>
          </p:txBody>
        </p:sp>
        <p:sp>
          <p:nvSpPr>
            <p:cNvPr id="21" name="Freeform 20">
              <a:extLst>
                <a:ext uri="{FF2B5EF4-FFF2-40B4-BE49-F238E27FC236}">
                  <a16:creationId xmlns:a16="http://schemas.microsoft.com/office/drawing/2014/main" id="{BF01AE12-ED95-4906-79FC-9D62F0B25DCF}"/>
                </a:ext>
              </a:extLst>
            </p:cNvPr>
            <p:cNvSpPr/>
            <p:nvPr/>
          </p:nvSpPr>
          <p:spPr>
            <a:xfrm>
              <a:off x="6375549" y="1236447"/>
              <a:ext cx="613290" cy="559070"/>
            </a:xfrm>
            <a:custGeom>
              <a:avLst/>
              <a:gdLst>
                <a:gd name="connsiteX0" fmla="*/ 612575 w 613290"/>
                <a:gd name="connsiteY0" fmla="*/ 334572 h 559070"/>
                <a:gd name="connsiteX1" fmla="*/ 328106 w 613290"/>
                <a:gd name="connsiteY1" fmla="*/ 678 h 559070"/>
                <a:gd name="connsiteX2" fmla="*/ 168271 w 613290"/>
                <a:gd name="connsiteY2" fmla="*/ 33972 h 559070"/>
                <a:gd name="connsiteX3" fmla="*/ 173979 w 613290"/>
                <a:gd name="connsiteY3" fmla="*/ 86292 h 559070"/>
                <a:gd name="connsiteX4" fmla="*/ 22707 w 613290"/>
                <a:gd name="connsiteY4" fmla="*/ 218517 h 559070"/>
                <a:gd name="connsiteX5" fmla="*/ 15095 w 613290"/>
                <a:gd name="connsiteY5" fmla="*/ 217566 h 559070"/>
                <a:gd name="connsiteX6" fmla="*/ 824 w 613290"/>
                <a:gd name="connsiteY6" fmla="*/ 292716 h 559070"/>
                <a:gd name="connsiteX7" fmla="*/ 114041 w 613290"/>
                <a:gd name="connsiteY7" fmla="*/ 559070 h 559070"/>
                <a:gd name="connsiteX8" fmla="*/ 598304 w 613290"/>
                <a:gd name="connsiteY8" fmla="*/ 408770 h 559070"/>
                <a:gd name="connsiteX9" fmla="*/ 612575 w 613290"/>
                <a:gd name="connsiteY9" fmla="*/ 334572 h 55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290" h="559070">
                  <a:moveTo>
                    <a:pt x="612575" y="334572"/>
                  </a:moveTo>
                  <a:cubicBezTo>
                    <a:pt x="623992" y="161442"/>
                    <a:pt x="497456" y="12093"/>
                    <a:pt x="328106" y="678"/>
                  </a:cubicBezTo>
                  <a:cubicBezTo>
                    <a:pt x="271022" y="-3127"/>
                    <a:pt x="215841" y="9239"/>
                    <a:pt x="168271" y="33972"/>
                  </a:cubicBezTo>
                  <a:cubicBezTo>
                    <a:pt x="173028" y="50144"/>
                    <a:pt x="175882" y="68218"/>
                    <a:pt x="173979" y="86292"/>
                  </a:cubicBezTo>
                  <a:cubicBezTo>
                    <a:pt x="168271" y="164295"/>
                    <a:pt x="100722" y="224225"/>
                    <a:pt x="22707" y="218517"/>
                  </a:cubicBezTo>
                  <a:cubicBezTo>
                    <a:pt x="19852" y="218517"/>
                    <a:pt x="17950" y="217566"/>
                    <a:pt x="15095" y="217566"/>
                  </a:cubicBezTo>
                  <a:cubicBezTo>
                    <a:pt x="7484" y="241348"/>
                    <a:pt x="2727" y="267032"/>
                    <a:pt x="824" y="292716"/>
                  </a:cubicBezTo>
                  <a:cubicBezTo>
                    <a:pt x="-6787" y="399258"/>
                    <a:pt x="38880" y="496287"/>
                    <a:pt x="114041" y="559070"/>
                  </a:cubicBezTo>
                  <a:cubicBezTo>
                    <a:pt x="263411" y="483920"/>
                    <a:pt x="426101" y="432552"/>
                    <a:pt x="598304" y="408770"/>
                  </a:cubicBezTo>
                  <a:cubicBezTo>
                    <a:pt x="605916" y="384989"/>
                    <a:pt x="610673" y="360256"/>
                    <a:pt x="612575" y="334572"/>
                  </a:cubicBezTo>
                  <a:close/>
                </a:path>
              </a:pathLst>
            </a:custGeom>
            <a:solidFill>
              <a:srgbClr val="38B449"/>
            </a:solidFill>
            <a:ln w="9509" cap="flat">
              <a:noFill/>
              <a:prstDash val="solid"/>
              <a:miter/>
            </a:ln>
          </p:spPr>
          <p:txBody>
            <a:bodyPr rtlCol="0" anchor="ctr"/>
            <a:lstStyle/>
            <a:p>
              <a:endParaRPr lang="en-GB" sz="2400" dirty="0"/>
            </a:p>
          </p:txBody>
        </p:sp>
        <p:sp>
          <p:nvSpPr>
            <p:cNvPr id="22" name="Freeform 21">
              <a:extLst>
                <a:ext uri="{FF2B5EF4-FFF2-40B4-BE49-F238E27FC236}">
                  <a16:creationId xmlns:a16="http://schemas.microsoft.com/office/drawing/2014/main" id="{A5C96E4B-76F0-A7AE-C45E-77F0C3EF7969}"/>
                </a:ext>
              </a:extLst>
            </p:cNvPr>
            <p:cNvSpPr/>
            <p:nvPr/>
          </p:nvSpPr>
          <p:spPr>
            <a:xfrm>
              <a:off x="6391595" y="1270420"/>
              <a:ext cx="159121" cy="184927"/>
            </a:xfrm>
            <a:custGeom>
              <a:avLst/>
              <a:gdLst>
                <a:gd name="connsiteX0" fmla="*/ 0 w 159121"/>
                <a:gd name="connsiteY0" fmla="*/ 183594 h 184927"/>
                <a:gd name="connsiteX1" fmla="*/ 7611 w 159121"/>
                <a:gd name="connsiteY1" fmla="*/ 184545 h 184927"/>
                <a:gd name="connsiteX2" fmla="*/ 158884 w 159121"/>
                <a:gd name="connsiteY2" fmla="*/ 52320 h 184927"/>
                <a:gd name="connsiteX3" fmla="*/ 153175 w 159121"/>
                <a:gd name="connsiteY3" fmla="*/ 0 h 184927"/>
                <a:gd name="connsiteX4" fmla="*/ 0 w 159121"/>
                <a:gd name="connsiteY4" fmla="*/ 183594 h 184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21" h="184927">
                  <a:moveTo>
                    <a:pt x="0" y="183594"/>
                  </a:moveTo>
                  <a:cubicBezTo>
                    <a:pt x="2854" y="183594"/>
                    <a:pt x="4757" y="184545"/>
                    <a:pt x="7611" y="184545"/>
                  </a:cubicBezTo>
                  <a:cubicBezTo>
                    <a:pt x="85626" y="190253"/>
                    <a:pt x="154127" y="131275"/>
                    <a:pt x="158884" y="52320"/>
                  </a:cubicBezTo>
                  <a:cubicBezTo>
                    <a:pt x="159835" y="34246"/>
                    <a:pt x="157932" y="16172"/>
                    <a:pt x="153175" y="0"/>
                  </a:cubicBezTo>
                  <a:cubicBezTo>
                    <a:pt x="81820" y="38051"/>
                    <a:pt x="25688" y="102737"/>
                    <a:pt x="0" y="183594"/>
                  </a:cubicBezTo>
                  <a:close/>
                </a:path>
              </a:pathLst>
            </a:custGeom>
            <a:solidFill>
              <a:srgbClr val="487928"/>
            </a:solidFill>
            <a:ln w="9509" cap="flat">
              <a:noFill/>
              <a:prstDash val="solid"/>
              <a:miter/>
            </a:ln>
          </p:spPr>
          <p:txBody>
            <a:bodyPr rtlCol="0" anchor="ctr"/>
            <a:lstStyle/>
            <a:p>
              <a:endParaRPr lang="en-GB" sz="2400"/>
            </a:p>
          </p:txBody>
        </p:sp>
      </p:grpSp>
      <p:sp>
        <p:nvSpPr>
          <p:cNvPr id="23" name="Picture Placeholder 31">
            <a:extLst>
              <a:ext uri="{FF2B5EF4-FFF2-40B4-BE49-F238E27FC236}">
                <a16:creationId xmlns:a16="http://schemas.microsoft.com/office/drawing/2014/main" id="{0DC2D3FB-2F0B-9C22-A4DE-595E532DE6BD}"/>
              </a:ext>
            </a:extLst>
          </p:cNvPr>
          <p:cNvSpPr>
            <a:spLocks noGrp="1"/>
          </p:cNvSpPr>
          <p:nvPr>
            <p:ph type="pic" sz="quarter" idx="12"/>
          </p:nvPr>
        </p:nvSpPr>
        <p:spPr>
          <a:xfrm>
            <a:off x="7506033" y="2173331"/>
            <a:ext cx="4163332" cy="4162735"/>
          </a:xfrm>
          <a:custGeom>
            <a:avLst/>
            <a:gdLst>
              <a:gd name="connsiteX0" fmla="*/ 1561250 w 3122499"/>
              <a:gd name="connsiteY0" fmla="*/ 0 h 3122051"/>
              <a:gd name="connsiteX1" fmla="*/ 3122499 w 3122499"/>
              <a:gd name="connsiteY1" fmla="*/ 1561025 h 3122051"/>
              <a:gd name="connsiteX2" fmla="*/ 1561250 w 3122499"/>
              <a:gd name="connsiteY2" fmla="*/ 3122051 h 3122051"/>
              <a:gd name="connsiteX3" fmla="*/ 0 w 3122499"/>
              <a:gd name="connsiteY3" fmla="*/ 1561025 h 3122051"/>
              <a:gd name="connsiteX4" fmla="*/ 1561250 w 3122499"/>
              <a:gd name="connsiteY4" fmla="*/ 0 h 3122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499" h="3122051">
                <a:moveTo>
                  <a:pt x="1561250" y="0"/>
                </a:moveTo>
                <a:cubicBezTo>
                  <a:pt x="2424171" y="0"/>
                  <a:pt x="3122499" y="698228"/>
                  <a:pt x="3122499" y="1561025"/>
                </a:cubicBezTo>
                <a:cubicBezTo>
                  <a:pt x="3122499" y="2423822"/>
                  <a:pt x="2424171" y="3122051"/>
                  <a:pt x="1561250" y="3122051"/>
                </a:cubicBezTo>
                <a:cubicBezTo>
                  <a:pt x="699280" y="3122051"/>
                  <a:pt x="0" y="2423822"/>
                  <a:pt x="0" y="1561025"/>
                </a:cubicBezTo>
                <a:cubicBezTo>
                  <a:pt x="0" y="698228"/>
                  <a:pt x="698329" y="0"/>
                  <a:pt x="1561250" y="0"/>
                </a:cubicBezTo>
                <a:close/>
              </a:path>
            </a:pathLst>
          </a:custGeom>
          <a:solidFill>
            <a:schemeClr val="bg2"/>
          </a:solidFill>
        </p:spPr>
        <p:txBody>
          <a:bodyPr wrap="square" anchor="ctr" anchorCtr="1">
            <a:noAutofit/>
          </a:bodyPr>
          <a:lstStyle/>
          <a:p>
            <a:r>
              <a:rPr lang="en-US"/>
              <a:t>Click icon to add picture</a:t>
            </a:r>
            <a:endParaRPr lang="en-GB"/>
          </a:p>
        </p:txBody>
      </p:sp>
      <p:cxnSp>
        <p:nvCxnSpPr>
          <p:cNvPr id="24" name="Straight Connector 23">
            <a:extLst>
              <a:ext uri="{FF2B5EF4-FFF2-40B4-BE49-F238E27FC236}">
                <a16:creationId xmlns:a16="http://schemas.microsoft.com/office/drawing/2014/main" id="{2B4ED43F-AF48-8A3A-BBD5-C494529E177D}"/>
              </a:ext>
              <a:ext uri="{C183D7F6-B498-43B3-948B-1728B52AA6E4}">
                <adec:decorative xmlns:adec="http://schemas.microsoft.com/office/drawing/2017/decorative" val="1"/>
              </a:ext>
            </a:extLst>
          </p:cNvPr>
          <p:cNvCxnSpPr/>
          <p:nvPr/>
        </p:nvCxnSpPr>
        <p:spPr>
          <a:xfrm>
            <a:off x="575734" y="4299699"/>
            <a:ext cx="689044" cy="0"/>
          </a:xfrm>
          <a:prstGeom prst="line">
            <a:avLst/>
          </a:prstGeom>
          <a:ln w="44450">
            <a:solidFill>
              <a:schemeClr val="accent5"/>
            </a:solidFill>
          </a:ln>
          <a:effectLst/>
        </p:spPr>
        <p:style>
          <a:lnRef idx="2">
            <a:schemeClr val="accent1"/>
          </a:lnRef>
          <a:fillRef idx="0">
            <a:schemeClr val="accent1"/>
          </a:fillRef>
          <a:effectRef idx="1">
            <a:schemeClr val="accent1"/>
          </a:effectRef>
          <a:fontRef idx="minor">
            <a:schemeClr val="tx1"/>
          </a:fontRef>
        </p:style>
      </p:cxnSp>
      <p:pic>
        <p:nvPicPr>
          <p:cNvPr id="26" name="Graphic 25" descr="UKRI Economic and Social Research Council (logo)">
            <a:extLst>
              <a:ext uri="{FF2B5EF4-FFF2-40B4-BE49-F238E27FC236}">
                <a16:creationId xmlns:a16="http://schemas.microsoft.com/office/drawing/2014/main" id="{26C6F57A-BD64-C685-4305-3A36D72D93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5733" y="5744627"/>
            <a:ext cx="2769787" cy="707180"/>
          </a:xfrm>
          <a:prstGeom prst="rect">
            <a:avLst/>
          </a:prstGeom>
        </p:spPr>
      </p:pic>
      <p:sp>
        <p:nvSpPr>
          <p:cNvPr id="4" name="Text Placeholder 3">
            <a:extLst>
              <a:ext uri="{FF2B5EF4-FFF2-40B4-BE49-F238E27FC236}">
                <a16:creationId xmlns:a16="http://schemas.microsoft.com/office/drawing/2014/main" id="{528E28E6-B809-940E-9BF9-85F508E6A923}"/>
              </a:ext>
            </a:extLst>
          </p:cNvPr>
          <p:cNvSpPr>
            <a:spLocks noGrp="1"/>
          </p:cNvSpPr>
          <p:nvPr>
            <p:ph type="body" sz="quarter" idx="10" hasCustomPrompt="1"/>
          </p:nvPr>
        </p:nvSpPr>
        <p:spPr>
          <a:xfrm>
            <a:off x="575734" y="4558074"/>
            <a:ext cx="6625167" cy="599287"/>
          </a:xfrm>
        </p:spPr>
        <p:txBody>
          <a:bodyPr/>
          <a:lstStyle/>
          <a:p>
            <a:pPr lvl="0"/>
            <a:r>
              <a:rPr lang="en-GB" dirty="0"/>
              <a:t>Click to add subheading</a:t>
            </a:r>
          </a:p>
        </p:txBody>
      </p:sp>
      <p:sp>
        <p:nvSpPr>
          <p:cNvPr id="6" name="Text Placeholder 5">
            <a:extLst>
              <a:ext uri="{FF2B5EF4-FFF2-40B4-BE49-F238E27FC236}">
                <a16:creationId xmlns:a16="http://schemas.microsoft.com/office/drawing/2014/main" id="{703BEFD5-B189-B249-55ED-D198EC65CF47}"/>
              </a:ext>
            </a:extLst>
          </p:cNvPr>
          <p:cNvSpPr>
            <a:spLocks noGrp="1"/>
          </p:cNvSpPr>
          <p:nvPr>
            <p:ph type="body" sz="quarter" idx="11" hasCustomPrompt="1"/>
          </p:nvPr>
        </p:nvSpPr>
        <p:spPr>
          <a:xfrm>
            <a:off x="576090" y="5273046"/>
            <a:ext cx="6625167" cy="322029"/>
          </a:xfrm>
        </p:spPr>
        <p:txBody>
          <a:bodyPr/>
          <a:lstStyle>
            <a:lvl1pPr>
              <a:defRPr sz="2133" b="0">
                <a:solidFill>
                  <a:srgbClr val="389996"/>
                </a:solidFill>
              </a:defRPr>
            </a:lvl1pPr>
          </a:lstStyle>
          <a:p>
            <a:pPr lvl="0"/>
            <a:r>
              <a:rPr lang="en-GB" dirty="0"/>
              <a:t>Click to add date</a:t>
            </a:r>
          </a:p>
        </p:txBody>
      </p:sp>
    </p:spTree>
    <p:extLst>
      <p:ext uri="{BB962C8B-B14F-4D97-AF65-F5344CB8AC3E}">
        <p14:creationId xmlns:p14="http://schemas.microsoft.com/office/powerpoint/2010/main" val="2835879323"/>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itle slide (with circle image) + copy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85AA5-3CF0-7480-C1FB-26D3A0AD0EDC}"/>
              </a:ext>
            </a:extLst>
          </p:cNvPr>
          <p:cNvSpPr>
            <a:spLocks noGrp="1"/>
          </p:cNvSpPr>
          <p:nvPr>
            <p:ph type="title"/>
          </p:nvPr>
        </p:nvSpPr>
        <p:spPr/>
        <p:txBody>
          <a:bodyPr/>
          <a:lstStyle/>
          <a:p>
            <a:r>
              <a:rPr lang="en-US"/>
              <a:t>Click to edit Master title style</a:t>
            </a:r>
            <a:endParaRPr lang="en-GB"/>
          </a:p>
        </p:txBody>
      </p:sp>
      <p:grpSp>
        <p:nvGrpSpPr>
          <p:cNvPr id="3" name="Group 2">
            <a:extLst>
              <a:ext uri="{FF2B5EF4-FFF2-40B4-BE49-F238E27FC236}">
                <a16:creationId xmlns:a16="http://schemas.microsoft.com/office/drawing/2014/main" id="{B53CDA5D-1FEA-1E07-B91F-038699B5108E}"/>
              </a:ext>
              <a:ext uri="{C183D7F6-B498-43B3-948B-1728B52AA6E4}">
                <adec:decorative xmlns:adec="http://schemas.microsoft.com/office/drawing/2017/decorative" val="1"/>
              </a:ext>
            </a:extLst>
          </p:cNvPr>
          <p:cNvGrpSpPr/>
          <p:nvPr/>
        </p:nvGrpSpPr>
        <p:grpSpPr>
          <a:xfrm>
            <a:off x="6970229" y="473317"/>
            <a:ext cx="4903369" cy="5936273"/>
            <a:chOff x="5227671" y="354987"/>
            <a:chExt cx="3677527" cy="4452205"/>
          </a:xfrm>
        </p:grpSpPr>
        <p:sp>
          <p:nvSpPr>
            <p:cNvPr id="5" name="Freeform 4">
              <a:extLst>
                <a:ext uri="{FF2B5EF4-FFF2-40B4-BE49-F238E27FC236}">
                  <a16:creationId xmlns:a16="http://schemas.microsoft.com/office/drawing/2014/main" id="{A446BA3F-1AAB-A641-CC08-A1F0593B5046}"/>
                </a:ext>
              </a:extLst>
            </p:cNvPr>
            <p:cNvSpPr/>
            <p:nvPr/>
          </p:nvSpPr>
          <p:spPr>
            <a:xfrm rot="20802852">
              <a:off x="8658546" y="354987"/>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2400"/>
            </a:p>
          </p:txBody>
        </p:sp>
        <p:sp>
          <p:nvSpPr>
            <p:cNvPr id="7" name="Freeform 6">
              <a:extLst>
                <a:ext uri="{FF2B5EF4-FFF2-40B4-BE49-F238E27FC236}">
                  <a16:creationId xmlns:a16="http://schemas.microsoft.com/office/drawing/2014/main" id="{299F3066-B348-435A-7629-4AD2DBABC027}"/>
                </a:ext>
              </a:extLst>
            </p:cNvPr>
            <p:cNvSpPr/>
            <p:nvPr/>
          </p:nvSpPr>
          <p:spPr>
            <a:xfrm rot="21046898">
              <a:off x="8173750" y="4616937"/>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EC008B"/>
            </a:solidFill>
            <a:ln w="9509" cap="flat">
              <a:noFill/>
              <a:prstDash val="solid"/>
              <a:miter/>
            </a:ln>
          </p:spPr>
          <p:txBody>
            <a:bodyPr rtlCol="0" anchor="ctr"/>
            <a:lstStyle/>
            <a:p>
              <a:endParaRPr lang="en-GB" sz="2400"/>
            </a:p>
          </p:txBody>
        </p:sp>
        <p:sp>
          <p:nvSpPr>
            <p:cNvPr id="9" name="Freeform 8">
              <a:extLst>
                <a:ext uri="{FF2B5EF4-FFF2-40B4-BE49-F238E27FC236}">
                  <a16:creationId xmlns:a16="http://schemas.microsoft.com/office/drawing/2014/main" id="{7487D308-0704-EC18-903A-9505E0F2D488}"/>
                </a:ext>
              </a:extLst>
            </p:cNvPr>
            <p:cNvSpPr/>
            <p:nvPr/>
          </p:nvSpPr>
          <p:spPr>
            <a:xfrm>
              <a:off x="7939525" y="557922"/>
              <a:ext cx="475700" cy="474681"/>
            </a:xfrm>
            <a:custGeom>
              <a:avLst/>
              <a:gdLst>
                <a:gd name="connsiteX0" fmla="*/ 238802 w 475700"/>
                <a:gd name="connsiteY0" fmla="*/ 474681 h 474681"/>
                <a:gd name="connsiteX1" fmla="*/ 276858 w 475700"/>
                <a:gd name="connsiteY1" fmla="*/ 471827 h 474681"/>
                <a:gd name="connsiteX2" fmla="*/ 469041 w 475700"/>
                <a:gd name="connsiteY2" fmla="*/ 293941 h 474681"/>
                <a:gd name="connsiteX3" fmla="*/ 475701 w 475700"/>
                <a:gd name="connsiteY3" fmla="*/ 237816 h 474681"/>
                <a:gd name="connsiteX4" fmla="*/ 237850 w 475700"/>
                <a:gd name="connsiteY4" fmla="*/ 0 h 474681"/>
                <a:gd name="connsiteX5" fmla="*/ 0 w 475700"/>
                <a:gd name="connsiteY5" fmla="*/ 237816 h 474681"/>
                <a:gd name="connsiteX6" fmla="*/ 238802 w 475700"/>
                <a:gd name="connsiteY6" fmla="*/ 474681 h 4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1">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2400"/>
            </a:p>
          </p:txBody>
        </p:sp>
        <p:sp>
          <p:nvSpPr>
            <p:cNvPr id="11" name="Freeform 10">
              <a:extLst>
                <a:ext uri="{FF2B5EF4-FFF2-40B4-BE49-F238E27FC236}">
                  <a16:creationId xmlns:a16="http://schemas.microsoft.com/office/drawing/2014/main" id="{2FAB8507-5CEC-1A1F-BBEF-532D081A2B79}"/>
                </a:ext>
              </a:extLst>
            </p:cNvPr>
            <p:cNvSpPr/>
            <p:nvPr/>
          </p:nvSpPr>
          <p:spPr>
            <a:xfrm>
              <a:off x="6266672" y="1169486"/>
              <a:ext cx="278099" cy="283576"/>
            </a:xfrm>
            <a:custGeom>
              <a:avLst/>
              <a:gdLst>
                <a:gd name="connsiteX0" fmla="*/ 290 w 278099"/>
                <a:gd name="connsiteY0" fmla="*/ 133276 h 283576"/>
                <a:gd name="connsiteX1" fmla="*/ 124924 w 278099"/>
                <a:gd name="connsiteY1" fmla="*/ 283576 h 283576"/>
                <a:gd name="connsiteX2" fmla="*/ 278099 w 278099"/>
                <a:gd name="connsiteY2" fmla="*/ 99982 h 283576"/>
                <a:gd name="connsiteX3" fmla="*/ 152514 w 278099"/>
                <a:gd name="connsiteY3" fmla="*/ 99 h 283576"/>
                <a:gd name="connsiteX4" fmla="*/ 290 w 278099"/>
                <a:gd name="connsiteY4" fmla="*/ 133276 h 283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99" h="283576">
                  <a:moveTo>
                    <a:pt x="290" y="133276"/>
                  </a:moveTo>
                  <a:cubicBezTo>
                    <a:pt x="-4467" y="209378"/>
                    <a:pt x="49763" y="275015"/>
                    <a:pt x="124924" y="283576"/>
                  </a:cubicBezTo>
                  <a:cubicBezTo>
                    <a:pt x="150612" y="203670"/>
                    <a:pt x="206744" y="138033"/>
                    <a:pt x="278099" y="99982"/>
                  </a:cubicBezTo>
                  <a:cubicBezTo>
                    <a:pt x="260974" y="45760"/>
                    <a:pt x="212453" y="4856"/>
                    <a:pt x="152514" y="99"/>
                  </a:cubicBezTo>
                  <a:cubicBezTo>
                    <a:pt x="73548" y="-2754"/>
                    <a:pt x="5999" y="56224"/>
                    <a:pt x="290" y="133276"/>
                  </a:cubicBezTo>
                  <a:close/>
                </a:path>
              </a:pathLst>
            </a:custGeom>
            <a:solidFill>
              <a:srgbClr val="FBAF3F"/>
            </a:solidFill>
            <a:ln w="9509" cap="flat">
              <a:noFill/>
              <a:prstDash val="solid"/>
              <a:miter/>
            </a:ln>
          </p:spPr>
          <p:txBody>
            <a:bodyPr rtlCol="0" anchor="ctr"/>
            <a:lstStyle/>
            <a:p>
              <a:endParaRPr lang="en-GB" sz="2400"/>
            </a:p>
          </p:txBody>
        </p:sp>
        <p:sp>
          <p:nvSpPr>
            <p:cNvPr id="12" name="Freeform 11">
              <a:extLst>
                <a:ext uri="{FF2B5EF4-FFF2-40B4-BE49-F238E27FC236}">
                  <a16:creationId xmlns:a16="http://schemas.microsoft.com/office/drawing/2014/main" id="{0D2FDB55-0B3B-CE4C-5219-934EE74202DE}"/>
                </a:ext>
              </a:extLst>
            </p:cNvPr>
            <p:cNvSpPr/>
            <p:nvPr/>
          </p:nvSpPr>
          <p:spPr>
            <a:xfrm>
              <a:off x="8196404" y="1386474"/>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FBAF3F"/>
            </a:solidFill>
            <a:ln w="9509" cap="flat">
              <a:noFill/>
              <a:prstDash val="solid"/>
              <a:miter/>
            </a:ln>
          </p:spPr>
          <p:txBody>
            <a:bodyPr rtlCol="0" anchor="ctr"/>
            <a:lstStyle/>
            <a:p>
              <a:endParaRPr lang="en-GB" sz="2400"/>
            </a:p>
          </p:txBody>
        </p:sp>
        <p:sp>
          <p:nvSpPr>
            <p:cNvPr id="13" name="Freeform 12">
              <a:extLst>
                <a:ext uri="{FF2B5EF4-FFF2-40B4-BE49-F238E27FC236}">
                  <a16:creationId xmlns:a16="http://schemas.microsoft.com/office/drawing/2014/main" id="{D1C7FFF3-CB87-9356-042C-63D5C25ED9C5}"/>
                </a:ext>
              </a:extLst>
            </p:cNvPr>
            <p:cNvSpPr/>
            <p:nvPr/>
          </p:nvSpPr>
          <p:spPr>
            <a:xfrm rot="20802852">
              <a:off x="7594058" y="1079892"/>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2400"/>
            </a:p>
          </p:txBody>
        </p:sp>
        <p:sp>
          <p:nvSpPr>
            <p:cNvPr id="14" name="Freeform 13">
              <a:extLst>
                <a:ext uri="{FF2B5EF4-FFF2-40B4-BE49-F238E27FC236}">
                  <a16:creationId xmlns:a16="http://schemas.microsoft.com/office/drawing/2014/main" id="{38B5B60F-826C-E049-88FD-A8346F894DE2}"/>
                </a:ext>
              </a:extLst>
            </p:cNvPr>
            <p:cNvSpPr/>
            <p:nvPr/>
          </p:nvSpPr>
          <p:spPr>
            <a:xfrm>
              <a:off x="8531288" y="4240268"/>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2400"/>
            </a:p>
          </p:txBody>
        </p:sp>
        <p:sp>
          <p:nvSpPr>
            <p:cNvPr id="15" name="Freeform 14">
              <a:extLst>
                <a:ext uri="{FF2B5EF4-FFF2-40B4-BE49-F238E27FC236}">
                  <a16:creationId xmlns:a16="http://schemas.microsoft.com/office/drawing/2014/main" id="{E17738C0-AEB0-1995-65B2-5A8E64C4D6A9}"/>
                </a:ext>
              </a:extLst>
            </p:cNvPr>
            <p:cNvSpPr/>
            <p:nvPr/>
          </p:nvSpPr>
          <p:spPr>
            <a:xfrm>
              <a:off x="5227671" y="4161236"/>
              <a:ext cx="288634" cy="353311"/>
            </a:xfrm>
            <a:custGeom>
              <a:avLst/>
              <a:gdLst>
                <a:gd name="connsiteX0" fmla="*/ 288635 w 288634"/>
                <a:gd name="connsiteY0" fmla="*/ 40029 h 353311"/>
                <a:gd name="connsiteX1" fmla="*/ 139265 w 288634"/>
                <a:gd name="connsiteY1" fmla="*/ 3882 h 353311"/>
                <a:gd name="connsiteX2" fmla="*/ 4166 w 288634"/>
                <a:gd name="connsiteY2" fmla="*/ 214111 h 353311"/>
                <a:gd name="connsiteX3" fmla="*/ 214425 w 288634"/>
                <a:gd name="connsiteY3" fmla="*/ 349190 h 353311"/>
                <a:gd name="connsiteX4" fmla="*/ 277218 w 288634"/>
                <a:gd name="connsiteY4" fmla="*/ 322555 h 353311"/>
                <a:gd name="connsiteX5" fmla="*/ 265801 w 288634"/>
                <a:gd name="connsiteY5" fmla="*/ 282602 h 353311"/>
                <a:gd name="connsiteX6" fmla="*/ 288635 w 288634"/>
                <a:gd name="connsiteY6" fmla="*/ 40029 h 35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634" h="353311">
                  <a:moveTo>
                    <a:pt x="288635" y="40029"/>
                  </a:moveTo>
                  <a:cubicBezTo>
                    <a:pt x="248676" y="6735"/>
                    <a:pt x="193494" y="-7534"/>
                    <a:pt x="139265" y="3882"/>
                  </a:cubicBezTo>
                  <a:cubicBezTo>
                    <a:pt x="43173" y="24809"/>
                    <a:pt x="-16765" y="118985"/>
                    <a:pt x="4166" y="214111"/>
                  </a:cubicBezTo>
                  <a:cubicBezTo>
                    <a:pt x="25096" y="309238"/>
                    <a:pt x="119285" y="370118"/>
                    <a:pt x="214425" y="349190"/>
                  </a:cubicBezTo>
                  <a:cubicBezTo>
                    <a:pt x="237259" y="344434"/>
                    <a:pt x="258190" y="334922"/>
                    <a:pt x="277218" y="322555"/>
                  </a:cubicBezTo>
                  <a:cubicBezTo>
                    <a:pt x="272461" y="309238"/>
                    <a:pt x="269607" y="295920"/>
                    <a:pt x="265801" y="282602"/>
                  </a:cubicBezTo>
                  <a:cubicBezTo>
                    <a:pt x="247724" y="197939"/>
                    <a:pt x="257238" y="114228"/>
                    <a:pt x="288635" y="40029"/>
                  </a:cubicBezTo>
                  <a:close/>
                </a:path>
              </a:pathLst>
            </a:custGeom>
            <a:solidFill>
              <a:srgbClr val="399996"/>
            </a:solidFill>
            <a:ln w="9509" cap="flat">
              <a:noFill/>
              <a:prstDash val="solid"/>
              <a:miter/>
            </a:ln>
          </p:spPr>
          <p:txBody>
            <a:bodyPr rtlCol="0" anchor="ctr"/>
            <a:lstStyle/>
            <a:p>
              <a:endParaRPr lang="en-GB" sz="2400"/>
            </a:p>
          </p:txBody>
        </p:sp>
        <p:sp>
          <p:nvSpPr>
            <p:cNvPr id="16" name="Freeform 15">
              <a:extLst>
                <a:ext uri="{FF2B5EF4-FFF2-40B4-BE49-F238E27FC236}">
                  <a16:creationId xmlns:a16="http://schemas.microsoft.com/office/drawing/2014/main" id="{9577EE61-1706-BB1C-ADC9-309407252998}"/>
                </a:ext>
              </a:extLst>
            </p:cNvPr>
            <p:cNvSpPr/>
            <p:nvPr/>
          </p:nvSpPr>
          <p:spPr>
            <a:xfrm>
              <a:off x="5484378" y="4201266"/>
              <a:ext cx="97056" cy="281574"/>
            </a:xfrm>
            <a:custGeom>
              <a:avLst/>
              <a:gdLst>
                <a:gd name="connsiteX0" fmla="*/ 92818 w 97056"/>
                <a:gd name="connsiteY0" fmla="*/ 98932 h 281574"/>
                <a:gd name="connsiteX1" fmla="*/ 31928 w 97056"/>
                <a:gd name="connsiteY1" fmla="*/ 0 h 281574"/>
                <a:gd name="connsiteX2" fmla="*/ 9094 w 97056"/>
                <a:gd name="connsiteY2" fmla="*/ 241621 h 281574"/>
                <a:gd name="connsiteX3" fmla="*/ 20511 w 97056"/>
                <a:gd name="connsiteY3" fmla="*/ 281574 h 281574"/>
                <a:gd name="connsiteX4" fmla="*/ 92818 w 97056"/>
                <a:gd name="connsiteY4" fmla="*/ 98932 h 28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56" h="281574">
                  <a:moveTo>
                    <a:pt x="92818" y="98932"/>
                  </a:moveTo>
                  <a:cubicBezTo>
                    <a:pt x="84255" y="58027"/>
                    <a:pt x="61421" y="24733"/>
                    <a:pt x="31928" y="0"/>
                  </a:cubicBezTo>
                  <a:cubicBezTo>
                    <a:pt x="531" y="74199"/>
                    <a:pt x="-8983" y="157910"/>
                    <a:pt x="9094" y="241621"/>
                  </a:cubicBezTo>
                  <a:cubicBezTo>
                    <a:pt x="11948" y="254939"/>
                    <a:pt x="15754" y="269208"/>
                    <a:pt x="20511" y="281574"/>
                  </a:cubicBezTo>
                  <a:cubicBezTo>
                    <a:pt x="77595" y="243524"/>
                    <a:pt x="108991" y="171228"/>
                    <a:pt x="92818" y="98932"/>
                  </a:cubicBezTo>
                  <a:close/>
                </a:path>
              </a:pathLst>
            </a:custGeom>
            <a:solidFill>
              <a:srgbClr val="44682E"/>
            </a:solidFill>
            <a:ln w="9509" cap="flat">
              <a:noFill/>
              <a:prstDash val="solid"/>
              <a:miter/>
            </a:ln>
          </p:spPr>
          <p:txBody>
            <a:bodyPr rtlCol="0" anchor="ctr"/>
            <a:lstStyle/>
            <a:p>
              <a:endParaRPr lang="en-GB" sz="2400"/>
            </a:p>
          </p:txBody>
        </p:sp>
        <p:sp>
          <p:nvSpPr>
            <p:cNvPr id="17" name="Freeform 16">
              <a:extLst>
                <a:ext uri="{FF2B5EF4-FFF2-40B4-BE49-F238E27FC236}">
                  <a16:creationId xmlns:a16="http://schemas.microsoft.com/office/drawing/2014/main" id="{282D667A-2F3A-317E-3EC4-EC58C94E4F71}"/>
                </a:ext>
              </a:extLst>
            </p:cNvPr>
            <p:cNvSpPr/>
            <p:nvPr/>
          </p:nvSpPr>
          <p:spPr>
            <a:xfrm>
              <a:off x="8179279" y="825228"/>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59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0"/>
                    <a:pt x="21882" y="504170"/>
                    <a:pt x="58987" y="561246"/>
                  </a:cubicBezTo>
                  <a:cubicBezTo>
                    <a:pt x="78966" y="544123"/>
                    <a:pt x="105606" y="533659"/>
                    <a:pt x="134148" y="533659"/>
                  </a:cubicBezTo>
                  <a:cubicBezTo>
                    <a:pt x="199794" y="533659"/>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2400"/>
            </a:p>
          </p:txBody>
        </p:sp>
        <p:sp>
          <p:nvSpPr>
            <p:cNvPr id="18" name="Freeform 17">
              <a:extLst>
                <a:ext uri="{FF2B5EF4-FFF2-40B4-BE49-F238E27FC236}">
                  <a16:creationId xmlns:a16="http://schemas.microsoft.com/office/drawing/2014/main" id="{E34CE719-DD7F-29A7-9FD8-389277D8249D}"/>
                </a:ext>
              </a:extLst>
            </p:cNvPr>
            <p:cNvSpPr/>
            <p:nvPr/>
          </p:nvSpPr>
          <p:spPr>
            <a:xfrm>
              <a:off x="8216383" y="851863"/>
              <a:ext cx="192183" cy="177886"/>
            </a:xfrm>
            <a:custGeom>
              <a:avLst/>
              <a:gdLst>
                <a:gd name="connsiteX0" fmla="*/ 0 w 192183"/>
                <a:gd name="connsiteY0" fmla="*/ 177887 h 177886"/>
                <a:gd name="connsiteX1" fmla="*/ 192183 w 192183"/>
                <a:gd name="connsiteY1" fmla="*/ 0 h 177886"/>
                <a:gd name="connsiteX2" fmla="*/ 0 w 192183"/>
                <a:gd name="connsiteY2" fmla="*/ 177887 h 177886"/>
              </a:gdLst>
              <a:ahLst/>
              <a:cxnLst>
                <a:cxn ang="0">
                  <a:pos x="connsiteX0" y="connsiteY0"/>
                </a:cxn>
                <a:cxn ang="0">
                  <a:pos x="connsiteX1" y="connsiteY1"/>
                </a:cxn>
                <a:cxn ang="0">
                  <a:pos x="connsiteX2" y="connsiteY2"/>
                </a:cxn>
              </a:cxnLst>
              <a:rect l="l" t="t" r="r" b="b"/>
              <a:pathLst>
                <a:path w="192183" h="177886">
                  <a:moveTo>
                    <a:pt x="0" y="177887"/>
                  </a:moveTo>
                  <a:cubicBezTo>
                    <a:pt x="94189" y="162666"/>
                    <a:pt x="170301" y="91321"/>
                    <a:pt x="192183" y="0"/>
                  </a:cubicBezTo>
                  <a:cubicBezTo>
                    <a:pt x="108460" y="32343"/>
                    <a:pt x="39959" y="97029"/>
                    <a:pt x="0" y="177887"/>
                  </a:cubicBezTo>
                  <a:close/>
                </a:path>
              </a:pathLst>
            </a:custGeom>
            <a:solidFill>
              <a:srgbClr val="081E82"/>
            </a:solidFill>
            <a:ln w="9509" cap="flat">
              <a:noFill/>
              <a:prstDash val="solid"/>
              <a:miter/>
            </a:ln>
          </p:spPr>
          <p:txBody>
            <a:bodyPr rtlCol="0" anchor="ctr"/>
            <a:lstStyle/>
            <a:p>
              <a:endParaRPr lang="en-GB" sz="2400"/>
            </a:p>
          </p:txBody>
        </p:sp>
        <p:sp>
          <p:nvSpPr>
            <p:cNvPr id="19" name="Freeform 18">
              <a:extLst>
                <a:ext uri="{FF2B5EF4-FFF2-40B4-BE49-F238E27FC236}">
                  <a16:creationId xmlns:a16="http://schemas.microsoft.com/office/drawing/2014/main" id="{E9DF00C1-D080-DC8B-E071-DA70AAADF645}"/>
                </a:ext>
              </a:extLst>
            </p:cNvPr>
            <p:cNvSpPr/>
            <p:nvPr/>
          </p:nvSpPr>
          <p:spPr>
            <a:xfrm>
              <a:off x="8239217" y="135888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F7B48"/>
            </a:solidFill>
            <a:ln w="9509" cap="flat">
              <a:noFill/>
              <a:prstDash val="solid"/>
              <a:miter/>
            </a:ln>
          </p:spPr>
          <p:txBody>
            <a:bodyPr rtlCol="0" anchor="ctr"/>
            <a:lstStyle/>
            <a:p>
              <a:endParaRPr lang="en-GB" sz="2400"/>
            </a:p>
          </p:txBody>
        </p:sp>
        <p:sp>
          <p:nvSpPr>
            <p:cNvPr id="20" name="Freeform 19">
              <a:extLst>
                <a:ext uri="{FF2B5EF4-FFF2-40B4-BE49-F238E27FC236}">
                  <a16:creationId xmlns:a16="http://schemas.microsoft.com/office/drawing/2014/main" id="{D85F51C8-C369-9F62-915F-3F34172FFD1B}"/>
                </a:ext>
              </a:extLst>
            </p:cNvPr>
            <p:cNvSpPr/>
            <p:nvPr/>
          </p:nvSpPr>
          <p:spPr>
            <a:xfrm>
              <a:off x="5504889" y="3960596"/>
              <a:ext cx="771586" cy="800559"/>
            </a:xfrm>
            <a:custGeom>
              <a:avLst/>
              <a:gdLst>
                <a:gd name="connsiteX0" fmla="*/ 326331 w 771586"/>
                <a:gd name="connsiteY0" fmla="*/ 0 h 800559"/>
                <a:gd name="connsiteX1" fmla="*/ 295886 w 771586"/>
                <a:gd name="connsiteY1" fmla="*/ 5708 h 800559"/>
                <a:gd name="connsiteX2" fmla="*/ 11417 w 771586"/>
                <a:gd name="connsiteY2" fmla="*/ 241621 h 800559"/>
                <a:gd name="connsiteX3" fmla="*/ 72307 w 771586"/>
                <a:gd name="connsiteY3" fmla="*/ 340553 h 800559"/>
                <a:gd name="connsiteX4" fmla="*/ 0 w 771586"/>
                <a:gd name="connsiteY4" fmla="*/ 524147 h 800559"/>
                <a:gd name="connsiteX5" fmla="*/ 467138 w 771586"/>
                <a:gd name="connsiteY5" fmla="*/ 791452 h 800559"/>
                <a:gd name="connsiteX6" fmla="*/ 771587 w 771586"/>
                <a:gd name="connsiteY6" fmla="*/ 497511 h 800559"/>
                <a:gd name="connsiteX7" fmla="*/ 326331 w 771586"/>
                <a:gd name="connsiteY7" fmla="*/ 0 h 80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586" h="800559">
                  <a:moveTo>
                    <a:pt x="326331" y="0"/>
                  </a:moveTo>
                  <a:cubicBezTo>
                    <a:pt x="315865" y="951"/>
                    <a:pt x="306351" y="2854"/>
                    <a:pt x="295886" y="5708"/>
                  </a:cubicBezTo>
                  <a:cubicBezTo>
                    <a:pt x="163641" y="34246"/>
                    <a:pt x="60890" y="125567"/>
                    <a:pt x="11417" y="241621"/>
                  </a:cubicBezTo>
                  <a:cubicBezTo>
                    <a:pt x="40910" y="266354"/>
                    <a:pt x="62793" y="299648"/>
                    <a:pt x="72307" y="340553"/>
                  </a:cubicBezTo>
                  <a:cubicBezTo>
                    <a:pt x="88480" y="412849"/>
                    <a:pt x="57084" y="485145"/>
                    <a:pt x="0" y="524147"/>
                  </a:cubicBezTo>
                  <a:cubicBezTo>
                    <a:pt x="63744" y="717253"/>
                    <a:pt x="263538" y="835210"/>
                    <a:pt x="467138" y="791452"/>
                  </a:cubicBezTo>
                  <a:cubicBezTo>
                    <a:pt x="621265" y="758158"/>
                    <a:pt x="735433" y="640201"/>
                    <a:pt x="771587" y="497511"/>
                  </a:cubicBezTo>
                  <a:cubicBezTo>
                    <a:pt x="589869" y="364334"/>
                    <a:pt x="437645" y="195009"/>
                    <a:pt x="326331" y="0"/>
                  </a:cubicBezTo>
                  <a:close/>
                </a:path>
              </a:pathLst>
            </a:custGeom>
            <a:solidFill>
              <a:srgbClr val="FBAF3F"/>
            </a:solidFill>
            <a:ln w="9509" cap="flat">
              <a:noFill/>
              <a:prstDash val="solid"/>
              <a:miter/>
            </a:ln>
          </p:spPr>
          <p:txBody>
            <a:bodyPr rtlCol="0" anchor="ctr"/>
            <a:lstStyle/>
            <a:p>
              <a:endParaRPr lang="en-GB" sz="2400"/>
            </a:p>
          </p:txBody>
        </p:sp>
        <p:sp>
          <p:nvSpPr>
            <p:cNvPr id="21" name="Freeform 20">
              <a:extLst>
                <a:ext uri="{FF2B5EF4-FFF2-40B4-BE49-F238E27FC236}">
                  <a16:creationId xmlns:a16="http://schemas.microsoft.com/office/drawing/2014/main" id="{BF01AE12-ED95-4906-79FC-9D62F0B25DCF}"/>
                </a:ext>
              </a:extLst>
            </p:cNvPr>
            <p:cNvSpPr/>
            <p:nvPr/>
          </p:nvSpPr>
          <p:spPr>
            <a:xfrm>
              <a:off x="6375549" y="1236447"/>
              <a:ext cx="613290" cy="559070"/>
            </a:xfrm>
            <a:custGeom>
              <a:avLst/>
              <a:gdLst>
                <a:gd name="connsiteX0" fmla="*/ 612575 w 613290"/>
                <a:gd name="connsiteY0" fmla="*/ 334572 h 559070"/>
                <a:gd name="connsiteX1" fmla="*/ 328106 w 613290"/>
                <a:gd name="connsiteY1" fmla="*/ 678 h 559070"/>
                <a:gd name="connsiteX2" fmla="*/ 168271 w 613290"/>
                <a:gd name="connsiteY2" fmla="*/ 33972 h 559070"/>
                <a:gd name="connsiteX3" fmla="*/ 173979 w 613290"/>
                <a:gd name="connsiteY3" fmla="*/ 86292 h 559070"/>
                <a:gd name="connsiteX4" fmla="*/ 22707 w 613290"/>
                <a:gd name="connsiteY4" fmla="*/ 218517 h 559070"/>
                <a:gd name="connsiteX5" fmla="*/ 15095 w 613290"/>
                <a:gd name="connsiteY5" fmla="*/ 217566 h 559070"/>
                <a:gd name="connsiteX6" fmla="*/ 824 w 613290"/>
                <a:gd name="connsiteY6" fmla="*/ 292716 h 559070"/>
                <a:gd name="connsiteX7" fmla="*/ 114041 w 613290"/>
                <a:gd name="connsiteY7" fmla="*/ 559070 h 559070"/>
                <a:gd name="connsiteX8" fmla="*/ 598304 w 613290"/>
                <a:gd name="connsiteY8" fmla="*/ 408770 h 559070"/>
                <a:gd name="connsiteX9" fmla="*/ 612575 w 613290"/>
                <a:gd name="connsiteY9" fmla="*/ 334572 h 55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290" h="559070">
                  <a:moveTo>
                    <a:pt x="612575" y="334572"/>
                  </a:moveTo>
                  <a:cubicBezTo>
                    <a:pt x="623992" y="161442"/>
                    <a:pt x="497456" y="12093"/>
                    <a:pt x="328106" y="678"/>
                  </a:cubicBezTo>
                  <a:cubicBezTo>
                    <a:pt x="271022" y="-3127"/>
                    <a:pt x="215841" y="9239"/>
                    <a:pt x="168271" y="33972"/>
                  </a:cubicBezTo>
                  <a:cubicBezTo>
                    <a:pt x="173028" y="50144"/>
                    <a:pt x="175882" y="68218"/>
                    <a:pt x="173979" y="86292"/>
                  </a:cubicBezTo>
                  <a:cubicBezTo>
                    <a:pt x="168271" y="164295"/>
                    <a:pt x="100722" y="224225"/>
                    <a:pt x="22707" y="218517"/>
                  </a:cubicBezTo>
                  <a:cubicBezTo>
                    <a:pt x="19852" y="218517"/>
                    <a:pt x="17950" y="217566"/>
                    <a:pt x="15095" y="217566"/>
                  </a:cubicBezTo>
                  <a:cubicBezTo>
                    <a:pt x="7484" y="241348"/>
                    <a:pt x="2727" y="267032"/>
                    <a:pt x="824" y="292716"/>
                  </a:cubicBezTo>
                  <a:cubicBezTo>
                    <a:pt x="-6787" y="399258"/>
                    <a:pt x="38880" y="496287"/>
                    <a:pt x="114041" y="559070"/>
                  </a:cubicBezTo>
                  <a:cubicBezTo>
                    <a:pt x="263411" y="483920"/>
                    <a:pt x="426101" y="432552"/>
                    <a:pt x="598304" y="408770"/>
                  </a:cubicBezTo>
                  <a:cubicBezTo>
                    <a:pt x="605916" y="384989"/>
                    <a:pt x="610673" y="360256"/>
                    <a:pt x="612575" y="334572"/>
                  </a:cubicBezTo>
                  <a:close/>
                </a:path>
              </a:pathLst>
            </a:custGeom>
            <a:solidFill>
              <a:srgbClr val="38B449"/>
            </a:solidFill>
            <a:ln w="9509" cap="flat">
              <a:noFill/>
              <a:prstDash val="solid"/>
              <a:miter/>
            </a:ln>
          </p:spPr>
          <p:txBody>
            <a:bodyPr rtlCol="0" anchor="ctr"/>
            <a:lstStyle/>
            <a:p>
              <a:endParaRPr lang="en-GB" sz="2400" dirty="0"/>
            </a:p>
          </p:txBody>
        </p:sp>
        <p:sp>
          <p:nvSpPr>
            <p:cNvPr id="22" name="Freeform 21">
              <a:extLst>
                <a:ext uri="{FF2B5EF4-FFF2-40B4-BE49-F238E27FC236}">
                  <a16:creationId xmlns:a16="http://schemas.microsoft.com/office/drawing/2014/main" id="{A5C96E4B-76F0-A7AE-C45E-77F0C3EF7969}"/>
                </a:ext>
              </a:extLst>
            </p:cNvPr>
            <p:cNvSpPr/>
            <p:nvPr/>
          </p:nvSpPr>
          <p:spPr>
            <a:xfrm>
              <a:off x="6391595" y="1270420"/>
              <a:ext cx="159121" cy="184927"/>
            </a:xfrm>
            <a:custGeom>
              <a:avLst/>
              <a:gdLst>
                <a:gd name="connsiteX0" fmla="*/ 0 w 159121"/>
                <a:gd name="connsiteY0" fmla="*/ 183594 h 184927"/>
                <a:gd name="connsiteX1" fmla="*/ 7611 w 159121"/>
                <a:gd name="connsiteY1" fmla="*/ 184545 h 184927"/>
                <a:gd name="connsiteX2" fmla="*/ 158884 w 159121"/>
                <a:gd name="connsiteY2" fmla="*/ 52320 h 184927"/>
                <a:gd name="connsiteX3" fmla="*/ 153175 w 159121"/>
                <a:gd name="connsiteY3" fmla="*/ 0 h 184927"/>
                <a:gd name="connsiteX4" fmla="*/ 0 w 159121"/>
                <a:gd name="connsiteY4" fmla="*/ 183594 h 184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21" h="184927">
                  <a:moveTo>
                    <a:pt x="0" y="183594"/>
                  </a:moveTo>
                  <a:cubicBezTo>
                    <a:pt x="2854" y="183594"/>
                    <a:pt x="4757" y="184545"/>
                    <a:pt x="7611" y="184545"/>
                  </a:cubicBezTo>
                  <a:cubicBezTo>
                    <a:pt x="85626" y="190253"/>
                    <a:pt x="154127" y="131275"/>
                    <a:pt x="158884" y="52320"/>
                  </a:cubicBezTo>
                  <a:cubicBezTo>
                    <a:pt x="159835" y="34246"/>
                    <a:pt x="157932" y="16172"/>
                    <a:pt x="153175" y="0"/>
                  </a:cubicBezTo>
                  <a:cubicBezTo>
                    <a:pt x="81820" y="38051"/>
                    <a:pt x="25688" y="102737"/>
                    <a:pt x="0" y="183594"/>
                  </a:cubicBezTo>
                  <a:close/>
                </a:path>
              </a:pathLst>
            </a:custGeom>
            <a:solidFill>
              <a:srgbClr val="487928"/>
            </a:solidFill>
            <a:ln w="9509" cap="flat">
              <a:noFill/>
              <a:prstDash val="solid"/>
              <a:miter/>
            </a:ln>
          </p:spPr>
          <p:txBody>
            <a:bodyPr rtlCol="0" anchor="ctr"/>
            <a:lstStyle/>
            <a:p>
              <a:endParaRPr lang="en-GB" sz="2400"/>
            </a:p>
          </p:txBody>
        </p:sp>
      </p:grpSp>
      <p:sp>
        <p:nvSpPr>
          <p:cNvPr id="23" name="Picture Placeholder 31">
            <a:extLst>
              <a:ext uri="{FF2B5EF4-FFF2-40B4-BE49-F238E27FC236}">
                <a16:creationId xmlns:a16="http://schemas.microsoft.com/office/drawing/2014/main" id="{0DC2D3FB-2F0B-9C22-A4DE-595E532DE6BD}"/>
              </a:ext>
            </a:extLst>
          </p:cNvPr>
          <p:cNvSpPr>
            <a:spLocks noGrp="1"/>
          </p:cNvSpPr>
          <p:nvPr>
            <p:ph type="pic" sz="quarter" idx="12"/>
          </p:nvPr>
        </p:nvSpPr>
        <p:spPr>
          <a:xfrm>
            <a:off x="7506033" y="2173331"/>
            <a:ext cx="4163332" cy="4162735"/>
          </a:xfrm>
          <a:custGeom>
            <a:avLst/>
            <a:gdLst>
              <a:gd name="connsiteX0" fmla="*/ 1561250 w 3122499"/>
              <a:gd name="connsiteY0" fmla="*/ 0 h 3122051"/>
              <a:gd name="connsiteX1" fmla="*/ 3122499 w 3122499"/>
              <a:gd name="connsiteY1" fmla="*/ 1561025 h 3122051"/>
              <a:gd name="connsiteX2" fmla="*/ 1561250 w 3122499"/>
              <a:gd name="connsiteY2" fmla="*/ 3122051 h 3122051"/>
              <a:gd name="connsiteX3" fmla="*/ 0 w 3122499"/>
              <a:gd name="connsiteY3" fmla="*/ 1561025 h 3122051"/>
              <a:gd name="connsiteX4" fmla="*/ 1561250 w 3122499"/>
              <a:gd name="connsiteY4" fmla="*/ 0 h 3122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499" h="3122051">
                <a:moveTo>
                  <a:pt x="1561250" y="0"/>
                </a:moveTo>
                <a:cubicBezTo>
                  <a:pt x="2424171" y="0"/>
                  <a:pt x="3122499" y="698228"/>
                  <a:pt x="3122499" y="1561025"/>
                </a:cubicBezTo>
                <a:cubicBezTo>
                  <a:pt x="3122499" y="2423822"/>
                  <a:pt x="2424171" y="3122051"/>
                  <a:pt x="1561250" y="3122051"/>
                </a:cubicBezTo>
                <a:cubicBezTo>
                  <a:pt x="699280" y="3122051"/>
                  <a:pt x="0" y="2423822"/>
                  <a:pt x="0" y="1561025"/>
                </a:cubicBezTo>
                <a:cubicBezTo>
                  <a:pt x="0" y="698228"/>
                  <a:pt x="698329" y="0"/>
                  <a:pt x="1561250" y="0"/>
                </a:cubicBezTo>
                <a:close/>
              </a:path>
            </a:pathLst>
          </a:custGeom>
          <a:solidFill>
            <a:schemeClr val="bg2"/>
          </a:solidFill>
        </p:spPr>
        <p:txBody>
          <a:bodyPr wrap="square" anchor="ctr" anchorCtr="1">
            <a:noAutofit/>
          </a:bodyPr>
          <a:lstStyle/>
          <a:p>
            <a:r>
              <a:rPr lang="en-US"/>
              <a:t>Click icon to add picture</a:t>
            </a:r>
            <a:endParaRPr lang="en-GB"/>
          </a:p>
        </p:txBody>
      </p:sp>
      <p:cxnSp>
        <p:nvCxnSpPr>
          <p:cNvPr id="24" name="Straight Connector 23">
            <a:extLst>
              <a:ext uri="{FF2B5EF4-FFF2-40B4-BE49-F238E27FC236}">
                <a16:creationId xmlns:a16="http://schemas.microsoft.com/office/drawing/2014/main" id="{2B4ED43F-AF48-8A3A-BBD5-C494529E177D}"/>
              </a:ext>
              <a:ext uri="{C183D7F6-B498-43B3-948B-1728B52AA6E4}">
                <adec:decorative xmlns:adec="http://schemas.microsoft.com/office/drawing/2017/decorative" val="1"/>
              </a:ext>
            </a:extLst>
          </p:cNvPr>
          <p:cNvCxnSpPr/>
          <p:nvPr/>
        </p:nvCxnSpPr>
        <p:spPr>
          <a:xfrm>
            <a:off x="575734" y="4299699"/>
            <a:ext cx="689044" cy="0"/>
          </a:xfrm>
          <a:prstGeom prst="line">
            <a:avLst/>
          </a:prstGeom>
          <a:ln w="44450">
            <a:solidFill>
              <a:schemeClr val="accent5"/>
            </a:solidFill>
          </a:ln>
          <a:effectLst/>
        </p:spPr>
        <p:style>
          <a:lnRef idx="2">
            <a:schemeClr val="accent1"/>
          </a:lnRef>
          <a:fillRef idx="0">
            <a:schemeClr val="accent1"/>
          </a:fillRef>
          <a:effectRef idx="1">
            <a:schemeClr val="accent1"/>
          </a:effectRef>
          <a:fontRef idx="minor">
            <a:schemeClr val="tx1"/>
          </a:fontRef>
        </p:style>
      </p:cxnSp>
      <p:pic>
        <p:nvPicPr>
          <p:cNvPr id="26" name="Graphic 25" descr="UKRI Economic and Social Research Council (logo)">
            <a:extLst>
              <a:ext uri="{FF2B5EF4-FFF2-40B4-BE49-F238E27FC236}">
                <a16:creationId xmlns:a16="http://schemas.microsoft.com/office/drawing/2014/main" id="{26C6F57A-BD64-C685-4305-3A36D72D93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5733" y="5744627"/>
            <a:ext cx="2769787" cy="707180"/>
          </a:xfrm>
          <a:prstGeom prst="rect">
            <a:avLst/>
          </a:prstGeom>
        </p:spPr>
      </p:pic>
      <p:sp>
        <p:nvSpPr>
          <p:cNvPr id="4" name="Text Placeholder 3">
            <a:extLst>
              <a:ext uri="{FF2B5EF4-FFF2-40B4-BE49-F238E27FC236}">
                <a16:creationId xmlns:a16="http://schemas.microsoft.com/office/drawing/2014/main" id="{528E28E6-B809-940E-9BF9-85F508E6A923}"/>
              </a:ext>
            </a:extLst>
          </p:cNvPr>
          <p:cNvSpPr>
            <a:spLocks noGrp="1"/>
          </p:cNvSpPr>
          <p:nvPr>
            <p:ph type="body" sz="quarter" idx="10" hasCustomPrompt="1"/>
          </p:nvPr>
        </p:nvSpPr>
        <p:spPr>
          <a:xfrm>
            <a:off x="575734" y="4558074"/>
            <a:ext cx="6625167" cy="599287"/>
          </a:xfrm>
        </p:spPr>
        <p:txBody>
          <a:bodyPr/>
          <a:lstStyle/>
          <a:p>
            <a:pPr lvl="0"/>
            <a:r>
              <a:rPr lang="en-GB" dirty="0"/>
              <a:t>Click to add subheading</a:t>
            </a:r>
          </a:p>
        </p:txBody>
      </p:sp>
      <p:sp>
        <p:nvSpPr>
          <p:cNvPr id="6" name="Text Placeholder 5">
            <a:extLst>
              <a:ext uri="{FF2B5EF4-FFF2-40B4-BE49-F238E27FC236}">
                <a16:creationId xmlns:a16="http://schemas.microsoft.com/office/drawing/2014/main" id="{703BEFD5-B189-B249-55ED-D198EC65CF47}"/>
              </a:ext>
            </a:extLst>
          </p:cNvPr>
          <p:cNvSpPr>
            <a:spLocks noGrp="1"/>
          </p:cNvSpPr>
          <p:nvPr>
            <p:ph type="body" sz="quarter" idx="11" hasCustomPrompt="1"/>
          </p:nvPr>
        </p:nvSpPr>
        <p:spPr>
          <a:xfrm>
            <a:off x="576090" y="5273046"/>
            <a:ext cx="6625167" cy="322029"/>
          </a:xfrm>
        </p:spPr>
        <p:txBody>
          <a:bodyPr/>
          <a:lstStyle>
            <a:lvl1pPr>
              <a:defRPr sz="2133" b="0">
                <a:solidFill>
                  <a:srgbClr val="389996"/>
                </a:solidFill>
              </a:defRPr>
            </a:lvl1pPr>
          </a:lstStyle>
          <a:p>
            <a:pPr lvl="0"/>
            <a:r>
              <a:rPr lang="en-GB" dirty="0"/>
              <a:t>Click to add date</a:t>
            </a:r>
          </a:p>
        </p:txBody>
      </p:sp>
      <p:pic>
        <p:nvPicPr>
          <p:cNvPr id="8" name="Picture 7" descr="A picture containing symbol, circle, screenshot, graphics&#10;&#10;Description automatically generated">
            <a:extLst>
              <a:ext uri="{FF2B5EF4-FFF2-40B4-BE49-F238E27FC236}">
                <a16:creationId xmlns:a16="http://schemas.microsoft.com/office/drawing/2014/main" id="{F982DDB2-05BE-B391-3A24-5FB696D2D7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4341" y="6128088"/>
            <a:ext cx="936812" cy="322029"/>
          </a:xfrm>
          <a:prstGeom prst="rect">
            <a:avLst/>
          </a:prstGeom>
        </p:spPr>
      </p:pic>
    </p:spTree>
    <p:extLst>
      <p:ext uri="{BB962C8B-B14F-4D97-AF65-F5344CB8AC3E}">
        <p14:creationId xmlns:p14="http://schemas.microsoft.com/office/powerpoint/2010/main" val="2544385142"/>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rectangular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85AA5-3CF0-7480-C1FB-26D3A0AD0EDC}"/>
              </a:ext>
            </a:extLst>
          </p:cNvPr>
          <p:cNvSpPr>
            <a:spLocks noGrp="1"/>
          </p:cNvSpPr>
          <p:nvPr>
            <p:ph type="title"/>
          </p:nvPr>
        </p:nvSpPr>
        <p:spPr>
          <a:xfrm>
            <a:off x="575733" y="1930045"/>
            <a:ext cx="6069456" cy="2160543"/>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9A494BC5-9E75-3100-95F3-C25BFCA322E4}"/>
              </a:ext>
            </a:extLst>
          </p:cNvPr>
          <p:cNvSpPr>
            <a:spLocks noGrp="1"/>
          </p:cNvSpPr>
          <p:nvPr>
            <p:ph type="body" sz="quarter" idx="10" hasCustomPrompt="1"/>
          </p:nvPr>
        </p:nvSpPr>
        <p:spPr>
          <a:xfrm>
            <a:off x="575734" y="4591940"/>
            <a:ext cx="6069129" cy="1044744"/>
          </a:xfrm>
        </p:spPr>
        <p:txBody>
          <a:bodyPr/>
          <a:lstStyle/>
          <a:p>
            <a:pPr lvl="0"/>
            <a:r>
              <a:rPr lang="en-GB" dirty="0"/>
              <a:t>Click to add subheading</a:t>
            </a:r>
          </a:p>
        </p:txBody>
      </p:sp>
      <p:sp>
        <p:nvSpPr>
          <p:cNvPr id="6" name="Text Placeholder 5">
            <a:extLst>
              <a:ext uri="{FF2B5EF4-FFF2-40B4-BE49-F238E27FC236}">
                <a16:creationId xmlns:a16="http://schemas.microsoft.com/office/drawing/2014/main" id="{6607746A-B5A9-34C0-5B10-3038C3C6D5C2}"/>
              </a:ext>
            </a:extLst>
          </p:cNvPr>
          <p:cNvSpPr>
            <a:spLocks noGrp="1"/>
          </p:cNvSpPr>
          <p:nvPr>
            <p:ph type="body" sz="quarter" idx="11" hasCustomPrompt="1"/>
          </p:nvPr>
        </p:nvSpPr>
        <p:spPr>
          <a:xfrm>
            <a:off x="575734" y="6138038"/>
            <a:ext cx="6069129" cy="322029"/>
          </a:xfrm>
        </p:spPr>
        <p:txBody>
          <a:bodyPr/>
          <a:lstStyle>
            <a:lvl1pPr>
              <a:defRPr sz="2133" b="0">
                <a:solidFill>
                  <a:schemeClr val="accent1"/>
                </a:solidFill>
              </a:defRPr>
            </a:lvl1pPr>
          </a:lstStyle>
          <a:p>
            <a:pPr lvl="0"/>
            <a:r>
              <a:rPr lang="en-GB" dirty="0"/>
              <a:t>Click to add date</a:t>
            </a:r>
          </a:p>
        </p:txBody>
      </p:sp>
      <p:cxnSp>
        <p:nvCxnSpPr>
          <p:cNvPr id="8" name="Straight Connector 7">
            <a:extLst>
              <a:ext uri="{FF2B5EF4-FFF2-40B4-BE49-F238E27FC236}">
                <a16:creationId xmlns:a16="http://schemas.microsoft.com/office/drawing/2014/main" id="{FA5DE800-10ED-9523-3551-56BE0A57216C}"/>
              </a:ext>
            </a:extLst>
          </p:cNvPr>
          <p:cNvCxnSpPr/>
          <p:nvPr/>
        </p:nvCxnSpPr>
        <p:spPr>
          <a:xfrm>
            <a:off x="575734" y="5879507"/>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65" name="Picture Placeholder 64">
            <a:extLst>
              <a:ext uri="{FF2B5EF4-FFF2-40B4-BE49-F238E27FC236}">
                <a16:creationId xmlns:a16="http://schemas.microsoft.com/office/drawing/2014/main" id="{3246C955-B8C8-E617-5BF3-7BA7B0FD72F9}"/>
              </a:ext>
            </a:extLst>
          </p:cNvPr>
          <p:cNvSpPr>
            <a:spLocks noGrp="1"/>
          </p:cNvSpPr>
          <p:nvPr>
            <p:ph type="pic" sz="quarter" idx="12"/>
          </p:nvPr>
        </p:nvSpPr>
        <p:spPr>
          <a:xfrm>
            <a:off x="7658101" y="0"/>
            <a:ext cx="4533900" cy="6858000"/>
          </a:xfrm>
          <a:custGeom>
            <a:avLst/>
            <a:gdLst>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1367677 h 5143500"/>
              <a:gd name="connsiteX15" fmla="*/ 36675 w 3400425"/>
              <a:gd name="connsiteY15" fmla="*/ 1360271 h 5143500"/>
              <a:gd name="connsiteX16" fmla="*/ 159520 w 3400425"/>
              <a:gd name="connsiteY16" fmla="*/ 1175023 h 5143500"/>
              <a:gd name="connsiteX17" fmla="*/ 36675 w 3400425"/>
              <a:gd name="connsiteY17" fmla="*/ 989774 h 5143500"/>
              <a:gd name="connsiteX18" fmla="*/ 0 w 3400425"/>
              <a:gd name="connsiteY18" fmla="*/ 982369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00425" h="5143500">
                <a:moveTo>
                  <a:pt x="0" y="0"/>
                </a:moveTo>
                <a:lnTo>
                  <a:pt x="3400425" y="0"/>
                </a:lnTo>
                <a:lnTo>
                  <a:pt x="3400425" y="5143500"/>
                </a:lnTo>
                <a:lnTo>
                  <a:pt x="0" y="5143500"/>
                </a:lnTo>
                <a:lnTo>
                  <a:pt x="0" y="4795430"/>
                </a:lnTo>
                <a:lnTo>
                  <a:pt x="21436" y="4783799"/>
                </a:lnTo>
                <a:cubicBezTo>
                  <a:pt x="105999" y="4726685"/>
                  <a:pt x="161580" y="4629956"/>
                  <a:pt x="161580" y="4520209"/>
                </a:cubicBezTo>
                <a:cubicBezTo>
                  <a:pt x="161580" y="4410461"/>
                  <a:pt x="105859" y="4313732"/>
                  <a:pt x="21279" y="4256619"/>
                </a:cubicBezTo>
                <a:lnTo>
                  <a:pt x="0" y="4245072"/>
                </a:lnTo>
                <a:lnTo>
                  <a:pt x="0" y="2906236"/>
                </a:lnTo>
                <a:lnTo>
                  <a:pt x="15193" y="2903155"/>
                </a:lnTo>
                <a:cubicBezTo>
                  <a:pt x="100881" y="2866777"/>
                  <a:pt x="160994" y="2781717"/>
                  <a:pt x="160994" y="2683300"/>
                </a:cubicBezTo>
                <a:cubicBezTo>
                  <a:pt x="160994" y="2584415"/>
                  <a:pt x="100530" y="2499589"/>
                  <a:pt x="14930" y="2463356"/>
                </a:cubicBezTo>
                <a:lnTo>
                  <a:pt x="0" y="2460334"/>
                </a:lnTo>
                <a:lnTo>
                  <a:pt x="0" y="1367677"/>
                </a:lnTo>
                <a:lnTo>
                  <a:pt x="36675" y="1360271"/>
                </a:lnTo>
                <a:cubicBezTo>
                  <a:pt x="108906" y="1329711"/>
                  <a:pt x="159520" y="1258194"/>
                  <a:pt x="159520" y="1175023"/>
                </a:cubicBezTo>
                <a:cubicBezTo>
                  <a:pt x="159520" y="1091852"/>
                  <a:pt x="108906" y="1020335"/>
                  <a:pt x="36675" y="989774"/>
                </a:cubicBezTo>
                <a:lnTo>
                  <a:pt x="0" y="982369"/>
                </a:lnTo>
                <a:close/>
              </a:path>
            </a:pathLst>
          </a:custGeom>
          <a:solidFill>
            <a:schemeClr val="bg2"/>
          </a:solidFill>
        </p:spPr>
        <p:txBody>
          <a:bodyPr wrap="square" anchor="ctr" anchorCtr="1">
            <a:noAutofit/>
          </a:bodyPr>
          <a:lstStyle/>
          <a:p>
            <a:r>
              <a:rPr lang="en-US"/>
              <a:t>Click icon to add picture</a:t>
            </a:r>
            <a:endParaRPr lang="en-GB"/>
          </a:p>
        </p:txBody>
      </p:sp>
      <p:sp>
        <p:nvSpPr>
          <p:cNvPr id="26" name="Freeform 25">
            <a:extLst>
              <a:ext uri="{FF2B5EF4-FFF2-40B4-BE49-F238E27FC236}">
                <a16:creationId xmlns:a16="http://schemas.microsoft.com/office/drawing/2014/main" id="{C43A2CB2-4BE4-9418-F428-63E2E1583D97}"/>
              </a:ext>
            </a:extLst>
          </p:cNvPr>
          <p:cNvSpPr/>
          <p:nvPr/>
        </p:nvSpPr>
        <p:spPr>
          <a:xfrm rot="20802852">
            <a:off x="7306959" y="159837"/>
            <a:ext cx="129253" cy="129235"/>
          </a:xfrm>
          <a:custGeom>
            <a:avLst/>
            <a:gdLst>
              <a:gd name="connsiteX0" fmla="*/ 124987 w 124987"/>
              <a:gd name="connsiteY0" fmla="*/ 62485 h 124969"/>
              <a:gd name="connsiteX1" fmla="*/ 62494 w 124987"/>
              <a:gd name="connsiteY1" fmla="*/ 124969 h 124969"/>
              <a:gd name="connsiteX2" fmla="*/ 0 w 124987"/>
              <a:gd name="connsiteY2" fmla="*/ 62485 h 124969"/>
              <a:gd name="connsiteX3" fmla="*/ 62494 w 124987"/>
              <a:gd name="connsiteY3" fmla="*/ 0 h 124969"/>
              <a:gd name="connsiteX4" fmla="*/ 124987 w 124987"/>
              <a:gd name="connsiteY4" fmla="*/ 62485 h 124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7" h="124969">
                <a:moveTo>
                  <a:pt x="124987" y="62485"/>
                </a:moveTo>
                <a:cubicBezTo>
                  <a:pt x="124987" y="96994"/>
                  <a:pt x="97008" y="124969"/>
                  <a:pt x="62494" y="124969"/>
                </a:cubicBezTo>
                <a:cubicBezTo>
                  <a:pt x="27979" y="124969"/>
                  <a:pt x="0" y="96994"/>
                  <a:pt x="0" y="62485"/>
                </a:cubicBezTo>
                <a:cubicBezTo>
                  <a:pt x="0" y="27975"/>
                  <a:pt x="27979" y="0"/>
                  <a:pt x="62494" y="0"/>
                </a:cubicBezTo>
                <a:cubicBezTo>
                  <a:pt x="97008" y="0"/>
                  <a:pt x="124987" y="27975"/>
                  <a:pt x="124987" y="62485"/>
                </a:cubicBezTo>
                <a:close/>
              </a:path>
            </a:pathLst>
          </a:custGeom>
          <a:solidFill>
            <a:srgbClr val="399996"/>
          </a:solidFill>
          <a:ln w="6246" cap="flat">
            <a:noFill/>
            <a:prstDash val="solid"/>
            <a:miter/>
          </a:ln>
        </p:spPr>
        <p:txBody>
          <a:bodyPr rtlCol="0" anchor="ctr"/>
          <a:lstStyle/>
          <a:p>
            <a:endParaRPr lang="en-GB" sz="2400"/>
          </a:p>
        </p:txBody>
      </p:sp>
      <p:sp>
        <p:nvSpPr>
          <p:cNvPr id="29" name="Freeform 28">
            <a:extLst>
              <a:ext uri="{FF2B5EF4-FFF2-40B4-BE49-F238E27FC236}">
                <a16:creationId xmlns:a16="http://schemas.microsoft.com/office/drawing/2014/main" id="{EFF5D08B-C7AB-A32B-05FC-CD4CC2794E8A}"/>
              </a:ext>
            </a:extLst>
          </p:cNvPr>
          <p:cNvSpPr/>
          <p:nvPr/>
        </p:nvSpPr>
        <p:spPr>
          <a:xfrm rot="21046898">
            <a:off x="7268053" y="4401594"/>
            <a:ext cx="127151" cy="127132"/>
          </a:xfrm>
          <a:custGeom>
            <a:avLst/>
            <a:gdLst>
              <a:gd name="connsiteX0" fmla="*/ 124994 w 124993"/>
              <a:gd name="connsiteY0" fmla="*/ 62488 h 124975"/>
              <a:gd name="connsiteX1" fmla="*/ 62497 w 124993"/>
              <a:gd name="connsiteY1" fmla="*/ 124976 h 124975"/>
              <a:gd name="connsiteX2" fmla="*/ 0 w 124993"/>
              <a:gd name="connsiteY2" fmla="*/ 62488 h 124975"/>
              <a:gd name="connsiteX3" fmla="*/ 62497 w 124993"/>
              <a:gd name="connsiteY3" fmla="*/ 0 h 124975"/>
              <a:gd name="connsiteX4" fmla="*/ 124994 w 124993"/>
              <a:gd name="connsiteY4" fmla="*/ 62488 h 12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93" h="124975">
                <a:moveTo>
                  <a:pt x="124994" y="62488"/>
                </a:moveTo>
                <a:cubicBezTo>
                  <a:pt x="124994" y="96999"/>
                  <a:pt x="97013" y="124976"/>
                  <a:pt x="62497" y="124976"/>
                </a:cubicBezTo>
                <a:cubicBezTo>
                  <a:pt x="27981" y="124976"/>
                  <a:pt x="0" y="96999"/>
                  <a:pt x="0" y="62488"/>
                </a:cubicBezTo>
                <a:cubicBezTo>
                  <a:pt x="0" y="27977"/>
                  <a:pt x="27981" y="0"/>
                  <a:pt x="62497" y="0"/>
                </a:cubicBezTo>
                <a:cubicBezTo>
                  <a:pt x="97013" y="0"/>
                  <a:pt x="124994" y="27977"/>
                  <a:pt x="124994" y="62488"/>
                </a:cubicBezTo>
                <a:close/>
              </a:path>
            </a:pathLst>
          </a:custGeom>
          <a:solidFill>
            <a:srgbClr val="FBAF3F"/>
          </a:solidFill>
          <a:ln w="6246" cap="flat">
            <a:noFill/>
            <a:prstDash val="solid"/>
            <a:miter/>
          </a:ln>
        </p:spPr>
        <p:txBody>
          <a:bodyPr rtlCol="0" anchor="ctr"/>
          <a:lstStyle/>
          <a:p>
            <a:endParaRPr lang="en-GB" sz="2400"/>
          </a:p>
        </p:txBody>
      </p:sp>
      <p:sp>
        <p:nvSpPr>
          <p:cNvPr id="37" name="Freeform 36">
            <a:extLst>
              <a:ext uri="{FF2B5EF4-FFF2-40B4-BE49-F238E27FC236}">
                <a16:creationId xmlns:a16="http://schemas.microsoft.com/office/drawing/2014/main" id="{EFDB7B74-BF50-E885-E2A2-A6AF8FB52353}"/>
              </a:ext>
            </a:extLst>
          </p:cNvPr>
          <p:cNvSpPr/>
          <p:nvPr/>
        </p:nvSpPr>
        <p:spPr>
          <a:xfrm rot="20802852">
            <a:off x="6922409" y="576003"/>
            <a:ext cx="309967" cy="309923"/>
          </a:xfrm>
          <a:custGeom>
            <a:avLst/>
            <a:gdLst>
              <a:gd name="connsiteX0" fmla="*/ 232476 w 232475"/>
              <a:gd name="connsiteY0" fmla="*/ 116221 h 232442"/>
              <a:gd name="connsiteX1" fmla="*/ 116238 w 232475"/>
              <a:gd name="connsiteY1" fmla="*/ 232442 h 232442"/>
              <a:gd name="connsiteX2" fmla="*/ 0 w 232475"/>
              <a:gd name="connsiteY2" fmla="*/ 116221 h 232442"/>
              <a:gd name="connsiteX3" fmla="*/ 116238 w 232475"/>
              <a:gd name="connsiteY3" fmla="*/ 0 h 232442"/>
              <a:gd name="connsiteX4" fmla="*/ 232476 w 232475"/>
              <a:gd name="connsiteY4" fmla="*/ 116221 h 232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75" h="232442">
                <a:moveTo>
                  <a:pt x="232476" y="116221"/>
                </a:moveTo>
                <a:cubicBezTo>
                  <a:pt x="232476" y="180408"/>
                  <a:pt x="180434" y="232442"/>
                  <a:pt x="116238" y="232442"/>
                </a:cubicBezTo>
                <a:cubicBezTo>
                  <a:pt x="52041" y="232442"/>
                  <a:pt x="0" y="180408"/>
                  <a:pt x="0" y="116221"/>
                </a:cubicBezTo>
                <a:cubicBezTo>
                  <a:pt x="0" y="52034"/>
                  <a:pt x="52041" y="0"/>
                  <a:pt x="116238" y="0"/>
                </a:cubicBezTo>
                <a:cubicBezTo>
                  <a:pt x="180434" y="0"/>
                  <a:pt x="232476" y="52034"/>
                  <a:pt x="232476" y="116221"/>
                </a:cubicBezTo>
                <a:close/>
              </a:path>
            </a:pathLst>
          </a:custGeom>
          <a:solidFill>
            <a:srgbClr val="EC008B"/>
          </a:solidFill>
          <a:ln w="6246" cap="flat">
            <a:noFill/>
            <a:prstDash val="solid"/>
            <a:miter/>
          </a:ln>
        </p:spPr>
        <p:txBody>
          <a:bodyPr rtlCol="0" anchor="ctr"/>
          <a:lstStyle/>
          <a:p>
            <a:endParaRPr lang="en-GB" sz="2400"/>
          </a:p>
        </p:txBody>
      </p:sp>
      <p:sp>
        <p:nvSpPr>
          <p:cNvPr id="38" name="Freeform 37">
            <a:extLst>
              <a:ext uri="{FF2B5EF4-FFF2-40B4-BE49-F238E27FC236}">
                <a16:creationId xmlns:a16="http://schemas.microsoft.com/office/drawing/2014/main" id="{13CF5B4F-43CF-0ED5-C670-1FED91D4B427}"/>
              </a:ext>
            </a:extLst>
          </p:cNvPr>
          <p:cNvSpPr/>
          <p:nvPr/>
        </p:nvSpPr>
        <p:spPr>
          <a:xfrm>
            <a:off x="7441896" y="5033525"/>
            <a:ext cx="309985" cy="309935"/>
          </a:xfrm>
          <a:custGeom>
            <a:avLst/>
            <a:gdLst>
              <a:gd name="connsiteX0" fmla="*/ 232490 w 232489"/>
              <a:gd name="connsiteY0" fmla="*/ 116226 h 232451"/>
              <a:gd name="connsiteX1" fmla="*/ 116248 w 232489"/>
              <a:gd name="connsiteY1" fmla="*/ 0 h 232451"/>
              <a:gd name="connsiteX2" fmla="*/ 6 w 232489"/>
              <a:gd name="connsiteY2" fmla="*/ 116226 h 232451"/>
              <a:gd name="connsiteX3" fmla="*/ 116248 w 232489"/>
              <a:gd name="connsiteY3" fmla="*/ 232451 h 232451"/>
              <a:gd name="connsiteX4" fmla="*/ 232490 w 232489"/>
              <a:gd name="connsiteY4" fmla="*/ 116226 h 232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89" h="232451">
                <a:moveTo>
                  <a:pt x="232490" y="116226"/>
                </a:moveTo>
                <a:cubicBezTo>
                  <a:pt x="232490" y="51864"/>
                  <a:pt x="179993" y="0"/>
                  <a:pt x="116248" y="0"/>
                </a:cubicBezTo>
                <a:cubicBezTo>
                  <a:pt x="52502" y="0"/>
                  <a:pt x="6" y="52489"/>
                  <a:pt x="6" y="116226"/>
                </a:cubicBezTo>
                <a:cubicBezTo>
                  <a:pt x="-619" y="180587"/>
                  <a:pt x="51877" y="232451"/>
                  <a:pt x="116248" y="232451"/>
                </a:cubicBezTo>
                <a:cubicBezTo>
                  <a:pt x="181243" y="232451"/>
                  <a:pt x="232490" y="179962"/>
                  <a:pt x="232490" y="116226"/>
                </a:cubicBezTo>
                <a:close/>
              </a:path>
            </a:pathLst>
          </a:custGeom>
          <a:solidFill>
            <a:srgbClr val="38B449"/>
          </a:solidFill>
          <a:ln w="6246" cap="flat">
            <a:noFill/>
            <a:prstDash val="solid"/>
            <a:miter/>
          </a:ln>
        </p:spPr>
        <p:txBody>
          <a:bodyPr rtlCol="0" anchor="ctr"/>
          <a:lstStyle/>
          <a:p>
            <a:endParaRPr lang="en-GB" sz="2400"/>
          </a:p>
        </p:txBody>
      </p:sp>
      <p:grpSp>
        <p:nvGrpSpPr>
          <p:cNvPr id="63" name="Group 62">
            <a:extLst>
              <a:ext uri="{FF2B5EF4-FFF2-40B4-BE49-F238E27FC236}">
                <a16:creationId xmlns:a16="http://schemas.microsoft.com/office/drawing/2014/main" id="{39F6AC73-02AD-BD96-3633-58BD13FCB284}"/>
              </a:ext>
            </a:extLst>
          </p:cNvPr>
          <p:cNvGrpSpPr/>
          <p:nvPr/>
        </p:nvGrpSpPr>
        <p:grpSpPr>
          <a:xfrm>
            <a:off x="6830327" y="5588793"/>
            <a:ext cx="1043213" cy="1098489"/>
            <a:chOff x="5122745" y="4191594"/>
            <a:chExt cx="782410" cy="823867"/>
          </a:xfrm>
        </p:grpSpPr>
        <p:sp>
          <p:nvSpPr>
            <p:cNvPr id="31" name="Freeform 30">
              <a:extLst>
                <a:ext uri="{FF2B5EF4-FFF2-40B4-BE49-F238E27FC236}">
                  <a16:creationId xmlns:a16="http://schemas.microsoft.com/office/drawing/2014/main" id="{CA188C3E-B67E-76D5-BBD2-88D036911820}"/>
                </a:ext>
              </a:extLst>
            </p:cNvPr>
            <p:cNvSpPr/>
            <p:nvPr/>
          </p:nvSpPr>
          <p:spPr>
            <a:xfrm flipH="1" flipV="1">
              <a:off x="5122745" y="4645276"/>
              <a:ext cx="370596" cy="370185"/>
            </a:xfrm>
            <a:custGeom>
              <a:avLst/>
              <a:gdLst>
                <a:gd name="connsiteX0" fmla="*/ 646207 w 646206"/>
                <a:gd name="connsiteY0" fmla="*/ 323057 h 645489"/>
                <a:gd name="connsiteX1" fmla="*/ 323103 w 646206"/>
                <a:gd name="connsiteY1" fmla="*/ 0 h 645489"/>
                <a:gd name="connsiteX2" fmla="*/ 0 w 646206"/>
                <a:gd name="connsiteY2" fmla="*/ 323057 h 645489"/>
                <a:gd name="connsiteX3" fmla="*/ 0 w 646206"/>
                <a:gd name="connsiteY3" fmla="*/ 333680 h 645489"/>
                <a:gd name="connsiteX4" fmla="*/ 346227 w 646206"/>
                <a:gd name="connsiteY4" fmla="*/ 645489 h 645489"/>
                <a:gd name="connsiteX5" fmla="*/ 646207 w 646206"/>
                <a:gd name="connsiteY5" fmla="*/ 323057 h 64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206" h="645489">
                  <a:moveTo>
                    <a:pt x="646207" y="323057"/>
                  </a:moveTo>
                  <a:cubicBezTo>
                    <a:pt x="646207" y="144345"/>
                    <a:pt x="501217" y="0"/>
                    <a:pt x="323103" y="0"/>
                  </a:cubicBezTo>
                  <a:cubicBezTo>
                    <a:pt x="144990" y="0"/>
                    <a:pt x="0" y="144345"/>
                    <a:pt x="0" y="323057"/>
                  </a:cubicBezTo>
                  <a:cubicBezTo>
                    <a:pt x="0" y="326806"/>
                    <a:pt x="0" y="329931"/>
                    <a:pt x="0" y="333680"/>
                  </a:cubicBezTo>
                  <a:cubicBezTo>
                    <a:pt x="156240" y="381795"/>
                    <a:pt x="282481" y="496770"/>
                    <a:pt x="346227" y="645489"/>
                  </a:cubicBezTo>
                  <a:cubicBezTo>
                    <a:pt x="513716" y="633616"/>
                    <a:pt x="646207" y="493646"/>
                    <a:pt x="646207" y="323057"/>
                  </a:cubicBezTo>
                  <a:close/>
                </a:path>
              </a:pathLst>
            </a:custGeom>
            <a:solidFill>
              <a:srgbClr val="652D90"/>
            </a:solidFill>
            <a:ln w="6246" cap="flat">
              <a:noFill/>
              <a:prstDash val="solid"/>
              <a:miter/>
            </a:ln>
          </p:spPr>
          <p:txBody>
            <a:bodyPr rtlCol="0" anchor="ctr"/>
            <a:lstStyle/>
            <a:p>
              <a:endParaRPr lang="en-GB" sz="2400"/>
            </a:p>
          </p:txBody>
        </p:sp>
        <p:sp>
          <p:nvSpPr>
            <p:cNvPr id="33" name="Freeform 32">
              <a:extLst>
                <a:ext uri="{FF2B5EF4-FFF2-40B4-BE49-F238E27FC236}">
                  <a16:creationId xmlns:a16="http://schemas.microsoft.com/office/drawing/2014/main" id="{EC8C5FE9-BC12-7CC5-C040-BAEE76FAE2D4}"/>
                </a:ext>
              </a:extLst>
            </p:cNvPr>
            <p:cNvSpPr/>
            <p:nvPr/>
          </p:nvSpPr>
          <p:spPr>
            <a:xfrm flipH="1" flipV="1">
              <a:off x="5187976" y="4191594"/>
              <a:ext cx="212179" cy="218240"/>
            </a:xfrm>
            <a:custGeom>
              <a:avLst/>
              <a:gdLst>
                <a:gd name="connsiteX0" fmla="*/ 0 w 369975"/>
                <a:gd name="connsiteY0" fmla="*/ 254946 h 380544"/>
                <a:gd name="connsiteX1" fmla="*/ 179363 w 369975"/>
                <a:gd name="connsiteY1" fmla="*/ 380545 h 380544"/>
                <a:gd name="connsiteX2" fmla="*/ 369975 w 369975"/>
                <a:gd name="connsiteY2" fmla="*/ 189960 h 380544"/>
                <a:gd name="connsiteX3" fmla="*/ 193112 w 369975"/>
                <a:gd name="connsiteY3" fmla="*/ 0 h 380544"/>
                <a:gd name="connsiteX4" fmla="*/ 0 w 369975"/>
                <a:gd name="connsiteY4" fmla="*/ 254946 h 380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975" h="380544">
                  <a:moveTo>
                    <a:pt x="0" y="254946"/>
                  </a:moveTo>
                  <a:cubicBezTo>
                    <a:pt x="26248" y="328056"/>
                    <a:pt x="96869" y="380545"/>
                    <a:pt x="179363" y="380545"/>
                  </a:cubicBezTo>
                  <a:cubicBezTo>
                    <a:pt x="284981" y="380545"/>
                    <a:pt x="369975" y="295563"/>
                    <a:pt x="369975" y="189960"/>
                  </a:cubicBezTo>
                  <a:cubicBezTo>
                    <a:pt x="369975" y="89356"/>
                    <a:pt x="291856" y="6874"/>
                    <a:pt x="193112" y="0"/>
                  </a:cubicBezTo>
                  <a:cubicBezTo>
                    <a:pt x="154990" y="103103"/>
                    <a:pt x="86869" y="191210"/>
                    <a:pt x="0" y="254946"/>
                  </a:cubicBezTo>
                  <a:close/>
                </a:path>
              </a:pathLst>
            </a:custGeom>
            <a:solidFill>
              <a:srgbClr val="EC008B"/>
            </a:solidFill>
            <a:ln w="6246" cap="flat">
              <a:noFill/>
              <a:prstDash val="solid"/>
              <a:miter/>
            </a:ln>
          </p:spPr>
          <p:txBody>
            <a:bodyPr rtlCol="0" anchor="ctr"/>
            <a:lstStyle/>
            <a:p>
              <a:endParaRPr lang="en-GB" sz="2400"/>
            </a:p>
          </p:txBody>
        </p:sp>
        <p:sp>
          <p:nvSpPr>
            <p:cNvPr id="42" name="Freeform 41">
              <a:extLst>
                <a:ext uri="{FF2B5EF4-FFF2-40B4-BE49-F238E27FC236}">
                  <a16:creationId xmlns:a16="http://schemas.microsoft.com/office/drawing/2014/main" id="{9A118E1F-4B6F-E224-303F-BA0AD5AF4EA3}"/>
                </a:ext>
              </a:extLst>
            </p:cNvPr>
            <p:cNvSpPr/>
            <p:nvPr/>
          </p:nvSpPr>
          <p:spPr>
            <a:xfrm flipH="1" flipV="1">
              <a:off x="5294782" y="4644559"/>
              <a:ext cx="198559" cy="179538"/>
            </a:xfrm>
            <a:custGeom>
              <a:avLst/>
              <a:gdLst>
                <a:gd name="connsiteX0" fmla="*/ 0 w 346226"/>
                <a:gd name="connsiteY0" fmla="*/ 0 h 313059"/>
                <a:gd name="connsiteX1" fmla="*/ 323103 w 346226"/>
                <a:gd name="connsiteY1" fmla="*/ 313059 h 313059"/>
                <a:gd name="connsiteX2" fmla="*/ 346227 w 346226"/>
                <a:gd name="connsiteY2" fmla="*/ 312434 h 313059"/>
                <a:gd name="connsiteX3" fmla="*/ 0 w 346226"/>
                <a:gd name="connsiteY3" fmla="*/ 0 h 313059"/>
              </a:gdLst>
              <a:ahLst/>
              <a:cxnLst>
                <a:cxn ang="0">
                  <a:pos x="connsiteX0" y="connsiteY0"/>
                </a:cxn>
                <a:cxn ang="0">
                  <a:pos x="connsiteX1" y="connsiteY1"/>
                </a:cxn>
                <a:cxn ang="0">
                  <a:pos x="connsiteX2" y="connsiteY2"/>
                </a:cxn>
                <a:cxn ang="0">
                  <a:pos x="connsiteX3" y="connsiteY3"/>
                </a:cxn>
              </a:cxnLst>
              <a:rect l="l" t="t" r="r" b="b"/>
              <a:pathLst>
                <a:path w="346226" h="313059">
                  <a:moveTo>
                    <a:pt x="0" y="0"/>
                  </a:moveTo>
                  <a:cubicBezTo>
                    <a:pt x="5625" y="173714"/>
                    <a:pt x="148115" y="313059"/>
                    <a:pt x="323103" y="313059"/>
                  </a:cubicBezTo>
                  <a:cubicBezTo>
                    <a:pt x="330603" y="313059"/>
                    <a:pt x="338727" y="312434"/>
                    <a:pt x="346227" y="312434"/>
                  </a:cubicBezTo>
                  <a:cubicBezTo>
                    <a:pt x="282481" y="163091"/>
                    <a:pt x="156240" y="48115"/>
                    <a:pt x="0" y="0"/>
                  </a:cubicBezTo>
                  <a:close/>
                </a:path>
              </a:pathLst>
            </a:custGeom>
            <a:solidFill>
              <a:srgbClr val="171B52"/>
            </a:solidFill>
            <a:ln w="6246" cap="flat">
              <a:noFill/>
              <a:prstDash val="solid"/>
              <a:miter/>
            </a:ln>
          </p:spPr>
          <p:txBody>
            <a:bodyPr rtlCol="0" anchor="ctr"/>
            <a:lstStyle/>
            <a:p>
              <a:endParaRPr lang="en-GB" sz="2400"/>
            </a:p>
          </p:txBody>
        </p:sp>
        <p:sp>
          <p:nvSpPr>
            <p:cNvPr id="43" name="Freeform 42">
              <a:extLst>
                <a:ext uri="{FF2B5EF4-FFF2-40B4-BE49-F238E27FC236}">
                  <a16:creationId xmlns:a16="http://schemas.microsoft.com/office/drawing/2014/main" id="{AF4D50C9-D641-FD7F-B169-C65467E637DE}"/>
                </a:ext>
              </a:extLst>
            </p:cNvPr>
            <p:cNvSpPr/>
            <p:nvPr/>
          </p:nvSpPr>
          <p:spPr>
            <a:xfrm flipH="1" flipV="1">
              <a:off x="5289047" y="4263624"/>
              <a:ext cx="117559" cy="146569"/>
            </a:xfrm>
            <a:custGeom>
              <a:avLst/>
              <a:gdLst>
                <a:gd name="connsiteX0" fmla="*/ 0 w 204986"/>
                <a:gd name="connsiteY0" fmla="*/ 190585 h 255571"/>
                <a:gd name="connsiteX1" fmla="*/ 11249 w 204986"/>
                <a:gd name="connsiteY1" fmla="*/ 255571 h 255571"/>
                <a:gd name="connsiteX2" fmla="*/ 204986 w 204986"/>
                <a:gd name="connsiteY2" fmla="*/ 625 h 255571"/>
                <a:gd name="connsiteX3" fmla="*/ 190612 w 204986"/>
                <a:gd name="connsiteY3" fmla="*/ 0 h 255571"/>
                <a:gd name="connsiteX4" fmla="*/ 0 w 204986"/>
                <a:gd name="connsiteY4" fmla="*/ 190585 h 255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986" h="255571">
                  <a:moveTo>
                    <a:pt x="0" y="190585"/>
                  </a:moveTo>
                  <a:cubicBezTo>
                    <a:pt x="0" y="213705"/>
                    <a:pt x="3750" y="235575"/>
                    <a:pt x="11249" y="255571"/>
                  </a:cubicBezTo>
                  <a:cubicBezTo>
                    <a:pt x="98743" y="191835"/>
                    <a:pt x="166864" y="103728"/>
                    <a:pt x="204986" y="625"/>
                  </a:cubicBezTo>
                  <a:cubicBezTo>
                    <a:pt x="200611" y="0"/>
                    <a:pt x="195612" y="0"/>
                    <a:pt x="190612" y="0"/>
                  </a:cubicBezTo>
                  <a:cubicBezTo>
                    <a:pt x="85619" y="0"/>
                    <a:pt x="0" y="84982"/>
                    <a:pt x="0" y="190585"/>
                  </a:cubicBezTo>
                  <a:close/>
                </a:path>
              </a:pathLst>
            </a:custGeom>
            <a:solidFill>
              <a:srgbClr val="30034E"/>
            </a:solidFill>
            <a:ln w="6246" cap="flat">
              <a:noFill/>
              <a:prstDash val="solid"/>
              <a:miter/>
            </a:ln>
          </p:spPr>
          <p:txBody>
            <a:bodyPr rtlCol="0" anchor="ctr"/>
            <a:lstStyle/>
            <a:p>
              <a:endParaRPr lang="en-GB" sz="2400"/>
            </a:p>
          </p:txBody>
        </p:sp>
        <p:sp>
          <p:nvSpPr>
            <p:cNvPr id="60" name="Freeform 59">
              <a:extLst>
                <a:ext uri="{FF2B5EF4-FFF2-40B4-BE49-F238E27FC236}">
                  <a16:creationId xmlns:a16="http://schemas.microsoft.com/office/drawing/2014/main" id="{46EB9371-01AD-D79A-4104-06097784E7D5}"/>
                </a:ext>
              </a:extLst>
            </p:cNvPr>
            <p:cNvSpPr/>
            <p:nvPr userDrawn="1"/>
          </p:nvSpPr>
          <p:spPr>
            <a:xfrm flipH="1" flipV="1">
              <a:off x="5269335" y="4202344"/>
              <a:ext cx="635820" cy="635729"/>
            </a:xfrm>
            <a:custGeom>
              <a:avLst/>
              <a:gdLst>
                <a:gd name="connsiteX0" fmla="*/ 718077 w 1108675"/>
                <a:gd name="connsiteY0" fmla="*/ 24370 h 1108516"/>
                <a:gd name="connsiteX1" fmla="*/ 554338 w 1108675"/>
                <a:gd name="connsiteY1" fmla="*/ 0 h 1108516"/>
                <a:gd name="connsiteX2" fmla="*/ 0 w 1108675"/>
                <a:gd name="connsiteY2" fmla="*/ 554258 h 1108516"/>
                <a:gd name="connsiteX3" fmla="*/ 554338 w 1108675"/>
                <a:gd name="connsiteY3" fmla="*/ 1108516 h 1108516"/>
                <a:gd name="connsiteX4" fmla="*/ 880566 w 1108675"/>
                <a:gd name="connsiteY4" fmla="*/ 1002289 h 1108516"/>
                <a:gd name="connsiteX5" fmla="*/ 869317 w 1108675"/>
                <a:gd name="connsiteY5" fmla="*/ 937302 h 1108516"/>
                <a:gd name="connsiteX6" fmla="*/ 1059929 w 1108675"/>
                <a:gd name="connsiteY6" fmla="*/ 746718 h 1108516"/>
                <a:gd name="connsiteX7" fmla="*/ 1074303 w 1108675"/>
                <a:gd name="connsiteY7" fmla="*/ 747343 h 1108516"/>
                <a:gd name="connsiteX8" fmla="*/ 1108676 w 1108675"/>
                <a:gd name="connsiteY8" fmla="*/ 554258 h 1108516"/>
                <a:gd name="connsiteX9" fmla="*/ 1064304 w 1108675"/>
                <a:gd name="connsiteY9" fmla="*/ 336804 h 1108516"/>
                <a:gd name="connsiteX10" fmla="*/ 1041180 w 1108675"/>
                <a:gd name="connsiteY10" fmla="*/ 337429 h 1108516"/>
                <a:gd name="connsiteX11" fmla="*/ 718077 w 1108675"/>
                <a:gd name="connsiteY11" fmla="*/ 24370 h 110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8675" h="1108516">
                  <a:moveTo>
                    <a:pt x="718077" y="24370"/>
                  </a:moveTo>
                  <a:cubicBezTo>
                    <a:pt x="666205" y="8123"/>
                    <a:pt x="611209" y="0"/>
                    <a:pt x="554338" y="0"/>
                  </a:cubicBezTo>
                  <a:cubicBezTo>
                    <a:pt x="248108" y="0"/>
                    <a:pt x="0" y="248073"/>
                    <a:pt x="0" y="554258"/>
                  </a:cubicBezTo>
                  <a:cubicBezTo>
                    <a:pt x="0" y="860444"/>
                    <a:pt x="248733" y="1108516"/>
                    <a:pt x="554338" y="1108516"/>
                  </a:cubicBezTo>
                  <a:cubicBezTo>
                    <a:pt x="676205" y="1108516"/>
                    <a:pt x="788697" y="1069150"/>
                    <a:pt x="880566" y="1002289"/>
                  </a:cubicBezTo>
                  <a:cubicBezTo>
                    <a:pt x="873066" y="982293"/>
                    <a:pt x="869317" y="960423"/>
                    <a:pt x="869317" y="937302"/>
                  </a:cubicBezTo>
                  <a:cubicBezTo>
                    <a:pt x="869317" y="831700"/>
                    <a:pt x="954936" y="746718"/>
                    <a:pt x="1059929" y="746718"/>
                  </a:cubicBezTo>
                  <a:cubicBezTo>
                    <a:pt x="1064929" y="746718"/>
                    <a:pt x="1069303" y="746718"/>
                    <a:pt x="1074303" y="747343"/>
                  </a:cubicBezTo>
                  <a:cubicBezTo>
                    <a:pt x="1096801" y="687355"/>
                    <a:pt x="1108676" y="622369"/>
                    <a:pt x="1108676" y="554258"/>
                  </a:cubicBezTo>
                  <a:cubicBezTo>
                    <a:pt x="1108676" y="476775"/>
                    <a:pt x="1093052" y="403665"/>
                    <a:pt x="1064304" y="336804"/>
                  </a:cubicBezTo>
                  <a:cubicBezTo>
                    <a:pt x="1056804" y="337429"/>
                    <a:pt x="1049305" y="337429"/>
                    <a:pt x="1041180" y="337429"/>
                  </a:cubicBezTo>
                  <a:cubicBezTo>
                    <a:pt x="866192" y="336804"/>
                    <a:pt x="723701" y="198083"/>
                    <a:pt x="718077" y="24370"/>
                  </a:cubicBezTo>
                  <a:close/>
                </a:path>
              </a:pathLst>
            </a:custGeom>
            <a:solidFill>
              <a:srgbClr val="399996"/>
            </a:solidFill>
            <a:ln w="6246" cap="flat">
              <a:noFill/>
              <a:prstDash val="solid"/>
              <a:miter/>
            </a:ln>
          </p:spPr>
          <p:txBody>
            <a:bodyPr rtlCol="0" anchor="ctr"/>
            <a:lstStyle/>
            <a:p>
              <a:endParaRPr lang="en-GB" sz="2400"/>
            </a:p>
          </p:txBody>
        </p:sp>
      </p:grpSp>
      <p:grpSp>
        <p:nvGrpSpPr>
          <p:cNvPr id="64" name="Group 63">
            <a:extLst>
              <a:ext uri="{FF2B5EF4-FFF2-40B4-BE49-F238E27FC236}">
                <a16:creationId xmlns:a16="http://schemas.microsoft.com/office/drawing/2014/main" id="{7531E2C8-78A6-6798-B246-5D36B1A0456E}"/>
              </a:ext>
            </a:extLst>
          </p:cNvPr>
          <p:cNvGrpSpPr/>
          <p:nvPr/>
        </p:nvGrpSpPr>
        <p:grpSpPr>
          <a:xfrm>
            <a:off x="7026981" y="3025350"/>
            <a:ext cx="845776" cy="906476"/>
            <a:chOff x="5270236" y="2269012"/>
            <a:chExt cx="634332" cy="679857"/>
          </a:xfrm>
        </p:grpSpPr>
        <p:sp>
          <p:nvSpPr>
            <p:cNvPr id="30" name="Freeform 29">
              <a:extLst>
                <a:ext uri="{FF2B5EF4-FFF2-40B4-BE49-F238E27FC236}">
                  <a16:creationId xmlns:a16="http://schemas.microsoft.com/office/drawing/2014/main" id="{ECC38C61-3197-6F6C-0103-26CCF51730D7}"/>
                </a:ext>
              </a:extLst>
            </p:cNvPr>
            <p:cNvSpPr/>
            <p:nvPr/>
          </p:nvSpPr>
          <p:spPr>
            <a:xfrm>
              <a:off x="5270236" y="2269012"/>
              <a:ext cx="312479" cy="311809"/>
            </a:xfrm>
            <a:custGeom>
              <a:avLst/>
              <a:gdLst>
                <a:gd name="connsiteX0" fmla="*/ 156865 w 312479"/>
                <a:gd name="connsiteY0" fmla="*/ 311809 h 311809"/>
                <a:gd name="connsiteX1" fmla="*/ 181863 w 312479"/>
                <a:gd name="connsiteY1" fmla="*/ 309935 h 311809"/>
                <a:gd name="connsiteX2" fmla="*/ 308104 w 312479"/>
                <a:gd name="connsiteY2" fmla="*/ 193084 h 311809"/>
                <a:gd name="connsiteX3" fmla="*/ 312479 w 312479"/>
                <a:gd name="connsiteY3" fmla="*/ 156217 h 311809"/>
                <a:gd name="connsiteX4" fmla="*/ 156240 w 312479"/>
                <a:gd name="connsiteY4" fmla="*/ 0 h 311809"/>
                <a:gd name="connsiteX5" fmla="*/ 0 w 312479"/>
                <a:gd name="connsiteY5" fmla="*/ 156217 h 311809"/>
                <a:gd name="connsiteX6" fmla="*/ 156865 w 312479"/>
                <a:gd name="connsiteY6" fmla="*/ 311809 h 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79" h="311809">
                  <a:moveTo>
                    <a:pt x="156865" y="311809"/>
                  </a:moveTo>
                  <a:cubicBezTo>
                    <a:pt x="165614" y="311809"/>
                    <a:pt x="173738" y="311184"/>
                    <a:pt x="181863" y="309935"/>
                  </a:cubicBezTo>
                  <a:cubicBezTo>
                    <a:pt x="208111" y="256821"/>
                    <a:pt x="253108" y="214955"/>
                    <a:pt x="308104" y="193084"/>
                  </a:cubicBezTo>
                  <a:cubicBezTo>
                    <a:pt x="311229" y="181212"/>
                    <a:pt x="312479" y="168714"/>
                    <a:pt x="312479" y="156217"/>
                  </a:cubicBezTo>
                  <a:cubicBezTo>
                    <a:pt x="312479" y="69985"/>
                    <a:pt x="242484" y="0"/>
                    <a:pt x="156240" y="0"/>
                  </a:cubicBezTo>
                  <a:cubicBezTo>
                    <a:pt x="69995" y="0"/>
                    <a:pt x="0" y="69985"/>
                    <a:pt x="0" y="156217"/>
                  </a:cubicBezTo>
                  <a:cubicBezTo>
                    <a:pt x="0" y="242449"/>
                    <a:pt x="70620" y="311809"/>
                    <a:pt x="156865" y="311809"/>
                  </a:cubicBezTo>
                  <a:close/>
                </a:path>
              </a:pathLst>
            </a:custGeom>
            <a:solidFill>
              <a:srgbClr val="652D90"/>
            </a:solidFill>
            <a:ln w="6246" cap="flat">
              <a:noFill/>
              <a:prstDash val="solid"/>
              <a:miter/>
            </a:ln>
          </p:spPr>
          <p:txBody>
            <a:bodyPr rtlCol="0" anchor="ctr"/>
            <a:lstStyle/>
            <a:p>
              <a:endParaRPr lang="en-GB" sz="2400"/>
            </a:p>
          </p:txBody>
        </p:sp>
        <p:sp>
          <p:nvSpPr>
            <p:cNvPr id="36" name="Freeform 35">
              <a:extLst>
                <a:ext uri="{FF2B5EF4-FFF2-40B4-BE49-F238E27FC236}">
                  <a16:creationId xmlns:a16="http://schemas.microsoft.com/office/drawing/2014/main" id="{DAC3E99C-413E-645A-C438-55E405C38F51}"/>
                </a:ext>
              </a:extLst>
            </p:cNvPr>
            <p:cNvSpPr/>
            <p:nvPr/>
          </p:nvSpPr>
          <p:spPr>
            <a:xfrm>
              <a:off x="5438975" y="2813273"/>
              <a:ext cx="144990" cy="135596"/>
            </a:xfrm>
            <a:custGeom>
              <a:avLst/>
              <a:gdLst>
                <a:gd name="connsiteX0" fmla="*/ 27498 w 144990"/>
                <a:gd name="connsiteY0" fmla="*/ 0 h 135596"/>
                <a:gd name="connsiteX1" fmla="*/ 0 w 144990"/>
                <a:gd name="connsiteY1" fmla="*/ 58738 h 135596"/>
                <a:gd name="connsiteX2" fmla="*/ 76870 w 144990"/>
                <a:gd name="connsiteY2" fmla="*/ 135597 h 135596"/>
                <a:gd name="connsiteX3" fmla="*/ 144990 w 144990"/>
                <a:gd name="connsiteY3" fmla="*/ 93730 h 135596"/>
                <a:gd name="connsiteX4" fmla="*/ 27498 w 144990"/>
                <a:gd name="connsiteY4" fmla="*/ 0 h 1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90" h="135596">
                  <a:moveTo>
                    <a:pt x="27498" y="0"/>
                  </a:moveTo>
                  <a:cubicBezTo>
                    <a:pt x="10624" y="14372"/>
                    <a:pt x="0" y="34993"/>
                    <a:pt x="0" y="58738"/>
                  </a:cubicBezTo>
                  <a:cubicBezTo>
                    <a:pt x="0" y="101229"/>
                    <a:pt x="34373" y="135597"/>
                    <a:pt x="76870" y="135597"/>
                  </a:cubicBezTo>
                  <a:cubicBezTo>
                    <a:pt x="106868" y="135597"/>
                    <a:pt x="132491" y="118725"/>
                    <a:pt x="144990" y="93730"/>
                  </a:cubicBezTo>
                  <a:cubicBezTo>
                    <a:pt x="96869" y="76234"/>
                    <a:pt x="55621" y="43116"/>
                    <a:pt x="27498" y="0"/>
                  </a:cubicBezTo>
                  <a:close/>
                </a:path>
              </a:pathLst>
            </a:custGeom>
            <a:solidFill>
              <a:srgbClr val="EC008B"/>
            </a:solidFill>
            <a:ln w="6246" cap="flat">
              <a:noFill/>
              <a:prstDash val="solid"/>
              <a:miter/>
            </a:ln>
          </p:spPr>
          <p:txBody>
            <a:bodyPr rtlCol="0" anchor="ctr"/>
            <a:lstStyle/>
            <a:p>
              <a:endParaRPr lang="en-GB" sz="2400"/>
            </a:p>
          </p:txBody>
        </p:sp>
        <p:sp>
          <p:nvSpPr>
            <p:cNvPr id="45" name="Freeform 44">
              <a:extLst>
                <a:ext uri="{FF2B5EF4-FFF2-40B4-BE49-F238E27FC236}">
                  <a16:creationId xmlns:a16="http://schemas.microsoft.com/office/drawing/2014/main" id="{E4DE0AFD-7E2E-3759-DE8F-4C7E7274A123}"/>
                </a:ext>
              </a:extLst>
            </p:cNvPr>
            <p:cNvSpPr/>
            <p:nvPr/>
          </p:nvSpPr>
          <p:spPr>
            <a:xfrm>
              <a:off x="5452099" y="2462097"/>
              <a:ext cx="126241" cy="116850"/>
            </a:xfrm>
            <a:custGeom>
              <a:avLst/>
              <a:gdLst>
                <a:gd name="connsiteX0" fmla="*/ 0 w 126241"/>
                <a:gd name="connsiteY0" fmla="*/ 116850 h 116850"/>
                <a:gd name="connsiteX1" fmla="*/ 126242 w 126241"/>
                <a:gd name="connsiteY1" fmla="*/ 0 h 116850"/>
                <a:gd name="connsiteX2" fmla="*/ 0 w 126241"/>
                <a:gd name="connsiteY2" fmla="*/ 116850 h 116850"/>
              </a:gdLst>
              <a:ahLst/>
              <a:cxnLst>
                <a:cxn ang="0">
                  <a:pos x="connsiteX0" y="connsiteY0"/>
                </a:cxn>
                <a:cxn ang="0">
                  <a:pos x="connsiteX1" y="connsiteY1"/>
                </a:cxn>
                <a:cxn ang="0">
                  <a:pos x="connsiteX2" y="connsiteY2"/>
                </a:cxn>
              </a:cxnLst>
              <a:rect l="l" t="t" r="r" b="b"/>
              <a:pathLst>
                <a:path w="126241" h="116850">
                  <a:moveTo>
                    <a:pt x="0" y="116850"/>
                  </a:moveTo>
                  <a:cubicBezTo>
                    <a:pt x="61871" y="106853"/>
                    <a:pt x="111867" y="59987"/>
                    <a:pt x="126242" y="0"/>
                  </a:cubicBezTo>
                  <a:cubicBezTo>
                    <a:pt x="71245" y="21246"/>
                    <a:pt x="26248" y="63737"/>
                    <a:pt x="0" y="116850"/>
                  </a:cubicBezTo>
                  <a:close/>
                </a:path>
              </a:pathLst>
            </a:custGeom>
            <a:solidFill>
              <a:srgbClr val="081E82"/>
            </a:solidFill>
            <a:ln w="6246" cap="flat">
              <a:noFill/>
              <a:prstDash val="solid"/>
              <a:miter/>
            </a:ln>
          </p:spPr>
          <p:txBody>
            <a:bodyPr rtlCol="0" anchor="ctr"/>
            <a:lstStyle/>
            <a:p>
              <a:endParaRPr lang="en-GB" sz="2400"/>
            </a:p>
          </p:txBody>
        </p:sp>
        <p:sp>
          <p:nvSpPr>
            <p:cNvPr id="46" name="Freeform 45">
              <a:extLst>
                <a:ext uri="{FF2B5EF4-FFF2-40B4-BE49-F238E27FC236}">
                  <a16:creationId xmlns:a16="http://schemas.microsoft.com/office/drawing/2014/main" id="{08A32054-677F-4848-C784-5DA73FB4E5F7}"/>
                </a:ext>
              </a:extLst>
            </p:cNvPr>
            <p:cNvSpPr/>
            <p:nvPr/>
          </p:nvSpPr>
          <p:spPr>
            <a:xfrm>
              <a:off x="5467098" y="2795151"/>
              <a:ext cx="126866" cy="111851"/>
            </a:xfrm>
            <a:custGeom>
              <a:avLst/>
              <a:gdLst>
                <a:gd name="connsiteX0" fmla="*/ 49372 w 126866"/>
                <a:gd name="connsiteY0" fmla="*/ 0 h 111851"/>
                <a:gd name="connsiteX1" fmla="*/ 0 w 126866"/>
                <a:gd name="connsiteY1" fmla="*/ 18121 h 111851"/>
                <a:gd name="connsiteX2" fmla="*/ 118117 w 126866"/>
                <a:gd name="connsiteY2" fmla="*/ 111851 h 111851"/>
                <a:gd name="connsiteX3" fmla="*/ 126867 w 126866"/>
                <a:gd name="connsiteY3" fmla="*/ 76234 h 111851"/>
                <a:gd name="connsiteX4" fmla="*/ 49372 w 126866"/>
                <a:gd name="connsiteY4" fmla="*/ 0 h 111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66" h="111851">
                  <a:moveTo>
                    <a:pt x="49372" y="0"/>
                  </a:moveTo>
                  <a:cubicBezTo>
                    <a:pt x="30623" y="0"/>
                    <a:pt x="13124" y="6874"/>
                    <a:pt x="0" y="18121"/>
                  </a:cubicBezTo>
                  <a:cubicBezTo>
                    <a:pt x="28123" y="61237"/>
                    <a:pt x="69370" y="94355"/>
                    <a:pt x="118117" y="111851"/>
                  </a:cubicBezTo>
                  <a:cubicBezTo>
                    <a:pt x="123742" y="101229"/>
                    <a:pt x="126867" y="89356"/>
                    <a:pt x="126867" y="76234"/>
                  </a:cubicBezTo>
                  <a:cubicBezTo>
                    <a:pt x="126242" y="34368"/>
                    <a:pt x="91869" y="0"/>
                    <a:pt x="49372" y="0"/>
                  </a:cubicBezTo>
                  <a:close/>
                </a:path>
              </a:pathLst>
            </a:custGeom>
            <a:solidFill>
              <a:srgbClr val="00007C"/>
            </a:solidFill>
            <a:ln w="6246" cap="flat">
              <a:noFill/>
              <a:prstDash val="solid"/>
              <a:miter/>
            </a:ln>
          </p:spPr>
          <p:txBody>
            <a:bodyPr rtlCol="0" anchor="ctr"/>
            <a:lstStyle/>
            <a:p>
              <a:endParaRPr lang="en-GB" sz="2400"/>
            </a:p>
          </p:txBody>
        </p:sp>
        <p:sp>
          <p:nvSpPr>
            <p:cNvPr id="62" name="Freeform 61">
              <a:extLst>
                <a:ext uri="{FF2B5EF4-FFF2-40B4-BE49-F238E27FC236}">
                  <a16:creationId xmlns:a16="http://schemas.microsoft.com/office/drawing/2014/main" id="{F9834E30-12C0-3697-F290-5299384F0171}"/>
                </a:ext>
              </a:extLst>
            </p:cNvPr>
            <p:cNvSpPr/>
            <p:nvPr userDrawn="1"/>
          </p:nvSpPr>
          <p:spPr>
            <a:xfrm>
              <a:off x="5427726" y="2444600"/>
              <a:ext cx="476842" cy="477399"/>
            </a:xfrm>
            <a:custGeom>
              <a:avLst/>
              <a:gdLst>
                <a:gd name="connsiteX0" fmla="*/ 24373 w 476842"/>
                <a:gd name="connsiteY0" fmla="*/ 134347 h 477399"/>
                <a:gd name="connsiteX1" fmla="*/ 0 w 476842"/>
                <a:gd name="connsiteY1" fmla="*/ 238700 h 477399"/>
                <a:gd name="connsiteX2" fmla="*/ 38747 w 476842"/>
                <a:gd name="connsiteY2" fmla="*/ 368672 h 477399"/>
                <a:gd name="connsiteX3" fmla="*/ 88119 w 476842"/>
                <a:gd name="connsiteY3" fmla="*/ 350551 h 477399"/>
                <a:gd name="connsiteX4" fmla="*/ 164989 w 476842"/>
                <a:gd name="connsiteY4" fmla="*/ 427410 h 477399"/>
                <a:gd name="connsiteX5" fmla="*/ 156240 w 476842"/>
                <a:gd name="connsiteY5" fmla="*/ 463027 h 477399"/>
                <a:gd name="connsiteX6" fmla="*/ 238109 w 476842"/>
                <a:gd name="connsiteY6" fmla="*/ 477399 h 477399"/>
                <a:gd name="connsiteX7" fmla="*/ 476843 w 476842"/>
                <a:gd name="connsiteY7" fmla="*/ 238700 h 477399"/>
                <a:gd name="connsiteX8" fmla="*/ 238109 w 476842"/>
                <a:gd name="connsiteY8" fmla="*/ 0 h 477399"/>
                <a:gd name="connsiteX9" fmla="*/ 149990 w 476842"/>
                <a:gd name="connsiteY9" fmla="*/ 16872 h 477399"/>
                <a:gd name="connsiteX10" fmla="*/ 24373 w 476842"/>
                <a:gd name="connsiteY10" fmla="*/ 134347 h 47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842" h="477399">
                  <a:moveTo>
                    <a:pt x="24373" y="134347"/>
                  </a:moveTo>
                  <a:cubicBezTo>
                    <a:pt x="8749" y="166215"/>
                    <a:pt x="0" y="201208"/>
                    <a:pt x="0" y="238700"/>
                  </a:cubicBezTo>
                  <a:cubicBezTo>
                    <a:pt x="0" y="286815"/>
                    <a:pt x="14374" y="331180"/>
                    <a:pt x="38747" y="368672"/>
                  </a:cubicBezTo>
                  <a:cubicBezTo>
                    <a:pt x="51871" y="357425"/>
                    <a:pt x="69370" y="350551"/>
                    <a:pt x="88119" y="350551"/>
                  </a:cubicBezTo>
                  <a:cubicBezTo>
                    <a:pt x="131241" y="350551"/>
                    <a:pt x="164989" y="384919"/>
                    <a:pt x="164989" y="427410"/>
                  </a:cubicBezTo>
                  <a:cubicBezTo>
                    <a:pt x="164989" y="439907"/>
                    <a:pt x="161864" y="452405"/>
                    <a:pt x="156240" y="463027"/>
                  </a:cubicBezTo>
                  <a:cubicBezTo>
                    <a:pt x="181863" y="472400"/>
                    <a:pt x="209361" y="477399"/>
                    <a:pt x="238109" y="477399"/>
                  </a:cubicBezTo>
                  <a:cubicBezTo>
                    <a:pt x="369975" y="477399"/>
                    <a:pt x="476843" y="369922"/>
                    <a:pt x="476843" y="238700"/>
                  </a:cubicBezTo>
                  <a:cubicBezTo>
                    <a:pt x="476843" y="106853"/>
                    <a:pt x="369350" y="0"/>
                    <a:pt x="238109" y="0"/>
                  </a:cubicBezTo>
                  <a:cubicBezTo>
                    <a:pt x="206861" y="0"/>
                    <a:pt x="177488" y="6249"/>
                    <a:pt x="149990" y="16872"/>
                  </a:cubicBezTo>
                  <a:cubicBezTo>
                    <a:pt x="136241" y="77484"/>
                    <a:pt x="86244" y="123724"/>
                    <a:pt x="24373" y="134347"/>
                  </a:cubicBezTo>
                  <a:close/>
                </a:path>
              </a:pathLst>
            </a:custGeom>
            <a:solidFill>
              <a:srgbClr val="00ADEF"/>
            </a:solidFill>
            <a:ln w="6246" cap="flat">
              <a:noFill/>
              <a:prstDash val="solid"/>
              <a:miter/>
            </a:ln>
          </p:spPr>
          <p:txBody>
            <a:bodyPr rtlCol="0" anchor="ctr"/>
            <a:lstStyle/>
            <a:p>
              <a:endParaRPr lang="en-GB" sz="2400"/>
            </a:p>
          </p:txBody>
        </p:sp>
      </p:grpSp>
      <p:grpSp>
        <p:nvGrpSpPr>
          <p:cNvPr id="67" name="Group 66">
            <a:extLst>
              <a:ext uri="{FF2B5EF4-FFF2-40B4-BE49-F238E27FC236}">
                <a16:creationId xmlns:a16="http://schemas.microsoft.com/office/drawing/2014/main" id="{F47BBF41-63B3-7A33-62F9-E9A9FED72DBF}"/>
              </a:ext>
            </a:extLst>
          </p:cNvPr>
          <p:cNvGrpSpPr/>
          <p:nvPr/>
        </p:nvGrpSpPr>
        <p:grpSpPr>
          <a:xfrm>
            <a:off x="7225097" y="1258792"/>
            <a:ext cx="645697" cy="576000"/>
            <a:chOff x="5418822" y="944094"/>
            <a:chExt cx="484273" cy="432000"/>
          </a:xfrm>
        </p:grpSpPr>
        <p:sp>
          <p:nvSpPr>
            <p:cNvPr id="34" name="Freeform 33">
              <a:extLst>
                <a:ext uri="{FF2B5EF4-FFF2-40B4-BE49-F238E27FC236}">
                  <a16:creationId xmlns:a16="http://schemas.microsoft.com/office/drawing/2014/main" id="{779D0E7C-B3D5-7774-DB4C-8362DA0AB304}"/>
                </a:ext>
              </a:extLst>
            </p:cNvPr>
            <p:cNvSpPr/>
            <p:nvPr/>
          </p:nvSpPr>
          <p:spPr>
            <a:xfrm rot="5400000">
              <a:off x="5418016" y="944900"/>
              <a:ext cx="181573" cy="179962"/>
            </a:xfrm>
            <a:custGeom>
              <a:avLst/>
              <a:gdLst>
                <a:gd name="connsiteX0" fmla="*/ 93119 w 186237"/>
                <a:gd name="connsiteY0" fmla="*/ 179962 h 179962"/>
                <a:gd name="connsiteX1" fmla="*/ 186237 w 186237"/>
                <a:gd name="connsiteY1" fmla="*/ 91856 h 179962"/>
                <a:gd name="connsiteX2" fmla="*/ 59371 w 186237"/>
                <a:gd name="connsiteY2" fmla="*/ 0 h 179962"/>
                <a:gd name="connsiteX3" fmla="*/ 0 w 186237"/>
                <a:gd name="connsiteY3" fmla="*/ 86857 h 179962"/>
                <a:gd name="connsiteX4" fmla="*/ 93119 w 186237"/>
                <a:gd name="connsiteY4" fmla="*/ 179962 h 179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237" h="179962">
                  <a:moveTo>
                    <a:pt x="93119" y="179962"/>
                  </a:moveTo>
                  <a:cubicBezTo>
                    <a:pt x="143115" y="179962"/>
                    <a:pt x="183738" y="140595"/>
                    <a:pt x="186237" y="91856"/>
                  </a:cubicBezTo>
                  <a:cubicBezTo>
                    <a:pt x="132491" y="78733"/>
                    <a:pt x="86869" y="44991"/>
                    <a:pt x="59371" y="0"/>
                  </a:cubicBezTo>
                  <a:cubicBezTo>
                    <a:pt x="24373" y="13747"/>
                    <a:pt x="0" y="47490"/>
                    <a:pt x="0" y="86857"/>
                  </a:cubicBezTo>
                  <a:cubicBezTo>
                    <a:pt x="625" y="138096"/>
                    <a:pt x="41872" y="179962"/>
                    <a:pt x="93119" y="179962"/>
                  </a:cubicBezTo>
                  <a:close/>
                </a:path>
              </a:pathLst>
            </a:custGeom>
            <a:solidFill>
              <a:srgbClr val="FBAF3F"/>
            </a:solidFill>
            <a:ln w="6246" cap="flat">
              <a:noFill/>
              <a:prstDash val="solid"/>
              <a:miter/>
            </a:ln>
          </p:spPr>
          <p:txBody>
            <a:bodyPr rtlCol="0" anchor="ctr"/>
            <a:lstStyle/>
            <a:p>
              <a:endParaRPr lang="en-GB" sz="2400"/>
            </a:p>
          </p:txBody>
        </p:sp>
        <p:sp>
          <p:nvSpPr>
            <p:cNvPr id="48" name="Freeform 47">
              <a:extLst>
                <a:ext uri="{FF2B5EF4-FFF2-40B4-BE49-F238E27FC236}">
                  <a16:creationId xmlns:a16="http://schemas.microsoft.com/office/drawing/2014/main" id="{048E49D7-E86E-0C5B-1120-6CCB2B50191A}"/>
                </a:ext>
              </a:extLst>
            </p:cNvPr>
            <p:cNvSpPr/>
            <p:nvPr/>
          </p:nvSpPr>
          <p:spPr>
            <a:xfrm rot="5400000">
              <a:off x="5494143" y="1014154"/>
              <a:ext cx="124298" cy="98729"/>
            </a:xfrm>
            <a:custGeom>
              <a:avLst/>
              <a:gdLst>
                <a:gd name="connsiteX0" fmla="*/ 127491 w 127491"/>
                <a:gd name="connsiteY0" fmla="*/ 98729 h 98729"/>
                <a:gd name="connsiteX1" fmla="*/ 127491 w 127491"/>
                <a:gd name="connsiteY1" fmla="*/ 93730 h 98729"/>
                <a:gd name="connsiteX2" fmla="*/ 33748 w 127491"/>
                <a:gd name="connsiteY2" fmla="*/ 0 h 98729"/>
                <a:gd name="connsiteX3" fmla="*/ 0 w 127491"/>
                <a:gd name="connsiteY3" fmla="*/ 6249 h 98729"/>
                <a:gd name="connsiteX4" fmla="*/ 127491 w 127491"/>
                <a:gd name="connsiteY4" fmla="*/ 98729 h 98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91" h="98729">
                  <a:moveTo>
                    <a:pt x="127491" y="98729"/>
                  </a:moveTo>
                  <a:cubicBezTo>
                    <a:pt x="127491" y="96855"/>
                    <a:pt x="127491" y="95605"/>
                    <a:pt x="127491" y="93730"/>
                  </a:cubicBezTo>
                  <a:cubicBezTo>
                    <a:pt x="127491" y="41866"/>
                    <a:pt x="85619" y="0"/>
                    <a:pt x="33748" y="0"/>
                  </a:cubicBezTo>
                  <a:cubicBezTo>
                    <a:pt x="21874" y="0"/>
                    <a:pt x="10624" y="2499"/>
                    <a:pt x="0" y="6249"/>
                  </a:cubicBezTo>
                  <a:cubicBezTo>
                    <a:pt x="28748" y="51864"/>
                    <a:pt x="73745" y="85607"/>
                    <a:pt x="127491" y="98729"/>
                  </a:cubicBezTo>
                  <a:close/>
                </a:path>
              </a:pathLst>
            </a:custGeom>
            <a:solidFill>
              <a:srgbClr val="487928"/>
            </a:solidFill>
            <a:ln w="6246" cap="flat">
              <a:noFill/>
              <a:prstDash val="solid"/>
              <a:miter/>
            </a:ln>
          </p:spPr>
          <p:txBody>
            <a:bodyPr rtlCol="0" anchor="ctr"/>
            <a:lstStyle/>
            <a:p>
              <a:endParaRPr lang="en-GB" sz="2400"/>
            </a:p>
          </p:txBody>
        </p:sp>
        <p:sp>
          <p:nvSpPr>
            <p:cNvPr id="66" name="Freeform 65">
              <a:extLst>
                <a:ext uri="{FF2B5EF4-FFF2-40B4-BE49-F238E27FC236}">
                  <a16:creationId xmlns:a16="http://schemas.microsoft.com/office/drawing/2014/main" id="{55DE8D11-A8ED-7427-BEF5-AC82871D137F}"/>
                </a:ext>
              </a:extLst>
            </p:cNvPr>
            <p:cNvSpPr/>
            <p:nvPr userDrawn="1"/>
          </p:nvSpPr>
          <p:spPr>
            <a:xfrm rot="5400000">
              <a:off x="5500816" y="973815"/>
              <a:ext cx="402143" cy="402415"/>
            </a:xfrm>
            <a:custGeom>
              <a:avLst/>
              <a:gdLst>
                <a:gd name="connsiteX0" fmla="*/ 156240 w 412472"/>
                <a:gd name="connsiteY0" fmla="*/ 391168 h 402415"/>
                <a:gd name="connsiteX1" fmla="*/ 156240 w 412472"/>
                <a:gd name="connsiteY1" fmla="*/ 396167 h 402415"/>
                <a:gd name="connsiteX2" fmla="*/ 206236 w 412472"/>
                <a:gd name="connsiteY2" fmla="*/ 402415 h 402415"/>
                <a:gd name="connsiteX3" fmla="*/ 412472 w 412472"/>
                <a:gd name="connsiteY3" fmla="*/ 201208 h 402415"/>
                <a:gd name="connsiteX4" fmla="*/ 206236 w 412472"/>
                <a:gd name="connsiteY4" fmla="*/ 0 h 402415"/>
                <a:gd name="connsiteX5" fmla="*/ 0 w 412472"/>
                <a:gd name="connsiteY5" fmla="*/ 201208 h 402415"/>
                <a:gd name="connsiteX6" fmla="*/ 29373 w 412472"/>
                <a:gd name="connsiteY6" fmla="*/ 304311 h 402415"/>
                <a:gd name="connsiteX7" fmla="*/ 63121 w 412472"/>
                <a:gd name="connsiteY7" fmla="*/ 298062 h 402415"/>
                <a:gd name="connsiteX8" fmla="*/ 156240 w 412472"/>
                <a:gd name="connsiteY8" fmla="*/ 391168 h 40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72" h="402415">
                  <a:moveTo>
                    <a:pt x="156240" y="391168"/>
                  </a:moveTo>
                  <a:cubicBezTo>
                    <a:pt x="156240" y="393042"/>
                    <a:pt x="156240" y="394292"/>
                    <a:pt x="156240" y="396167"/>
                  </a:cubicBezTo>
                  <a:cubicBezTo>
                    <a:pt x="172488" y="399916"/>
                    <a:pt x="188737" y="402415"/>
                    <a:pt x="206236" y="402415"/>
                  </a:cubicBezTo>
                  <a:cubicBezTo>
                    <a:pt x="319979" y="402415"/>
                    <a:pt x="412472" y="312434"/>
                    <a:pt x="412472" y="201208"/>
                  </a:cubicBezTo>
                  <a:cubicBezTo>
                    <a:pt x="412472" y="89981"/>
                    <a:pt x="319979" y="0"/>
                    <a:pt x="206236" y="0"/>
                  </a:cubicBezTo>
                  <a:cubicBezTo>
                    <a:pt x="92494" y="0"/>
                    <a:pt x="0" y="89981"/>
                    <a:pt x="0" y="201208"/>
                  </a:cubicBezTo>
                  <a:cubicBezTo>
                    <a:pt x="0" y="238700"/>
                    <a:pt x="10624" y="274317"/>
                    <a:pt x="29373" y="304311"/>
                  </a:cubicBezTo>
                  <a:cubicBezTo>
                    <a:pt x="39997" y="299937"/>
                    <a:pt x="51247" y="298062"/>
                    <a:pt x="63121" y="298062"/>
                  </a:cubicBezTo>
                  <a:cubicBezTo>
                    <a:pt x="114367" y="297437"/>
                    <a:pt x="156240" y="339304"/>
                    <a:pt x="156240" y="391168"/>
                  </a:cubicBezTo>
                  <a:close/>
                </a:path>
              </a:pathLst>
            </a:custGeom>
            <a:solidFill>
              <a:srgbClr val="38B449"/>
            </a:solidFill>
            <a:ln w="6246" cap="flat">
              <a:noFill/>
              <a:prstDash val="solid"/>
              <a:miter/>
            </a:ln>
          </p:spPr>
          <p:txBody>
            <a:bodyPr rtlCol="0" anchor="ctr"/>
            <a:lstStyle/>
            <a:p>
              <a:endParaRPr lang="en-GB" sz="2400"/>
            </a:p>
          </p:txBody>
        </p:sp>
      </p:grpSp>
    </p:spTree>
    <p:extLst>
      <p:ext uri="{BB962C8B-B14F-4D97-AF65-F5344CB8AC3E}">
        <p14:creationId xmlns:p14="http://schemas.microsoft.com/office/powerpoint/2010/main" val="4363775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lide (with rectangular image)">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D8CE3808-938E-881F-2125-1D815E420695}"/>
              </a:ext>
            </a:extLst>
          </p:cNvPr>
          <p:cNvGrpSpPr/>
          <p:nvPr/>
        </p:nvGrpSpPr>
        <p:grpSpPr>
          <a:xfrm>
            <a:off x="7127347" y="1291641"/>
            <a:ext cx="691667" cy="618041"/>
            <a:chOff x="5393810" y="934259"/>
            <a:chExt cx="518750" cy="463531"/>
          </a:xfrm>
        </p:grpSpPr>
        <p:sp>
          <p:nvSpPr>
            <p:cNvPr id="15" name="Freeform 14">
              <a:extLst>
                <a:ext uri="{FF2B5EF4-FFF2-40B4-BE49-F238E27FC236}">
                  <a16:creationId xmlns:a16="http://schemas.microsoft.com/office/drawing/2014/main" id="{782F1A27-A8BF-E174-9C91-310540B0C6ED}"/>
                </a:ext>
              </a:extLst>
            </p:cNvPr>
            <p:cNvSpPr/>
            <p:nvPr/>
          </p:nvSpPr>
          <p:spPr>
            <a:xfrm rot="20472995">
              <a:off x="5475471" y="1021447"/>
              <a:ext cx="130972" cy="96729"/>
            </a:xfrm>
            <a:custGeom>
              <a:avLst/>
              <a:gdLst>
                <a:gd name="connsiteX0" fmla="*/ 142610 w 147402"/>
                <a:gd name="connsiteY0" fmla="*/ 30448 h 108864"/>
                <a:gd name="connsiteX1" fmla="*/ 147403 w 147402"/>
                <a:gd name="connsiteY1" fmla="*/ 0 h 108864"/>
                <a:gd name="connsiteX2" fmla="*/ 0 w 147402"/>
                <a:gd name="connsiteY2" fmla="*/ 102565 h 108864"/>
                <a:gd name="connsiteX3" fmla="*/ 3778 w 147402"/>
                <a:gd name="connsiteY3" fmla="*/ 103919 h 108864"/>
                <a:gd name="connsiteX4" fmla="*/ 142610 w 147402"/>
                <a:gd name="connsiteY4" fmla="*/ 30448 h 108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02" h="108864">
                  <a:moveTo>
                    <a:pt x="142610" y="30448"/>
                  </a:moveTo>
                  <a:cubicBezTo>
                    <a:pt x="145711" y="20299"/>
                    <a:pt x="147234" y="10093"/>
                    <a:pt x="147403" y="0"/>
                  </a:cubicBezTo>
                  <a:cubicBezTo>
                    <a:pt x="87574" y="13702"/>
                    <a:pt x="34285" y="50127"/>
                    <a:pt x="0" y="102565"/>
                  </a:cubicBezTo>
                  <a:cubicBezTo>
                    <a:pt x="1241" y="103017"/>
                    <a:pt x="2481" y="103524"/>
                    <a:pt x="3778" y="103919"/>
                  </a:cubicBezTo>
                  <a:cubicBezTo>
                    <a:pt x="62424" y="121962"/>
                    <a:pt x="124565" y="89089"/>
                    <a:pt x="142610" y="30448"/>
                  </a:cubicBezTo>
                  <a:close/>
                </a:path>
              </a:pathLst>
            </a:custGeom>
            <a:solidFill>
              <a:srgbClr val="497A2F"/>
            </a:solidFill>
            <a:ln w="564" cap="flat">
              <a:noFill/>
              <a:prstDash val="solid"/>
              <a:miter/>
            </a:ln>
          </p:spPr>
          <p:txBody>
            <a:bodyPr rtlCol="0" anchor="ctr"/>
            <a:lstStyle/>
            <a:p>
              <a:endParaRPr lang="en-GB" sz="2400"/>
            </a:p>
          </p:txBody>
        </p:sp>
        <p:sp>
          <p:nvSpPr>
            <p:cNvPr id="17" name="Freeform 16">
              <a:extLst>
                <a:ext uri="{FF2B5EF4-FFF2-40B4-BE49-F238E27FC236}">
                  <a16:creationId xmlns:a16="http://schemas.microsoft.com/office/drawing/2014/main" id="{1885927C-BF06-5487-19F4-4751F1C3100B}"/>
                </a:ext>
              </a:extLst>
            </p:cNvPr>
            <p:cNvSpPr/>
            <p:nvPr/>
          </p:nvSpPr>
          <p:spPr>
            <a:xfrm rot="20472995">
              <a:off x="5393810" y="934259"/>
              <a:ext cx="197357" cy="191815"/>
            </a:xfrm>
            <a:custGeom>
              <a:avLst/>
              <a:gdLst>
                <a:gd name="connsiteX0" fmla="*/ 4935 w 222116"/>
                <a:gd name="connsiteY0" fmla="*/ 78411 h 215879"/>
                <a:gd name="connsiteX1" fmla="*/ 74689 w 222116"/>
                <a:gd name="connsiteY1" fmla="*/ 215879 h 215879"/>
                <a:gd name="connsiteX2" fmla="*/ 222092 w 222116"/>
                <a:gd name="connsiteY2" fmla="*/ 113314 h 215879"/>
                <a:gd name="connsiteX3" fmla="*/ 143767 w 222116"/>
                <a:gd name="connsiteY3" fmla="*/ 4941 h 215879"/>
                <a:gd name="connsiteX4" fmla="*/ 4935 w 222116"/>
                <a:gd name="connsiteY4" fmla="*/ 78411 h 215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16" h="215879">
                  <a:moveTo>
                    <a:pt x="4935" y="78411"/>
                  </a:moveTo>
                  <a:cubicBezTo>
                    <a:pt x="-12715" y="135756"/>
                    <a:pt x="18469" y="196314"/>
                    <a:pt x="74689" y="215879"/>
                  </a:cubicBezTo>
                  <a:cubicBezTo>
                    <a:pt x="108974" y="163441"/>
                    <a:pt x="162263" y="127072"/>
                    <a:pt x="222092" y="113314"/>
                  </a:cubicBezTo>
                  <a:cubicBezTo>
                    <a:pt x="223107" y="64992"/>
                    <a:pt x="192262" y="19883"/>
                    <a:pt x="143767" y="4941"/>
                  </a:cubicBezTo>
                  <a:cubicBezTo>
                    <a:pt x="85121" y="-13103"/>
                    <a:pt x="22980" y="19827"/>
                    <a:pt x="4935" y="78411"/>
                  </a:cubicBezTo>
                  <a:close/>
                </a:path>
              </a:pathLst>
            </a:custGeom>
            <a:solidFill>
              <a:srgbClr val="F8AF40"/>
            </a:solidFill>
            <a:ln w="564" cap="flat">
              <a:noFill/>
              <a:prstDash val="solid"/>
              <a:miter/>
            </a:ln>
          </p:spPr>
          <p:txBody>
            <a:bodyPr rtlCol="0" anchor="ctr"/>
            <a:lstStyle/>
            <a:p>
              <a:endParaRPr lang="en-GB" sz="2400"/>
            </a:p>
          </p:txBody>
        </p:sp>
        <p:sp>
          <p:nvSpPr>
            <p:cNvPr id="20" name="Freeform 19">
              <a:extLst>
                <a:ext uri="{FF2B5EF4-FFF2-40B4-BE49-F238E27FC236}">
                  <a16:creationId xmlns:a16="http://schemas.microsoft.com/office/drawing/2014/main" id="{F98C9DA1-0BC4-377C-A4E1-09ECFA5A161A}"/>
                </a:ext>
              </a:extLst>
            </p:cNvPr>
            <p:cNvSpPr/>
            <p:nvPr userDrawn="1"/>
          </p:nvSpPr>
          <p:spPr>
            <a:xfrm rot="20472995">
              <a:off x="5485953" y="971247"/>
              <a:ext cx="426607" cy="426543"/>
            </a:xfrm>
            <a:custGeom>
              <a:avLst/>
              <a:gdLst>
                <a:gd name="connsiteX0" fmla="*/ 43037 w 480125"/>
                <a:gd name="connsiteY0" fmla="*/ 109927 h 480054"/>
                <a:gd name="connsiteX1" fmla="*/ 39259 w 480125"/>
                <a:gd name="connsiteY1" fmla="*/ 108574 h 480054"/>
                <a:gd name="connsiteX2" fmla="*/ 10669 w 480125"/>
                <a:gd name="connsiteY2" fmla="*/ 169414 h 480054"/>
                <a:gd name="connsiteX3" fmla="*/ 169463 w 480125"/>
                <a:gd name="connsiteY3" fmla="*/ 469386 h 480054"/>
                <a:gd name="connsiteX4" fmla="*/ 469456 w 480125"/>
                <a:gd name="connsiteY4" fmla="*/ 310604 h 480054"/>
                <a:gd name="connsiteX5" fmla="*/ 310663 w 480125"/>
                <a:gd name="connsiteY5" fmla="*/ 10632 h 480054"/>
                <a:gd name="connsiteX6" fmla="*/ 186662 w 480125"/>
                <a:gd name="connsiteY6" fmla="*/ 6065 h 480054"/>
                <a:gd name="connsiteX7" fmla="*/ 181869 w 480125"/>
                <a:gd name="connsiteY7" fmla="*/ 36513 h 480054"/>
                <a:gd name="connsiteX8" fmla="*/ 43037 w 480125"/>
                <a:gd name="connsiteY8" fmla="*/ 109927 h 48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125" h="480054">
                  <a:moveTo>
                    <a:pt x="43037" y="109927"/>
                  </a:moveTo>
                  <a:cubicBezTo>
                    <a:pt x="41740" y="109533"/>
                    <a:pt x="40556" y="109025"/>
                    <a:pt x="39259" y="108574"/>
                  </a:cubicBezTo>
                  <a:cubicBezTo>
                    <a:pt x="27248" y="127012"/>
                    <a:pt x="17492" y="147311"/>
                    <a:pt x="10669" y="169414"/>
                  </a:cubicBezTo>
                  <a:cubicBezTo>
                    <a:pt x="-28296" y="296113"/>
                    <a:pt x="42812" y="430423"/>
                    <a:pt x="169463" y="469386"/>
                  </a:cubicBezTo>
                  <a:cubicBezTo>
                    <a:pt x="296171" y="508348"/>
                    <a:pt x="430491" y="437246"/>
                    <a:pt x="469456" y="310604"/>
                  </a:cubicBezTo>
                  <a:cubicBezTo>
                    <a:pt x="508422" y="183905"/>
                    <a:pt x="437314" y="49595"/>
                    <a:pt x="310663" y="10632"/>
                  </a:cubicBezTo>
                  <a:cubicBezTo>
                    <a:pt x="268935" y="-2224"/>
                    <a:pt x="226360" y="-3013"/>
                    <a:pt x="186662" y="6065"/>
                  </a:cubicBezTo>
                  <a:cubicBezTo>
                    <a:pt x="186436" y="16158"/>
                    <a:pt x="184970" y="26364"/>
                    <a:pt x="181869" y="36513"/>
                  </a:cubicBezTo>
                  <a:cubicBezTo>
                    <a:pt x="163824" y="95098"/>
                    <a:pt x="101682" y="127971"/>
                    <a:pt x="43037" y="109927"/>
                  </a:cubicBezTo>
                  <a:close/>
                </a:path>
              </a:pathLst>
            </a:custGeom>
            <a:solidFill>
              <a:srgbClr val="46AE4C"/>
            </a:solidFill>
            <a:ln w="564" cap="flat">
              <a:noFill/>
              <a:prstDash val="solid"/>
              <a:miter/>
            </a:ln>
          </p:spPr>
          <p:txBody>
            <a:bodyPr rtlCol="0" anchor="ctr"/>
            <a:lstStyle/>
            <a:p>
              <a:endParaRPr lang="en-GB" sz="2400"/>
            </a:p>
          </p:txBody>
        </p:sp>
      </p:grpSp>
      <p:sp>
        <p:nvSpPr>
          <p:cNvPr id="2" name="Title 1">
            <a:extLst>
              <a:ext uri="{FF2B5EF4-FFF2-40B4-BE49-F238E27FC236}">
                <a16:creationId xmlns:a16="http://schemas.microsoft.com/office/drawing/2014/main" id="{1C885AA5-3CF0-7480-C1FB-26D3A0AD0EDC}"/>
              </a:ext>
            </a:extLst>
          </p:cNvPr>
          <p:cNvSpPr>
            <a:spLocks noGrp="1"/>
          </p:cNvSpPr>
          <p:nvPr>
            <p:ph type="title"/>
          </p:nvPr>
        </p:nvSpPr>
        <p:spPr>
          <a:xfrm>
            <a:off x="575733" y="1930045"/>
            <a:ext cx="6069456" cy="2160543"/>
          </a:xfrm>
        </p:spPr>
        <p:txBody>
          <a:bodyPr/>
          <a:lstStyle/>
          <a:p>
            <a:r>
              <a:rPr lang="en-US"/>
              <a:t>Click to edit Master title style</a:t>
            </a:r>
            <a:endParaRPr lang="en-GB"/>
          </a:p>
        </p:txBody>
      </p:sp>
      <p:sp>
        <p:nvSpPr>
          <p:cNvPr id="26" name="Freeform 25">
            <a:extLst>
              <a:ext uri="{FF2B5EF4-FFF2-40B4-BE49-F238E27FC236}">
                <a16:creationId xmlns:a16="http://schemas.microsoft.com/office/drawing/2014/main" id="{C43A2CB2-4BE4-9418-F428-63E2E1583D97}"/>
              </a:ext>
              <a:ext uri="{C183D7F6-B498-43B3-948B-1728B52AA6E4}">
                <adec:decorative xmlns:adec="http://schemas.microsoft.com/office/drawing/2017/decorative" val="1"/>
              </a:ext>
            </a:extLst>
          </p:cNvPr>
          <p:cNvSpPr/>
          <p:nvPr/>
        </p:nvSpPr>
        <p:spPr>
          <a:xfrm rot="20802852">
            <a:off x="7306959" y="159837"/>
            <a:ext cx="129253" cy="129235"/>
          </a:xfrm>
          <a:custGeom>
            <a:avLst/>
            <a:gdLst>
              <a:gd name="connsiteX0" fmla="*/ 124987 w 124987"/>
              <a:gd name="connsiteY0" fmla="*/ 62485 h 124969"/>
              <a:gd name="connsiteX1" fmla="*/ 62494 w 124987"/>
              <a:gd name="connsiteY1" fmla="*/ 124969 h 124969"/>
              <a:gd name="connsiteX2" fmla="*/ 0 w 124987"/>
              <a:gd name="connsiteY2" fmla="*/ 62485 h 124969"/>
              <a:gd name="connsiteX3" fmla="*/ 62494 w 124987"/>
              <a:gd name="connsiteY3" fmla="*/ 0 h 124969"/>
              <a:gd name="connsiteX4" fmla="*/ 124987 w 124987"/>
              <a:gd name="connsiteY4" fmla="*/ 62485 h 124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7" h="124969">
                <a:moveTo>
                  <a:pt x="124987" y="62485"/>
                </a:moveTo>
                <a:cubicBezTo>
                  <a:pt x="124987" y="96994"/>
                  <a:pt x="97008" y="124969"/>
                  <a:pt x="62494" y="124969"/>
                </a:cubicBezTo>
                <a:cubicBezTo>
                  <a:pt x="27979" y="124969"/>
                  <a:pt x="0" y="96994"/>
                  <a:pt x="0" y="62485"/>
                </a:cubicBezTo>
                <a:cubicBezTo>
                  <a:pt x="0" y="27975"/>
                  <a:pt x="27979" y="0"/>
                  <a:pt x="62494" y="0"/>
                </a:cubicBezTo>
                <a:cubicBezTo>
                  <a:pt x="97008" y="0"/>
                  <a:pt x="124987" y="27975"/>
                  <a:pt x="124987" y="62485"/>
                </a:cubicBezTo>
                <a:close/>
              </a:path>
            </a:pathLst>
          </a:custGeom>
          <a:solidFill>
            <a:srgbClr val="399996"/>
          </a:solidFill>
          <a:ln w="6246" cap="flat">
            <a:noFill/>
            <a:prstDash val="solid"/>
            <a:miter/>
          </a:ln>
        </p:spPr>
        <p:txBody>
          <a:bodyPr rtlCol="0" anchor="ctr"/>
          <a:lstStyle/>
          <a:p>
            <a:endParaRPr lang="en-GB" sz="2400"/>
          </a:p>
        </p:txBody>
      </p:sp>
      <p:sp>
        <p:nvSpPr>
          <p:cNvPr id="29" name="Freeform 28">
            <a:extLst>
              <a:ext uri="{FF2B5EF4-FFF2-40B4-BE49-F238E27FC236}">
                <a16:creationId xmlns:a16="http://schemas.microsoft.com/office/drawing/2014/main" id="{EFF5D08B-C7AB-A32B-05FC-CD4CC2794E8A}"/>
              </a:ext>
              <a:ext uri="{C183D7F6-B498-43B3-948B-1728B52AA6E4}">
                <adec:decorative xmlns:adec="http://schemas.microsoft.com/office/drawing/2017/decorative" val="1"/>
              </a:ext>
            </a:extLst>
          </p:cNvPr>
          <p:cNvSpPr/>
          <p:nvPr/>
        </p:nvSpPr>
        <p:spPr>
          <a:xfrm rot="21046898">
            <a:off x="7268053" y="4401594"/>
            <a:ext cx="127151" cy="127132"/>
          </a:xfrm>
          <a:custGeom>
            <a:avLst/>
            <a:gdLst>
              <a:gd name="connsiteX0" fmla="*/ 124994 w 124993"/>
              <a:gd name="connsiteY0" fmla="*/ 62488 h 124975"/>
              <a:gd name="connsiteX1" fmla="*/ 62497 w 124993"/>
              <a:gd name="connsiteY1" fmla="*/ 124976 h 124975"/>
              <a:gd name="connsiteX2" fmla="*/ 0 w 124993"/>
              <a:gd name="connsiteY2" fmla="*/ 62488 h 124975"/>
              <a:gd name="connsiteX3" fmla="*/ 62497 w 124993"/>
              <a:gd name="connsiteY3" fmla="*/ 0 h 124975"/>
              <a:gd name="connsiteX4" fmla="*/ 124994 w 124993"/>
              <a:gd name="connsiteY4" fmla="*/ 62488 h 12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93" h="124975">
                <a:moveTo>
                  <a:pt x="124994" y="62488"/>
                </a:moveTo>
                <a:cubicBezTo>
                  <a:pt x="124994" y="96999"/>
                  <a:pt x="97013" y="124976"/>
                  <a:pt x="62497" y="124976"/>
                </a:cubicBezTo>
                <a:cubicBezTo>
                  <a:pt x="27981" y="124976"/>
                  <a:pt x="0" y="96999"/>
                  <a:pt x="0" y="62488"/>
                </a:cubicBezTo>
                <a:cubicBezTo>
                  <a:pt x="0" y="27977"/>
                  <a:pt x="27981" y="0"/>
                  <a:pt x="62497" y="0"/>
                </a:cubicBezTo>
                <a:cubicBezTo>
                  <a:pt x="97013" y="0"/>
                  <a:pt x="124994" y="27977"/>
                  <a:pt x="124994" y="62488"/>
                </a:cubicBezTo>
                <a:close/>
              </a:path>
            </a:pathLst>
          </a:custGeom>
          <a:solidFill>
            <a:srgbClr val="FBAF3F"/>
          </a:solidFill>
          <a:ln w="6246" cap="flat">
            <a:noFill/>
            <a:prstDash val="solid"/>
            <a:miter/>
          </a:ln>
        </p:spPr>
        <p:txBody>
          <a:bodyPr rtlCol="0" anchor="ctr"/>
          <a:lstStyle/>
          <a:p>
            <a:endParaRPr lang="en-GB" sz="2400"/>
          </a:p>
        </p:txBody>
      </p:sp>
      <p:sp>
        <p:nvSpPr>
          <p:cNvPr id="37" name="Freeform 36">
            <a:extLst>
              <a:ext uri="{FF2B5EF4-FFF2-40B4-BE49-F238E27FC236}">
                <a16:creationId xmlns:a16="http://schemas.microsoft.com/office/drawing/2014/main" id="{EFDB7B74-BF50-E885-E2A2-A6AF8FB52353}"/>
              </a:ext>
              <a:ext uri="{C183D7F6-B498-43B3-948B-1728B52AA6E4}">
                <adec:decorative xmlns:adec="http://schemas.microsoft.com/office/drawing/2017/decorative" val="1"/>
              </a:ext>
            </a:extLst>
          </p:cNvPr>
          <p:cNvSpPr/>
          <p:nvPr/>
        </p:nvSpPr>
        <p:spPr>
          <a:xfrm rot="20802852">
            <a:off x="6922409" y="576003"/>
            <a:ext cx="309967" cy="309923"/>
          </a:xfrm>
          <a:custGeom>
            <a:avLst/>
            <a:gdLst>
              <a:gd name="connsiteX0" fmla="*/ 232476 w 232475"/>
              <a:gd name="connsiteY0" fmla="*/ 116221 h 232442"/>
              <a:gd name="connsiteX1" fmla="*/ 116238 w 232475"/>
              <a:gd name="connsiteY1" fmla="*/ 232442 h 232442"/>
              <a:gd name="connsiteX2" fmla="*/ 0 w 232475"/>
              <a:gd name="connsiteY2" fmla="*/ 116221 h 232442"/>
              <a:gd name="connsiteX3" fmla="*/ 116238 w 232475"/>
              <a:gd name="connsiteY3" fmla="*/ 0 h 232442"/>
              <a:gd name="connsiteX4" fmla="*/ 232476 w 232475"/>
              <a:gd name="connsiteY4" fmla="*/ 116221 h 232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75" h="232442">
                <a:moveTo>
                  <a:pt x="232476" y="116221"/>
                </a:moveTo>
                <a:cubicBezTo>
                  <a:pt x="232476" y="180408"/>
                  <a:pt x="180434" y="232442"/>
                  <a:pt x="116238" y="232442"/>
                </a:cubicBezTo>
                <a:cubicBezTo>
                  <a:pt x="52041" y="232442"/>
                  <a:pt x="0" y="180408"/>
                  <a:pt x="0" y="116221"/>
                </a:cubicBezTo>
                <a:cubicBezTo>
                  <a:pt x="0" y="52034"/>
                  <a:pt x="52041" y="0"/>
                  <a:pt x="116238" y="0"/>
                </a:cubicBezTo>
                <a:cubicBezTo>
                  <a:pt x="180434" y="0"/>
                  <a:pt x="232476" y="52034"/>
                  <a:pt x="232476" y="116221"/>
                </a:cubicBezTo>
                <a:close/>
              </a:path>
            </a:pathLst>
          </a:custGeom>
          <a:solidFill>
            <a:srgbClr val="EC008B"/>
          </a:solidFill>
          <a:ln w="6246" cap="flat">
            <a:noFill/>
            <a:prstDash val="solid"/>
            <a:miter/>
          </a:ln>
        </p:spPr>
        <p:txBody>
          <a:bodyPr rtlCol="0" anchor="ctr"/>
          <a:lstStyle/>
          <a:p>
            <a:endParaRPr lang="en-GB" sz="2400"/>
          </a:p>
        </p:txBody>
      </p:sp>
      <p:sp>
        <p:nvSpPr>
          <p:cNvPr id="38" name="Freeform 37">
            <a:extLst>
              <a:ext uri="{FF2B5EF4-FFF2-40B4-BE49-F238E27FC236}">
                <a16:creationId xmlns:a16="http://schemas.microsoft.com/office/drawing/2014/main" id="{13CF5B4F-43CF-0ED5-C670-1FED91D4B427}"/>
              </a:ext>
              <a:ext uri="{C183D7F6-B498-43B3-948B-1728B52AA6E4}">
                <adec:decorative xmlns:adec="http://schemas.microsoft.com/office/drawing/2017/decorative" val="1"/>
              </a:ext>
            </a:extLst>
          </p:cNvPr>
          <p:cNvSpPr/>
          <p:nvPr/>
        </p:nvSpPr>
        <p:spPr>
          <a:xfrm>
            <a:off x="7441896" y="5033525"/>
            <a:ext cx="309985" cy="309935"/>
          </a:xfrm>
          <a:custGeom>
            <a:avLst/>
            <a:gdLst>
              <a:gd name="connsiteX0" fmla="*/ 232490 w 232489"/>
              <a:gd name="connsiteY0" fmla="*/ 116226 h 232451"/>
              <a:gd name="connsiteX1" fmla="*/ 116248 w 232489"/>
              <a:gd name="connsiteY1" fmla="*/ 0 h 232451"/>
              <a:gd name="connsiteX2" fmla="*/ 6 w 232489"/>
              <a:gd name="connsiteY2" fmla="*/ 116226 h 232451"/>
              <a:gd name="connsiteX3" fmla="*/ 116248 w 232489"/>
              <a:gd name="connsiteY3" fmla="*/ 232451 h 232451"/>
              <a:gd name="connsiteX4" fmla="*/ 232490 w 232489"/>
              <a:gd name="connsiteY4" fmla="*/ 116226 h 232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89" h="232451">
                <a:moveTo>
                  <a:pt x="232490" y="116226"/>
                </a:moveTo>
                <a:cubicBezTo>
                  <a:pt x="232490" y="51864"/>
                  <a:pt x="179993" y="0"/>
                  <a:pt x="116248" y="0"/>
                </a:cubicBezTo>
                <a:cubicBezTo>
                  <a:pt x="52502" y="0"/>
                  <a:pt x="6" y="52489"/>
                  <a:pt x="6" y="116226"/>
                </a:cubicBezTo>
                <a:cubicBezTo>
                  <a:pt x="-619" y="180587"/>
                  <a:pt x="51877" y="232451"/>
                  <a:pt x="116248" y="232451"/>
                </a:cubicBezTo>
                <a:cubicBezTo>
                  <a:pt x="181243" y="232451"/>
                  <a:pt x="232490" y="179962"/>
                  <a:pt x="232490" y="116226"/>
                </a:cubicBezTo>
                <a:close/>
              </a:path>
            </a:pathLst>
          </a:custGeom>
          <a:solidFill>
            <a:srgbClr val="38B449"/>
          </a:solidFill>
          <a:ln w="6246" cap="flat">
            <a:noFill/>
            <a:prstDash val="solid"/>
            <a:miter/>
          </a:ln>
        </p:spPr>
        <p:txBody>
          <a:bodyPr rtlCol="0" anchor="ctr"/>
          <a:lstStyle/>
          <a:p>
            <a:endParaRPr lang="en-GB" sz="2400"/>
          </a:p>
        </p:txBody>
      </p:sp>
      <p:grpSp>
        <p:nvGrpSpPr>
          <p:cNvPr id="63" name="Group 62">
            <a:extLst>
              <a:ext uri="{FF2B5EF4-FFF2-40B4-BE49-F238E27FC236}">
                <a16:creationId xmlns:a16="http://schemas.microsoft.com/office/drawing/2014/main" id="{39F6AC73-02AD-BD96-3633-58BD13FCB284}"/>
              </a:ext>
              <a:ext uri="{C183D7F6-B498-43B3-948B-1728B52AA6E4}">
                <adec:decorative xmlns:adec="http://schemas.microsoft.com/office/drawing/2017/decorative" val="1"/>
              </a:ext>
            </a:extLst>
          </p:cNvPr>
          <p:cNvGrpSpPr/>
          <p:nvPr/>
        </p:nvGrpSpPr>
        <p:grpSpPr>
          <a:xfrm>
            <a:off x="6830327" y="5588793"/>
            <a:ext cx="1043213" cy="1098489"/>
            <a:chOff x="5122745" y="4191594"/>
            <a:chExt cx="782410" cy="823867"/>
          </a:xfrm>
        </p:grpSpPr>
        <p:sp>
          <p:nvSpPr>
            <p:cNvPr id="31" name="Freeform 30">
              <a:extLst>
                <a:ext uri="{FF2B5EF4-FFF2-40B4-BE49-F238E27FC236}">
                  <a16:creationId xmlns:a16="http://schemas.microsoft.com/office/drawing/2014/main" id="{CA188C3E-B67E-76D5-BBD2-88D036911820}"/>
                </a:ext>
              </a:extLst>
            </p:cNvPr>
            <p:cNvSpPr/>
            <p:nvPr/>
          </p:nvSpPr>
          <p:spPr>
            <a:xfrm flipH="1" flipV="1">
              <a:off x="5122745" y="4645276"/>
              <a:ext cx="370596" cy="370185"/>
            </a:xfrm>
            <a:custGeom>
              <a:avLst/>
              <a:gdLst>
                <a:gd name="connsiteX0" fmla="*/ 646207 w 646206"/>
                <a:gd name="connsiteY0" fmla="*/ 323057 h 645489"/>
                <a:gd name="connsiteX1" fmla="*/ 323103 w 646206"/>
                <a:gd name="connsiteY1" fmla="*/ 0 h 645489"/>
                <a:gd name="connsiteX2" fmla="*/ 0 w 646206"/>
                <a:gd name="connsiteY2" fmla="*/ 323057 h 645489"/>
                <a:gd name="connsiteX3" fmla="*/ 0 w 646206"/>
                <a:gd name="connsiteY3" fmla="*/ 333680 h 645489"/>
                <a:gd name="connsiteX4" fmla="*/ 346227 w 646206"/>
                <a:gd name="connsiteY4" fmla="*/ 645489 h 645489"/>
                <a:gd name="connsiteX5" fmla="*/ 646207 w 646206"/>
                <a:gd name="connsiteY5" fmla="*/ 323057 h 64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206" h="645489">
                  <a:moveTo>
                    <a:pt x="646207" y="323057"/>
                  </a:moveTo>
                  <a:cubicBezTo>
                    <a:pt x="646207" y="144345"/>
                    <a:pt x="501217" y="0"/>
                    <a:pt x="323103" y="0"/>
                  </a:cubicBezTo>
                  <a:cubicBezTo>
                    <a:pt x="144990" y="0"/>
                    <a:pt x="0" y="144345"/>
                    <a:pt x="0" y="323057"/>
                  </a:cubicBezTo>
                  <a:cubicBezTo>
                    <a:pt x="0" y="326806"/>
                    <a:pt x="0" y="329931"/>
                    <a:pt x="0" y="333680"/>
                  </a:cubicBezTo>
                  <a:cubicBezTo>
                    <a:pt x="156240" y="381795"/>
                    <a:pt x="282481" y="496770"/>
                    <a:pt x="346227" y="645489"/>
                  </a:cubicBezTo>
                  <a:cubicBezTo>
                    <a:pt x="513716" y="633616"/>
                    <a:pt x="646207" y="493646"/>
                    <a:pt x="646207" y="323057"/>
                  </a:cubicBezTo>
                  <a:close/>
                </a:path>
              </a:pathLst>
            </a:custGeom>
            <a:solidFill>
              <a:srgbClr val="652D90"/>
            </a:solidFill>
            <a:ln w="6246" cap="flat">
              <a:noFill/>
              <a:prstDash val="solid"/>
              <a:miter/>
            </a:ln>
          </p:spPr>
          <p:txBody>
            <a:bodyPr rtlCol="0" anchor="ctr"/>
            <a:lstStyle/>
            <a:p>
              <a:endParaRPr lang="en-GB" sz="2400"/>
            </a:p>
          </p:txBody>
        </p:sp>
        <p:sp>
          <p:nvSpPr>
            <p:cNvPr id="33" name="Freeform 32">
              <a:extLst>
                <a:ext uri="{FF2B5EF4-FFF2-40B4-BE49-F238E27FC236}">
                  <a16:creationId xmlns:a16="http://schemas.microsoft.com/office/drawing/2014/main" id="{EC8C5FE9-BC12-7CC5-C040-BAEE76FAE2D4}"/>
                </a:ext>
              </a:extLst>
            </p:cNvPr>
            <p:cNvSpPr/>
            <p:nvPr/>
          </p:nvSpPr>
          <p:spPr>
            <a:xfrm flipH="1" flipV="1">
              <a:off x="5187976" y="4191594"/>
              <a:ext cx="212179" cy="218240"/>
            </a:xfrm>
            <a:custGeom>
              <a:avLst/>
              <a:gdLst>
                <a:gd name="connsiteX0" fmla="*/ 0 w 369975"/>
                <a:gd name="connsiteY0" fmla="*/ 254946 h 380544"/>
                <a:gd name="connsiteX1" fmla="*/ 179363 w 369975"/>
                <a:gd name="connsiteY1" fmla="*/ 380545 h 380544"/>
                <a:gd name="connsiteX2" fmla="*/ 369975 w 369975"/>
                <a:gd name="connsiteY2" fmla="*/ 189960 h 380544"/>
                <a:gd name="connsiteX3" fmla="*/ 193112 w 369975"/>
                <a:gd name="connsiteY3" fmla="*/ 0 h 380544"/>
                <a:gd name="connsiteX4" fmla="*/ 0 w 369975"/>
                <a:gd name="connsiteY4" fmla="*/ 254946 h 380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975" h="380544">
                  <a:moveTo>
                    <a:pt x="0" y="254946"/>
                  </a:moveTo>
                  <a:cubicBezTo>
                    <a:pt x="26248" y="328056"/>
                    <a:pt x="96869" y="380545"/>
                    <a:pt x="179363" y="380545"/>
                  </a:cubicBezTo>
                  <a:cubicBezTo>
                    <a:pt x="284981" y="380545"/>
                    <a:pt x="369975" y="295563"/>
                    <a:pt x="369975" y="189960"/>
                  </a:cubicBezTo>
                  <a:cubicBezTo>
                    <a:pt x="369975" y="89356"/>
                    <a:pt x="291856" y="6874"/>
                    <a:pt x="193112" y="0"/>
                  </a:cubicBezTo>
                  <a:cubicBezTo>
                    <a:pt x="154990" y="103103"/>
                    <a:pt x="86869" y="191210"/>
                    <a:pt x="0" y="254946"/>
                  </a:cubicBezTo>
                  <a:close/>
                </a:path>
              </a:pathLst>
            </a:custGeom>
            <a:solidFill>
              <a:srgbClr val="EC008B"/>
            </a:solidFill>
            <a:ln w="6246" cap="flat">
              <a:noFill/>
              <a:prstDash val="solid"/>
              <a:miter/>
            </a:ln>
          </p:spPr>
          <p:txBody>
            <a:bodyPr rtlCol="0" anchor="ctr"/>
            <a:lstStyle/>
            <a:p>
              <a:endParaRPr lang="en-GB" sz="2400"/>
            </a:p>
          </p:txBody>
        </p:sp>
        <p:sp>
          <p:nvSpPr>
            <p:cNvPr id="42" name="Freeform 41">
              <a:extLst>
                <a:ext uri="{FF2B5EF4-FFF2-40B4-BE49-F238E27FC236}">
                  <a16:creationId xmlns:a16="http://schemas.microsoft.com/office/drawing/2014/main" id="{9A118E1F-4B6F-E224-303F-BA0AD5AF4EA3}"/>
                </a:ext>
              </a:extLst>
            </p:cNvPr>
            <p:cNvSpPr/>
            <p:nvPr/>
          </p:nvSpPr>
          <p:spPr>
            <a:xfrm flipH="1" flipV="1">
              <a:off x="5294782" y="4644559"/>
              <a:ext cx="198559" cy="179538"/>
            </a:xfrm>
            <a:custGeom>
              <a:avLst/>
              <a:gdLst>
                <a:gd name="connsiteX0" fmla="*/ 0 w 346226"/>
                <a:gd name="connsiteY0" fmla="*/ 0 h 313059"/>
                <a:gd name="connsiteX1" fmla="*/ 323103 w 346226"/>
                <a:gd name="connsiteY1" fmla="*/ 313059 h 313059"/>
                <a:gd name="connsiteX2" fmla="*/ 346227 w 346226"/>
                <a:gd name="connsiteY2" fmla="*/ 312434 h 313059"/>
                <a:gd name="connsiteX3" fmla="*/ 0 w 346226"/>
                <a:gd name="connsiteY3" fmla="*/ 0 h 313059"/>
              </a:gdLst>
              <a:ahLst/>
              <a:cxnLst>
                <a:cxn ang="0">
                  <a:pos x="connsiteX0" y="connsiteY0"/>
                </a:cxn>
                <a:cxn ang="0">
                  <a:pos x="connsiteX1" y="connsiteY1"/>
                </a:cxn>
                <a:cxn ang="0">
                  <a:pos x="connsiteX2" y="connsiteY2"/>
                </a:cxn>
                <a:cxn ang="0">
                  <a:pos x="connsiteX3" y="connsiteY3"/>
                </a:cxn>
              </a:cxnLst>
              <a:rect l="l" t="t" r="r" b="b"/>
              <a:pathLst>
                <a:path w="346226" h="313059">
                  <a:moveTo>
                    <a:pt x="0" y="0"/>
                  </a:moveTo>
                  <a:cubicBezTo>
                    <a:pt x="5625" y="173714"/>
                    <a:pt x="148115" y="313059"/>
                    <a:pt x="323103" y="313059"/>
                  </a:cubicBezTo>
                  <a:cubicBezTo>
                    <a:pt x="330603" y="313059"/>
                    <a:pt x="338727" y="312434"/>
                    <a:pt x="346227" y="312434"/>
                  </a:cubicBezTo>
                  <a:cubicBezTo>
                    <a:pt x="282481" y="163091"/>
                    <a:pt x="156240" y="48115"/>
                    <a:pt x="0" y="0"/>
                  </a:cubicBezTo>
                  <a:close/>
                </a:path>
              </a:pathLst>
            </a:custGeom>
            <a:solidFill>
              <a:srgbClr val="171B52"/>
            </a:solidFill>
            <a:ln w="6246" cap="flat">
              <a:noFill/>
              <a:prstDash val="solid"/>
              <a:miter/>
            </a:ln>
          </p:spPr>
          <p:txBody>
            <a:bodyPr rtlCol="0" anchor="ctr"/>
            <a:lstStyle/>
            <a:p>
              <a:endParaRPr lang="en-GB" sz="2400"/>
            </a:p>
          </p:txBody>
        </p:sp>
        <p:sp>
          <p:nvSpPr>
            <p:cNvPr id="43" name="Freeform 42">
              <a:extLst>
                <a:ext uri="{FF2B5EF4-FFF2-40B4-BE49-F238E27FC236}">
                  <a16:creationId xmlns:a16="http://schemas.microsoft.com/office/drawing/2014/main" id="{AF4D50C9-D641-FD7F-B169-C65467E637DE}"/>
                </a:ext>
              </a:extLst>
            </p:cNvPr>
            <p:cNvSpPr/>
            <p:nvPr/>
          </p:nvSpPr>
          <p:spPr>
            <a:xfrm flipH="1" flipV="1">
              <a:off x="5289047" y="4263624"/>
              <a:ext cx="117559" cy="146569"/>
            </a:xfrm>
            <a:custGeom>
              <a:avLst/>
              <a:gdLst>
                <a:gd name="connsiteX0" fmla="*/ 0 w 204986"/>
                <a:gd name="connsiteY0" fmla="*/ 190585 h 255571"/>
                <a:gd name="connsiteX1" fmla="*/ 11249 w 204986"/>
                <a:gd name="connsiteY1" fmla="*/ 255571 h 255571"/>
                <a:gd name="connsiteX2" fmla="*/ 204986 w 204986"/>
                <a:gd name="connsiteY2" fmla="*/ 625 h 255571"/>
                <a:gd name="connsiteX3" fmla="*/ 190612 w 204986"/>
                <a:gd name="connsiteY3" fmla="*/ 0 h 255571"/>
                <a:gd name="connsiteX4" fmla="*/ 0 w 204986"/>
                <a:gd name="connsiteY4" fmla="*/ 190585 h 255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986" h="255571">
                  <a:moveTo>
                    <a:pt x="0" y="190585"/>
                  </a:moveTo>
                  <a:cubicBezTo>
                    <a:pt x="0" y="213705"/>
                    <a:pt x="3750" y="235575"/>
                    <a:pt x="11249" y="255571"/>
                  </a:cubicBezTo>
                  <a:cubicBezTo>
                    <a:pt x="98743" y="191835"/>
                    <a:pt x="166864" y="103728"/>
                    <a:pt x="204986" y="625"/>
                  </a:cubicBezTo>
                  <a:cubicBezTo>
                    <a:pt x="200611" y="0"/>
                    <a:pt x="195612" y="0"/>
                    <a:pt x="190612" y="0"/>
                  </a:cubicBezTo>
                  <a:cubicBezTo>
                    <a:pt x="85619" y="0"/>
                    <a:pt x="0" y="84982"/>
                    <a:pt x="0" y="190585"/>
                  </a:cubicBezTo>
                  <a:close/>
                </a:path>
              </a:pathLst>
            </a:custGeom>
            <a:solidFill>
              <a:srgbClr val="30034E"/>
            </a:solidFill>
            <a:ln w="6246" cap="flat">
              <a:noFill/>
              <a:prstDash val="solid"/>
              <a:miter/>
            </a:ln>
          </p:spPr>
          <p:txBody>
            <a:bodyPr rtlCol="0" anchor="ctr"/>
            <a:lstStyle/>
            <a:p>
              <a:endParaRPr lang="en-GB" sz="2400"/>
            </a:p>
          </p:txBody>
        </p:sp>
        <p:sp>
          <p:nvSpPr>
            <p:cNvPr id="60" name="Freeform 59">
              <a:extLst>
                <a:ext uri="{FF2B5EF4-FFF2-40B4-BE49-F238E27FC236}">
                  <a16:creationId xmlns:a16="http://schemas.microsoft.com/office/drawing/2014/main" id="{46EB9371-01AD-D79A-4104-06097784E7D5}"/>
                </a:ext>
              </a:extLst>
            </p:cNvPr>
            <p:cNvSpPr/>
            <p:nvPr userDrawn="1"/>
          </p:nvSpPr>
          <p:spPr>
            <a:xfrm flipH="1" flipV="1">
              <a:off x="5269335" y="4202344"/>
              <a:ext cx="635820" cy="635729"/>
            </a:xfrm>
            <a:custGeom>
              <a:avLst/>
              <a:gdLst>
                <a:gd name="connsiteX0" fmla="*/ 718077 w 1108675"/>
                <a:gd name="connsiteY0" fmla="*/ 24370 h 1108516"/>
                <a:gd name="connsiteX1" fmla="*/ 554338 w 1108675"/>
                <a:gd name="connsiteY1" fmla="*/ 0 h 1108516"/>
                <a:gd name="connsiteX2" fmla="*/ 0 w 1108675"/>
                <a:gd name="connsiteY2" fmla="*/ 554258 h 1108516"/>
                <a:gd name="connsiteX3" fmla="*/ 554338 w 1108675"/>
                <a:gd name="connsiteY3" fmla="*/ 1108516 h 1108516"/>
                <a:gd name="connsiteX4" fmla="*/ 880566 w 1108675"/>
                <a:gd name="connsiteY4" fmla="*/ 1002289 h 1108516"/>
                <a:gd name="connsiteX5" fmla="*/ 869317 w 1108675"/>
                <a:gd name="connsiteY5" fmla="*/ 937302 h 1108516"/>
                <a:gd name="connsiteX6" fmla="*/ 1059929 w 1108675"/>
                <a:gd name="connsiteY6" fmla="*/ 746718 h 1108516"/>
                <a:gd name="connsiteX7" fmla="*/ 1074303 w 1108675"/>
                <a:gd name="connsiteY7" fmla="*/ 747343 h 1108516"/>
                <a:gd name="connsiteX8" fmla="*/ 1108676 w 1108675"/>
                <a:gd name="connsiteY8" fmla="*/ 554258 h 1108516"/>
                <a:gd name="connsiteX9" fmla="*/ 1064304 w 1108675"/>
                <a:gd name="connsiteY9" fmla="*/ 336804 h 1108516"/>
                <a:gd name="connsiteX10" fmla="*/ 1041180 w 1108675"/>
                <a:gd name="connsiteY10" fmla="*/ 337429 h 1108516"/>
                <a:gd name="connsiteX11" fmla="*/ 718077 w 1108675"/>
                <a:gd name="connsiteY11" fmla="*/ 24370 h 110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8675" h="1108516">
                  <a:moveTo>
                    <a:pt x="718077" y="24370"/>
                  </a:moveTo>
                  <a:cubicBezTo>
                    <a:pt x="666205" y="8123"/>
                    <a:pt x="611209" y="0"/>
                    <a:pt x="554338" y="0"/>
                  </a:cubicBezTo>
                  <a:cubicBezTo>
                    <a:pt x="248108" y="0"/>
                    <a:pt x="0" y="248073"/>
                    <a:pt x="0" y="554258"/>
                  </a:cubicBezTo>
                  <a:cubicBezTo>
                    <a:pt x="0" y="860444"/>
                    <a:pt x="248733" y="1108516"/>
                    <a:pt x="554338" y="1108516"/>
                  </a:cubicBezTo>
                  <a:cubicBezTo>
                    <a:pt x="676205" y="1108516"/>
                    <a:pt x="788697" y="1069150"/>
                    <a:pt x="880566" y="1002289"/>
                  </a:cubicBezTo>
                  <a:cubicBezTo>
                    <a:pt x="873066" y="982293"/>
                    <a:pt x="869317" y="960423"/>
                    <a:pt x="869317" y="937302"/>
                  </a:cubicBezTo>
                  <a:cubicBezTo>
                    <a:pt x="869317" y="831700"/>
                    <a:pt x="954936" y="746718"/>
                    <a:pt x="1059929" y="746718"/>
                  </a:cubicBezTo>
                  <a:cubicBezTo>
                    <a:pt x="1064929" y="746718"/>
                    <a:pt x="1069303" y="746718"/>
                    <a:pt x="1074303" y="747343"/>
                  </a:cubicBezTo>
                  <a:cubicBezTo>
                    <a:pt x="1096801" y="687355"/>
                    <a:pt x="1108676" y="622369"/>
                    <a:pt x="1108676" y="554258"/>
                  </a:cubicBezTo>
                  <a:cubicBezTo>
                    <a:pt x="1108676" y="476775"/>
                    <a:pt x="1093052" y="403665"/>
                    <a:pt x="1064304" y="336804"/>
                  </a:cubicBezTo>
                  <a:cubicBezTo>
                    <a:pt x="1056804" y="337429"/>
                    <a:pt x="1049305" y="337429"/>
                    <a:pt x="1041180" y="337429"/>
                  </a:cubicBezTo>
                  <a:cubicBezTo>
                    <a:pt x="866192" y="336804"/>
                    <a:pt x="723701" y="198083"/>
                    <a:pt x="718077" y="24370"/>
                  </a:cubicBezTo>
                  <a:close/>
                </a:path>
              </a:pathLst>
            </a:custGeom>
            <a:solidFill>
              <a:srgbClr val="399996"/>
            </a:solidFill>
            <a:ln w="6246" cap="flat">
              <a:noFill/>
              <a:prstDash val="solid"/>
              <a:miter/>
            </a:ln>
          </p:spPr>
          <p:txBody>
            <a:bodyPr rtlCol="0" anchor="ctr"/>
            <a:lstStyle/>
            <a:p>
              <a:endParaRPr lang="en-GB" sz="2400"/>
            </a:p>
          </p:txBody>
        </p:sp>
      </p:grpSp>
      <p:grpSp>
        <p:nvGrpSpPr>
          <p:cNvPr id="64" name="Group 63">
            <a:extLst>
              <a:ext uri="{FF2B5EF4-FFF2-40B4-BE49-F238E27FC236}">
                <a16:creationId xmlns:a16="http://schemas.microsoft.com/office/drawing/2014/main" id="{7531E2C8-78A6-6798-B246-5D36B1A0456E}"/>
              </a:ext>
              <a:ext uri="{C183D7F6-B498-43B3-948B-1728B52AA6E4}">
                <adec:decorative xmlns:adec="http://schemas.microsoft.com/office/drawing/2017/decorative" val="1"/>
              </a:ext>
            </a:extLst>
          </p:cNvPr>
          <p:cNvGrpSpPr/>
          <p:nvPr/>
        </p:nvGrpSpPr>
        <p:grpSpPr>
          <a:xfrm>
            <a:off x="7026981" y="3025350"/>
            <a:ext cx="845776" cy="906476"/>
            <a:chOff x="5270236" y="2269012"/>
            <a:chExt cx="634332" cy="679857"/>
          </a:xfrm>
        </p:grpSpPr>
        <p:sp>
          <p:nvSpPr>
            <p:cNvPr id="30" name="Freeform 29">
              <a:extLst>
                <a:ext uri="{FF2B5EF4-FFF2-40B4-BE49-F238E27FC236}">
                  <a16:creationId xmlns:a16="http://schemas.microsoft.com/office/drawing/2014/main" id="{ECC38C61-3197-6F6C-0103-26CCF51730D7}"/>
                </a:ext>
              </a:extLst>
            </p:cNvPr>
            <p:cNvSpPr/>
            <p:nvPr/>
          </p:nvSpPr>
          <p:spPr>
            <a:xfrm>
              <a:off x="5270236" y="2269012"/>
              <a:ext cx="312479" cy="311809"/>
            </a:xfrm>
            <a:custGeom>
              <a:avLst/>
              <a:gdLst>
                <a:gd name="connsiteX0" fmla="*/ 156865 w 312479"/>
                <a:gd name="connsiteY0" fmla="*/ 311809 h 311809"/>
                <a:gd name="connsiteX1" fmla="*/ 181863 w 312479"/>
                <a:gd name="connsiteY1" fmla="*/ 309935 h 311809"/>
                <a:gd name="connsiteX2" fmla="*/ 308104 w 312479"/>
                <a:gd name="connsiteY2" fmla="*/ 193084 h 311809"/>
                <a:gd name="connsiteX3" fmla="*/ 312479 w 312479"/>
                <a:gd name="connsiteY3" fmla="*/ 156217 h 311809"/>
                <a:gd name="connsiteX4" fmla="*/ 156240 w 312479"/>
                <a:gd name="connsiteY4" fmla="*/ 0 h 311809"/>
                <a:gd name="connsiteX5" fmla="*/ 0 w 312479"/>
                <a:gd name="connsiteY5" fmla="*/ 156217 h 311809"/>
                <a:gd name="connsiteX6" fmla="*/ 156865 w 312479"/>
                <a:gd name="connsiteY6" fmla="*/ 311809 h 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79" h="311809">
                  <a:moveTo>
                    <a:pt x="156865" y="311809"/>
                  </a:moveTo>
                  <a:cubicBezTo>
                    <a:pt x="165614" y="311809"/>
                    <a:pt x="173738" y="311184"/>
                    <a:pt x="181863" y="309935"/>
                  </a:cubicBezTo>
                  <a:cubicBezTo>
                    <a:pt x="208111" y="256821"/>
                    <a:pt x="253108" y="214955"/>
                    <a:pt x="308104" y="193084"/>
                  </a:cubicBezTo>
                  <a:cubicBezTo>
                    <a:pt x="311229" y="181212"/>
                    <a:pt x="312479" y="168714"/>
                    <a:pt x="312479" y="156217"/>
                  </a:cubicBezTo>
                  <a:cubicBezTo>
                    <a:pt x="312479" y="69985"/>
                    <a:pt x="242484" y="0"/>
                    <a:pt x="156240" y="0"/>
                  </a:cubicBezTo>
                  <a:cubicBezTo>
                    <a:pt x="69995" y="0"/>
                    <a:pt x="0" y="69985"/>
                    <a:pt x="0" y="156217"/>
                  </a:cubicBezTo>
                  <a:cubicBezTo>
                    <a:pt x="0" y="242449"/>
                    <a:pt x="70620" y="311809"/>
                    <a:pt x="156865" y="311809"/>
                  </a:cubicBezTo>
                  <a:close/>
                </a:path>
              </a:pathLst>
            </a:custGeom>
            <a:solidFill>
              <a:srgbClr val="652D90"/>
            </a:solidFill>
            <a:ln w="6246" cap="flat">
              <a:noFill/>
              <a:prstDash val="solid"/>
              <a:miter/>
            </a:ln>
          </p:spPr>
          <p:txBody>
            <a:bodyPr rtlCol="0" anchor="ctr"/>
            <a:lstStyle/>
            <a:p>
              <a:endParaRPr lang="en-GB" sz="2400"/>
            </a:p>
          </p:txBody>
        </p:sp>
        <p:sp>
          <p:nvSpPr>
            <p:cNvPr id="36" name="Freeform 35">
              <a:extLst>
                <a:ext uri="{FF2B5EF4-FFF2-40B4-BE49-F238E27FC236}">
                  <a16:creationId xmlns:a16="http://schemas.microsoft.com/office/drawing/2014/main" id="{DAC3E99C-413E-645A-C438-55E405C38F51}"/>
                </a:ext>
              </a:extLst>
            </p:cNvPr>
            <p:cNvSpPr/>
            <p:nvPr/>
          </p:nvSpPr>
          <p:spPr>
            <a:xfrm>
              <a:off x="5438975" y="2813273"/>
              <a:ext cx="144990" cy="135596"/>
            </a:xfrm>
            <a:custGeom>
              <a:avLst/>
              <a:gdLst>
                <a:gd name="connsiteX0" fmla="*/ 27498 w 144990"/>
                <a:gd name="connsiteY0" fmla="*/ 0 h 135596"/>
                <a:gd name="connsiteX1" fmla="*/ 0 w 144990"/>
                <a:gd name="connsiteY1" fmla="*/ 58738 h 135596"/>
                <a:gd name="connsiteX2" fmla="*/ 76870 w 144990"/>
                <a:gd name="connsiteY2" fmla="*/ 135597 h 135596"/>
                <a:gd name="connsiteX3" fmla="*/ 144990 w 144990"/>
                <a:gd name="connsiteY3" fmla="*/ 93730 h 135596"/>
                <a:gd name="connsiteX4" fmla="*/ 27498 w 144990"/>
                <a:gd name="connsiteY4" fmla="*/ 0 h 1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90" h="135596">
                  <a:moveTo>
                    <a:pt x="27498" y="0"/>
                  </a:moveTo>
                  <a:cubicBezTo>
                    <a:pt x="10624" y="14372"/>
                    <a:pt x="0" y="34993"/>
                    <a:pt x="0" y="58738"/>
                  </a:cubicBezTo>
                  <a:cubicBezTo>
                    <a:pt x="0" y="101229"/>
                    <a:pt x="34373" y="135597"/>
                    <a:pt x="76870" y="135597"/>
                  </a:cubicBezTo>
                  <a:cubicBezTo>
                    <a:pt x="106868" y="135597"/>
                    <a:pt x="132491" y="118725"/>
                    <a:pt x="144990" y="93730"/>
                  </a:cubicBezTo>
                  <a:cubicBezTo>
                    <a:pt x="96869" y="76234"/>
                    <a:pt x="55621" y="43116"/>
                    <a:pt x="27498" y="0"/>
                  </a:cubicBezTo>
                  <a:close/>
                </a:path>
              </a:pathLst>
            </a:custGeom>
            <a:solidFill>
              <a:srgbClr val="EC008B"/>
            </a:solidFill>
            <a:ln w="6246" cap="flat">
              <a:noFill/>
              <a:prstDash val="solid"/>
              <a:miter/>
            </a:ln>
          </p:spPr>
          <p:txBody>
            <a:bodyPr rtlCol="0" anchor="ctr"/>
            <a:lstStyle/>
            <a:p>
              <a:endParaRPr lang="en-GB" sz="2400"/>
            </a:p>
          </p:txBody>
        </p:sp>
        <p:sp>
          <p:nvSpPr>
            <p:cNvPr id="45" name="Freeform 44">
              <a:extLst>
                <a:ext uri="{FF2B5EF4-FFF2-40B4-BE49-F238E27FC236}">
                  <a16:creationId xmlns:a16="http://schemas.microsoft.com/office/drawing/2014/main" id="{E4DE0AFD-7E2E-3759-DE8F-4C7E7274A123}"/>
                </a:ext>
              </a:extLst>
            </p:cNvPr>
            <p:cNvSpPr/>
            <p:nvPr/>
          </p:nvSpPr>
          <p:spPr>
            <a:xfrm>
              <a:off x="5452099" y="2462097"/>
              <a:ext cx="126241" cy="116850"/>
            </a:xfrm>
            <a:custGeom>
              <a:avLst/>
              <a:gdLst>
                <a:gd name="connsiteX0" fmla="*/ 0 w 126241"/>
                <a:gd name="connsiteY0" fmla="*/ 116850 h 116850"/>
                <a:gd name="connsiteX1" fmla="*/ 126242 w 126241"/>
                <a:gd name="connsiteY1" fmla="*/ 0 h 116850"/>
                <a:gd name="connsiteX2" fmla="*/ 0 w 126241"/>
                <a:gd name="connsiteY2" fmla="*/ 116850 h 116850"/>
              </a:gdLst>
              <a:ahLst/>
              <a:cxnLst>
                <a:cxn ang="0">
                  <a:pos x="connsiteX0" y="connsiteY0"/>
                </a:cxn>
                <a:cxn ang="0">
                  <a:pos x="connsiteX1" y="connsiteY1"/>
                </a:cxn>
                <a:cxn ang="0">
                  <a:pos x="connsiteX2" y="connsiteY2"/>
                </a:cxn>
              </a:cxnLst>
              <a:rect l="l" t="t" r="r" b="b"/>
              <a:pathLst>
                <a:path w="126241" h="116850">
                  <a:moveTo>
                    <a:pt x="0" y="116850"/>
                  </a:moveTo>
                  <a:cubicBezTo>
                    <a:pt x="61871" y="106853"/>
                    <a:pt x="111867" y="59987"/>
                    <a:pt x="126242" y="0"/>
                  </a:cubicBezTo>
                  <a:cubicBezTo>
                    <a:pt x="71245" y="21246"/>
                    <a:pt x="26248" y="63737"/>
                    <a:pt x="0" y="116850"/>
                  </a:cubicBezTo>
                  <a:close/>
                </a:path>
              </a:pathLst>
            </a:custGeom>
            <a:solidFill>
              <a:srgbClr val="081E82"/>
            </a:solidFill>
            <a:ln w="6246" cap="flat">
              <a:noFill/>
              <a:prstDash val="solid"/>
              <a:miter/>
            </a:ln>
          </p:spPr>
          <p:txBody>
            <a:bodyPr rtlCol="0" anchor="ctr"/>
            <a:lstStyle/>
            <a:p>
              <a:endParaRPr lang="en-GB" sz="2400"/>
            </a:p>
          </p:txBody>
        </p:sp>
        <p:sp>
          <p:nvSpPr>
            <p:cNvPr id="46" name="Freeform 45">
              <a:extLst>
                <a:ext uri="{FF2B5EF4-FFF2-40B4-BE49-F238E27FC236}">
                  <a16:creationId xmlns:a16="http://schemas.microsoft.com/office/drawing/2014/main" id="{08A32054-677F-4848-C784-5DA73FB4E5F7}"/>
                </a:ext>
              </a:extLst>
            </p:cNvPr>
            <p:cNvSpPr/>
            <p:nvPr/>
          </p:nvSpPr>
          <p:spPr>
            <a:xfrm>
              <a:off x="5467098" y="2795151"/>
              <a:ext cx="126866" cy="111851"/>
            </a:xfrm>
            <a:custGeom>
              <a:avLst/>
              <a:gdLst>
                <a:gd name="connsiteX0" fmla="*/ 49372 w 126866"/>
                <a:gd name="connsiteY0" fmla="*/ 0 h 111851"/>
                <a:gd name="connsiteX1" fmla="*/ 0 w 126866"/>
                <a:gd name="connsiteY1" fmla="*/ 18121 h 111851"/>
                <a:gd name="connsiteX2" fmla="*/ 118117 w 126866"/>
                <a:gd name="connsiteY2" fmla="*/ 111851 h 111851"/>
                <a:gd name="connsiteX3" fmla="*/ 126867 w 126866"/>
                <a:gd name="connsiteY3" fmla="*/ 76234 h 111851"/>
                <a:gd name="connsiteX4" fmla="*/ 49372 w 126866"/>
                <a:gd name="connsiteY4" fmla="*/ 0 h 111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66" h="111851">
                  <a:moveTo>
                    <a:pt x="49372" y="0"/>
                  </a:moveTo>
                  <a:cubicBezTo>
                    <a:pt x="30623" y="0"/>
                    <a:pt x="13124" y="6874"/>
                    <a:pt x="0" y="18121"/>
                  </a:cubicBezTo>
                  <a:cubicBezTo>
                    <a:pt x="28123" y="61237"/>
                    <a:pt x="69370" y="94355"/>
                    <a:pt x="118117" y="111851"/>
                  </a:cubicBezTo>
                  <a:cubicBezTo>
                    <a:pt x="123742" y="101229"/>
                    <a:pt x="126867" y="89356"/>
                    <a:pt x="126867" y="76234"/>
                  </a:cubicBezTo>
                  <a:cubicBezTo>
                    <a:pt x="126242" y="34368"/>
                    <a:pt x="91869" y="0"/>
                    <a:pt x="49372" y="0"/>
                  </a:cubicBezTo>
                  <a:close/>
                </a:path>
              </a:pathLst>
            </a:custGeom>
            <a:solidFill>
              <a:srgbClr val="00007C"/>
            </a:solidFill>
            <a:ln w="6246" cap="flat">
              <a:noFill/>
              <a:prstDash val="solid"/>
              <a:miter/>
            </a:ln>
          </p:spPr>
          <p:txBody>
            <a:bodyPr rtlCol="0" anchor="ctr"/>
            <a:lstStyle/>
            <a:p>
              <a:endParaRPr lang="en-GB" sz="2400"/>
            </a:p>
          </p:txBody>
        </p:sp>
        <p:sp>
          <p:nvSpPr>
            <p:cNvPr id="62" name="Freeform 61">
              <a:extLst>
                <a:ext uri="{FF2B5EF4-FFF2-40B4-BE49-F238E27FC236}">
                  <a16:creationId xmlns:a16="http://schemas.microsoft.com/office/drawing/2014/main" id="{F9834E30-12C0-3697-F290-5299384F0171}"/>
                </a:ext>
              </a:extLst>
            </p:cNvPr>
            <p:cNvSpPr/>
            <p:nvPr userDrawn="1"/>
          </p:nvSpPr>
          <p:spPr>
            <a:xfrm>
              <a:off x="5427726" y="2444600"/>
              <a:ext cx="476842" cy="477399"/>
            </a:xfrm>
            <a:custGeom>
              <a:avLst/>
              <a:gdLst>
                <a:gd name="connsiteX0" fmla="*/ 24373 w 476842"/>
                <a:gd name="connsiteY0" fmla="*/ 134347 h 477399"/>
                <a:gd name="connsiteX1" fmla="*/ 0 w 476842"/>
                <a:gd name="connsiteY1" fmla="*/ 238700 h 477399"/>
                <a:gd name="connsiteX2" fmla="*/ 38747 w 476842"/>
                <a:gd name="connsiteY2" fmla="*/ 368672 h 477399"/>
                <a:gd name="connsiteX3" fmla="*/ 88119 w 476842"/>
                <a:gd name="connsiteY3" fmla="*/ 350551 h 477399"/>
                <a:gd name="connsiteX4" fmla="*/ 164989 w 476842"/>
                <a:gd name="connsiteY4" fmla="*/ 427410 h 477399"/>
                <a:gd name="connsiteX5" fmla="*/ 156240 w 476842"/>
                <a:gd name="connsiteY5" fmla="*/ 463027 h 477399"/>
                <a:gd name="connsiteX6" fmla="*/ 238109 w 476842"/>
                <a:gd name="connsiteY6" fmla="*/ 477399 h 477399"/>
                <a:gd name="connsiteX7" fmla="*/ 476843 w 476842"/>
                <a:gd name="connsiteY7" fmla="*/ 238700 h 477399"/>
                <a:gd name="connsiteX8" fmla="*/ 238109 w 476842"/>
                <a:gd name="connsiteY8" fmla="*/ 0 h 477399"/>
                <a:gd name="connsiteX9" fmla="*/ 149990 w 476842"/>
                <a:gd name="connsiteY9" fmla="*/ 16872 h 477399"/>
                <a:gd name="connsiteX10" fmla="*/ 24373 w 476842"/>
                <a:gd name="connsiteY10" fmla="*/ 134347 h 47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842" h="477399">
                  <a:moveTo>
                    <a:pt x="24373" y="134347"/>
                  </a:moveTo>
                  <a:cubicBezTo>
                    <a:pt x="8749" y="166215"/>
                    <a:pt x="0" y="201208"/>
                    <a:pt x="0" y="238700"/>
                  </a:cubicBezTo>
                  <a:cubicBezTo>
                    <a:pt x="0" y="286815"/>
                    <a:pt x="14374" y="331180"/>
                    <a:pt x="38747" y="368672"/>
                  </a:cubicBezTo>
                  <a:cubicBezTo>
                    <a:pt x="51871" y="357425"/>
                    <a:pt x="69370" y="350551"/>
                    <a:pt x="88119" y="350551"/>
                  </a:cubicBezTo>
                  <a:cubicBezTo>
                    <a:pt x="131241" y="350551"/>
                    <a:pt x="164989" y="384919"/>
                    <a:pt x="164989" y="427410"/>
                  </a:cubicBezTo>
                  <a:cubicBezTo>
                    <a:pt x="164989" y="439907"/>
                    <a:pt x="161864" y="452405"/>
                    <a:pt x="156240" y="463027"/>
                  </a:cubicBezTo>
                  <a:cubicBezTo>
                    <a:pt x="181863" y="472400"/>
                    <a:pt x="209361" y="477399"/>
                    <a:pt x="238109" y="477399"/>
                  </a:cubicBezTo>
                  <a:cubicBezTo>
                    <a:pt x="369975" y="477399"/>
                    <a:pt x="476843" y="369922"/>
                    <a:pt x="476843" y="238700"/>
                  </a:cubicBezTo>
                  <a:cubicBezTo>
                    <a:pt x="476843" y="106853"/>
                    <a:pt x="369350" y="0"/>
                    <a:pt x="238109" y="0"/>
                  </a:cubicBezTo>
                  <a:cubicBezTo>
                    <a:pt x="206861" y="0"/>
                    <a:pt x="177488" y="6249"/>
                    <a:pt x="149990" y="16872"/>
                  </a:cubicBezTo>
                  <a:cubicBezTo>
                    <a:pt x="136241" y="77484"/>
                    <a:pt x="86244" y="123724"/>
                    <a:pt x="24373" y="134347"/>
                  </a:cubicBezTo>
                  <a:close/>
                </a:path>
              </a:pathLst>
            </a:custGeom>
            <a:solidFill>
              <a:srgbClr val="00ADEF"/>
            </a:solidFill>
            <a:ln w="6246" cap="flat">
              <a:noFill/>
              <a:prstDash val="solid"/>
              <a:miter/>
            </a:ln>
          </p:spPr>
          <p:txBody>
            <a:bodyPr rtlCol="0" anchor="ctr"/>
            <a:lstStyle/>
            <a:p>
              <a:endParaRPr lang="en-GB" sz="2400"/>
            </a:p>
          </p:txBody>
        </p:sp>
      </p:grpSp>
      <p:cxnSp>
        <p:nvCxnSpPr>
          <p:cNvPr id="5" name="Straight Connector 4">
            <a:extLst>
              <a:ext uri="{FF2B5EF4-FFF2-40B4-BE49-F238E27FC236}">
                <a16:creationId xmlns:a16="http://schemas.microsoft.com/office/drawing/2014/main" id="{3E5BACBB-8E2B-8863-5535-8E70122F2681}"/>
              </a:ext>
              <a:ext uri="{C183D7F6-B498-43B3-948B-1728B52AA6E4}">
                <adec:decorative xmlns:adec="http://schemas.microsoft.com/office/drawing/2017/decorative" val="1"/>
              </a:ext>
            </a:extLst>
          </p:cNvPr>
          <p:cNvCxnSpPr/>
          <p:nvPr/>
        </p:nvCxnSpPr>
        <p:spPr>
          <a:xfrm>
            <a:off x="575734" y="4299699"/>
            <a:ext cx="689044" cy="0"/>
          </a:xfrm>
          <a:prstGeom prst="line">
            <a:avLst/>
          </a:prstGeom>
          <a:ln w="44450">
            <a:solidFill>
              <a:schemeClr val="accent5"/>
            </a:solidFill>
          </a:ln>
          <a:effectLst/>
        </p:spPr>
        <p:style>
          <a:lnRef idx="2">
            <a:schemeClr val="accent1"/>
          </a:lnRef>
          <a:fillRef idx="0">
            <a:schemeClr val="accent1"/>
          </a:fillRef>
          <a:effectRef idx="1">
            <a:schemeClr val="accent1"/>
          </a:effectRef>
          <a:fontRef idx="minor">
            <a:schemeClr val="tx1"/>
          </a:fontRef>
        </p:style>
      </p:cxnSp>
      <p:pic>
        <p:nvPicPr>
          <p:cNvPr id="9" name="Graphic 8" descr="UKRI Economic and Social Research Council (logo)">
            <a:extLst>
              <a:ext uri="{FF2B5EF4-FFF2-40B4-BE49-F238E27FC236}">
                <a16:creationId xmlns:a16="http://schemas.microsoft.com/office/drawing/2014/main" id="{6364BA82-F643-3DD5-1373-084ADC2553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5733" y="5744627"/>
            <a:ext cx="2769787" cy="707180"/>
          </a:xfrm>
          <a:prstGeom prst="rect">
            <a:avLst/>
          </a:prstGeom>
        </p:spPr>
      </p:pic>
      <p:sp>
        <p:nvSpPr>
          <p:cNvPr id="19" name="Picture Placeholder 18">
            <a:extLst>
              <a:ext uri="{FF2B5EF4-FFF2-40B4-BE49-F238E27FC236}">
                <a16:creationId xmlns:a16="http://schemas.microsoft.com/office/drawing/2014/main" id="{6F02F2F4-B176-2021-CEE8-EF1B5C7F40E4}"/>
              </a:ext>
            </a:extLst>
          </p:cNvPr>
          <p:cNvSpPr>
            <a:spLocks noGrp="1"/>
          </p:cNvSpPr>
          <p:nvPr>
            <p:ph type="pic" sz="quarter" idx="12"/>
          </p:nvPr>
        </p:nvSpPr>
        <p:spPr>
          <a:xfrm>
            <a:off x="7658101" y="0"/>
            <a:ext cx="4533900" cy="6858000"/>
          </a:xfrm>
          <a:custGeom>
            <a:avLst/>
            <a:gdLst>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1388792 h 5143500"/>
              <a:gd name="connsiteX15" fmla="*/ 44400 w 3400425"/>
              <a:gd name="connsiteY15" fmla="*/ 1378458 h 5143500"/>
              <a:gd name="connsiteX16" fmla="*/ 168842 w 3400425"/>
              <a:gd name="connsiteY16" fmla="*/ 1178259 h 5143500"/>
              <a:gd name="connsiteX17" fmla="*/ 32885 w 3400425"/>
              <a:gd name="connsiteY17" fmla="*/ 985665 h 5143500"/>
              <a:gd name="connsiteX18" fmla="*/ 0 w 3400425"/>
              <a:gd name="connsiteY18" fmla="*/ 980024 h 5143500"/>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1388792 h 5143500"/>
              <a:gd name="connsiteX15" fmla="*/ 44400 w 3400425"/>
              <a:gd name="connsiteY15" fmla="*/ 1378458 h 5143500"/>
              <a:gd name="connsiteX16" fmla="*/ 32885 w 3400425"/>
              <a:gd name="connsiteY16" fmla="*/ 985665 h 5143500"/>
              <a:gd name="connsiteX17" fmla="*/ 0 w 3400425"/>
              <a:gd name="connsiteY17" fmla="*/ 980024 h 5143500"/>
              <a:gd name="connsiteX18" fmla="*/ 0 w 3400425"/>
              <a:gd name="connsiteY18" fmla="*/ 0 h 5143500"/>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1388792 h 5143500"/>
              <a:gd name="connsiteX15" fmla="*/ 32885 w 3400425"/>
              <a:gd name="connsiteY15" fmla="*/ 985665 h 5143500"/>
              <a:gd name="connsiteX16" fmla="*/ 0 w 3400425"/>
              <a:gd name="connsiteY16" fmla="*/ 980024 h 5143500"/>
              <a:gd name="connsiteX17" fmla="*/ 0 w 3400425"/>
              <a:gd name="connsiteY17" fmla="*/ 0 h 5143500"/>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1388792 h 5143500"/>
              <a:gd name="connsiteX15" fmla="*/ 0 w 3400425"/>
              <a:gd name="connsiteY15" fmla="*/ 980024 h 5143500"/>
              <a:gd name="connsiteX16" fmla="*/ 0 w 3400425"/>
              <a:gd name="connsiteY16" fmla="*/ 0 h 5143500"/>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1388792 h 5143500"/>
              <a:gd name="connsiteX15" fmla="*/ 0 w 3400425"/>
              <a:gd name="connsiteY15" fmla="*/ 0 h 5143500"/>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0425" h="5143500">
                <a:moveTo>
                  <a:pt x="0" y="0"/>
                </a:moveTo>
                <a:lnTo>
                  <a:pt x="3400425" y="0"/>
                </a:lnTo>
                <a:lnTo>
                  <a:pt x="3400425" y="5143500"/>
                </a:lnTo>
                <a:lnTo>
                  <a:pt x="0" y="5143500"/>
                </a:lnTo>
                <a:lnTo>
                  <a:pt x="0" y="4795430"/>
                </a:lnTo>
                <a:lnTo>
                  <a:pt x="21436" y="4783799"/>
                </a:lnTo>
                <a:cubicBezTo>
                  <a:pt x="105999" y="4726685"/>
                  <a:pt x="161580" y="4629956"/>
                  <a:pt x="161580" y="4520209"/>
                </a:cubicBezTo>
                <a:cubicBezTo>
                  <a:pt x="161580" y="4410461"/>
                  <a:pt x="105859" y="4313732"/>
                  <a:pt x="21279" y="4256619"/>
                </a:cubicBezTo>
                <a:lnTo>
                  <a:pt x="0" y="4245072"/>
                </a:lnTo>
                <a:lnTo>
                  <a:pt x="0" y="2906236"/>
                </a:lnTo>
                <a:lnTo>
                  <a:pt x="15193" y="2903155"/>
                </a:lnTo>
                <a:cubicBezTo>
                  <a:pt x="100881" y="2866777"/>
                  <a:pt x="160994" y="2781717"/>
                  <a:pt x="160994" y="2683300"/>
                </a:cubicBezTo>
                <a:cubicBezTo>
                  <a:pt x="160994" y="2584415"/>
                  <a:pt x="100530" y="2499589"/>
                  <a:pt x="14930" y="2463356"/>
                </a:cubicBezTo>
                <a:lnTo>
                  <a:pt x="0" y="2460334"/>
                </a:lnTo>
                <a:lnTo>
                  <a:pt x="0" y="0"/>
                </a:lnTo>
                <a:close/>
              </a:path>
            </a:pathLst>
          </a:custGeom>
          <a:solidFill>
            <a:schemeClr val="bg2"/>
          </a:solidFill>
        </p:spPr>
        <p:txBody>
          <a:bodyPr wrap="square" anchor="ctr" anchorCtr="1">
            <a:noAutofit/>
          </a:bodyPr>
          <a:lstStyle/>
          <a:p>
            <a:r>
              <a:rPr lang="en-US"/>
              <a:t>Click icon to add picture</a:t>
            </a:r>
            <a:endParaRPr lang="en-GB"/>
          </a:p>
        </p:txBody>
      </p:sp>
      <p:sp>
        <p:nvSpPr>
          <p:cNvPr id="4" name="Text Placeholder 3">
            <a:extLst>
              <a:ext uri="{FF2B5EF4-FFF2-40B4-BE49-F238E27FC236}">
                <a16:creationId xmlns:a16="http://schemas.microsoft.com/office/drawing/2014/main" id="{C8C2D350-7A40-F8AC-A488-D8995637E561}"/>
              </a:ext>
            </a:extLst>
          </p:cNvPr>
          <p:cNvSpPr>
            <a:spLocks noGrp="1"/>
          </p:cNvSpPr>
          <p:nvPr>
            <p:ph type="body" sz="quarter" idx="10" hasCustomPrompt="1"/>
          </p:nvPr>
        </p:nvSpPr>
        <p:spPr>
          <a:xfrm>
            <a:off x="575734" y="4558074"/>
            <a:ext cx="6625167" cy="599287"/>
          </a:xfrm>
        </p:spPr>
        <p:txBody>
          <a:bodyPr/>
          <a:lstStyle/>
          <a:p>
            <a:pPr lvl="0"/>
            <a:r>
              <a:rPr lang="en-GB" dirty="0"/>
              <a:t>Click to add subheading</a:t>
            </a:r>
          </a:p>
        </p:txBody>
      </p:sp>
      <p:sp>
        <p:nvSpPr>
          <p:cNvPr id="6" name="Text Placeholder 5">
            <a:extLst>
              <a:ext uri="{FF2B5EF4-FFF2-40B4-BE49-F238E27FC236}">
                <a16:creationId xmlns:a16="http://schemas.microsoft.com/office/drawing/2014/main" id="{CC427F3C-7D7A-D7B5-C875-1615952B8496}"/>
              </a:ext>
            </a:extLst>
          </p:cNvPr>
          <p:cNvSpPr>
            <a:spLocks noGrp="1"/>
          </p:cNvSpPr>
          <p:nvPr>
            <p:ph type="body" sz="quarter" idx="11" hasCustomPrompt="1"/>
          </p:nvPr>
        </p:nvSpPr>
        <p:spPr>
          <a:xfrm>
            <a:off x="576090" y="5273046"/>
            <a:ext cx="6625167" cy="322029"/>
          </a:xfrm>
        </p:spPr>
        <p:txBody>
          <a:bodyPr/>
          <a:lstStyle>
            <a:lvl1pPr>
              <a:defRPr sz="2133" b="0">
                <a:solidFill>
                  <a:srgbClr val="389996"/>
                </a:solidFill>
              </a:defRPr>
            </a:lvl1pPr>
          </a:lstStyle>
          <a:p>
            <a:pPr lvl="0"/>
            <a:r>
              <a:rPr lang="en-GB" dirty="0"/>
              <a:t>Click to add date</a:t>
            </a:r>
          </a:p>
        </p:txBody>
      </p:sp>
    </p:spTree>
    <p:extLst>
      <p:ext uri="{BB962C8B-B14F-4D97-AF65-F5344CB8AC3E}">
        <p14:creationId xmlns:p14="http://schemas.microsoft.com/office/powerpoint/2010/main" val="3205272162"/>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itle slide (with rectangular image) + copyright">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D8CE3808-938E-881F-2125-1D815E420695}"/>
              </a:ext>
            </a:extLst>
          </p:cNvPr>
          <p:cNvGrpSpPr/>
          <p:nvPr/>
        </p:nvGrpSpPr>
        <p:grpSpPr>
          <a:xfrm>
            <a:off x="7127347" y="1291641"/>
            <a:ext cx="691667" cy="618041"/>
            <a:chOff x="5393810" y="934259"/>
            <a:chExt cx="518750" cy="463531"/>
          </a:xfrm>
        </p:grpSpPr>
        <p:sp>
          <p:nvSpPr>
            <p:cNvPr id="15" name="Freeform 14">
              <a:extLst>
                <a:ext uri="{FF2B5EF4-FFF2-40B4-BE49-F238E27FC236}">
                  <a16:creationId xmlns:a16="http://schemas.microsoft.com/office/drawing/2014/main" id="{782F1A27-A8BF-E174-9C91-310540B0C6ED}"/>
                </a:ext>
              </a:extLst>
            </p:cNvPr>
            <p:cNvSpPr/>
            <p:nvPr/>
          </p:nvSpPr>
          <p:spPr>
            <a:xfrm rot="20472995">
              <a:off x="5475471" y="1021447"/>
              <a:ext cx="130972" cy="96729"/>
            </a:xfrm>
            <a:custGeom>
              <a:avLst/>
              <a:gdLst>
                <a:gd name="connsiteX0" fmla="*/ 142610 w 147402"/>
                <a:gd name="connsiteY0" fmla="*/ 30448 h 108864"/>
                <a:gd name="connsiteX1" fmla="*/ 147403 w 147402"/>
                <a:gd name="connsiteY1" fmla="*/ 0 h 108864"/>
                <a:gd name="connsiteX2" fmla="*/ 0 w 147402"/>
                <a:gd name="connsiteY2" fmla="*/ 102565 h 108864"/>
                <a:gd name="connsiteX3" fmla="*/ 3778 w 147402"/>
                <a:gd name="connsiteY3" fmla="*/ 103919 h 108864"/>
                <a:gd name="connsiteX4" fmla="*/ 142610 w 147402"/>
                <a:gd name="connsiteY4" fmla="*/ 30448 h 108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02" h="108864">
                  <a:moveTo>
                    <a:pt x="142610" y="30448"/>
                  </a:moveTo>
                  <a:cubicBezTo>
                    <a:pt x="145711" y="20299"/>
                    <a:pt x="147234" y="10093"/>
                    <a:pt x="147403" y="0"/>
                  </a:cubicBezTo>
                  <a:cubicBezTo>
                    <a:pt x="87574" y="13702"/>
                    <a:pt x="34285" y="50127"/>
                    <a:pt x="0" y="102565"/>
                  </a:cubicBezTo>
                  <a:cubicBezTo>
                    <a:pt x="1241" y="103017"/>
                    <a:pt x="2481" y="103524"/>
                    <a:pt x="3778" y="103919"/>
                  </a:cubicBezTo>
                  <a:cubicBezTo>
                    <a:pt x="62424" y="121962"/>
                    <a:pt x="124565" y="89089"/>
                    <a:pt x="142610" y="30448"/>
                  </a:cubicBezTo>
                  <a:close/>
                </a:path>
              </a:pathLst>
            </a:custGeom>
            <a:solidFill>
              <a:srgbClr val="497A2F"/>
            </a:solidFill>
            <a:ln w="564" cap="flat">
              <a:noFill/>
              <a:prstDash val="solid"/>
              <a:miter/>
            </a:ln>
          </p:spPr>
          <p:txBody>
            <a:bodyPr rtlCol="0" anchor="ctr"/>
            <a:lstStyle/>
            <a:p>
              <a:endParaRPr lang="en-GB" sz="2400"/>
            </a:p>
          </p:txBody>
        </p:sp>
        <p:sp>
          <p:nvSpPr>
            <p:cNvPr id="17" name="Freeform 16">
              <a:extLst>
                <a:ext uri="{FF2B5EF4-FFF2-40B4-BE49-F238E27FC236}">
                  <a16:creationId xmlns:a16="http://schemas.microsoft.com/office/drawing/2014/main" id="{1885927C-BF06-5487-19F4-4751F1C3100B}"/>
                </a:ext>
              </a:extLst>
            </p:cNvPr>
            <p:cNvSpPr/>
            <p:nvPr/>
          </p:nvSpPr>
          <p:spPr>
            <a:xfrm rot="20472995">
              <a:off x="5393810" y="934259"/>
              <a:ext cx="197357" cy="191815"/>
            </a:xfrm>
            <a:custGeom>
              <a:avLst/>
              <a:gdLst>
                <a:gd name="connsiteX0" fmla="*/ 4935 w 222116"/>
                <a:gd name="connsiteY0" fmla="*/ 78411 h 215879"/>
                <a:gd name="connsiteX1" fmla="*/ 74689 w 222116"/>
                <a:gd name="connsiteY1" fmla="*/ 215879 h 215879"/>
                <a:gd name="connsiteX2" fmla="*/ 222092 w 222116"/>
                <a:gd name="connsiteY2" fmla="*/ 113314 h 215879"/>
                <a:gd name="connsiteX3" fmla="*/ 143767 w 222116"/>
                <a:gd name="connsiteY3" fmla="*/ 4941 h 215879"/>
                <a:gd name="connsiteX4" fmla="*/ 4935 w 222116"/>
                <a:gd name="connsiteY4" fmla="*/ 78411 h 215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16" h="215879">
                  <a:moveTo>
                    <a:pt x="4935" y="78411"/>
                  </a:moveTo>
                  <a:cubicBezTo>
                    <a:pt x="-12715" y="135756"/>
                    <a:pt x="18469" y="196314"/>
                    <a:pt x="74689" y="215879"/>
                  </a:cubicBezTo>
                  <a:cubicBezTo>
                    <a:pt x="108974" y="163441"/>
                    <a:pt x="162263" y="127072"/>
                    <a:pt x="222092" y="113314"/>
                  </a:cubicBezTo>
                  <a:cubicBezTo>
                    <a:pt x="223107" y="64992"/>
                    <a:pt x="192262" y="19883"/>
                    <a:pt x="143767" y="4941"/>
                  </a:cubicBezTo>
                  <a:cubicBezTo>
                    <a:pt x="85121" y="-13103"/>
                    <a:pt x="22980" y="19827"/>
                    <a:pt x="4935" y="78411"/>
                  </a:cubicBezTo>
                  <a:close/>
                </a:path>
              </a:pathLst>
            </a:custGeom>
            <a:solidFill>
              <a:srgbClr val="F8AF40"/>
            </a:solidFill>
            <a:ln w="564" cap="flat">
              <a:noFill/>
              <a:prstDash val="solid"/>
              <a:miter/>
            </a:ln>
          </p:spPr>
          <p:txBody>
            <a:bodyPr rtlCol="0" anchor="ctr"/>
            <a:lstStyle/>
            <a:p>
              <a:endParaRPr lang="en-GB" sz="2400"/>
            </a:p>
          </p:txBody>
        </p:sp>
        <p:sp>
          <p:nvSpPr>
            <p:cNvPr id="20" name="Freeform 19">
              <a:extLst>
                <a:ext uri="{FF2B5EF4-FFF2-40B4-BE49-F238E27FC236}">
                  <a16:creationId xmlns:a16="http://schemas.microsoft.com/office/drawing/2014/main" id="{F98C9DA1-0BC4-377C-A4E1-09ECFA5A161A}"/>
                </a:ext>
              </a:extLst>
            </p:cNvPr>
            <p:cNvSpPr/>
            <p:nvPr userDrawn="1"/>
          </p:nvSpPr>
          <p:spPr>
            <a:xfrm rot="20472995">
              <a:off x="5485953" y="971247"/>
              <a:ext cx="426607" cy="426543"/>
            </a:xfrm>
            <a:custGeom>
              <a:avLst/>
              <a:gdLst>
                <a:gd name="connsiteX0" fmla="*/ 43037 w 480125"/>
                <a:gd name="connsiteY0" fmla="*/ 109927 h 480054"/>
                <a:gd name="connsiteX1" fmla="*/ 39259 w 480125"/>
                <a:gd name="connsiteY1" fmla="*/ 108574 h 480054"/>
                <a:gd name="connsiteX2" fmla="*/ 10669 w 480125"/>
                <a:gd name="connsiteY2" fmla="*/ 169414 h 480054"/>
                <a:gd name="connsiteX3" fmla="*/ 169463 w 480125"/>
                <a:gd name="connsiteY3" fmla="*/ 469386 h 480054"/>
                <a:gd name="connsiteX4" fmla="*/ 469456 w 480125"/>
                <a:gd name="connsiteY4" fmla="*/ 310604 h 480054"/>
                <a:gd name="connsiteX5" fmla="*/ 310663 w 480125"/>
                <a:gd name="connsiteY5" fmla="*/ 10632 h 480054"/>
                <a:gd name="connsiteX6" fmla="*/ 186662 w 480125"/>
                <a:gd name="connsiteY6" fmla="*/ 6065 h 480054"/>
                <a:gd name="connsiteX7" fmla="*/ 181869 w 480125"/>
                <a:gd name="connsiteY7" fmla="*/ 36513 h 480054"/>
                <a:gd name="connsiteX8" fmla="*/ 43037 w 480125"/>
                <a:gd name="connsiteY8" fmla="*/ 109927 h 48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125" h="480054">
                  <a:moveTo>
                    <a:pt x="43037" y="109927"/>
                  </a:moveTo>
                  <a:cubicBezTo>
                    <a:pt x="41740" y="109533"/>
                    <a:pt x="40556" y="109025"/>
                    <a:pt x="39259" y="108574"/>
                  </a:cubicBezTo>
                  <a:cubicBezTo>
                    <a:pt x="27248" y="127012"/>
                    <a:pt x="17492" y="147311"/>
                    <a:pt x="10669" y="169414"/>
                  </a:cubicBezTo>
                  <a:cubicBezTo>
                    <a:pt x="-28296" y="296113"/>
                    <a:pt x="42812" y="430423"/>
                    <a:pt x="169463" y="469386"/>
                  </a:cubicBezTo>
                  <a:cubicBezTo>
                    <a:pt x="296171" y="508348"/>
                    <a:pt x="430491" y="437246"/>
                    <a:pt x="469456" y="310604"/>
                  </a:cubicBezTo>
                  <a:cubicBezTo>
                    <a:pt x="508422" y="183905"/>
                    <a:pt x="437314" y="49595"/>
                    <a:pt x="310663" y="10632"/>
                  </a:cubicBezTo>
                  <a:cubicBezTo>
                    <a:pt x="268935" y="-2224"/>
                    <a:pt x="226360" y="-3013"/>
                    <a:pt x="186662" y="6065"/>
                  </a:cubicBezTo>
                  <a:cubicBezTo>
                    <a:pt x="186436" y="16158"/>
                    <a:pt x="184970" y="26364"/>
                    <a:pt x="181869" y="36513"/>
                  </a:cubicBezTo>
                  <a:cubicBezTo>
                    <a:pt x="163824" y="95098"/>
                    <a:pt x="101682" y="127971"/>
                    <a:pt x="43037" y="109927"/>
                  </a:cubicBezTo>
                  <a:close/>
                </a:path>
              </a:pathLst>
            </a:custGeom>
            <a:solidFill>
              <a:srgbClr val="46AE4C"/>
            </a:solidFill>
            <a:ln w="564" cap="flat">
              <a:noFill/>
              <a:prstDash val="solid"/>
              <a:miter/>
            </a:ln>
          </p:spPr>
          <p:txBody>
            <a:bodyPr rtlCol="0" anchor="ctr"/>
            <a:lstStyle/>
            <a:p>
              <a:endParaRPr lang="en-GB" sz="2400"/>
            </a:p>
          </p:txBody>
        </p:sp>
      </p:grpSp>
      <p:sp>
        <p:nvSpPr>
          <p:cNvPr id="2" name="Title 1">
            <a:extLst>
              <a:ext uri="{FF2B5EF4-FFF2-40B4-BE49-F238E27FC236}">
                <a16:creationId xmlns:a16="http://schemas.microsoft.com/office/drawing/2014/main" id="{1C885AA5-3CF0-7480-C1FB-26D3A0AD0EDC}"/>
              </a:ext>
            </a:extLst>
          </p:cNvPr>
          <p:cNvSpPr>
            <a:spLocks noGrp="1"/>
          </p:cNvSpPr>
          <p:nvPr>
            <p:ph type="title"/>
          </p:nvPr>
        </p:nvSpPr>
        <p:spPr>
          <a:xfrm>
            <a:off x="575733" y="1930045"/>
            <a:ext cx="6069456" cy="2160543"/>
          </a:xfrm>
        </p:spPr>
        <p:txBody>
          <a:bodyPr/>
          <a:lstStyle/>
          <a:p>
            <a:r>
              <a:rPr lang="en-US"/>
              <a:t>Click to edit Master title style</a:t>
            </a:r>
            <a:endParaRPr lang="en-GB"/>
          </a:p>
        </p:txBody>
      </p:sp>
      <p:sp>
        <p:nvSpPr>
          <p:cNvPr id="26" name="Freeform 25">
            <a:extLst>
              <a:ext uri="{FF2B5EF4-FFF2-40B4-BE49-F238E27FC236}">
                <a16:creationId xmlns:a16="http://schemas.microsoft.com/office/drawing/2014/main" id="{C43A2CB2-4BE4-9418-F428-63E2E1583D97}"/>
              </a:ext>
              <a:ext uri="{C183D7F6-B498-43B3-948B-1728B52AA6E4}">
                <adec:decorative xmlns:adec="http://schemas.microsoft.com/office/drawing/2017/decorative" val="1"/>
              </a:ext>
            </a:extLst>
          </p:cNvPr>
          <p:cNvSpPr/>
          <p:nvPr/>
        </p:nvSpPr>
        <p:spPr>
          <a:xfrm rot="20802852">
            <a:off x="7306959" y="159837"/>
            <a:ext cx="129253" cy="129235"/>
          </a:xfrm>
          <a:custGeom>
            <a:avLst/>
            <a:gdLst>
              <a:gd name="connsiteX0" fmla="*/ 124987 w 124987"/>
              <a:gd name="connsiteY0" fmla="*/ 62485 h 124969"/>
              <a:gd name="connsiteX1" fmla="*/ 62494 w 124987"/>
              <a:gd name="connsiteY1" fmla="*/ 124969 h 124969"/>
              <a:gd name="connsiteX2" fmla="*/ 0 w 124987"/>
              <a:gd name="connsiteY2" fmla="*/ 62485 h 124969"/>
              <a:gd name="connsiteX3" fmla="*/ 62494 w 124987"/>
              <a:gd name="connsiteY3" fmla="*/ 0 h 124969"/>
              <a:gd name="connsiteX4" fmla="*/ 124987 w 124987"/>
              <a:gd name="connsiteY4" fmla="*/ 62485 h 124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7" h="124969">
                <a:moveTo>
                  <a:pt x="124987" y="62485"/>
                </a:moveTo>
                <a:cubicBezTo>
                  <a:pt x="124987" y="96994"/>
                  <a:pt x="97008" y="124969"/>
                  <a:pt x="62494" y="124969"/>
                </a:cubicBezTo>
                <a:cubicBezTo>
                  <a:pt x="27979" y="124969"/>
                  <a:pt x="0" y="96994"/>
                  <a:pt x="0" y="62485"/>
                </a:cubicBezTo>
                <a:cubicBezTo>
                  <a:pt x="0" y="27975"/>
                  <a:pt x="27979" y="0"/>
                  <a:pt x="62494" y="0"/>
                </a:cubicBezTo>
                <a:cubicBezTo>
                  <a:pt x="97008" y="0"/>
                  <a:pt x="124987" y="27975"/>
                  <a:pt x="124987" y="62485"/>
                </a:cubicBezTo>
                <a:close/>
              </a:path>
            </a:pathLst>
          </a:custGeom>
          <a:solidFill>
            <a:srgbClr val="399996"/>
          </a:solidFill>
          <a:ln w="6246" cap="flat">
            <a:noFill/>
            <a:prstDash val="solid"/>
            <a:miter/>
          </a:ln>
        </p:spPr>
        <p:txBody>
          <a:bodyPr rtlCol="0" anchor="ctr"/>
          <a:lstStyle/>
          <a:p>
            <a:endParaRPr lang="en-GB" sz="2400"/>
          </a:p>
        </p:txBody>
      </p:sp>
      <p:sp>
        <p:nvSpPr>
          <p:cNvPr id="29" name="Freeform 28">
            <a:extLst>
              <a:ext uri="{FF2B5EF4-FFF2-40B4-BE49-F238E27FC236}">
                <a16:creationId xmlns:a16="http://schemas.microsoft.com/office/drawing/2014/main" id="{EFF5D08B-C7AB-A32B-05FC-CD4CC2794E8A}"/>
              </a:ext>
              <a:ext uri="{C183D7F6-B498-43B3-948B-1728B52AA6E4}">
                <adec:decorative xmlns:adec="http://schemas.microsoft.com/office/drawing/2017/decorative" val="1"/>
              </a:ext>
            </a:extLst>
          </p:cNvPr>
          <p:cNvSpPr/>
          <p:nvPr/>
        </p:nvSpPr>
        <p:spPr>
          <a:xfrm rot="21046898">
            <a:off x="7268053" y="4401594"/>
            <a:ext cx="127151" cy="127132"/>
          </a:xfrm>
          <a:custGeom>
            <a:avLst/>
            <a:gdLst>
              <a:gd name="connsiteX0" fmla="*/ 124994 w 124993"/>
              <a:gd name="connsiteY0" fmla="*/ 62488 h 124975"/>
              <a:gd name="connsiteX1" fmla="*/ 62497 w 124993"/>
              <a:gd name="connsiteY1" fmla="*/ 124976 h 124975"/>
              <a:gd name="connsiteX2" fmla="*/ 0 w 124993"/>
              <a:gd name="connsiteY2" fmla="*/ 62488 h 124975"/>
              <a:gd name="connsiteX3" fmla="*/ 62497 w 124993"/>
              <a:gd name="connsiteY3" fmla="*/ 0 h 124975"/>
              <a:gd name="connsiteX4" fmla="*/ 124994 w 124993"/>
              <a:gd name="connsiteY4" fmla="*/ 62488 h 12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93" h="124975">
                <a:moveTo>
                  <a:pt x="124994" y="62488"/>
                </a:moveTo>
                <a:cubicBezTo>
                  <a:pt x="124994" y="96999"/>
                  <a:pt x="97013" y="124976"/>
                  <a:pt x="62497" y="124976"/>
                </a:cubicBezTo>
                <a:cubicBezTo>
                  <a:pt x="27981" y="124976"/>
                  <a:pt x="0" y="96999"/>
                  <a:pt x="0" y="62488"/>
                </a:cubicBezTo>
                <a:cubicBezTo>
                  <a:pt x="0" y="27977"/>
                  <a:pt x="27981" y="0"/>
                  <a:pt x="62497" y="0"/>
                </a:cubicBezTo>
                <a:cubicBezTo>
                  <a:pt x="97013" y="0"/>
                  <a:pt x="124994" y="27977"/>
                  <a:pt x="124994" y="62488"/>
                </a:cubicBezTo>
                <a:close/>
              </a:path>
            </a:pathLst>
          </a:custGeom>
          <a:solidFill>
            <a:srgbClr val="FBAF3F"/>
          </a:solidFill>
          <a:ln w="6246" cap="flat">
            <a:noFill/>
            <a:prstDash val="solid"/>
            <a:miter/>
          </a:ln>
        </p:spPr>
        <p:txBody>
          <a:bodyPr rtlCol="0" anchor="ctr"/>
          <a:lstStyle/>
          <a:p>
            <a:endParaRPr lang="en-GB" sz="2400"/>
          </a:p>
        </p:txBody>
      </p:sp>
      <p:sp>
        <p:nvSpPr>
          <p:cNvPr id="37" name="Freeform 36">
            <a:extLst>
              <a:ext uri="{FF2B5EF4-FFF2-40B4-BE49-F238E27FC236}">
                <a16:creationId xmlns:a16="http://schemas.microsoft.com/office/drawing/2014/main" id="{EFDB7B74-BF50-E885-E2A2-A6AF8FB52353}"/>
              </a:ext>
              <a:ext uri="{C183D7F6-B498-43B3-948B-1728B52AA6E4}">
                <adec:decorative xmlns:adec="http://schemas.microsoft.com/office/drawing/2017/decorative" val="1"/>
              </a:ext>
            </a:extLst>
          </p:cNvPr>
          <p:cNvSpPr/>
          <p:nvPr/>
        </p:nvSpPr>
        <p:spPr>
          <a:xfrm rot="20802852">
            <a:off x="6922409" y="576003"/>
            <a:ext cx="309967" cy="309923"/>
          </a:xfrm>
          <a:custGeom>
            <a:avLst/>
            <a:gdLst>
              <a:gd name="connsiteX0" fmla="*/ 232476 w 232475"/>
              <a:gd name="connsiteY0" fmla="*/ 116221 h 232442"/>
              <a:gd name="connsiteX1" fmla="*/ 116238 w 232475"/>
              <a:gd name="connsiteY1" fmla="*/ 232442 h 232442"/>
              <a:gd name="connsiteX2" fmla="*/ 0 w 232475"/>
              <a:gd name="connsiteY2" fmla="*/ 116221 h 232442"/>
              <a:gd name="connsiteX3" fmla="*/ 116238 w 232475"/>
              <a:gd name="connsiteY3" fmla="*/ 0 h 232442"/>
              <a:gd name="connsiteX4" fmla="*/ 232476 w 232475"/>
              <a:gd name="connsiteY4" fmla="*/ 116221 h 232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75" h="232442">
                <a:moveTo>
                  <a:pt x="232476" y="116221"/>
                </a:moveTo>
                <a:cubicBezTo>
                  <a:pt x="232476" y="180408"/>
                  <a:pt x="180434" y="232442"/>
                  <a:pt x="116238" y="232442"/>
                </a:cubicBezTo>
                <a:cubicBezTo>
                  <a:pt x="52041" y="232442"/>
                  <a:pt x="0" y="180408"/>
                  <a:pt x="0" y="116221"/>
                </a:cubicBezTo>
                <a:cubicBezTo>
                  <a:pt x="0" y="52034"/>
                  <a:pt x="52041" y="0"/>
                  <a:pt x="116238" y="0"/>
                </a:cubicBezTo>
                <a:cubicBezTo>
                  <a:pt x="180434" y="0"/>
                  <a:pt x="232476" y="52034"/>
                  <a:pt x="232476" y="116221"/>
                </a:cubicBezTo>
                <a:close/>
              </a:path>
            </a:pathLst>
          </a:custGeom>
          <a:solidFill>
            <a:srgbClr val="EC008B"/>
          </a:solidFill>
          <a:ln w="6246" cap="flat">
            <a:noFill/>
            <a:prstDash val="solid"/>
            <a:miter/>
          </a:ln>
        </p:spPr>
        <p:txBody>
          <a:bodyPr rtlCol="0" anchor="ctr"/>
          <a:lstStyle/>
          <a:p>
            <a:endParaRPr lang="en-GB" sz="2400"/>
          </a:p>
        </p:txBody>
      </p:sp>
      <p:sp>
        <p:nvSpPr>
          <p:cNvPr id="38" name="Freeform 37">
            <a:extLst>
              <a:ext uri="{FF2B5EF4-FFF2-40B4-BE49-F238E27FC236}">
                <a16:creationId xmlns:a16="http://schemas.microsoft.com/office/drawing/2014/main" id="{13CF5B4F-43CF-0ED5-C670-1FED91D4B427}"/>
              </a:ext>
              <a:ext uri="{C183D7F6-B498-43B3-948B-1728B52AA6E4}">
                <adec:decorative xmlns:adec="http://schemas.microsoft.com/office/drawing/2017/decorative" val="1"/>
              </a:ext>
            </a:extLst>
          </p:cNvPr>
          <p:cNvSpPr/>
          <p:nvPr/>
        </p:nvSpPr>
        <p:spPr>
          <a:xfrm>
            <a:off x="7441896" y="5033525"/>
            <a:ext cx="309985" cy="309935"/>
          </a:xfrm>
          <a:custGeom>
            <a:avLst/>
            <a:gdLst>
              <a:gd name="connsiteX0" fmla="*/ 232490 w 232489"/>
              <a:gd name="connsiteY0" fmla="*/ 116226 h 232451"/>
              <a:gd name="connsiteX1" fmla="*/ 116248 w 232489"/>
              <a:gd name="connsiteY1" fmla="*/ 0 h 232451"/>
              <a:gd name="connsiteX2" fmla="*/ 6 w 232489"/>
              <a:gd name="connsiteY2" fmla="*/ 116226 h 232451"/>
              <a:gd name="connsiteX3" fmla="*/ 116248 w 232489"/>
              <a:gd name="connsiteY3" fmla="*/ 232451 h 232451"/>
              <a:gd name="connsiteX4" fmla="*/ 232490 w 232489"/>
              <a:gd name="connsiteY4" fmla="*/ 116226 h 232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89" h="232451">
                <a:moveTo>
                  <a:pt x="232490" y="116226"/>
                </a:moveTo>
                <a:cubicBezTo>
                  <a:pt x="232490" y="51864"/>
                  <a:pt x="179993" y="0"/>
                  <a:pt x="116248" y="0"/>
                </a:cubicBezTo>
                <a:cubicBezTo>
                  <a:pt x="52502" y="0"/>
                  <a:pt x="6" y="52489"/>
                  <a:pt x="6" y="116226"/>
                </a:cubicBezTo>
                <a:cubicBezTo>
                  <a:pt x="-619" y="180587"/>
                  <a:pt x="51877" y="232451"/>
                  <a:pt x="116248" y="232451"/>
                </a:cubicBezTo>
                <a:cubicBezTo>
                  <a:pt x="181243" y="232451"/>
                  <a:pt x="232490" y="179962"/>
                  <a:pt x="232490" y="116226"/>
                </a:cubicBezTo>
                <a:close/>
              </a:path>
            </a:pathLst>
          </a:custGeom>
          <a:solidFill>
            <a:srgbClr val="38B449"/>
          </a:solidFill>
          <a:ln w="6246" cap="flat">
            <a:noFill/>
            <a:prstDash val="solid"/>
            <a:miter/>
          </a:ln>
        </p:spPr>
        <p:txBody>
          <a:bodyPr rtlCol="0" anchor="ctr"/>
          <a:lstStyle/>
          <a:p>
            <a:endParaRPr lang="en-GB" sz="2400"/>
          </a:p>
        </p:txBody>
      </p:sp>
      <p:grpSp>
        <p:nvGrpSpPr>
          <p:cNvPr id="63" name="Group 62">
            <a:extLst>
              <a:ext uri="{FF2B5EF4-FFF2-40B4-BE49-F238E27FC236}">
                <a16:creationId xmlns:a16="http://schemas.microsoft.com/office/drawing/2014/main" id="{39F6AC73-02AD-BD96-3633-58BD13FCB284}"/>
              </a:ext>
              <a:ext uri="{C183D7F6-B498-43B3-948B-1728B52AA6E4}">
                <adec:decorative xmlns:adec="http://schemas.microsoft.com/office/drawing/2017/decorative" val="1"/>
              </a:ext>
            </a:extLst>
          </p:cNvPr>
          <p:cNvGrpSpPr/>
          <p:nvPr/>
        </p:nvGrpSpPr>
        <p:grpSpPr>
          <a:xfrm>
            <a:off x="6830327" y="5588793"/>
            <a:ext cx="1043213" cy="1098489"/>
            <a:chOff x="5122745" y="4191594"/>
            <a:chExt cx="782410" cy="823867"/>
          </a:xfrm>
        </p:grpSpPr>
        <p:sp>
          <p:nvSpPr>
            <p:cNvPr id="31" name="Freeform 30">
              <a:extLst>
                <a:ext uri="{FF2B5EF4-FFF2-40B4-BE49-F238E27FC236}">
                  <a16:creationId xmlns:a16="http://schemas.microsoft.com/office/drawing/2014/main" id="{CA188C3E-B67E-76D5-BBD2-88D036911820}"/>
                </a:ext>
              </a:extLst>
            </p:cNvPr>
            <p:cNvSpPr/>
            <p:nvPr/>
          </p:nvSpPr>
          <p:spPr>
            <a:xfrm flipH="1" flipV="1">
              <a:off x="5122745" y="4645276"/>
              <a:ext cx="370596" cy="370185"/>
            </a:xfrm>
            <a:custGeom>
              <a:avLst/>
              <a:gdLst>
                <a:gd name="connsiteX0" fmla="*/ 646207 w 646206"/>
                <a:gd name="connsiteY0" fmla="*/ 323057 h 645489"/>
                <a:gd name="connsiteX1" fmla="*/ 323103 w 646206"/>
                <a:gd name="connsiteY1" fmla="*/ 0 h 645489"/>
                <a:gd name="connsiteX2" fmla="*/ 0 w 646206"/>
                <a:gd name="connsiteY2" fmla="*/ 323057 h 645489"/>
                <a:gd name="connsiteX3" fmla="*/ 0 w 646206"/>
                <a:gd name="connsiteY3" fmla="*/ 333680 h 645489"/>
                <a:gd name="connsiteX4" fmla="*/ 346227 w 646206"/>
                <a:gd name="connsiteY4" fmla="*/ 645489 h 645489"/>
                <a:gd name="connsiteX5" fmla="*/ 646207 w 646206"/>
                <a:gd name="connsiteY5" fmla="*/ 323057 h 64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206" h="645489">
                  <a:moveTo>
                    <a:pt x="646207" y="323057"/>
                  </a:moveTo>
                  <a:cubicBezTo>
                    <a:pt x="646207" y="144345"/>
                    <a:pt x="501217" y="0"/>
                    <a:pt x="323103" y="0"/>
                  </a:cubicBezTo>
                  <a:cubicBezTo>
                    <a:pt x="144990" y="0"/>
                    <a:pt x="0" y="144345"/>
                    <a:pt x="0" y="323057"/>
                  </a:cubicBezTo>
                  <a:cubicBezTo>
                    <a:pt x="0" y="326806"/>
                    <a:pt x="0" y="329931"/>
                    <a:pt x="0" y="333680"/>
                  </a:cubicBezTo>
                  <a:cubicBezTo>
                    <a:pt x="156240" y="381795"/>
                    <a:pt x="282481" y="496770"/>
                    <a:pt x="346227" y="645489"/>
                  </a:cubicBezTo>
                  <a:cubicBezTo>
                    <a:pt x="513716" y="633616"/>
                    <a:pt x="646207" y="493646"/>
                    <a:pt x="646207" y="323057"/>
                  </a:cubicBezTo>
                  <a:close/>
                </a:path>
              </a:pathLst>
            </a:custGeom>
            <a:solidFill>
              <a:srgbClr val="652D90"/>
            </a:solidFill>
            <a:ln w="6246" cap="flat">
              <a:noFill/>
              <a:prstDash val="solid"/>
              <a:miter/>
            </a:ln>
          </p:spPr>
          <p:txBody>
            <a:bodyPr rtlCol="0" anchor="ctr"/>
            <a:lstStyle/>
            <a:p>
              <a:endParaRPr lang="en-GB" sz="2400"/>
            </a:p>
          </p:txBody>
        </p:sp>
        <p:sp>
          <p:nvSpPr>
            <p:cNvPr id="33" name="Freeform 32">
              <a:extLst>
                <a:ext uri="{FF2B5EF4-FFF2-40B4-BE49-F238E27FC236}">
                  <a16:creationId xmlns:a16="http://schemas.microsoft.com/office/drawing/2014/main" id="{EC8C5FE9-BC12-7CC5-C040-BAEE76FAE2D4}"/>
                </a:ext>
              </a:extLst>
            </p:cNvPr>
            <p:cNvSpPr/>
            <p:nvPr/>
          </p:nvSpPr>
          <p:spPr>
            <a:xfrm flipH="1" flipV="1">
              <a:off x="5187976" y="4191594"/>
              <a:ext cx="212179" cy="218240"/>
            </a:xfrm>
            <a:custGeom>
              <a:avLst/>
              <a:gdLst>
                <a:gd name="connsiteX0" fmla="*/ 0 w 369975"/>
                <a:gd name="connsiteY0" fmla="*/ 254946 h 380544"/>
                <a:gd name="connsiteX1" fmla="*/ 179363 w 369975"/>
                <a:gd name="connsiteY1" fmla="*/ 380545 h 380544"/>
                <a:gd name="connsiteX2" fmla="*/ 369975 w 369975"/>
                <a:gd name="connsiteY2" fmla="*/ 189960 h 380544"/>
                <a:gd name="connsiteX3" fmla="*/ 193112 w 369975"/>
                <a:gd name="connsiteY3" fmla="*/ 0 h 380544"/>
                <a:gd name="connsiteX4" fmla="*/ 0 w 369975"/>
                <a:gd name="connsiteY4" fmla="*/ 254946 h 380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975" h="380544">
                  <a:moveTo>
                    <a:pt x="0" y="254946"/>
                  </a:moveTo>
                  <a:cubicBezTo>
                    <a:pt x="26248" y="328056"/>
                    <a:pt x="96869" y="380545"/>
                    <a:pt x="179363" y="380545"/>
                  </a:cubicBezTo>
                  <a:cubicBezTo>
                    <a:pt x="284981" y="380545"/>
                    <a:pt x="369975" y="295563"/>
                    <a:pt x="369975" y="189960"/>
                  </a:cubicBezTo>
                  <a:cubicBezTo>
                    <a:pt x="369975" y="89356"/>
                    <a:pt x="291856" y="6874"/>
                    <a:pt x="193112" y="0"/>
                  </a:cubicBezTo>
                  <a:cubicBezTo>
                    <a:pt x="154990" y="103103"/>
                    <a:pt x="86869" y="191210"/>
                    <a:pt x="0" y="254946"/>
                  </a:cubicBezTo>
                  <a:close/>
                </a:path>
              </a:pathLst>
            </a:custGeom>
            <a:solidFill>
              <a:srgbClr val="EC008B"/>
            </a:solidFill>
            <a:ln w="6246" cap="flat">
              <a:noFill/>
              <a:prstDash val="solid"/>
              <a:miter/>
            </a:ln>
          </p:spPr>
          <p:txBody>
            <a:bodyPr rtlCol="0" anchor="ctr"/>
            <a:lstStyle/>
            <a:p>
              <a:endParaRPr lang="en-GB" sz="2400"/>
            </a:p>
          </p:txBody>
        </p:sp>
        <p:sp>
          <p:nvSpPr>
            <p:cNvPr id="42" name="Freeform 41">
              <a:extLst>
                <a:ext uri="{FF2B5EF4-FFF2-40B4-BE49-F238E27FC236}">
                  <a16:creationId xmlns:a16="http://schemas.microsoft.com/office/drawing/2014/main" id="{9A118E1F-4B6F-E224-303F-BA0AD5AF4EA3}"/>
                </a:ext>
              </a:extLst>
            </p:cNvPr>
            <p:cNvSpPr/>
            <p:nvPr/>
          </p:nvSpPr>
          <p:spPr>
            <a:xfrm flipH="1" flipV="1">
              <a:off x="5294782" y="4644559"/>
              <a:ext cx="198559" cy="179538"/>
            </a:xfrm>
            <a:custGeom>
              <a:avLst/>
              <a:gdLst>
                <a:gd name="connsiteX0" fmla="*/ 0 w 346226"/>
                <a:gd name="connsiteY0" fmla="*/ 0 h 313059"/>
                <a:gd name="connsiteX1" fmla="*/ 323103 w 346226"/>
                <a:gd name="connsiteY1" fmla="*/ 313059 h 313059"/>
                <a:gd name="connsiteX2" fmla="*/ 346227 w 346226"/>
                <a:gd name="connsiteY2" fmla="*/ 312434 h 313059"/>
                <a:gd name="connsiteX3" fmla="*/ 0 w 346226"/>
                <a:gd name="connsiteY3" fmla="*/ 0 h 313059"/>
              </a:gdLst>
              <a:ahLst/>
              <a:cxnLst>
                <a:cxn ang="0">
                  <a:pos x="connsiteX0" y="connsiteY0"/>
                </a:cxn>
                <a:cxn ang="0">
                  <a:pos x="connsiteX1" y="connsiteY1"/>
                </a:cxn>
                <a:cxn ang="0">
                  <a:pos x="connsiteX2" y="connsiteY2"/>
                </a:cxn>
                <a:cxn ang="0">
                  <a:pos x="connsiteX3" y="connsiteY3"/>
                </a:cxn>
              </a:cxnLst>
              <a:rect l="l" t="t" r="r" b="b"/>
              <a:pathLst>
                <a:path w="346226" h="313059">
                  <a:moveTo>
                    <a:pt x="0" y="0"/>
                  </a:moveTo>
                  <a:cubicBezTo>
                    <a:pt x="5625" y="173714"/>
                    <a:pt x="148115" y="313059"/>
                    <a:pt x="323103" y="313059"/>
                  </a:cubicBezTo>
                  <a:cubicBezTo>
                    <a:pt x="330603" y="313059"/>
                    <a:pt x="338727" y="312434"/>
                    <a:pt x="346227" y="312434"/>
                  </a:cubicBezTo>
                  <a:cubicBezTo>
                    <a:pt x="282481" y="163091"/>
                    <a:pt x="156240" y="48115"/>
                    <a:pt x="0" y="0"/>
                  </a:cubicBezTo>
                  <a:close/>
                </a:path>
              </a:pathLst>
            </a:custGeom>
            <a:solidFill>
              <a:srgbClr val="171B52"/>
            </a:solidFill>
            <a:ln w="6246" cap="flat">
              <a:noFill/>
              <a:prstDash val="solid"/>
              <a:miter/>
            </a:ln>
          </p:spPr>
          <p:txBody>
            <a:bodyPr rtlCol="0" anchor="ctr"/>
            <a:lstStyle/>
            <a:p>
              <a:endParaRPr lang="en-GB" sz="2400"/>
            </a:p>
          </p:txBody>
        </p:sp>
        <p:sp>
          <p:nvSpPr>
            <p:cNvPr id="43" name="Freeform 42">
              <a:extLst>
                <a:ext uri="{FF2B5EF4-FFF2-40B4-BE49-F238E27FC236}">
                  <a16:creationId xmlns:a16="http://schemas.microsoft.com/office/drawing/2014/main" id="{AF4D50C9-D641-FD7F-B169-C65467E637DE}"/>
                </a:ext>
              </a:extLst>
            </p:cNvPr>
            <p:cNvSpPr/>
            <p:nvPr/>
          </p:nvSpPr>
          <p:spPr>
            <a:xfrm flipH="1" flipV="1">
              <a:off x="5289047" y="4263624"/>
              <a:ext cx="117559" cy="146569"/>
            </a:xfrm>
            <a:custGeom>
              <a:avLst/>
              <a:gdLst>
                <a:gd name="connsiteX0" fmla="*/ 0 w 204986"/>
                <a:gd name="connsiteY0" fmla="*/ 190585 h 255571"/>
                <a:gd name="connsiteX1" fmla="*/ 11249 w 204986"/>
                <a:gd name="connsiteY1" fmla="*/ 255571 h 255571"/>
                <a:gd name="connsiteX2" fmla="*/ 204986 w 204986"/>
                <a:gd name="connsiteY2" fmla="*/ 625 h 255571"/>
                <a:gd name="connsiteX3" fmla="*/ 190612 w 204986"/>
                <a:gd name="connsiteY3" fmla="*/ 0 h 255571"/>
                <a:gd name="connsiteX4" fmla="*/ 0 w 204986"/>
                <a:gd name="connsiteY4" fmla="*/ 190585 h 255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986" h="255571">
                  <a:moveTo>
                    <a:pt x="0" y="190585"/>
                  </a:moveTo>
                  <a:cubicBezTo>
                    <a:pt x="0" y="213705"/>
                    <a:pt x="3750" y="235575"/>
                    <a:pt x="11249" y="255571"/>
                  </a:cubicBezTo>
                  <a:cubicBezTo>
                    <a:pt x="98743" y="191835"/>
                    <a:pt x="166864" y="103728"/>
                    <a:pt x="204986" y="625"/>
                  </a:cubicBezTo>
                  <a:cubicBezTo>
                    <a:pt x="200611" y="0"/>
                    <a:pt x="195612" y="0"/>
                    <a:pt x="190612" y="0"/>
                  </a:cubicBezTo>
                  <a:cubicBezTo>
                    <a:pt x="85619" y="0"/>
                    <a:pt x="0" y="84982"/>
                    <a:pt x="0" y="190585"/>
                  </a:cubicBezTo>
                  <a:close/>
                </a:path>
              </a:pathLst>
            </a:custGeom>
            <a:solidFill>
              <a:srgbClr val="30034E"/>
            </a:solidFill>
            <a:ln w="6246" cap="flat">
              <a:noFill/>
              <a:prstDash val="solid"/>
              <a:miter/>
            </a:ln>
          </p:spPr>
          <p:txBody>
            <a:bodyPr rtlCol="0" anchor="ctr"/>
            <a:lstStyle/>
            <a:p>
              <a:endParaRPr lang="en-GB" sz="2400"/>
            </a:p>
          </p:txBody>
        </p:sp>
        <p:sp>
          <p:nvSpPr>
            <p:cNvPr id="60" name="Freeform 59">
              <a:extLst>
                <a:ext uri="{FF2B5EF4-FFF2-40B4-BE49-F238E27FC236}">
                  <a16:creationId xmlns:a16="http://schemas.microsoft.com/office/drawing/2014/main" id="{46EB9371-01AD-D79A-4104-06097784E7D5}"/>
                </a:ext>
              </a:extLst>
            </p:cNvPr>
            <p:cNvSpPr/>
            <p:nvPr userDrawn="1"/>
          </p:nvSpPr>
          <p:spPr>
            <a:xfrm flipH="1" flipV="1">
              <a:off x="5269335" y="4202344"/>
              <a:ext cx="635820" cy="635729"/>
            </a:xfrm>
            <a:custGeom>
              <a:avLst/>
              <a:gdLst>
                <a:gd name="connsiteX0" fmla="*/ 718077 w 1108675"/>
                <a:gd name="connsiteY0" fmla="*/ 24370 h 1108516"/>
                <a:gd name="connsiteX1" fmla="*/ 554338 w 1108675"/>
                <a:gd name="connsiteY1" fmla="*/ 0 h 1108516"/>
                <a:gd name="connsiteX2" fmla="*/ 0 w 1108675"/>
                <a:gd name="connsiteY2" fmla="*/ 554258 h 1108516"/>
                <a:gd name="connsiteX3" fmla="*/ 554338 w 1108675"/>
                <a:gd name="connsiteY3" fmla="*/ 1108516 h 1108516"/>
                <a:gd name="connsiteX4" fmla="*/ 880566 w 1108675"/>
                <a:gd name="connsiteY4" fmla="*/ 1002289 h 1108516"/>
                <a:gd name="connsiteX5" fmla="*/ 869317 w 1108675"/>
                <a:gd name="connsiteY5" fmla="*/ 937302 h 1108516"/>
                <a:gd name="connsiteX6" fmla="*/ 1059929 w 1108675"/>
                <a:gd name="connsiteY6" fmla="*/ 746718 h 1108516"/>
                <a:gd name="connsiteX7" fmla="*/ 1074303 w 1108675"/>
                <a:gd name="connsiteY7" fmla="*/ 747343 h 1108516"/>
                <a:gd name="connsiteX8" fmla="*/ 1108676 w 1108675"/>
                <a:gd name="connsiteY8" fmla="*/ 554258 h 1108516"/>
                <a:gd name="connsiteX9" fmla="*/ 1064304 w 1108675"/>
                <a:gd name="connsiteY9" fmla="*/ 336804 h 1108516"/>
                <a:gd name="connsiteX10" fmla="*/ 1041180 w 1108675"/>
                <a:gd name="connsiteY10" fmla="*/ 337429 h 1108516"/>
                <a:gd name="connsiteX11" fmla="*/ 718077 w 1108675"/>
                <a:gd name="connsiteY11" fmla="*/ 24370 h 110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8675" h="1108516">
                  <a:moveTo>
                    <a:pt x="718077" y="24370"/>
                  </a:moveTo>
                  <a:cubicBezTo>
                    <a:pt x="666205" y="8123"/>
                    <a:pt x="611209" y="0"/>
                    <a:pt x="554338" y="0"/>
                  </a:cubicBezTo>
                  <a:cubicBezTo>
                    <a:pt x="248108" y="0"/>
                    <a:pt x="0" y="248073"/>
                    <a:pt x="0" y="554258"/>
                  </a:cubicBezTo>
                  <a:cubicBezTo>
                    <a:pt x="0" y="860444"/>
                    <a:pt x="248733" y="1108516"/>
                    <a:pt x="554338" y="1108516"/>
                  </a:cubicBezTo>
                  <a:cubicBezTo>
                    <a:pt x="676205" y="1108516"/>
                    <a:pt x="788697" y="1069150"/>
                    <a:pt x="880566" y="1002289"/>
                  </a:cubicBezTo>
                  <a:cubicBezTo>
                    <a:pt x="873066" y="982293"/>
                    <a:pt x="869317" y="960423"/>
                    <a:pt x="869317" y="937302"/>
                  </a:cubicBezTo>
                  <a:cubicBezTo>
                    <a:pt x="869317" y="831700"/>
                    <a:pt x="954936" y="746718"/>
                    <a:pt x="1059929" y="746718"/>
                  </a:cubicBezTo>
                  <a:cubicBezTo>
                    <a:pt x="1064929" y="746718"/>
                    <a:pt x="1069303" y="746718"/>
                    <a:pt x="1074303" y="747343"/>
                  </a:cubicBezTo>
                  <a:cubicBezTo>
                    <a:pt x="1096801" y="687355"/>
                    <a:pt x="1108676" y="622369"/>
                    <a:pt x="1108676" y="554258"/>
                  </a:cubicBezTo>
                  <a:cubicBezTo>
                    <a:pt x="1108676" y="476775"/>
                    <a:pt x="1093052" y="403665"/>
                    <a:pt x="1064304" y="336804"/>
                  </a:cubicBezTo>
                  <a:cubicBezTo>
                    <a:pt x="1056804" y="337429"/>
                    <a:pt x="1049305" y="337429"/>
                    <a:pt x="1041180" y="337429"/>
                  </a:cubicBezTo>
                  <a:cubicBezTo>
                    <a:pt x="866192" y="336804"/>
                    <a:pt x="723701" y="198083"/>
                    <a:pt x="718077" y="24370"/>
                  </a:cubicBezTo>
                  <a:close/>
                </a:path>
              </a:pathLst>
            </a:custGeom>
            <a:solidFill>
              <a:srgbClr val="399996"/>
            </a:solidFill>
            <a:ln w="6246" cap="flat">
              <a:noFill/>
              <a:prstDash val="solid"/>
              <a:miter/>
            </a:ln>
          </p:spPr>
          <p:txBody>
            <a:bodyPr rtlCol="0" anchor="ctr"/>
            <a:lstStyle/>
            <a:p>
              <a:endParaRPr lang="en-GB" sz="2400"/>
            </a:p>
          </p:txBody>
        </p:sp>
      </p:grpSp>
      <p:grpSp>
        <p:nvGrpSpPr>
          <p:cNvPr id="64" name="Group 63">
            <a:extLst>
              <a:ext uri="{FF2B5EF4-FFF2-40B4-BE49-F238E27FC236}">
                <a16:creationId xmlns:a16="http://schemas.microsoft.com/office/drawing/2014/main" id="{7531E2C8-78A6-6798-B246-5D36B1A0456E}"/>
              </a:ext>
              <a:ext uri="{C183D7F6-B498-43B3-948B-1728B52AA6E4}">
                <adec:decorative xmlns:adec="http://schemas.microsoft.com/office/drawing/2017/decorative" val="1"/>
              </a:ext>
            </a:extLst>
          </p:cNvPr>
          <p:cNvGrpSpPr/>
          <p:nvPr/>
        </p:nvGrpSpPr>
        <p:grpSpPr>
          <a:xfrm>
            <a:off x="7026981" y="3025350"/>
            <a:ext cx="845776" cy="906476"/>
            <a:chOff x="5270236" y="2269012"/>
            <a:chExt cx="634332" cy="679857"/>
          </a:xfrm>
        </p:grpSpPr>
        <p:sp>
          <p:nvSpPr>
            <p:cNvPr id="30" name="Freeform 29">
              <a:extLst>
                <a:ext uri="{FF2B5EF4-FFF2-40B4-BE49-F238E27FC236}">
                  <a16:creationId xmlns:a16="http://schemas.microsoft.com/office/drawing/2014/main" id="{ECC38C61-3197-6F6C-0103-26CCF51730D7}"/>
                </a:ext>
              </a:extLst>
            </p:cNvPr>
            <p:cNvSpPr/>
            <p:nvPr/>
          </p:nvSpPr>
          <p:spPr>
            <a:xfrm>
              <a:off x="5270236" y="2269012"/>
              <a:ext cx="312479" cy="311809"/>
            </a:xfrm>
            <a:custGeom>
              <a:avLst/>
              <a:gdLst>
                <a:gd name="connsiteX0" fmla="*/ 156865 w 312479"/>
                <a:gd name="connsiteY0" fmla="*/ 311809 h 311809"/>
                <a:gd name="connsiteX1" fmla="*/ 181863 w 312479"/>
                <a:gd name="connsiteY1" fmla="*/ 309935 h 311809"/>
                <a:gd name="connsiteX2" fmla="*/ 308104 w 312479"/>
                <a:gd name="connsiteY2" fmla="*/ 193084 h 311809"/>
                <a:gd name="connsiteX3" fmla="*/ 312479 w 312479"/>
                <a:gd name="connsiteY3" fmla="*/ 156217 h 311809"/>
                <a:gd name="connsiteX4" fmla="*/ 156240 w 312479"/>
                <a:gd name="connsiteY4" fmla="*/ 0 h 311809"/>
                <a:gd name="connsiteX5" fmla="*/ 0 w 312479"/>
                <a:gd name="connsiteY5" fmla="*/ 156217 h 311809"/>
                <a:gd name="connsiteX6" fmla="*/ 156865 w 312479"/>
                <a:gd name="connsiteY6" fmla="*/ 311809 h 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79" h="311809">
                  <a:moveTo>
                    <a:pt x="156865" y="311809"/>
                  </a:moveTo>
                  <a:cubicBezTo>
                    <a:pt x="165614" y="311809"/>
                    <a:pt x="173738" y="311184"/>
                    <a:pt x="181863" y="309935"/>
                  </a:cubicBezTo>
                  <a:cubicBezTo>
                    <a:pt x="208111" y="256821"/>
                    <a:pt x="253108" y="214955"/>
                    <a:pt x="308104" y="193084"/>
                  </a:cubicBezTo>
                  <a:cubicBezTo>
                    <a:pt x="311229" y="181212"/>
                    <a:pt x="312479" y="168714"/>
                    <a:pt x="312479" y="156217"/>
                  </a:cubicBezTo>
                  <a:cubicBezTo>
                    <a:pt x="312479" y="69985"/>
                    <a:pt x="242484" y="0"/>
                    <a:pt x="156240" y="0"/>
                  </a:cubicBezTo>
                  <a:cubicBezTo>
                    <a:pt x="69995" y="0"/>
                    <a:pt x="0" y="69985"/>
                    <a:pt x="0" y="156217"/>
                  </a:cubicBezTo>
                  <a:cubicBezTo>
                    <a:pt x="0" y="242449"/>
                    <a:pt x="70620" y="311809"/>
                    <a:pt x="156865" y="311809"/>
                  </a:cubicBezTo>
                  <a:close/>
                </a:path>
              </a:pathLst>
            </a:custGeom>
            <a:solidFill>
              <a:srgbClr val="652D90"/>
            </a:solidFill>
            <a:ln w="6246" cap="flat">
              <a:noFill/>
              <a:prstDash val="solid"/>
              <a:miter/>
            </a:ln>
          </p:spPr>
          <p:txBody>
            <a:bodyPr rtlCol="0" anchor="ctr"/>
            <a:lstStyle/>
            <a:p>
              <a:endParaRPr lang="en-GB" sz="2400"/>
            </a:p>
          </p:txBody>
        </p:sp>
        <p:sp>
          <p:nvSpPr>
            <p:cNvPr id="36" name="Freeform 35">
              <a:extLst>
                <a:ext uri="{FF2B5EF4-FFF2-40B4-BE49-F238E27FC236}">
                  <a16:creationId xmlns:a16="http://schemas.microsoft.com/office/drawing/2014/main" id="{DAC3E99C-413E-645A-C438-55E405C38F51}"/>
                </a:ext>
              </a:extLst>
            </p:cNvPr>
            <p:cNvSpPr/>
            <p:nvPr/>
          </p:nvSpPr>
          <p:spPr>
            <a:xfrm>
              <a:off x="5438975" y="2813273"/>
              <a:ext cx="144990" cy="135596"/>
            </a:xfrm>
            <a:custGeom>
              <a:avLst/>
              <a:gdLst>
                <a:gd name="connsiteX0" fmla="*/ 27498 w 144990"/>
                <a:gd name="connsiteY0" fmla="*/ 0 h 135596"/>
                <a:gd name="connsiteX1" fmla="*/ 0 w 144990"/>
                <a:gd name="connsiteY1" fmla="*/ 58738 h 135596"/>
                <a:gd name="connsiteX2" fmla="*/ 76870 w 144990"/>
                <a:gd name="connsiteY2" fmla="*/ 135597 h 135596"/>
                <a:gd name="connsiteX3" fmla="*/ 144990 w 144990"/>
                <a:gd name="connsiteY3" fmla="*/ 93730 h 135596"/>
                <a:gd name="connsiteX4" fmla="*/ 27498 w 144990"/>
                <a:gd name="connsiteY4" fmla="*/ 0 h 1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90" h="135596">
                  <a:moveTo>
                    <a:pt x="27498" y="0"/>
                  </a:moveTo>
                  <a:cubicBezTo>
                    <a:pt x="10624" y="14372"/>
                    <a:pt x="0" y="34993"/>
                    <a:pt x="0" y="58738"/>
                  </a:cubicBezTo>
                  <a:cubicBezTo>
                    <a:pt x="0" y="101229"/>
                    <a:pt x="34373" y="135597"/>
                    <a:pt x="76870" y="135597"/>
                  </a:cubicBezTo>
                  <a:cubicBezTo>
                    <a:pt x="106868" y="135597"/>
                    <a:pt x="132491" y="118725"/>
                    <a:pt x="144990" y="93730"/>
                  </a:cubicBezTo>
                  <a:cubicBezTo>
                    <a:pt x="96869" y="76234"/>
                    <a:pt x="55621" y="43116"/>
                    <a:pt x="27498" y="0"/>
                  </a:cubicBezTo>
                  <a:close/>
                </a:path>
              </a:pathLst>
            </a:custGeom>
            <a:solidFill>
              <a:srgbClr val="EC008B"/>
            </a:solidFill>
            <a:ln w="6246" cap="flat">
              <a:noFill/>
              <a:prstDash val="solid"/>
              <a:miter/>
            </a:ln>
          </p:spPr>
          <p:txBody>
            <a:bodyPr rtlCol="0" anchor="ctr"/>
            <a:lstStyle/>
            <a:p>
              <a:endParaRPr lang="en-GB" sz="2400"/>
            </a:p>
          </p:txBody>
        </p:sp>
        <p:sp>
          <p:nvSpPr>
            <p:cNvPr id="45" name="Freeform 44">
              <a:extLst>
                <a:ext uri="{FF2B5EF4-FFF2-40B4-BE49-F238E27FC236}">
                  <a16:creationId xmlns:a16="http://schemas.microsoft.com/office/drawing/2014/main" id="{E4DE0AFD-7E2E-3759-DE8F-4C7E7274A123}"/>
                </a:ext>
              </a:extLst>
            </p:cNvPr>
            <p:cNvSpPr/>
            <p:nvPr/>
          </p:nvSpPr>
          <p:spPr>
            <a:xfrm>
              <a:off x="5452099" y="2462097"/>
              <a:ext cx="126241" cy="116850"/>
            </a:xfrm>
            <a:custGeom>
              <a:avLst/>
              <a:gdLst>
                <a:gd name="connsiteX0" fmla="*/ 0 w 126241"/>
                <a:gd name="connsiteY0" fmla="*/ 116850 h 116850"/>
                <a:gd name="connsiteX1" fmla="*/ 126242 w 126241"/>
                <a:gd name="connsiteY1" fmla="*/ 0 h 116850"/>
                <a:gd name="connsiteX2" fmla="*/ 0 w 126241"/>
                <a:gd name="connsiteY2" fmla="*/ 116850 h 116850"/>
              </a:gdLst>
              <a:ahLst/>
              <a:cxnLst>
                <a:cxn ang="0">
                  <a:pos x="connsiteX0" y="connsiteY0"/>
                </a:cxn>
                <a:cxn ang="0">
                  <a:pos x="connsiteX1" y="connsiteY1"/>
                </a:cxn>
                <a:cxn ang="0">
                  <a:pos x="connsiteX2" y="connsiteY2"/>
                </a:cxn>
              </a:cxnLst>
              <a:rect l="l" t="t" r="r" b="b"/>
              <a:pathLst>
                <a:path w="126241" h="116850">
                  <a:moveTo>
                    <a:pt x="0" y="116850"/>
                  </a:moveTo>
                  <a:cubicBezTo>
                    <a:pt x="61871" y="106853"/>
                    <a:pt x="111867" y="59987"/>
                    <a:pt x="126242" y="0"/>
                  </a:cubicBezTo>
                  <a:cubicBezTo>
                    <a:pt x="71245" y="21246"/>
                    <a:pt x="26248" y="63737"/>
                    <a:pt x="0" y="116850"/>
                  </a:cubicBezTo>
                  <a:close/>
                </a:path>
              </a:pathLst>
            </a:custGeom>
            <a:solidFill>
              <a:srgbClr val="081E82"/>
            </a:solidFill>
            <a:ln w="6246" cap="flat">
              <a:noFill/>
              <a:prstDash val="solid"/>
              <a:miter/>
            </a:ln>
          </p:spPr>
          <p:txBody>
            <a:bodyPr rtlCol="0" anchor="ctr"/>
            <a:lstStyle/>
            <a:p>
              <a:endParaRPr lang="en-GB" sz="2400"/>
            </a:p>
          </p:txBody>
        </p:sp>
        <p:sp>
          <p:nvSpPr>
            <p:cNvPr id="46" name="Freeform 45">
              <a:extLst>
                <a:ext uri="{FF2B5EF4-FFF2-40B4-BE49-F238E27FC236}">
                  <a16:creationId xmlns:a16="http://schemas.microsoft.com/office/drawing/2014/main" id="{08A32054-677F-4848-C784-5DA73FB4E5F7}"/>
                </a:ext>
              </a:extLst>
            </p:cNvPr>
            <p:cNvSpPr/>
            <p:nvPr/>
          </p:nvSpPr>
          <p:spPr>
            <a:xfrm>
              <a:off x="5467098" y="2795151"/>
              <a:ext cx="126866" cy="111851"/>
            </a:xfrm>
            <a:custGeom>
              <a:avLst/>
              <a:gdLst>
                <a:gd name="connsiteX0" fmla="*/ 49372 w 126866"/>
                <a:gd name="connsiteY0" fmla="*/ 0 h 111851"/>
                <a:gd name="connsiteX1" fmla="*/ 0 w 126866"/>
                <a:gd name="connsiteY1" fmla="*/ 18121 h 111851"/>
                <a:gd name="connsiteX2" fmla="*/ 118117 w 126866"/>
                <a:gd name="connsiteY2" fmla="*/ 111851 h 111851"/>
                <a:gd name="connsiteX3" fmla="*/ 126867 w 126866"/>
                <a:gd name="connsiteY3" fmla="*/ 76234 h 111851"/>
                <a:gd name="connsiteX4" fmla="*/ 49372 w 126866"/>
                <a:gd name="connsiteY4" fmla="*/ 0 h 111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66" h="111851">
                  <a:moveTo>
                    <a:pt x="49372" y="0"/>
                  </a:moveTo>
                  <a:cubicBezTo>
                    <a:pt x="30623" y="0"/>
                    <a:pt x="13124" y="6874"/>
                    <a:pt x="0" y="18121"/>
                  </a:cubicBezTo>
                  <a:cubicBezTo>
                    <a:pt x="28123" y="61237"/>
                    <a:pt x="69370" y="94355"/>
                    <a:pt x="118117" y="111851"/>
                  </a:cubicBezTo>
                  <a:cubicBezTo>
                    <a:pt x="123742" y="101229"/>
                    <a:pt x="126867" y="89356"/>
                    <a:pt x="126867" y="76234"/>
                  </a:cubicBezTo>
                  <a:cubicBezTo>
                    <a:pt x="126242" y="34368"/>
                    <a:pt x="91869" y="0"/>
                    <a:pt x="49372" y="0"/>
                  </a:cubicBezTo>
                  <a:close/>
                </a:path>
              </a:pathLst>
            </a:custGeom>
            <a:solidFill>
              <a:srgbClr val="00007C"/>
            </a:solidFill>
            <a:ln w="6246" cap="flat">
              <a:noFill/>
              <a:prstDash val="solid"/>
              <a:miter/>
            </a:ln>
          </p:spPr>
          <p:txBody>
            <a:bodyPr rtlCol="0" anchor="ctr"/>
            <a:lstStyle/>
            <a:p>
              <a:endParaRPr lang="en-GB" sz="2400"/>
            </a:p>
          </p:txBody>
        </p:sp>
        <p:sp>
          <p:nvSpPr>
            <p:cNvPr id="62" name="Freeform 61">
              <a:extLst>
                <a:ext uri="{FF2B5EF4-FFF2-40B4-BE49-F238E27FC236}">
                  <a16:creationId xmlns:a16="http://schemas.microsoft.com/office/drawing/2014/main" id="{F9834E30-12C0-3697-F290-5299384F0171}"/>
                </a:ext>
              </a:extLst>
            </p:cNvPr>
            <p:cNvSpPr/>
            <p:nvPr userDrawn="1"/>
          </p:nvSpPr>
          <p:spPr>
            <a:xfrm>
              <a:off x="5427726" y="2444600"/>
              <a:ext cx="476842" cy="477399"/>
            </a:xfrm>
            <a:custGeom>
              <a:avLst/>
              <a:gdLst>
                <a:gd name="connsiteX0" fmla="*/ 24373 w 476842"/>
                <a:gd name="connsiteY0" fmla="*/ 134347 h 477399"/>
                <a:gd name="connsiteX1" fmla="*/ 0 w 476842"/>
                <a:gd name="connsiteY1" fmla="*/ 238700 h 477399"/>
                <a:gd name="connsiteX2" fmla="*/ 38747 w 476842"/>
                <a:gd name="connsiteY2" fmla="*/ 368672 h 477399"/>
                <a:gd name="connsiteX3" fmla="*/ 88119 w 476842"/>
                <a:gd name="connsiteY3" fmla="*/ 350551 h 477399"/>
                <a:gd name="connsiteX4" fmla="*/ 164989 w 476842"/>
                <a:gd name="connsiteY4" fmla="*/ 427410 h 477399"/>
                <a:gd name="connsiteX5" fmla="*/ 156240 w 476842"/>
                <a:gd name="connsiteY5" fmla="*/ 463027 h 477399"/>
                <a:gd name="connsiteX6" fmla="*/ 238109 w 476842"/>
                <a:gd name="connsiteY6" fmla="*/ 477399 h 477399"/>
                <a:gd name="connsiteX7" fmla="*/ 476843 w 476842"/>
                <a:gd name="connsiteY7" fmla="*/ 238700 h 477399"/>
                <a:gd name="connsiteX8" fmla="*/ 238109 w 476842"/>
                <a:gd name="connsiteY8" fmla="*/ 0 h 477399"/>
                <a:gd name="connsiteX9" fmla="*/ 149990 w 476842"/>
                <a:gd name="connsiteY9" fmla="*/ 16872 h 477399"/>
                <a:gd name="connsiteX10" fmla="*/ 24373 w 476842"/>
                <a:gd name="connsiteY10" fmla="*/ 134347 h 47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842" h="477399">
                  <a:moveTo>
                    <a:pt x="24373" y="134347"/>
                  </a:moveTo>
                  <a:cubicBezTo>
                    <a:pt x="8749" y="166215"/>
                    <a:pt x="0" y="201208"/>
                    <a:pt x="0" y="238700"/>
                  </a:cubicBezTo>
                  <a:cubicBezTo>
                    <a:pt x="0" y="286815"/>
                    <a:pt x="14374" y="331180"/>
                    <a:pt x="38747" y="368672"/>
                  </a:cubicBezTo>
                  <a:cubicBezTo>
                    <a:pt x="51871" y="357425"/>
                    <a:pt x="69370" y="350551"/>
                    <a:pt x="88119" y="350551"/>
                  </a:cubicBezTo>
                  <a:cubicBezTo>
                    <a:pt x="131241" y="350551"/>
                    <a:pt x="164989" y="384919"/>
                    <a:pt x="164989" y="427410"/>
                  </a:cubicBezTo>
                  <a:cubicBezTo>
                    <a:pt x="164989" y="439907"/>
                    <a:pt x="161864" y="452405"/>
                    <a:pt x="156240" y="463027"/>
                  </a:cubicBezTo>
                  <a:cubicBezTo>
                    <a:pt x="181863" y="472400"/>
                    <a:pt x="209361" y="477399"/>
                    <a:pt x="238109" y="477399"/>
                  </a:cubicBezTo>
                  <a:cubicBezTo>
                    <a:pt x="369975" y="477399"/>
                    <a:pt x="476843" y="369922"/>
                    <a:pt x="476843" y="238700"/>
                  </a:cubicBezTo>
                  <a:cubicBezTo>
                    <a:pt x="476843" y="106853"/>
                    <a:pt x="369350" y="0"/>
                    <a:pt x="238109" y="0"/>
                  </a:cubicBezTo>
                  <a:cubicBezTo>
                    <a:pt x="206861" y="0"/>
                    <a:pt x="177488" y="6249"/>
                    <a:pt x="149990" y="16872"/>
                  </a:cubicBezTo>
                  <a:cubicBezTo>
                    <a:pt x="136241" y="77484"/>
                    <a:pt x="86244" y="123724"/>
                    <a:pt x="24373" y="134347"/>
                  </a:cubicBezTo>
                  <a:close/>
                </a:path>
              </a:pathLst>
            </a:custGeom>
            <a:solidFill>
              <a:srgbClr val="00ADEF"/>
            </a:solidFill>
            <a:ln w="6246" cap="flat">
              <a:noFill/>
              <a:prstDash val="solid"/>
              <a:miter/>
            </a:ln>
          </p:spPr>
          <p:txBody>
            <a:bodyPr rtlCol="0" anchor="ctr"/>
            <a:lstStyle/>
            <a:p>
              <a:endParaRPr lang="en-GB" sz="2400"/>
            </a:p>
          </p:txBody>
        </p:sp>
      </p:grpSp>
      <p:cxnSp>
        <p:nvCxnSpPr>
          <p:cNvPr id="5" name="Straight Connector 4">
            <a:extLst>
              <a:ext uri="{FF2B5EF4-FFF2-40B4-BE49-F238E27FC236}">
                <a16:creationId xmlns:a16="http://schemas.microsoft.com/office/drawing/2014/main" id="{3E5BACBB-8E2B-8863-5535-8E70122F2681}"/>
              </a:ext>
              <a:ext uri="{C183D7F6-B498-43B3-948B-1728B52AA6E4}">
                <adec:decorative xmlns:adec="http://schemas.microsoft.com/office/drawing/2017/decorative" val="1"/>
              </a:ext>
            </a:extLst>
          </p:cNvPr>
          <p:cNvCxnSpPr/>
          <p:nvPr/>
        </p:nvCxnSpPr>
        <p:spPr>
          <a:xfrm>
            <a:off x="575734" y="4299699"/>
            <a:ext cx="689044" cy="0"/>
          </a:xfrm>
          <a:prstGeom prst="line">
            <a:avLst/>
          </a:prstGeom>
          <a:ln w="44450">
            <a:solidFill>
              <a:schemeClr val="accent5"/>
            </a:solidFill>
          </a:ln>
          <a:effectLst/>
        </p:spPr>
        <p:style>
          <a:lnRef idx="2">
            <a:schemeClr val="accent1"/>
          </a:lnRef>
          <a:fillRef idx="0">
            <a:schemeClr val="accent1"/>
          </a:fillRef>
          <a:effectRef idx="1">
            <a:schemeClr val="accent1"/>
          </a:effectRef>
          <a:fontRef idx="minor">
            <a:schemeClr val="tx1"/>
          </a:fontRef>
        </p:style>
      </p:cxnSp>
      <p:pic>
        <p:nvPicPr>
          <p:cNvPr id="9" name="Graphic 8" descr="UKRI Economic and Social Research Council (logo)">
            <a:extLst>
              <a:ext uri="{FF2B5EF4-FFF2-40B4-BE49-F238E27FC236}">
                <a16:creationId xmlns:a16="http://schemas.microsoft.com/office/drawing/2014/main" id="{6364BA82-F643-3DD5-1373-084ADC2553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5733" y="5744627"/>
            <a:ext cx="2769787" cy="707180"/>
          </a:xfrm>
          <a:prstGeom prst="rect">
            <a:avLst/>
          </a:prstGeom>
        </p:spPr>
      </p:pic>
      <p:sp>
        <p:nvSpPr>
          <p:cNvPr id="19" name="Picture Placeholder 18">
            <a:extLst>
              <a:ext uri="{FF2B5EF4-FFF2-40B4-BE49-F238E27FC236}">
                <a16:creationId xmlns:a16="http://schemas.microsoft.com/office/drawing/2014/main" id="{6F02F2F4-B176-2021-CEE8-EF1B5C7F40E4}"/>
              </a:ext>
            </a:extLst>
          </p:cNvPr>
          <p:cNvSpPr>
            <a:spLocks noGrp="1"/>
          </p:cNvSpPr>
          <p:nvPr>
            <p:ph type="pic" sz="quarter" idx="12"/>
          </p:nvPr>
        </p:nvSpPr>
        <p:spPr>
          <a:xfrm>
            <a:off x="7658101" y="0"/>
            <a:ext cx="4533900" cy="6858000"/>
          </a:xfrm>
          <a:custGeom>
            <a:avLst/>
            <a:gdLst>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1388792 h 5143500"/>
              <a:gd name="connsiteX15" fmla="*/ 44400 w 3400425"/>
              <a:gd name="connsiteY15" fmla="*/ 1378458 h 5143500"/>
              <a:gd name="connsiteX16" fmla="*/ 168842 w 3400425"/>
              <a:gd name="connsiteY16" fmla="*/ 1178259 h 5143500"/>
              <a:gd name="connsiteX17" fmla="*/ 32885 w 3400425"/>
              <a:gd name="connsiteY17" fmla="*/ 985665 h 5143500"/>
              <a:gd name="connsiteX18" fmla="*/ 0 w 3400425"/>
              <a:gd name="connsiteY18" fmla="*/ 980024 h 5143500"/>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1388792 h 5143500"/>
              <a:gd name="connsiteX15" fmla="*/ 44400 w 3400425"/>
              <a:gd name="connsiteY15" fmla="*/ 1378458 h 5143500"/>
              <a:gd name="connsiteX16" fmla="*/ 32885 w 3400425"/>
              <a:gd name="connsiteY16" fmla="*/ 985665 h 5143500"/>
              <a:gd name="connsiteX17" fmla="*/ 0 w 3400425"/>
              <a:gd name="connsiteY17" fmla="*/ 980024 h 5143500"/>
              <a:gd name="connsiteX18" fmla="*/ 0 w 3400425"/>
              <a:gd name="connsiteY18" fmla="*/ 0 h 5143500"/>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1388792 h 5143500"/>
              <a:gd name="connsiteX15" fmla="*/ 32885 w 3400425"/>
              <a:gd name="connsiteY15" fmla="*/ 985665 h 5143500"/>
              <a:gd name="connsiteX16" fmla="*/ 0 w 3400425"/>
              <a:gd name="connsiteY16" fmla="*/ 980024 h 5143500"/>
              <a:gd name="connsiteX17" fmla="*/ 0 w 3400425"/>
              <a:gd name="connsiteY17" fmla="*/ 0 h 5143500"/>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1388792 h 5143500"/>
              <a:gd name="connsiteX15" fmla="*/ 0 w 3400425"/>
              <a:gd name="connsiteY15" fmla="*/ 980024 h 5143500"/>
              <a:gd name="connsiteX16" fmla="*/ 0 w 3400425"/>
              <a:gd name="connsiteY16" fmla="*/ 0 h 5143500"/>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1388792 h 5143500"/>
              <a:gd name="connsiteX15" fmla="*/ 0 w 3400425"/>
              <a:gd name="connsiteY15" fmla="*/ 0 h 5143500"/>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0425" h="5143500">
                <a:moveTo>
                  <a:pt x="0" y="0"/>
                </a:moveTo>
                <a:lnTo>
                  <a:pt x="3400425" y="0"/>
                </a:lnTo>
                <a:lnTo>
                  <a:pt x="3400425" y="5143500"/>
                </a:lnTo>
                <a:lnTo>
                  <a:pt x="0" y="5143500"/>
                </a:lnTo>
                <a:lnTo>
                  <a:pt x="0" y="4795430"/>
                </a:lnTo>
                <a:lnTo>
                  <a:pt x="21436" y="4783799"/>
                </a:lnTo>
                <a:cubicBezTo>
                  <a:pt x="105999" y="4726685"/>
                  <a:pt x="161580" y="4629956"/>
                  <a:pt x="161580" y="4520209"/>
                </a:cubicBezTo>
                <a:cubicBezTo>
                  <a:pt x="161580" y="4410461"/>
                  <a:pt x="105859" y="4313732"/>
                  <a:pt x="21279" y="4256619"/>
                </a:cubicBezTo>
                <a:lnTo>
                  <a:pt x="0" y="4245072"/>
                </a:lnTo>
                <a:lnTo>
                  <a:pt x="0" y="2906236"/>
                </a:lnTo>
                <a:lnTo>
                  <a:pt x="15193" y="2903155"/>
                </a:lnTo>
                <a:cubicBezTo>
                  <a:pt x="100881" y="2866777"/>
                  <a:pt x="160994" y="2781717"/>
                  <a:pt x="160994" y="2683300"/>
                </a:cubicBezTo>
                <a:cubicBezTo>
                  <a:pt x="160994" y="2584415"/>
                  <a:pt x="100530" y="2499589"/>
                  <a:pt x="14930" y="2463356"/>
                </a:cubicBezTo>
                <a:lnTo>
                  <a:pt x="0" y="2460334"/>
                </a:lnTo>
                <a:lnTo>
                  <a:pt x="0" y="0"/>
                </a:lnTo>
                <a:close/>
              </a:path>
            </a:pathLst>
          </a:custGeom>
          <a:solidFill>
            <a:schemeClr val="bg2"/>
          </a:solidFill>
        </p:spPr>
        <p:txBody>
          <a:bodyPr wrap="square" anchor="ctr" anchorCtr="1">
            <a:noAutofit/>
          </a:bodyPr>
          <a:lstStyle/>
          <a:p>
            <a:r>
              <a:rPr lang="en-US"/>
              <a:t>Click icon to add picture</a:t>
            </a:r>
            <a:endParaRPr lang="en-GB"/>
          </a:p>
        </p:txBody>
      </p:sp>
      <p:sp>
        <p:nvSpPr>
          <p:cNvPr id="4" name="Text Placeholder 3">
            <a:extLst>
              <a:ext uri="{FF2B5EF4-FFF2-40B4-BE49-F238E27FC236}">
                <a16:creationId xmlns:a16="http://schemas.microsoft.com/office/drawing/2014/main" id="{C8C2D350-7A40-F8AC-A488-D8995637E561}"/>
              </a:ext>
            </a:extLst>
          </p:cNvPr>
          <p:cNvSpPr>
            <a:spLocks noGrp="1"/>
          </p:cNvSpPr>
          <p:nvPr>
            <p:ph type="body" sz="quarter" idx="10" hasCustomPrompt="1"/>
          </p:nvPr>
        </p:nvSpPr>
        <p:spPr>
          <a:xfrm>
            <a:off x="575734" y="4558074"/>
            <a:ext cx="6625167" cy="599287"/>
          </a:xfrm>
        </p:spPr>
        <p:txBody>
          <a:bodyPr/>
          <a:lstStyle/>
          <a:p>
            <a:pPr lvl="0"/>
            <a:r>
              <a:rPr lang="en-GB" dirty="0"/>
              <a:t>Click to add subheading</a:t>
            </a:r>
          </a:p>
        </p:txBody>
      </p:sp>
      <p:sp>
        <p:nvSpPr>
          <p:cNvPr id="6" name="Text Placeholder 5">
            <a:extLst>
              <a:ext uri="{FF2B5EF4-FFF2-40B4-BE49-F238E27FC236}">
                <a16:creationId xmlns:a16="http://schemas.microsoft.com/office/drawing/2014/main" id="{CC427F3C-7D7A-D7B5-C875-1615952B8496}"/>
              </a:ext>
            </a:extLst>
          </p:cNvPr>
          <p:cNvSpPr>
            <a:spLocks noGrp="1"/>
          </p:cNvSpPr>
          <p:nvPr>
            <p:ph type="body" sz="quarter" idx="11" hasCustomPrompt="1"/>
          </p:nvPr>
        </p:nvSpPr>
        <p:spPr>
          <a:xfrm>
            <a:off x="576090" y="5273046"/>
            <a:ext cx="6625167" cy="322029"/>
          </a:xfrm>
        </p:spPr>
        <p:txBody>
          <a:bodyPr/>
          <a:lstStyle>
            <a:lvl1pPr>
              <a:defRPr sz="2133" b="0">
                <a:solidFill>
                  <a:srgbClr val="389996"/>
                </a:solidFill>
              </a:defRPr>
            </a:lvl1pPr>
          </a:lstStyle>
          <a:p>
            <a:pPr lvl="0"/>
            <a:r>
              <a:rPr lang="en-GB" dirty="0"/>
              <a:t>Click to add date</a:t>
            </a:r>
          </a:p>
        </p:txBody>
      </p:sp>
      <p:pic>
        <p:nvPicPr>
          <p:cNvPr id="3" name="Picture 2" descr="A picture containing symbol, circle, screenshot, graphics&#10;&#10;Description automatically generated">
            <a:extLst>
              <a:ext uri="{FF2B5EF4-FFF2-40B4-BE49-F238E27FC236}">
                <a16:creationId xmlns:a16="http://schemas.microsoft.com/office/drawing/2014/main" id="{B841B0CC-9BA0-B892-3186-242D054DA6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674" y="6117411"/>
            <a:ext cx="936812" cy="322029"/>
          </a:xfrm>
          <a:prstGeom prst="rect">
            <a:avLst/>
          </a:prstGeom>
        </p:spPr>
      </p:pic>
    </p:spTree>
    <p:extLst>
      <p:ext uri="{BB962C8B-B14F-4D97-AF65-F5344CB8AC3E}">
        <p14:creationId xmlns:p14="http://schemas.microsoft.com/office/powerpoint/2010/main" val="1071542070"/>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0363D280-D7DA-46F3-44B1-11F87A41ADE5}"/>
              </a:ext>
            </a:extLst>
          </p:cNvPr>
          <p:cNvSpPr>
            <a:spLocks noGrp="1"/>
          </p:cNvSpPr>
          <p:nvPr>
            <p:ph type="ftr" sz="quarter" idx="13"/>
          </p:nvPr>
        </p:nvSpPr>
        <p:spPr/>
        <p:txBody>
          <a:bodyPr/>
          <a:lstStyle/>
          <a:p>
            <a:r>
              <a:rPr lang="en-GB"/>
              <a:t>Add footer via 'Header and Footer'...</a:t>
            </a:r>
            <a:endParaRPr lang="en-GB" dirty="0"/>
          </a:p>
        </p:txBody>
      </p:sp>
      <p:sp>
        <p:nvSpPr>
          <p:cNvPr id="4" name="Content Placeholder 2">
            <a:extLst>
              <a:ext uri="{FF2B5EF4-FFF2-40B4-BE49-F238E27FC236}">
                <a16:creationId xmlns:a16="http://schemas.microsoft.com/office/drawing/2014/main" id="{3773296F-D98F-7DB6-F903-EF15429F651E}"/>
              </a:ext>
            </a:extLst>
          </p:cNvPr>
          <p:cNvSpPr>
            <a:spLocks noGrp="1"/>
          </p:cNvSpPr>
          <p:nvPr>
            <p:ph idx="1"/>
          </p:nvPr>
        </p:nvSpPr>
        <p:spPr>
          <a:xfrm>
            <a:off x="575734" y="1411819"/>
            <a:ext cx="11040533" cy="4224867"/>
          </a:xfrm>
        </p:spPr>
        <p:txBody>
          <a:bodyPr/>
          <a:lstStyle>
            <a:lvl1pPr>
              <a:buClr>
                <a:schemeClr val="accent1"/>
              </a:buClr>
              <a:defRPr/>
            </a:lvl1pPr>
            <a:lvl2pPr>
              <a:buClr>
                <a:schemeClr val="accent1"/>
              </a:buClr>
              <a:defRPr/>
            </a:lvl2pPr>
            <a:lvl3pPr>
              <a:buClr>
                <a:schemeClr val="accent1"/>
              </a:buClr>
              <a:defRPr sz="1600"/>
            </a:lvl3pPr>
            <a:lvl4pPr>
              <a:buClr>
                <a:schemeClr val="accent1"/>
              </a:buClr>
              <a:defRPr sz="1600"/>
            </a:lvl4pPr>
            <a:lvl5pPr>
              <a:buClr>
                <a:schemeClr val="accent1"/>
              </a:buClr>
              <a:defRPr sz="1600">
                <a:latin typeface="Source Sans Pro" panose="020B0503030403020204" pitchFamily="34" charset="0"/>
                <a:ea typeface="Source Sans Pro" panose="020B0503030403020204" pitchFamily="34" charset="0"/>
              </a:defRPr>
            </a:lvl5pPr>
            <a:lvl6pPr marL="3047924" indent="0">
              <a:buNone/>
              <a:defRPr sz="1867" baseline="0">
                <a:latin typeface="+mn-lt"/>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727412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10" name="Content Placeholder 2"/>
          <p:cNvSpPr>
            <a:spLocks noGrp="1"/>
          </p:cNvSpPr>
          <p:nvPr>
            <p:ph idx="11"/>
          </p:nvPr>
        </p:nvSpPr>
        <p:spPr>
          <a:xfrm>
            <a:off x="575734" y="1411819"/>
            <a:ext cx="5301703" cy="422486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12" name="Content Placeholder 2"/>
          <p:cNvSpPr>
            <a:spLocks noGrp="1"/>
          </p:cNvSpPr>
          <p:nvPr>
            <p:ph idx="12"/>
          </p:nvPr>
        </p:nvSpPr>
        <p:spPr>
          <a:xfrm>
            <a:off x="6314563" y="1411819"/>
            <a:ext cx="5301703" cy="422486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363D280-D7DA-46F3-44B1-11F87A41ADE5}"/>
              </a:ext>
            </a:extLst>
          </p:cNvPr>
          <p:cNvSpPr>
            <a:spLocks noGrp="1"/>
          </p:cNvSpPr>
          <p:nvPr>
            <p:ph type="ftr" sz="quarter" idx="13"/>
          </p:nvPr>
        </p:nvSpPr>
        <p:spPr/>
        <p:txBody>
          <a:bodyPr/>
          <a:lstStyle/>
          <a:p>
            <a:r>
              <a:rPr lang="en-GB"/>
              <a:t>Add footer via 'Header and Footer'...</a:t>
            </a:r>
            <a:endParaRPr lang="en-GB" dirty="0"/>
          </a:p>
        </p:txBody>
      </p:sp>
    </p:spTree>
    <p:extLst>
      <p:ext uri="{BB962C8B-B14F-4D97-AF65-F5344CB8AC3E}">
        <p14:creationId xmlns:p14="http://schemas.microsoft.com/office/powerpoint/2010/main" val="3435895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56A1-FA76-04D6-79E2-56755400FB79}"/>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A978A512-5C3A-53E3-C3A0-F1A7B82A85CE}"/>
              </a:ext>
            </a:extLst>
          </p:cNvPr>
          <p:cNvSpPr>
            <a:spLocks noGrp="1"/>
          </p:cNvSpPr>
          <p:nvPr>
            <p:ph type="ftr" sz="quarter" idx="10"/>
          </p:nvPr>
        </p:nvSpPr>
        <p:spPr/>
        <p:txBody>
          <a:bodyPr/>
          <a:lstStyle/>
          <a:p>
            <a:endParaRPr lang="en-GB" dirty="0"/>
          </a:p>
        </p:txBody>
      </p:sp>
      <p:sp>
        <p:nvSpPr>
          <p:cNvPr id="5" name="Text Placeholder 4">
            <a:extLst>
              <a:ext uri="{FF2B5EF4-FFF2-40B4-BE49-F238E27FC236}">
                <a16:creationId xmlns:a16="http://schemas.microsoft.com/office/drawing/2014/main" id="{207218F2-6C20-A13F-F089-421E75579E18}"/>
              </a:ext>
            </a:extLst>
          </p:cNvPr>
          <p:cNvSpPr>
            <a:spLocks noGrp="1"/>
          </p:cNvSpPr>
          <p:nvPr>
            <p:ph type="body" sz="quarter" idx="1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46250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0" name="Content Placeholder 2"/>
          <p:cNvSpPr>
            <a:spLocks noGrp="1"/>
          </p:cNvSpPr>
          <p:nvPr>
            <p:ph idx="11"/>
          </p:nvPr>
        </p:nvSpPr>
        <p:spPr>
          <a:xfrm>
            <a:off x="575734" y="1411819"/>
            <a:ext cx="5301703" cy="4224867"/>
          </a:xfrm>
        </p:spPr>
        <p:txBody>
          <a:bodyPr/>
          <a:lstStyle>
            <a:lvl1pPr>
              <a:buClr>
                <a:schemeClr val="accent1"/>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sz="4800"/>
            </a:lvl1pPr>
          </a:lstStyle>
          <a:p>
            <a:r>
              <a:rPr lang="en-US"/>
              <a:t>Click to edit Master title style</a:t>
            </a:r>
            <a:endParaRPr lang="en-US" dirty="0"/>
          </a:p>
        </p:txBody>
      </p:sp>
      <p:sp>
        <p:nvSpPr>
          <p:cNvPr id="12" name="Content Placeholder 2"/>
          <p:cNvSpPr>
            <a:spLocks noGrp="1"/>
          </p:cNvSpPr>
          <p:nvPr>
            <p:ph idx="12"/>
          </p:nvPr>
        </p:nvSpPr>
        <p:spPr>
          <a:xfrm>
            <a:off x="6314563" y="1411819"/>
            <a:ext cx="5301703" cy="4224867"/>
          </a:xfrm>
        </p:spPr>
        <p:txBody>
          <a:bodyPr/>
          <a:lstStyle>
            <a:lvl1pPr>
              <a:buClr>
                <a:schemeClr val="accent1"/>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363D280-D7DA-46F3-44B1-11F87A41ADE5}"/>
              </a:ext>
            </a:extLst>
          </p:cNvPr>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39624601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s with pull-quot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7"/>
            <a:ext cx="5301703" cy="4224867"/>
          </a:xfrm>
        </p:spPr>
        <p:txBody>
          <a:bodyPr/>
          <a:lstStyle>
            <a:lvl1pPr>
              <a:buClr>
                <a:schemeClr val="accent1"/>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2" hasCustomPrompt="1"/>
          </p:nvPr>
        </p:nvSpPr>
        <p:spPr>
          <a:xfrm>
            <a:off x="6314563" y="1411817"/>
            <a:ext cx="5301703" cy="3234323"/>
          </a:xfrm>
        </p:spPr>
        <p:txBody>
          <a:bodyPr/>
          <a:lstStyle>
            <a:lvl1pPr marL="0" indent="0">
              <a:buClr>
                <a:srgbClr val="0085CA"/>
              </a:buClr>
              <a:buNone/>
              <a:defRPr sz="3733" b="0" i="1" baseline="0">
                <a:solidFill>
                  <a:schemeClr val="accent3"/>
                </a:solidFill>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dirty="0"/>
              <a:t>“Click to add a quote”</a:t>
            </a:r>
            <a:endParaRPr lang="en-US" dirty="0"/>
          </a:p>
        </p:txBody>
      </p:sp>
      <p:sp>
        <p:nvSpPr>
          <p:cNvPr id="8" name="Text Placeholder 12"/>
          <p:cNvSpPr>
            <a:spLocks noGrp="1"/>
          </p:cNvSpPr>
          <p:nvPr>
            <p:ph type="body" sz="quarter" idx="14" hasCustomPrompt="1"/>
          </p:nvPr>
        </p:nvSpPr>
        <p:spPr>
          <a:xfrm>
            <a:off x="6314019" y="4992524"/>
            <a:ext cx="5301703" cy="644160"/>
          </a:xfrm>
        </p:spPr>
        <p:txBody>
          <a:bodyPr/>
          <a:lstStyle>
            <a:lvl1pPr marL="0" marR="0" indent="0" algn="l" defTabSz="609585" rtl="0" eaLnBrk="1" fontAlgn="auto" latinLnBrk="0" hangingPunct="1">
              <a:lnSpc>
                <a:spcPct val="100000"/>
              </a:lnSpc>
              <a:spcBef>
                <a:spcPct val="20000"/>
              </a:spcBef>
              <a:spcAft>
                <a:spcPts val="0"/>
              </a:spcAft>
              <a:buClr>
                <a:srgbClr val="0085CA"/>
              </a:buClr>
              <a:buSzTx/>
              <a:buFont typeface="Arial"/>
              <a:buNone/>
              <a:tabLst/>
              <a:defRPr sz="2133" baseline="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marL="0" marR="0" lvl="0" indent="0" algn="l" defTabSz="609585" rtl="0" eaLnBrk="1" fontAlgn="auto" latinLnBrk="0" hangingPunct="1">
              <a:lnSpc>
                <a:spcPct val="100000"/>
              </a:lnSpc>
              <a:spcBef>
                <a:spcPct val="20000"/>
              </a:spcBef>
              <a:spcAft>
                <a:spcPts val="0"/>
              </a:spcAft>
              <a:buClr>
                <a:srgbClr val="0085CA"/>
              </a:buClr>
              <a:buSzTx/>
              <a:buFont typeface="Arial"/>
              <a:buNone/>
              <a:tabLst/>
              <a:defRPr/>
            </a:pPr>
            <a:r>
              <a:rPr lang="en-GB" dirty="0"/>
              <a:t>Click to add quote attribution</a:t>
            </a:r>
            <a:endParaRPr lang="en-US" dirty="0"/>
          </a:p>
        </p:txBody>
      </p:sp>
      <p:sp>
        <p:nvSpPr>
          <p:cNvPr id="2" name="Title 1">
            <a:extLst>
              <a:ext uri="{FF2B5EF4-FFF2-40B4-BE49-F238E27FC236}">
                <a16:creationId xmlns:a16="http://schemas.microsoft.com/office/drawing/2014/main" id="{23AFBBC2-2561-923C-BBA2-6892B2401BDE}"/>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1AAE09A5-6F81-814F-4123-29365581C89D}"/>
              </a:ext>
            </a:extLst>
          </p:cNvPr>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13574358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s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p:spPr>
        <p:txBody>
          <a:bodyPr/>
          <a:lstStyle>
            <a:lvl1pPr>
              <a:buClr>
                <a:schemeClr val="accent1"/>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p:ph type="body" sz="quarter" idx="14" hasCustomPrompt="1"/>
          </p:nvPr>
        </p:nvSpPr>
        <p:spPr>
          <a:xfrm>
            <a:off x="6314019" y="5173363"/>
            <a:ext cx="5302248" cy="471504"/>
          </a:xfrm>
        </p:spPr>
        <p:txBody>
          <a:bodyPr/>
          <a:lstStyle>
            <a:lvl1pPr marL="0" indent="0">
              <a:buNone/>
              <a:defRPr sz="2133">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GB" dirty="0"/>
              <a:t>Click to add caption</a:t>
            </a:r>
            <a:endParaRPr lang="en-US" dirty="0"/>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dirty="0"/>
          </a:p>
        </p:txBody>
      </p:sp>
      <p:sp>
        <p:nvSpPr>
          <p:cNvPr id="6" name="Picture Placeholder 5">
            <a:extLst>
              <a:ext uri="{FF2B5EF4-FFF2-40B4-BE49-F238E27FC236}">
                <a16:creationId xmlns:a16="http://schemas.microsoft.com/office/drawing/2014/main" id="{4AFC9230-7F6A-1EAD-B90C-07CE57B8A6DE}"/>
              </a:ext>
            </a:extLst>
          </p:cNvPr>
          <p:cNvSpPr>
            <a:spLocks noGrp="1"/>
          </p:cNvSpPr>
          <p:nvPr>
            <p:ph type="pic" sz="quarter" idx="16"/>
          </p:nvPr>
        </p:nvSpPr>
        <p:spPr>
          <a:xfrm>
            <a:off x="6314566" y="1411819"/>
            <a:ext cx="5301703" cy="3486949"/>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endParaRPr lang="en-US" dirty="0"/>
          </a:p>
        </p:txBody>
      </p:sp>
    </p:spTree>
    <p:extLst>
      <p:ext uri="{BB962C8B-B14F-4D97-AF65-F5344CB8AC3E}">
        <p14:creationId xmlns:p14="http://schemas.microsoft.com/office/powerpoint/2010/main" val="36816337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l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5"/>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dirty="0"/>
          </a:p>
        </p:txBody>
      </p:sp>
      <p:sp>
        <p:nvSpPr>
          <p:cNvPr id="10" name="Picture Placeholder 9">
            <a:extLst>
              <a:ext uri="{FF2B5EF4-FFF2-40B4-BE49-F238E27FC236}">
                <a16:creationId xmlns:a16="http://schemas.microsoft.com/office/drawing/2014/main" id="{1AA2BF1A-78BD-C120-D296-806C59DCCC6E}"/>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endParaRPr lang="en-US" dirty="0"/>
          </a:p>
        </p:txBody>
      </p:sp>
    </p:spTree>
    <p:extLst>
      <p:ext uri="{BB962C8B-B14F-4D97-AF65-F5344CB8AC3E}">
        <p14:creationId xmlns:p14="http://schemas.microsoft.com/office/powerpoint/2010/main" val="32865314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Yellow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2"/>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dirty="0"/>
          </a:p>
        </p:txBody>
      </p:sp>
      <p:sp>
        <p:nvSpPr>
          <p:cNvPr id="6" name="Picture Placeholder 5">
            <a:extLst>
              <a:ext uri="{FF2B5EF4-FFF2-40B4-BE49-F238E27FC236}">
                <a16:creationId xmlns:a16="http://schemas.microsoft.com/office/drawing/2014/main" id="{638EEF25-9162-AC81-36A9-BD3788388F22}"/>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endParaRPr lang="en-US" dirty="0"/>
          </a:p>
        </p:txBody>
      </p:sp>
    </p:spTree>
    <p:extLst>
      <p:ext uri="{BB962C8B-B14F-4D97-AF65-F5344CB8AC3E}">
        <p14:creationId xmlns:p14="http://schemas.microsoft.com/office/powerpoint/2010/main" val="1970878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A5DE800-10ED-9523-3551-56BE0A57216C}"/>
              </a:ext>
            </a:extLst>
          </p:cNvPr>
          <p:cNvCxnSpPr/>
          <p:nvPr/>
        </p:nvCxnSpPr>
        <p:spPr>
          <a:xfrm>
            <a:off x="575734" y="5879507"/>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grpSp>
        <p:nvGrpSpPr>
          <p:cNvPr id="27" name="Group 26">
            <a:extLst>
              <a:ext uri="{FF2B5EF4-FFF2-40B4-BE49-F238E27FC236}">
                <a16:creationId xmlns:a16="http://schemas.microsoft.com/office/drawing/2014/main" id="{FB142E2A-E2BF-1BDB-D8CE-C43A7CB271A6}"/>
              </a:ext>
            </a:extLst>
          </p:cNvPr>
          <p:cNvGrpSpPr/>
          <p:nvPr/>
        </p:nvGrpSpPr>
        <p:grpSpPr>
          <a:xfrm>
            <a:off x="7428131" y="322033"/>
            <a:ext cx="4405623" cy="4692900"/>
            <a:chOff x="5571098" y="241524"/>
            <a:chExt cx="3304217" cy="3519675"/>
          </a:xfrm>
        </p:grpSpPr>
        <p:sp>
          <p:nvSpPr>
            <p:cNvPr id="5" name="Freeform 4">
              <a:extLst>
                <a:ext uri="{FF2B5EF4-FFF2-40B4-BE49-F238E27FC236}">
                  <a16:creationId xmlns:a16="http://schemas.microsoft.com/office/drawing/2014/main" id="{48551F25-541E-C9ED-0591-0666FF8722A5}"/>
                </a:ext>
              </a:extLst>
            </p:cNvPr>
            <p:cNvSpPr/>
            <p:nvPr userDrawn="1"/>
          </p:nvSpPr>
          <p:spPr>
            <a:xfrm rot="797148" flipV="1">
              <a:off x="7929343" y="3570954"/>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2400"/>
            </a:p>
          </p:txBody>
        </p:sp>
        <p:sp>
          <p:nvSpPr>
            <p:cNvPr id="7" name="Freeform 6">
              <a:extLst>
                <a:ext uri="{FF2B5EF4-FFF2-40B4-BE49-F238E27FC236}">
                  <a16:creationId xmlns:a16="http://schemas.microsoft.com/office/drawing/2014/main" id="{D2FCD48F-921D-7233-2E1E-56E5E3767760}"/>
                </a:ext>
              </a:extLst>
            </p:cNvPr>
            <p:cNvSpPr/>
            <p:nvPr/>
          </p:nvSpPr>
          <p:spPr>
            <a:xfrm rot="553102" flipV="1">
              <a:off x="6278939" y="2224214"/>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FBAF3F"/>
            </a:solidFill>
            <a:ln w="9509" cap="flat">
              <a:noFill/>
              <a:prstDash val="solid"/>
              <a:miter/>
            </a:ln>
          </p:spPr>
          <p:txBody>
            <a:bodyPr rtlCol="0" anchor="ctr"/>
            <a:lstStyle/>
            <a:p>
              <a:endParaRPr lang="en-GB" sz="2400"/>
            </a:p>
          </p:txBody>
        </p:sp>
        <p:sp>
          <p:nvSpPr>
            <p:cNvPr id="9" name="Freeform 8">
              <a:extLst>
                <a:ext uri="{FF2B5EF4-FFF2-40B4-BE49-F238E27FC236}">
                  <a16:creationId xmlns:a16="http://schemas.microsoft.com/office/drawing/2014/main" id="{7FDE0323-F765-A520-D6DF-FCE3C48E1359}"/>
                </a:ext>
              </a:extLst>
            </p:cNvPr>
            <p:cNvSpPr/>
            <p:nvPr/>
          </p:nvSpPr>
          <p:spPr>
            <a:xfrm flipV="1">
              <a:off x="6801260" y="3064728"/>
              <a:ext cx="475700" cy="474680"/>
            </a:xfrm>
            <a:custGeom>
              <a:avLst/>
              <a:gdLst>
                <a:gd name="connsiteX0" fmla="*/ 238802 w 475700"/>
                <a:gd name="connsiteY0" fmla="*/ 474681 h 474680"/>
                <a:gd name="connsiteX1" fmla="*/ 276858 w 475700"/>
                <a:gd name="connsiteY1" fmla="*/ 471827 h 474680"/>
                <a:gd name="connsiteX2" fmla="*/ 469041 w 475700"/>
                <a:gd name="connsiteY2" fmla="*/ 293941 h 474680"/>
                <a:gd name="connsiteX3" fmla="*/ 475701 w 475700"/>
                <a:gd name="connsiteY3" fmla="*/ 237816 h 474680"/>
                <a:gd name="connsiteX4" fmla="*/ 237850 w 475700"/>
                <a:gd name="connsiteY4" fmla="*/ 0 h 474680"/>
                <a:gd name="connsiteX5" fmla="*/ 0 w 475700"/>
                <a:gd name="connsiteY5" fmla="*/ 237816 h 474680"/>
                <a:gd name="connsiteX6" fmla="*/ 238802 w 475700"/>
                <a:gd name="connsiteY6" fmla="*/ 474681 h 4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0">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2400"/>
            </a:p>
          </p:txBody>
        </p:sp>
        <p:sp>
          <p:nvSpPr>
            <p:cNvPr id="11" name="Freeform 10">
              <a:extLst>
                <a:ext uri="{FF2B5EF4-FFF2-40B4-BE49-F238E27FC236}">
                  <a16:creationId xmlns:a16="http://schemas.microsoft.com/office/drawing/2014/main" id="{1DE46BF2-7DAE-62C8-4B5B-39EFA215741E}"/>
                </a:ext>
              </a:extLst>
            </p:cNvPr>
            <p:cNvSpPr/>
            <p:nvPr/>
          </p:nvSpPr>
          <p:spPr>
            <a:xfrm flipV="1">
              <a:off x="7891566" y="1445825"/>
              <a:ext cx="983749" cy="982656"/>
            </a:xfrm>
            <a:custGeom>
              <a:avLst/>
              <a:gdLst>
                <a:gd name="connsiteX0" fmla="*/ 983749 w 983749"/>
                <a:gd name="connsiteY0" fmla="*/ 491804 h 982656"/>
                <a:gd name="connsiteX1" fmla="*/ 491875 w 983749"/>
                <a:gd name="connsiteY1" fmla="*/ 0 h 982656"/>
                <a:gd name="connsiteX2" fmla="*/ 0 w 983749"/>
                <a:gd name="connsiteY2" fmla="*/ 491804 h 982656"/>
                <a:gd name="connsiteX3" fmla="*/ 0 w 983749"/>
                <a:gd name="connsiteY3" fmla="*/ 507975 h 982656"/>
                <a:gd name="connsiteX4" fmla="*/ 527076 w 983749"/>
                <a:gd name="connsiteY4" fmla="*/ 982657 h 982656"/>
                <a:gd name="connsiteX5" fmla="*/ 983749 w 983749"/>
                <a:gd name="connsiteY5" fmla="*/ 491804 h 98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749" h="982656">
                  <a:moveTo>
                    <a:pt x="983749" y="491804"/>
                  </a:moveTo>
                  <a:cubicBezTo>
                    <a:pt x="983749" y="219742"/>
                    <a:pt x="763024" y="0"/>
                    <a:pt x="491875" y="0"/>
                  </a:cubicBezTo>
                  <a:cubicBezTo>
                    <a:pt x="220725" y="0"/>
                    <a:pt x="0" y="219742"/>
                    <a:pt x="0" y="491804"/>
                  </a:cubicBezTo>
                  <a:cubicBezTo>
                    <a:pt x="0" y="497512"/>
                    <a:pt x="0" y="502268"/>
                    <a:pt x="0" y="507975"/>
                  </a:cubicBezTo>
                  <a:cubicBezTo>
                    <a:pt x="237850" y="581223"/>
                    <a:pt x="430034" y="756255"/>
                    <a:pt x="527076" y="982657"/>
                  </a:cubicBezTo>
                  <a:cubicBezTo>
                    <a:pt x="782052" y="964582"/>
                    <a:pt x="983749" y="751499"/>
                    <a:pt x="983749" y="491804"/>
                  </a:cubicBezTo>
                  <a:close/>
                </a:path>
              </a:pathLst>
            </a:custGeom>
            <a:solidFill>
              <a:srgbClr val="652D90"/>
            </a:solidFill>
            <a:ln w="9509" cap="flat">
              <a:noFill/>
              <a:prstDash val="solid"/>
              <a:miter/>
            </a:ln>
          </p:spPr>
          <p:txBody>
            <a:bodyPr rtlCol="0" anchor="ctr"/>
            <a:lstStyle/>
            <a:p>
              <a:endParaRPr lang="en-GB" sz="2400"/>
            </a:p>
          </p:txBody>
        </p:sp>
        <p:sp>
          <p:nvSpPr>
            <p:cNvPr id="12" name="Freeform 11">
              <a:extLst>
                <a:ext uri="{FF2B5EF4-FFF2-40B4-BE49-F238E27FC236}">
                  <a16:creationId xmlns:a16="http://schemas.microsoft.com/office/drawing/2014/main" id="{1B45BEDD-D14F-9A89-2DCD-3EB23985AFBA}"/>
                </a:ext>
              </a:extLst>
            </p:cNvPr>
            <p:cNvSpPr/>
            <p:nvPr/>
          </p:nvSpPr>
          <p:spPr>
            <a:xfrm flipV="1">
              <a:off x="8138930" y="241524"/>
              <a:ext cx="563229" cy="579320"/>
            </a:xfrm>
            <a:custGeom>
              <a:avLst/>
              <a:gdLst>
                <a:gd name="connsiteX0" fmla="*/ 0 w 563229"/>
                <a:gd name="connsiteY0" fmla="*/ 388116 h 579320"/>
                <a:gd name="connsiteX1" fmla="*/ 273052 w 563229"/>
                <a:gd name="connsiteY1" fmla="*/ 579320 h 579320"/>
                <a:gd name="connsiteX2" fmla="*/ 563230 w 563229"/>
                <a:gd name="connsiteY2" fmla="*/ 289184 h 579320"/>
                <a:gd name="connsiteX3" fmla="*/ 293983 w 563229"/>
                <a:gd name="connsiteY3" fmla="*/ 0 h 579320"/>
                <a:gd name="connsiteX4" fmla="*/ 0 w 563229"/>
                <a:gd name="connsiteY4" fmla="*/ 388116 h 57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29" h="579320">
                  <a:moveTo>
                    <a:pt x="0" y="388116"/>
                  </a:moveTo>
                  <a:cubicBezTo>
                    <a:pt x="39959" y="499414"/>
                    <a:pt x="147467" y="579320"/>
                    <a:pt x="273052" y="579320"/>
                  </a:cubicBezTo>
                  <a:cubicBezTo>
                    <a:pt x="433839" y="579320"/>
                    <a:pt x="563230" y="449948"/>
                    <a:pt x="563230" y="289184"/>
                  </a:cubicBezTo>
                  <a:cubicBezTo>
                    <a:pt x="563230" y="136031"/>
                    <a:pt x="444305" y="10464"/>
                    <a:pt x="293983" y="0"/>
                  </a:cubicBezTo>
                  <a:cubicBezTo>
                    <a:pt x="235947" y="156959"/>
                    <a:pt x="132245" y="291087"/>
                    <a:pt x="0" y="388116"/>
                  </a:cubicBezTo>
                  <a:close/>
                </a:path>
              </a:pathLst>
            </a:custGeom>
            <a:solidFill>
              <a:srgbClr val="EC008B"/>
            </a:solidFill>
            <a:ln w="9509" cap="flat">
              <a:noFill/>
              <a:prstDash val="solid"/>
              <a:miter/>
            </a:ln>
          </p:spPr>
          <p:txBody>
            <a:bodyPr rtlCol="0" anchor="ctr"/>
            <a:lstStyle/>
            <a:p>
              <a:endParaRPr lang="en-GB" sz="2400"/>
            </a:p>
          </p:txBody>
        </p:sp>
        <p:sp>
          <p:nvSpPr>
            <p:cNvPr id="14" name="Freeform 13">
              <a:extLst>
                <a:ext uri="{FF2B5EF4-FFF2-40B4-BE49-F238E27FC236}">
                  <a16:creationId xmlns:a16="http://schemas.microsoft.com/office/drawing/2014/main" id="{50C65A9F-4D07-BB8F-6762-5B8F22F2AAA5}"/>
                </a:ext>
              </a:extLst>
            </p:cNvPr>
            <p:cNvSpPr/>
            <p:nvPr/>
          </p:nvSpPr>
          <p:spPr>
            <a:xfrm flipV="1">
              <a:off x="5571098" y="335700"/>
              <a:ext cx="802982" cy="800964"/>
            </a:xfrm>
            <a:custGeom>
              <a:avLst/>
              <a:gdLst>
                <a:gd name="connsiteX0" fmla="*/ 632682 w 802982"/>
                <a:gd name="connsiteY0" fmla="*/ 71345 h 800964"/>
                <a:gd name="connsiteX1" fmla="*/ 523271 w 802982"/>
                <a:gd name="connsiteY1" fmla="*/ 109395 h 800964"/>
                <a:gd name="connsiteX2" fmla="*/ 359630 w 802982"/>
                <a:gd name="connsiteY2" fmla="*/ 0 h 800964"/>
                <a:gd name="connsiteX3" fmla="*/ 0 w 802982"/>
                <a:gd name="connsiteY3" fmla="*/ 399531 h 800964"/>
                <a:gd name="connsiteX4" fmla="*/ 401491 w 802982"/>
                <a:gd name="connsiteY4" fmla="*/ 800965 h 800964"/>
                <a:gd name="connsiteX5" fmla="*/ 802983 w 802982"/>
                <a:gd name="connsiteY5" fmla="*/ 399531 h 800964"/>
                <a:gd name="connsiteX6" fmla="*/ 632682 w 802982"/>
                <a:gd name="connsiteY6" fmla="*/ 71345 h 80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982" h="800964">
                  <a:moveTo>
                    <a:pt x="632682" y="71345"/>
                  </a:moveTo>
                  <a:cubicBezTo>
                    <a:pt x="602237" y="95126"/>
                    <a:pt x="565132" y="109395"/>
                    <a:pt x="523271" y="109395"/>
                  </a:cubicBezTo>
                  <a:cubicBezTo>
                    <a:pt x="449061" y="109395"/>
                    <a:pt x="385318" y="63735"/>
                    <a:pt x="359630" y="0"/>
                  </a:cubicBezTo>
                  <a:cubicBezTo>
                    <a:pt x="157933" y="20928"/>
                    <a:pt x="0" y="192155"/>
                    <a:pt x="0" y="399531"/>
                  </a:cubicBezTo>
                  <a:cubicBezTo>
                    <a:pt x="0" y="621176"/>
                    <a:pt x="179815" y="800965"/>
                    <a:pt x="401491" y="800965"/>
                  </a:cubicBezTo>
                  <a:cubicBezTo>
                    <a:pt x="623168" y="800965"/>
                    <a:pt x="802983" y="621176"/>
                    <a:pt x="802983" y="399531"/>
                  </a:cubicBezTo>
                  <a:cubicBezTo>
                    <a:pt x="802031" y="263500"/>
                    <a:pt x="735433" y="143641"/>
                    <a:pt x="632682" y="71345"/>
                  </a:cubicBezTo>
                  <a:close/>
                </a:path>
              </a:pathLst>
            </a:custGeom>
            <a:solidFill>
              <a:srgbClr val="FBAF3F"/>
            </a:solidFill>
            <a:ln w="9509" cap="flat">
              <a:noFill/>
              <a:prstDash val="solid"/>
              <a:miter/>
            </a:ln>
          </p:spPr>
          <p:txBody>
            <a:bodyPr rtlCol="0" anchor="ctr"/>
            <a:lstStyle/>
            <a:p>
              <a:endParaRPr lang="en-GB" sz="2400"/>
            </a:p>
          </p:txBody>
        </p:sp>
        <p:sp>
          <p:nvSpPr>
            <p:cNvPr id="15" name="Freeform 14">
              <a:extLst>
                <a:ext uri="{FF2B5EF4-FFF2-40B4-BE49-F238E27FC236}">
                  <a16:creationId xmlns:a16="http://schemas.microsoft.com/office/drawing/2014/main" id="{826BF16D-AB84-A9F0-C176-AB17B26CEDAC}"/>
                </a:ext>
              </a:extLst>
            </p:cNvPr>
            <p:cNvSpPr/>
            <p:nvPr/>
          </p:nvSpPr>
          <p:spPr>
            <a:xfrm flipV="1">
              <a:off x="7058138" y="2504432"/>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EC008B"/>
            </a:solidFill>
            <a:ln w="9509" cap="flat">
              <a:noFill/>
              <a:prstDash val="solid"/>
              <a:miter/>
            </a:ln>
          </p:spPr>
          <p:txBody>
            <a:bodyPr rtlCol="0" anchor="ctr"/>
            <a:lstStyle/>
            <a:p>
              <a:endParaRPr lang="en-GB" sz="2400"/>
            </a:p>
          </p:txBody>
        </p:sp>
        <p:sp>
          <p:nvSpPr>
            <p:cNvPr id="16" name="Freeform 15">
              <a:extLst>
                <a:ext uri="{FF2B5EF4-FFF2-40B4-BE49-F238E27FC236}">
                  <a16:creationId xmlns:a16="http://schemas.microsoft.com/office/drawing/2014/main" id="{E43252AE-96E2-F1DC-8189-26744543D5EE}"/>
                </a:ext>
              </a:extLst>
            </p:cNvPr>
            <p:cNvSpPr/>
            <p:nvPr/>
          </p:nvSpPr>
          <p:spPr>
            <a:xfrm rot="797148" flipV="1">
              <a:off x="8206369" y="2917438"/>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2400"/>
            </a:p>
          </p:txBody>
        </p:sp>
        <p:sp>
          <p:nvSpPr>
            <p:cNvPr id="17" name="Freeform 16">
              <a:extLst>
                <a:ext uri="{FF2B5EF4-FFF2-40B4-BE49-F238E27FC236}">
                  <a16:creationId xmlns:a16="http://schemas.microsoft.com/office/drawing/2014/main" id="{30271F7C-E61D-8F58-CD72-1FD74143B071}"/>
                </a:ext>
              </a:extLst>
            </p:cNvPr>
            <p:cNvSpPr/>
            <p:nvPr/>
          </p:nvSpPr>
          <p:spPr>
            <a:xfrm flipV="1">
              <a:off x="6565304" y="1732156"/>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2400"/>
            </a:p>
          </p:txBody>
        </p:sp>
        <p:sp>
          <p:nvSpPr>
            <p:cNvPr id="18" name="Freeform 17">
              <a:extLst>
                <a:ext uri="{FF2B5EF4-FFF2-40B4-BE49-F238E27FC236}">
                  <a16:creationId xmlns:a16="http://schemas.microsoft.com/office/drawing/2014/main" id="{AD65057F-408E-3DB2-EB9E-F0DCF5ADF071}"/>
                </a:ext>
              </a:extLst>
            </p:cNvPr>
            <p:cNvSpPr/>
            <p:nvPr/>
          </p:nvSpPr>
          <p:spPr>
            <a:xfrm flipV="1">
              <a:off x="5916456" y="1065320"/>
              <a:ext cx="353921" cy="314868"/>
            </a:xfrm>
            <a:custGeom>
              <a:avLst/>
              <a:gdLst>
                <a:gd name="connsiteX0" fmla="*/ 287323 w 353921"/>
                <a:gd name="connsiteY0" fmla="*/ 314869 h 314868"/>
                <a:gd name="connsiteX1" fmla="*/ 353921 w 353921"/>
                <a:gd name="connsiteY1" fmla="*/ 176935 h 314868"/>
                <a:gd name="connsiteX2" fmla="*/ 176961 w 353921"/>
                <a:gd name="connsiteY2" fmla="*/ 0 h 314868"/>
                <a:gd name="connsiteX3" fmla="*/ 0 w 353921"/>
                <a:gd name="connsiteY3" fmla="*/ 176935 h 314868"/>
                <a:gd name="connsiteX4" fmla="*/ 12368 w 353921"/>
                <a:gd name="connsiteY4" fmla="*/ 243524 h 314868"/>
                <a:gd name="connsiteX5" fmla="*/ 54230 w 353921"/>
                <a:gd name="connsiteY5" fmla="*/ 241621 h 314868"/>
                <a:gd name="connsiteX6" fmla="*/ 287323 w 353921"/>
                <a:gd name="connsiteY6" fmla="*/ 314869 h 3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21" h="314868">
                  <a:moveTo>
                    <a:pt x="287323" y="314869"/>
                  </a:moveTo>
                  <a:cubicBezTo>
                    <a:pt x="328233" y="282525"/>
                    <a:pt x="353921" y="232109"/>
                    <a:pt x="353921" y="176935"/>
                  </a:cubicBezTo>
                  <a:cubicBezTo>
                    <a:pt x="353921" y="78955"/>
                    <a:pt x="274004" y="0"/>
                    <a:pt x="176961" y="0"/>
                  </a:cubicBezTo>
                  <a:cubicBezTo>
                    <a:pt x="79918" y="0"/>
                    <a:pt x="0" y="79906"/>
                    <a:pt x="0" y="176935"/>
                  </a:cubicBezTo>
                  <a:cubicBezTo>
                    <a:pt x="0" y="200717"/>
                    <a:pt x="4757" y="223547"/>
                    <a:pt x="12368" y="243524"/>
                  </a:cubicBezTo>
                  <a:cubicBezTo>
                    <a:pt x="25688" y="242572"/>
                    <a:pt x="39959" y="241621"/>
                    <a:pt x="54230" y="241621"/>
                  </a:cubicBezTo>
                  <a:cubicBezTo>
                    <a:pt x="141759" y="240670"/>
                    <a:pt x="221677" y="268256"/>
                    <a:pt x="287323" y="314869"/>
                  </a:cubicBezTo>
                  <a:close/>
                </a:path>
              </a:pathLst>
            </a:custGeom>
            <a:solidFill>
              <a:srgbClr val="00ADEF"/>
            </a:solidFill>
            <a:ln w="9509" cap="flat">
              <a:noFill/>
              <a:prstDash val="solid"/>
              <a:miter/>
            </a:ln>
          </p:spPr>
          <p:txBody>
            <a:bodyPr rtlCol="0" anchor="ctr"/>
            <a:lstStyle/>
            <a:p>
              <a:endParaRPr lang="en-GB" sz="2400"/>
            </a:p>
          </p:txBody>
        </p:sp>
        <p:sp>
          <p:nvSpPr>
            <p:cNvPr id="19" name="Freeform 18">
              <a:extLst>
                <a:ext uri="{FF2B5EF4-FFF2-40B4-BE49-F238E27FC236}">
                  <a16:creationId xmlns:a16="http://schemas.microsoft.com/office/drawing/2014/main" id="{5DE75BA7-731D-D0E9-1171-54DC50A4D347}"/>
                </a:ext>
              </a:extLst>
            </p:cNvPr>
            <p:cNvSpPr/>
            <p:nvPr/>
          </p:nvSpPr>
          <p:spPr>
            <a:xfrm flipV="1">
              <a:off x="5930727" y="1027269"/>
              <a:ext cx="273052" cy="111298"/>
            </a:xfrm>
            <a:custGeom>
              <a:avLst/>
              <a:gdLst>
                <a:gd name="connsiteX0" fmla="*/ 163641 w 273052"/>
                <a:gd name="connsiteY0" fmla="*/ 111298 h 111298"/>
                <a:gd name="connsiteX1" fmla="*/ 273052 w 273052"/>
                <a:gd name="connsiteY1" fmla="*/ 73247 h 111298"/>
                <a:gd name="connsiteX2" fmla="*/ 41862 w 273052"/>
                <a:gd name="connsiteY2" fmla="*/ 0 h 111298"/>
                <a:gd name="connsiteX3" fmla="*/ 0 w 273052"/>
                <a:gd name="connsiteY3" fmla="*/ 1903 h 111298"/>
                <a:gd name="connsiteX4" fmla="*/ 163641 w 273052"/>
                <a:gd name="connsiteY4" fmla="*/ 111298 h 111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2" h="111298">
                  <a:moveTo>
                    <a:pt x="163641" y="111298"/>
                  </a:moveTo>
                  <a:cubicBezTo>
                    <a:pt x="205503" y="111298"/>
                    <a:pt x="243559" y="97029"/>
                    <a:pt x="273052" y="73247"/>
                  </a:cubicBezTo>
                  <a:cubicBezTo>
                    <a:pt x="207406" y="26635"/>
                    <a:pt x="127488" y="0"/>
                    <a:pt x="41862" y="0"/>
                  </a:cubicBezTo>
                  <a:cubicBezTo>
                    <a:pt x="27591" y="0"/>
                    <a:pt x="14271" y="951"/>
                    <a:pt x="0" y="1903"/>
                  </a:cubicBezTo>
                  <a:cubicBezTo>
                    <a:pt x="25688" y="65637"/>
                    <a:pt x="89432" y="111298"/>
                    <a:pt x="163641" y="111298"/>
                  </a:cubicBezTo>
                  <a:close/>
                </a:path>
              </a:pathLst>
            </a:custGeom>
            <a:solidFill>
              <a:srgbClr val="0F7B48"/>
            </a:solidFill>
            <a:ln w="9509" cap="flat">
              <a:noFill/>
              <a:prstDash val="solid"/>
              <a:miter/>
            </a:ln>
          </p:spPr>
          <p:txBody>
            <a:bodyPr rtlCol="0" anchor="ctr"/>
            <a:lstStyle/>
            <a:p>
              <a:endParaRPr lang="en-GB" sz="2400"/>
            </a:p>
          </p:txBody>
        </p:sp>
        <p:sp>
          <p:nvSpPr>
            <p:cNvPr id="20" name="Freeform 19">
              <a:extLst>
                <a:ext uri="{FF2B5EF4-FFF2-40B4-BE49-F238E27FC236}">
                  <a16:creationId xmlns:a16="http://schemas.microsoft.com/office/drawing/2014/main" id="{CDDC03E2-6695-110F-8F4A-0D59A9DBB793}"/>
                </a:ext>
              </a:extLst>
            </p:cNvPr>
            <p:cNvSpPr/>
            <p:nvPr/>
          </p:nvSpPr>
          <p:spPr>
            <a:xfrm flipV="1">
              <a:off x="6798406" y="270062"/>
              <a:ext cx="1687785" cy="1687543"/>
            </a:xfrm>
            <a:custGeom>
              <a:avLst/>
              <a:gdLst>
                <a:gd name="connsiteX0" fmla="*/ 1093160 w 1687785"/>
                <a:gd name="connsiteY0" fmla="*/ 37099 h 1687543"/>
                <a:gd name="connsiteX1" fmla="*/ 843893 w 1687785"/>
                <a:gd name="connsiteY1" fmla="*/ 0 h 1687543"/>
                <a:gd name="connsiteX2" fmla="*/ 0 w 1687785"/>
                <a:gd name="connsiteY2" fmla="*/ 843772 h 1687543"/>
                <a:gd name="connsiteX3" fmla="*/ 843893 w 1687785"/>
                <a:gd name="connsiteY3" fmla="*/ 1687543 h 1687543"/>
                <a:gd name="connsiteX4" fmla="*/ 1340525 w 1687785"/>
                <a:gd name="connsiteY4" fmla="*/ 1525828 h 1687543"/>
                <a:gd name="connsiteX5" fmla="*/ 1323399 w 1687785"/>
                <a:gd name="connsiteY5" fmla="*/ 1426897 h 1687543"/>
                <a:gd name="connsiteX6" fmla="*/ 1613577 w 1687785"/>
                <a:gd name="connsiteY6" fmla="*/ 1136761 h 1687543"/>
                <a:gd name="connsiteX7" fmla="*/ 1635459 w 1687785"/>
                <a:gd name="connsiteY7" fmla="*/ 1137713 h 1687543"/>
                <a:gd name="connsiteX8" fmla="*/ 1687786 w 1687785"/>
                <a:gd name="connsiteY8" fmla="*/ 843772 h 1687543"/>
                <a:gd name="connsiteX9" fmla="*/ 1620237 w 1687785"/>
                <a:gd name="connsiteY9" fmla="*/ 512732 h 1687543"/>
                <a:gd name="connsiteX10" fmla="*/ 1585035 w 1687785"/>
                <a:gd name="connsiteY10" fmla="*/ 513683 h 1687543"/>
                <a:gd name="connsiteX11" fmla="*/ 1093160 w 1687785"/>
                <a:gd name="connsiteY11" fmla="*/ 37099 h 168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7785" h="1687543">
                  <a:moveTo>
                    <a:pt x="1093160" y="37099"/>
                  </a:moveTo>
                  <a:cubicBezTo>
                    <a:pt x="1014194" y="12367"/>
                    <a:pt x="930470" y="0"/>
                    <a:pt x="843893" y="0"/>
                  </a:cubicBezTo>
                  <a:cubicBezTo>
                    <a:pt x="377706" y="0"/>
                    <a:pt x="0" y="377652"/>
                    <a:pt x="0" y="843772"/>
                  </a:cubicBezTo>
                  <a:cubicBezTo>
                    <a:pt x="0" y="1309892"/>
                    <a:pt x="378658" y="1687543"/>
                    <a:pt x="843893" y="1687543"/>
                  </a:cubicBezTo>
                  <a:cubicBezTo>
                    <a:pt x="1029416" y="1687543"/>
                    <a:pt x="1200668" y="1627614"/>
                    <a:pt x="1340525" y="1525828"/>
                  </a:cubicBezTo>
                  <a:cubicBezTo>
                    <a:pt x="1329108" y="1495388"/>
                    <a:pt x="1323399" y="1462094"/>
                    <a:pt x="1323399" y="1426897"/>
                  </a:cubicBezTo>
                  <a:cubicBezTo>
                    <a:pt x="1323399" y="1266133"/>
                    <a:pt x="1453741" y="1136761"/>
                    <a:pt x="1613577" y="1136761"/>
                  </a:cubicBezTo>
                  <a:cubicBezTo>
                    <a:pt x="1621188" y="1136761"/>
                    <a:pt x="1627848" y="1136761"/>
                    <a:pt x="1635459" y="1137713"/>
                  </a:cubicBezTo>
                  <a:cubicBezTo>
                    <a:pt x="1669709" y="1046391"/>
                    <a:pt x="1687786" y="947460"/>
                    <a:pt x="1687786" y="843772"/>
                  </a:cubicBezTo>
                  <a:cubicBezTo>
                    <a:pt x="1687786" y="725815"/>
                    <a:pt x="1664001" y="614517"/>
                    <a:pt x="1620237" y="512732"/>
                  </a:cubicBezTo>
                  <a:cubicBezTo>
                    <a:pt x="1608820" y="513683"/>
                    <a:pt x="1597403" y="513683"/>
                    <a:pt x="1585035" y="513683"/>
                  </a:cubicBezTo>
                  <a:cubicBezTo>
                    <a:pt x="1318642" y="512732"/>
                    <a:pt x="1101723" y="301551"/>
                    <a:pt x="1093160" y="37099"/>
                  </a:cubicBezTo>
                  <a:close/>
                </a:path>
              </a:pathLst>
            </a:custGeom>
            <a:solidFill>
              <a:srgbClr val="399996"/>
            </a:solidFill>
            <a:ln w="9509" cap="flat">
              <a:noFill/>
              <a:prstDash val="solid"/>
              <a:miter/>
            </a:ln>
          </p:spPr>
          <p:txBody>
            <a:bodyPr rtlCol="0" anchor="ctr"/>
            <a:lstStyle/>
            <a:p>
              <a:endParaRPr lang="en-GB" sz="2400"/>
            </a:p>
          </p:txBody>
        </p:sp>
        <p:sp>
          <p:nvSpPr>
            <p:cNvPr id="21" name="Freeform 20">
              <a:extLst>
                <a:ext uri="{FF2B5EF4-FFF2-40B4-BE49-F238E27FC236}">
                  <a16:creationId xmlns:a16="http://schemas.microsoft.com/office/drawing/2014/main" id="{8AF402D7-1600-01D4-6758-A72D79E54B59}"/>
                </a:ext>
              </a:extLst>
            </p:cNvPr>
            <p:cNvSpPr/>
            <p:nvPr/>
          </p:nvSpPr>
          <p:spPr>
            <a:xfrm flipV="1">
              <a:off x="7891566" y="1443923"/>
              <a:ext cx="527076" cy="476583"/>
            </a:xfrm>
            <a:custGeom>
              <a:avLst/>
              <a:gdLst>
                <a:gd name="connsiteX0" fmla="*/ 0 w 527076"/>
                <a:gd name="connsiteY0" fmla="*/ 0 h 476583"/>
                <a:gd name="connsiteX1" fmla="*/ 491875 w 527076"/>
                <a:gd name="connsiteY1" fmla="*/ 476584 h 476583"/>
                <a:gd name="connsiteX2" fmla="*/ 527076 w 527076"/>
                <a:gd name="connsiteY2" fmla="*/ 475632 h 476583"/>
                <a:gd name="connsiteX3" fmla="*/ 0 w 527076"/>
                <a:gd name="connsiteY3" fmla="*/ 0 h 476583"/>
              </a:gdLst>
              <a:ahLst/>
              <a:cxnLst>
                <a:cxn ang="0">
                  <a:pos x="connsiteX0" y="connsiteY0"/>
                </a:cxn>
                <a:cxn ang="0">
                  <a:pos x="connsiteX1" y="connsiteY1"/>
                </a:cxn>
                <a:cxn ang="0">
                  <a:pos x="connsiteX2" y="connsiteY2"/>
                </a:cxn>
                <a:cxn ang="0">
                  <a:pos x="connsiteX3" y="connsiteY3"/>
                </a:cxn>
              </a:cxnLst>
              <a:rect l="l" t="t" r="r" b="b"/>
              <a:pathLst>
                <a:path w="527076" h="476583">
                  <a:moveTo>
                    <a:pt x="0" y="0"/>
                  </a:moveTo>
                  <a:cubicBezTo>
                    <a:pt x="8563" y="264452"/>
                    <a:pt x="225482" y="476584"/>
                    <a:pt x="491875" y="476584"/>
                  </a:cubicBezTo>
                  <a:cubicBezTo>
                    <a:pt x="503291" y="476584"/>
                    <a:pt x="515660" y="475632"/>
                    <a:pt x="527076" y="475632"/>
                  </a:cubicBezTo>
                  <a:cubicBezTo>
                    <a:pt x="430034" y="248280"/>
                    <a:pt x="237850" y="73247"/>
                    <a:pt x="0" y="0"/>
                  </a:cubicBezTo>
                  <a:close/>
                </a:path>
              </a:pathLst>
            </a:custGeom>
            <a:solidFill>
              <a:srgbClr val="171B52"/>
            </a:solidFill>
            <a:ln w="9509" cap="flat">
              <a:noFill/>
              <a:prstDash val="solid"/>
              <a:miter/>
            </a:ln>
          </p:spPr>
          <p:txBody>
            <a:bodyPr rtlCol="0" anchor="ctr"/>
            <a:lstStyle/>
            <a:p>
              <a:endParaRPr lang="en-GB" sz="2400"/>
            </a:p>
          </p:txBody>
        </p:sp>
        <p:sp>
          <p:nvSpPr>
            <p:cNvPr id="22" name="Freeform 21">
              <a:extLst>
                <a:ext uri="{FF2B5EF4-FFF2-40B4-BE49-F238E27FC236}">
                  <a16:creationId xmlns:a16="http://schemas.microsoft.com/office/drawing/2014/main" id="{F0EDC12E-70E6-37B9-7BB3-0479735086FB}"/>
                </a:ext>
              </a:extLst>
            </p:cNvPr>
            <p:cNvSpPr/>
            <p:nvPr/>
          </p:nvSpPr>
          <p:spPr>
            <a:xfrm flipV="1">
              <a:off x="8121805" y="432729"/>
              <a:ext cx="312059" cy="389067"/>
            </a:xfrm>
            <a:custGeom>
              <a:avLst/>
              <a:gdLst>
                <a:gd name="connsiteX0" fmla="*/ 0 w 312059"/>
                <a:gd name="connsiteY0" fmla="*/ 290136 h 389067"/>
                <a:gd name="connsiteX1" fmla="*/ 17125 w 312059"/>
                <a:gd name="connsiteY1" fmla="*/ 389067 h 389067"/>
                <a:gd name="connsiteX2" fmla="*/ 312060 w 312059"/>
                <a:gd name="connsiteY2" fmla="*/ 951 h 389067"/>
                <a:gd name="connsiteX3" fmla="*/ 290177 w 312059"/>
                <a:gd name="connsiteY3" fmla="*/ 0 h 389067"/>
                <a:gd name="connsiteX4" fmla="*/ 0 w 312059"/>
                <a:gd name="connsiteY4" fmla="*/ 290136 h 38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59" h="389067">
                  <a:moveTo>
                    <a:pt x="0" y="290136"/>
                  </a:moveTo>
                  <a:cubicBezTo>
                    <a:pt x="0" y="325333"/>
                    <a:pt x="5708" y="358627"/>
                    <a:pt x="17125" y="389067"/>
                  </a:cubicBezTo>
                  <a:cubicBezTo>
                    <a:pt x="150321" y="292038"/>
                    <a:pt x="254024" y="157910"/>
                    <a:pt x="312060" y="951"/>
                  </a:cubicBezTo>
                  <a:cubicBezTo>
                    <a:pt x="305400" y="0"/>
                    <a:pt x="297789" y="0"/>
                    <a:pt x="290177" y="0"/>
                  </a:cubicBezTo>
                  <a:cubicBezTo>
                    <a:pt x="130342" y="0"/>
                    <a:pt x="0" y="129372"/>
                    <a:pt x="0" y="290136"/>
                  </a:cubicBezTo>
                  <a:close/>
                </a:path>
              </a:pathLst>
            </a:custGeom>
            <a:solidFill>
              <a:srgbClr val="30034E"/>
            </a:solidFill>
            <a:ln w="9509" cap="flat">
              <a:noFill/>
              <a:prstDash val="solid"/>
              <a:miter/>
            </a:ln>
          </p:spPr>
          <p:txBody>
            <a:bodyPr rtlCol="0" anchor="ctr"/>
            <a:lstStyle/>
            <a:p>
              <a:endParaRPr lang="en-GB" sz="2400"/>
            </a:p>
          </p:txBody>
        </p:sp>
        <p:sp>
          <p:nvSpPr>
            <p:cNvPr id="23" name="Freeform 22">
              <a:extLst>
                <a:ext uri="{FF2B5EF4-FFF2-40B4-BE49-F238E27FC236}">
                  <a16:creationId xmlns:a16="http://schemas.microsoft.com/office/drawing/2014/main" id="{B934D339-90D7-CFF0-6B2E-4AC701ECEE3C}"/>
                </a:ext>
              </a:extLst>
            </p:cNvPr>
            <p:cNvSpPr/>
            <p:nvPr/>
          </p:nvSpPr>
          <p:spPr>
            <a:xfrm flipV="1">
              <a:off x="7041013" y="2545336"/>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60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1"/>
                    <a:pt x="21882" y="504170"/>
                    <a:pt x="58987" y="561246"/>
                  </a:cubicBezTo>
                  <a:cubicBezTo>
                    <a:pt x="78966" y="544123"/>
                    <a:pt x="105606" y="533660"/>
                    <a:pt x="134148" y="533660"/>
                  </a:cubicBezTo>
                  <a:cubicBezTo>
                    <a:pt x="199794" y="533660"/>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2400"/>
            </a:p>
          </p:txBody>
        </p:sp>
        <p:sp>
          <p:nvSpPr>
            <p:cNvPr id="24" name="Freeform 23">
              <a:extLst>
                <a:ext uri="{FF2B5EF4-FFF2-40B4-BE49-F238E27FC236}">
                  <a16:creationId xmlns:a16="http://schemas.microsoft.com/office/drawing/2014/main" id="{5BA55ED9-E9D5-CEEC-06FA-EBF85DD80B92}"/>
                </a:ext>
              </a:extLst>
            </p:cNvPr>
            <p:cNvSpPr/>
            <p:nvPr/>
          </p:nvSpPr>
          <p:spPr>
            <a:xfrm flipV="1">
              <a:off x="7078118" y="3067581"/>
              <a:ext cx="192183" cy="177886"/>
            </a:xfrm>
            <a:custGeom>
              <a:avLst/>
              <a:gdLst>
                <a:gd name="connsiteX0" fmla="*/ 0 w 192183"/>
                <a:gd name="connsiteY0" fmla="*/ 177886 h 177886"/>
                <a:gd name="connsiteX1" fmla="*/ 192183 w 192183"/>
                <a:gd name="connsiteY1" fmla="*/ 0 h 177886"/>
                <a:gd name="connsiteX2" fmla="*/ 0 w 192183"/>
                <a:gd name="connsiteY2" fmla="*/ 177886 h 177886"/>
              </a:gdLst>
              <a:ahLst/>
              <a:cxnLst>
                <a:cxn ang="0">
                  <a:pos x="connsiteX0" y="connsiteY0"/>
                </a:cxn>
                <a:cxn ang="0">
                  <a:pos x="connsiteX1" y="connsiteY1"/>
                </a:cxn>
                <a:cxn ang="0">
                  <a:pos x="connsiteX2" y="connsiteY2"/>
                </a:cxn>
              </a:cxnLst>
              <a:rect l="l" t="t" r="r" b="b"/>
              <a:pathLst>
                <a:path w="192183" h="177886">
                  <a:moveTo>
                    <a:pt x="0" y="177886"/>
                  </a:moveTo>
                  <a:cubicBezTo>
                    <a:pt x="94189" y="162666"/>
                    <a:pt x="170301" y="91321"/>
                    <a:pt x="192183" y="0"/>
                  </a:cubicBezTo>
                  <a:cubicBezTo>
                    <a:pt x="108460" y="32343"/>
                    <a:pt x="39959" y="97029"/>
                    <a:pt x="0" y="177886"/>
                  </a:cubicBezTo>
                  <a:close/>
                </a:path>
              </a:pathLst>
            </a:custGeom>
            <a:solidFill>
              <a:srgbClr val="081E82"/>
            </a:solidFill>
            <a:ln w="9509" cap="flat">
              <a:noFill/>
              <a:prstDash val="solid"/>
              <a:miter/>
            </a:ln>
          </p:spPr>
          <p:txBody>
            <a:bodyPr rtlCol="0" anchor="ctr"/>
            <a:lstStyle/>
            <a:p>
              <a:endParaRPr lang="en-GB" sz="2400"/>
            </a:p>
          </p:txBody>
        </p:sp>
        <p:sp>
          <p:nvSpPr>
            <p:cNvPr id="25" name="Freeform 24">
              <a:extLst>
                <a:ext uri="{FF2B5EF4-FFF2-40B4-BE49-F238E27FC236}">
                  <a16:creationId xmlns:a16="http://schemas.microsoft.com/office/drawing/2014/main" id="{0AAE3072-3D47-F4AB-09C0-B5661993D876}"/>
                </a:ext>
              </a:extLst>
            </p:cNvPr>
            <p:cNvSpPr/>
            <p:nvPr/>
          </p:nvSpPr>
          <p:spPr>
            <a:xfrm flipV="1">
              <a:off x="7100951" y="256816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0007C"/>
            </a:solidFill>
            <a:ln w="9509" cap="flat">
              <a:noFill/>
              <a:prstDash val="solid"/>
              <a:miter/>
            </a:ln>
          </p:spPr>
          <p:txBody>
            <a:bodyPr rtlCol="0" anchor="ctr"/>
            <a:lstStyle/>
            <a:p>
              <a:endParaRPr lang="en-GB" sz="2400"/>
            </a:p>
          </p:txBody>
        </p:sp>
      </p:grpSp>
      <p:sp>
        <p:nvSpPr>
          <p:cNvPr id="28" name="TextBox 27">
            <a:extLst>
              <a:ext uri="{FF2B5EF4-FFF2-40B4-BE49-F238E27FC236}">
                <a16:creationId xmlns:a16="http://schemas.microsoft.com/office/drawing/2014/main" id="{A39A7AB8-D9EA-B856-0BE7-8280DD3672DF}"/>
              </a:ext>
            </a:extLst>
          </p:cNvPr>
          <p:cNvSpPr txBox="1"/>
          <p:nvPr/>
        </p:nvSpPr>
        <p:spPr>
          <a:xfrm flipH="1">
            <a:off x="973133" y="5254722"/>
            <a:ext cx="1598616" cy="369332"/>
          </a:xfrm>
          <a:prstGeom prst="rect">
            <a:avLst/>
          </a:prstGeom>
          <a:noFill/>
        </p:spPr>
        <p:txBody>
          <a:bodyPr wrap="square" lIns="0" tIns="0" rIns="0" bIns="0" rtlCol="0">
            <a:spAutoFit/>
          </a:bodyPr>
          <a:lstStyle/>
          <a:p>
            <a:pPr>
              <a:lnSpc>
                <a:spcPct val="100000"/>
              </a:lnSpc>
              <a:spcBef>
                <a:spcPts val="40"/>
              </a:spcBef>
            </a:pPr>
            <a:r>
              <a:rPr lang="en-GB" sz="2400" dirty="0">
                <a:latin typeface="Source Sans Pro" panose="020B0503030403020204" pitchFamily="34" charset="0"/>
                <a:ea typeface="Source Sans Pro" panose="020B0503030403020204" pitchFamily="34" charset="0"/>
              </a:rPr>
              <a:t>@</a:t>
            </a:r>
            <a:r>
              <a:rPr lang="en-GB" sz="2400" dirty="0" err="1">
                <a:latin typeface="Source Sans Pro" panose="020B0503030403020204" pitchFamily="34" charset="0"/>
                <a:ea typeface="Source Sans Pro" panose="020B0503030403020204" pitchFamily="34" charset="0"/>
              </a:rPr>
              <a:t>closer_uk</a:t>
            </a:r>
            <a:endParaRPr lang="en-GB" sz="2400" dirty="0">
              <a:latin typeface="Source Sans Pro" panose="020B0503030403020204" pitchFamily="34" charset="0"/>
              <a:ea typeface="Source Sans Pro" panose="020B0503030403020204" pitchFamily="34" charset="0"/>
            </a:endParaRPr>
          </a:p>
        </p:txBody>
      </p:sp>
      <p:sp>
        <p:nvSpPr>
          <p:cNvPr id="30" name="TextBox 29">
            <a:extLst>
              <a:ext uri="{FF2B5EF4-FFF2-40B4-BE49-F238E27FC236}">
                <a16:creationId xmlns:a16="http://schemas.microsoft.com/office/drawing/2014/main" id="{F47992CB-A243-DEC4-E809-DBA03E33ACC6}"/>
              </a:ext>
            </a:extLst>
          </p:cNvPr>
          <p:cNvSpPr txBox="1"/>
          <p:nvPr/>
        </p:nvSpPr>
        <p:spPr>
          <a:xfrm>
            <a:off x="567027" y="6055102"/>
            <a:ext cx="6096000" cy="410433"/>
          </a:xfrm>
          <a:prstGeom prst="rect">
            <a:avLst/>
          </a:prstGeom>
          <a:noFill/>
        </p:spPr>
        <p:txBody>
          <a:bodyPr wrap="square" lIns="0" tIns="0" rIns="0" bIns="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667" b="0" dirty="0" err="1">
                <a:solidFill>
                  <a:schemeClr val="accent1"/>
                </a:solidFill>
                <a:latin typeface="Aleo" panose="020F0502020204030203" pitchFamily="34" charset="77"/>
                <a:ea typeface="Source Sans Pro" panose="020B0503030403020204" pitchFamily="34" charset="0"/>
              </a:rPr>
              <a:t>www.closer.ac.uk</a:t>
            </a:r>
            <a:endParaRPr lang="en-GB" sz="2667" b="0" dirty="0">
              <a:solidFill>
                <a:schemeClr val="accent1"/>
              </a:solidFill>
              <a:latin typeface="Aleo" panose="020F0502020204030203" pitchFamily="34" charset="77"/>
              <a:ea typeface="Source Sans Pro" panose="020B0503030403020204" pitchFamily="34" charset="0"/>
            </a:endParaRPr>
          </a:p>
        </p:txBody>
      </p:sp>
      <p:sp>
        <p:nvSpPr>
          <p:cNvPr id="32" name="TextBox 31">
            <a:extLst>
              <a:ext uri="{FF2B5EF4-FFF2-40B4-BE49-F238E27FC236}">
                <a16:creationId xmlns:a16="http://schemas.microsoft.com/office/drawing/2014/main" id="{853D093B-C7A2-FA03-D7F1-B316A647AAA2}"/>
              </a:ext>
            </a:extLst>
          </p:cNvPr>
          <p:cNvSpPr txBox="1"/>
          <p:nvPr/>
        </p:nvSpPr>
        <p:spPr>
          <a:xfrm>
            <a:off x="575734" y="2135086"/>
            <a:ext cx="3676437" cy="820674"/>
          </a:xfrm>
          <a:prstGeom prst="rect">
            <a:avLst/>
          </a:prstGeom>
          <a:noFill/>
        </p:spPr>
        <p:txBody>
          <a:bodyPr wrap="square" lIns="0" tIns="0" rIns="0" bIns="0" rtlCol="0">
            <a:spAutoFit/>
          </a:bodyPr>
          <a:lstStyle/>
          <a:p>
            <a:r>
              <a:rPr lang="en-GB" sz="5333" b="1" dirty="0">
                <a:latin typeface="Aleo" panose="020F0502020204030203" pitchFamily="34" charset="77"/>
              </a:rPr>
              <a:t>Thank you</a:t>
            </a:r>
          </a:p>
        </p:txBody>
      </p:sp>
      <p:pic>
        <p:nvPicPr>
          <p:cNvPr id="34" name="Graphic 33">
            <a:extLst>
              <a:ext uri="{FF2B5EF4-FFF2-40B4-BE49-F238E27FC236}">
                <a16:creationId xmlns:a16="http://schemas.microsoft.com/office/drawing/2014/main" id="{F9C412F6-A306-2DD1-A352-7956F1F87F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5733" y="5279381"/>
            <a:ext cx="338667" cy="338667"/>
          </a:xfrm>
          <a:prstGeom prst="rect">
            <a:avLst/>
          </a:prstGeom>
        </p:spPr>
      </p:pic>
      <p:pic>
        <p:nvPicPr>
          <p:cNvPr id="36" name="Graphic 35">
            <a:extLst>
              <a:ext uri="{FF2B5EF4-FFF2-40B4-BE49-F238E27FC236}">
                <a16:creationId xmlns:a16="http://schemas.microsoft.com/office/drawing/2014/main" id="{D8B4B52B-B383-2E00-F5A5-C063EA2F9D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09347" y="5279381"/>
            <a:ext cx="338667" cy="338667"/>
          </a:xfrm>
          <a:prstGeom prst="rect">
            <a:avLst/>
          </a:prstGeom>
        </p:spPr>
      </p:pic>
      <p:pic>
        <p:nvPicPr>
          <p:cNvPr id="38" name="Graphic 37">
            <a:extLst>
              <a:ext uri="{FF2B5EF4-FFF2-40B4-BE49-F238E27FC236}">
                <a16:creationId xmlns:a16="http://schemas.microsoft.com/office/drawing/2014/main" id="{86D19BD2-36BB-31CE-AB61-D0BEBEC3F6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95333" y="5279382"/>
            <a:ext cx="338668" cy="338668"/>
          </a:xfrm>
          <a:prstGeom prst="rect">
            <a:avLst/>
          </a:prstGeom>
        </p:spPr>
      </p:pic>
      <p:sp>
        <p:nvSpPr>
          <p:cNvPr id="39" name="TextBox 38">
            <a:extLst>
              <a:ext uri="{FF2B5EF4-FFF2-40B4-BE49-F238E27FC236}">
                <a16:creationId xmlns:a16="http://schemas.microsoft.com/office/drawing/2014/main" id="{1C2C9C55-78E7-68E4-8D30-DEA0BDE8E216}"/>
              </a:ext>
            </a:extLst>
          </p:cNvPr>
          <p:cNvSpPr txBox="1"/>
          <p:nvPr/>
        </p:nvSpPr>
        <p:spPr>
          <a:xfrm flipH="1">
            <a:off x="8843989" y="5325084"/>
            <a:ext cx="2434632" cy="287323"/>
          </a:xfrm>
          <a:prstGeom prst="rect">
            <a:avLst/>
          </a:prstGeom>
          <a:noFill/>
        </p:spPr>
        <p:txBody>
          <a:bodyPr wrap="square" lIns="0" tIns="0" rIns="0" bIns="0" rtlCol="0">
            <a:spAutoFit/>
          </a:bodyPr>
          <a:lstStyle/>
          <a:p>
            <a:pPr>
              <a:lnSpc>
                <a:spcPct val="100000"/>
              </a:lnSpc>
              <a:spcBef>
                <a:spcPts val="40"/>
              </a:spcBef>
            </a:pPr>
            <a:r>
              <a:rPr lang="en-GB" sz="1867" dirty="0">
                <a:latin typeface="Source Sans Pro" panose="020B0503030403020204" pitchFamily="34" charset="0"/>
                <a:ea typeface="Source Sans Pro" panose="020B0503030403020204" pitchFamily="34" charset="0"/>
              </a:rPr>
              <a:t>CLOSER is funded by:</a:t>
            </a:r>
          </a:p>
        </p:txBody>
      </p:sp>
      <p:pic>
        <p:nvPicPr>
          <p:cNvPr id="44" name="Graphic 43">
            <a:extLst>
              <a:ext uri="{FF2B5EF4-FFF2-40B4-BE49-F238E27FC236}">
                <a16:creationId xmlns:a16="http://schemas.microsoft.com/office/drawing/2014/main" id="{8804BC3E-0778-930F-7565-6BD1377EAF1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43989" y="5744627"/>
            <a:ext cx="2769787" cy="707180"/>
          </a:xfrm>
          <a:prstGeom prst="rect">
            <a:avLst/>
          </a:prstGeom>
        </p:spPr>
      </p:pic>
      <p:sp>
        <p:nvSpPr>
          <p:cNvPr id="2" name="TextBox 1">
            <a:extLst>
              <a:ext uri="{FF2B5EF4-FFF2-40B4-BE49-F238E27FC236}">
                <a16:creationId xmlns:a16="http://schemas.microsoft.com/office/drawing/2014/main" id="{F80DC4C6-3B92-7FD2-7E70-BCBD8FA296B0}"/>
              </a:ext>
            </a:extLst>
          </p:cNvPr>
          <p:cNvSpPr txBox="1"/>
          <p:nvPr/>
        </p:nvSpPr>
        <p:spPr>
          <a:xfrm flipH="1">
            <a:off x="3207292" y="5254722"/>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@closer-</a:t>
            </a:r>
            <a:r>
              <a:rPr lang="en-GB" sz="2400" dirty="0" err="1">
                <a:latin typeface="Source Sans Pro" panose="020B0503030403020204" pitchFamily="34" charset="0"/>
                <a:ea typeface="Source Sans Pro" panose="020B0503030403020204" pitchFamily="34" charset="0"/>
              </a:rPr>
              <a:t>uk</a:t>
            </a:r>
            <a:endParaRPr lang="en-GB" sz="2400" dirty="0">
              <a:latin typeface="Source Sans Pro" panose="020B0503030403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05BA7AFE-BE66-62AE-A54E-F685B631E1C4}"/>
              </a:ext>
            </a:extLst>
          </p:cNvPr>
          <p:cNvSpPr txBox="1"/>
          <p:nvPr/>
        </p:nvSpPr>
        <p:spPr>
          <a:xfrm flipH="1">
            <a:off x="5402257" y="5254722"/>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/closer-</a:t>
            </a:r>
            <a:r>
              <a:rPr lang="en-GB" sz="2400" dirty="0" err="1">
                <a:latin typeface="Source Sans Pro" panose="020B0503030403020204" pitchFamily="34" charset="0"/>
                <a:ea typeface="Source Sans Pro" panose="020B0503030403020204" pitchFamily="34" charset="0"/>
              </a:rPr>
              <a:t>uk</a:t>
            </a:r>
            <a:endParaRPr lang="en-GB" sz="2400" dirty="0">
              <a:latin typeface="Source Sans Pro" panose="020B0503030403020204" pitchFamily="34" charset="0"/>
              <a:ea typeface="Source Sans Pro" panose="020B0503030403020204" pitchFamily="34" charset="0"/>
            </a:endParaRPr>
          </a:p>
        </p:txBody>
      </p:sp>
      <p:sp>
        <p:nvSpPr>
          <p:cNvPr id="10" name="TextBox 9">
            <a:extLst>
              <a:ext uri="{FF2B5EF4-FFF2-40B4-BE49-F238E27FC236}">
                <a16:creationId xmlns:a16="http://schemas.microsoft.com/office/drawing/2014/main" id="{FB5A1BC4-621B-B2CC-029B-319069A8AC80}"/>
              </a:ext>
            </a:extLst>
          </p:cNvPr>
          <p:cNvSpPr txBox="1"/>
          <p:nvPr/>
        </p:nvSpPr>
        <p:spPr>
          <a:xfrm flipH="1">
            <a:off x="2135178" y="3311619"/>
            <a:ext cx="6509132" cy="369332"/>
          </a:xfrm>
          <a:prstGeom prst="rect">
            <a:avLst/>
          </a:prstGeom>
          <a:noFill/>
        </p:spPr>
        <p:txBody>
          <a:bodyPr wrap="square" lIns="0" tIns="0" rIns="0" bIns="0" rtlCol="0">
            <a:spAutoFit/>
          </a:bodyPr>
          <a:lstStyle/>
          <a:p>
            <a:pPr>
              <a:lnSpc>
                <a:spcPct val="100000"/>
              </a:lnSpc>
              <a:spcBef>
                <a:spcPts val="40"/>
              </a:spcBef>
            </a:pPr>
            <a:r>
              <a:rPr lang="en-GB" sz="2400" b="1" dirty="0">
                <a:latin typeface="Source Sans Pro" panose="020B0503030403020204" pitchFamily="34" charset="0"/>
                <a:ea typeface="Source Sans Pro" panose="020B0503030403020204" pitchFamily="34" charset="0"/>
              </a:rPr>
              <a:t>Scan the QR code to sign up for our newsletters:</a:t>
            </a:r>
          </a:p>
        </p:txBody>
      </p:sp>
      <p:sp>
        <p:nvSpPr>
          <p:cNvPr id="13" name="TextBox 12">
            <a:extLst>
              <a:ext uri="{FF2B5EF4-FFF2-40B4-BE49-F238E27FC236}">
                <a16:creationId xmlns:a16="http://schemas.microsoft.com/office/drawing/2014/main" id="{8CCE044F-CCC4-286B-28EA-5E4BBD53C9CD}"/>
              </a:ext>
            </a:extLst>
          </p:cNvPr>
          <p:cNvSpPr txBox="1"/>
          <p:nvPr/>
        </p:nvSpPr>
        <p:spPr>
          <a:xfrm flipH="1">
            <a:off x="2135179" y="3692619"/>
            <a:ext cx="3055947" cy="738664"/>
          </a:xfrm>
          <a:prstGeom prst="rect">
            <a:avLst/>
          </a:prstGeom>
          <a:noFill/>
        </p:spPr>
        <p:txBody>
          <a:bodyPr wrap="square" lIns="0" tIns="0" rIns="0" bIns="0" rtlCol="0">
            <a:spAutoFit/>
          </a:bodyPr>
          <a:lstStyle/>
          <a:p>
            <a:pPr marL="237061" indent="-237061">
              <a:lnSpc>
                <a:spcPct val="100000"/>
              </a:lnSpc>
              <a:spcBef>
                <a:spcPts val="40"/>
              </a:spcBef>
              <a:buClr>
                <a:schemeClr val="accent1"/>
              </a:buClr>
              <a:buFont typeface="Arial" panose="020B0604020202020204" pitchFamily="34" charset="0"/>
              <a:buChar char="•"/>
              <a:tabLst/>
            </a:pPr>
            <a:r>
              <a:rPr lang="en-GB" sz="2400" dirty="0">
                <a:latin typeface="Source Sans Pro" panose="020B0503030403020204" pitchFamily="34" charset="0"/>
                <a:ea typeface="Source Sans Pro" panose="020B0503030403020204" pitchFamily="34" charset="0"/>
              </a:rPr>
              <a:t>Longitudinal news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dirty="0">
                <a:latin typeface="Source Sans Pro" panose="020B0503030403020204" pitchFamily="34" charset="0"/>
                <a:ea typeface="Source Sans Pro" panose="020B0503030403020204" pitchFamily="34" charset="0"/>
              </a:rPr>
              <a:t>Blog alerts</a:t>
            </a:r>
          </a:p>
        </p:txBody>
      </p:sp>
      <p:sp>
        <p:nvSpPr>
          <p:cNvPr id="26" name="TextBox 25">
            <a:extLst>
              <a:ext uri="{FF2B5EF4-FFF2-40B4-BE49-F238E27FC236}">
                <a16:creationId xmlns:a16="http://schemas.microsoft.com/office/drawing/2014/main" id="{877E9452-DC28-667B-E152-D64ACC823D65}"/>
              </a:ext>
            </a:extLst>
          </p:cNvPr>
          <p:cNvSpPr txBox="1"/>
          <p:nvPr/>
        </p:nvSpPr>
        <p:spPr>
          <a:xfrm flipH="1">
            <a:off x="5249853" y="3692619"/>
            <a:ext cx="3055947" cy="738664"/>
          </a:xfrm>
          <a:prstGeom prst="rect">
            <a:avLst/>
          </a:prstGeom>
          <a:noFill/>
        </p:spPr>
        <p:txBody>
          <a:bodyPr wrap="square" lIns="0" tIns="0" rIns="0" bIns="0" rtlCol="0">
            <a:spAutoFit/>
          </a:bodyPr>
          <a:lstStyle/>
          <a:p>
            <a:pPr marL="237061" indent="-237061">
              <a:lnSpc>
                <a:spcPct val="100000"/>
              </a:lnSpc>
              <a:spcBef>
                <a:spcPts val="40"/>
              </a:spcBef>
              <a:buClr>
                <a:schemeClr val="accent1"/>
              </a:buClr>
              <a:buFont typeface="Arial" panose="020B0604020202020204" pitchFamily="34" charset="0"/>
              <a:buChar char="•"/>
              <a:tabLst/>
            </a:pPr>
            <a:r>
              <a:rPr lang="en-GB" sz="2400" dirty="0">
                <a:latin typeface="Source Sans Pro" panose="020B0503030403020204" pitchFamily="34" charset="0"/>
                <a:ea typeface="Source Sans Pro" panose="020B0503030403020204" pitchFamily="34" charset="0"/>
              </a:rPr>
              <a:t>Twitter highlights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dirty="0">
                <a:latin typeface="Source Sans Pro" panose="020B0503030403020204" pitchFamily="34" charset="0"/>
                <a:ea typeface="Source Sans Pro" panose="020B0503030403020204" pitchFamily="34" charset="0"/>
              </a:rPr>
              <a:t>In the loop</a:t>
            </a:r>
          </a:p>
        </p:txBody>
      </p:sp>
      <p:sp>
        <p:nvSpPr>
          <p:cNvPr id="29" name="TextBox 28">
            <a:extLst>
              <a:ext uri="{FF2B5EF4-FFF2-40B4-BE49-F238E27FC236}">
                <a16:creationId xmlns:a16="http://schemas.microsoft.com/office/drawing/2014/main" id="{08EB4F25-5EB2-DEC9-08AC-12F4224B6D6B}"/>
              </a:ext>
            </a:extLst>
          </p:cNvPr>
          <p:cNvSpPr txBox="1"/>
          <p:nvPr/>
        </p:nvSpPr>
        <p:spPr>
          <a:xfrm flipH="1">
            <a:off x="2135178" y="4416519"/>
            <a:ext cx="6509132" cy="369332"/>
          </a:xfrm>
          <a:prstGeom prst="rect">
            <a:avLst/>
          </a:prstGeom>
          <a:noFill/>
        </p:spPr>
        <p:txBody>
          <a:bodyPr wrap="square" lIns="0" tIns="0" rIns="0" bIns="0" rtlCol="0">
            <a:spAutoFit/>
          </a:bodyPr>
          <a:lstStyle/>
          <a:p>
            <a:pPr>
              <a:lnSpc>
                <a:spcPct val="100000"/>
              </a:lnSpc>
              <a:spcBef>
                <a:spcPts val="40"/>
              </a:spcBef>
            </a:pPr>
            <a:r>
              <a:rPr lang="en-US" sz="2400" dirty="0">
                <a:latin typeface="Source Sans Pro" panose="020B0503030403020204" pitchFamily="34" charset="77"/>
                <a:hlinkClick r:id="rId10"/>
              </a:rPr>
              <a:t>closer.ac.uk/sign-latest-news-closer</a:t>
            </a:r>
            <a:endParaRPr lang="en-GB" sz="2400" b="1" dirty="0">
              <a:latin typeface="Source Sans Pro" panose="020B0503030403020204" pitchFamily="34" charset="0"/>
              <a:ea typeface="Source Sans Pro" panose="020B0503030403020204" pitchFamily="34" charset="0"/>
            </a:endParaRPr>
          </a:p>
        </p:txBody>
      </p:sp>
      <p:pic>
        <p:nvPicPr>
          <p:cNvPr id="31" name="Picture 30" descr="A picture containing pattern, stitch, monochrome&#10;&#10;Description automatically generated">
            <a:extLst>
              <a:ext uri="{FF2B5EF4-FFF2-40B4-BE49-F238E27FC236}">
                <a16:creationId xmlns:a16="http://schemas.microsoft.com/office/drawing/2014/main" id="{FBC59955-4343-70C6-3D49-C1076FAC899F}"/>
              </a:ext>
            </a:extLst>
          </p:cNvPr>
          <p:cNvPicPr>
            <a:picLocks noChangeAspect="1"/>
          </p:cNvPicPr>
          <p:nvPr/>
        </p:nvPicPr>
        <p:blipFill>
          <a:blip r:embed="rId11"/>
          <a:stretch>
            <a:fillRect/>
          </a:stretch>
        </p:blipFill>
        <p:spPr>
          <a:xfrm>
            <a:off x="527767" y="3360764"/>
            <a:ext cx="1440000" cy="1440000"/>
          </a:xfrm>
          <a:prstGeom prst="rect">
            <a:avLst/>
          </a:prstGeom>
        </p:spPr>
      </p:pic>
    </p:spTree>
    <p:extLst>
      <p:ext uri="{BB962C8B-B14F-4D97-AF65-F5344CB8AC3E}">
        <p14:creationId xmlns:p14="http://schemas.microsoft.com/office/powerpoint/2010/main" val="18139995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ue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4"/>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dirty="0"/>
          </a:p>
        </p:txBody>
      </p:sp>
      <p:sp>
        <p:nvSpPr>
          <p:cNvPr id="6" name="Picture Placeholder 5">
            <a:extLst>
              <a:ext uri="{FF2B5EF4-FFF2-40B4-BE49-F238E27FC236}">
                <a16:creationId xmlns:a16="http://schemas.microsoft.com/office/drawing/2014/main" id="{761C6008-8E83-12CA-A09C-B32C87874363}"/>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endParaRPr lang="en-US" dirty="0"/>
          </a:p>
        </p:txBody>
      </p:sp>
    </p:spTree>
    <p:extLst>
      <p:ext uri="{BB962C8B-B14F-4D97-AF65-F5344CB8AC3E}">
        <p14:creationId xmlns:p14="http://schemas.microsoft.com/office/powerpoint/2010/main" val="5437895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een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6"/>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dirty="0"/>
          </a:p>
        </p:txBody>
      </p:sp>
      <p:sp>
        <p:nvSpPr>
          <p:cNvPr id="6" name="Picture Placeholder 5">
            <a:extLst>
              <a:ext uri="{FF2B5EF4-FFF2-40B4-BE49-F238E27FC236}">
                <a16:creationId xmlns:a16="http://schemas.microsoft.com/office/drawing/2014/main" id="{D191104B-7316-7E67-2882-6625C853C6DF}"/>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endParaRPr lang="en-US" dirty="0"/>
          </a:p>
        </p:txBody>
      </p:sp>
    </p:spTree>
    <p:extLst>
      <p:ext uri="{BB962C8B-B14F-4D97-AF65-F5344CB8AC3E}">
        <p14:creationId xmlns:p14="http://schemas.microsoft.com/office/powerpoint/2010/main" val="38753804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nk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3"/>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dirty="0"/>
          </a:p>
        </p:txBody>
      </p:sp>
      <p:sp>
        <p:nvSpPr>
          <p:cNvPr id="6" name="Picture Placeholder 5">
            <a:extLst>
              <a:ext uri="{FF2B5EF4-FFF2-40B4-BE49-F238E27FC236}">
                <a16:creationId xmlns:a16="http://schemas.microsoft.com/office/drawing/2014/main" id="{594F7F25-B1B4-9A14-EC16-7A0E0BBAAC26}"/>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endParaRPr lang="en-US" dirty="0"/>
          </a:p>
        </p:txBody>
      </p:sp>
    </p:spTree>
    <p:extLst>
      <p:ext uri="{BB962C8B-B14F-4D97-AF65-F5344CB8AC3E}">
        <p14:creationId xmlns:p14="http://schemas.microsoft.com/office/powerpoint/2010/main" val="11354466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urple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1"/>
          </a:solidFill>
        </p:spPr>
        <p:txBody>
          <a:bodyPr lIns="144000" tIns="72000" rIns="144000" bIns="144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dirty="0"/>
          </a:p>
        </p:txBody>
      </p:sp>
      <p:sp>
        <p:nvSpPr>
          <p:cNvPr id="5" name="Picture Placeholder 4">
            <a:extLst>
              <a:ext uri="{FF2B5EF4-FFF2-40B4-BE49-F238E27FC236}">
                <a16:creationId xmlns:a16="http://schemas.microsoft.com/office/drawing/2014/main" id="{9B45DFAA-A0F4-FFF0-10DD-B96B68982F94}"/>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endParaRPr lang="en-US" dirty="0"/>
          </a:p>
        </p:txBody>
      </p:sp>
    </p:spTree>
    <p:extLst>
      <p:ext uri="{BB962C8B-B14F-4D97-AF65-F5344CB8AC3E}">
        <p14:creationId xmlns:p14="http://schemas.microsoft.com/office/powerpoint/2010/main" val="16998256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s with circle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3" y="1411819"/>
            <a:ext cx="5844888" cy="4224867"/>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dirty="0"/>
          </a:p>
        </p:txBody>
      </p:sp>
      <p:sp>
        <p:nvSpPr>
          <p:cNvPr id="7" name="Freeform 6">
            <a:extLst>
              <a:ext uri="{FF2B5EF4-FFF2-40B4-BE49-F238E27FC236}">
                <a16:creationId xmlns:a16="http://schemas.microsoft.com/office/drawing/2014/main" id="{05313BAC-788C-D391-EE6F-516F0E46B3A2}"/>
              </a:ext>
            </a:extLst>
          </p:cNvPr>
          <p:cNvSpPr/>
          <p:nvPr userDrawn="1"/>
        </p:nvSpPr>
        <p:spPr>
          <a:xfrm rot="21046898">
            <a:off x="11680225" y="1135330"/>
            <a:ext cx="140323" cy="140303"/>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chemeClr val="accent3"/>
          </a:solidFill>
          <a:ln w="9509" cap="flat">
            <a:noFill/>
            <a:prstDash val="solid"/>
            <a:miter/>
          </a:ln>
        </p:spPr>
        <p:txBody>
          <a:bodyPr rtlCol="0" anchor="ctr"/>
          <a:lstStyle/>
          <a:p>
            <a:endParaRPr lang="en-GB" sz="2400"/>
          </a:p>
        </p:txBody>
      </p:sp>
      <p:sp>
        <p:nvSpPr>
          <p:cNvPr id="31" name="Picture Placeholder 31">
            <a:extLst>
              <a:ext uri="{FF2B5EF4-FFF2-40B4-BE49-F238E27FC236}">
                <a16:creationId xmlns:a16="http://schemas.microsoft.com/office/drawing/2014/main" id="{5F423DBE-CEBC-0825-3048-225C42DC40C4}"/>
              </a:ext>
            </a:extLst>
          </p:cNvPr>
          <p:cNvSpPr>
            <a:spLocks noGrp="1"/>
          </p:cNvSpPr>
          <p:nvPr>
            <p:ph type="pic" sz="quarter" idx="12"/>
          </p:nvPr>
        </p:nvSpPr>
        <p:spPr>
          <a:xfrm>
            <a:off x="6825241" y="1328516"/>
            <a:ext cx="4797211" cy="4796523"/>
          </a:xfrm>
          <a:custGeom>
            <a:avLst/>
            <a:gdLst>
              <a:gd name="connsiteX0" fmla="*/ 1561250 w 3122499"/>
              <a:gd name="connsiteY0" fmla="*/ 0 h 3122051"/>
              <a:gd name="connsiteX1" fmla="*/ 3122499 w 3122499"/>
              <a:gd name="connsiteY1" fmla="*/ 1561025 h 3122051"/>
              <a:gd name="connsiteX2" fmla="*/ 1561250 w 3122499"/>
              <a:gd name="connsiteY2" fmla="*/ 3122051 h 3122051"/>
              <a:gd name="connsiteX3" fmla="*/ 0 w 3122499"/>
              <a:gd name="connsiteY3" fmla="*/ 1561025 h 3122051"/>
              <a:gd name="connsiteX4" fmla="*/ 1561250 w 3122499"/>
              <a:gd name="connsiteY4" fmla="*/ 0 h 3122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499" h="3122051">
                <a:moveTo>
                  <a:pt x="1561250" y="0"/>
                </a:moveTo>
                <a:cubicBezTo>
                  <a:pt x="2424171" y="0"/>
                  <a:pt x="3122499" y="698228"/>
                  <a:pt x="3122499" y="1561025"/>
                </a:cubicBezTo>
                <a:cubicBezTo>
                  <a:pt x="3122499" y="2423822"/>
                  <a:pt x="2424171" y="3122051"/>
                  <a:pt x="1561250" y="3122051"/>
                </a:cubicBezTo>
                <a:cubicBezTo>
                  <a:pt x="699280" y="3122051"/>
                  <a:pt x="0" y="2423822"/>
                  <a:pt x="0" y="1561025"/>
                </a:cubicBezTo>
                <a:cubicBezTo>
                  <a:pt x="0" y="698228"/>
                  <a:pt x="698329" y="0"/>
                  <a:pt x="1561250" y="0"/>
                </a:cubicBezTo>
                <a:close/>
              </a:path>
            </a:pathLst>
          </a:custGeom>
          <a:solidFill>
            <a:schemeClr val="bg1"/>
          </a:solidFill>
        </p:spPr>
        <p:txBody>
          <a:bodyPr wrap="square" anchor="ctr" anchorCtr="1">
            <a:noAutofit/>
          </a:bodyPr>
          <a:lstStyle>
            <a:lvl1pPr marL="0" indent="0">
              <a:buNone/>
              <a:defRPr/>
            </a:lvl1pPr>
          </a:lstStyle>
          <a:p>
            <a:r>
              <a:rPr lang="en-US"/>
              <a:t>Click icon to add picture</a:t>
            </a:r>
            <a:endParaRPr lang="en-GB" dirty="0"/>
          </a:p>
        </p:txBody>
      </p:sp>
      <p:grpSp>
        <p:nvGrpSpPr>
          <p:cNvPr id="13" name="Group 12">
            <a:extLst>
              <a:ext uri="{FF2B5EF4-FFF2-40B4-BE49-F238E27FC236}">
                <a16:creationId xmlns:a16="http://schemas.microsoft.com/office/drawing/2014/main" id="{AC59E1EF-AA45-C12F-E328-290243B38777}"/>
              </a:ext>
              <a:ext uri="{C183D7F6-B498-43B3-948B-1728B52AA6E4}">
                <adec:decorative xmlns:adec="http://schemas.microsoft.com/office/drawing/2017/decorative" val="1"/>
              </a:ext>
            </a:extLst>
          </p:cNvPr>
          <p:cNvGrpSpPr/>
          <p:nvPr userDrawn="1"/>
        </p:nvGrpSpPr>
        <p:grpSpPr>
          <a:xfrm flipH="1">
            <a:off x="10911066" y="1525767"/>
            <a:ext cx="875713" cy="1247325"/>
            <a:chOff x="5004331" y="1144325"/>
            <a:chExt cx="656785" cy="935494"/>
          </a:xfrm>
        </p:grpSpPr>
        <p:sp>
          <p:nvSpPr>
            <p:cNvPr id="14" name="Freeform 13">
              <a:extLst>
                <a:ext uri="{FF2B5EF4-FFF2-40B4-BE49-F238E27FC236}">
                  <a16:creationId xmlns:a16="http://schemas.microsoft.com/office/drawing/2014/main" id="{8D3375B3-3BB5-6E05-0BFB-3035F8EB0887}"/>
                </a:ext>
              </a:extLst>
            </p:cNvPr>
            <p:cNvSpPr/>
            <p:nvPr/>
          </p:nvSpPr>
          <p:spPr>
            <a:xfrm>
              <a:off x="5145005" y="1488516"/>
              <a:ext cx="179183" cy="208243"/>
            </a:xfrm>
            <a:custGeom>
              <a:avLst/>
              <a:gdLst>
                <a:gd name="connsiteX0" fmla="*/ 0 w 159121"/>
                <a:gd name="connsiteY0" fmla="*/ 183594 h 184927"/>
                <a:gd name="connsiteX1" fmla="*/ 7611 w 159121"/>
                <a:gd name="connsiteY1" fmla="*/ 184545 h 184927"/>
                <a:gd name="connsiteX2" fmla="*/ 158884 w 159121"/>
                <a:gd name="connsiteY2" fmla="*/ 52320 h 184927"/>
                <a:gd name="connsiteX3" fmla="*/ 153175 w 159121"/>
                <a:gd name="connsiteY3" fmla="*/ 0 h 184927"/>
                <a:gd name="connsiteX4" fmla="*/ 0 w 159121"/>
                <a:gd name="connsiteY4" fmla="*/ 183594 h 184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21" h="184927">
                  <a:moveTo>
                    <a:pt x="0" y="183594"/>
                  </a:moveTo>
                  <a:cubicBezTo>
                    <a:pt x="2854" y="183594"/>
                    <a:pt x="4757" y="184545"/>
                    <a:pt x="7611" y="184545"/>
                  </a:cubicBezTo>
                  <a:cubicBezTo>
                    <a:pt x="85626" y="190253"/>
                    <a:pt x="154127" y="131275"/>
                    <a:pt x="158884" y="52320"/>
                  </a:cubicBezTo>
                  <a:cubicBezTo>
                    <a:pt x="159835" y="34246"/>
                    <a:pt x="157932" y="16172"/>
                    <a:pt x="153175" y="0"/>
                  </a:cubicBezTo>
                  <a:cubicBezTo>
                    <a:pt x="81820" y="38051"/>
                    <a:pt x="25688" y="102737"/>
                    <a:pt x="0" y="183594"/>
                  </a:cubicBezTo>
                  <a:close/>
                </a:path>
              </a:pathLst>
            </a:custGeom>
            <a:solidFill>
              <a:srgbClr val="487928"/>
            </a:solidFill>
            <a:ln w="9509" cap="flat">
              <a:noFill/>
              <a:prstDash val="solid"/>
              <a:miter/>
            </a:ln>
          </p:spPr>
          <p:txBody>
            <a:bodyPr rtlCol="0" anchor="ctr"/>
            <a:lstStyle/>
            <a:p>
              <a:endParaRPr lang="en-GB" sz="2400"/>
            </a:p>
          </p:txBody>
        </p:sp>
        <p:grpSp>
          <p:nvGrpSpPr>
            <p:cNvPr id="15" name="Group 14">
              <a:extLst>
                <a:ext uri="{FF2B5EF4-FFF2-40B4-BE49-F238E27FC236}">
                  <a16:creationId xmlns:a16="http://schemas.microsoft.com/office/drawing/2014/main" id="{B1EF10F5-F732-B736-6C5B-012397F983B2}"/>
                </a:ext>
              </a:extLst>
            </p:cNvPr>
            <p:cNvGrpSpPr/>
            <p:nvPr userDrawn="1"/>
          </p:nvGrpSpPr>
          <p:grpSpPr>
            <a:xfrm>
              <a:off x="5004331" y="1144325"/>
              <a:ext cx="656785" cy="935494"/>
              <a:chOff x="5004331" y="1144325"/>
              <a:chExt cx="656785" cy="935494"/>
            </a:xfrm>
          </p:grpSpPr>
          <p:sp>
            <p:nvSpPr>
              <p:cNvPr id="16" name="Freeform 15">
                <a:extLst>
                  <a:ext uri="{FF2B5EF4-FFF2-40B4-BE49-F238E27FC236}">
                    <a16:creationId xmlns:a16="http://schemas.microsoft.com/office/drawing/2014/main" id="{320F3A54-2280-9C31-7D6F-5351FF2C0E26}"/>
                  </a:ext>
                </a:extLst>
              </p:cNvPr>
              <p:cNvSpPr/>
              <p:nvPr/>
            </p:nvSpPr>
            <p:spPr>
              <a:xfrm rot="20802852">
                <a:off x="5393483" y="1144325"/>
                <a:ext cx="157522" cy="157499"/>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chemeClr val="accent5"/>
              </a:solidFill>
              <a:ln w="9509" cap="flat">
                <a:noFill/>
                <a:prstDash val="solid"/>
                <a:miter/>
              </a:ln>
            </p:spPr>
            <p:txBody>
              <a:bodyPr rtlCol="0" anchor="ctr"/>
              <a:lstStyle/>
              <a:p>
                <a:endParaRPr lang="en-GB" sz="2400"/>
              </a:p>
            </p:txBody>
          </p:sp>
          <p:sp>
            <p:nvSpPr>
              <p:cNvPr id="20" name="Freeform 19">
                <a:extLst>
                  <a:ext uri="{FF2B5EF4-FFF2-40B4-BE49-F238E27FC236}">
                    <a16:creationId xmlns:a16="http://schemas.microsoft.com/office/drawing/2014/main" id="{A8A8D9B6-1B74-5637-79E7-87217E8D7BF0}"/>
                  </a:ext>
                </a:extLst>
              </p:cNvPr>
              <p:cNvSpPr/>
              <p:nvPr/>
            </p:nvSpPr>
            <p:spPr>
              <a:xfrm>
                <a:off x="5004331" y="1374856"/>
                <a:ext cx="313163" cy="319330"/>
              </a:xfrm>
              <a:custGeom>
                <a:avLst/>
                <a:gdLst>
                  <a:gd name="connsiteX0" fmla="*/ 290 w 278099"/>
                  <a:gd name="connsiteY0" fmla="*/ 133276 h 283576"/>
                  <a:gd name="connsiteX1" fmla="*/ 124924 w 278099"/>
                  <a:gd name="connsiteY1" fmla="*/ 283576 h 283576"/>
                  <a:gd name="connsiteX2" fmla="*/ 278099 w 278099"/>
                  <a:gd name="connsiteY2" fmla="*/ 99982 h 283576"/>
                  <a:gd name="connsiteX3" fmla="*/ 152514 w 278099"/>
                  <a:gd name="connsiteY3" fmla="*/ 99 h 283576"/>
                  <a:gd name="connsiteX4" fmla="*/ 290 w 278099"/>
                  <a:gd name="connsiteY4" fmla="*/ 133276 h 283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99" h="283576">
                    <a:moveTo>
                      <a:pt x="290" y="133276"/>
                    </a:moveTo>
                    <a:cubicBezTo>
                      <a:pt x="-4467" y="209378"/>
                      <a:pt x="49763" y="275015"/>
                      <a:pt x="124924" y="283576"/>
                    </a:cubicBezTo>
                    <a:cubicBezTo>
                      <a:pt x="150612" y="203670"/>
                      <a:pt x="206744" y="138033"/>
                      <a:pt x="278099" y="99982"/>
                    </a:cubicBezTo>
                    <a:cubicBezTo>
                      <a:pt x="260974" y="45760"/>
                      <a:pt x="212453" y="4856"/>
                      <a:pt x="152514" y="99"/>
                    </a:cubicBezTo>
                    <a:cubicBezTo>
                      <a:pt x="73548" y="-2754"/>
                      <a:pt x="5999" y="56224"/>
                      <a:pt x="290" y="133276"/>
                    </a:cubicBezTo>
                    <a:close/>
                  </a:path>
                </a:pathLst>
              </a:custGeom>
              <a:solidFill>
                <a:srgbClr val="FBAF3F"/>
              </a:solidFill>
              <a:ln w="9509" cap="flat">
                <a:noFill/>
                <a:prstDash val="solid"/>
                <a:miter/>
              </a:ln>
            </p:spPr>
            <p:txBody>
              <a:bodyPr rtlCol="0" anchor="ctr"/>
              <a:lstStyle/>
              <a:p>
                <a:endParaRPr lang="en-GB" sz="2400"/>
              </a:p>
            </p:txBody>
          </p:sp>
          <p:sp>
            <p:nvSpPr>
              <p:cNvPr id="21" name="Freeform 20">
                <a:extLst>
                  <a:ext uri="{FF2B5EF4-FFF2-40B4-BE49-F238E27FC236}">
                    <a16:creationId xmlns:a16="http://schemas.microsoft.com/office/drawing/2014/main" id="{EDAA5B8C-B346-6030-7757-F2EA4755D5E0}"/>
                  </a:ext>
                </a:extLst>
              </p:cNvPr>
              <p:cNvSpPr/>
              <p:nvPr userDrawn="1"/>
            </p:nvSpPr>
            <p:spPr>
              <a:xfrm>
                <a:off x="5126936" y="1450260"/>
                <a:ext cx="534180" cy="629559"/>
              </a:xfrm>
              <a:custGeom>
                <a:avLst/>
                <a:gdLst>
                  <a:gd name="connsiteX0" fmla="*/ 369475 w 534180"/>
                  <a:gd name="connsiteY0" fmla="*/ 764 h 629559"/>
                  <a:gd name="connsiteX1" fmla="*/ 501788 w 534180"/>
                  <a:gd name="connsiteY1" fmla="*/ 37519 h 629559"/>
                  <a:gd name="connsiteX2" fmla="*/ 534180 w 534180"/>
                  <a:gd name="connsiteY2" fmla="*/ 58516 h 629559"/>
                  <a:gd name="connsiteX3" fmla="*/ 518609 w 534180"/>
                  <a:gd name="connsiteY3" fmla="*/ 72665 h 629559"/>
                  <a:gd name="connsiteX4" fmla="*/ 208965 w 534180"/>
                  <a:gd name="connsiteY4" fmla="*/ 487117 h 629559"/>
                  <a:gd name="connsiteX5" fmla="*/ 143723 w 534180"/>
                  <a:gd name="connsiteY5" fmla="*/ 622628 h 629559"/>
                  <a:gd name="connsiteX6" fmla="*/ 128420 w 534180"/>
                  <a:gd name="connsiteY6" fmla="*/ 629559 h 629559"/>
                  <a:gd name="connsiteX7" fmla="*/ 928 w 534180"/>
                  <a:gd name="connsiteY7" fmla="*/ 329622 h 629559"/>
                  <a:gd name="connsiteX8" fmla="*/ 16998 w 534180"/>
                  <a:gd name="connsiteY8" fmla="*/ 244997 h 629559"/>
                  <a:gd name="connsiteX9" fmla="*/ 25570 w 534180"/>
                  <a:gd name="connsiteY9" fmla="*/ 246068 h 629559"/>
                  <a:gd name="connsiteX10" fmla="*/ 195915 w 534180"/>
                  <a:gd name="connsiteY10" fmla="*/ 97172 h 629559"/>
                  <a:gd name="connsiteX11" fmla="*/ 189487 w 534180"/>
                  <a:gd name="connsiteY11" fmla="*/ 38255 h 629559"/>
                  <a:gd name="connsiteX12" fmla="*/ 369475 w 534180"/>
                  <a:gd name="connsiteY12" fmla="*/ 764 h 62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180" h="629559">
                    <a:moveTo>
                      <a:pt x="369475" y="764"/>
                    </a:moveTo>
                    <a:cubicBezTo>
                      <a:pt x="417150" y="3977"/>
                      <a:pt x="461813" y="16899"/>
                      <a:pt x="501788" y="37519"/>
                    </a:cubicBezTo>
                    <a:lnTo>
                      <a:pt x="534180" y="58516"/>
                    </a:lnTo>
                    <a:lnTo>
                      <a:pt x="518609" y="72665"/>
                    </a:lnTo>
                    <a:cubicBezTo>
                      <a:pt x="396565" y="194691"/>
                      <a:pt x="291999" y="334193"/>
                      <a:pt x="208965" y="487117"/>
                    </a:cubicBezTo>
                    <a:lnTo>
                      <a:pt x="143723" y="622628"/>
                    </a:lnTo>
                    <a:lnTo>
                      <a:pt x="128420" y="629559"/>
                    </a:lnTo>
                    <a:cubicBezTo>
                      <a:pt x="43782" y="558860"/>
                      <a:pt x="-7643" y="449598"/>
                      <a:pt x="928" y="329622"/>
                    </a:cubicBezTo>
                    <a:cubicBezTo>
                      <a:pt x="3071" y="300700"/>
                      <a:pt x="8428" y="271778"/>
                      <a:pt x="16998" y="244997"/>
                    </a:cubicBezTo>
                    <a:cubicBezTo>
                      <a:pt x="20213" y="244997"/>
                      <a:pt x="22355" y="246068"/>
                      <a:pt x="25570" y="246068"/>
                    </a:cubicBezTo>
                    <a:cubicBezTo>
                      <a:pt x="113422" y="252496"/>
                      <a:pt x="189487" y="185010"/>
                      <a:pt x="195915" y="97172"/>
                    </a:cubicBezTo>
                    <a:cubicBezTo>
                      <a:pt x="198058" y="76819"/>
                      <a:pt x="194844" y="56466"/>
                      <a:pt x="189487" y="38255"/>
                    </a:cubicBezTo>
                    <a:cubicBezTo>
                      <a:pt x="243055" y="10404"/>
                      <a:pt x="305193" y="-3521"/>
                      <a:pt x="369475" y="764"/>
                    </a:cubicBezTo>
                    <a:close/>
                  </a:path>
                </a:pathLst>
              </a:custGeom>
              <a:solidFill>
                <a:srgbClr val="38B449"/>
              </a:solidFill>
              <a:ln w="9509" cap="flat">
                <a:noFill/>
                <a:prstDash val="solid"/>
                <a:miter/>
              </a:ln>
            </p:spPr>
            <p:txBody>
              <a:bodyPr wrap="square" rtlCol="0" anchor="ctr">
                <a:noAutofit/>
              </a:bodyPr>
              <a:lstStyle/>
              <a:p>
                <a:endParaRPr lang="en-GB" sz="2400"/>
              </a:p>
            </p:txBody>
          </p:sp>
        </p:grpSp>
      </p:grpSp>
    </p:spTree>
    <p:extLst>
      <p:ext uri="{BB962C8B-B14F-4D97-AF65-F5344CB8AC3E}">
        <p14:creationId xmlns:p14="http://schemas.microsoft.com/office/powerpoint/2010/main" val="20867984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 image/media and caption">
    <p:spTree>
      <p:nvGrpSpPr>
        <p:cNvPr id="1" name=""/>
        <p:cNvGrpSpPr/>
        <p:nvPr/>
      </p:nvGrpSpPr>
      <p:grpSpPr>
        <a:xfrm>
          <a:off x="0" y="0"/>
          <a:ext cx="0" cy="0"/>
          <a:chOff x="0" y="0"/>
          <a:chExt cx="0" cy="0"/>
        </a:xfrm>
      </p:grpSpPr>
      <p:sp>
        <p:nvSpPr>
          <p:cNvPr id="7" name="Picture Placeholder 8"/>
          <p:cNvSpPr>
            <a:spLocks noGrp="1"/>
          </p:cNvSpPr>
          <p:nvPr>
            <p:ph type="pic" sz="quarter" idx="13"/>
          </p:nvPr>
        </p:nvSpPr>
        <p:spPr>
          <a:xfrm>
            <a:off x="-1" y="1"/>
            <a:ext cx="12192001" cy="5006601"/>
          </a:xfrm>
        </p:spPr>
        <p:txBody>
          <a:bodyPr anchor="ctr" anchorCtr="1"/>
          <a:lstStyle>
            <a:lvl1pPr marL="0" indent="0">
              <a:buClr>
                <a:srgbClr val="002548"/>
              </a:buClr>
              <a:buNone/>
              <a:defRPr/>
            </a:lvl1pPr>
          </a:lstStyle>
          <a:p>
            <a:r>
              <a:rPr lang="en-US"/>
              <a:t>Click icon to add picture</a:t>
            </a:r>
            <a:endParaRPr lang="en-US" dirty="0"/>
          </a:p>
        </p:txBody>
      </p:sp>
      <p:sp>
        <p:nvSpPr>
          <p:cNvPr id="12" name="Text Placeholder 12"/>
          <p:cNvSpPr>
            <a:spLocks noGrp="1"/>
          </p:cNvSpPr>
          <p:nvPr>
            <p:ph type="body" sz="quarter" idx="14" hasCustomPrompt="1"/>
          </p:nvPr>
        </p:nvSpPr>
        <p:spPr>
          <a:xfrm>
            <a:off x="575733" y="5228281"/>
            <a:ext cx="5520267" cy="408403"/>
          </a:xfrm>
        </p:spPr>
        <p:txBody>
          <a:bodyPr/>
          <a:lstStyle>
            <a:lvl1pPr marL="0" indent="0">
              <a:buNone/>
              <a:defRPr sz="2133">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GB" dirty="0"/>
              <a:t>Click to add caption</a:t>
            </a:r>
            <a:endParaRPr lang="en-US" dirty="0"/>
          </a:p>
        </p:txBody>
      </p:sp>
      <p:sp>
        <p:nvSpPr>
          <p:cNvPr id="2" name="Footer Placeholder 1">
            <a:extLst>
              <a:ext uri="{FF2B5EF4-FFF2-40B4-BE49-F238E27FC236}">
                <a16:creationId xmlns:a16="http://schemas.microsoft.com/office/drawing/2014/main" id="{CDADFE80-D87A-EFB3-2586-23D58B8DCDB0}"/>
              </a:ext>
            </a:extLst>
          </p:cNvPr>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21311378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ultiple images/media and caption">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AC2FA5A1-AEBF-CF53-926E-8BB7C91F2A78}"/>
              </a:ext>
            </a:extLst>
          </p:cNvPr>
          <p:cNvSpPr>
            <a:spLocks noGrp="1"/>
          </p:cNvSpPr>
          <p:nvPr>
            <p:ph type="pic" sz="quarter" idx="13"/>
          </p:nvPr>
        </p:nvSpPr>
        <p:spPr>
          <a:xfrm>
            <a:off x="575733" y="596900"/>
            <a:ext cx="6838321" cy="4372885"/>
          </a:xfrm>
          <a:custGeom>
            <a:avLst/>
            <a:gdLst>
              <a:gd name="connsiteX0" fmla="*/ 129870 w 5128741"/>
              <a:gd name="connsiteY0" fmla="*/ 0 h 3279664"/>
              <a:gd name="connsiteX1" fmla="*/ 4998871 w 5128741"/>
              <a:gd name="connsiteY1" fmla="*/ 0 h 3279664"/>
              <a:gd name="connsiteX2" fmla="*/ 5049420 w 5128741"/>
              <a:gd name="connsiteY2" fmla="*/ 10205 h 3279664"/>
              <a:gd name="connsiteX3" fmla="*/ 5128741 w 5128741"/>
              <a:gd name="connsiteY3" fmla="*/ 129874 h 3279664"/>
              <a:gd name="connsiteX4" fmla="*/ 5128741 w 5128741"/>
              <a:gd name="connsiteY4" fmla="*/ 3149789 h 3279664"/>
              <a:gd name="connsiteX5" fmla="*/ 4998866 w 5128741"/>
              <a:gd name="connsiteY5" fmla="*/ 3279664 h 3279664"/>
              <a:gd name="connsiteX6" fmla="*/ 129875 w 5128741"/>
              <a:gd name="connsiteY6" fmla="*/ 3279664 h 3279664"/>
              <a:gd name="connsiteX7" fmla="*/ 0 w 5128741"/>
              <a:gd name="connsiteY7" fmla="*/ 3149789 h 3279664"/>
              <a:gd name="connsiteX8" fmla="*/ 0 w 5128741"/>
              <a:gd name="connsiteY8" fmla="*/ 129874 h 3279664"/>
              <a:gd name="connsiteX9" fmla="*/ 79322 w 5128741"/>
              <a:gd name="connsiteY9" fmla="*/ 10205 h 327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28741" h="3279664">
                <a:moveTo>
                  <a:pt x="129870" y="0"/>
                </a:moveTo>
                <a:lnTo>
                  <a:pt x="4998871" y="0"/>
                </a:lnTo>
                <a:lnTo>
                  <a:pt x="5049420" y="10205"/>
                </a:lnTo>
                <a:cubicBezTo>
                  <a:pt x="5096034" y="29921"/>
                  <a:pt x="5128741" y="76078"/>
                  <a:pt x="5128741" y="129874"/>
                </a:cubicBezTo>
                <a:lnTo>
                  <a:pt x="5128741" y="3149789"/>
                </a:lnTo>
                <a:cubicBezTo>
                  <a:pt x="5128741" y="3221517"/>
                  <a:pt x="5070594" y="3279664"/>
                  <a:pt x="4998866" y="3279664"/>
                </a:cubicBezTo>
                <a:lnTo>
                  <a:pt x="129875" y="3279664"/>
                </a:lnTo>
                <a:cubicBezTo>
                  <a:pt x="58147" y="3279664"/>
                  <a:pt x="0" y="3221517"/>
                  <a:pt x="0" y="3149789"/>
                </a:cubicBezTo>
                <a:lnTo>
                  <a:pt x="0" y="129874"/>
                </a:lnTo>
                <a:cubicBezTo>
                  <a:pt x="0" y="76078"/>
                  <a:pt x="32708" y="29921"/>
                  <a:pt x="79322" y="10205"/>
                </a:cubicBezTo>
                <a:close/>
              </a:path>
            </a:pathLst>
          </a:custGeom>
        </p:spPr>
        <p:txBody>
          <a:bodyPr wrap="square" anchor="ctr" anchorCtr="1">
            <a:noAutofit/>
          </a:bodyPr>
          <a:lstStyle>
            <a:lvl1pPr marL="0" indent="0">
              <a:buClr>
                <a:srgbClr val="002548"/>
              </a:buClr>
              <a:buNone/>
              <a:defRPr/>
            </a:lvl1pPr>
          </a:lstStyle>
          <a:p>
            <a:r>
              <a:rPr lang="en-US"/>
              <a:t>Click icon to add picture</a:t>
            </a:r>
            <a:endParaRPr lang="en-US" dirty="0"/>
          </a:p>
        </p:txBody>
      </p:sp>
      <p:sp>
        <p:nvSpPr>
          <p:cNvPr id="3" name="Text Placeholder 12">
            <a:extLst>
              <a:ext uri="{FF2B5EF4-FFF2-40B4-BE49-F238E27FC236}">
                <a16:creationId xmlns:a16="http://schemas.microsoft.com/office/drawing/2014/main" id="{65C8E261-1B7A-1DC6-FBF5-8F027012795D}"/>
              </a:ext>
            </a:extLst>
          </p:cNvPr>
          <p:cNvSpPr>
            <a:spLocks noGrp="1"/>
          </p:cNvSpPr>
          <p:nvPr>
            <p:ph type="body" sz="quarter" idx="14" hasCustomPrompt="1"/>
          </p:nvPr>
        </p:nvSpPr>
        <p:spPr>
          <a:xfrm>
            <a:off x="575733" y="5228281"/>
            <a:ext cx="6838320" cy="408403"/>
          </a:xfrm>
        </p:spPr>
        <p:txBody>
          <a:bodyPr/>
          <a:lstStyle>
            <a:lvl1pPr marL="0" indent="0">
              <a:buNone/>
              <a:defRPr sz="2133">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GB" dirty="0"/>
              <a:t>Click to add caption</a:t>
            </a:r>
            <a:endParaRPr lang="en-US" dirty="0"/>
          </a:p>
        </p:txBody>
      </p:sp>
      <p:sp>
        <p:nvSpPr>
          <p:cNvPr id="15" name="Picture Placeholder 14">
            <a:extLst>
              <a:ext uri="{FF2B5EF4-FFF2-40B4-BE49-F238E27FC236}">
                <a16:creationId xmlns:a16="http://schemas.microsoft.com/office/drawing/2014/main" id="{4AB31075-EA8B-BF26-BCE6-96DF03836ED7}"/>
              </a:ext>
            </a:extLst>
          </p:cNvPr>
          <p:cNvSpPr>
            <a:spLocks noGrp="1"/>
          </p:cNvSpPr>
          <p:nvPr>
            <p:ph type="pic" sz="quarter" idx="17"/>
          </p:nvPr>
        </p:nvSpPr>
        <p:spPr>
          <a:xfrm>
            <a:off x="7853406" y="596900"/>
            <a:ext cx="3762860" cy="2075784"/>
          </a:xfrm>
          <a:custGeom>
            <a:avLst/>
            <a:gdLst>
              <a:gd name="connsiteX0" fmla="*/ 113649 w 2822145"/>
              <a:gd name="connsiteY0" fmla="*/ 0 h 1556838"/>
              <a:gd name="connsiteX1" fmla="*/ 2708497 w 2822145"/>
              <a:gd name="connsiteY1" fmla="*/ 0 h 1556838"/>
              <a:gd name="connsiteX2" fmla="*/ 2813215 w 2822145"/>
              <a:gd name="connsiteY2" fmla="*/ 69412 h 1556838"/>
              <a:gd name="connsiteX3" fmla="*/ 2822145 w 2822145"/>
              <a:gd name="connsiteY3" fmla="*/ 113644 h 1556838"/>
              <a:gd name="connsiteX4" fmla="*/ 2822145 w 2822145"/>
              <a:gd name="connsiteY4" fmla="*/ 1443195 h 1556838"/>
              <a:gd name="connsiteX5" fmla="*/ 2813215 w 2822145"/>
              <a:gd name="connsiteY5" fmla="*/ 1487428 h 1556838"/>
              <a:gd name="connsiteX6" fmla="*/ 2752734 w 2822145"/>
              <a:gd name="connsiteY6" fmla="*/ 1547908 h 1556838"/>
              <a:gd name="connsiteX7" fmla="*/ 2708502 w 2822145"/>
              <a:gd name="connsiteY7" fmla="*/ 1556838 h 1556838"/>
              <a:gd name="connsiteX8" fmla="*/ 113644 w 2822145"/>
              <a:gd name="connsiteY8" fmla="*/ 1556838 h 1556838"/>
              <a:gd name="connsiteX9" fmla="*/ 69412 w 2822145"/>
              <a:gd name="connsiteY9" fmla="*/ 1547908 h 1556838"/>
              <a:gd name="connsiteX10" fmla="*/ 0 w 2822145"/>
              <a:gd name="connsiteY10" fmla="*/ 1443190 h 1556838"/>
              <a:gd name="connsiteX11" fmla="*/ 0 w 2822145"/>
              <a:gd name="connsiteY11" fmla="*/ 113649 h 1556838"/>
              <a:gd name="connsiteX12" fmla="*/ 113649 w 2822145"/>
              <a:gd name="connsiteY12" fmla="*/ 0 h 155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2145" h="1556838">
                <a:moveTo>
                  <a:pt x="113649" y="0"/>
                </a:moveTo>
                <a:lnTo>
                  <a:pt x="2708497" y="0"/>
                </a:lnTo>
                <a:cubicBezTo>
                  <a:pt x="2755572" y="0"/>
                  <a:pt x="2795962" y="28621"/>
                  <a:pt x="2813215" y="69412"/>
                </a:cubicBezTo>
                <a:lnTo>
                  <a:pt x="2822145" y="113644"/>
                </a:lnTo>
                <a:lnTo>
                  <a:pt x="2822145" y="1443195"/>
                </a:lnTo>
                <a:lnTo>
                  <a:pt x="2813215" y="1487428"/>
                </a:lnTo>
                <a:cubicBezTo>
                  <a:pt x="2801713" y="1514621"/>
                  <a:pt x="2779928" y="1536406"/>
                  <a:pt x="2752734" y="1547908"/>
                </a:cubicBezTo>
                <a:lnTo>
                  <a:pt x="2708502" y="1556838"/>
                </a:lnTo>
                <a:lnTo>
                  <a:pt x="113644" y="1556838"/>
                </a:lnTo>
                <a:lnTo>
                  <a:pt x="69412" y="1547908"/>
                </a:lnTo>
                <a:cubicBezTo>
                  <a:pt x="28621" y="1530655"/>
                  <a:pt x="0" y="1490265"/>
                  <a:pt x="0" y="1443190"/>
                </a:cubicBezTo>
                <a:lnTo>
                  <a:pt x="0" y="113649"/>
                </a:lnTo>
                <a:cubicBezTo>
                  <a:pt x="0" y="50882"/>
                  <a:pt x="50882" y="0"/>
                  <a:pt x="113649" y="0"/>
                </a:cubicBezTo>
                <a:close/>
              </a:path>
            </a:pathLst>
          </a:custGeom>
        </p:spPr>
        <p:txBody>
          <a:bodyPr wrap="square" anchor="ctr" anchorCtr="1">
            <a:noAutofit/>
          </a:bodyPr>
          <a:lstStyle>
            <a:lvl1pPr marL="0" indent="0">
              <a:buClr>
                <a:srgbClr val="002548"/>
              </a:buClr>
              <a:buNone/>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7B227B20-00C0-3230-7EF5-C481DBF0FD85}"/>
              </a:ext>
            </a:extLst>
          </p:cNvPr>
          <p:cNvSpPr>
            <a:spLocks noGrp="1"/>
          </p:cNvSpPr>
          <p:nvPr>
            <p:ph type="ftr" sz="quarter" idx="18"/>
          </p:nvPr>
        </p:nvSpPr>
        <p:spPr/>
        <p:txBody>
          <a:bodyPr/>
          <a:lstStyle/>
          <a:p>
            <a:endParaRPr lang="en-GB" dirty="0"/>
          </a:p>
        </p:txBody>
      </p:sp>
      <p:sp>
        <p:nvSpPr>
          <p:cNvPr id="17" name="Picture Placeholder 16">
            <a:extLst>
              <a:ext uri="{FF2B5EF4-FFF2-40B4-BE49-F238E27FC236}">
                <a16:creationId xmlns:a16="http://schemas.microsoft.com/office/drawing/2014/main" id="{CADEDA2D-C1C5-8710-8E6C-B6A68ECAE52D}"/>
              </a:ext>
            </a:extLst>
          </p:cNvPr>
          <p:cNvSpPr>
            <a:spLocks noGrp="1"/>
          </p:cNvSpPr>
          <p:nvPr>
            <p:ph type="pic" sz="quarter" idx="19"/>
          </p:nvPr>
        </p:nvSpPr>
        <p:spPr>
          <a:xfrm>
            <a:off x="7853406" y="2894001"/>
            <a:ext cx="3762860" cy="2075784"/>
          </a:xfrm>
          <a:custGeom>
            <a:avLst/>
            <a:gdLst>
              <a:gd name="connsiteX0" fmla="*/ 113649 w 2822145"/>
              <a:gd name="connsiteY0" fmla="*/ 0 h 1556838"/>
              <a:gd name="connsiteX1" fmla="*/ 2708497 w 2822145"/>
              <a:gd name="connsiteY1" fmla="*/ 0 h 1556838"/>
              <a:gd name="connsiteX2" fmla="*/ 2813215 w 2822145"/>
              <a:gd name="connsiteY2" fmla="*/ 69412 h 1556838"/>
              <a:gd name="connsiteX3" fmla="*/ 2822145 w 2822145"/>
              <a:gd name="connsiteY3" fmla="*/ 113644 h 1556838"/>
              <a:gd name="connsiteX4" fmla="*/ 2822145 w 2822145"/>
              <a:gd name="connsiteY4" fmla="*/ 1443195 h 1556838"/>
              <a:gd name="connsiteX5" fmla="*/ 2813215 w 2822145"/>
              <a:gd name="connsiteY5" fmla="*/ 1487428 h 1556838"/>
              <a:gd name="connsiteX6" fmla="*/ 2752734 w 2822145"/>
              <a:gd name="connsiteY6" fmla="*/ 1547908 h 1556838"/>
              <a:gd name="connsiteX7" fmla="*/ 2708502 w 2822145"/>
              <a:gd name="connsiteY7" fmla="*/ 1556838 h 1556838"/>
              <a:gd name="connsiteX8" fmla="*/ 113644 w 2822145"/>
              <a:gd name="connsiteY8" fmla="*/ 1556838 h 1556838"/>
              <a:gd name="connsiteX9" fmla="*/ 69412 w 2822145"/>
              <a:gd name="connsiteY9" fmla="*/ 1547908 h 1556838"/>
              <a:gd name="connsiteX10" fmla="*/ 0 w 2822145"/>
              <a:gd name="connsiteY10" fmla="*/ 1443190 h 1556838"/>
              <a:gd name="connsiteX11" fmla="*/ 0 w 2822145"/>
              <a:gd name="connsiteY11" fmla="*/ 113649 h 1556838"/>
              <a:gd name="connsiteX12" fmla="*/ 113649 w 2822145"/>
              <a:gd name="connsiteY12" fmla="*/ 0 h 155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2145" h="1556838">
                <a:moveTo>
                  <a:pt x="113649" y="0"/>
                </a:moveTo>
                <a:lnTo>
                  <a:pt x="2708497" y="0"/>
                </a:lnTo>
                <a:cubicBezTo>
                  <a:pt x="2755572" y="0"/>
                  <a:pt x="2795962" y="28621"/>
                  <a:pt x="2813215" y="69412"/>
                </a:cubicBezTo>
                <a:lnTo>
                  <a:pt x="2822145" y="113644"/>
                </a:lnTo>
                <a:lnTo>
                  <a:pt x="2822145" y="1443195"/>
                </a:lnTo>
                <a:lnTo>
                  <a:pt x="2813215" y="1487428"/>
                </a:lnTo>
                <a:cubicBezTo>
                  <a:pt x="2801713" y="1514621"/>
                  <a:pt x="2779928" y="1536406"/>
                  <a:pt x="2752734" y="1547908"/>
                </a:cubicBezTo>
                <a:lnTo>
                  <a:pt x="2708502" y="1556838"/>
                </a:lnTo>
                <a:lnTo>
                  <a:pt x="113644" y="1556838"/>
                </a:lnTo>
                <a:lnTo>
                  <a:pt x="69412" y="1547908"/>
                </a:lnTo>
                <a:cubicBezTo>
                  <a:pt x="28621" y="1530655"/>
                  <a:pt x="0" y="1490265"/>
                  <a:pt x="0" y="1443190"/>
                </a:cubicBezTo>
                <a:lnTo>
                  <a:pt x="0" y="113649"/>
                </a:lnTo>
                <a:cubicBezTo>
                  <a:pt x="0" y="50882"/>
                  <a:pt x="50882" y="0"/>
                  <a:pt x="113649" y="0"/>
                </a:cubicBezTo>
                <a:close/>
              </a:path>
            </a:pathLst>
          </a:custGeom>
        </p:spPr>
        <p:txBody>
          <a:bodyPr wrap="square" anchor="ctr" anchorCtr="1">
            <a:noAutofit/>
          </a:bodyPr>
          <a:lstStyle>
            <a:lvl1pPr marL="0" indent="0">
              <a:buClr>
                <a:srgbClr val="002548"/>
              </a:buClr>
              <a:buNone/>
              <a:defRPr/>
            </a:lvl1pPr>
          </a:lstStyle>
          <a:p>
            <a:r>
              <a:rPr lang="en-US"/>
              <a:t>Click icon to add picture</a:t>
            </a:r>
            <a:endParaRPr lang="en-US" dirty="0"/>
          </a:p>
        </p:txBody>
      </p:sp>
    </p:spTree>
    <p:extLst>
      <p:ext uri="{BB962C8B-B14F-4D97-AF65-F5344CB8AC3E}">
        <p14:creationId xmlns:p14="http://schemas.microsoft.com/office/powerpoint/2010/main" val="37315307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DA5F03-DDC4-FED9-847C-3D41F9C8098E}"/>
              </a:ext>
            </a:extLst>
          </p:cNvPr>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389237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56A1-FA76-04D6-79E2-56755400FB79}"/>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A978A512-5C3A-53E3-C3A0-F1A7B82A85CE}"/>
              </a:ext>
            </a:extLst>
          </p:cNvPr>
          <p:cNvSpPr>
            <a:spLocks noGrp="1"/>
          </p:cNvSpPr>
          <p:nvPr>
            <p:ph type="ftr" sz="quarter" idx="10"/>
          </p:nvPr>
        </p:nvSpPr>
        <p:spPr/>
        <p:txBody>
          <a:bodyPr/>
          <a:lstStyle/>
          <a:p>
            <a:endParaRPr lang="en-GB" dirty="0"/>
          </a:p>
        </p:txBody>
      </p:sp>
      <p:sp>
        <p:nvSpPr>
          <p:cNvPr id="5" name="Text Placeholder 4">
            <a:extLst>
              <a:ext uri="{FF2B5EF4-FFF2-40B4-BE49-F238E27FC236}">
                <a16:creationId xmlns:a16="http://schemas.microsoft.com/office/drawing/2014/main" id="{207218F2-6C20-A13F-F089-421E75579E18}"/>
              </a:ext>
            </a:extLst>
          </p:cNvPr>
          <p:cNvSpPr>
            <a:spLocks noGrp="1"/>
          </p:cNvSpPr>
          <p:nvPr>
            <p:ph type="body" sz="quarter" idx="1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06187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0" name="Content Placeholder 2"/>
          <p:cNvSpPr>
            <a:spLocks noGrp="1"/>
          </p:cNvSpPr>
          <p:nvPr>
            <p:ph idx="11"/>
          </p:nvPr>
        </p:nvSpPr>
        <p:spPr>
          <a:xfrm>
            <a:off x="575734" y="1411819"/>
            <a:ext cx="5301703" cy="4224867"/>
          </a:xfrm>
        </p:spPr>
        <p:txBody>
          <a:bodyPr/>
          <a:lstStyle>
            <a:lvl1pPr>
              <a:buClr>
                <a:schemeClr val="accent1"/>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sz="4800"/>
            </a:lvl1pPr>
          </a:lstStyle>
          <a:p>
            <a:r>
              <a:rPr lang="en-US"/>
              <a:t>Click to edit Master title style</a:t>
            </a:r>
            <a:endParaRPr lang="en-US" dirty="0"/>
          </a:p>
        </p:txBody>
      </p:sp>
      <p:sp>
        <p:nvSpPr>
          <p:cNvPr id="12" name="Content Placeholder 2"/>
          <p:cNvSpPr>
            <a:spLocks noGrp="1"/>
          </p:cNvSpPr>
          <p:nvPr>
            <p:ph idx="12"/>
          </p:nvPr>
        </p:nvSpPr>
        <p:spPr>
          <a:xfrm>
            <a:off x="6314563" y="1411819"/>
            <a:ext cx="5301703" cy="4224867"/>
          </a:xfrm>
        </p:spPr>
        <p:txBody>
          <a:bodyPr/>
          <a:lstStyle>
            <a:lvl1pPr>
              <a:buClr>
                <a:schemeClr val="accent1"/>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363D280-D7DA-46F3-44B1-11F87A41ADE5}"/>
              </a:ext>
            </a:extLst>
          </p:cNvPr>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1886093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24A58-C77A-6D6B-1C5A-FD8D3CAAC9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E0BB9CD-1FDF-0EF3-DB19-381C20E54B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FF8AD0-EF52-BF55-0919-31D510585184}"/>
              </a:ext>
            </a:extLst>
          </p:cNvPr>
          <p:cNvSpPr>
            <a:spLocks noGrp="1"/>
          </p:cNvSpPr>
          <p:nvPr>
            <p:ph type="dt" sz="half" idx="10"/>
          </p:nvPr>
        </p:nvSpPr>
        <p:spPr/>
        <p:txBody>
          <a:bodyPr/>
          <a:lstStyle/>
          <a:p>
            <a:fld id="{976A3E63-F5D1-48C2-81C9-2A215B826C1F}" type="datetimeFigureOut">
              <a:rPr lang="en-GB" smtClean="0"/>
              <a:t>27/11/2023</a:t>
            </a:fld>
            <a:endParaRPr lang="en-GB"/>
          </a:p>
        </p:txBody>
      </p:sp>
      <p:sp>
        <p:nvSpPr>
          <p:cNvPr id="5" name="Footer Placeholder 4">
            <a:extLst>
              <a:ext uri="{FF2B5EF4-FFF2-40B4-BE49-F238E27FC236}">
                <a16:creationId xmlns:a16="http://schemas.microsoft.com/office/drawing/2014/main" id="{F58013AB-ADF5-2129-89B9-F5A1A0476B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A4F206-294B-E4C5-1A10-7F9E520F41EE}"/>
              </a:ext>
            </a:extLst>
          </p:cNvPr>
          <p:cNvSpPr>
            <a:spLocks noGrp="1"/>
          </p:cNvSpPr>
          <p:nvPr>
            <p:ph type="sldNum" sz="quarter" idx="12"/>
          </p:nvPr>
        </p:nvSpPr>
        <p:spPr/>
        <p:txBody>
          <a:bodyPr/>
          <a:lstStyle/>
          <a:p>
            <a:fld id="{4F8FF39C-8A9D-4F86-9B66-4F3F192011E1}" type="slidenum">
              <a:rPr lang="en-GB" smtClean="0"/>
              <a:t>‹#›</a:t>
            </a:fld>
            <a:endParaRPr lang="en-GB"/>
          </a:p>
        </p:txBody>
      </p:sp>
    </p:spTree>
    <p:extLst>
      <p:ext uri="{BB962C8B-B14F-4D97-AF65-F5344CB8AC3E}">
        <p14:creationId xmlns:p14="http://schemas.microsoft.com/office/powerpoint/2010/main" val="167893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s with pull-quot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7"/>
            <a:ext cx="5301703" cy="4224867"/>
          </a:xfrm>
        </p:spPr>
        <p:txBody>
          <a:bodyPr/>
          <a:lstStyle>
            <a:lvl1pPr>
              <a:buClr>
                <a:schemeClr val="accent1"/>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2" hasCustomPrompt="1"/>
          </p:nvPr>
        </p:nvSpPr>
        <p:spPr>
          <a:xfrm>
            <a:off x="6314563" y="1411817"/>
            <a:ext cx="5301703" cy="3234323"/>
          </a:xfrm>
        </p:spPr>
        <p:txBody>
          <a:bodyPr/>
          <a:lstStyle>
            <a:lvl1pPr marL="0" indent="0">
              <a:buClr>
                <a:srgbClr val="0085CA"/>
              </a:buClr>
              <a:buNone/>
              <a:defRPr sz="3733" b="0" i="1" baseline="0">
                <a:solidFill>
                  <a:schemeClr val="accent3"/>
                </a:solidFill>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dirty="0"/>
              <a:t>“Click to add a quote”</a:t>
            </a:r>
            <a:endParaRPr lang="en-US" dirty="0"/>
          </a:p>
        </p:txBody>
      </p:sp>
      <p:sp>
        <p:nvSpPr>
          <p:cNvPr id="8" name="Text Placeholder 12"/>
          <p:cNvSpPr>
            <a:spLocks noGrp="1"/>
          </p:cNvSpPr>
          <p:nvPr>
            <p:ph type="body" sz="quarter" idx="14" hasCustomPrompt="1"/>
          </p:nvPr>
        </p:nvSpPr>
        <p:spPr>
          <a:xfrm>
            <a:off x="6314019" y="4992524"/>
            <a:ext cx="5301703" cy="644160"/>
          </a:xfrm>
        </p:spPr>
        <p:txBody>
          <a:bodyPr/>
          <a:lstStyle>
            <a:lvl1pPr marL="0" marR="0" indent="0" algn="l" defTabSz="609585" rtl="0" eaLnBrk="1" fontAlgn="auto" latinLnBrk="0" hangingPunct="1">
              <a:lnSpc>
                <a:spcPct val="100000"/>
              </a:lnSpc>
              <a:spcBef>
                <a:spcPct val="20000"/>
              </a:spcBef>
              <a:spcAft>
                <a:spcPts val="0"/>
              </a:spcAft>
              <a:buClr>
                <a:srgbClr val="0085CA"/>
              </a:buClr>
              <a:buSzTx/>
              <a:buFont typeface="Arial"/>
              <a:buNone/>
              <a:tabLst/>
              <a:defRPr sz="2133" baseline="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marL="0" marR="0" lvl="0" indent="0" algn="l" defTabSz="609585" rtl="0" eaLnBrk="1" fontAlgn="auto" latinLnBrk="0" hangingPunct="1">
              <a:lnSpc>
                <a:spcPct val="100000"/>
              </a:lnSpc>
              <a:spcBef>
                <a:spcPct val="20000"/>
              </a:spcBef>
              <a:spcAft>
                <a:spcPts val="0"/>
              </a:spcAft>
              <a:buClr>
                <a:srgbClr val="0085CA"/>
              </a:buClr>
              <a:buSzTx/>
              <a:buFont typeface="Arial"/>
              <a:buNone/>
              <a:tabLst/>
              <a:defRPr/>
            </a:pPr>
            <a:r>
              <a:rPr lang="en-GB" dirty="0"/>
              <a:t>Click to add quote attribution</a:t>
            </a:r>
            <a:endParaRPr lang="en-US" dirty="0"/>
          </a:p>
        </p:txBody>
      </p:sp>
      <p:sp>
        <p:nvSpPr>
          <p:cNvPr id="2" name="Title 1">
            <a:extLst>
              <a:ext uri="{FF2B5EF4-FFF2-40B4-BE49-F238E27FC236}">
                <a16:creationId xmlns:a16="http://schemas.microsoft.com/office/drawing/2014/main" id="{23AFBBC2-2561-923C-BBA2-6892B2401BDE}"/>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1AAE09A5-6F81-814F-4123-29365581C89D}"/>
              </a:ext>
            </a:extLst>
          </p:cNvPr>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40153023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s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p:spPr>
        <p:txBody>
          <a:bodyPr/>
          <a:lstStyle>
            <a:lvl1pPr>
              <a:buClr>
                <a:schemeClr val="accent1"/>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p:ph type="body" sz="quarter" idx="14" hasCustomPrompt="1"/>
          </p:nvPr>
        </p:nvSpPr>
        <p:spPr>
          <a:xfrm>
            <a:off x="6314019" y="5173363"/>
            <a:ext cx="5302248" cy="471504"/>
          </a:xfrm>
        </p:spPr>
        <p:txBody>
          <a:bodyPr/>
          <a:lstStyle>
            <a:lvl1pPr marL="0" indent="0">
              <a:buNone/>
              <a:defRPr sz="2133">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GB" dirty="0"/>
              <a:t>Click to add caption</a:t>
            </a:r>
            <a:endParaRPr lang="en-US" dirty="0"/>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dirty="0"/>
          </a:p>
        </p:txBody>
      </p:sp>
      <p:sp>
        <p:nvSpPr>
          <p:cNvPr id="6" name="Picture Placeholder 5">
            <a:extLst>
              <a:ext uri="{FF2B5EF4-FFF2-40B4-BE49-F238E27FC236}">
                <a16:creationId xmlns:a16="http://schemas.microsoft.com/office/drawing/2014/main" id="{4AFC9230-7F6A-1EAD-B90C-07CE57B8A6DE}"/>
              </a:ext>
            </a:extLst>
          </p:cNvPr>
          <p:cNvSpPr>
            <a:spLocks noGrp="1"/>
          </p:cNvSpPr>
          <p:nvPr>
            <p:ph type="pic" sz="quarter" idx="16"/>
          </p:nvPr>
        </p:nvSpPr>
        <p:spPr>
          <a:xfrm>
            <a:off x="6314566" y="1411819"/>
            <a:ext cx="5301703" cy="3486949"/>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endParaRPr lang="en-US" dirty="0"/>
          </a:p>
        </p:txBody>
      </p:sp>
    </p:spTree>
    <p:extLst>
      <p:ext uri="{BB962C8B-B14F-4D97-AF65-F5344CB8AC3E}">
        <p14:creationId xmlns:p14="http://schemas.microsoft.com/office/powerpoint/2010/main" val="8390286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al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5"/>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dirty="0"/>
          </a:p>
        </p:txBody>
      </p:sp>
      <p:sp>
        <p:nvSpPr>
          <p:cNvPr id="10" name="Picture Placeholder 9">
            <a:extLst>
              <a:ext uri="{FF2B5EF4-FFF2-40B4-BE49-F238E27FC236}">
                <a16:creationId xmlns:a16="http://schemas.microsoft.com/office/drawing/2014/main" id="{1AA2BF1A-78BD-C120-D296-806C59DCCC6E}"/>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endParaRPr lang="en-US" dirty="0"/>
          </a:p>
        </p:txBody>
      </p:sp>
    </p:spTree>
    <p:extLst>
      <p:ext uri="{BB962C8B-B14F-4D97-AF65-F5344CB8AC3E}">
        <p14:creationId xmlns:p14="http://schemas.microsoft.com/office/powerpoint/2010/main" val="12011677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Yellow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2"/>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dirty="0"/>
          </a:p>
        </p:txBody>
      </p:sp>
      <p:sp>
        <p:nvSpPr>
          <p:cNvPr id="6" name="Picture Placeholder 5">
            <a:extLst>
              <a:ext uri="{FF2B5EF4-FFF2-40B4-BE49-F238E27FC236}">
                <a16:creationId xmlns:a16="http://schemas.microsoft.com/office/drawing/2014/main" id="{638EEF25-9162-AC81-36A9-BD3788388F22}"/>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endParaRPr lang="en-US" dirty="0"/>
          </a:p>
        </p:txBody>
      </p:sp>
    </p:spTree>
    <p:extLst>
      <p:ext uri="{BB962C8B-B14F-4D97-AF65-F5344CB8AC3E}">
        <p14:creationId xmlns:p14="http://schemas.microsoft.com/office/powerpoint/2010/main" val="42200246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ue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4"/>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dirty="0"/>
          </a:p>
        </p:txBody>
      </p:sp>
      <p:sp>
        <p:nvSpPr>
          <p:cNvPr id="6" name="Picture Placeholder 5">
            <a:extLst>
              <a:ext uri="{FF2B5EF4-FFF2-40B4-BE49-F238E27FC236}">
                <a16:creationId xmlns:a16="http://schemas.microsoft.com/office/drawing/2014/main" id="{761C6008-8E83-12CA-A09C-B32C87874363}"/>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endParaRPr lang="en-US" dirty="0"/>
          </a:p>
        </p:txBody>
      </p:sp>
    </p:spTree>
    <p:extLst>
      <p:ext uri="{BB962C8B-B14F-4D97-AF65-F5344CB8AC3E}">
        <p14:creationId xmlns:p14="http://schemas.microsoft.com/office/powerpoint/2010/main" val="20319998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reen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6"/>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dirty="0"/>
          </a:p>
        </p:txBody>
      </p:sp>
      <p:sp>
        <p:nvSpPr>
          <p:cNvPr id="6" name="Picture Placeholder 5">
            <a:extLst>
              <a:ext uri="{FF2B5EF4-FFF2-40B4-BE49-F238E27FC236}">
                <a16:creationId xmlns:a16="http://schemas.microsoft.com/office/drawing/2014/main" id="{D191104B-7316-7E67-2882-6625C853C6DF}"/>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endParaRPr lang="en-US" dirty="0"/>
          </a:p>
        </p:txBody>
      </p:sp>
    </p:spTree>
    <p:extLst>
      <p:ext uri="{BB962C8B-B14F-4D97-AF65-F5344CB8AC3E}">
        <p14:creationId xmlns:p14="http://schemas.microsoft.com/office/powerpoint/2010/main" val="35000796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nk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3"/>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dirty="0"/>
          </a:p>
        </p:txBody>
      </p:sp>
      <p:sp>
        <p:nvSpPr>
          <p:cNvPr id="6" name="Picture Placeholder 5">
            <a:extLst>
              <a:ext uri="{FF2B5EF4-FFF2-40B4-BE49-F238E27FC236}">
                <a16:creationId xmlns:a16="http://schemas.microsoft.com/office/drawing/2014/main" id="{594F7F25-B1B4-9A14-EC16-7A0E0BBAAC26}"/>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endParaRPr lang="en-US" dirty="0"/>
          </a:p>
        </p:txBody>
      </p:sp>
    </p:spTree>
    <p:extLst>
      <p:ext uri="{BB962C8B-B14F-4D97-AF65-F5344CB8AC3E}">
        <p14:creationId xmlns:p14="http://schemas.microsoft.com/office/powerpoint/2010/main" val="7918661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urple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1"/>
          </a:solidFill>
        </p:spPr>
        <p:txBody>
          <a:bodyPr lIns="144000" tIns="72000" rIns="144000" bIns="144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dirty="0"/>
          </a:p>
        </p:txBody>
      </p:sp>
      <p:sp>
        <p:nvSpPr>
          <p:cNvPr id="5" name="Picture Placeholder 4">
            <a:extLst>
              <a:ext uri="{FF2B5EF4-FFF2-40B4-BE49-F238E27FC236}">
                <a16:creationId xmlns:a16="http://schemas.microsoft.com/office/drawing/2014/main" id="{9B45DFAA-A0F4-FFF0-10DD-B96B68982F94}"/>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endParaRPr lang="en-US" dirty="0"/>
          </a:p>
        </p:txBody>
      </p:sp>
    </p:spTree>
    <p:extLst>
      <p:ext uri="{BB962C8B-B14F-4D97-AF65-F5344CB8AC3E}">
        <p14:creationId xmlns:p14="http://schemas.microsoft.com/office/powerpoint/2010/main" val="24736996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lumns with circle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3" y="1411819"/>
            <a:ext cx="5844888" cy="4224867"/>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dirty="0"/>
          </a:p>
        </p:txBody>
      </p:sp>
      <p:sp>
        <p:nvSpPr>
          <p:cNvPr id="7" name="Freeform 6">
            <a:extLst>
              <a:ext uri="{FF2B5EF4-FFF2-40B4-BE49-F238E27FC236}">
                <a16:creationId xmlns:a16="http://schemas.microsoft.com/office/drawing/2014/main" id="{05313BAC-788C-D391-EE6F-516F0E46B3A2}"/>
              </a:ext>
            </a:extLst>
          </p:cNvPr>
          <p:cNvSpPr/>
          <p:nvPr userDrawn="1"/>
        </p:nvSpPr>
        <p:spPr>
          <a:xfrm rot="21046898">
            <a:off x="11680225" y="1135330"/>
            <a:ext cx="140323" cy="140303"/>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chemeClr val="accent3"/>
          </a:solidFill>
          <a:ln w="9509" cap="flat">
            <a:noFill/>
            <a:prstDash val="solid"/>
            <a:miter/>
          </a:ln>
        </p:spPr>
        <p:txBody>
          <a:bodyPr rtlCol="0" anchor="ctr"/>
          <a:lstStyle/>
          <a:p>
            <a:endParaRPr lang="en-GB" sz="2400"/>
          </a:p>
        </p:txBody>
      </p:sp>
      <p:sp>
        <p:nvSpPr>
          <p:cNvPr id="31" name="Picture Placeholder 31">
            <a:extLst>
              <a:ext uri="{FF2B5EF4-FFF2-40B4-BE49-F238E27FC236}">
                <a16:creationId xmlns:a16="http://schemas.microsoft.com/office/drawing/2014/main" id="{5F423DBE-CEBC-0825-3048-225C42DC40C4}"/>
              </a:ext>
            </a:extLst>
          </p:cNvPr>
          <p:cNvSpPr>
            <a:spLocks noGrp="1"/>
          </p:cNvSpPr>
          <p:nvPr>
            <p:ph type="pic" sz="quarter" idx="12"/>
          </p:nvPr>
        </p:nvSpPr>
        <p:spPr>
          <a:xfrm>
            <a:off x="6825241" y="1328516"/>
            <a:ext cx="4797211" cy="4796523"/>
          </a:xfrm>
          <a:custGeom>
            <a:avLst/>
            <a:gdLst>
              <a:gd name="connsiteX0" fmla="*/ 1561250 w 3122499"/>
              <a:gd name="connsiteY0" fmla="*/ 0 h 3122051"/>
              <a:gd name="connsiteX1" fmla="*/ 3122499 w 3122499"/>
              <a:gd name="connsiteY1" fmla="*/ 1561025 h 3122051"/>
              <a:gd name="connsiteX2" fmla="*/ 1561250 w 3122499"/>
              <a:gd name="connsiteY2" fmla="*/ 3122051 h 3122051"/>
              <a:gd name="connsiteX3" fmla="*/ 0 w 3122499"/>
              <a:gd name="connsiteY3" fmla="*/ 1561025 h 3122051"/>
              <a:gd name="connsiteX4" fmla="*/ 1561250 w 3122499"/>
              <a:gd name="connsiteY4" fmla="*/ 0 h 3122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499" h="3122051">
                <a:moveTo>
                  <a:pt x="1561250" y="0"/>
                </a:moveTo>
                <a:cubicBezTo>
                  <a:pt x="2424171" y="0"/>
                  <a:pt x="3122499" y="698228"/>
                  <a:pt x="3122499" y="1561025"/>
                </a:cubicBezTo>
                <a:cubicBezTo>
                  <a:pt x="3122499" y="2423822"/>
                  <a:pt x="2424171" y="3122051"/>
                  <a:pt x="1561250" y="3122051"/>
                </a:cubicBezTo>
                <a:cubicBezTo>
                  <a:pt x="699280" y="3122051"/>
                  <a:pt x="0" y="2423822"/>
                  <a:pt x="0" y="1561025"/>
                </a:cubicBezTo>
                <a:cubicBezTo>
                  <a:pt x="0" y="698228"/>
                  <a:pt x="698329" y="0"/>
                  <a:pt x="1561250" y="0"/>
                </a:cubicBezTo>
                <a:close/>
              </a:path>
            </a:pathLst>
          </a:custGeom>
          <a:solidFill>
            <a:schemeClr val="bg1"/>
          </a:solidFill>
        </p:spPr>
        <p:txBody>
          <a:bodyPr wrap="square" anchor="ctr" anchorCtr="1">
            <a:noAutofit/>
          </a:bodyPr>
          <a:lstStyle>
            <a:lvl1pPr marL="0" indent="0">
              <a:buNone/>
              <a:defRPr/>
            </a:lvl1pPr>
          </a:lstStyle>
          <a:p>
            <a:r>
              <a:rPr lang="en-US"/>
              <a:t>Click icon to add picture</a:t>
            </a:r>
            <a:endParaRPr lang="en-GB" dirty="0"/>
          </a:p>
        </p:txBody>
      </p:sp>
      <p:grpSp>
        <p:nvGrpSpPr>
          <p:cNvPr id="13" name="Group 12">
            <a:extLst>
              <a:ext uri="{FF2B5EF4-FFF2-40B4-BE49-F238E27FC236}">
                <a16:creationId xmlns:a16="http://schemas.microsoft.com/office/drawing/2014/main" id="{AC59E1EF-AA45-C12F-E328-290243B38777}"/>
              </a:ext>
              <a:ext uri="{C183D7F6-B498-43B3-948B-1728B52AA6E4}">
                <adec:decorative xmlns:adec="http://schemas.microsoft.com/office/drawing/2017/decorative" val="1"/>
              </a:ext>
            </a:extLst>
          </p:cNvPr>
          <p:cNvGrpSpPr/>
          <p:nvPr userDrawn="1"/>
        </p:nvGrpSpPr>
        <p:grpSpPr>
          <a:xfrm flipH="1">
            <a:off x="10911066" y="1525767"/>
            <a:ext cx="875713" cy="1247325"/>
            <a:chOff x="5004331" y="1144325"/>
            <a:chExt cx="656785" cy="935494"/>
          </a:xfrm>
        </p:grpSpPr>
        <p:sp>
          <p:nvSpPr>
            <p:cNvPr id="14" name="Freeform 13">
              <a:extLst>
                <a:ext uri="{FF2B5EF4-FFF2-40B4-BE49-F238E27FC236}">
                  <a16:creationId xmlns:a16="http://schemas.microsoft.com/office/drawing/2014/main" id="{8D3375B3-3BB5-6E05-0BFB-3035F8EB0887}"/>
                </a:ext>
              </a:extLst>
            </p:cNvPr>
            <p:cNvSpPr/>
            <p:nvPr/>
          </p:nvSpPr>
          <p:spPr>
            <a:xfrm>
              <a:off x="5145005" y="1488516"/>
              <a:ext cx="179183" cy="208243"/>
            </a:xfrm>
            <a:custGeom>
              <a:avLst/>
              <a:gdLst>
                <a:gd name="connsiteX0" fmla="*/ 0 w 159121"/>
                <a:gd name="connsiteY0" fmla="*/ 183594 h 184927"/>
                <a:gd name="connsiteX1" fmla="*/ 7611 w 159121"/>
                <a:gd name="connsiteY1" fmla="*/ 184545 h 184927"/>
                <a:gd name="connsiteX2" fmla="*/ 158884 w 159121"/>
                <a:gd name="connsiteY2" fmla="*/ 52320 h 184927"/>
                <a:gd name="connsiteX3" fmla="*/ 153175 w 159121"/>
                <a:gd name="connsiteY3" fmla="*/ 0 h 184927"/>
                <a:gd name="connsiteX4" fmla="*/ 0 w 159121"/>
                <a:gd name="connsiteY4" fmla="*/ 183594 h 184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21" h="184927">
                  <a:moveTo>
                    <a:pt x="0" y="183594"/>
                  </a:moveTo>
                  <a:cubicBezTo>
                    <a:pt x="2854" y="183594"/>
                    <a:pt x="4757" y="184545"/>
                    <a:pt x="7611" y="184545"/>
                  </a:cubicBezTo>
                  <a:cubicBezTo>
                    <a:pt x="85626" y="190253"/>
                    <a:pt x="154127" y="131275"/>
                    <a:pt x="158884" y="52320"/>
                  </a:cubicBezTo>
                  <a:cubicBezTo>
                    <a:pt x="159835" y="34246"/>
                    <a:pt x="157932" y="16172"/>
                    <a:pt x="153175" y="0"/>
                  </a:cubicBezTo>
                  <a:cubicBezTo>
                    <a:pt x="81820" y="38051"/>
                    <a:pt x="25688" y="102737"/>
                    <a:pt x="0" y="183594"/>
                  </a:cubicBezTo>
                  <a:close/>
                </a:path>
              </a:pathLst>
            </a:custGeom>
            <a:solidFill>
              <a:srgbClr val="487928"/>
            </a:solidFill>
            <a:ln w="9509" cap="flat">
              <a:noFill/>
              <a:prstDash val="solid"/>
              <a:miter/>
            </a:ln>
          </p:spPr>
          <p:txBody>
            <a:bodyPr rtlCol="0" anchor="ctr"/>
            <a:lstStyle/>
            <a:p>
              <a:endParaRPr lang="en-GB" sz="2400"/>
            </a:p>
          </p:txBody>
        </p:sp>
        <p:grpSp>
          <p:nvGrpSpPr>
            <p:cNvPr id="15" name="Group 14">
              <a:extLst>
                <a:ext uri="{FF2B5EF4-FFF2-40B4-BE49-F238E27FC236}">
                  <a16:creationId xmlns:a16="http://schemas.microsoft.com/office/drawing/2014/main" id="{B1EF10F5-F732-B736-6C5B-012397F983B2}"/>
                </a:ext>
              </a:extLst>
            </p:cNvPr>
            <p:cNvGrpSpPr/>
            <p:nvPr userDrawn="1"/>
          </p:nvGrpSpPr>
          <p:grpSpPr>
            <a:xfrm>
              <a:off x="5004331" y="1144325"/>
              <a:ext cx="656785" cy="935494"/>
              <a:chOff x="5004331" y="1144325"/>
              <a:chExt cx="656785" cy="935494"/>
            </a:xfrm>
          </p:grpSpPr>
          <p:sp>
            <p:nvSpPr>
              <p:cNvPr id="16" name="Freeform 15">
                <a:extLst>
                  <a:ext uri="{FF2B5EF4-FFF2-40B4-BE49-F238E27FC236}">
                    <a16:creationId xmlns:a16="http://schemas.microsoft.com/office/drawing/2014/main" id="{320F3A54-2280-9C31-7D6F-5351FF2C0E26}"/>
                  </a:ext>
                </a:extLst>
              </p:cNvPr>
              <p:cNvSpPr/>
              <p:nvPr/>
            </p:nvSpPr>
            <p:spPr>
              <a:xfrm rot="20802852">
                <a:off x="5393483" y="1144325"/>
                <a:ext cx="157522" cy="157499"/>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chemeClr val="accent5"/>
              </a:solidFill>
              <a:ln w="9509" cap="flat">
                <a:noFill/>
                <a:prstDash val="solid"/>
                <a:miter/>
              </a:ln>
            </p:spPr>
            <p:txBody>
              <a:bodyPr rtlCol="0" anchor="ctr"/>
              <a:lstStyle/>
              <a:p>
                <a:endParaRPr lang="en-GB" sz="2400"/>
              </a:p>
            </p:txBody>
          </p:sp>
          <p:sp>
            <p:nvSpPr>
              <p:cNvPr id="20" name="Freeform 19">
                <a:extLst>
                  <a:ext uri="{FF2B5EF4-FFF2-40B4-BE49-F238E27FC236}">
                    <a16:creationId xmlns:a16="http://schemas.microsoft.com/office/drawing/2014/main" id="{A8A8D9B6-1B74-5637-79E7-87217E8D7BF0}"/>
                  </a:ext>
                </a:extLst>
              </p:cNvPr>
              <p:cNvSpPr/>
              <p:nvPr/>
            </p:nvSpPr>
            <p:spPr>
              <a:xfrm>
                <a:off x="5004331" y="1374856"/>
                <a:ext cx="313163" cy="319330"/>
              </a:xfrm>
              <a:custGeom>
                <a:avLst/>
                <a:gdLst>
                  <a:gd name="connsiteX0" fmla="*/ 290 w 278099"/>
                  <a:gd name="connsiteY0" fmla="*/ 133276 h 283576"/>
                  <a:gd name="connsiteX1" fmla="*/ 124924 w 278099"/>
                  <a:gd name="connsiteY1" fmla="*/ 283576 h 283576"/>
                  <a:gd name="connsiteX2" fmla="*/ 278099 w 278099"/>
                  <a:gd name="connsiteY2" fmla="*/ 99982 h 283576"/>
                  <a:gd name="connsiteX3" fmla="*/ 152514 w 278099"/>
                  <a:gd name="connsiteY3" fmla="*/ 99 h 283576"/>
                  <a:gd name="connsiteX4" fmla="*/ 290 w 278099"/>
                  <a:gd name="connsiteY4" fmla="*/ 133276 h 283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99" h="283576">
                    <a:moveTo>
                      <a:pt x="290" y="133276"/>
                    </a:moveTo>
                    <a:cubicBezTo>
                      <a:pt x="-4467" y="209378"/>
                      <a:pt x="49763" y="275015"/>
                      <a:pt x="124924" y="283576"/>
                    </a:cubicBezTo>
                    <a:cubicBezTo>
                      <a:pt x="150612" y="203670"/>
                      <a:pt x="206744" y="138033"/>
                      <a:pt x="278099" y="99982"/>
                    </a:cubicBezTo>
                    <a:cubicBezTo>
                      <a:pt x="260974" y="45760"/>
                      <a:pt x="212453" y="4856"/>
                      <a:pt x="152514" y="99"/>
                    </a:cubicBezTo>
                    <a:cubicBezTo>
                      <a:pt x="73548" y="-2754"/>
                      <a:pt x="5999" y="56224"/>
                      <a:pt x="290" y="133276"/>
                    </a:cubicBezTo>
                    <a:close/>
                  </a:path>
                </a:pathLst>
              </a:custGeom>
              <a:solidFill>
                <a:srgbClr val="FBAF3F"/>
              </a:solidFill>
              <a:ln w="9509" cap="flat">
                <a:noFill/>
                <a:prstDash val="solid"/>
                <a:miter/>
              </a:ln>
            </p:spPr>
            <p:txBody>
              <a:bodyPr rtlCol="0" anchor="ctr"/>
              <a:lstStyle/>
              <a:p>
                <a:endParaRPr lang="en-GB" sz="2400"/>
              </a:p>
            </p:txBody>
          </p:sp>
          <p:sp>
            <p:nvSpPr>
              <p:cNvPr id="21" name="Freeform 20">
                <a:extLst>
                  <a:ext uri="{FF2B5EF4-FFF2-40B4-BE49-F238E27FC236}">
                    <a16:creationId xmlns:a16="http://schemas.microsoft.com/office/drawing/2014/main" id="{EDAA5B8C-B346-6030-7757-F2EA4755D5E0}"/>
                  </a:ext>
                </a:extLst>
              </p:cNvPr>
              <p:cNvSpPr/>
              <p:nvPr userDrawn="1"/>
            </p:nvSpPr>
            <p:spPr>
              <a:xfrm>
                <a:off x="5126936" y="1450260"/>
                <a:ext cx="534180" cy="629559"/>
              </a:xfrm>
              <a:custGeom>
                <a:avLst/>
                <a:gdLst>
                  <a:gd name="connsiteX0" fmla="*/ 369475 w 534180"/>
                  <a:gd name="connsiteY0" fmla="*/ 764 h 629559"/>
                  <a:gd name="connsiteX1" fmla="*/ 501788 w 534180"/>
                  <a:gd name="connsiteY1" fmla="*/ 37519 h 629559"/>
                  <a:gd name="connsiteX2" fmla="*/ 534180 w 534180"/>
                  <a:gd name="connsiteY2" fmla="*/ 58516 h 629559"/>
                  <a:gd name="connsiteX3" fmla="*/ 518609 w 534180"/>
                  <a:gd name="connsiteY3" fmla="*/ 72665 h 629559"/>
                  <a:gd name="connsiteX4" fmla="*/ 208965 w 534180"/>
                  <a:gd name="connsiteY4" fmla="*/ 487117 h 629559"/>
                  <a:gd name="connsiteX5" fmla="*/ 143723 w 534180"/>
                  <a:gd name="connsiteY5" fmla="*/ 622628 h 629559"/>
                  <a:gd name="connsiteX6" fmla="*/ 128420 w 534180"/>
                  <a:gd name="connsiteY6" fmla="*/ 629559 h 629559"/>
                  <a:gd name="connsiteX7" fmla="*/ 928 w 534180"/>
                  <a:gd name="connsiteY7" fmla="*/ 329622 h 629559"/>
                  <a:gd name="connsiteX8" fmla="*/ 16998 w 534180"/>
                  <a:gd name="connsiteY8" fmla="*/ 244997 h 629559"/>
                  <a:gd name="connsiteX9" fmla="*/ 25570 w 534180"/>
                  <a:gd name="connsiteY9" fmla="*/ 246068 h 629559"/>
                  <a:gd name="connsiteX10" fmla="*/ 195915 w 534180"/>
                  <a:gd name="connsiteY10" fmla="*/ 97172 h 629559"/>
                  <a:gd name="connsiteX11" fmla="*/ 189487 w 534180"/>
                  <a:gd name="connsiteY11" fmla="*/ 38255 h 629559"/>
                  <a:gd name="connsiteX12" fmla="*/ 369475 w 534180"/>
                  <a:gd name="connsiteY12" fmla="*/ 764 h 62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180" h="629559">
                    <a:moveTo>
                      <a:pt x="369475" y="764"/>
                    </a:moveTo>
                    <a:cubicBezTo>
                      <a:pt x="417150" y="3977"/>
                      <a:pt x="461813" y="16899"/>
                      <a:pt x="501788" y="37519"/>
                    </a:cubicBezTo>
                    <a:lnTo>
                      <a:pt x="534180" y="58516"/>
                    </a:lnTo>
                    <a:lnTo>
                      <a:pt x="518609" y="72665"/>
                    </a:lnTo>
                    <a:cubicBezTo>
                      <a:pt x="396565" y="194691"/>
                      <a:pt x="291999" y="334193"/>
                      <a:pt x="208965" y="487117"/>
                    </a:cubicBezTo>
                    <a:lnTo>
                      <a:pt x="143723" y="622628"/>
                    </a:lnTo>
                    <a:lnTo>
                      <a:pt x="128420" y="629559"/>
                    </a:lnTo>
                    <a:cubicBezTo>
                      <a:pt x="43782" y="558860"/>
                      <a:pt x="-7643" y="449598"/>
                      <a:pt x="928" y="329622"/>
                    </a:cubicBezTo>
                    <a:cubicBezTo>
                      <a:pt x="3071" y="300700"/>
                      <a:pt x="8428" y="271778"/>
                      <a:pt x="16998" y="244997"/>
                    </a:cubicBezTo>
                    <a:cubicBezTo>
                      <a:pt x="20213" y="244997"/>
                      <a:pt x="22355" y="246068"/>
                      <a:pt x="25570" y="246068"/>
                    </a:cubicBezTo>
                    <a:cubicBezTo>
                      <a:pt x="113422" y="252496"/>
                      <a:pt x="189487" y="185010"/>
                      <a:pt x="195915" y="97172"/>
                    </a:cubicBezTo>
                    <a:cubicBezTo>
                      <a:pt x="198058" y="76819"/>
                      <a:pt x="194844" y="56466"/>
                      <a:pt x="189487" y="38255"/>
                    </a:cubicBezTo>
                    <a:cubicBezTo>
                      <a:pt x="243055" y="10404"/>
                      <a:pt x="305193" y="-3521"/>
                      <a:pt x="369475" y="764"/>
                    </a:cubicBezTo>
                    <a:close/>
                  </a:path>
                </a:pathLst>
              </a:custGeom>
              <a:solidFill>
                <a:srgbClr val="38B449"/>
              </a:solidFill>
              <a:ln w="9509" cap="flat">
                <a:noFill/>
                <a:prstDash val="solid"/>
                <a:miter/>
              </a:ln>
            </p:spPr>
            <p:txBody>
              <a:bodyPr wrap="square" rtlCol="0" anchor="ctr">
                <a:noAutofit/>
              </a:bodyPr>
              <a:lstStyle/>
              <a:p>
                <a:endParaRPr lang="en-GB" sz="2400"/>
              </a:p>
            </p:txBody>
          </p:sp>
        </p:grpSp>
      </p:grpSp>
    </p:spTree>
    <p:extLst>
      <p:ext uri="{BB962C8B-B14F-4D97-AF65-F5344CB8AC3E}">
        <p14:creationId xmlns:p14="http://schemas.microsoft.com/office/powerpoint/2010/main" val="25492321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arge image/media and caption">
    <p:spTree>
      <p:nvGrpSpPr>
        <p:cNvPr id="1" name=""/>
        <p:cNvGrpSpPr/>
        <p:nvPr/>
      </p:nvGrpSpPr>
      <p:grpSpPr>
        <a:xfrm>
          <a:off x="0" y="0"/>
          <a:ext cx="0" cy="0"/>
          <a:chOff x="0" y="0"/>
          <a:chExt cx="0" cy="0"/>
        </a:xfrm>
      </p:grpSpPr>
      <p:sp>
        <p:nvSpPr>
          <p:cNvPr id="7" name="Picture Placeholder 8"/>
          <p:cNvSpPr>
            <a:spLocks noGrp="1"/>
          </p:cNvSpPr>
          <p:nvPr>
            <p:ph type="pic" sz="quarter" idx="13"/>
          </p:nvPr>
        </p:nvSpPr>
        <p:spPr>
          <a:xfrm>
            <a:off x="-1" y="1"/>
            <a:ext cx="12192001" cy="5006601"/>
          </a:xfrm>
        </p:spPr>
        <p:txBody>
          <a:bodyPr anchor="ctr" anchorCtr="1"/>
          <a:lstStyle>
            <a:lvl1pPr marL="0" indent="0">
              <a:buClr>
                <a:srgbClr val="002548"/>
              </a:buClr>
              <a:buNone/>
              <a:defRPr/>
            </a:lvl1pPr>
          </a:lstStyle>
          <a:p>
            <a:r>
              <a:rPr lang="en-US"/>
              <a:t>Click icon to add picture</a:t>
            </a:r>
            <a:endParaRPr lang="en-US" dirty="0"/>
          </a:p>
        </p:txBody>
      </p:sp>
      <p:sp>
        <p:nvSpPr>
          <p:cNvPr id="12" name="Text Placeholder 12"/>
          <p:cNvSpPr>
            <a:spLocks noGrp="1"/>
          </p:cNvSpPr>
          <p:nvPr>
            <p:ph type="body" sz="quarter" idx="14" hasCustomPrompt="1"/>
          </p:nvPr>
        </p:nvSpPr>
        <p:spPr>
          <a:xfrm>
            <a:off x="575733" y="5228281"/>
            <a:ext cx="5520267" cy="408403"/>
          </a:xfrm>
        </p:spPr>
        <p:txBody>
          <a:bodyPr/>
          <a:lstStyle>
            <a:lvl1pPr marL="0" indent="0">
              <a:buNone/>
              <a:defRPr sz="2133">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GB" dirty="0"/>
              <a:t>Click to add caption</a:t>
            </a:r>
            <a:endParaRPr lang="en-US" dirty="0"/>
          </a:p>
        </p:txBody>
      </p:sp>
      <p:sp>
        <p:nvSpPr>
          <p:cNvPr id="2" name="Footer Placeholder 1">
            <a:extLst>
              <a:ext uri="{FF2B5EF4-FFF2-40B4-BE49-F238E27FC236}">
                <a16:creationId xmlns:a16="http://schemas.microsoft.com/office/drawing/2014/main" id="{CDADFE80-D87A-EFB3-2586-23D58B8DCDB0}"/>
              </a:ext>
            </a:extLst>
          </p:cNvPr>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842348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0363D280-D7DA-46F3-44B1-11F87A41ADE5}"/>
              </a:ext>
            </a:extLst>
          </p:cNvPr>
          <p:cNvSpPr>
            <a:spLocks noGrp="1"/>
          </p:cNvSpPr>
          <p:nvPr>
            <p:ph type="ftr" sz="quarter" idx="13"/>
          </p:nvPr>
        </p:nvSpPr>
        <p:spPr/>
        <p:txBody>
          <a:bodyPr/>
          <a:lstStyle/>
          <a:p>
            <a:r>
              <a:rPr lang="en-GB"/>
              <a:t>Add footer via 'Header and Footer'...</a:t>
            </a:r>
            <a:endParaRPr lang="en-GB" dirty="0"/>
          </a:p>
        </p:txBody>
      </p:sp>
      <p:sp>
        <p:nvSpPr>
          <p:cNvPr id="4" name="Content Placeholder 2">
            <a:extLst>
              <a:ext uri="{FF2B5EF4-FFF2-40B4-BE49-F238E27FC236}">
                <a16:creationId xmlns:a16="http://schemas.microsoft.com/office/drawing/2014/main" id="{3773296F-D98F-7DB6-F903-EF15429F651E}"/>
              </a:ext>
            </a:extLst>
          </p:cNvPr>
          <p:cNvSpPr>
            <a:spLocks noGrp="1"/>
          </p:cNvSpPr>
          <p:nvPr>
            <p:ph idx="1"/>
          </p:nvPr>
        </p:nvSpPr>
        <p:spPr>
          <a:xfrm>
            <a:off x="575734" y="1411819"/>
            <a:ext cx="11040533" cy="4224867"/>
          </a:xfrm>
        </p:spPr>
        <p:txBody>
          <a:bodyPr/>
          <a:lstStyle>
            <a:lvl1pPr>
              <a:buClr>
                <a:schemeClr val="accent1"/>
              </a:buClr>
              <a:defRPr/>
            </a:lvl1pPr>
            <a:lvl2pPr>
              <a:buClr>
                <a:schemeClr val="accent1"/>
              </a:buClr>
              <a:defRPr/>
            </a:lvl2pPr>
            <a:lvl3pPr>
              <a:buClr>
                <a:schemeClr val="accent1"/>
              </a:buClr>
              <a:defRPr sz="1600"/>
            </a:lvl3pPr>
            <a:lvl4pPr>
              <a:buClr>
                <a:schemeClr val="accent1"/>
              </a:buClr>
              <a:defRPr sz="1600"/>
            </a:lvl4pPr>
            <a:lvl5pPr>
              <a:buClr>
                <a:schemeClr val="accent1"/>
              </a:buClr>
              <a:defRPr sz="1600">
                <a:latin typeface="Source Sans Pro" panose="020B0503030403020204" pitchFamily="34" charset="0"/>
                <a:ea typeface="Source Sans Pro" panose="020B0503030403020204" pitchFamily="34" charset="0"/>
              </a:defRPr>
            </a:lvl5pPr>
            <a:lvl6pPr marL="3047924" indent="0">
              <a:buNone/>
              <a:defRPr sz="1867" baseline="0">
                <a:latin typeface="+mn-lt"/>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24253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ultiple images/media and caption">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AC2FA5A1-AEBF-CF53-926E-8BB7C91F2A78}"/>
              </a:ext>
            </a:extLst>
          </p:cNvPr>
          <p:cNvSpPr>
            <a:spLocks noGrp="1"/>
          </p:cNvSpPr>
          <p:nvPr>
            <p:ph type="pic" sz="quarter" idx="13"/>
          </p:nvPr>
        </p:nvSpPr>
        <p:spPr>
          <a:xfrm>
            <a:off x="575733" y="596900"/>
            <a:ext cx="6838321" cy="4372885"/>
          </a:xfrm>
          <a:custGeom>
            <a:avLst/>
            <a:gdLst>
              <a:gd name="connsiteX0" fmla="*/ 129870 w 5128741"/>
              <a:gd name="connsiteY0" fmla="*/ 0 h 3279664"/>
              <a:gd name="connsiteX1" fmla="*/ 4998871 w 5128741"/>
              <a:gd name="connsiteY1" fmla="*/ 0 h 3279664"/>
              <a:gd name="connsiteX2" fmla="*/ 5049420 w 5128741"/>
              <a:gd name="connsiteY2" fmla="*/ 10205 h 3279664"/>
              <a:gd name="connsiteX3" fmla="*/ 5128741 w 5128741"/>
              <a:gd name="connsiteY3" fmla="*/ 129874 h 3279664"/>
              <a:gd name="connsiteX4" fmla="*/ 5128741 w 5128741"/>
              <a:gd name="connsiteY4" fmla="*/ 3149789 h 3279664"/>
              <a:gd name="connsiteX5" fmla="*/ 4998866 w 5128741"/>
              <a:gd name="connsiteY5" fmla="*/ 3279664 h 3279664"/>
              <a:gd name="connsiteX6" fmla="*/ 129875 w 5128741"/>
              <a:gd name="connsiteY6" fmla="*/ 3279664 h 3279664"/>
              <a:gd name="connsiteX7" fmla="*/ 0 w 5128741"/>
              <a:gd name="connsiteY7" fmla="*/ 3149789 h 3279664"/>
              <a:gd name="connsiteX8" fmla="*/ 0 w 5128741"/>
              <a:gd name="connsiteY8" fmla="*/ 129874 h 3279664"/>
              <a:gd name="connsiteX9" fmla="*/ 79322 w 5128741"/>
              <a:gd name="connsiteY9" fmla="*/ 10205 h 327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28741" h="3279664">
                <a:moveTo>
                  <a:pt x="129870" y="0"/>
                </a:moveTo>
                <a:lnTo>
                  <a:pt x="4998871" y="0"/>
                </a:lnTo>
                <a:lnTo>
                  <a:pt x="5049420" y="10205"/>
                </a:lnTo>
                <a:cubicBezTo>
                  <a:pt x="5096034" y="29921"/>
                  <a:pt x="5128741" y="76078"/>
                  <a:pt x="5128741" y="129874"/>
                </a:cubicBezTo>
                <a:lnTo>
                  <a:pt x="5128741" y="3149789"/>
                </a:lnTo>
                <a:cubicBezTo>
                  <a:pt x="5128741" y="3221517"/>
                  <a:pt x="5070594" y="3279664"/>
                  <a:pt x="4998866" y="3279664"/>
                </a:cubicBezTo>
                <a:lnTo>
                  <a:pt x="129875" y="3279664"/>
                </a:lnTo>
                <a:cubicBezTo>
                  <a:pt x="58147" y="3279664"/>
                  <a:pt x="0" y="3221517"/>
                  <a:pt x="0" y="3149789"/>
                </a:cubicBezTo>
                <a:lnTo>
                  <a:pt x="0" y="129874"/>
                </a:lnTo>
                <a:cubicBezTo>
                  <a:pt x="0" y="76078"/>
                  <a:pt x="32708" y="29921"/>
                  <a:pt x="79322" y="10205"/>
                </a:cubicBezTo>
                <a:close/>
              </a:path>
            </a:pathLst>
          </a:custGeom>
        </p:spPr>
        <p:txBody>
          <a:bodyPr wrap="square" anchor="ctr" anchorCtr="1">
            <a:noAutofit/>
          </a:bodyPr>
          <a:lstStyle>
            <a:lvl1pPr marL="0" indent="0">
              <a:buClr>
                <a:srgbClr val="002548"/>
              </a:buClr>
              <a:buNone/>
              <a:defRPr/>
            </a:lvl1pPr>
          </a:lstStyle>
          <a:p>
            <a:r>
              <a:rPr lang="en-US"/>
              <a:t>Click icon to add picture</a:t>
            </a:r>
            <a:endParaRPr lang="en-US" dirty="0"/>
          </a:p>
        </p:txBody>
      </p:sp>
      <p:sp>
        <p:nvSpPr>
          <p:cNvPr id="3" name="Text Placeholder 12">
            <a:extLst>
              <a:ext uri="{FF2B5EF4-FFF2-40B4-BE49-F238E27FC236}">
                <a16:creationId xmlns:a16="http://schemas.microsoft.com/office/drawing/2014/main" id="{65C8E261-1B7A-1DC6-FBF5-8F027012795D}"/>
              </a:ext>
            </a:extLst>
          </p:cNvPr>
          <p:cNvSpPr>
            <a:spLocks noGrp="1"/>
          </p:cNvSpPr>
          <p:nvPr>
            <p:ph type="body" sz="quarter" idx="14" hasCustomPrompt="1"/>
          </p:nvPr>
        </p:nvSpPr>
        <p:spPr>
          <a:xfrm>
            <a:off x="575733" y="5228281"/>
            <a:ext cx="6838320" cy="408403"/>
          </a:xfrm>
        </p:spPr>
        <p:txBody>
          <a:bodyPr/>
          <a:lstStyle>
            <a:lvl1pPr marL="0" indent="0">
              <a:buNone/>
              <a:defRPr sz="2133">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GB" dirty="0"/>
              <a:t>Click to add caption</a:t>
            </a:r>
            <a:endParaRPr lang="en-US" dirty="0"/>
          </a:p>
        </p:txBody>
      </p:sp>
      <p:sp>
        <p:nvSpPr>
          <p:cNvPr id="15" name="Picture Placeholder 14">
            <a:extLst>
              <a:ext uri="{FF2B5EF4-FFF2-40B4-BE49-F238E27FC236}">
                <a16:creationId xmlns:a16="http://schemas.microsoft.com/office/drawing/2014/main" id="{4AB31075-EA8B-BF26-BCE6-96DF03836ED7}"/>
              </a:ext>
            </a:extLst>
          </p:cNvPr>
          <p:cNvSpPr>
            <a:spLocks noGrp="1"/>
          </p:cNvSpPr>
          <p:nvPr>
            <p:ph type="pic" sz="quarter" idx="17"/>
          </p:nvPr>
        </p:nvSpPr>
        <p:spPr>
          <a:xfrm>
            <a:off x="7853406" y="596900"/>
            <a:ext cx="3762860" cy="2075784"/>
          </a:xfrm>
          <a:custGeom>
            <a:avLst/>
            <a:gdLst>
              <a:gd name="connsiteX0" fmla="*/ 113649 w 2822145"/>
              <a:gd name="connsiteY0" fmla="*/ 0 h 1556838"/>
              <a:gd name="connsiteX1" fmla="*/ 2708497 w 2822145"/>
              <a:gd name="connsiteY1" fmla="*/ 0 h 1556838"/>
              <a:gd name="connsiteX2" fmla="*/ 2813215 w 2822145"/>
              <a:gd name="connsiteY2" fmla="*/ 69412 h 1556838"/>
              <a:gd name="connsiteX3" fmla="*/ 2822145 w 2822145"/>
              <a:gd name="connsiteY3" fmla="*/ 113644 h 1556838"/>
              <a:gd name="connsiteX4" fmla="*/ 2822145 w 2822145"/>
              <a:gd name="connsiteY4" fmla="*/ 1443195 h 1556838"/>
              <a:gd name="connsiteX5" fmla="*/ 2813215 w 2822145"/>
              <a:gd name="connsiteY5" fmla="*/ 1487428 h 1556838"/>
              <a:gd name="connsiteX6" fmla="*/ 2752734 w 2822145"/>
              <a:gd name="connsiteY6" fmla="*/ 1547908 h 1556838"/>
              <a:gd name="connsiteX7" fmla="*/ 2708502 w 2822145"/>
              <a:gd name="connsiteY7" fmla="*/ 1556838 h 1556838"/>
              <a:gd name="connsiteX8" fmla="*/ 113644 w 2822145"/>
              <a:gd name="connsiteY8" fmla="*/ 1556838 h 1556838"/>
              <a:gd name="connsiteX9" fmla="*/ 69412 w 2822145"/>
              <a:gd name="connsiteY9" fmla="*/ 1547908 h 1556838"/>
              <a:gd name="connsiteX10" fmla="*/ 0 w 2822145"/>
              <a:gd name="connsiteY10" fmla="*/ 1443190 h 1556838"/>
              <a:gd name="connsiteX11" fmla="*/ 0 w 2822145"/>
              <a:gd name="connsiteY11" fmla="*/ 113649 h 1556838"/>
              <a:gd name="connsiteX12" fmla="*/ 113649 w 2822145"/>
              <a:gd name="connsiteY12" fmla="*/ 0 h 155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2145" h="1556838">
                <a:moveTo>
                  <a:pt x="113649" y="0"/>
                </a:moveTo>
                <a:lnTo>
                  <a:pt x="2708497" y="0"/>
                </a:lnTo>
                <a:cubicBezTo>
                  <a:pt x="2755572" y="0"/>
                  <a:pt x="2795962" y="28621"/>
                  <a:pt x="2813215" y="69412"/>
                </a:cubicBezTo>
                <a:lnTo>
                  <a:pt x="2822145" y="113644"/>
                </a:lnTo>
                <a:lnTo>
                  <a:pt x="2822145" y="1443195"/>
                </a:lnTo>
                <a:lnTo>
                  <a:pt x="2813215" y="1487428"/>
                </a:lnTo>
                <a:cubicBezTo>
                  <a:pt x="2801713" y="1514621"/>
                  <a:pt x="2779928" y="1536406"/>
                  <a:pt x="2752734" y="1547908"/>
                </a:cubicBezTo>
                <a:lnTo>
                  <a:pt x="2708502" y="1556838"/>
                </a:lnTo>
                <a:lnTo>
                  <a:pt x="113644" y="1556838"/>
                </a:lnTo>
                <a:lnTo>
                  <a:pt x="69412" y="1547908"/>
                </a:lnTo>
                <a:cubicBezTo>
                  <a:pt x="28621" y="1530655"/>
                  <a:pt x="0" y="1490265"/>
                  <a:pt x="0" y="1443190"/>
                </a:cubicBezTo>
                <a:lnTo>
                  <a:pt x="0" y="113649"/>
                </a:lnTo>
                <a:cubicBezTo>
                  <a:pt x="0" y="50882"/>
                  <a:pt x="50882" y="0"/>
                  <a:pt x="113649" y="0"/>
                </a:cubicBezTo>
                <a:close/>
              </a:path>
            </a:pathLst>
          </a:custGeom>
        </p:spPr>
        <p:txBody>
          <a:bodyPr wrap="square" anchor="ctr" anchorCtr="1">
            <a:noAutofit/>
          </a:bodyPr>
          <a:lstStyle>
            <a:lvl1pPr marL="0" indent="0">
              <a:buClr>
                <a:srgbClr val="002548"/>
              </a:buClr>
              <a:buNone/>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7B227B20-00C0-3230-7EF5-C481DBF0FD85}"/>
              </a:ext>
            </a:extLst>
          </p:cNvPr>
          <p:cNvSpPr>
            <a:spLocks noGrp="1"/>
          </p:cNvSpPr>
          <p:nvPr>
            <p:ph type="ftr" sz="quarter" idx="18"/>
          </p:nvPr>
        </p:nvSpPr>
        <p:spPr/>
        <p:txBody>
          <a:bodyPr/>
          <a:lstStyle/>
          <a:p>
            <a:endParaRPr lang="en-GB" dirty="0"/>
          </a:p>
        </p:txBody>
      </p:sp>
      <p:sp>
        <p:nvSpPr>
          <p:cNvPr id="17" name="Picture Placeholder 16">
            <a:extLst>
              <a:ext uri="{FF2B5EF4-FFF2-40B4-BE49-F238E27FC236}">
                <a16:creationId xmlns:a16="http://schemas.microsoft.com/office/drawing/2014/main" id="{CADEDA2D-C1C5-8710-8E6C-B6A68ECAE52D}"/>
              </a:ext>
            </a:extLst>
          </p:cNvPr>
          <p:cNvSpPr>
            <a:spLocks noGrp="1"/>
          </p:cNvSpPr>
          <p:nvPr>
            <p:ph type="pic" sz="quarter" idx="19"/>
          </p:nvPr>
        </p:nvSpPr>
        <p:spPr>
          <a:xfrm>
            <a:off x="7853406" y="2894001"/>
            <a:ext cx="3762860" cy="2075784"/>
          </a:xfrm>
          <a:custGeom>
            <a:avLst/>
            <a:gdLst>
              <a:gd name="connsiteX0" fmla="*/ 113649 w 2822145"/>
              <a:gd name="connsiteY0" fmla="*/ 0 h 1556838"/>
              <a:gd name="connsiteX1" fmla="*/ 2708497 w 2822145"/>
              <a:gd name="connsiteY1" fmla="*/ 0 h 1556838"/>
              <a:gd name="connsiteX2" fmla="*/ 2813215 w 2822145"/>
              <a:gd name="connsiteY2" fmla="*/ 69412 h 1556838"/>
              <a:gd name="connsiteX3" fmla="*/ 2822145 w 2822145"/>
              <a:gd name="connsiteY3" fmla="*/ 113644 h 1556838"/>
              <a:gd name="connsiteX4" fmla="*/ 2822145 w 2822145"/>
              <a:gd name="connsiteY4" fmla="*/ 1443195 h 1556838"/>
              <a:gd name="connsiteX5" fmla="*/ 2813215 w 2822145"/>
              <a:gd name="connsiteY5" fmla="*/ 1487428 h 1556838"/>
              <a:gd name="connsiteX6" fmla="*/ 2752734 w 2822145"/>
              <a:gd name="connsiteY6" fmla="*/ 1547908 h 1556838"/>
              <a:gd name="connsiteX7" fmla="*/ 2708502 w 2822145"/>
              <a:gd name="connsiteY7" fmla="*/ 1556838 h 1556838"/>
              <a:gd name="connsiteX8" fmla="*/ 113644 w 2822145"/>
              <a:gd name="connsiteY8" fmla="*/ 1556838 h 1556838"/>
              <a:gd name="connsiteX9" fmla="*/ 69412 w 2822145"/>
              <a:gd name="connsiteY9" fmla="*/ 1547908 h 1556838"/>
              <a:gd name="connsiteX10" fmla="*/ 0 w 2822145"/>
              <a:gd name="connsiteY10" fmla="*/ 1443190 h 1556838"/>
              <a:gd name="connsiteX11" fmla="*/ 0 w 2822145"/>
              <a:gd name="connsiteY11" fmla="*/ 113649 h 1556838"/>
              <a:gd name="connsiteX12" fmla="*/ 113649 w 2822145"/>
              <a:gd name="connsiteY12" fmla="*/ 0 h 155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2145" h="1556838">
                <a:moveTo>
                  <a:pt x="113649" y="0"/>
                </a:moveTo>
                <a:lnTo>
                  <a:pt x="2708497" y="0"/>
                </a:lnTo>
                <a:cubicBezTo>
                  <a:pt x="2755572" y="0"/>
                  <a:pt x="2795962" y="28621"/>
                  <a:pt x="2813215" y="69412"/>
                </a:cubicBezTo>
                <a:lnTo>
                  <a:pt x="2822145" y="113644"/>
                </a:lnTo>
                <a:lnTo>
                  <a:pt x="2822145" y="1443195"/>
                </a:lnTo>
                <a:lnTo>
                  <a:pt x="2813215" y="1487428"/>
                </a:lnTo>
                <a:cubicBezTo>
                  <a:pt x="2801713" y="1514621"/>
                  <a:pt x="2779928" y="1536406"/>
                  <a:pt x="2752734" y="1547908"/>
                </a:cubicBezTo>
                <a:lnTo>
                  <a:pt x="2708502" y="1556838"/>
                </a:lnTo>
                <a:lnTo>
                  <a:pt x="113644" y="1556838"/>
                </a:lnTo>
                <a:lnTo>
                  <a:pt x="69412" y="1547908"/>
                </a:lnTo>
                <a:cubicBezTo>
                  <a:pt x="28621" y="1530655"/>
                  <a:pt x="0" y="1490265"/>
                  <a:pt x="0" y="1443190"/>
                </a:cubicBezTo>
                <a:lnTo>
                  <a:pt x="0" y="113649"/>
                </a:lnTo>
                <a:cubicBezTo>
                  <a:pt x="0" y="50882"/>
                  <a:pt x="50882" y="0"/>
                  <a:pt x="113649" y="0"/>
                </a:cubicBezTo>
                <a:close/>
              </a:path>
            </a:pathLst>
          </a:custGeom>
        </p:spPr>
        <p:txBody>
          <a:bodyPr wrap="square" anchor="ctr" anchorCtr="1">
            <a:noAutofit/>
          </a:bodyPr>
          <a:lstStyle>
            <a:lvl1pPr marL="0" indent="0">
              <a:buClr>
                <a:srgbClr val="002548"/>
              </a:buClr>
              <a:buNone/>
              <a:defRPr/>
            </a:lvl1pPr>
          </a:lstStyle>
          <a:p>
            <a:r>
              <a:rPr lang="en-US"/>
              <a:t>Click icon to add picture</a:t>
            </a:r>
            <a:endParaRPr lang="en-US" dirty="0"/>
          </a:p>
        </p:txBody>
      </p:sp>
    </p:spTree>
    <p:extLst>
      <p:ext uri="{BB962C8B-B14F-4D97-AF65-F5344CB8AC3E}">
        <p14:creationId xmlns:p14="http://schemas.microsoft.com/office/powerpoint/2010/main" val="33074130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DA5F03-DDC4-FED9-847C-3D41F9C8098E}"/>
              </a:ext>
            </a:extLst>
          </p:cNvPr>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42510262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FF54-C28B-7BD7-4971-315ADBDA254D}"/>
              </a:ext>
            </a:extLst>
          </p:cNvPr>
          <p:cNvSpPr>
            <a:spLocks noGrp="1"/>
          </p:cNvSpPr>
          <p:nvPr>
            <p:ph type="title"/>
          </p:nvPr>
        </p:nvSpPr>
        <p:spPr>
          <a:xfrm>
            <a:off x="575734" y="596901"/>
            <a:ext cx="6477396" cy="2983115"/>
          </a:xfrm>
        </p:spPr>
        <p:txBody>
          <a:body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43DFBC61-B8DB-7428-9302-F965FAE784B5}"/>
              </a:ext>
            </a:extLst>
          </p:cNvPr>
          <p:cNvSpPr>
            <a:spLocks noGrp="1"/>
          </p:cNvSpPr>
          <p:nvPr>
            <p:ph type="body" sz="quarter" idx="10" hasCustomPrompt="1"/>
          </p:nvPr>
        </p:nvSpPr>
        <p:spPr>
          <a:xfrm>
            <a:off x="575733" y="4222751"/>
            <a:ext cx="5520267" cy="1413933"/>
          </a:xfrm>
        </p:spPr>
        <p:txBody>
          <a:bodyPr/>
          <a:lstStyle/>
          <a:p>
            <a:pPr lvl="0"/>
            <a:r>
              <a:rPr lang="en-GB" dirty="0"/>
              <a:t>Click to edit Master subtitle styles</a:t>
            </a:r>
          </a:p>
        </p:txBody>
      </p:sp>
      <p:sp>
        <p:nvSpPr>
          <p:cNvPr id="3" name="Footer Placeholder 2">
            <a:extLst>
              <a:ext uri="{FF2B5EF4-FFF2-40B4-BE49-F238E27FC236}">
                <a16:creationId xmlns:a16="http://schemas.microsoft.com/office/drawing/2014/main" id="{CB1E3665-EBD9-DA88-F999-8F7A46755376}"/>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0352235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FF54-C28B-7BD7-4971-315ADBDA254D}"/>
              </a:ext>
            </a:extLst>
          </p:cNvPr>
          <p:cNvSpPr>
            <a:spLocks noGrp="1"/>
          </p:cNvSpPr>
          <p:nvPr>
            <p:ph type="title"/>
          </p:nvPr>
        </p:nvSpPr>
        <p:spPr>
          <a:xfrm>
            <a:off x="575734" y="596901"/>
            <a:ext cx="6477396" cy="2983115"/>
          </a:xfrm>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43DFBC61-B8DB-7428-9302-F965FAE784B5}"/>
              </a:ext>
            </a:extLst>
          </p:cNvPr>
          <p:cNvSpPr>
            <a:spLocks noGrp="1"/>
          </p:cNvSpPr>
          <p:nvPr>
            <p:ph type="body" sz="quarter" idx="10" hasCustomPrompt="1"/>
          </p:nvPr>
        </p:nvSpPr>
        <p:spPr>
          <a:xfrm>
            <a:off x="575733" y="4222751"/>
            <a:ext cx="5520267" cy="1413933"/>
          </a:xfrm>
        </p:spPr>
        <p:txBody>
          <a:bodyPr/>
          <a:lstStyle/>
          <a:p>
            <a:pPr lvl="0"/>
            <a:r>
              <a:rPr lang="en-GB" dirty="0"/>
              <a:t>Click to edit Master subtitle styles</a:t>
            </a:r>
          </a:p>
        </p:txBody>
      </p:sp>
      <p:sp>
        <p:nvSpPr>
          <p:cNvPr id="3" name="Footer Placeholder 2">
            <a:extLst>
              <a:ext uri="{FF2B5EF4-FFF2-40B4-BE49-F238E27FC236}">
                <a16:creationId xmlns:a16="http://schemas.microsoft.com/office/drawing/2014/main" id="{E2D49EAC-1BA0-72D7-75A9-DC2A288D500D}"/>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7513062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nk">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FF54-C28B-7BD7-4971-315ADBDA254D}"/>
              </a:ext>
            </a:extLst>
          </p:cNvPr>
          <p:cNvSpPr>
            <a:spLocks noGrp="1"/>
          </p:cNvSpPr>
          <p:nvPr>
            <p:ph type="title"/>
          </p:nvPr>
        </p:nvSpPr>
        <p:spPr>
          <a:xfrm>
            <a:off x="575734" y="596901"/>
            <a:ext cx="6477396" cy="2983115"/>
          </a:xfrm>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43DFBC61-B8DB-7428-9302-F965FAE784B5}"/>
              </a:ext>
            </a:extLst>
          </p:cNvPr>
          <p:cNvSpPr>
            <a:spLocks noGrp="1"/>
          </p:cNvSpPr>
          <p:nvPr>
            <p:ph type="body" sz="quarter" idx="10" hasCustomPrompt="1"/>
          </p:nvPr>
        </p:nvSpPr>
        <p:spPr>
          <a:xfrm>
            <a:off x="575733" y="4222751"/>
            <a:ext cx="5520267" cy="1413933"/>
          </a:xfrm>
        </p:spPr>
        <p:txBody>
          <a:bodyPr/>
          <a:lstStyle/>
          <a:p>
            <a:pPr lvl="0"/>
            <a:r>
              <a:rPr lang="en-GB" dirty="0"/>
              <a:t>Click to edit Master subtitle styles</a:t>
            </a:r>
          </a:p>
        </p:txBody>
      </p:sp>
      <p:sp>
        <p:nvSpPr>
          <p:cNvPr id="3" name="Footer Placeholder 2">
            <a:extLst>
              <a:ext uri="{FF2B5EF4-FFF2-40B4-BE49-F238E27FC236}">
                <a16:creationId xmlns:a16="http://schemas.microsoft.com/office/drawing/2014/main" id="{E8D010B1-3A95-2307-9810-C35569E8EA87}"/>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1111534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u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FF54-C28B-7BD7-4971-315ADBDA254D}"/>
              </a:ext>
            </a:extLst>
          </p:cNvPr>
          <p:cNvSpPr>
            <a:spLocks noGrp="1"/>
          </p:cNvSpPr>
          <p:nvPr>
            <p:ph type="title"/>
          </p:nvPr>
        </p:nvSpPr>
        <p:spPr>
          <a:xfrm>
            <a:off x="575734" y="596901"/>
            <a:ext cx="6477396" cy="2983115"/>
          </a:xfrm>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43DFBC61-B8DB-7428-9302-F965FAE784B5}"/>
              </a:ext>
            </a:extLst>
          </p:cNvPr>
          <p:cNvSpPr>
            <a:spLocks noGrp="1"/>
          </p:cNvSpPr>
          <p:nvPr>
            <p:ph type="body" sz="quarter" idx="10" hasCustomPrompt="1"/>
          </p:nvPr>
        </p:nvSpPr>
        <p:spPr>
          <a:xfrm>
            <a:off x="575733" y="4222751"/>
            <a:ext cx="5520267" cy="1413933"/>
          </a:xfrm>
        </p:spPr>
        <p:txBody>
          <a:bodyPr/>
          <a:lstStyle/>
          <a:p>
            <a:pPr lvl="0"/>
            <a:r>
              <a:rPr lang="en-GB" dirty="0"/>
              <a:t>Click to edit Master subtitle styles</a:t>
            </a:r>
          </a:p>
        </p:txBody>
      </p:sp>
      <p:sp>
        <p:nvSpPr>
          <p:cNvPr id="3" name="Footer Placeholder 2">
            <a:extLst>
              <a:ext uri="{FF2B5EF4-FFF2-40B4-BE49-F238E27FC236}">
                <a16:creationId xmlns:a16="http://schemas.microsoft.com/office/drawing/2014/main" id="{1D1283D3-D2DE-5FCD-4891-BAE87F2C4ABD}"/>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7363203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Green">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FF54-C28B-7BD7-4971-315ADBDA254D}"/>
              </a:ext>
            </a:extLst>
          </p:cNvPr>
          <p:cNvSpPr>
            <a:spLocks noGrp="1"/>
          </p:cNvSpPr>
          <p:nvPr>
            <p:ph type="title"/>
          </p:nvPr>
        </p:nvSpPr>
        <p:spPr>
          <a:xfrm>
            <a:off x="575734" y="596901"/>
            <a:ext cx="6477396" cy="2983115"/>
          </a:xfrm>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43DFBC61-B8DB-7428-9302-F965FAE784B5}"/>
              </a:ext>
            </a:extLst>
          </p:cNvPr>
          <p:cNvSpPr>
            <a:spLocks noGrp="1"/>
          </p:cNvSpPr>
          <p:nvPr>
            <p:ph type="body" sz="quarter" idx="10" hasCustomPrompt="1"/>
          </p:nvPr>
        </p:nvSpPr>
        <p:spPr>
          <a:xfrm>
            <a:off x="575733" y="4222751"/>
            <a:ext cx="5520267" cy="1413933"/>
          </a:xfrm>
        </p:spPr>
        <p:txBody>
          <a:bodyPr/>
          <a:lstStyle/>
          <a:p>
            <a:pPr lvl="0"/>
            <a:r>
              <a:rPr lang="en-GB" dirty="0"/>
              <a:t>Click to edit Master subtitle styles</a:t>
            </a:r>
          </a:p>
        </p:txBody>
      </p:sp>
      <p:sp>
        <p:nvSpPr>
          <p:cNvPr id="3" name="Footer Placeholder 2">
            <a:extLst>
              <a:ext uri="{FF2B5EF4-FFF2-40B4-BE49-F238E27FC236}">
                <a16:creationId xmlns:a16="http://schemas.microsoft.com/office/drawing/2014/main" id="{336B33BF-8463-DC40-9A17-7A077866B6FF}"/>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9496867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urp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FF54-C28B-7BD7-4971-315ADBDA254D}"/>
              </a:ext>
            </a:extLst>
          </p:cNvPr>
          <p:cNvSpPr>
            <a:spLocks noGrp="1"/>
          </p:cNvSpPr>
          <p:nvPr>
            <p:ph type="title"/>
          </p:nvPr>
        </p:nvSpPr>
        <p:spPr>
          <a:xfrm>
            <a:off x="575734" y="596901"/>
            <a:ext cx="6477396" cy="2983115"/>
          </a:xfrm>
        </p:spPr>
        <p:txBody>
          <a:bodyPr/>
          <a:lstStyle>
            <a:lvl1pPr>
              <a:defRPr>
                <a:solidFill>
                  <a:schemeClr val="bg1"/>
                </a:solidFill>
              </a:defRPr>
            </a:lvl1p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43DFBC61-B8DB-7428-9302-F965FAE784B5}"/>
              </a:ext>
            </a:extLst>
          </p:cNvPr>
          <p:cNvSpPr>
            <a:spLocks noGrp="1"/>
          </p:cNvSpPr>
          <p:nvPr>
            <p:ph type="body" sz="quarter" idx="10" hasCustomPrompt="1"/>
          </p:nvPr>
        </p:nvSpPr>
        <p:spPr>
          <a:xfrm>
            <a:off x="575733" y="4222751"/>
            <a:ext cx="5520267" cy="1413933"/>
          </a:xfrm>
        </p:spPr>
        <p:txBody>
          <a:bodyPr/>
          <a:lstStyle>
            <a:lvl1pPr>
              <a:defRPr>
                <a:solidFill>
                  <a:schemeClr val="bg1"/>
                </a:solidFill>
              </a:defRPr>
            </a:lvl1pPr>
          </a:lstStyle>
          <a:p>
            <a:pPr lvl="0"/>
            <a:r>
              <a:rPr lang="en-GB" dirty="0"/>
              <a:t>Click to edit Master subtitle styles</a:t>
            </a:r>
          </a:p>
        </p:txBody>
      </p:sp>
      <p:sp>
        <p:nvSpPr>
          <p:cNvPr id="3" name="Footer Placeholder 2">
            <a:extLst>
              <a:ext uri="{FF2B5EF4-FFF2-40B4-BE49-F238E27FC236}">
                <a16:creationId xmlns:a16="http://schemas.microsoft.com/office/drawing/2014/main" id="{1DAD6435-99B8-CD8D-3FD2-D5A3CFD339F6}"/>
              </a:ext>
            </a:extLst>
          </p:cNvPr>
          <p:cNvSpPr>
            <a:spLocks noGrp="1"/>
          </p:cNvSpPr>
          <p:nvPr>
            <p:ph type="ftr" sz="quarter" idx="11"/>
          </p:nvPr>
        </p:nvSpPr>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9138314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LOSER End slide 1">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853D093B-C7A2-FA03-D7F1-B316A647AAA2}"/>
              </a:ext>
            </a:extLst>
          </p:cNvPr>
          <p:cNvSpPr txBox="1"/>
          <p:nvPr userDrawn="1"/>
        </p:nvSpPr>
        <p:spPr>
          <a:xfrm>
            <a:off x="575734" y="2135086"/>
            <a:ext cx="3676437" cy="820674"/>
          </a:xfrm>
          <a:prstGeom prst="rect">
            <a:avLst/>
          </a:prstGeom>
          <a:noFill/>
        </p:spPr>
        <p:txBody>
          <a:bodyPr wrap="square" lIns="0" tIns="0" rIns="0" bIns="0" rtlCol="0">
            <a:spAutoFit/>
          </a:bodyPr>
          <a:lstStyle/>
          <a:p>
            <a:r>
              <a:rPr lang="en-GB" sz="5333" b="1" dirty="0">
                <a:latin typeface="Aleo" panose="020F0502020204030203" pitchFamily="34" charset="77"/>
              </a:rPr>
              <a:t>Thank you</a:t>
            </a:r>
          </a:p>
        </p:txBody>
      </p:sp>
      <p:sp>
        <p:nvSpPr>
          <p:cNvPr id="10" name="TextBox 9">
            <a:extLst>
              <a:ext uri="{FF2B5EF4-FFF2-40B4-BE49-F238E27FC236}">
                <a16:creationId xmlns:a16="http://schemas.microsoft.com/office/drawing/2014/main" id="{FB5A1BC4-621B-B2CC-029B-319069A8AC80}"/>
              </a:ext>
            </a:extLst>
          </p:cNvPr>
          <p:cNvSpPr txBox="1"/>
          <p:nvPr userDrawn="1"/>
        </p:nvSpPr>
        <p:spPr>
          <a:xfrm flipH="1">
            <a:off x="690521" y="3165382"/>
            <a:ext cx="6509132" cy="369332"/>
          </a:xfrm>
          <a:prstGeom prst="rect">
            <a:avLst/>
          </a:prstGeom>
          <a:noFill/>
        </p:spPr>
        <p:txBody>
          <a:bodyPr wrap="square" lIns="0" tIns="0" rIns="0" bIns="0" rtlCol="0">
            <a:spAutoFit/>
          </a:bodyPr>
          <a:lstStyle/>
          <a:p>
            <a:pPr>
              <a:lnSpc>
                <a:spcPct val="100000"/>
              </a:lnSpc>
              <a:spcBef>
                <a:spcPts val="40"/>
              </a:spcBef>
            </a:pPr>
            <a:r>
              <a:rPr lang="en-GB" sz="2400" b="1" dirty="0">
                <a:latin typeface="Source Sans Pro" panose="020B0503030403020204" pitchFamily="34" charset="0"/>
                <a:ea typeface="Source Sans Pro" panose="020B0503030403020204" pitchFamily="34" charset="0"/>
              </a:rPr>
              <a:t>Scan the QR code to sign up for our newsletters:</a:t>
            </a:r>
          </a:p>
        </p:txBody>
      </p:sp>
      <p:sp>
        <p:nvSpPr>
          <p:cNvPr id="13" name="TextBox 12">
            <a:extLst>
              <a:ext uri="{FF2B5EF4-FFF2-40B4-BE49-F238E27FC236}">
                <a16:creationId xmlns:a16="http://schemas.microsoft.com/office/drawing/2014/main" id="{8CCE044F-CCC4-286B-28EA-5E4BBD53C9CD}"/>
              </a:ext>
            </a:extLst>
          </p:cNvPr>
          <p:cNvSpPr txBox="1"/>
          <p:nvPr userDrawn="1"/>
        </p:nvSpPr>
        <p:spPr>
          <a:xfrm flipH="1">
            <a:off x="690520" y="3643281"/>
            <a:ext cx="3055947" cy="738664"/>
          </a:xfrm>
          <a:prstGeom prst="rect">
            <a:avLst/>
          </a:prstGeom>
          <a:noFill/>
        </p:spPr>
        <p:txBody>
          <a:bodyPr wrap="square" lIns="0" tIns="0" rIns="0" bIns="0" rtlCol="0">
            <a:spAutoFit/>
          </a:bodyPr>
          <a:lstStyle/>
          <a:p>
            <a:pPr marL="237061" indent="-237061">
              <a:lnSpc>
                <a:spcPct val="100000"/>
              </a:lnSpc>
              <a:spcBef>
                <a:spcPts val="40"/>
              </a:spcBef>
              <a:buClr>
                <a:schemeClr val="accent1"/>
              </a:buClr>
              <a:buFont typeface="Arial" panose="020B0604020202020204" pitchFamily="34" charset="0"/>
              <a:buChar char="•"/>
              <a:tabLst/>
            </a:pPr>
            <a:r>
              <a:rPr lang="en-GB" sz="2400" dirty="0">
                <a:latin typeface="Source Sans Pro" panose="020B0503030403020204" pitchFamily="34" charset="0"/>
                <a:ea typeface="Source Sans Pro" panose="020B0503030403020204" pitchFamily="34" charset="0"/>
              </a:rPr>
              <a:t>Longitudinal news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dirty="0">
                <a:latin typeface="Source Sans Pro" panose="020B0503030403020204" pitchFamily="34" charset="0"/>
                <a:ea typeface="Source Sans Pro" panose="020B0503030403020204" pitchFamily="34" charset="0"/>
              </a:rPr>
              <a:t>Blog alerts</a:t>
            </a:r>
          </a:p>
        </p:txBody>
      </p:sp>
      <p:sp>
        <p:nvSpPr>
          <p:cNvPr id="26" name="TextBox 25">
            <a:extLst>
              <a:ext uri="{FF2B5EF4-FFF2-40B4-BE49-F238E27FC236}">
                <a16:creationId xmlns:a16="http://schemas.microsoft.com/office/drawing/2014/main" id="{877E9452-DC28-667B-E152-D64ACC823D65}"/>
              </a:ext>
            </a:extLst>
          </p:cNvPr>
          <p:cNvSpPr txBox="1"/>
          <p:nvPr userDrawn="1"/>
        </p:nvSpPr>
        <p:spPr>
          <a:xfrm flipH="1">
            <a:off x="4377787" y="3633663"/>
            <a:ext cx="3055947" cy="738664"/>
          </a:xfrm>
          <a:prstGeom prst="rect">
            <a:avLst/>
          </a:prstGeom>
          <a:noFill/>
        </p:spPr>
        <p:txBody>
          <a:bodyPr wrap="square" lIns="0" tIns="0" rIns="0" bIns="0" rtlCol="0">
            <a:spAutoFit/>
          </a:bodyPr>
          <a:lstStyle/>
          <a:p>
            <a:pPr marL="237061" indent="-237061">
              <a:lnSpc>
                <a:spcPct val="100000"/>
              </a:lnSpc>
              <a:spcBef>
                <a:spcPts val="40"/>
              </a:spcBef>
              <a:buClr>
                <a:schemeClr val="accent1"/>
              </a:buClr>
              <a:buFont typeface="Arial" panose="020B0604020202020204" pitchFamily="34" charset="0"/>
              <a:buChar char="•"/>
              <a:tabLst/>
            </a:pPr>
            <a:r>
              <a:rPr lang="en-GB" sz="2400" dirty="0">
                <a:latin typeface="Source Sans Pro" panose="020B0503030403020204" pitchFamily="34" charset="0"/>
                <a:ea typeface="Source Sans Pro" panose="020B0503030403020204" pitchFamily="34" charset="0"/>
              </a:rPr>
              <a:t>Twitter highlights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dirty="0">
                <a:latin typeface="Source Sans Pro" panose="020B0503030403020204" pitchFamily="34" charset="0"/>
                <a:ea typeface="Source Sans Pro" panose="020B0503030403020204" pitchFamily="34" charset="0"/>
              </a:rPr>
              <a:t>In the Loop</a:t>
            </a:r>
          </a:p>
        </p:txBody>
      </p:sp>
      <p:pic>
        <p:nvPicPr>
          <p:cNvPr id="31" name="Picture 30" descr="A picture containing pattern, stitch, monochrome&#10;&#10;Description automatically generated">
            <a:extLst>
              <a:ext uri="{FF2B5EF4-FFF2-40B4-BE49-F238E27FC236}">
                <a16:creationId xmlns:a16="http://schemas.microsoft.com/office/drawing/2014/main" id="{FBC59955-4343-70C6-3D49-C1076FAC899F}"/>
              </a:ext>
            </a:extLst>
          </p:cNvPr>
          <p:cNvPicPr>
            <a:picLocks noChangeAspect="1"/>
          </p:cNvPicPr>
          <p:nvPr userDrawn="1"/>
        </p:nvPicPr>
        <p:blipFill>
          <a:blip r:embed="rId2"/>
          <a:stretch>
            <a:fillRect/>
          </a:stretch>
        </p:blipFill>
        <p:spPr>
          <a:xfrm>
            <a:off x="8861964" y="2135085"/>
            <a:ext cx="2821888" cy="2821888"/>
          </a:xfrm>
          <a:prstGeom prst="rect">
            <a:avLst/>
          </a:prstGeom>
        </p:spPr>
      </p:pic>
      <p:cxnSp>
        <p:nvCxnSpPr>
          <p:cNvPr id="4" name="Straight Connector 3">
            <a:extLst>
              <a:ext uri="{FF2B5EF4-FFF2-40B4-BE49-F238E27FC236}">
                <a16:creationId xmlns:a16="http://schemas.microsoft.com/office/drawing/2014/main" id="{168C9A91-6DF1-1B45-F17C-6F0212622FE5}"/>
              </a:ext>
            </a:extLst>
          </p:cNvPr>
          <p:cNvCxnSpPr/>
          <p:nvPr userDrawn="1"/>
        </p:nvCxnSpPr>
        <p:spPr>
          <a:xfrm>
            <a:off x="575734" y="6512373"/>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0629A15C-9AB6-B242-6DCA-37C899C95D62}"/>
              </a:ext>
            </a:extLst>
          </p:cNvPr>
          <p:cNvSpPr txBox="1"/>
          <p:nvPr userDrawn="1"/>
        </p:nvSpPr>
        <p:spPr>
          <a:xfrm flipH="1">
            <a:off x="973133" y="5887588"/>
            <a:ext cx="1598616" cy="369332"/>
          </a:xfrm>
          <a:prstGeom prst="rect">
            <a:avLst/>
          </a:prstGeom>
          <a:noFill/>
        </p:spPr>
        <p:txBody>
          <a:bodyPr wrap="square" lIns="0" tIns="0" rIns="0" bIns="0" rtlCol="0">
            <a:spAutoFit/>
          </a:bodyPr>
          <a:lstStyle/>
          <a:p>
            <a:pPr>
              <a:lnSpc>
                <a:spcPct val="100000"/>
              </a:lnSpc>
              <a:spcBef>
                <a:spcPts val="40"/>
              </a:spcBef>
            </a:pPr>
            <a:r>
              <a:rPr lang="en-GB" sz="2400" dirty="0">
                <a:latin typeface="Source Sans Pro" panose="020B0503030403020204" pitchFamily="34" charset="0"/>
                <a:ea typeface="Source Sans Pro" panose="020B0503030403020204" pitchFamily="34" charset="0"/>
              </a:rPr>
              <a:t>@</a:t>
            </a:r>
            <a:r>
              <a:rPr lang="en-GB" sz="2400" dirty="0" err="1">
                <a:latin typeface="Source Sans Pro" panose="020B0503030403020204" pitchFamily="34" charset="0"/>
                <a:ea typeface="Source Sans Pro" panose="020B0503030403020204" pitchFamily="34" charset="0"/>
              </a:rPr>
              <a:t>closer_uk</a:t>
            </a:r>
            <a:endParaRPr lang="en-GB" sz="2400" dirty="0">
              <a:latin typeface="Source Sans Pro" panose="020B0503030403020204" pitchFamily="34" charset="0"/>
              <a:ea typeface="Source Sans Pro" panose="020B0503030403020204" pitchFamily="34" charset="0"/>
            </a:endParaRPr>
          </a:p>
        </p:txBody>
      </p:sp>
      <p:pic>
        <p:nvPicPr>
          <p:cNvPr id="6" name="Graphic 5">
            <a:extLst>
              <a:ext uri="{FF2B5EF4-FFF2-40B4-BE49-F238E27FC236}">
                <a16:creationId xmlns:a16="http://schemas.microsoft.com/office/drawing/2014/main" id="{0D4A0933-D748-FEA6-A705-A6C9F842C16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5733" y="5912248"/>
            <a:ext cx="338667" cy="338667"/>
          </a:xfrm>
          <a:prstGeom prst="rect">
            <a:avLst/>
          </a:prstGeom>
        </p:spPr>
      </p:pic>
      <p:pic>
        <p:nvPicPr>
          <p:cNvPr id="7" name="Graphic 6">
            <a:extLst>
              <a:ext uri="{FF2B5EF4-FFF2-40B4-BE49-F238E27FC236}">
                <a16:creationId xmlns:a16="http://schemas.microsoft.com/office/drawing/2014/main" id="{8ED4CC62-1694-E001-2212-DE6964E2E9E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637629" y="5912248"/>
            <a:ext cx="338667" cy="338667"/>
          </a:xfrm>
          <a:prstGeom prst="rect">
            <a:avLst/>
          </a:prstGeom>
        </p:spPr>
      </p:pic>
      <p:pic>
        <p:nvPicPr>
          <p:cNvPr id="9" name="Graphic 8">
            <a:extLst>
              <a:ext uri="{FF2B5EF4-FFF2-40B4-BE49-F238E27FC236}">
                <a16:creationId xmlns:a16="http://schemas.microsoft.com/office/drawing/2014/main" id="{8D9A6BA9-626E-6F1F-637D-C264A342BE4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660494" y="5912249"/>
            <a:ext cx="338668" cy="338668"/>
          </a:xfrm>
          <a:prstGeom prst="rect">
            <a:avLst/>
          </a:prstGeom>
        </p:spPr>
      </p:pic>
      <p:sp>
        <p:nvSpPr>
          <p:cNvPr id="11" name="TextBox 10">
            <a:extLst>
              <a:ext uri="{FF2B5EF4-FFF2-40B4-BE49-F238E27FC236}">
                <a16:creationId xmlns:a16="http://schemas.microsoft.com/office/drawing/2014/main" id="{C02A01C8-CACE-0821-78AB-666BF69DCD26}"/>
              </a:ext>
            </a:extLst>
          </p:cNvPr>
          <p:cNvSpPr txBox="1"/>
          <p:nvPr userDrawn="1"/>
        </p:nvSpPr>
        <p:spPr>
          <a:xfrm flipH="1">
            <a:off x="3035575"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@closer-</a:t>
            </a:r>
            <a:r>
              <a:rPr lang="en-GB" sz="2400" dirty="0" err="1">
                <a:latin typeface="Source Sans Pro" panose="020B0503030403020204" pitchFamily="34" charset="0"/>
                <a:ea typeface="Source Sans Pro" panose="020B0503030403020204" pitchFamily="34" charset="0"/>
              </a:rPr>
              <a:t>uk</a:t>
            </a:r>
            <a:endParaRPr lang="en-GB" sz="2400" dirty="0">
              <a:latin typeface="Source Sans Pro" panose="020B0503030403020204" pitchFamily="34" charset="0"/>
              <a:ea typeface="Source Sans Pro" panose="020B0503030403020204" pitchFamily="34" charset="0"/>
            </a:endParaRPr>
          </a:p>
        </p:txBody>
      </p:sp>
      <p:sp>
        <p:nvSpPr>
          <p:cNvPr id="12" name="TextBox 11">
            <a:extLst>
              <a:ext uri="{FF2B5EF4-FFF2-40B4-BE49-F238E27FC236}">
                <a16:creationId xmlns:a16="http://schemas.microsoft.com/office/drawing/2014/main" id="{4B57C117-943D-E2F3-5E4A-93AF6FA25C4C}"/>
              </a:ext>
            </a:extLst>
          </p:cNvPr>
          <p:cNvSpPr txBox="1"/>
          <p:nvPr userDrawn="1"/>
        </p:nvSpPr>
        <p:spPr>
          <a:xfrm flipH="1">
            <a:off x="5067419"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/closer-</a:t>
            </a:r>
            <a:r>
              <a:rPr lang="en-GB" sz="2400" dirty="0" err="1">
                <a:latin typeface="Source Sans Pro" panose="020B0503030403020204" pitchFamily="34" charset="0"/>
                <a:ea typeface="Source Sans Pro" panose="020B0503030403020204" pitchFamily="34" charset="0"/>
              </a:rPr>
              <a:t>uk</a:t>
            </a:r>
            <a:endParaRPr lang="en-GB" sz="2400" dirty="0">
              <a:latin typeface="Source Sans Pro" panose="020B0503030403020204" pitchFamily="34" charset="0"/>
              <a:ea typeface="Source Sans Pro" panose="020B0503030403020204" pitchFamily="34" charset="0"/>
            </a:endParaRPr>
          </a:p>
        </p:txBody>
      </p:sp>
      <p:sp>
        <p:nvSpPr>
          <p:cNvPr id="14" name="TextBox 13">
            <a:extLst>
              <a:ext uri="{FF2B5EF4-FFF2-40B4-BE49-F238E27FC236}">
                <a16:creationId xmlns:a16="http://schemas.microsoft.com/office/drawing/2014/main" id="{CBCD92CE-BB54-B35D-A132-938277483F85}"/>
              </a:ext>
            </a:extLst>
          </p:cNvPr>
          <p:cNvSpPr txBox="1"/>
          <p:nvPr userDrawn="1"/>
        </p:nvSpPr>
        <p:spPr>
          <a:xfrm flipH="1">
            <a:off x="6997120" y="5880722"/>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closer.ac.uk</a:t>
            </a:r>
          </a:p>
        </p:txBody>
      </p:sp>
      <p:pic>
        <p:nvPicPr>
          <p:cNvPr id="15" name="Graphic 14" descr="Internet with solid fill">
            <a:extLst>
              <a:ext uri="{FF2B5EF4-FFF2-40B4-BE49-F238E27FC236}">
                <a16:creationId xmlns:a16="http://schemas.microsoft.com/office/drawing/2014/main" id="{C634920C-FCD6-29A1-BD23-A8444EC335F6}"/>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6499170" y="5860233"/>
            <a:ext cx="459868" cy="459868"/>
          </a:xfrm>
          <a:prstGeom prst="rect">
            <a:avLst/>
          </a:prstGeom>
        </p:spPr>
      </p:pic>
    </p:spTree>
    <p:extLst>
      <p:ext uri="{BB962C8B-B14F-4D97-AF65-F5344CB8AC3E}">
        <p14:creationId xmlns:p14="http://schemas.microsoft.com/office/powerpoint/2010/main" val="32283592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LOSER End slide 2">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C2471821-60F9-1EDD-8E2E-69F87AD92332}"/>
              </a:ext>
            </a:extLst>
          </p:cNvPr>
          <p:cNvGrpSpPr>
            <a:grpSpLocks noChangeAspect="1"/>
          </p:cNvGrpSpPr>
          <p:nvPr userDrawn="1"/>
        </p:nvGrpSpPr>
        <p:grpSpPr>
          <a:xfrm>
            <a:off x="10156338" y="-244697"/>
            <a:ext cx="3471175" cy="3697519"/>
            <a:chOff x="5571098" y="241524"/>
            <a:chExt cx="3304217" cy="3519675"/>
          </a:xfrm>
        </p:grpSpPr>
        <p:sp>
          <p:nvSpPr>
            <p:cNvPr id="22" name="Freeform 4">
              <a:extLst>
                <a:ext uri="{FF2B5EF4-FFF2-40B4-BE49-F238E27FC236}">
                  <a16:creationId xmlns:a16="http://schemas.microsoft.com/office/drawing/2014/main" id="{FE115E09-5368-9A32-DB09-5AE4DA082452}"/>
                </a:ext>
              </a:extLst>
            </p:cNvPr>
            <p:cNvSpPr/>
            <p:nvPr userDrawn="1"/>
          </p:nvSpPr>
          <p:spPr>
            <a:xfrm rot="797148" flipV="1">
              <a:off x="7929343" y="3570954"/>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3200"/>
            </a:p>
          </p:txBody>
        </p:sp>
        <p:sp>
          <p:nvSpPr>
            <p:cNvPr id="23" name="Freeform 6">
              <a:extLst>
                <a:ext uri="{FF2B5EF4-FFF2-40B4-BE49-F238E27FC236}">
                  <a16:creationId xmlns:a16="http://schemas.microsoft.com/office/drawing/2014/main" id="{CCC8B737-C4D4-932B-8CBA-9033B8065E1C}"/>
                </a:ext>
              </a:extLst>
            </p:cNvPr>
            <p:cNvSpPr/>
            <p:nvPr/>
          </p:nvSpPr>
          <p:spPr>
            <a:xfrm rot="553102" flipV="1">
              <a:off x="6278939" y="2224214"/>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FBAF3F"/>
            </a:solidFill>
            <a:ln w="9509" cap="flat">
              <a:noFill/>
              <a:prstDash val="solid"/>
              <a:miter/>
            </a:ln>
          </p:spPr>
          <p:txBody>
            <a:bodyPr rtlCol="0" anchor="ctr"/>
            <a:lstStyle/>
            <a:p>
              <a:endParaRPr lang="en-GB" sz="3200"/>
            </a:p>
          </p:txBody>
        </p:sp>
        <p:sp>
          <p:nvSpPr>
            <p:cNvPr id="24" name="Freeform 8">
              <a:extLst>
                <a:ext uri="{FF2B5EF4-FFF2-40B4-BE49-F238E27FC236}">
                  <a16:creationId xmlns:a16="http://schemas.microsoft.com/office/drawing/2014/main" id="{29A347BB-40A8-B681-B40B-67D52789CB99}"/>
                </a:ext>
              </a:extLst>
            </p:cNvPr>
            <p:cNvSpPr/>
            <p:nvPr/>
          </p:nvSpPr>
          <p:spPr>
            <a:xfrm flipV="1">
              <a:off x="6801260" y="3064728"/>
              <a:ext cx="475700" cy="474680"/>
            </a:xfrm>
            <a:custGeom>
              <a:avLst/>
              <a:gdLst>
                <a:gd name="connsiteX0" fmla="*/ 238802 w 475700"/>
                <a:gd name="connsiteY0" fmla="*/ 474681 h 474680"/>
                <a:gd name="connsiteX1" fmla="*/ 276858 w 475700"/>
                <a:gd name="connsiteY1" fmla="*/ 471827 h 474680"/>
                <a:gd name="connsiteX2" fmla="*/ 469041 w 475700"/>
                <a:gd name="connsiteY2" fmla="*/ 293941 h 474680"/>
                <a:gd name="connsiteX3" fmla="*/ 475701 w 475700"/>
                <a:gd name="connsiteY3" fmla="*/ 237816 h 474680"/>
                <a:gd name="connsiteX4" fmla="*/ 237850 w 475700"/>
                <a:gd name="connsiteY4" fmla="*/ 0 h 474680"/>
                <a:gd name="connsiteX5" fmla="*/ 0 w 475700"/>
                <a:gd name="connsiteY5" fmla="*/ 237816 h 474680"/>
                <a:gd name="connsiteX6" fmla="*/ 238802 w 475700"/>
                <a:gd name="connsiteY6" fmla="*/ 474681 h 4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0">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3200"/>
            </a:p>
          </p:txBody>
        </p:sp>
        <p:sp>
          <p:nvSpPr>
            <p:cNvPr id="25" name="Freeform 10">
              <a:extLst>
                <a:ext uri="{FF2B5EF4-FFF2-40B4-BE49-F238E27FC236}">
                  <a16:creationId xmlns:a16="http://schemas.microsoft.com/office/drawing/2014/main" id="{7133AD7C-363A-B45B-40DB-C97D083CB9B3}"/>
                </a:ext>
              </a:extLst>
            </p:cNvPr>
            <p:cNvSpPr/>
            <p:nvPr/>
          </p:nvSpPr>
          <p:spPr>
            <a:xfrm flipV="1">
              <a:off x="7891566" y="1445825"/>
              <a:ext cx="983749" cy="982656"/>
            </a:xfrm>
            <a:custGeom>
              <a:avLst/>
              <a:gdLst>
                <a:gd name="connsiteX0" fmla="*/ 983749 w 983749"/>
                <a:gd name="connsiteY0" fmla="*/ 491804 h 982656"/>
                <a:gd name="connsiteX1" fmla="*/ 491875 w 983749"/>
                <a:gd name="connsiteY1" fmla="*/ 0 h 982656"/>
                <a:gd name="connsiteX2" fmla="*/ 0 w 983749"/>
                <a:gd name="connsiteY2" fmla="*/ 491804 h 982656"/>
                <a:gd name="connsiteX3" fmla="*/ 0 w 983749"/>
                <a:gd name="connsiteY3" fmla="*/ 507975 h 982656"/>
                <a:gd name="connsiteX4" fmla="*/ 527076 w 983749"/>
                <a:gd name="connsiteY4" fmla="*/ 982657 h 982656"/>
                <a:gd name="connsiteX5" fmla="*/ 983749 w 983749"/>
                <a:gd name="connsiteY5" fmla="*/ 491804 h 98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749" h="982656">
                  <a:moveTo>
                    <a:pt x="983749" y="491804"/>
                  </a:moveTo>
                  <a:cubicBezTo>
                    <a:pt x="983749" y="219742"/>
                    <a:pt x="763024" y="0"/>
                    <a:pt x="491875" y="0"/>
                  </a:cubicBezTo>
                  <a:cubicBezTo>
                    <a:pt x="220725" y="0"/>
                    <a:pt x="0" y="219742"/>
                    <a:pt x="0" y="491804"/>
                  </a:cubicBezTo>
                  <a:cubicBezTo>
                    <a:pt x="0" y="497512"/>
                    <a:pt x="0" y="502268"/>
                    <a:pt x="0" y="507975"/>
                  </a:cubicBezTo>
                  <a:cubicBezTo>
                    <a:pt x="237850" y="581223"/>
                    <a:pt x="430034" y="756255"/>
                    <a:pt x="527076" y="982657"/>
                  </a:cubicBezTo>
                  <a:cubicBezTo>
                    <a:pt x="782052" y="964582"/>
                    <a:pt x="983749" y="751499"/>
                    <a:pt x="983749" y="491804"/>
                  </a:cubicBezTo>
                  <a:close/>
                </a:path>
              </a:pathLst>
            </a:custGeom>
            <a:solidFill>
              <a:srgbClr val="652D90"/>
            </a:solidFill>
            <a:ln w="9509" cap="flat">
              <a:noFill/>
              <a:prstDash val="solid"/>
              <a:miter/>
            </a:ln>
          </p:spPr>
          <p:txBody>
            <a:bodyPr rtlCol="0" anchor="ctr"/>
            <a:lstStyle/>
            <a:p>
              <a:endParaRPr lang="en-GB" sz="3200"/>
            </a:p>
          </p:txBody>
        </p:sp>
        <p:sp>
          <p:nvSpPr>
            <p:cNvPr id="27" name="Freeform 11">
              <a:extLst>
                <a:ext uri="{FF2B5EF4-FFF2-40B4-BE49-F238E27FC236}">
                  <a16:creationId xmlns:a16="http://schemas.microsoft.com/office/drawing/2014/main" id="{567EB5BA-EEF7-DC10-BCF4-DA0B874FDE76}"/>
                </a:ext>
              </a:extLst>
            </p:cNvPr>
            <p:cNvSpPr/>
            <p:nvPr/>
          </p:nvSpPr>
          <p:spPr>
            <a:xfrm flipV="1">
              <a:off x="8138930" y="241524"/>
              <a:ext cx="563229" cy="579320"/>
            </a:xfrm>
            <a:custGeom>
              <a:avLst/>
              <a:gdLst>
                <a:gd name="connsiteX0" fmla="*/ 0 w 563229"/>
                <a:gd name="connsiteY0" fmla="*/ 388116 h 579320"/>
                <a:gd name="connsiteX1" fmla="*/ 273052 w 563229"/>
                <a:gd name="connsiteY1" fmla="*/ 579320 h 579320"/>
                <a:gd name="connsiteX2" fmla="*/ 563230 w 563229"/>
                <a:gd name="connsiteY2" fmla="*/ 289184 h 579320"/>
                <a:gd name="connsiteX3" fmla="*/ 293983 w 563229"/>
                <a:gd name="connsiteY3" fmla="*/ 0 h 579320"/>
                <a:gd name="connsiteX4" fmla="*/ 0 w 563229"/>
                <a:gd name="connsiteY4" fmla="*/ 388116 h 57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29" h="579320">
                  <a:moveTo>
                    <a:pt x="0" y="388116"/>
                  </a:moveTo>
                  <a:cubicBezTo>
                    <a:pt x="39959" y="499414"/>
                    <a:pt x="147467" y="579320"/>
                    <a:pt x="273052" y="579320"/>
                  </a:cubicBezTo>
                  <a:cubicBezTo>
                    <a:pt x="433839" y="579320"/>
                    <a:pt x="563230" y="449948"/>
                    <a:pt x="563230" y="289184"/>
                  </a:cubicBezTo>
                  <a:cubicBezTo>
                    <a:pt x="563230" y="136031"/>
                    <a:pt x="444305" y="10464"/>
                    <a:pt x="293983" y="0"/>
                  </a:cubicBezTo>
                  <a:cubicBezTo>
                    <a:pt x="235947" y="156959"/>
                    <a:pt x="132245" y="291087"/>
                    <a:pt x="0" y="388116"/>
                  </a:cubicBezTo>
                  <a:close/>
                </a:path>
              </a:pathLst>
            </a:custGeom>
            <a:solidFill>
              <a:srgbClr val="EC008B"/>
            </a:solidFill>
            <a:ln w="9509" cap="flat">
              <a:noFill/>
              <a:prstDash val="solid"/>
              <a:miter/>
            </a:ln>
          </p:spPr>
          <p:txBody>
            <a:bodyPr rtlCol="0" anchor="ctr"/>
            <a:lstStyle/>
            <a:p>
              <a:endParaRPr lang="en-GB" sz="3200"/>
            </a:p>
          </p:txBody>
        </p:sp>
        <p:sp>
          <p:nvSpPr>
            <p:cNvPr id="29" name="Freeform 13">
              <a:extLst>
                <a:ext uri="{FF2B5EF4-FFF2-40B4-BE49-F238E27FC236}">
                  <a16:creationId xmlns:a16="http://schemas.microsoft.com/office/drawing/2014/main" id="{B2D37438-82DB-B74A-E1DA-AE7476F16D14}"/>
                </a:ext>
              </a:extLst>
            </p:cNvPr>
            <p:cNvSpPr/>
            <p:nvPr/>
          </p:nvSpPr>
          <p:spPr>
            <a:xfrm flipV="1">
              <a:off x="5571098" y="335700"/>
              <a:ext cx="802982" cy="800964"/>
            </a:xfrm>
            <a:custGeom>
              <a:avLst/>
              <a:gdLst>
                <a:gd name="connsiteX0" fmla="*/ 632682 w 802982"/>
                <a:gd name="connsiteY0" fmla="*/ 71345 h 800964"/>
                <a:gd name="connsiteX1" fmla="*/ 523271 w 802982"/>
                <a:gd name="connsiteY1" fmla="*/ 109395 h 800964"/>
                <a:gd name="connsiteX2" fmla="*/ 359630 w 802982"/>
                <a:gd name="connsiteY2" fmla="*/ 0 h 800964"/>
                <a:gd name="connsiteX3" fmla="*/ 0 w 802982"/>
                <a:gd name="connsiteY3" fmla="*/ 399531 h 800964"/>
                <a:gd name="connsiteX4" fmla="*/ 401491 w 802982"/>
                <a:gd name="connsiteY4" fmla="*/ 800965 h 800964"/>
                <a:gd name="connsiteX5" fmla="*/ 802983 w 802982"/>
                <a:gd name="connsiteY5" fmla="*/ 399531 h 800964"/>
                <a:gd name="connsiteX6" fmla="*/ 632682 w 802982"/>
                <a:gd name="connsiteY6" fmla="*/ 71345 h 80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982" h="800964">
                  <a:moveTo>
                    <a:pt x="632682" y="71345"/>
                  </a:moveTo>
                  <a:cubicBezTo>
                    <a:pt x="602237" y="95126"/>
                    <a:pt x="565132" y="109395"/>
                    <a:pt x="523271" y="109395"/>
                  </a:cubicBezTo>
                  <a:cubicBezTo>
                    <a:pt x="449061" y="109395"/>
                    <a:pt x="385318" y="63735"/>
                    <a:pt x="359630" y="0"/>
                  </a:cubicBezTo>
                  <a:cubicBezTo>
                    <a:pt x="157933" y="20928"/>
                    <a:pt x="0" y="192155"/>
                    <a:pt x="0" y="399531"/>
                  </a:cubicBezTo>
                  <a:cubicBezTo>
                    <a:pt x="0" y="621176"/>
                    <a:pt x="179815" y="800965"/>
                    <a:pt x="401491" y="800965"/>
                  </a:cubicBezTo>
                  <a:cubicBezTo>
                    <a:pt x="623168" y="800965"/>
                    <a:pt x="802983" y="621176"/>
                    <a:pt x="802983" y="399531"/>
                  </a:cubicBezTo>
                  <a:cubicBezTo>
                    <a:pt x="802031" y="263500"/>
                    <a:pt x="735433" y="143641"/>
                    <a:pt x="632682" y="71345"/>
                  </a:cubicBezTo>
                  <a:close/>
                </a:path>
              </a:pathLst>
            </a:custGeom>
            <a:solidFill>
              <a:srgbClr val="FBAF3F"/>
            </a:solidFill>
            <a:ln w="9509" cap="flat">
              <a:noFill/>
              <a:prstDash val="solid"/>
              <a:miter/>
            </a:ln>
          </p:spPr>
          <p:txBody>
            <a:bodyPr rtlCol="0" anchor="ctr"/>
            <a:lstStyle/>
            <a:p>
              <a:endParaRPr lang="en-GB" sz="3200"/>
            </a:p>
          </p:txBody>
        </p:sp>
        <p:sp>
          <p:nvSpPr>
            <p:cNvPr id="33" name="Freeform 14">
              <a:extLst>
                <a:ext uri="{FF2B5EF4-FFF2-40B4-BE49-F238E27FC236}">
                  <a16:creationId xmlns:a16="http://schemas.microsoft.com/office/drawing/2014/main" id="{B6EC167E-657F-5B62-3462-396DD1E9EAAB}"/>
                </a:ext>
              </a:extLst>
            </p:cNvPr>
            <p:cNvSpPr/>
            <p:nvPr/>
          </p:nvSpPr>
          <p:spPr>
            <a:xfrm flipV="1">
              <a:off x="7058138" y="2504432"/>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EC008B"/>
            </a:solidFill>
            <a:ln w="9509" cap="flat">
              <a:noFill/>
              <a:prstDash val="solid"/>
              <a:miter/>
            </a:ln>
          </p:spPr>
          <p:txBody>
            <a:bodyPr rtlCol="0" anchor="ctr"/>
            <a:lstStyle/>
            <a:p>
              <a:endParaRPr lang="en-GB" sz="3200"/>
            </a:p>
          </p:txBody>
        </p:sp>
        <p:sp>
          <p:nvSpPr>
            <p:cNvPr id="35" name="Freeform 15">
              <a:extLst>
                <a:ext uri="{FF2B5EF4-FFF2-40B4-BE49-F238E27FC236}">
                  <a16:creationId xmlns:a16="http://schemas.microsoft.com/office/drawing/2014/main" id="{94A5F243-A6F5-B150-B5E8-5CB139A5A1BD}"/>
                </a:ext>
              </a:extLst>
            </p:cNvPr>
            <p:cNvSpPr/>
            <p:nvPr/>
          </p:nvSpPr>
          <p:spPr>
            <a:xfrm rot="797148" flipV="1">
              <a:off x="8206369" y="2917438"/>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3200"/>
            </a:p>
          </p:txBody>
        </p:sp>
        <p:sp>
          <p:nvSpPr>
            <p:cNvPr id="37" name="Freeform 16">
              <a:extLst>
                <a:ext uri="{FF2B5EF4-FFF2-40B4-BE49-F238E27FC236}">
                  <a16:creationId xmlns:a16="http://schemas.microsoft.com/office/drawing/2014/main" id="{337C7A22-C3EF-0E98-5959-AE4FDE91EA77}"/>
                </a:ext>
              </a:extLst>
            </p:cNvPr>
            <p:cNvSpPr/>
            <p:nvPr/>
          </p:nvSpPr>
          <p:spPr>
            <a:xfrm flipV="1">
              <a:off x="6565304" y="1732156"/>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3200"/>
            </a:p>
          </p:txBody>
        </p:sp>
        <p:sp>
          <p:nvSpPr>
            <p:cNvPr id="39" name="Freeform 17">
              <a:extLst>
                <a:ext uri="{FF2B5EF4-FFF2-40B4-BE49-F238E27FC236}">
                  <a16:creationId xmlns:a16="http://schemas.microsoft.com/office/drawing/2014/main" id="{2792D1B4-2E5A-4679-DF95-85BEAC6E04BC}"/>
                </a:ext>
              </a:extLst>
            </p:cNvPr>
            <p:cNvSpPr/>
            <p:nvPr/>
          </p:nvSpPr>
          <p:spPr>
            <a:xfrm flipV="1">
              <a:off x="5916456" y="1065320"/>
              <a:ext cx="353921" cy="314868"/>
            </a:xfrm>
            <a:custGeom>
              <a:avLst/>
              <a:gdLst>
                <a:gd name="connsiteX0" fmla="*/ 287323 w 353921"/>
                <a:gd name="connsiteY0" fmla="*/ 314869 h 314868"/>
                <a:gd name="connsiteX1" fmla="*/ 353921 w 353921"/>
                <a:gd name="connsiteY1" fmla="*/ 176935 h 314868"/>
                <a:gd name="connsiteX2" fmla="*/ 176961 w 353921"/>
                <a:gd name="connsiteY2" fmla="*/ 0 h 314868"/>
                <a:gd name="connsiteX3" fmla="*/ 0 w 353921"/>
                <a:gd name="connsiteY3" fmla="*/ 176935 h 314868"/>
                <a:gd name="connsiteX4" fmla="*/ 12368 w 353921"/>
                <a:gd name="connsiteY4" fmla="*/ 243524 h 314868"/>
                <a:gd name="connsiteX5" fmla="*/ 54230 w 353921"/>
                <a:gd name="connsiteY5" fmla="*/ 241621 h 314868"/>
                <a:gd name="connsiteX6" fmla="*/ 287323 w 353921"/>
                <a:gd name="connsiteY6" fmla="*/ 314869 h 3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21" h="314868">
                  <a:moveTo>
                    <a:pt x="287323" y="314869"/>
                  </a:moveTo>
                  <a:cubicBezTo>
                    <a:pt x="328233" y="282525"/>
                    <a:pt x="353921" y="232109"/>
                    <a:pt x="353921" y="176935"/>
                  </a:cubicBezTo>
                  <a:cubicBezTo>
                    <a:pt x="353921" y="78955"/>
                    <a:pt x="274004" y="0"/>
                    <a:pt x="176961" y="0"/>
                  </a:cubicBezTo>
                  <a:cubicBezTo>
                    <a:pt x="79918" y="0"/>
                    <a:pt x="0" y="79906"/>
                    <a:pt x="0" y="176935"/>
                  </a:cubicBezTo>
                  <a:cubicBezTo>
                    <a:pt x="0" y="200717"/>
                    <a:pt x="4757" y="223547"/>
                    <a:pt x="12368" y="243524"/>
                  </a:cubicBezTo>
                  <a:cubicBezTo>
                    <a:pt x="25688" y="242572"/>
                    <a:pt x="39959" y="241621"/>
                    <a:pt x="54230" y="241621"/>
                  </a:cubicBezTo>
                  <a:cubicBezTo>
                    <a:pt x="141759" y="240670"/>
                    <a:pt x="221677" y="268256"/>
                    <a:pt x="287323" y="314869"/>
                  </a:cubicBezTo>
                  <a:close/>
                </a:path>
              </a:pathLst>
            </a:custGeom>
            <a:solidFill>
              <a:srgbClr val="00ADEF"/>
            </a:solidFill>
            <a:ln w="9509" cap="flat">
              <a:noFill/>
              <a:prstDash val="solid"/>
              <a:miter/>
            </a:ln>
          </p:spPr>
          <p:txBody>
            <a:bodyPr rtlCol="0" anchor="ctr"/>
            <a:lstStyle/>
            <a:p>
              <a:endParaRPr lang="en-GB" sz="3200"/>
            </a:p>
          </p:txBody>
        </p:sp>
        <p:sp>
          <p:nvSpPr>
            <p:cNvPr id="40" name="Freeform 18">
              <a:extLst>
                <a:ext uri="{FF2B5EF4-FFF2-40B4-BE49-F238E27FC236}">
                  <a16:creationId xmlns:a16="http://schemas.microsoft.com/office/drawing/2014/main" id="{9F20A426-5A40-A758-C02F-DE89E489AA84}"/>
                </a:ext>
              </a:extLst>
            </p:cNvPr>
            <p:cNvSpPr/>
            <p:nvPr/>
          </p:nvSpPr>
          <p:spPr>
            <a:xfrm flipV="1">
              <a:off x="5930727" y="1027269"/>
              <a:ext cx="273052" cy="111298"/>
            </a:xfrm>
            <a:custGeom>
              <a:avLst/>
              <a:gdLst>
                <a:gd name="connsiteX0" fmla="*/ 163641 w 273052"/>
                <a:gd name="connsiteY0" fmla="*/ 111298 h 111298"/>
                <a:gd name="connsiteX1" fmla="*/ 273052 w 273052"/>
                <a:gd name="connsiteY1" fmla="*/ 73247 h 111298"/>
                <a:gd name="connsiteX2" fmla="*/ 41862 w 273052"/>
                <a:gd name="connsiteY2" fmla="*/ 0 h 111298"/>
                <a:gd name="connsiteX3" fmla="*/ 0 w 273052"/>
                <a:gd name="connsiteY3" fmla="*/ 1903 h 111298"/>
                <a:gd name="connsiteX4" fmla="*/ 163641 w 273052"/>
                <a:gd name="connsiteY4" fmla="*/ 111298 h 111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2" h="111298">
                  <a:moveTo>
                    <a:pt x="163641" y="111298"/>
                  </a:moveTo>
                  <a:cubicBezTo>
                    <a:pt x="205503" y="111298"/>
                    <a:pt x="243559" y="97029"/>
                    <a:pt x="273052" y="73247"/>
                  </a:cubicBezTo>
                  <a:cubicBezTo>
                    <a:pt x="207406" y="26635"/>
                    <a:pt x="127488" y="0"/>
                    <a:pt x="41862" y="0"/>
                  </a:cubicBezTo>
                  <a:cubicBezTo>
                    <a:pt x="27591" y="0"/>
                    <a:pt x="14271" y="951"/>
                    <a:pt x="0" y="1903"/>
                  </a:cubicBezTo>
                  <a:cubicBezTo>
                    <a:pt x="25688" y="65637"/>
                    <a:pt x="89432" y="111298"/>
                    <a:pt x="163641" y="111298"/>
                  </a:cubicBezTo>
                  <a:close/>
                </a:path>
              </a:pathLst>
            </a:custGeom>
            <a:solidFill>
              <a:srgbClr val="0F7B48"/>
            </a:solidFill>
            <a:ln w="9509" cap="flat">
              <a:noFill/>
              <a:prstDash val="solid"/>
              <a:miter/>
            </a:ln>
          </p:spPr>
          <p:txBody>
            <a:bodyPr rtlCol="0" anchor="ctr"/>
            <a:lstStyle/>
            <a:p>
              <a:endParaRPr lang="en-GB" sz="3200"/>
            </a:p>
          </p:txBody>
        </p:sp>
        <p:sp>
          <p:nvSpPr>
            <p:cNvPr id="41" name="Freeform 19">
              <a:extLst>
                <a:ext uri="{FF2B5EF4-FFF2-40B4-BE49-F238E27FC236}">
                  <a16:creationId xmlns:a16="http://schemas.microsoft.com/office/drawing/2014/main" id="{4FACE807-34B3-2E52-DFDB-0B4BE025FCA0}"/>
                </a:ext>
              </a:extLst>
            </p:cNvPr>
            <p:cNvSpPr/>
            <p:nvPr/>
          </p:nvSpPr>
          <p:spPr>
            <a:xfrm flipV="1">
              <a:off x="6798406" y="270062"/>
              <a:ext cx="1687785" cy="1687543"/>
            </a:xfrm>
            <a:custGeom>
              <a:avLst/>
              <a:gdLst>
                <a:gd name="connsiteX0" fmla="*/ 1093160 w 1687785"/>
                <a:gd name="connsiteY0" fmla="*/ 37099 h 1687543"/>
                <a:gd name="connsiteX1" fmla="*/ 843893 w 1687785"/>
                <a:gd name="connsiteY1" fmla="*/ 0 h 1687543"/>
                <a:gd name="connsiteX2" fmla="*/ 0 w 1687785"/>
                <a:gd name="connsiteY2" fmla="*/ 843772 h 1687543"/>
                <a:gd name="connsiteX3" fmla="*/ 843893 w 1687785"/>
                <a:gd name="connsiteY3" fmla="*/ 1687543 h 1687543"/>
                <a:gd name="connsiteX4" fmla="*/ 1340525 w 1687785"/>
                <a:gd name="connsiteY4" fmla="*/ 1525828 h 1687543"/>
                <a:gd name="connsiteX5" fmla="*/ 1323399 w 1687785"/>
                <a:gd name="connsiteY5" fmla="*/ 1426897 h 1687543"/>
                <a:gd name="connsiteX6" fmla="*/ 1613577 w 1687785"/>
                <a:gd name="connsiteY6" fmla="*/ 1136761 h 1687543"/>
                <a:gd name="connsiteX7" fmla="*/ 1635459 w 1687785"/>
                <a:gd name="connsiteY7" fmla="*/ 1137713 h 1687543"/>
                <a:gd name="connsiteX8" fmla="*/ 1687786 w 1687785"/>
                <a:gd name="connsiteY8" fmla="*/ 843772 h 1687543"/>
                <a:gd name="connsiteX9" fmla="*/ 1620237 w 1687785"/>
                <a:gd name="connsiteY9" fmla="*/ 512732 h 1687543"/>
                <a:gd name="connsiteX10" fmla="*/ 1585035 w 1687785"/>
                <a:gd name="connsiteY10" fmla="*/ 513683 h 1687543"/>
                <a:gd name="connsiteX11" fmla="*/ 1093160 w 1687785"/>
                <a:gd name="connsiteY11" fmla="*/ 37099 h 168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7785" h="1687543">
                  <a:moveTo>
                    <a:pt x="1093160" y="37099"/>
                  </a:moveTo>
                  <a:cubicBezTo>
                    <a:pt x="1014194" y="12367"/>
                    <a:pt x="930470" y="0"/>
                    <a:pt x="843893" y="0"/>
                  </a:cubicBezTo>
                  <a:cubicBezTo>
                    <a:pt x="377706" y="0"/>
                    <a:pt x="0" y="377652"/>
                    <a:pt x="0" y="843772"/>
                  </a:cubicBezTo>
                  <a:cubicBezTo>
                    <a:pt x="0" y="1309892"/>
                    <a:pt x="378658" y="1687543"/>
                    <a:pt x="843893" y="1687543"/>
                  </a:cubicBezTo>
                  <a:cubicBezTo>
                    <a:pt x="1029416" y="1687543"/>
                    <a:pt x="1200668" y="1627614"/>
                    <a:pt x="1340525" y="1525828"/>
                  </a:cubicBezTo>
                  <a:cubicBezTo>
                    <a:pt x="1329108" y="1495388"/>
                    <a:pt x="1323399" y="1462094"/>
                    <a:pt x="1323399" y="1426897"/>
                  </a:cubicBezTo>
                  <a:cubicBezTo>
                    <a:pt x="1323399" y="1266133"/>
                    <a:pt x="1453741" y="1136761"/>
                    <a:pt x="1613577" y="1136761"/>
                  </a:cubicBezTo>
                  <a:cubicBezTo>
                    <a:pt x="1621188" y="1136761"/>
                    <a:pt x="1627848" y="1136761"/>
                    <a:pt x="1635459" y="1137713"/>
                  </a:cubicBezTo>
                  <a:cubicBezTo>
                    <a:pt x="1669709" y="1046391"/>
                    <a:pt x="1687786" y="947460"/>
                    <a:pt x="1687786" y="843772"/>
                  </a:cubicBezTo>
                  <a:cubicBezTo>
                    <a:pt x="1687786" y="725815"/>
                    <a:pt x="1664001" y="614517"/>
                    <a:pt x="1620237" y="512732"/>
                  </a:cubicBezTo>
                  <a:cubicBezTo>
                    <a:pt x="1608820" y="513683"/>
                    <a:pt x="1597403" y="513683"/>
                    <a:pt x="1585035" y="513683"/>
                  </a:cubicBezTo>
                  <a:cubicBezTo>
                    <a:pt x="1318642" y="512732"/>
                    <a:pt x="1101723" y="301551"/>
                    <a:pt x="1093160" y="37099"/>
                  </a:cubicBezTo>
                  <a:close/>
                </a:path>
              </a:pathLst>
            </a:custGeom>
            <a:solidFill>
              <a:srgbClr val="399996"/>
            </a:solidFill>
            <a:ln w="9509" cap="flat">
              <a:noFill/>
              <a:prstDash val="solid"/>
              <a:miter/>
            </a:ln>
          </p:spPr>
          <p:txBody>
            <a:bodyPr rtlCol="0" anchor="ctr"/>
            <a:lstStyle/>
            <a:p>
              <a:endParaRPr lang="en-GB" sz="3200" dirty="0"/>
            </a:p>
          </p:txBody>
        </p:sp>
        <p:sp>
          <p:nvSpPr>
            <p:cNvPr id="42" name="Freeform 20">
              <a:extLst>
                <a:ext uri="{FF2B5EF4-FFF2-40B4-BE49-F238E27FC236}">
                  <a16:creationId xmlns:a16="http://schemas.microsoft.com/office/drawing/2014/main" id="{260E51CC-A24F-BB8D-7DED-BCA21442555C}"/>
                </a:ext>
              </a:extLst>
            </p:cNvPr>
            <p:cNvSpPr/>
            <p:nvPr/>
          </p:nvSpPr>
          <p:spPr>
            <a:xfrm flipV="1">
              <a:off x="7891566" y="1443923"/>
              <a:ext cx="527076" cy="476583"/>
            </a:xfrm>
            <a:custGeom>
              <a:avLst/>
              <a:gdLst>
                <a:gd name="connsiteX0" fmla="*/ 0 w 527076"/>
                <a:gd name="connsiteY0" fmla="*/ 0 h 476583"/>
                <a:gd name="connsiteX1" fmla="*/ 491875 w 527076"/>
                <a:gd name="connsiteY1" fmla="*/ 476584 h 476583"/>
                <a:gd name="connsiteX2" fmla="*/ 527076 w 527076"/>
                <a:gd name="connsiteY2" fmla="*/ 475632 h 476583"/>
                <a:gd name="connsiteX3" fmla="*/ 0 w 527076"/>
                <a:gd name="connsiteY3" fmla="*/ 0 h 476583"/>
              </a:gdLst>
              <a:ahLst/>
              <a:cxnLst>
                <a:cxn ang="0">
                  <a:pos x="connsiteX0" y="connsiteY0"/>
                </a:cxn>
                <a:cxn ang="0">
                  <a:pos x="connsiteX1" y="connsiteY1"/>
                </a:cxn>
                <a:cxn ang="0">
                  <a:pos x="connsiteX2" y="connsiteY2"/>
                </a:cxn>
                <a:cxn ang="0">
                  <a:pos x="connsiteX3" y="connsiteY3"/>
                </a:cxn>
              </a:cxnLst>
              <a:rect l="l" t="t" r="r" b="b"/>
              <a:pathLst>
                <a:path w="527076" h="476583">
                  <a:moveTo>
                    <a:pt x="0" y="0"/>
                  </a:moveTo>
                  <a:cubicBezTo>
                    <a:pt x="8563" y="264452"/>
                    <a:pt x="225482" y="476584"/>
                    <a:pt x="491875" y="476584"/>
                  </a:cubicBezTo>
                  <a:cubicBezTo>
                    <a:pt x="503291" y="476584"/>
                    <a:pt x="515660" y="475632"/>
                    <a:pt x="527076" y="475632"/>
                  </a:cubicBezTo>
                  <a:cubicBezTo>
                    <a:pt x="430034" y="248280"/>
                    <a:pt x="237850" y="73247"/>
                    <a:pt x="0" y="0"/>
                  </a:cubicBezTo>
                  <a:close/>
                </a:path>
              </a:pathLst>
            </a:custGeom>
            <a:solidFill>
              <a:srgbClr val="171B52"/>
            </a:solidFill>
            <a:ln w="9509" cap="flat">
              <a:noFill/>
              <a:prstDash val="solid"/>
              <a:miter/>
            </a:ln>
          </p:spPr>
          <p:txBody>
            <a:bodyPr rtlCol="0" anchor="ctr"/>
            <a:lstStyle/>
            <a:p>
              <a:endParaRPr lang="en-GB" sz="3200"/>
            </a:p>
          </p:txBody>
        </p:sp>
        <p:sp>
          <p:nvSpPr>
            <p:cNvPr id="43" name="Freeform 21">
              <a:extLst>
                <a:ext uri="{FF2B5EF4-FFF2-40B4-BE49-F238E27FC236}">
                  <a16:creationId xmlns:a16="http://schemas.microsoft.com/office/drawing/2014/main" id="{1AB53168-D111-A269-C29A-B65255CD09EC}"/>
                </a:ext>
              </a:extLst>
            </p:cNvPr>
            <p:cNvSpPr/>
            <p:nvPr/>
          </p:nvSpPr>
          <p:spPr>
            <a:xfrm flipV="1">
              <a:off x="8121805" y="432729"/>
              <a:ext cx="312059" cy="389067"/>
            </a:xfrm>
            <a:custGeom>
              <a:avLst/>
              <a:gdLst>
                <a:gd name="connsiteX0" fmla="*/ 0 w 312059"/>
                <a:gd name="connsiteY0" fmla="*/ 290136 h 389067"/>
                <a:gd name="connsiteX1" fmla="*/ 17125 w 312059"/>
                <a:gd name="connsiteY1" fmla="*/ 389067 h 389067"/>
                <a:gd name="connsiteX2" fmla="*/ 312060 w 312059"/>
                <a:gd name="connsiteY2" fmla="*/ 951 h 389067"/>
                <a:gd name="connsiteX3" fmla="*/ 290177 w 312059"/>
                <a:gd name="connsiteY3" fmla="*/ 0 h 389067"/>
                <a:gd name="connsiteX4" fmla="*/ 0 w 312059"/>
                <a:gd name="connsiteY4" fmla="*/ 290136 h 38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59" h="389067">
                  <a:moveTo>
                    <a:pt x="0" y="290136"/>
                  </a:moveTo>
                  <a:cubicBezTo>
                    <a:pt x="0" y="325333"/>
                    <a:pt x="5708" y="358627"/>
                    <a:pt x="17125" y="389067"/>
                  </a:cubicBezTo>
                  <a:cubicBezTo>
                    <a:pt x="150321" y="292038"/>
                    <a:pt x="254024" y="157910"/>
                    <a:pt x="312060" y="951"/>
                  </a:cubicBezTo>
                  <a:cubicBezTo>
                    <a:pt x="305400" y="0"/>
                    <a:pt x="297789" y="0"/>
                    <a:pt x="290177" y="0"/>
                  </a:cubicBezTo>
                  <a:cubicBezTo>
                    <a:pt x="130342" y="0"/>
                    <a:pt x="0" y="129372"/>
                    <a:pt x="0" y="290136"/>
                  </a:cubicBezTo>
                  <a:close/>
                </a:path>
              </a:pathLst>
            </a:custGeom>
            <a:solidFill>
              <a:srgbClr val="30034E"/>
            </a:solidFill>
            <a:ln w="9509" cap="flat">
              <a:noFill/>
              <a:prstDash val="solid"/>
              <a:miter/>
            </a:ln>
          </p:spPr>
          <p:txBody>
            <a:bodyPr rtlCol="0" anchor="ctr"/>
            <a:lstStyle/>
            <a:p>
              <a:endParaRPr lang="en-GB" sz="3200"/>
            </a:p>
          </p:txBody>
        </p:sp>
        <p:sp>
          <p:nvSpPr>
            <p:cNvPr id="45" name="Freeform 22">
              <a:extLst>
                <a:ext uri="{FF2B5EF4-FFF2-40B4-BE49-F238E27FC236}">
                  <a16:creationId xmlns:a16="http://schemas.microsoft.com/office/drawing/2014/main" id="{FF4AE298-CA5D-16F8-8248-DFF3E15C5EFB}"/>
                </a:ext>
              </a:extLst>
            </p:cNvPr>
            <p:cNvSpPr/>
            <p:nvPr/>
          </p:nvSpPr>
          <p:spPr>
            <a:xfrm flipV="1">
              <a:off x="7041013" y="2545336"/>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60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1"/>
                    <a:pt x="21882" y="504170"/>
                    <a:pt x="58987" y="561246"/>
                  </a:cubicBezTo>
                  <a:cubicBezTo>
                    <a:pt x="78966" y="544123"/>
                    <a:pt x="105606" y="533660"/>
                    <a:pt x="134148" y="533660"/>
                  </a:cubicBezTo>
                  <a:cubicBezTo>
                    <a:pt x="199794" y="533660"/>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3200"/>
            </a:p>
          </p:txBody>
        </p:sp>
        <p:sp>
          <p:nvSpPr>
            <p:cNvPr id="46" name="Freeform 23">
              <a:extLst>
                <a:ext uri="{FF2B5EF4-FFF2-40B4-BE49-F238E27FC236}">
                  <a16:creationId xmlns:a16="http://schemas.microsoft.com/office/drawing/2014/main" id="{8A758D8A-F532-773E-D7AC-AA4CECF79E91}"/>
                </a:ext>
              </a:extLst>
            </p:cNvPr>
            <p:cNvSpPr/>
            <p:nvPr/>
          </p:nvSpPr>
          <p:spPr>
            <a:xfrm flipV="1">
              <a:off x="7078118" y="3067581"/>
              <a:ext cx="192183" cy="177886"/>
            </a:xfrm>
            <a:custGeom>
              <a:avLst/>
              <a:gdLst>
                <a:gd name="connsiteX0" fmla="*/ 0 w 192183"/>
                <a:gd name="connsiteY0" fmla="*/ 177886 h 177886"/>
                <a:gd name="connsiteX1" fmla="*/ 192183 w 192183"/>
                <a:gd name="connsiteY1" fmla="*/ 0 h 177886"/>
                <a:gd name="connsiteX2" fmla="*/ 0 w 192183"/>
                <a:gd name="connsiteY2" fmla="*/ 177886 h 177886"/>
              </a:gdLst>
              <a:ahLst/>
              <a:cxnLst>
                <a:cxn ang="0">
                  <a:pos x="connsiteX0" y="connsiteY0"/>
                </a:cxn>
                <a:cxn ang="0">
                  <a:pos x="connsiteX1" y="connsiteY1"/>
                </a:cxn>
                <a:cxn ang="0">
                  <a:pos x="connsiteX2" y="connsiteY2"/>
                </a:cxn>
              </a:cxnLst>
              <a:rect l="l" t="t" r="r" b="b"/>
              <a:pathLst>
                <a:path w="192183" h="177886">
                  <a:moveTo>
                    <a:pt x="0" y="177886"/>
                  </a:moveTo>
                  <a:cubicBezTo>
                    <a:pt x="94189" y="162666"/>
                    <a:pt x="170301" y="91321"/>
                    <a:pt x="192183" y="0"/>
                  </a:cubicBezTo>
                  <a:cubicBezTo>
                    <a:pt x="108460" y="32343"/>
                    <a:pt x="39959" y="97029"/>
                    <a:pt x="0" y="177886"/>
                  </a:cubicBezTo>
                  <a:close/>
                </a:path>
              </a:pathLst>
            </a:custGeom>
            <a:solidFill>
              <a:srgbClr val="081E82"/>
            </a:solidFill>
            <a:ln w="9509" cap="flat">
              <a:noFill/>
              <a:prstDash val="solid"/>
              <a:miter/>
            </a:ln>
          </p:spPr>
          <p:txBody>
            <a:bodyPr rtlCol="0" anchor="ctr"/>
            <a:lstStyle/>
            <a:p>
              <a:endParaRPr lang="en-GB" sz="3200"/>
            </a:p>
          </p:txBody>
        </p:sp>
        <p:sp>
          <p:nvSpPr>
            <p:cNvPr id="47" name="Freeform 24">
              <a:extLst>
                <a:ext uri="{FF2B5EF4-FFF2-40B4-BE49-F238E27FC236}">
                  <a16:creationId xmlns:a16="http://schemas.microsoft.com/office/drawing/2014/main" id="{F72409D3-4C62-B593-1139-DF5AC40B9E5F}"/>
                </a:ext>
              </a:extLst>
            </p:cNvPr>
            <p:cNvSpPr/>
            <p:nvPr/>
          </p:nvSpPr>
          <p:spPr>
            <a:xfrm flipV="1">
              <a:off x="7100951" y="256816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0007C"/>
            </a:solidFill>
            <a:ln w="9509" cap="flat">
              <a:noFill/>
              <a:prstDash val="solid"/>
              <a:miter/>
            </a:ln>
          </p:spPr>
          <p:txBody>
            <a:bodyPr rtlCol="0" anchor="ctr"/>
            <a:lstStyle/>
            <a:p>
              <a:endParaRPr lang="en-GB" sz="3200"/>
            </a:p>
          </p:txBody>
        </p:sp>
      </p:grpSp>
      <p:sp>
        <p:nvSpPr>
          <p:cNvPr id="5" name="Rectangle: Rounded Corners 4">
            <a:extLst>
              <a:ext uri="{FF2B5EF4-FFF2-40B4-BE49-F238E27FC236}">
                <a16:creationId xmlns:a16="http://schemas.microsoft.com/office/drawing/2014/main" id="{79C7B67C-AA60-9CBD-8FB1-BD104ECCA393}"/>
              </a:ext>
            </a:extLst>
          </p:cNvPr>
          <p:cNvSpPr/>
          <p:nvPr userDrawn="1"/>
        </p:nvSpPr>
        <p:spPr>
          <a:xfrm>
            <a:off x="6481851" y="3555692"/>
            <a:ext cx="5117205" cy="2072600"/>
          </a:xfrm>
          <a:prstGeom prst="roundRect">
            <a:avLst/>
          </a:prstGeom>
          <a:solidFill>
            <a:schemeClr val="bg1"/>
          </a:solidFill>
          <a:ln w="127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4" name="Rectangle: Rounded Corners 3">
            <a:extLst>
              <a:ext uri="{FF2B5EF4-FFF2-40B4-BE49-F238E27FC236}">
                <a16:creationId xmlns:a16="http://schemas.microsoft.com/office/drawing/2014/main" id="{4D031AB4-EDCD-8360-E270-378E0D26ADD2}"/>
              </a:ext>
            </a:extLst>
          </p:cNvPr>
          <p:cNvSpPr/>
          <p:nvPr userDrawn="1"/>
        </p:nvSpPr>
        <p:spPr>
          <a:xfrm>
            <a:off x="6759852" y="3255941"/>
            <a:ext cx="4135155" cy="6512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32" name="TextBox 31">
            <a:extLst>
              <a:ext uri="{FF2B5EF4-FFF2-40B4-BE49-F238E27FC236}">
                <a16:creationId xmlns:a16="http://schemas.microsoft.com/office/drawing/2014/main" id="{853D093B-C7A2-FA03-D7F1-B316A647AAA2}"/>
              </a:ext>
            </a:extLst>
          </p:cNvPr>
          <p:cNvSpPr txBox="1"/>
          <p:nvPr userDrawn="1"/>
        </p:nvSpPr>
        <p:spPr>
          <a:xfrm>
            <a:off x="575734" y="1894374"/>
            <a:ext cx="3676437" cy="574453"/>
          </a:xfrm>
          <a:prstGeom prst="rect">
            <a:avLst/>
          </a:prstGeom>
          <a:noFill/>
        </p:spPr>
        <p:txBody>
          <a:bodyPr wrap="square" lIns="0" tIns="0" rIns="0" bIns="0" rtlCol="0">
            <a:spAutoFit/>
          </a:bodyPr>
          <a:lstStyle/>
          <a:p>
            <a:r>
              <a:rPr lang="en-GB" sz="3733" b="1" dirty="0">
                <a:latin typeface="Aleo" panose="020F0502020204030203" pitchFamily="34" charset="77"/>
              </a:rPr>
              <a:t>Thank you</a:t>
            </a:r>
          </a:p>
        </p:txBody>
      </p:sp>
      <p:sp>
        <p:nvSpPr>
          <p:cNvPr id="10" name="TextBox 9">
            <a:extLst>
              <a:ext uri="{FF2B5EF4-FFF2-40B4-BE49-F238E27FC236}">
                <a16:creationId xmlns:a16="http://schemas.microsoft.com/office/drawing/2014/main" id="{FB5A1BC4-621B-B2CC-029B-319069A8AC80}"/>
              </a:ext>
            </a:extLst>
          </p:cNvPr>
          <p:cNvSpPr txBox="1"/>
          <p:nvPr userDrawn="1"/>
        </p:nvSpPr>
        <p:spPr>
          <a:xfrm flipH="1">
            <a:off x="7014113" y="3392171"/>
            <a:ext cx="3791359" cy="369332"/>
          </a:xfrm>
          <a:prstGeom prst="rect">
            <a:avLst/>
          </a:prstGeom>
          <a:noFill/>
        </p:spPr>
        <p:txBody>
          <a:bodyPr wrap="square" lIns="0" tIns="0" rIns="0" bIns="0" rtlCol="0">
            <a:spAutoFit/>
          </a:bodyPr>
          <a:lstStyle/>
          <a:p>
            <a:pPr>
              <a:lnSpc>
                <a:spcPct val="100000"/>
              </a:lnSpc>
              <a:spcBef>
                <a:spcPts val="40"/>
              </a:spcBef>
            </a:pPr>
            <a:r>
              <a:rPr lang="en-GB" sz="2400" b="1" dirty="0">
                <a:latin typeface="Source Sans Pro" panose="020B0503030403020204" pitchFamily="34" charset="0"/>
                <a:ea typeface="Source Sans Pro" panose="020B0503030403020204" pitchFamily="34" charset="0"/>
              </a:rPr>
              <a:t>Sign up to our newsletters</a:t>
            </a:r>
          </a:p>
        </p:txBody>
      </p:sp>
      <p:sp>
        <p:nvSpPr>
          <p:cNvPr id="13" name="TextBox 12">
            <a:extLst>
              <a:ext uri="{FF2B5EF4-FFF2-40B4-BE49-F238E27FC236}">
                <a16:creationId xmlns:a16="http://schemas.microsoft.com/office/drawing/2014/main" id="{8CCE044F-CCC4-286B-28EA-5E4BBD53C9CD}"/>
              </a:ext>
            </a:extLst>
          </p:cNvPr>
          <p:cNvSpPr txBox="1"/>
          <p:nvPr userDrawn="1"/>
        </p:nvSpPr>
        <p:spPr>
          <a:xfrm flipH="1">
            <a:off x="6993525" y="4040948"/>
            <a:ext cx="3055947" cy="1846659"/>
          </a:xfrm>
          <a:prstGeom prst="rect">
            <a:avLst/>
          </a:prstGeom>
          <a:noFill/>
        </p:spPr>
        <p:txBody>
          <a:bodyPr wrap="square" lIns="0" tIns="0" rIns="0" bIns="0" rtlCol="0">
            <a:spAutoFit/>
          </a:bodyPr>
          <a:lstStyle/>
          <a:p>
            <a:pPr marL="237061" indent="-237061">
              <a:lnSpc>
                <a:spcPct val="100000"/>
              </a:lnSpc>
              <a:spcBef>
                <a:spcPts val="40"/>
              </a:spcBef>
              <a:buClr>
                <a:schemeClr val="accent1"/>
              </a:buClr>
              <a:buFont typeface="Arial" panose="020B0604020202020204" pitchFamily="34" charset="0"/>
              <a:buChar char="•"/>
              <a:tabLst/>
            </a:pPr>
            <a:r>
              <a:rPr lang="en-GB" sz="2400" dirty="0">
                <a:latin typeface="Source Sans Pro" panose="020B0503030403020204" pitchFamily="34" charset="0"/>
                <a:ea typeface="Source Sans Pro" panose="020B0503030403020204" pitchFamily="34" charset="0"/>
              </a:rPr>
              <a:t>Longitudinal news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dirty="0">
                <a:latin typeface="Source Sans Pro" panose="020B0503030403020204" pitchFamily="34" charset="0"/>
                <a:ea typeface="Source Sans Pro" panose="020B0503030403020204" pitchFamily="34" charset="0"/>
              </a:rPr>
              <a:t>Blog alerts</a:t>
            </a:r>
          </a:p>
          <a:p>
            <a:pPr marL="237061" indent="-237061">
              <a:lnSpc>
                <a:spcPct val="100000"/>
              </a:lnSpc>
              <a:spcBef>
                <a:spcPts val="40"/>
              </a:spcBef>
              <a:buClr>
                <a:schemeClr val="accent1"/>
              </a:buClr>
              <a:buFont typeface="Arial" panose="020B0604020202020204" pitchFamily="34" charset="0"/>
              <a:buChar char="•"/>
              <a:tabLst/>
            </a:pPr>
            <a:r>
              <a:rPr lang="en-GB" sz="2400" dirty="0">
                <a:latin typeface="Source Sans Pro" panose="020B0503030403020204" pitchFamily="34" charset="0"/>
                <a:ea typeface="Source Sans Pro" panose="020B0503030403020204" pitchFamily="34" charset="0"/>
              </a:rPr>
              <a:t>Twitter highlights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dirty="0">
                <a:latin typeface="Source Sans Pro" panose="020B0503030403020204" pitchFamily="34" charset="0"/>
                <a:ea typeface="Source Sans Pro" panose="020B0503030403020204" pitchFamily="34" charset="0"/>
              </a:rPr>
              <a:t>In the Loop</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endParaRPr lang="en-GB" sz="2400" dirty="0">
              <a:latin typeface="Source Sans Pro" panose="020B0503030403020204" pitchFamily="34" charset="0"/>
              <a:ea typeface="Source Sans Pro" panose="020B0503030403020204" pitchFamily="34" charset="0"/>
            </a:endParaRPr>
          </a:p>
        </p:txBody>
      </p:sp>
      <p:pic>
        <p:nvPicPr>
          <p:cNvPr id="31" name="Picture 30" descr="A picture containing pattern, stitch, monochrome&#10;&#10;Description automatically generated">
            <a:extLst>
              <a:ext uri="{FF2B5EF4-FFF2-40B4-BE49-F238E27FC236}">
                <a16:creationId xmlns:a16="http://schemas.microsoft.com/office/drawing/2014/main" id="{FBC59955-4343-70C6-3D49-C1076FAC899F}"/>
              </a:ext>
            </a:extLst>
          </p:cNvPr>
          <p:cNvPicPr>
            <a:picLocks noChangeAspect="1"/>
          </p:cNvPicPr>
          <p:nvPr userDrawn="1"/>
        </p:nvPicPr>
        <p:blipFill>
          <a:blip r:embed="rId2"/>
          <a:stretch>
            <a:fillRect/>
          </a:stretch>
        </p:blipFill>
        <p:spPr>
          <a:xfrm>
            <a:off x="9812092" y="4070845"/>
            <a:ext cx="1418952" cy="1418952"/>
          </a:xfrm>
          <a:prstGeom prst="rect">
            <a:avLst/>
          </a:prstGeom>
        </p:spPr>
      </p:pic>
      <p:cxnSp>
        <p:nvCxnSpPr>
          <p:cNvPr id="11" name="Straight Connector 10">
            <a:extLst>
              <a:ext uri="{FF2B5EF4-FFF2-40B4-BE49-F238E27FC236}">
                <a16:creationId xmlns:a16="http://schemas.microsoft.com/office/drawing/2014/main" id="{2207174F-CA53-D84B-A4A6-4CC1663EE231}"/>
              </a:ext>
            </a:extLst>
          </p:cNvPr>
          <p:cNvCxnSpPr/>
          <p:nvPr userDrawn="1"/>
        </p:nvCxnSpPr>
        <p:spPr>
          <a:xfrm>
            <a:off x="575734" y="6512373"/>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20" name="Content Placeholder 2">
            <a:extLst>
              <a:ext uri="{FF2B5EF4-FFF2-40B4-BE49-F238E27FC236}">
                <a16:creationId xmlns:a16="http://schemas.microsoft.com/office/drawing/2014/main" id="{3D2A38F2-BBC3-C95B-E112-2768114DE730}"/>
              </a:ext>
            </a:extLst>
          </p:cNvPr>
          <p:cNvSpPr>
            <a:spLocks noGrp="1"/>
          </p:cNvSpPr>
          <p:nvPr>
            <p:ph idx="12"/>
          </p:nvPr>
        </p:nvSpPr>
        <p:spPr>
          <a:xfrm>
            <a:off x="575734" y="2724343"/>
            <a:ext cx="5301703" cy="2912341"/>
          </a:xfrm>
          <a:prstGeom prst="roundRect">
            <a:avLst>
              <a:gd name="adj" fmla="val 3867"/>
            </a:avLst>
          </a:prstGeom>
          <a:solidFill>
            <a:schemeClr val="accent1"/>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Box 2">
            <a:extLst>
              <a:ext uri="{FF2B5EF4-FFF2-40B4-BE49-F238E27FC236}">
                <a16:creationId xmlns:a16="http://schemas.microsoft.com/office/drawing/2014/main" id="{D9442608-692F-D012-7005-287E22E519D3}"/>
              </a:ext>
            </a:extLst>
          </p:cNvPr>
          <p:cNvSpPr txBox="1"/>
          <p:nvPr userDrawn="1"/>
        </p:nvSpPr>
        <p:spPr>
          <a:xfrm>
            <a:off x="6851811" y="5887607"/>
            <a:ext cx="6096000" cy="369332"/>
          </a:xfrm>
          <a:prstGeom prst="rect">
            <a:avLst/>
          </a:prstGeom>
          <a:noFill/>
        </p:spPr>
        <p:txBody>
          <a:bodyPr wrap="square" lIns="0" tIns="0" rIns="0" bIns="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endParaRPr lang="en-GB" sz="2400" b="0" dirty="0">
              <a:solidFill>
                <a:schemeClr val="accent1"/>
              </a:solidFill>
              <a:latin typeface="Aleo" pitchFamily="2" charset="77"/>
              <a:ea typeface="Source Sans Pro" panose="020B0503030403020204" pitchFamily="34" charset="0"/>
            </a:endParaRPr>
          </a:p>
        </p:txBody>
      </p:sp>
      <p:sp>
        <p:nvSpPr>
          <p:cNvPr id="7" name="TextBox 6">
            <a:extLst>
              <a:ext uri="{FF2B5EF4-FFF2-40B4-BE49-F238E27FC236}">
                <a16:creationId xmlns:a16="http://schemas.microsoft.com/office/drawing/2014/main" id="{D2FB6645-D5C2-BCA6-FCBD-5F394AEF96D6}"/>
              </a:ext>
            </a:extLst>
          </p:cNvPr>
          <p:cNvSpPr txBox="1"/>
          <p:nvPr userDrawn="1"/>
        </p:nvSpPr>
        <p:spPr>
          <a:xfrm flipH="1">
            <a:off x="973133" y="5887588"/>
            <a:ext cx="1598616" cy="369332"/>
          </a:xfrm>
          <a:prstGeom prst="rect">
            <a:avLst/>
          </a:prstGeom>
          <a:noFill/>
        </p:spPr>
        <p:txBody>
          <a:bodyPr wrap="square" lIns="0" tIns="0" rIns="0" bIns="0" rtlCol="0">
            <a:spAutoFit/>
          </a:bodyPr>
          <a:lstStyle/>
          <a:p>
            <a:pPr>
              <a:lnSpc>
                <a:spcPct val="100000"/>
              </a:lnSpc>
              <a:spcBef>
                <a:spcPts val="40"/>
              </a:spcBef>
            </a:pPr>
            <a:r>
              <a:rPr lang="en-GB" sz="2400" dirty="0">
                <a:latin typeface="Source Sans Pro" panose="020B0503030403020204" pitchFamily="34" charset="0"/>
                <a:ea typeface="Source Sans Pro" panose="020B0503030403020204" pitchFamily="34" charset="0"/>
              </a:rPr>
              <a:t>@</a:t>
            </a:r>
            <a:r>
              <a:rPr lang="en-GB" sz="2400" dirty="0" err="1">
                <a:latin typeface="Source Sans Pro" panose="020B0503030403020204" pitchFamily="34" charset="0"/>
                <a:ea typeface="Source Sans Pro" panose="020B0503030403020204" pitchFamily="34" charset="0"/>
              </a:rPr>
              <a:t>closer_uk</a:t>
            </a:r>
            <a:endParaRPr lang="en-GB" sz="2400" dirty="0">
              <a:latin typeface="Source Sans Pro" panose="020B0503030403020204" pitchFamily="34" charset="0"/>
              <a:ea typeface="Source Sans Pro" panose="020B0503030403020204" pitchFamily="34" charset="0"/>
            </a:endParaRPr>
          </a:p>
        </p:txBody>
      </p:sp>
      <p:pic>
        <p:nvPicPr>
          <p:cNvPr id="9" name="Graphic 8">
            <a:extLst>
              <a:ext uri="{FF2B5EF4-FFF2-40B4-BE49-F238E27FC236}">
                <a16:creationId xmlns:a16="http://schemas.microsoft.com/office/drawing/2014/main" id="{EE36AB20-BBC3-C81D-C0C9-EEA71F8F497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5733" y="5912248"/>
            <a:ext cx="338667" cy="338667"/>
          </a:xfrm>
          <a:prstGeom prst="rect">
            <a:avLst/>
          </a:prstGeom>
        </p:spPr>
      </p:pic>
      <p:pic>
        <p:nvPicPr>
          <p:cNvPr id="19" name="Graphic 18">
            <a:extLst>
              <a:ext uri="{FF2B5EF4-FFF2-40B4-BE49-F238E27FC236}">
                <a16:creationId xmlns:a16="http://schemas.microsoft.com/office/drawing/2014/main" id="{B020C8CA-C174-1F10-C4FE-22CAB08D4A1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637629" y="5912248"/>
            <a:ext cx="338667" cy="338667"/>
          </a:xfrm>
          <a:prstGeom prst="rect">
            <a:avLst/>
          </a:prstGeom>
        </p:spPr>
      </p:pic>
      <p:pic>
        <p:nvPicPr>
          <p:cNvPr id="26" name="Graphic 25">
            <a:extLst>
              <a:ext uri="{FF2B5EF4-FFF2-40B4-BE49-F238E27FC236}">
                <a16:creationId xmlns:a16="http://schemas.microsoft.com/office/drawing/2014/main" id="{59BFC1CB-2629-7E45-EC79-516FD36CE86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660494" y="5912249"/>
            <a:ext cx="338668" cy="338668"/>
          </a:xfrm>
          <a:prstGeom prst="rect">
            <a:avLst/>
          </a:prstGeom>
        </p:spPr>
      </p:pic>
      <p:sp>
        <p:nvSpPr>
          <p:cNvPr id="28" name="TextBox 27">
            <a:extLst>
              <a:ext uri="{FF2B5EF4-FFF2-40B4-BE49-F238E27FC236}">
                <a16:creationId xmlns:a16="http://schemas.microsoft.com/office/drawing/2014/main" id="{9AF77035-4695-E0F9-C38C-1507060DA78B}"/>
              </a:ext>
            </a:extLst>
          </p:cNvPr>
          <p:cNvSpPr txBox="1"/>
          <p:nvPr userDrawn="1"/>
        </p:nvSpPr>
        <p:spPr>
          <a:xfrm flipH="1">
            <a:off x="3035575"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@closer-</a:t>
            </a:r>
            <a:r>
              <a:rPr lang="en-GB" sz="2400" dirty="0" err="1">
                <a:latin typeface="Source Sans Pro" panose="020B0503030403020204" pitchFamily="34" charset="0"/>
                <a:ea typeface="Source Sans Pro" panose="020B0503030403020204" pitchFamily="34" charset="0"/>
              </a:rPr>
              <a:t>uk</a:t>
            </a:r>
            <a:endParaRPr lang="en-GB" sz="2400" dirty="0">
              <a:latin typeface="Source Sans Pro" panose="020B0503030403020204" pitchFamily="34" charset="0"/>
              <a:ea typeface="Source Sans Pro" panose="020B0503030403020204" pitchFamily="34" charset="0"/>
            </a:endParaRPr>
          </a:p>
        </p:txBody>
      </p:sp>
      <p:sp>
        <p:nvSpPr>
          <p:cNvPr id="30" name="TextBox 29">
            <a:extLst>
              <a:ext uri="{FF2B5EF4-FFF2-40B4-BE49-F238E27FC236}">
                <a16:creationId xmlns:a16="http://schemas.microsoft.com/office/drawing/2014/main" id="{71774AEF-1C50-7A3A-0558-DDEF04C41BCD}"/>
              </a:ext>
            </a:extLst>
          </p:cNvPr>
          <p:cNvSpPr txBox="1"/>
          <p:nvPr userDrawn="1"/>
        </p:nvSpPr>
        <p:spPr>
          <a:xfrm flipH="1">
            <a:off x="5067419"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/closer-</a:t>
            </a:r>
            <a:r>
              <a:rPr lang="en-GB" sz="2400" dirty="0" err="1">
                <a:latin typeface="Source Sans Pro" panose="020B0503030403020204" pitchFamily="34" charset="0"/>
                <a:ea typeface="Source Sans Pro" panose="020B0503030403020204" pitchFamily="34" charset="0"/>
              </a:rPr>
              <a:t>uk</a:t>
            </a:r>
            <a:endParaRPr lang="en-GB" sz="2400" dirty="0">
              <a:latin typeface="Source Sans Pro" panose="020B0503030403020204" pitchFamily="34" charset="0"/>
              <a:ea typeface="Source Sans Pro" panose="020B0503030403020204" pitchFamily="34" charset="0"/>
            </a:endParaRPr>
          </a:p>
        </p:txBody>
      </p:sp>
      <p:sp>
        <p:nvSpPr>
          <p:cNvPr id="34" name="TextBox 33">
            <a:extLst>
              <a:ext uri="{FF2B5EF4-FFF2-40B4-BE49-F238E27FC236}">
                <a16:creationId xmlns:a16="http://schemas.microsoft.com/office/drawing/2014/main" id="{2E171FDA-6872-A8D4-286B-AD3F88F40D3E}"/>
              </a:ext>
            </a:extLst>
          </p:cNvPr>
          <p:cNvSpPr txBox="1"/>
          <p:nvPr userDrawn="1"/>
        </p:nvSpPr>
        <p:spPr>
          <a:xfrm flipH="1">
            <a:off x="6997120" y="5880722"/>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closer.ac.uk</a:t>
            </a:r>
          </a:p>
        </p:txBody>
      </p:sp>
      <p:pic>
        <p:nvPicPr>
          <p:cNvPr id="36" name="Graphic 35" descr="Internet with solid fill">
            <a:extLst>
              <a:ext uri="{FF2B5EF4-FFF2-40B4-BE49-F238E27FC236}">
                <a16:creationId xmlns:a16="http://schemas.microsoft.com/office/drawing/2014/main" id="{FC0763B4-0F2C-CE76-B96B-56D0D0F0FEF6}"/>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6499170" y="5860233"/>
            <a:ext cx="459868" cy="459868"/>
          </a:xfrm>
          <a:prstGeom prst="rect">
            <a:avLst/>
          </a:prstGeom>
        </p:spPr>
      </p:pic>
    </p:spTree>
    <p:extLst>
      <p:ext uri="{BB962C8B-B14F-4D97-AF65-F5344CB8AC3E}">
        <p14:creationId xmlns:p14="http://schemas.microsoft.com/office/powerpoint/2010/main" val="3048977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0" name="Content Placeholder 2"/>
          <p:cNvSpPr>
            <a:spLocks noGrp="1"/>
          </p:cNvSpPr>
          <p:nvPr>
            <p:ph idx="11"/>
          </p:nvPr>
        </p:nvSpPr>
        <p:spPr>
          <a:xfrm>
            <a:off x="575734" y="1411819"/>
            <a:ext cx="5301703" cy="422486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12" name="Content Placeholder 2"/>
          <p:cNvSpPr>
            <a:spLocks noGrp="1"/>
          </p:cNvSpPr>
          <p:nvPr>
            <p:ph idx="12"/>
          </p:nvPr>
        </p:nvSpPr>
        <p:spPr>
          <a:xfrm>
            <a:off x="6314563" y="1411819"/>
            <a:ext cx="5301703" cy="422486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363D280-D7DA-46F3-44B1-11F87A41ADE5}"/>
              </a:ext>
            </a:extLst>
          </p:cNvPr>
          <p:cNvSpPr>
            <a:spLocks noGrp="1"/>
          </p:cNvSpPr>
          <p:nvPr>
            <p:ph type="ftr" sz="quarter" idx="13"/>
          </p:nvPr>
        </p:nvSpPr>
        <p:spPr/>
        <p:txBody>
          <a:bodyPr/>
          <a:lstStyle/>
          <a:p>
            <a:r>
              <a:rPr lang="en-GB"/>
              <a:t>Add footer via 'Header and Footer'...</a:t>
            </a:r>
            <a:endParaRPr lang="en-GB" dirty="0"/>
          </a:p>
        </p:txBody>
      </p:sp>
    </p:spTree>
    <p:extLst>
      <p:ext uri="{BB962C8B-B14F-4D97-AF65-F5344CB8AC3E}">
        <p14:creationId xmlns:p14="http://schemas.microsoft.com/office/powerpoint/2010/main" val="21829039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LOSER_End slide 3">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C2471821-60F9-1EDD-8E2E-69F87AD92332}"/>
              </a:ext>
            </a:extLst>
          </p:cNvPr>
          <p:cNvGrpSpPr>
            <a:grpSpLocks noChangeAspect="1"/>
          </p:cNvGrpSpPr>
          <p:nvPr userDrawn="1"/>
        </p:nvGrpSpPr>
        <p:grpSpPr>
          <a:xfrm>
            <a:off x="10156338" y="-244697"/>
            <a:ext cx="3471175" cy="3697519"/>
            <a:chOff x="5571098" y="241524"/>
            <a:chExt cx="3304217" cy="3519675"/>
          </a:xfrm>
        </p:grpSpPr>
        <p:sp>
          <p:nvSpPr>
            <p:cNvPr id="22" name="Freeform 4">
              <a:extLst>
                <a:ext uri="{FF2B5EF4-FFF2-40B4-BE49-F238E27FC236}">
                  <a16:creationId xmlns:a16="http://schemas.microsoft.com/office/drawing/2014/main" id="{FE115E09-5368-9A32-DB09-5AE4DA082452}"/>
                </a:ext>
              </a:extLst>
            </p:cNvPr>
            <p:cNvSpPr/>
            <p:nvPr userDrawn="1"/>
          </p:nvSpPr>
          <p:spPr>
            <a:xfrm rot="797148" flipV="1">
              <a:off x="7929343" y="3570954"/>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3200"/>
            </a:p>
          </p:txBody>
        </p:sp>
        <p:sp>
          <p:nvSpPr>
            <p:cNvPr id="23" name="Freeform 6">
              <a:extLst>
                <a:ext uri="{FF2B5EF4-FFF2-40B4-BE49-F238E27FC236}">
                  <a16:creationId xmlns:a16="http://schemas.microsoft.com/office/drawing/2014/main" id="{CCC8B737-C4D4-932B-8CBA-9033B8065E1C}"/>
                </a:ext>
              </a:extLst>
            </p:cNvPr>
            <p:cNvSpPr/>
            <p:nvPr/>
          </p:nvSpPr>
          <p:spPr>
            <a:xfrm rot="553102" flipV="1">
              <a:off x="6278939" y="2224214"/>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FBAF3F"/>
            </a:solidFill>
            <a:ln w="9509" cap="flat">
              <a:noFill/>
              <a:prstDash val="solid"/>
              <a:miter/>
            </a:ln>
          </p:spPr>
          <p:txBody>
            <a:bodyPr rtlCol="0" anchor="ctr"/>
            <a:lstStyle/>
            <a:p>
              <a:endParaRPr lang="en-GB" sz="3200"/>
            </a:p>
          </p:txBody>
        </p:sp>
        <p:sp>
          <p:nvSpPr>
            <p:cNvPr id="24" name="Freeform 8">
              <a:extLst>
                <a:ext uri="{FF2B5EF4-FFF2-40B4-BE49-F238E27FC236}">
                  <a16:creationId xmlns:a16="http://schemas.microsoft.com/office/drawing/2014/main" id="{29A347BB-40A8-B681-B40B-67D52789CB99}"/>
                </a:ext>
              </a:extLst>
            </p:cNvPr>
            <p:cNvSpPr/>
            <p:nvPr/>
          </p:nvSpPr>
          <p:spPr>
            <a:xfrm flipV="1">
              <a:off x="6801260" y="3064728"/>
              <a:ext cx="475700" cy="474680"/>
            </a:xfrm>
            <a:custGeom>
              <a:avLst/>
              <a:gdLst>
                <a:gd name="connsiteX0" fmla="*/ 238802 w 475700"/>
                <a:gd name="connsiteY0" fmla="*/ 474681 h 474680"/>
                <a:gd name="connsiteX1" fmla="*/ 276858 w 475700"/>
                <a:gd name="connsiteY1" fmla="*/ 471827 h 474680"/>
                <a:gd name="connsiteX2" fmla="*/ 469041 w 475700"/>
                <a:gd name="connsiteY2" fmla="*/ 293941 h 474680"/>
                <a:gd name="connsiteX3" fmla="*/ 475701 w 475700"/>
                <a:gd name="connsiteY3" fmla="*/ 237816 h 474680"/>
                <a:gd name="connsiteX4" fmla="*/ 237850 w 475700"/>
                <a:gd name="connsiteY4" fmla="*/ 0 h 474680"/>
                <a:gd name="connsiteX5" fmla="*/ 0 w 475700"/>
                <a:gd name="connsiteY5" fmla="*/ 237816 h 474680"/>
                <a:gd name="connsiteX6" fmla="*/ 238802 w 475700"/>
                <a:gd name="connsiteY6" fmla="*/ 474681 h 4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0">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3200"/>
            </a:p>
          </p:txBody>
        </p:sp>
        <p:sp>
          <p:nvSpPr>
            <p:cNvPr id="25" name="Freeform 10">
              <a:extLst>
                <a:ext uri="{FF2B5EF4-FFF2-40B4-BE49-F238E27FC236}">
                  <a16:creationId xmlns:a16="http://schemas.microsoft.com/office/drawing/2014/main" id="{7133AD7C-363A-B45B-40DB-C97D083CB9B3}"/>
                </a:ext>
              </a:extLst>
            </p:cNvPr>
            <p:cNvSpPr/>
            <p:nvPr/>
          </p:nvSpPr>
          <p:spPr>
            <a:xfrm flipV="1">
              <a:off x="7891566" y="1445825"/>
              <a:ext cx="983749" cy="982656"/>
            </a:xfrm>
            <a:custGeom>
              <a:avLst/>
              <a:gdLst>
                <a:gd name="connsiteX0" fmla="*/ 983749 w 983749"/>
                <a:gd name="connsiteY0" fmla="*/ 491804 h 982656"/>
                <a:gd name="connsiteX1" fmla="*/ 491875 w 983749"/>
                <a:gd name="connsiteY1" fmla="*/ 0 h 982656"/>
                <a:gd name="connsiteX2" fmla="*/ 0 w 983749"/>
                <a:gd name="connsiteY2" fmla="*/ 491804 h 982656"/>
                <a:gd name="connsiteX3" fmla="*/ 0 w 983749"/>
                <a:gd name="connsiteY3" fmla="*/ 507975 h 982656"/>
                <a:gd name="connsiteX4" fmla="*/ 527076 w 983749"/>
                <a:gd name="connsiteY4" fmla="*/ 982657 h 982656"/>
                <a:gd name="connsiteX5" fmla="*/ 983749 w 983749"/>
                <a:gd name="connsiteY5" fmla="*/ 491804 h 98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749" h="982656">
                  <a:moveTo>
                    <a:pt x="983749" y="491804"/>
                  </a:moveTo>
                  <a:cubicBezTo>
                    <a:pt x="983749" y="219742"/>
                    <a:pt x="763024" y="0"/>
                    <a:pt x="491875" y="0"/>
                  </a:cubicBezTo>
                  <a:cubicBezTo>
                    <a:pt x="220725" y="0"/>
                    <a:pt x="0" y="219742"/>
                    <a:pt x="0" y="491804"/>
                  </a:cubicBezTo>
                  <a:cubicBezTo>
                    <a:pt x="0" y="497512"/>
                    <a:pt x="0" y="502268"/>
                    <a:pt x="0" y="507975"/>
                  </a:cubicBezTo>
                  <a:cubicBezTo>
                    <a:pt x="237850" y="581223"/>
                    <a:pt x="430034" y="756255"/>
                    <a:pt x="527076" y="982657"/>
                  </a:cubicBezTo>
                  <a:cubicBezTo>
                    <a:pt x="782052" y="964582"/>
                    <a:pt x="983749" y="751499"/>
                    <a:pt x="983749" y="491804"/>
                  </a:cubicBezTo>
                  <a:close/>
                </a:path>
              </a:pathLst>
            </a:custGeom>
            <a:solidFill>
              <a:srgbClr val="652D90"/>
            </a:solidFill>
            <a:ln w="9509" cap="flat">
              <a:noFill/>
              <a:prstDash val="solid"/>
              <a:miter/>
            </a:ln>
          </p:spPr>
          <p:txBody>
            <a:bodyPr rtlCol="0" anchor="ctr"/>
            <a:lstStyle/>
            <a:p>
              <a:endParaRPr lang="en-GB" sz="3200"/>
            </a:p>
          </p:txBody>
        </p:sp>
        <p:sp>
          <p:nvSpPr>
            <p:cNvPr id="27" name="Freeform 11">
              <a:extLst>
                <a:ext uri="{FF2B5EF4-FFF2-40B4-BE49-F238E27FC236}">
                  <a16:creationId xmlns:a16="http://schemas.microsoft.com/office/drawing/2014/main" id="{567EB5BA-EEF7-DC10-BCF4-DA0B874FDE76}"/>
                </a:ext>
              </a:extLst>
            </p:cNvPr>
            <p:cNvSpPr/>
            <p:nvPr/>
          </p:nvSpPr>
          <p:spPr>
            <a:xfrm flipV="1">
              <a:off x="8138930" y="241524"/>
              <a:ext cx="563229" cy="579320"/>
            </a:xfrm>
            <a:custGeom>
              <a:avLst/>
              <a:gdLst>
                <a:gd name="connsiteX0" fmla="*/ 0 w 563229"/>
                <a:gd name="connsiteY0" fmla="*/ 388116 h 579320"/>
                <a:gd name="connsiteX1" fmla="*/ 273052 w 563229"/>
                <a:gd name="connsiteY1" fmla="*/ 579320 h 579320"/>
                <a:gd name="connsiteX2" fmla="*/ 563230 w 563229"/>
                <a:gd name="connsiteY2" fmla="*/ 289184 h 579320"/>
                <a:gd name="connsiteX3" fmla="*/ 293983 w 563229"/>
                <a:gd name="connsiteY3" fmla="*/ 0 h 579320"/>
                <a:gd name="connsiteX4" fmla="*/ 0 w 563229"/>
                <a:gd name="connsiteY4" fmla="*/ 388116 h 57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29" h="579320">
                  <a:moveTo>
                    <a:pt x="0" y="388116"/>
                  </a:moveTo>
                  <a:cubicBezTo>
                    <a:pt x="39959" y="499414"/>
                    <a:pt x="147467" y="579320"/>
                    <a:pt x="273052" y="579320"/>
                  </a:cubicBezTo>
                  <a:cubicBezTo>
                    <a:pt x="433839" y="579320"/>
                    <a:pt x="563230" y="449948"/>
                    <a:pt x="563230" y="289184"/>
                  </a:cubicBezTo>
                  <a:cubicBezTo>
                    <a:pt x="563230" y="136031"/>
                    <a:pt x="444305" y="10464"/>
                    <a:pt x="293983" y="0"/>
                  </a:cubicBezTo>
                  <a:cubicBezTo>
                    <a:pt x="235947" y="156959"/>
                    <a:pt x="132245" y="291087"/>
                    <a:pt x="0" y="388116"/>
                  </a:cubicBezTo>
                  <a:close/>
                </a:path>
              </a:pathLst>
            </a:custGeom>
            <a:solidFill>
              <a:srgbClr val="EC008B"/>
            </a:solidFill>
            <a:ln w="9509" cap="flat">
              <a:noFill/>
              <a:prstDash val="solid"/>
              <a:miter/>
            </a:ln>
          </p:spPr>
          <p:txBody>
            <a:bodyPr rtlCol="0" anchor="ctr"/>
            <a:lstStyle/>
            <a:p>
              <a:endParaRPr lang="en-GB" sz="3200"/>
            </a:p>
          </p:txBody>
        </p:sp>
        <p:sp>
          <p:nvSpPr>
            <p:cNvPr id="29" name="Freeform 13">
              <a:extLst>
                <a:ext uri="{FF2B5EF4-FFF2-40B4-BE49-F238E27FC236}">
                  <a16:creationId xmlns:a16="http://schemas.microsoft.com/office/drawing/2014/main" id="{B2D37438-82DB-B74A-E1DA-AE7476F16D14}"/>
                </a:ext>
              </a:extLst>
            </p:cNvPr>
            <p:cNvSpPr/>
            <p:nvPr/>
          </p:nvSpPr>
          <p:spPr>
            <a:xfrm flipV="1">
              <a:off x="5571098" y="335700"/>
              <a:ext cx="802982" cy="800964"/>
            </a:xfrm>
            <a:custGeom>
              <a:avLst/>
              <a:gdLst>
                <a:gd name="connsiteX0" fmla="*/ 632682 w 802982"/>
                <a:gd name="connsiteY0" fmla="*/ 71345 h 800964"/>
                <a:gd name="connsiteX1" fmla="*/ 523271 w 802982"/>
                <a:gd name="connsiteY1" fmla="*/ 109395 h 800964"/>
                <a:gd name="connsiteX2" fmla="*/ 359630 w 802982"/>
                <a:gd name="connsiteY2" fmla="*/ 0 h 800964"/>
                <a:gd name="connsiteX3" fmla="*/ 0 w 802982"/>
                <a:gd name="connsiteY3" fmla="*/ 399531 h 800964"/>
                <a:gd name="connsiteX4" fmla="*/ 401491 w 802982"/>
                <a:gd name="connsiteY4" fmla="*/ 800965 h 800964"/>
                <a:gd name="connsiteX5" fmla="*/ 802983 w 802982"/>
                <a:gd name="connsiteY5" fmla="*/ 399531 h 800964"/>
                <a:gd name="connsiteX6" fmla="*/ 632682 w 802982"/>
                <a:gd name="connsiteY6" fmla="*/ 71345 h 80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982" h="800964">
                  <a:moveTo>
                    <a:pt x="632682" y="71345"/>
                  </a:moveTo>
                  <a:cubicBezTo>
                    <a:pt x="602237" y="95126"/>
                    <a:pt x="565132" y="109395"/>
                    <a:pt x="523271" y="109395"/>
                  </a:cubicBezTo>
                  <a:cubicBezTo>
                    <a:pt x="449061" y="109395"/>
                    <a:pt x="385318" y="63735"/>
                    <a:pt x="359630" y="0"/>
                  </a:cubicBezTo>
                  <a:cubicBezTo>
                    <a:pt x="157933" y="20928"/>
                    <a:pt x="0" y="192155"/>
                    <a:pt x="0" y="399531"/>
                  </a:cubicBezTo>
                  <a:cubicBezTo>
                    <a:pt x="0" y="621176"/>
                    <a:pt x="179815" y="800965"/>
                    <a:pt x="401491" y="800965"/>
                  </a:cubicBezTo>
                  <a:cubicBezTo>
                    <a:pt x="623168" y="800965"/>
                    <a:pt x="802983" y="621176"/>
                    <a:pt x="802983" y="399531"/>
                  </a:cubicBezTo>
                  <a:cubicBezTo>
                    <a:pt x="802031" y="263500"/>
                    <a:pt x="735433" y="143641"/>
                    <a:pt x="632682" y="71345"/>
                  </a:cubicBezTo>
                  <a:close/>
                </a:path>
              </a:pathLst>
            </a:custGeom>
            <a:solidFill>
              <a:srgbClr val="FBAF3F"/>
            </a:solidFill>
            <a:ln w="9509" cap="flat">
              <a:noFill/>
              <a:prstDash val="solid"/>
              <a:miter/>
            </a:ln>
          </p:spPr>
          <p:txBody>
            <a:bodyPr rtlCol="0" anchor="ctr"/>
            <a:lstStyle/>
            <a:p>
              <a:endParaRPr lang="en-GB" sz="3200"/>
            </a:p>
          </p:txBody>
        </p:sp>
        <p:sp>
          <p:nvSpPr>
            <p:cNvPr id="33" name="Freeform 14">
              <a:extLst>
                <a:ext uri="{FF2B5EF4-FFF2-40B4-BE49-F238E27FC236}">
                  <a16:creationId xmlns:a16="http://schemas.microsoft.com/office/drawing/2014/main" id="{B6EC167E-657F-5B62-3462-396DD1E9EAAB}"/>
                </a:ext>
              </a:extLst>
            </p:cNvPr>
            <p:cNvSpPr/>
            <p:nvPr/>
          </p:nvSpPr>
          <p:spPr>
            <a:xfrm flipV="1">
              <a:off x="7058138" y="2504432"/>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EC008B"/>
            </a:solidFill>
            <a:ln w="9509" cap="flat">
              <a:noFill/>
              <a:prstDash val="solid"/>
              <a:miter/>
            </a:ln>
          </p:spPr>
          <p:txBody>
            <a:bodyPr rtlCol="0" anchor="ctr"/>
            <a:lstStyle/>
            <a:p>
              <a:endParaRPr lang="en-GB" sz="3200"/>
            </a:p>
          </p:txBody>
        </p:sp>
        <p:sp>
          <p:nvSpPr>
            <p:cNvPr id="35" name="Freeform 15">
              <a:extLst>
                <a:ext uri="{FF2B5EF4-FFF2-40B4-BE49-F238E27FC236}">
                  <a16:creationId xmlns:a16="http://schemas.microsoft.com/office/drawing/2014/main" id="{94A5F243-A6F5-B150-B5E8-5CB139A5A1BD}"/>
                </a:ext>
              </a:extLst>
            </p:cNvPr>
            <p:cNvSpPr/>
            <p:nvPr/>
          </p:nvSpPr>
          <p:spPr>
            <a:xfrm rot="797148" flipV="1">
              <a:off x="8206369" y="2917438"/>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3200"/>
            </a:p>
          </p:txBody>
        </p:sp>
        <p:sp>
          <p:nvSpPr>
            <p:cNvPr id="37" name="Freeform 16">
              <a:extLst>
                <a:ext uri="{FF2B5EF4-FFF2-40B4-BE49-F238E27FC236}">
                  <a16:creationId xmlns:a16="http://schemas.microsoft.com/office/drawing/2014/main" id="{337C7A22-C3EF-0E98-5959-AE4FDE91EA77}"/>
                </a:ext>
              </a:extLst>
            </p:cNvPr>
            <p:cNvSpPr/>
            <p:nvPr/>
          </p:nvSpPr>
          <p:spPr>
            <a:xfrm flipV="1">
              <a:off x="6565304" y="1732156"/>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3200"/>
            </a:p>
          </p:txBody>
        </p:sp>
        <p:sp>
          <p:nvSpPr>
            <p:cNvPr id="39" name="Freeform 17">
              <a:extLst>
                <a:ext uri="{FF2B5EF4-FFF2-40B4-BE49-F238E27FC236}">
                  <a16:creationId xmlns:a16="http://schemas.microsoft.com/office/drawing/2014/main" id="{2792D1B4-2E5A-4679-DF95-85BEAC6E04BC}"/>
                </a:ext>
              </a:extLst>
            </p:cNvPr>
            <p:cNvSpPr/>
            <p:nvPr/>
          </p:nvSpPr>
          <p:spPr>
            <a:xfrm flipV="1">
              <a:off x="5916456" y="1065320"/>
              <a:ext cx="353921" cy="314868"/>
            </a:xfrm>
            <a:custGeom>
              <a:avLst/>
              <a:gdLst>
                <a:gd name="connsiteX0" fmla="*/ 287323 w 353921"/>
                <a:gd name="connsiteY0" fmla="*/ 314869 h 314868"/>
                <a:gd name="connsiteX1" fmla="*/ 353921 w 353921"/>
                <a:gd name="connsiteY1" fmla="*/ 176935 h 314868"/>
                <a:gd name="connsiteX2" fmla="*/ 176961 w 353921"/>
                <a:gd name="connsiteY2" fmla="*/ 0 h 314868"/>
                <a:gd name="connsiteX3" fmla="*/ 0 w 353921"/>
                <a:gd name="connsiteY3" fmla="*/ 176935 h 314868"/>
                <a:gd name="connsiteX4" fmla="*/ 12368 w 353921"/>
                <a:gd name="connsiteY4" fmla="*/ 243524 h 314868"/>
                <a:gd name="connsiteX5" fmla="*/ 54230 w 353921"/>
                <a:gd name="connsiteY5" fmla="*/ 241621 h 314868"/>
                <a:gd name="connsiteX6" fmla="*/ 287323 w 353921"/>
                <a:gd name="connsiteY6" fmla="*/ 314869 h 3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21" h="314868">
                  <a:moveTo>
                    <a:pt x="287323" y="314869"/>
                  </a:moveTo>
                  <a:cubicBezTo>
                    <a:pt x="328233" y="282525"/>
                    <a:pt x="353921" y="232109"/>
                    <a:pt x="353921" y="176935"/>
                  </a:cubicBezTo>
                  <a:cubicBezTo>
                    <a:pt x="353921" y="78955"/>
                    <a:pt x="274004" y="0"/>
                    <a:pt x="176961" y="0"/>
                  </a:cubicBezTo>
                  <a:cubicBezTo>
                    <a:pt x="79918" y="0"/>
                    <a:pt x="0" y="79906"/>
                    <a:pt x="0" y="176935"/>
                  </a:cubicBezTo>
                  <a:cubicBezTo>
                    <a:pt x="0" y="200717"/>
                    <a:pt x="4757" y="223547"/>
                    <a:pt x="12368" y="243524"/>
                  </a:cubicBezTo>
                  <a:cubicBezTo>
                    <a:pt x="25688" y="242572"/>
                    <a:pt x="39959" y="241621"/>
                    <a:pt x="54230" y="241621"/>
                  </a:cubicBezTo>
                  <a:cubicBezTo>
                    <a:pt x="141759" y="240670"/>
                    <a:pt x="221677" y="268256"/>
                    <a:pt x="287323" y="314869"/>
                  </a:cubicBezTo>
                  <a:close/>
                </a:path>
              </a:pathLst>
            </a:custGeom>
            <a:solidFill>
              <a:srgbClr val="00ADEF"/>
            </a:solidFill>
            <a:ln w="9509" cap="flat">
              <a:noFill/>
              <a:prstDash val="solid"/>
              <a:miter/>
            </a:ln>
          </p:spPr>
          <p:txBody>
            <a:bodyPr rtlCol="0" anchor="ctr"/>
            <a:lstStyle/>
            <a:p>
              <a:endParaRPr lang="en-GB" sz="3200"/>
            </a:p>
          </p:txBody>
        </p:sp>
        <p:sp>
          <p:nvSpPr>
            <p:cNvPr id="40" name="Freeform 18">
              <a:extLst>
                <a:ext uri="{FF2B5EF4-FFF2-40B4-BE49-F238E27FC236}">
                  <a16:creationId xmlns:a16="http://schemas.microsoft.com/office/drawing/2014/main" id="{9F20A426-5A40-A758-C02F-DE89E489AA84}"/>
                </a:ext>
              </a:extLst>
            </p:cNvPr>
            <p:cNvSpPr/>
            <p:nvPr/>
          </p:nvSpPr>
          <p:spPr>
            <a:xfrm flipV="1">
              <a:off x="5930727" y="1027269"/>
              <a:ext cx="273052" cy="111298"/>
            </a:xfrm>
            <a:custGeom>
              <a:avLst/>
              <a:gdLst>
                <a:gd name="connsiteX0" fmla="*/ 163641 w 273052"/>
                <a:gd name="connsiteY0" fmla="*/ 111298 h 111298"/>
                <a:gd name="connsiteX1" fmla="*/ 273052 w 273052"/>
                <a:gd name="connsiteY1" fmla="*/ 73247 h 111298"/>
                <a:gd name="connsiteX2" fmla="*/ 41862 w 273052"/>
                <a:gd name="connsiteY2" fmla="*/ 0 h 111298"/>
                <a:gd name="connsiteX3" fmla="*/ 0 w 273052"/>
                <a:gd name="connsiteY3" fmla="*/ 1903 h 111298"/>
                <a:gd name="connsiteX4" fmla="*/ 163641 w 273052"/>
                <a:gd name="connsiteY4" fmla="*/ 111298 h 111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2" h="111298">
                  <a:moveTo>
                    <a:pt x="163641" y="111298"/>
                  </a:moveTo>
                  <a:cubicBezTo>
                    <a:pt x="205503" y="111298"/>
                    <a:pt x="243559" y="97029"/>
                    <a:pt x="273052" y="73247"/>
                  </a:cubicBezTo>
                  <a:cubicBezTo>
                    <a:pt x="207406" y="26635"/>
                    <a:pt x="127488" y="0"/>
                    <a:pt x="41862" y="0"/>
                  </a:cubicBezTo>
                  <a:cubicBezTo>
                    <a:pt x="27591" y="0"/>
                    <a:pt x="14271" y="951"/>
                    <a:pt x="0" y="1903"/>
                  </a:cubicBezTo>
                  <a:cubicBezTo>
                    <a:pt x="25688" y="65637"/>
                    <a:pt x="89432" y="111298"/>
                    <a:pt x="163641" y="111298"/>
                  </a:cubicBezTo>
                  <a:close/>
                </a:path>
              </a:pathLst>
            </a:custGeom>
            <a:solidFill>
              <a:srgbClr val="0F7B48"/>
            </a:solidFill>
            <a:ln w="9509" cap="flat">
              <a:noFill/>
              <a:prstDash val="solid"/>
              <a:miter/>
            </a:ln>
          </p:spPr>
          <p:txBody>
            <a:bodyPr rtlCol="0" anchor="ctr"/>
            <a:lstStyle/>
            <a:p>
              <a:endParaRPr lang="en-GB" sz="3200"/>
            </a:p>
          </p:txBody>
        </p:sp>
        <p:sp>
          <p:nvSpPr>
            <p:cNvPr id="41" name="Freeform 19">
              <a:extLst>
                <a:ext uri="{FF2B5EF4-FFF2-40B4-BE49-F238E27FC236}">
                  <a16:creationId xmlns:a16="http://schemas.microsoft.com/office/drawing/2014/main" id="{4FACE807-34B3-2E52-DFDB-0B4BE025FCA0}"/>
                </a:ext>
              </a:extLst>
            </p:cNvPr>
            <p:cNvSpPr/>
            <p:nvPr/>
          </p:nvSpPr>
          <p:spPr>
            <a:xfrm flipV="1">
              <a:off x="6798406" y="270062"/>
              <a:ext cx="1687785" cy="1687543"/>
            </a:xfrm>
            <a:custGeom>
              <a:avLst/>
              <a:gdLst>
                <a:gd name="connsiteX0" fmla="*/ 1093160 w 1687785"/>
                <a:gd name="connsiteY0" fmla="*/ 37099 h 1687543"/>
                <a:gd name="connsiteX1" fmla="*/ 843893 w 1687785"/>
                <a:gd name="connsiteY1" fmla="*/ 0 h 1687543"/>
                <a:gd name="connsiteX2" fmla="*/ 0 w 1687785"/>
                <a:gd name="connsiteY2" fmla="*/ 843772 h 1687543"/>
                <a:gd name="connsiteX3" fmla="*/ 843893 w 1687785"/>
                <a:gd name="connsiteY3" fmla="*/ 1687543 h 1687543"/>
                <a:gd name="connsiteX4" fmla="*/ 1340525 w 1687785"/>
                <a:gd name="connsiteY4" fmla="*/ 1525828 h 1687543"/>
                <a:gd name="connsiteX5" fmla="*/ 1323399 w 1687785"/>
                <a:gd name="connsiteY5" fmla="*/ 1426897 h 1687543"/>
                <a:gd name="connsiteX6" fmla="*/ 1613577 w 1687785"/>
                <a:gd name="connsiteY6" fmla="*/ 1136761 h 1687543"/>
                <a:gd name="connsiteX7" fmla="*/ 1635459 w 1687785"/>
                <a:gd name="connsiteY7" fmla="*/ 1137713 h 1687543"/>
                <a:gd name="connsiteX8" fmla="*/ 1687786 w 1687785"/>
                <a:gd name="connsiteY8" fmla="*/ 843772 h 1687543"/>
                <a:gd name="connsiteX9" fmla="*/ 1620237 w 1687785"/>
                <a:gd name="connsiteY9" fmla="*/ 512732 h 1687543"/>
                <a:gd name="connsiteX10" fmla="*/ 1585035 w 1687785"/>
                <a:gd name="connsiteY10" fmla="*/ 513683 h 1687543"/>
                <a:gd name="connsiteX11" fmla="*/ 1093160 w 1687785"/>
                <a:gd name="connsiteY11" fmla="*/ 37099 h 168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7785" h="1687543">
                  <a:moveTo>
                    <a:pt x="1093160" y="37099"/>
                  </a:moveTo>
                  <a:cubicBezTo>
                    <a:pt x="1014194" y="12367"/>
                    <a:pt x="930470" y="0"/>
                    <a:pt x="843893" y="0"/>
                  </a:cubicBezTo>
                  <a:cubicBezTo>
                    <a:pt x="377706" y="0"/>
                    <a:pt x="0" y="377652"/>
                    <a:pt x="0" y="843772"/>
                  </a:cubicBezTo>
                  <a:cubicBezTo>
                    <a:pt x="0" y="1309892"/>
                    <a:pt x="378658" y="1687543"/>
                    <a:pt x="843893" y="1687543"/>
                  </a:cubicBezTo>
                  <a:cubicBezTo>
                    <a:pt x="1029416" y="1687543"/>
                    <a:pt x="1200668" y="1627614"/>
                    <a:pt x="1340525" y="1525828"/>
                  </a:cubicBezTo>
                  <a:cubicBezTo>
                    <a:pt x="1329108" y="1495388"/>
                    <a:pt x="1323399" y="1462094"/>
                    <a:pt x="1323399" y="1426897"/>
                  </a:cubicBezTo>
                  <a:cubicBezTo>
                    <a:pt x="1323399" y="1266133"/>
                    <a:pt x="1453741" y="1136761"/>
                    <a:pt x="1613577" y="1136761"/>
                  </a:cubicBezTo>
                  <a:cubicBezTo>
                    <a:pt x="1621188" y="1136761"/>
                    <a:pt x="1627848" y="1136761"/>
                    <a:pt x="1635459" y="1137713"/>
                  </a:cubicBezTo>
                  <a:cubicBezTo>
                    <a:pt x="1669709" y="1046391"/>
                    <a:pt x="1687786" y="947460"/>
                    <a:pt x="1687786" y="843772"/>
                  </a:cubicBezTo>
                  <a:cubicBezTo>
                    <a:pt x="1687786" y="725815"/>
                    <a:pt x="1664001" y="614517"/>
                    <a:pt x="1620237" y="512732"/>
                  </a:cubicBezTo>
                  <a:cubicBezTo>
                    <a:pt x="1608820" y="513683"/>
                    <a:pt x="1597403" y="513683"/>
                    <a:pt x="1585035" y="513683"/>
                  </a:cubicBezTo>
                  <a:cubicBezTo>
                    <a:pt x="1318642" y="512732"/>
                    <a:pt x="1101723" y="301551"/>
                    <a:pt x="1093160" y="37099"/>
                  </a:cubicBezTo>
                  <a:close/>
                </a:path>
              </a:pathLst>
            </a:custGeom>
            <a:solidFill>
              <a:srgbClr val="399996"/>
            </a:solidFill>
            <a:ln w="9509" cap="flat">
              <a:noFill/>
              <a:prstDash val="solid"/>
              <a:miter/>
            </a:ln>
          </p:spPr>
          <p:txBody>
            <a:bodyPr rtlCol="0" anchor="ctr"/>
            <a:lstStyle/>
            <a:p>
              <a:endParaRPr lang="en-GB" sz="3200" dirty="0"/>
            </a:p>
          </p:txBody>
        </p:sp>
        <p:sp>
          <p:nvSpPr>
            <p:cNvPr id="42" name="Freeform 20">
              <a:extLst>
                <a:ext uri="{FF2B5EF4-FFF2-40B4-BE49-F238E27FC236}">
                  <a16:creationId xmlns:a16="http://schemas.microsoft.com/office/drawing/2014/main" id="{260E51CC-A24F-BB8D-7DED-BCA21442555C}"/>
                </a:ext>
              </a:extLst>
            </p:cNvPr>
            <p:cNvSpPr/>
            <p:nvPr/>
          </p:nvSpPr>
          <p:spPr>
            <a:xfrm flipV="1">
              <a:off x="7891566" y="1443923"/>
              <a:ext cx="527076" cy="476583"/>
            </a:xfrm>
            <a:custGeom>
              <a:avLst/>
              <a:gdLst>
                <a:gd name="connsiteX0" fmla="*/ 0 w 527076"/>
                <a:gd name="connsiteY0" fmla="*/ 0 h 476583"/>
                <a:gd name="connsiteX1" fmla="*/ 491875 w 527076"/>
                <a:gd name="connsiteY1" fmla="*/ 476584 h 476583"/>
                <a:gd name="connsiteX2" fmla="*/ 527076 w 527076"/>
                <a:gd name="connsiteY2" fmla="*/ 475632 h 476583"/>
                <a:gd name="connsiteX3" fmla="*/ 0 w 527076"/>
                <a:gd name="connsiteY3" fmla="*/ 0 h 476583"/>
              </a:gdLst>
              <a:ahLst/>
              <a:cxnLst>
                <a:cxn ang="0">
                  <a:pos x="connsiteX0" y="connsiteY0"/>
                </a:cxn>
                <a:cxn ang="0">
                  <a:pos x="connsiteX1" y="connsiteY1"/>
                </a:cxn>
                <a:cxn ang="0">
                  <a:pos x="connsiteX2" y="connsiteY2"/>
                </a:cxn>
                <a:cxn ang="0">
                  <a:pos x="connsiteX3" y="connsiteY3"/>
                </a:cxn>
              </a:cxnLst>
              <a:rect l="l" t="t" r="r" b="b"/>
              <a:pathLst>
                <a:path w="527076" h="476583">
                  <a:moveTo>
                    <a:pt x="0" y="0"/>
                  </a:moveTo>
                  <a:cubicBezTo>
                    <a:pt x="8563" y="264452"/>
                    <a:pt x="225482" y="476584"/>
                    <a:pt x="491875" y="476584"/>
                  </a:cubicBezTo>
                  <a:cubicBezTo>
                    <a:pt x="503291" y="476584"/>
                    <a:pt x="515660" y="475632"/>
                    <a:pt x="527076" y="475632"/>
                  </a:cubicBezTo>
                  <a:cubicBezTo>
                    <a:pt x="430034" y="248280"/>
                    <a:pt x="237850" y="73247"/>
                    <a:pt x="0" y="0"/>
                  </a:cubicBezTo>
                  <a:close/>
                </a:path>
              </a:pathLst>
            </a:custGeom>
            <a:solidFill>
              <a:srgbClr val="171B52"/>
            </a:solidFill>
            <a:ln w="9509" cap="flat">
              <a:noFill/>
              <a:prstDash val="solid"/>
              <a:miter/>
            </a:ln>
          </p:spPr>
          <p:txBody>
            <a:bodyPr rtlCol="0" anchor="ctr"/>
            <a:lstStyle/>
            <a:p>
              <a:endParaRPr lang="en-GB" sz="3200"/>
            </a:p>
          </p:txBody>
        </p:sp>
        <p:sp>
          <p:nvSpPr>
            <p:cNvPr id="43" name="Freeform 21">
              <a:extLst>
                <a:ext uri="{FF2B5EF4-FFF2-40B4-BE49-F238E27FC236}">
                  <a16:creationId xmlns:a16="http://schemas.microsoft.com/office/drawing/2014/main" id="{1AB53168-D111-A269-C29A-B65255CD09EC}"/>
                </a:ext>
              </a:extLst>
            </p:cNvPr>
            <p:cNvSpPr/>
            <p:nvPr/>
          </p:nvSpPr>
          <p:spPr>
            <a:xfrm flipV="1">
              <a:off x="8121805" y="432729"/>
              <a:ext cx="312059" cy="389067"/>
            </a:xfrm>
            <a:custGeom>
              <a:avLst/>
              <a:gdLst>
                <a:gd name="connsiteX0" fmla="*/ 0 w 312059"/>
                <a:gd name="connsiteY0" fmla="*/ 290136 h 389067"/>
                <a:gd name="connsiteX1" fmla="*/ 17125 w 312059"/>
                <a:gd name="connsiteY1" fmla="*/ 389067 h 389067"/>
                <a:gd name="connsiteX2" fmla="*/ 312060 w 312059"/>
                <a:gd name="connsiteY2" fmla="*/ 951 h 389067"/>
                <a:gd name="connsiteX3" fmla="*/ 290177 w 312059"/>
                <a:gd name="connsiteY3" fmla="*/ 0 h 389067"/>
                <a:gd name="connsiteX4" fmla="*/ 0 w 312059"/>
                <a:gd name="connsiteY4" fmla="*/ 290136 h 38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59" h="389067">
                  <a:moveTo>
                    <a:pt x="0" y="290136"/>
                  </a:moveTo>
                  <a:cubicBezTo>
                    <a:pt x="0" y="325333"/>
                    <a:pt x="5708" y="358627"/>
                    <a:pt x="17125" y="389067"/>
                  </a:cubicBezTo>
                  <a:cubicBezTo>
                    <a:pt x="150321" y="292038"/>
                    <a:pt x="254024" y="157910"/>
                    <a:pt x="312060" y="951"/>
                  </a:cubicBezTo>
                  <a:cubicBezTo>
                    <a:pt x="305400" y="0"/>
                    <a:pt x="297789" y="0"/>
                    <a:pt x="290177" y="0"/>
                  </a:cubicBezTo>
                  <a:cubicBezTo>
                    <a:pt x="130342" y="0"/>
                    <a:pt x="0" y="129372"/>
                    <a:pt x="0" y="290136"/>
                  </a:cubicBezTo>
                  <a:close/>
                </a:path>
              </a:pathLst>
            </a:custGeom>
            <a:solidFill>
              <a:srgbClr val="30034E"/>
            </a:solidFill>
            <a:ln w="9509" cap="flat">
              <a:noFill/>
              <a:prstDash val="solid"/>
              <a:miter/>
            </a:ln>
          </p:spPr>
          <p:txBody>
            <a:bodyPr rtlCol="0" anchor="ctr"/>
            <a:lstStyle/>
            <a:p>
              <a:endParaRPr lang="en-GB" sz="3200"/>
            </a:p>
          </p:txBody>
        </p:sp>
        <p:sp>
          <p:nvSpPr>
            <p:cNvPr id="45" name="Freeform 22">
              <a:extLst>
                <a:ext uri="{FF2B5EF4-FFF2-40B4-BE49-F238E27FC236}">
                  <a16:creationId xmlns:a16="http://schemas.microsoft.com/office/drawing/2014/main" id="{FF4AE298-CA5D-16F8-8248-DFF3E15C5EFB}"/>
                </a:ext>
              </a:extLst>
            </p:cNvPr>
            <p:cNvSpPr/>
            <p:nvPr/>
          </p:nvSpPr>
          <p:spPr>
            <a:xfrm flipV="1">
              <a:off x="7041013" y="2545336"/>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60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1"/>
                    <a:pt x="21882" y="504170"/>
                    <a:pt x="58987" y="561246"/>
                  </a:cubicBezTo>
                  <a:cubicBezTo>
                    <a:pt x="78966" y="544123"/>
                    <a:pt x="105606" y="533660"/>
                    <a:pt x="134148" y="533660"/>
                  </a:cubicBezTo>
                  <a:cubicBezTo>
                    <a:pt x="199794" y="533660"/>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3200"/>
            </a:p>
          </p:txBody>
        </p:sp>
        <p:sp>
          <p:nvSpPr>
            <p:cNvPr id="46" name="Freeform 23">
              <a:extLst>
                <a:ext uri="{FF2B5EF4-FFF2-40B4-BE49-F238E27FC236}">
                  <a16:creationId xmlns:a16="http://schemas.microsoft.com/office/drawing/2014/main" id="{8A758D8A-F532-773E-D7AC-AA4CECF79E91}"/>
                </a:ext>
              </a:extLst>
            </p:cNvPr>
            <p:cNvSpPr/>
            <p:nvPr/>
          </p:nvSpPr>
          <p:spPr>
            <a:xfrm flipV="1">
              <a:off x="7078118" y="3067581"/>
              <a:ext cx="192183" cy="177886"/>
            </a:xfrm>
            <a:custGeom>
              <a:avLst/>
              <a:gdLst>
                <a:gd name="connsiteX0" fmla="*/ 0 w 192183"/>
                <a:gd name="connsiteY0" fmla="*/ 177886 h 177886"/>
                <a:gd name="connsiteX1" fmla="*/ 192183 w 192183"/>
                <a:gd name="connsiteY1" fmla="*/ 0 h 177886"/>
                <a:gd name="connsiteX2" fmla="*/ 0 w 192183"/>
                <a:gd name="connsiteY2" fmla="*/ 177886 h 177886"/>
              </a:gdLst>
              <a:ahLst/>
              <a:cxnLst>
                <a:cxn ang="0">
                  <a:pos x="connsiteX0" y="connsiteY0"/>
                </a:cxn>
                <a:cxn ang="0">
                  <a:pos x="connsiteX1" y="connsiteY1"/>
                </a:cxn>
                <a:cxn ang="0">
                  <a:pos x="connsiteX2" y="connsiteY2"/>
                </a:cxn>
              </a:cxnLst>
              <a:rect l="l" t="t" r="r" b="b"/>
              <a:pathLst>
                <a:path w="192183" h="177886">
                  <a:moveTo>
                    <a:pt x="0" y="177886"/>
                  </a:moveTo>
                  <a:cubicBezTo>
                    <a:pt x="94189" y="162666"/>
                    <a:pt x="170301" y="91321"/>
                    <a:pt x="192183" y="0"/>
                  </a:cubicBezTo>
                  <a:cubicBezTo>
                    <a:pt x="108460" y="32343"/>
                    <a:pt x="39959" y="97029"/>
                    <a:pt x="0" y="177886"/>
                  </a:cubicBezTo>
                  <a:close/>
                </a:path>
              </a:pathLst>
            </a:custGeom>
            <a:solidFill>
              <a:srgbClr val="081E82"/>
            </a:solidFill>
            <a:ln w="9509" cap="flat">
              <a:noFill/>
              <a:prstDash val="solid"/>
              <a:miter/>
            </a:ln>
          </p:spPr>
          <p:txBody>
            <a:bodyPr rtlCol="0" anchor="ctr"/>
            <a:lstStyle/>
            <a:p>
              <a:endParaRPr lang="en-GB" sz="3200"/>
            </a:p>
          </p:txBody>
        </p:sp>
        <p:sp>
          <p:nvSpPr>
            <p:cNvPr id="47" name="Freeform 24">
              <a:extLst>
                <a:ext uri="{FF2B5EF4-FFF2-40B4-BE49-F238E27FC236}">
                  <a16:creationId xmlns:a16="http://schemas.microsoft.com/office/drawing/2014/main" id="{F72409D3-4C62-B593-1139-DF5AC40B9E5F}"/>
                </a:ext>
              </a:extLst>
            </p:cNvPr>
            <p:cNvSpPr/>
            <p:nvPr/>
          </p:nvSpPr>
          <p:spPr>
            <a:xfrm flipV="1">
              <a:off x="7100951" y="256816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0007C"/>
            </a:solidFill>
            <a:ln w="9509" cap="flat">
              <a:noFill/>
              <a:prstDash val="solid"/>
              <a:miter/>
            </a:ln>
          </p:spPr>
          <p:txBody>
            <a:bodyPr rtlCol="0" anchor="ctr"/>
            <a:lstStyle/>
            <a:p>
              <a:endParaRPr lang="en-GB" sz="3200"/>
            </a:p>
          </p:txBody>
        </p:sp>
      </p:grpSp>
      <p:sp>
        <p:nvSpPr>
          <p:cNvPr id="5" name="Rectangle: Rounded Corners 4">
            <a:extLst>
              <a:ext uri="{FF2B5EF4-FFF2-40B4-BE49-F238E27FC236}">
                <a16:creationId xmlns:a16="http://schemas.microsoft.com/office/drawing/2014/main" id="{79C7B67C-AA60-9CBD-8FB1-BD104ECCA393}"/>
              </a:ext>
            </a:extLst>
          </p:cNvPr>
          <p:cNvSpPr/>
          <p:nvPr userDrawn="1"/>
        </p:nvSpPr>
        <p:spPr>
          <a:xfrm>
            <a:off x="6481851" y="3555692"/>
            <a:ext cx="5117205" cy="2072600"/>
          </a:xfrm>
          <a:prstGeom prst="roundRect">
            <a:avLst/>
          </a:prstGeom>
          <a:solidFill>
            <a:schemeClr val="bg1"/>
          </a:solidFill>
          <a:ln w="127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4" name="Rectangle: Rounded Corners 3">
            <a:extLst>
              <a:ext uri="{FF2B5EF4-FFF2-40B4-BE49-F238E27FC236}">
                <a16:creationId xmlns:a16="http://schemas.microsoft.com/office/drawing/2014/main" id="{4D031AB4-EDCD-8360-E270-378E0D26ADD2}"/>
              </a:ext>
            </a:extLst>
          </p:cNvPr>
          <p:cNvSpPr/>
          <p:nvPr userDrawn="1"/>
        </p:nvSpPr>
        <p:spPr>
          <a:xfrm>
            <a:off x="6759852" y="3255941"/>
            <a:ext cx="4135155" cy="6512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32" name="TextBox 31">
            <a:extLst>
              <a:ext uri="{FF2B5EF4-FFF2-40B4-BE49-F238E27FC236}">
                <a16:creationId xmlns:a16="http://schemas.microsoft.com/office/drawing/2014/main" id="{853D093B-C7A2-FA03-D7F1-B316A647AAA2}"/>
              </a:ext>
            </a:extLst>
          </p:cNvPr>
          <p:cNvSpPr txBox="1"/>
          <p:nvPr userDrawn="1"/>
        </p:nvSpPr>
        <p:spPr>
          <a:xfrm>
            <a:off x="575734" y="1894374"/>
            <a:ext cx="3676437" cy="574453"/>
          </a:xfrm>
          <a:prstGeom prst="rect">
            <a:avLst/>
          </a:prstGeom>
          <a:noFill/>
        </p:spPr>
        <p:txBody>
          <a:bodyPr wrap="square" lIns="0" tIns="0" rIns="0" bIns="0" rtlCol="0">
            <a:spAutoFit/>
          </a:bodyPr>
          <a:lstStyle/>
          <a:p>
            <a:r>
              <a:rPr lang="en-GB" sz="3733" b="1" dirty="0">
                <a:latin typeface="Aleo" panose="020F0502020204030203" pitchFamily="34" charset="77"/>
              </a:rPr>
              <a:t>Thank you</a:t>
            </a:r>
          </a:p>
        </p:txBody>
      </p:sp>
      <p:sp>
        <p:nvSpPr>
          <p:cNvPr id="10" name="TextBox 9">
            <a:extLst>
              <a:ext uri="{FF2B5EF4-FFF2-40B4-BE49-F238E27FC236}">
                <a16:creationId xmlns:a16="http://schemas.microsoft.com/office/drawing/2014/main" id="{FB5A1BC4-621B-B2CC-029B-319069A8AC80}"/>
              </a:ext>
            </a:extLst>
          </p:cNvPr>
          <p:cNvSpPr txBox="1"/>
          <p:nvPr userDrawn="1"/>
        </p:nvSpPr>
        <p:spPr>
          <a:xfrm flipH="1">
            <a:off x="7014113" y="3392171"/>
            <a:ext cx="3791359" cy="369332"/>
          </a:xfrm>
          <a:prstGeom prst="rect">
            <a:avLst/>
          </a:prstGeom>
          <a:noFill/>
        </p:spPr>
        <p:txBody>
          <a:bodyPr wrap="square" lIns="0" tIns="0" rIns="0" bIns="0" rtlCol="0">
            <a:spAutoFit/>
          </a:bodyPr>
          <a:lstStyle/>
          <a:p>
            <a:pPr>
              <a:lnSpc>
                <a:spcPct val="100000"/>
              </a:lnSpc>
              <a:spcBef>
                <a:spcPts val="40"/>
              </a:spcBef>
            </a:pPr>
            <a:r>
              <a:rPr lang="en-GB" sz="2400" b="1" dirty="0">
                <a:latin typeface="Source Sans Pro" panose="020B0503030403020204" pitchFamily="34" charset="0"/>
                <a:ea typeface="Source Sans Pro" panose="020B0503030403020204" pitchFamily="34" charset="0"/>
              </a:rPr>
              <a:t>Sign up to our newsletters</a:t>
            </a:r>
          </a:p>
        </p:txBody>
      </p:sp>
      <p:sp>
        <p:nvSpPr>
          <p:cNvPr id="13" name="TextBox 12">
            <a:extLst>
              <a:ext uri="{FF2B5EF4-FFF2-40B4-BE49-F238E27FC236}">
                <a16:creationId xmlns:a16="http://schemas.microsoft.com/office/drawing/2014/main" id="{8CCE044F-CCC4-286B-28EA-5E4BBD53C9CD}"/>
              </a:ext>
            </a:extLst>
          </p:cNvPr>
          <p:cNvSpPr txBox="1"/>
          <p:nvPr userDrawn="1"/>
        </p:nvSpPr>
        <p:spPr>
          <a:xfrm flipH="1">
            <a:off x="6993525" y="4040948"/>
            <a:ext cx="3055947" cy="1846659"/>
          </a:xfrm>
          <a:prstGeom prst="rect">
            <a:avLst/>
          </a:prstGeom>
          <a:noFill/>
        </p:spPr>
        <p:txBody>
          <a:bodyPr wrap="square" lIns="0" tIns="0" rIns="0" bIns="0" rtlCol="0">
            <a:spAutoFit/>
          </a:bodyPr>
          <a:lstStyle/>
          <a:p>
            <a:pPr marL="237061" indent="-237061">
              <a:lnSpc>
                <a:spcPct val="100000"/>
              </a:lnSpc>
              <a:spcBef>
                <a:spcPts val="40"/>
              </a:spcBef>
              <a:buClr>
                <a:schemeClr val="accent1"/>
              </a:buClr>
              <a:buFont typeface="Arial" panose="020B0604020202020204" pitchFamily="34" charset="0"/>
              <a:buChar char="•"/>
              <a:tabLst/>
            </a:pPr>
            <a:r>
              <a:rPr lang="en-GB" sz="2400" dirty="0">
                <a:latin typeface="Source Sans Pro" panose="020B0503030403020204" pitchFamily="34" charset="0"/>
                <a:ea typeface="Source Sans Pro" panose="020B0503030403020204" pitchFamily="34" charset="0"/>
              </a:rPr>
              <a:t>Longitudinal news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dirty="0">
                <a:latin typeface="Source Sans Pro" panose="020B0503030403020204" pitchFamily="34" charset="0"/>
                <a:ea typeface="Source Sans Pro" panose="020B0503030403020204" pitchFamily="34" charset="0"/>
              </a:rPr>
              <a:t>Blog alerts</a:t>
            </a:r>
          </a:p>
          <a:p>
            <a:pPr marL="237061" indent="-237061">
              <a:lnSpc>
                <a:spcPct val="100000"/>
              </a:lnSpc>
              <a:spcBef>
                <a:spcPts val="40"/>
              </a:spcBef>
              <a:buClr>
                <a:schemeClr val="accent1"/>
              </a:buClr>
              <a:buFont typeface="Arial" panose="020B0604020202020204" pitchFamily="34" charset="0"/>
              <a:buChar char="•"/>
              <a:tabLst/>
            </a:pPr>
            <a:r>
              <a:rPr lang="en-GB" sz="2400" dirty="0">
                <a:latin typeface="Source Sans Pro" panose="020B0503030403020204" pitchFamily="34" charset="0"/>
                <a:ea typeface="Source Sans Pro" panose="020B0503030403020204" pitchFamily="34" charset="0"/>
              </a:rPr>
              <a:t>Twitter highlights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dirty="0">
                <a:latin typeface="Source Sans Pro" panose="020B0503030403020204" pitchFamily="34" charset="0"/>
                <a:ea typeface="Source Sans Pro" panose="020B0503030403020204" pitchFamily="34" charset="0"/>
              </a:rPr>
              <a:t>In the Loop</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endParaRPr lang="en-GB" sz="2400" dirty="0">
              <a:latin typeface="Source Sans Pro" panose="020B0503030403020204" pitchFamily="34" charset="0"/>
              <a:ea typeface="Source Sans Pro" panose="020B0503030403020204" pitchFamily="34" charset="0"/>
            </a:endParaRPr>
          </a:p>
        </p:txBody>
      </p:sp>
      <p:pic>
        <p:nvPicPr>
          <p:cNvPr id="31" name="Picture 30" descr="A picture containing pattern, stitch, monochrome&#10;&#10;Description automatically generated">
            <a:extLst>
              <a:ext uri="{FF2B5EF4-FFF2-40B4-BE49-F238E27FC236}">
                <a16:creationId xmlns:a16="http://schemas.microsoft.com/office/drawing/2014/main" id="{FBC59955-4343-70C6-3D49-C1076FAC899F}"/>
              </a:ext>
            </a:extLst>
          </p:cNvPr>
          <p:cNvPicPr>
            <a:picLocks noChangeAspect="1"/>
          </p:cNvPicPr>
          <p:nvPr userDrawn="1"/>
        </p:nvPicPr>
        <p:blipFill>
          <a:blip r:embed="rId2"/>
          <a:stretch>
            <a:fillRect/>
          </a:stretch>
        </p:blipFill>
        <p:spPr>
          <a:xfrm>
            <a:off x="9812092" y="4070845"/>
            <a:ext cx="1418952" cy="1418952"/>
          </a:xfrm>
          <a:prstGeom prst="rect">
            <a:avLst/>
          </a:prstGeom>
        </p:spPr>
      </p:pic>
      <p:sp>
        <p:nvSpPr>
          <p:cNvPr id="20" name="Content Placeholder 2">
            <a:extLst>
              <a:ext uri="{FF2B5EF4-FFF2-40B4-BE49-F238E27FC236}">
                <a16:creationId xmlns:a16="http://schemas.microsoft.com/office/drawing/2014/main" id="{3D2A38F2-BBC3-C95B-E112-2768114DE730}"/>
              </a:ext>
            </a:extLst>
          </p:cNvPr>
          <p:cNvSpPr>
            <a:spLocks noGrp="1"/>
          </p:cNvSpPr>
          <p:nvPr>
            <p:ph idx="12"/>
          </p:nvPr>
        </p:nvSpPr>
        <p:spPr>
          <a:xfrm>
            <a:off x="575734" y="2724343"/>
            <a:ext cx="5301703" cy="2912341"/>
          </a:xfrm>
          <a:prstGeom prst="roundRect">
            <a:avLst>
              <a:gd name="adj" fmla="val 3867"/>
            </a:avLst>
          </a:prstGeom>
          <a:solidFill>
            <a:schemeClr val="bg2"/>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 name="Straight Connector 1">
            <a:extLst>
              <a:ext uri="{FF2B5EF4-FFF2-40B4-BE49-F238E27FC236}">
                <a16:creationId xmlns:a16="http://schemas.microsoft.com/office/drawing/2014/main" id="{6F80FAEA-CDC4-C127-30C1-3C0EEA31099D}"/>
              </a:ext>
            </a:extLst>
          </p:cNvPr>
          <p:cNvCxnSpPr/>
          <p:nvPr userDrawn="1"/>
        </p:nvCxnSpPr>
        <p:spPr>
          <a:xfrm>
            <a:off x="575734" y="6512373"/>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C39BFCC5-BC63-ABFA-4F6D-D4B96DA07CCB}"/>
              </a:ext>
            </a:extLst>
          </p:cNvPr>
          <p:cNvSpPr txBox="1"/>
          <p:nvPr userDrawn="1"/>
        </p:nvSpPr>
        <p:spPr>
          <a:xfrm flipH="1">
            <a:off x="973133" y="5887588"/>
            <a:ext cx="1598616" cy="369332"/>
          </a:xfrm>
          <a:prstGeom prst="rect">
            <a:avLst/>
          </a:prstGeom>
          <a:noFill/>
        </p:spPr>
        <p:txBody>
          <a:bodyPr wrap="square" lIns="0" tIns="0" rIns="0" bIns="0" rtlCol="0">
            <a:spAutoFit/>
          </a:bodyPr>
          <a:lstStyle/>
          <a:p>
            <a:pPr>
              <a:lnSpc>
                <a:spcPct val="100000"/>
              </a:lnSpc>
              <a:spcBef>
                <a:spcPts val="40"/>
              </a:spcBef>
            </a:pPr>
            <a:r>
              <a:rPr lang="en-GB" sz="2400" dirty="0">
                <a:latin typeface="Source Sans Pro" panose="020B0503030403020204" pitchFamily="34" charset="0"/>
                <a:ea typeface="Source Sans Pro" panose="020B0503030403020204" pitchFamily="34" charset="0"/>
              </a:rPr>
              <a:t>@</a:t>
            </a:r>
            <a:r>
              <a:rPr lang="en-GB" sz="2400" dirty="0" err="1">
                <a:latin typeface="Source Sans Pro" panose="020B0503030403020204" pitchFamily="34" charset="0"/>
                <a:ea typeface="Source Sans Pro" panose="020B0503030403020204" pitchFamily="34" charset="0"/>
              </a:rPr>
              <a:t>closer_uk</a:t>
            </a:r>
            <a:endParaRPr lang="en-GB" sz="2400" dirty="0">
              <a:latin typeface="Source Sans Pro" panose="020B0503030403020204" pitchFamily="34" charset="0"/>
              <a:ea typeface="Source Sans Pro" panose="020B0503030403020204" pitchFamily="34" charset="0"/>
            </a:endParaRPr>
          </a:p>
        </p:txBody>
      </p:sp>
      <p:pic>
        <p:nvPicPr>
          <p:cNvPr id="14" name="Graphic 13">
            <a:extLst>
              <a:ext uri="{FF2B5EF4-FFF2-40B4-BE49-F238E27FC236}">
                <a16:creationId xmlns:a16="http://schemas.microsoft.com/office/drawing/2014/main" id="{C076927A-1B9A-2A57-ADD2-E7EEAC5C323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5733" y="5912248"/>
            <a:ext cx="338667" cy="338667"/>
          </a:xfrm>
          <a:prstGeom prst="rect">
            <a:avLst/>
          </a:prstGeom>
        </p:spPr>
      </p:pic>
      <p:pic>
        <p:nvPicPr>
          <p:cNvPr id="15" name="Graphic 14">
            <a:extLst>
              <a:ext uri="{FF2B5EF4-FFF2-40B4-BE49-F238E27FC236}">
                <a16:creationId xmlns:a16="http://schemas.microsoft.com/office/drawing/2014/main" id="{1322E069-274B-2D77-9438-DD7CE26E93A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637629" y="5912248"/>
            <a:ext cx="338667" cy="338667"/>
          </a:xfrm>
          <a:prstGeom prst="rect">
            <a:avLst/>
          </a:prstGeom>
        </p:spPr>
      </p:pic>
      <p:pic>
        <p:nvPicPr>
          <p:cNvPr id="16" name="Graphic 15">
            <a:extLst>
              <a:ext uri="{FF2B5EF4-FFF2-40B4-BE49-F238E27FC236}">
                <a16:creationId xmlns:a16="http://schemas.microsoft.com/office/drawing/2014/main" id="{EBCD9DDC-4C6F-4CC5-1C8B-C9AF205A83E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660494" y="5912249"/>
            <a:ext cx="338668" cy="338668"/>
          </a:xfrm>
          <a:prstGeom prst="rect">
            <a:avLst/>
          </a:prstGeom>
        </p:spPr>
      </p:pic>
      <p:sp>
        <p:nvSpPr>
          <p:cNvPr id="17" name="TextBox 16">
            <a:extLst>
              <a:ext uri="{FF2B5EF4-FFF2-40B4-BE49-F238E27FC236}">
                <a16:creationId xmlns:a16="http://schemas.microsoft.com/office/drawing/2014/main" id="{23072828-5479-E49B-A9F2-E237CAA8396E}"/>
              </a:ext>
            </a:extLst>
          </p:cNvPr>
          <p:cNvSpPr txBox="1"/>
          <p:nvPr userDrawn="1"/>
        </p:nvSpPr>
        <p:spPr>
          <a:xfrm flipH="1">
            <a:off x="3035575"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@closer-</a:t>
            </a:r>
            <a:r>
              <a:rPr lang="en-GB" sz="2400" dirty="0" err="1">
                <a:latin typeface="Source Sans Pro" panose="020B0503030403020204" pitchFamily="34" charset="0"/>
                <a:ea typeface="Source Sans Pro" panose="020B0503030403020204" pitchFamily="34" charset="0"/>
              </a:rPr>
              <a:t>uk</a:t>
            </a:r>
            <a:endParaRPr lang="en-GB" sz="2400" dirty="0">
              <a:latin typeface="Source Sans Pro" panose="020B0503030403020204" pitchFamily="34" charset="0"/>
              <a:ea typeface="Source Sans Pro" panose="020B0503030403020204" pitchFamily="34" charset="0"/>
            </a:endParaRPr>
          </a:p>
        </p:txBody>
      </p:sp>
      <p:sp>
        <p:nvSpPr>
          <p:cNvPr id="18" name="TextBox 17">
            <a:extLst>
              <a:ext uri="{FF2B5EF4-FFF2-40B4-BE49-F238E27FC236}">
                <a16:creationId xmlns:a16="http://schemas.microsoft.com/office/drawing/2014/main" id="{6AD9E0A5-DF16-4381-E97D-CA29666BCDAF}"/>
              </a:ext>
            </a:extLst>
          </p:cNvPr>
          <p:cNvSpPr txBox="1"/>
          <p:nvPr userDrawn="1"/>
        </p:nvSpPr>
        <p:spPr>
          <a:xfrm flipH="1">
            <a:off x="5067419"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/closer-</a:t>
            </a:r>
            <a:r>
              <a:rPr lang="en-GB" sz="2400" dirty="0" err="1">
                <a:latin typeface="Source Sans Pro" panose="020B0503030403020204" pitchFamily="34" charset="0"/>
                <a:ea typeface="Source Sans Pro" panose="020B0503030403020204" pitchFamily="34" charset="0"/>
              </a:rPr>
              <a:t>uk</a:t>
            </a:r>
            <a:endParaRPr lang="en-GB" sz="2400" dirty="0">
              <a:latin typeface="Source Sans Pro" panose="020B0503030403020204" pitchFamily="34" charset="0"/>
              <a:ea typeface="Source Sans Pro" panose="020B0503030403020204" pitchFamily="34" charset="0"/>
            </a:endParaRPr>
          </a:p>
        </p:txBody>
      </p:sp>
      <p:sp>
        <p:nvSpPr>
          <p:cNvPr id="30" name="TextBox 29">
            <a:extLst>
              <a:ext uri="{FF2B5EF4-FFF2-40B4-BE49-F238E27FC236}">
                <a16:creationId xmlns:a16="http://schemas.microsoft.com/office/drawing/2014/main" id="{C59D6CF8-9B85-F340-2EA4-C5308C4299CD}"/>
              </a:ext>
            </a:extLst>
          </p:cNvPr>
          <p:cNvSpPr txBox="1"/>
          <p:nvPr userDrawn="1"/>
        </p:nvSpPr>
        <p:spPr>
          <a:xfrm flipH="1">
            <a:off x="6997120" y="5880722"/>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closer.ac.uk</a:t>
            </a:r>
          </a:p>
        </p:txBody>
      </p:sp>
      <p:pic>
        <p:nvPicPr>
          <p:cNvPr id="34" name="Graphic 33" descr="Internet with solid fill">
            <a:extLst>
              <a:ext uri="{FF2B5EF4-FFF2-40B4-BE49-F238E27FC236}">
                <a16:creationId xmlns:a16="http://schemas.microsoft.com/office/drawing/2014/main" id="{6F78523A-2AC2-FB73-1BA3-4FD5B0464B5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6499170" y="5860233"/>
            <a:ext cx="459868" cy="459868"/>
          </a:xfrm>
          <a:prstGeom prst="rect">
            <a:avLst/>
          </a:prstGeom>
        </p:spPr>
      </p:pic>
    </p:spTree>
    <p:extLst>
      <p:ext uri="{BB962C8B-B14F-4D97-AF65-F5344CB8AC3E}">
        <p14:creationId xmlns:p14="http://schemas.microsoft.com/office/powerpoint/2010/main" val="21871319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LOSER_End slide 4">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C2471821-60F9-1EDD-8E2E-69F87AD92332}"/>
              </a:ext>
            </a:extLst>
          </p:cNvPr>
          <p:cNvGrpSpPr>
            <a:grpSpLocks noChangeAspect="1"/>
          </p:cNvGrpSpPr>
          <p:nvPr userDrawn="1"/>
        </p:nvGrpSpPr>
        <p:grpSpPr>
          <a:xfrm>
            <a:off x="10156338" y="-244697"/>
            <a:ext cx="3471175" cy="3697519"/>
            <a:chOff x="5571098" y="241524"/>
            <a:chExt cx="3304217" cy="3519675"/>
          </a:xfrm>
        </p:grpSpPr>
        <p:sp>
          <p:nvSpPr>
            <p:cNvPr id="22" name="Freeform 4">
              <a:extLst>
                <a:ext uri="{FF2B5EF4-FFF2-40B4-BE49-F238E27FC236}">
                  <a16:creationId xmlns:a16="http://schemas.microsoft.com/office/drawing/2014/main" id="{FE115E09-5368-9A32-DB09-5AE4DA082452}"/>
                </a:ext>
              </a:extLst>
            </p:cNvPr>
            <p:cNvSpPr/>
            <p:nvPr userDrawn="1"/>
          </p:nvSpPr>
          <p:spPr>
            <a:xfrm rot="797148" flipV="1">
              <a:off x="7929343" y="3570954"/>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3200"/>
            </a:p>
          </p:txBody>
        </p:sp>
        <p:sp>
          <p:nvSpPr>
            <p:cNvPr id="23" name="Freeform 6">
              <a:extLst>
                <a:ext uri="{FF2B5EF4-FFF2-40B4-BE49-F238E27FC236}">
                  <a16:creationId xmlns:a16="http://schemas.microsoft.com/office/drawing/2014/main" id="{CCC8B737-C4D4-932B-8CBA-9033B8065E1C}"/>
                </a:ext>
              </a:extLst>
            </p:cNvPr>
            <p:cNvSpPr/>
            <p:nvPr/>
          </p:nvSpPr>
          <p:spPr>
            <a:xfrm rot="553102" flipV="1">
              <a:off x="6278939" y="2224214"/>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FBAF3F"/>
            </a:solidFill>
            <a:ln w="9509" cap="flat">
              <a:noFill/>
              <a:prstDash val="solid"/>
              <a:miter/>
            </a:ln>
          </p:spPr>
          <p:txBody>
            <a:bodyPr rtlCol="0" anchor="ctr"/>
            <a:lstStyle/>
            <a:p>
              <a:endParaRPr lang="en-GB" sz="3200"/>
            </a:p>
          </p:txBody>
        </p:sp>
        <p:sp>
          <p:nvSpPr>
            <p:cNvPr id="24" name="Freeform 8">
              <a:extLst>
                <a:ext uri="{FF2B5EF4-FFF2-40B4-BE49-F238E27FC236}">
                  <a16:creationId xmlns:a16="http://schemas.microsoft.com/office/drawing/2014/main" id="{29A347BB-40A8-B681-B40B-67D52789CB99}"/>
                </a:ext>
              </a:extLst>
            </p:cNvPr>
            <p:cNvSpPr/>
            <p:nvPr/>
          </p:nvSpPr>
          <p:spPr>
            <a:xfrm flipV="1">
              <a:off x="6801260" y="3064728"/>
              <a:ext cx="475700" cy="474680"/>
            </a:xfrm>
            <a:custGeom>
              <a:avLst/>
              <a:gdLst>
                <a:gd name="connsiteX0" fmla="*/ 238802 w 475700"/>
                <a:gd name="connsiteY0" fmla="*/ 474681 h 474680"/>
                <a:gd name="connsiteX1" fmla="*/ 276858 w 475700"/>
                <a:gd name="connsiteY1" fmla="*/ 471827 h 474680"/>
                <a:gd name="connsiteX2" fmla="*/ 469041 w 475700"/>
                <a:gd name="connsiteY2" fmla="*/ 293941 h 474680"/>
                <a:gd name="connsiteX3" fmla="*/ 475701 w 475700"/>
                <a:gd name="connsiteY3" fmla="*/ 237816 h 474680"/>
                <a:gd name="connsiteX4" fmla="*/ 237850 w 475700"/>
                <a:gd name="connsiteY4" fmla="*/ 0 h 474680"/>
                <a:gd name="connsiteX5" fmla="*/ 0 w 475700"/>
                <a:gd name="connsiteY5" fmla="*/ 237816 h 474680"/>
                <a:gd name="connsiteX6" fmla="*/ 238802 w 475700"/>
                <a:gd name="connsiteY6" fmla="*/ 474681 h 4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0">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3200"/>
            </a:p>
          </p:txBody>
        </p:sp>
        <p:sp>
          <p:nvSpPr>
            <p:cNvPr id="25" name="Freeform 10">
              <a:extLst>
                <a:ext uri="{FF2B5EF4-FFF2-40B4-BE49-F238E27FC236}">
                  <a16:creationId xmlns:a16="http://schemas.microsoft.com/office/drawing/2014/main" id="{7133AD7C-363A-B45B-40DB-C97D083CB9B3}"/>
                </a:ext>
              </a:extLst>
            </p:cNvPr>
            <p:cNvSpPr/>
            <p:nvPr/>
          </p:nvSpPr>
          <p:spPr>
            <a:xfrm flipV="1">
              <a:off x="7891566" y="1445825"/>
              <a:ext cx="983749" cy="982656"/>
            </a:xfrm>
            <a:custGeom>
              <a:avLst/>
              <a:gdLst>
                <a:gd name="connsiteX0" fmla="*/ 983749 w 983749"/>
                <a:gd name="connsiteY0" fmla="*/ 491804 h 982656"/>
                <a:gd name="connsiteX1" fmla="*/ 491875 w 983749"/>
                <a:gd name="connsiteY1" fmla="*/ 0 h 982656"/>
                <a:gd name="connsiteX2" fmla="*/ 0 w 983749"/>
                <a:gd name="connsiteY2" fmla="*/ 491804 h 982656"/>
                <a:gd name="connsiteX3" fmla="*/ 0 w 983749"/>
                <a:gd name="connsiteY3" fmla="*/ 507975 h 982656"/>
                <a:gd name="connsiteX4" fmla="*/ 527076 w 983749"/>
                <a:gd name="connsiteY4" fmla="*/ 982657 h 982656"/>
                <a:gd name="connsiteX5" fmla="*/ 983749 w 983749"/>
                <a:gd name="connsiteY5" fmla="*/ 491804 h 98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749" h="982656">
                  <a:moveTo>
                    <a:pt x="983749" y="491804"/>
                  </a:moveTo>
                  <a:cubicBezTo>
                    <a:pt x="983749" y="219742"/>
                    <a:pt x="763024" y="0"/>
                    <a:pt x="491875" y="0"/>
                  </a:cubicBezTo>
                  <a:cubicBezTo>
                    <a:pt x="220725" y="0"/>
                    <a:pt x="0" y="219742"/>
                    <a:pt x="0" y="491804"/>
                  </a:cubicBezTo>
                  <a:cubicBezTo>
                    <a:pt x="0" y="497512"/>
                    <a:pt x="0" y="502268"/>
                    <a:pt x="0" y="507975"/>
                  </a:cubicBezTo>
                  <a:cubicBezTo>
                    <a:pt x="237850" y="581223"/>
                    <a:pt x="430034" y="756255"/>
                    <a:pt x="527076" y="982657"/>
                  </a:cubicBezTo>
                  <a:cubicBezTo>
                    <a:pt x="782052" y="964582"/>
                    <a:pt x="983749" y="751499"/>
                    <a:pt x="983749" y="491804"/>
                  </a:cubicBezTo>
                  <a:close/>
                </a:path>
              </a:pathLst>
            </a:custGeom>
            <a:solidFill>
              <a:srgbClr val="652D90"/>
            </a:solidFill>
            <a:ln w="9509" cap="flat">
              <a:noFill/>
              <a:prstDash val="solid"/>
              <a:miter/>
            </a:ln>
          </p:spPr>
          <p:txBody>
            <a:bodyPr rtlCol="0" anchor="ctr"/>
            <a:lstStyle/>
            <a:p>
              <a:endParaRPr lang="en-GB" sz="3200"/>
            </a:p>
          </p:txBody>
        </p:sp>
        <p:sp>
          <p:nvSpPr>
            <p:cNvPr id="27" name="Freeform 11">
              <a:extLst>
                <a:ext uri="{FF2B5EF4-FFF2-40B4-BE49-F238E27FC236}">
                  <a16:creationId xmlns:a16="http://schemas.microsoft.com/office/drawing/2014/main" id="{567EB5BA-EEF7-DC10-BCF4-DA0B874FDE76}"/>
                </a:ext>
              </a:extLst>
            </p:cNvPr>
            <p:cNvSpPr/>
            <p:nvPr/>
          </p:nvSpPr>
          <p:spPr>
            <a:xfrm flipV="1">
              <a:off x="8138930" y="241524"/>
              <a:ext cx="563229" cy="579320"/>
            </a:xfrm>
            <a:custGeom>
              <a:avLst/>
              <a:gdLst>
                <a:gd name="connsiteX0" fmla="*/ 0 w 563229"/>
                <a:gd name="connsiteY0" fmla="*/ 388116 h 579320"/>
                <a:gd name="connsiteX1" fmla="*/ 273052 w 563229"/>
                <a:gd name="connsiteY1" fmla="*/ 579320 h 579320"/>
                <a:gd name="connsiteX2" fmla="*/ 563230 w 563229"/>
                <a:gd name="connsiteY2" fmla="*/ 289184 h 579320"/>
                <a:gd name="connsiteX3" fmla="*/ 293983 w 563229"/>
                <a:gd name="connsiteY3" fmla="*/ 0 h 579320"/>
                <a:gd name="connsiteX4" fmla="*/ 0 w 563229"/>
                <a:gd name="connsiteY4" fmla="*/ 388116 h 57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29" h="579320">
                  <a:moveTo>
                    <a:pt x="0" y="388116"/>
                  </a:moveTo>
                  <a:cubicBezTo>
                    <a:pt x="39959" y="499414"/>
                    <a:pt x="147467" y="579320"/>
                    <a:pt x="273052" y="579320"/>
                  </a:cubicBezTo>
                  <a:cubicBezTo>
                    <a:pt x="433839" y="579320"/>
                    <a:pt x="563230" y="449948"/>
                    <a:pt x="563230" y="289184"/>
                  </a:cubicBezTo>
                  <a:cubicBezTo>
                    <a:pt x="563230" y="136031"/>
                    <a:pt x="444305" y="10464"/>
                    <a:pt x="293983" y="0"/>
                  </a:cubicBezTo>
                  <a:cubicBezTo>
                    <a:pt x="235947" y="156959"/>
                    <a:pt x="132245" y="291087"/>
                    <a:pt x="0" y="388116"/>
                  </a:cubicBezTo>
                  <a:close/>
                </a:path>
              </a:pathLst>
            </a:custGeom>
            <a:solidFill>
              <a:srgbClr val="EC008B"/>
            </a:solidFill>
            <a:ln w="9509" cap="flat">
              <a:noFill/>
              <a:prstDash val="solid"/>
              <a:miter/>
            </a:ln>
          </p:spPr>
          <p:txBody>
            <a:bodyPr rtlCol="0" anchor="ctr"/>
            <a:lstStyle/>
            <a:p>
              <a:endParaRPr lang="en-GB" sz="3200"/>
            </a:p>
          </p:txBody>
        </p:sp>
        <p:sp>
          <p:nvSpPr>
            <p:cNvPr id="29" name="Freeform 13">
              <a:extLst>
                <a:ext uri="{FF2B5EF4-FFF2-40B4-BE49-F238E27FC236}">
                  <a16:creationId xmlns:a16="http://schemas.microsoft.com/office/drawing/2014/main" id="{B2D37438-82DB-B74A-E1DA-AE7476F16D14}"/>
                </a:ext>
              </a:extLst>
            </p:cNvPr>
            <p:cNvSpPr/>
            <p:nvPr/>
          </p:nvSpPr>
          <p:spPr>
            <a:xfrm flipV="1">
              <a:off x="5571098" y="335700"/>
              <a:ext cx="802982" cy="800964"/>
            </a:xfrm>
            <a:custGeom>
              <a:avLst/>
              <a:gdLst>
                <a:gd name="connsiteX0" fmla="*/ 632682 w 802982"/>
                <a:gd name="connsiteY0" fmla="*/ 71345 h 800964"/>
                <a:gd name="connsiteX1" fmla="*/ 523271 w 802982"/>
                <a:gd name="connsiteY1" fmla="*/ 109395 h 800964"/>
                <a:gd name="connsiteX2" fmla="*/ 359630 w 802982"/>
                <a:gd name="connsiteY2" fmla="*/ 0 h 800964"/>
                <a:gd name="connsiteX3" fmla="*/ 0 w 802982"/>
                <a:gd name="connsiteY3" fmla="*/ 399531 h 800964"/>
                <a:gd name="connsiteX4" fmla="*/ 401491 w 802982"/>
                <a:gd name="connsiteY4" fmla="*/ 800965 h 800964"/>
                <a:gd name="connsiteX5" fmla="*/ 802983 w 802982"/>
                <a:gd name="connsiteY5" fmla="*/ 399531 h 800964"/>
                <a:gd name="connsiteX6" fmla="*/ 632682 w 802982"/>
                <a:gd name="connsiteY6" fmla="*/ 71345 h 80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982" h="800964">
                  <a:moveTo>
                    <a:pt x="632682" y="71345"/>
                  </a:moveTo>
                  <a:cubicBezTo>
                    <a:pt x="602237" y="95126"/>
                    <a:pt x="565132" y="109395"/>
                    <a:pt x="523271" y="109395"/>
                  </a:cubicBezTo>
                  <a:cubicBezTo>
                    <a:pt x="449061" y="109395"/>
                    <a:pt x="385318" y="63735"/>
                    <a:pt x="359630" y="0"/>
                  </a:cubicBezTo>
                  <a:cubicBezTo>
                    <a:pt x="157933" y="20928"/>
                    <a:pt x="0" y="192155"/>
                    <a:pt x="0" y="399531"/>
                  </a:cubicBezTo>
                  <a:cubicBezTo>
                    <a:pt x="0" y="621176"/>
                    <a:pt x="179815" y="800965"/>
                    <a:pt x="401491" y="800965"/>
                  </a:cubicBezTo>
                  <a:cubicBezTo>
                    <a:pt x="623168" y="800965"/>
                    <a:pt x="802983" y="621176"/>
                    <a:pt x="802983" y="399531"/>
                  </a:cubicBezTo>
                  <a:cubicBezTo>
                    <a:pt x="802031" y="263500"/>
                    <a:pt x="735433" y="143641"/>
                    <a:pt x="632682" y="71345"/>
                  </a:cubicBezTo>
                  <a:close/>
                </a:path>
              </a:pathLst>
            </a:custGeom>
            <a:solidFill>
              <a:srgbClr val="FBAF3F"/>
            </a:solidFill>
            <a:ln w="9509" cap="flat">
              <a:noFill/>
              <a:prstDash val="solid"/>
              <a:miter/>
            </a:ln>
          </p:spPr>
          <p:txBody>
            <a:bodyPr rtlCol="0" anchor="ctr"/>
            <a:lstStyle/>
            <a:p>
              <a:endParaRPr lang="en-GB" sz="3200"/>
            </a:p>
          </p:txBody>
        </p:sp>
        <p:sp>
          <p:nvSpPr>
            <p:cNvPr id="33" name="Freeform 14">
              <a:extLst>
                <a:ext uri="{FF2B5EF4-FFF2-40B4-BE49-F238E27FC236}">
                  <a16:creationId xmlns:a16="http://schemas.microsoft.com/office/drawing/2014/main" id="{B6EC167E-657F-5B62-3462-396DD1E9EAAB}"/>
                </a:ext>
              </a:extLst>
            </p:cNvPr>
            <p:cNvSpPr/>
            <p:nvPr/>
          </p:nvSpPr>
          <p:spPr>
            <a:xfrm flipV="1">
              <a:off x="7058138" y="2504432"/>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EC008B"/>
            </a:solidFill>
            <a:ln w="9509" cap="flat">
              <a:noFill/>
              <a:prstDash val="solid"/>
              <a:miter/>
            </a:ln>
          </p:spPr>
          <p:txBody>
            <a:bodyPr rtlCol="0" anchor="ctr"/>
            <a:lstStyle/>
            <a:p>
              <a:endParaRPr lang="en-GB" sz="3200"/>
            </a:p>
          </p:txBody>
        </p:sp>
        <p:sp>
          <p:nvSpPr>
            <p:cNvPr id="35" name="Freeform 15">
              <a:extLst>
                <a:ext uri="{FF2B5EF4-FFF2-40B4-BE49-F238E27FC236}">
                  <a16:creationId xmlns:a16="http://schemas.microsoft.com/office/drawing/2014/main" id="{94A5F243-A6F5-B150-B5E8-5CB139A5A1BD}"/>
                </a:ext>
              </a:extLst>
            </p:cNvPr>
            <p:cNvSpPr/>
            <p:nvPr/>
          </p:nvSpPr>
          <p:spPr>
            <a:xfrm rot="797148" flipV="1">
              <a:off x="8206369" y="2917438"/>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3200"/>
            </a:p>
          </p:txBody>
        </p:sp>
        <p:sp>
          <p:nvSpPr>
            <p:cNvPr id="37" name="Freeform 16">
              <a:extLst>
                <a:ext uri="{FF2B5EF4-FFF2-40B4-BE49-F238E27FC236}">
                  <a16:creationId xmlns:a16="http://schemas.microsoft.com/office/drawing/2014/main" id="{337C7A22-C3EF-0E98-5959-AE4FDE91EA77}"/>
                </a:ext>
              </a:extLst>
            </p:cNvPr>
            <p:cNvSpPr/>
            <p:nvPr/>
          </p:nvSpPr>
          <p:spPr>
            <a:xfrm flipV="1">
              <a:off x="6565304" y="1732156"/>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3200"/>
            </a:p>
          </p:txBody>
        </p:sp>
        <p:sp>
          <p:nvSpPr>
            <p:cNvPr id="39" name="Freeform 17">
              <a:extLst>
                <a:ext uri="{FF2B5EF4-FFF2-40B4-BE49-F238E27FC236}">
                  <a16:creationId xmlns:a16="http://schemas.microsoft.com/office/drawing/2014/main" id="{2792D1B4-2E5A-4679-DF95-85BEAC6E04BC}"/>
                </a:ext>
              </a:extLst>
            </p:cNvPr>
            <p:cNvSpPr/>
            <p:nvPr/>
          </p:nvSpPr>
          <p:spPr>
            <a:xfrm flipV="1">
              <a:off x="5916456" y="1065320"/>
              <a:ext cx="353921" cy="314868"/>
            </a:xfrm>
            <a:custGeom>
              <a:avLst/>
              <a:gdLst>
                <a:gd name="connsiteX0" fmla="*/ 287323 w 353921"/>
                <a:gd name="connsiteY0" fmla="*/ 314869 h 314868"/>
                <a:gd name="connsiteX1" fmla="*/ 353921 w 353921"/>
                <a:gd name="connsiteY1" fmla="*/ 176935 h 314868"/>
                <a:gd name="connsiteX2" fmla="*/ 176961 w 353921"/>
                <a:gd name="connsiteY2" fmla="*/ 0 h 314868"/>
                <a:gd name="connsiteX3" fmla="*/ 0 w 353921"/>
                <a:gd name="connsiteY3" fmla="*/ 176935 h 314868"/>
                <a:gd name="connsiteX4" fmla="*/ 12368 w 353921"/>
                <a:gd name="connsiteY4" fmla="*/ 243524 h 314868"/>
                <a:gd name="connsiteX5" fmla="*/ 54230 w 353921"/>
                <a:gd name="connsiteY5" fmla="*/ 241621 h 314868"/>
                <a:gd name="connsiteX6" fmla="*/ 287323 w 353921"/>
                <a:gd name="connsiteY6" fmla="*/ 314869 h 3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21" h="314868">
                  <a:moveTo>
                    <a:pt x="287323" y="314869"/>
                  </a:moveTo>
                  <a:cubicBezTo>
                    <a:pt x="328233" y="282525"/>
                    <a:pt x="353921" y="232109"/>
                    <a:pt x="353921" y="176935"/>
                  </a:cubicBezTo>
                  <a:cubicBezTo>
                    <a:pt x="353921" y="78955"/>
                    <a:pt x="274004" y="0"/>
                    <a:pt x="176961" y="0"/>
                  </a:cubicBezTo>
                  <a:cubicBezTo>
                    <a:pt x="79918" y="0"/>
                    <a:pt x="0" y="79906"/>
                    <a:pt x="0" y="176935"/>
                  </a:cubicBezTo>
                  <a:cubicBezTo>
                    <a:pt x="0" y="200717"/>
                    <a:pt x="4757" y="223547"/>
                    <a:pt x="12368" y="243524"/>
                  </a:cubicBezTo>
                  <a:cubicBezTo>
                    <a:pt x="25688" y="242572"/>
                    <a:pt x="39959" y="241621"/>
                    <a:pt x="54230" y="241621"/>
                  </a:cubicBezTo>
                  <a:cubicBezTo>
                    <a:pt x="141759" y="240670"/>
                    <a:pt x="221677" y="268256"/>
                    <a:pt x="287323" y="314869"/>
                  </a:cubicBezTo>
                  <a:close/>
                </a:path>
              </a:pathLst>
            </a:custGeom>
            <a:solidFill>
              <a:srgbClr val="00ADEF"/>
            </a:solidFill>
            <a:ln w="9509" cap="flat">
              <a:noFill/>
              <a:prstDash val="solid"/>
              <a:miter/>
            </a:ln>
          </p:spPr>
          <p:txBody>
            <a:bodyPr rtlCol="0" anchor="ctr"/>
            <a:lstStyle/>
            <a:p>
              <a:endParaRPr lang="en-GB" sz="3200"/>
            </a:p>
          </p:txBody>
        </p:sp>
        <p:sp>
          <p:nvSpPr>
            <p:cNvPr id="40" name="Freeform 18">
              <a:extLst>
                <a:ext uri="{FF2B5EF4-FFF2-40B4-BE49-F238E27FC236}">
                  <a16:creationId xmlns:a16="http://schemas.microsoft.com/office/drawing/2014/main" id="{9F20A426-5A40-A758-C02F-DE89E489AA84}"/>
                </a:ext>
              </a:extLst>
            </p:cNvPr>
            <p:cNvSpPr/>
            <p:nvPr/>
          </p:nvSpPr>
          <p:spPr>
            <a:xfrm flipV="1">
              <a:off x="5930727" y="1027269"/>
              <a:ext cx="273052" cy="111298"/>
            </a:xfrm>
            <a:custGeom>
              <a:avLst/>
              <a:gdLst>
                <a:gd name="connsiteX0" fmla="*/ 163641 w 273052"/>
                <a:gd name="connsiteY0" fmla="*/ 111298 h 111298"/>
                <a:gd name="connsiteX1" fmla="*/ 273052 w 273052"/>
                <a:gd name="connsiteY1" fmla="*/ 73247 h 111298"/>
                <a:gd name="connsiteX2" fmla="*/ 41862 w 273052"/>
                <a:gd name="connsiteY2" fmla="*/ 0 h 111298"/>
                <a:gd name="connsiteX3" fmla="*/ 0 w 273052"/>
                <a:gd name="connsiteY3" fmla="*/ 1903 h 111298"/>
                <a:gd name="connsiteX4" fmla="*/ 163641 w 273052"/>
                <a:gd name="connsiteY4" fmla="*/ 111298 h 111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2" h="111298">
                  <a:moveTo>
                    <a:pt x="163641" y="111298"/>
                  </a:moveTo>
                  <a:cubicBezTo>
                    <a:pt x="205503" y="111298"/>
                    <a:pt x="243559" y="97029"/>
                    <a:pt x="273052" y="73247"/>
                  </a:cubicBezTo>
                  <a:cubicBezTo>
                    <a:pt x="207406" y="26635"/>
                    <a:pt x="127488" y="0"/>
                    <a:pt x="41862" y="0"/>
                  </a:cubicBezTo>
                  <a:cubicBezTo>
                    <a:pt x="27591" y="0"/>
                    <a:pt x="14271" y="951"/>
                    <a:pt x="0" y="1903"/>
                  </a:cubicBezTo>
                  <a:cubicBezTo>
                    <a:pt x="25688" y="65637"/>
                    <a:pt x="89432" y="111298"/>
                    <a:pt x="163641" y="111298"/>
                  </a:cubicBezTo>
                  <a:close/>
                </a:path>
              </a:pathLst>
            </a:custGeom>
            <a:solidFill>
              <a:srgbClr val="0F7B48"/>
            </a:solidFill>
            <a:ln w="9509" cap="flat">
              <a:noFill/>
              <a:prstDash val="solid"/>
              <a:miter/>
            </a:ln>
          </p:spPr>
          <p:txBody>
            <a:bodyPr rtlCol="0" anchor="ctr"/>
            <a:lstStyle/>
            <a:p>
              <a:endParaRPr lang="en-GB" sz="3200"/>
            </a:p>
          </p:txBody>
        </p:sp>
        <p:sp>
          <p:nvSpPr>
            <p:cNvPr id="41" name="Freeform 19">
              <a:extLst>
                <a:ext uri="{FF2B5EF4-FFF2-40B4-BE49-F238E27FC236}">
                  <a16:creationId xmlns:a16="http://schemas.microsoft.com/office/drawing/2014/main" id="{4FACE807-34B3-2E52-DFDB-0B4BE025FCA0}"/>
                </a:ext>
              </a:extLst>
            </p:cNvPr>
            <p:cNvSpPr/>
            <p:nvPr/>
          </p:nvSpPr>
          <p:spPr>
            <a:xfrm flipV="1">
              <a:off x="6798406" y="270062"/>
              <a:ext cx="1687785" cy="1687543"/>
            </a:xfrm>
            <a:custGeom>
              <a:avLst/>
              <a:gdLst>
                <a:gd name="connsiteX0" fmla="*/ 1093160 w 1687785"/>
                <a:gd name="connsiteY0" fmla="*/ 37099 h 1687543"/>
                <a:gd name="connsiteX1" fmla="*/ 843893 w 1687785"/>
                <a:gd name="connsiteY1" fmla="*/ 0 h 1687543"/>
                <a:gd name="connsiteX2" fmla="*/ 0 w 1687785"/>
                <a:gd name="connsiteY2" fmla="*/ 843772 h 1687543"/>
                <a:gd name="connsiteX3" fmla="*/ 843893 w 1687785"/>
                <a:gd name="connsiteY3" fmla="*/ 1687543 h 1687543"/>
                <a:gd name="connsiteX4" fmla="*/ 1340525 w 1687785"/>
                <a:gd name="connsiteY4" fmla="*/ 1525828 h 1687543"/>
                <a:gd name="connsiteX5" fmla="*/ 1323399 w 1687785"/>
                <a:gd name="connsiteY5" fmla="*/ 1426897 h 1687543"/>
                <a:gd name="connsiteX6" fmla="*/ 1613577 w 1687785"/>
                <a:gd name="connsiteY6" fmla="*/ 1136761 h 1687543"/>
                <a:gd name="connsiteX7" fmla="*/ 1635459 w 1687785"/>
                <a:gd name="connsiteY7" fmla="*/ 1137713 h 1687543"/>
                <a:gd name="connsiteX8" fmla="*/ 1687786 w 1687785"/>
                <a:gd name="connsiteY8" fmla="*/ 843772 h 1687543"/>
                <a:gd name="connsiteX9" fmla="*/ 1620237 w 1687785"/>
                <a:gd name="connsiteY9" fmla="*/ 512732 h 1687543"/>
                <a:gd name="connsiteX10" fmla="*/ 1585035 w 1687785"/>
                <a:gd name="connsiteY10" fmla="*/ 513683 h 1687543"/>
                <a:gd name="connsiteX11" fmla="*/ 1093160 w 1687785"/>
                <a:gd name="connsiteY11" fmla="*/ 37099 h 168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7785" h="1687543">
                  <a:moveTo>
                    <a:pt x="1093160" y="37099"/>
                  </a:moveTo>
                  <a:cubicBezTo>
                    <a:pt x="1014194" y="12367"/>
                    <a:pt x="930470" y="0"/>
                    <a:pt x="843893" y="0"/>
                  </a:cubicBezTo>
                  <a:cubicBezTo>
                    <a:pt x="377706" y="0"/>
                    <a:pt x="0" y="377652"/>
                    <a:pt x="0" y="843772"/>
                  </a:cubicBezTo>
                  <a:cubicBezTo>
                    <a:pt x="0" y="1309892"/>
                    <a:pt x="378658" y="1687543"/>
                    <a:pt x="843893" y="1687543"/>
                  </a:cubicBezTo>
                  <a:cubicBezTo>
                    <a:pt x="1029416" y="1687543"/>
                    <a:pt x="1200668" y="1627614"/>
                    <a:pt x="1340525" y="1525828"/>
                  </a:cubicBezTo>
                  <a:cubicBezTo>
                    <a:pt x="1329108" y="1495388"/>
                    <a:pt x="1323399" y="1462094"/>
                    <a:pt x="1323399" y="1426897"/>
                  </a:cubicBezTo>
                  <a:cubicBezTo>
                    <a:pt x="1323399" y="1266133"/>
                    <a:pt x="1453741" y="1136761"/>
                    <a:pt x="1613577" y="1136761"/>
                  </a:cubicBezTo>
                  <a:cubicBezTo>
                    <a:pt x="1621188" y="1136761"/>
                    <a:pt x="1627848" y="1136761"/>
                    <a:pt x="1635459" y="1137713"/>
                  </a:cubicBezTo>
                  <a:cubicBezTo>
                    <a:pt x="1669709" y="1046391"/>
                    <a:pt x="1687786" y="947460"/>
                    <a:pt x="1687786" y="843772"/>
                  </a:cubicBezTo>
                  <a:cubicBezTo>
                    <a:pt x="1687786" y="725815"/>
                    <a:pt x="1664001" y="614517"/>
                    <a:pt x="1620237" y="512732"/>
                  </a:cubicBezTo>
                  <a:cubicBezTo>
                    <a:pt x="1608820" y="513683"/>
                    <a:pt x="1597403" y="513683"/>
                    <a:pt x="1585035" y="513683"/>
                  </a:cubicBezTo>
                  <a:cubicBezTo>
                    <a:pt x="1318642" y="512732"/>
                    <a:pt x="1101723" y="301551"/>
                    <a:pt x="1093160" y="37099"/>
                  </a:cubicBezTo>
                  <a:close/>
                </a:path>
              </a:pathLst>
            </a:custGeom>
            <a:solidFill>
              <a:srgbClr val="399996"/>
            </a:solidFill>
            <a:ln w="9509" cap="flat">
              <a:noFill/>
              <a:prstDash val="solid"/>
              <a:miter/>
            </a:ln>
          </p:spPr>
          <p:txBody>
            <a:bodyPr rtlCol="0" anchor="ctr"/>
            <a:lstStyle/>
            <a:p>
              <a:endParaRPr lang="en-GB" sz="3200" dirty="0"/>
            </a:p>
          </p:txBody>
        </p:sp>
        <p:sp>
          <p:nvSpPr>
            <p:cNvPr id="42" name="Freeform 20">
              <a:extLst>
                <a:ext uri="{FF2B5EF4-FFF2-40B4-BE49-F238E27FC236}">
                  <a16:creationId xmlns:a16="http://schemas.microsoft.com/office/drawing/2014/main" id="{260E51CC-A24F-BB8D-7DED-BCA21442555C}"/>
                </a:ext>
              </a:extLst>
            </p:cNvPr>
            <p:cNvSpPr/>
            <p:nvPr/>
          </p:nvSpPr>
          <p:spPr>
            <a:xfrm flipV="1">
              <a:off x="7891566" y="1443923"/>
              <a:ext cx="527076" cy="476583"/>
            </a:xfrm>
            <a:custGeom>
              <a:avLst/>
              <a:gdLst>
                <a:gd name="connsiteX0" fmla="*/ 0 w 527076"/>
                <a:gd name="connsiteY0" fmla="*/ 0 h 476583"/>
                <a:gd name="connsiteX1" fmla="*/ 491875 w 527076"/>
                <a:gd name="connsiteY1" fmla="*/ 476584 h 476583"/>
                <a:gd name="connsiteX2" fmla="*/ 527076 w 527076"/>
                <a:gd name="connsiteY2" fmla="*/ 475632 h 476583"/>
                <a:gd name="connsiteX3" fmla="*/ 0 w 527076"/>
                <a:gd name="connsiteY3" fmla="*/ 0 h 476583"/>
              </a:gdLst>
              <a:ahLst/>
              <a:cxnLst>
                <a:cxn ang="0">
                  <a:pos x="connsiteX0" y="connsiteY0"/>
                </a:cxn>
                <a:cxn ang="0">
                  <a:pos x="connsiteX1" y="connsiteY1"/>
                </a:cxn>
                <a:cxn ang="0">
                  <a:pos x="connsiteX2" y="connsiteY2"/>
                </a:cxn>
                <a:cxn ang="0">
                  <a:pos x="connsiteX3" y="connsiteY3"/>
                </a:cxn>
              </a:cxnLst>
              <a:rect l="l" t="t" r="r" b="b"/>
              <a:pathLst>
                <a:path w="527076" h="476583">
                  <a:moveTo>
                    <a:pt x="0" y="0"/>
                  </a:moveTo>
                  <a:cubicBezTo>
                    <a:pt x="8563" y="264452"/>
                    <a:pt x="225482" y="476584"/>
                    <a:pt x="491875" y="476584"/>
                  </a:cubicBezTo>
                  <a:cubicBezTo>
                    <a:pt x="503291" y="476584"/>
                    <a:pt x="515660" y="475632"/>
                    <a:pt x="527076" y="475632"/>
                  </a:cubicBezTo>
                  <a:cubicBezTo>
                    <a:pt x="430034" y="248280"/>
                    <a:pt x="237850" y="73247"/>
                    <a:pt x="0" y="0"/>
                  </a:cubicBezTo>
                  <a:close/>
                </a:path>
              </a:pathLst>
            </a:custGeom>
            <a:solidFill>
              <a:srgbClr val="171B52"/>
            </a:solidFill>
            <a:ln w="9509" cap="flat">
              <a:noFill/>
              <a:prstDash val="solid"/>
              <a:miter/>
            </a:ln>
          </p:spPr>
          <p:txBody>
            <a:bodyPr rtlCol="0" anchor="ctr"/>
            <a:lstStyle/>
            <a:p>
              <a:endParaRPr lang="en-GB" sz="3200"/>
            </a:p>
          </p:txBody>
        </p:sp>
        <p:sp>
          <p:nvSpPr>
            <p:cNvPr id="43" name="Freeform 21">
              <a:extLst>
                <a:ext uri="{FF2B5EF4-FFF2-40B4-BE49-F238E27FC236}">
                  <a16:creationId xmlns:a16="http://schemas.microsoft.com/office/drawing/2014/main" id="{1AB53168-D111-A269-C29A-B65255CD09EC}"/>
                </a:ext>
              </a:extLst>
            </p:cNvPr>
            <p:cNvSpPr/>
            <p:nvPr/>
          </p:nvSpPr>
          <p:spPr>
            <a:xfrm flipV="1">
              <a:off x="8121805" y="432729"/>
              <a:ext cx="312059" cy="389067"/>
            </a:xfrm>
            <a:custGeom>
              <a:avLst/>
              <a:gdLst>
                <a:gd name="connsiteX0" fmla="*/ 0 w 312059"/>
                <a:gd name="connsiteY0" fmla="*/ 290136 h 389067"/>
                <a:gd name="connsiteX1" fmla="*/ 17125 w 312059"/>
                <a:gd name="connsiteY1" fmla="*/ 389067 h 389067"/>
                <a:gd name="connsiteX2" fmla="*/ 312060 w 312059"/>
                <a:gd name="connsiteY2" fmla="*/ 951 h 389067"/>
                <a:gd name="connsiteX3" fmla="*/ 290177 w 312059"/>
                <a:gd name="connsiteY3" fmla="*/ 0 h 389067"/>
                <a:gd name="connsiteX4" fmla="*/ 0 w 312059"/>
                <a:gd name="connsiteY4" fmla="*/ 290136 h 38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59" h="389067">
                  <a:moveTo>
                    <a:pt x="0" y="290136"/>
                  </a:moveTo>
                  <a:cubicBezTo>
                    <a:pt x="0" y="325333"/>
                    <a:pt x="5708" y="358627"/>
                    <a:pt x="17125" y="389067"/>
                  </a:cubicBezTo>
                  <a:cubicBezTo>
                    <a:pt x="150321" y="292038"/>
                    <a:pt x="254024" y="157910"/>
                    <a:pt x="312060" y="951"/>
                  </a:cubicBezTo>
                  <a:cubicBezTo>
                    <a:pt x="305400" y="0"/>
                    <a:pt x="297789" y="0"/>
                    <a:pt x="290177" y="0"/>
                  </a:cubicBezTo>
                  <a:cubicBezTo>
                    <a:pt x="130342" y="0"/>
                    <a:pt x="0" y="129372"/>
                    <a:pt x="0" y="290136"/>
                  </a:cubicBezTo>
                  <a:close/>
                </a:path>
              </a:pathLst>
            </a:custGeom>
            <a:solidFill>
              <a:srgbClr val="30034E"/>
            </a:solidFill>
            <a:ln w="9509" cap="flat">
              <a:noFill/>
              <a:prstDash val="solid"/>
              <a:miter/>
            </a:ln>
          </p:spPr>
          <p:txBody>
            <a:bodyPr rtlCol="0" anchor="ctr"/>
            <a:lstStyle/>
            <a:p>
              <a:endParaRPr lang="en-GB" sz="3200"/>
            </a:p>
          </p:txBody>
        </p:sp>
        <p:sp>
          <p:nvSpPr>
            <p:cNvPr id="45" name="Freeform 22">
              <a:extLst>
                <a:ext uri="{FF2B5EF4-FFF2-40B4-BE49-F238E27FC236}">
                  <a16:creationId xmlns:a16="http://schemas.microsoft.com/office/drawing/2014/main" id="{FF4AE298-CA5D-16F8-8248-DFF3E15C5EFB}"/>
                </a:ext>
              </a:extLst>
            </p:cNvPr>
            <p:cNvSpPr/>
            <p:nvPr/>
          </p:nvSpPr>
          <p:spPr>
            <a:xfrm flipV="1">
              <a:off x="7041013" y="2545336"/>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60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1"/>
                    <a:pt x="21882" y="504170"/>
                    <a:pt x="58987" y="561246"/>
                  </a:cubicBezTo>
                  <a:cubicBezTo>
                    <a:pt x="78966" y="544123"/>
                    <a:pt x="105606" y="533660"/>
                    <a:pt x="134148" y="533660"/>
                  </a:cubicBezTo>
                  <a:cubicBezTo>
                    <a:pt x="199794" y="533660"/>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3200"/>
            </a:p>
          </p:txBody>
        </p:sp>
        <p:sp>
          <p:nvSpPr>
            <p:cNvPr id="46" name="Freeform 23">
              <a:extLst>
                <a:ext uri="{FF2B5EF4-FFF2-40B4-BE49-F238E27FC236}">
                  <a16:creationId xmlns:a16="http://schemas.microsoft.com/office/drawing/2014/main" id="{8A758D8A-F532-773E-D7AC-AA4CECF79E91}"/>
                </a:ext>
              </a:extLst>
            </p:cNvPr>
            <p:cNvSpPr/>
            <p:nvPr/>
          </p:nvSpPr>
          <p:spPr>
            <a:xfrm flipV="1">
              <a:off x="7078118" y="3067581"/>
              <a:ext cx="192183" cy="177886"/>
            </a:xfrm>
            <a:custGeom>
              <a:avLst/>
              <a:gdLst>
                <a:gd name="connsiteX0" fmla="*/ 0 w 192183"/>
                <a:gd name="connsiteY0" fmla="*/ 177886 h 177886"/>
                <a:gd name="connsiteX1" fmla="*/ 192183 w 192183"/>
                <a:gd name="connsiteY1" fmla="*/ 0 h 177886"/>
                <a:gd name="connsiteX2" fmla="*/ 0 w 192183"/>
                <a:gd name="connsiteY2" fmla="*/ 177886 h 177886"/>
              </a:gdLst>
              <a:ahLst/>
              <a:cxnLst>
                <a:cxn ang="0">
                  <a:pos x="connsiteX0" y="connsiteY0"/>
                </a:cxn>
                <a:cxn ang="0">
                  <a:pos x="connsiteX1" y="connsiteY1"/>
                </a:cxn>
                <a:cxn ang="0">
                  <a:pos x="connsiteX2" y="connsiteY2"/>
                </a:cxn>
              </a:cxnLst>
              <a:rect l="l" t="t" r="r" b="b"/>
              <a:pathLst>
                <a:path w="192183" h="177886">
                  <a:moveTo>
                    <a:pt x="0" y="177886"/>
                  </a:moveTo>
                  <a:cubicBezTo>
                    <a:pt x="94189" y="162666"/>
                    <a:pt x="170301" y="91321"/>
                    <a:pt x="192183" y="0"/>
                  </a:cubicBezTo>
                  <a:cubicBezTo>
                    <a:pt x="108460" y="32343"/>
                    <a:pt x="39959" y="97029"/>
                    <a:pt x="0" y="177886"/>
                  </a:cubicBezTo>
                  <a:close/>
                </a:path>
              </a:pathLst>
            </a:custGeom>
            <a:solidFill>
              <a:srgbClr val="081E82"/>
            </a:solidFill>
            <a:ln w="9509" cap="flat">
              <a:noFill/>
              <a:prstDash val="solid"/>
              <a:miter/>
            </a:ln>
          </p:spPr>
          <p:txBody>
            <a:bodyPr rtlCol="0" anchor="ctr"/>
            <a:lstStyle/>
            <a:p>
              <a:endParaRPr lang="en-GB" sz="3200"/>
            </a:p>
          </p:txBody>
        </p:sp>
        <p:sp>
          <p:nvSpPr>
            <p:cNvPr id="47" name="Freeform 24">
              <a:extLst>
                <a:ext uri="{FF2B5EF4-FFF2-40B4-BE49-F238E27FC236}">
                  <a16:creationId xmlns:a16="http://schemas.microsoft.com/office/drawing/2014/main" id="{F72409D3-4C62-B593-1139-DF5AC40B9E5F}"/>
                </a:ext>
              </a:extLst>
            </p:cNvPr>
            <p:cNvSpPr/>
            <p:nvPr/>
          </p:nvSpPr>
          <p:spPr>
            <a:xfrm flipV="1">
              <a:off x="7100951" y="256816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0007C"/>
            </a:solidFill>
            <a:ln w="9509" cap="flat">
              <a:noFill/>
              <a:prstDash val="solid"/>
              <a:miter/>
            </a:ln>
          </p:spPr>
          <p:txBody>
            <a:bodyPr rtlCol="0" anchor="ctr"/>
            <a:lstStyle/>
            <a:p>
              <a:endParaRPr lang="en-GB" sz="3200"/>
            </a:p>
          </p:txBody>
        </p:sp>
      </p:grpSp>
      <p:sp>
        <p:nvSpPr>
          <p:cNvPr id="32" name="TextBox 31">
            <a:extLst>
              <a:ext uri="{FF2B5EF4-FFF2-40B4-BE49-F238E27FC236}">
                <a16:creationId xmlns:a16="http://schemas.microsoft.com/office/drawing/2014/main" id="{853D093B-C7A2-FA03-D7F1-B316A647AAA2}"/>
              </a:ext>
            </a:extLst>
          </p:cNvPr>
          <p:cNvSpPr txBox="1"/>
          <p:nvPr userDrawn="1"/>
        </p:nvSpPr>
        <p:spPr>
          <a:xfrm>
            <a:off x="575734" y="1894374"/>
            <a:ext cx="3676437" cy="574453"/>
          </a:xfrm>
          <a:prstGeom prst="rect">
            <a:avLst/>
          </a:prstGeom>
          <a:noFill/>
        </p:spPr>
        <p:txBody>
          <a:bodyPr wrap="square" lIns="0" tIns="0" rIns="0" bIns="0" rtlCol="0">
            <a:spAutoFit/>
          </a:bodyPr>
          <a:lstStyle/>
          <a:p>
            <a:r>
              <a:rPr lang="en-GB" sz="3733" b="1" dirty="0">
                <a:latin typeface="Aleo" panose="020F0502020204030203" pitchFamily="34" charset="77"/>
              </a:rPr>
              <a:t>Thank you</a:t>
            </a:r>
          </a:p>
        </p:txBody>
      </p:sp>
      <p:sp>
        <p:nvSpPr>
          <p:cNvPr id="20" name="Content Placeholder 2">
            <a:extLst>
              <a:ext uri="{FF2B5EF4-FFF2-40B4-BE49-F238E27FC236}">
                <a16:creationId xmlns:a16="http://schemas.microsoft.com/office/drawing/2014/main" id="{3D2A38F2-BBC3-C95B-E112-2768114DE730}"/>
              </a:ext>
            </a:extLst>
          </p:cNvPr>
          <p:cNvSpPr>
            <a:spLocks noGrp="1"/>
          </p:cNvSpPr>
          <p:nvPr>
            <p:ph idx="12"/>
          </p:nvPr>
        </p:nvSpPr>
        <p:spPr>
          <a:xfrm>
            <a:off x="575734" y="2724343"/>
            <a:ext cx="5301703" cy="2912341"/>
          </a:xfrm>
          <a:prstGeom prst="roundRect">
            <a:avLst>
              <a:gd name="adj" fmla="val 3867"/>
            </a:avLst>
          </a:prstGeom>
          <a:solidFill>
            <a:schemeClr val="accent1"/>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 name="Straight Connector 1">
            <a:extLst>
              <a:ext uri="{FF2B5EF4-FFF2-40B4-BE49-F238E27FC236}">
                <a16:creationId xmlns:a16="http://schemas.microsoft.com/office/drawing/2014/main" id="{B018CCFF-84EF-9F92-343F-77C13FA0BB1E}"/>
              </a:ext>
            </a:extLst>
          </p:cNvPr>
          <p:cNvCxnSpPr/>
          <p:nvPr userDrawn="1"/>
        </p:nvCxnSpPr>
        <p:spPr>
          <a:xfrm>
            <a:off x="575734" y="6512373"/>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DCC04A90-18A5-EB01-9A61-BCAA6B141CE3}"/>
              </a:ext>
            </a:extLst>
          </p:cNvPr>
          <p:cNvSpPr txBox="1"/>
          <p:nvPr userDrawn="1"/>
        </p:nvSpPr>
        <p:spPr>
          <a:xfrm flipH="1">
            <a:off x="973133" y="5887588"/>
            <a:ext cx="1598616" cy="369332"/>
          </a:xfrm>
          <a:prstGeom prst="rect">
            <a:avLst/>
          </a:prstGeom>
          <a:noFill/>
        </p:spPr>
        <p:txBody>
          <a:bodyPr wrap="square" lIns="0" tIns="0" rIns="0" bIns="0" rtlCol="0">
            <a:spAutoFit/>
          </a:bodyPr>
          <a:lstStyle/>
          <a:p>
            <a:pPr>
              <a:lnSpc>
                <a:spcPct val="100000"/>
              </a:lnSpc>
              <a:spcBef>
                <a:spcPts val="40"/>
              </a:spcBef>
            </a:pPr>
            <a:r>
              <a:rPr lang="en-GB" sz="2400" dirty="0">
                <a:latin typeface="Source Sans Pro" panose="020B0503030403020204" pitchFamily="34" charset="0"/>
                <a:ea typeface="Source Sans Pro" panose="020B0503030403020204" pitchFamily="34" charset="0"/>
              </a:rPr>
              <a:t>@</a:t>
            </a:r>
            <a:r>
              <a:rPr lang="en-GB" sz="2400" dirty="0" err="1">
                <a:latin typeface="Source Sans Pro" panose="020B0503030403020204" pitchFamily="34" charset="0"/>
                <a:ea typeface="Source Sans Pro" panose="020B0503030403020204" pitchFamily="34" charset="0"/>
              </a:rPr>
              <a:t>closer_uk</a:t>
            </a:r>
            <a:endParaRPr lang="en-GB" sz="2400" dirty="0">
              <a:latin typeface="Source Sans Pro" panose="020B0503030403020204" pitchFamily="34" charset="0"/>
              <a:ea typeface="Source Sans Pro" panose="020B0503030403020204" pitchFamily="34" charset="0"/>
            </a:endParaRPr>
          </a:p>
        </p:txBody>
      </p:sp>
      <p:pic>
        <p:nvPicPr>
          <p:cNvPr id="13" name="Graphic 12">
            <a:extLst>
              <a:ext uri="{FF2B5EF4-FFF2-40B4-BE49-F238E27FC236}">
                <a16:creationId xmlns:a16="http://schemas.microsoft.com/office/drawing/2014/main" id="{79221748-D7F0-6E11-52DF-9FEF6E344E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5733" y="5912248"/>
            <a:ext cx="338667" cy="338667"/>
          </a:xfrm>
          <a:prstGeom prst="rect">
            <a:avLst/>
          </a:prstGeom>
        </p:spPr>
      </p:pic>
      <p:pic>
        <p:nvPicPr>
          <p:cNvPr id="14" name="Graphic 13">
            <a:extLst>
              <a:ext uri="{FF2B5EF4-FFF2-40B4-BE49-F238E27FC236}">
                <a16:creationId xmlns:a16="http://schemas.microsoft.com/office/drawing/2014/main" id="{E14C75DD-F7DA-CC8C-5CB9-58D6F51263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37629" y="5912248"/>
            <a:ext cx="338667" cy="338667"/>
          </a:xfrm>
          <a:prstGeom prst="rect">
            <a:avLst/>
          </a:prstGeom>
        </p:spPr>
      </p:pic>
      <p:pic>
        <p:nvPicPr>
          <p:cNvPr id="15" name="Graphic 14">
            <a:extLst>
              <a:ext uri="{FF2B5EF4-FFF2-40B4-BE49-F238E27FC236}">
                <a16:creationId xmlns:a16="http://schemas.microsoft.com/office/drawing/2014/main" id="{653898DC-E797-1CFE-52B7-B40A744E8E7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60494" y="5912249"/>
            <a:ext cx="338668" cy="338668"/>
          </a:xfrm>
          <a:prstGeom prst="rect">
            <a:avLst/>
          </a:prstGeom>
        </p:spPr>
      </p:pic>
      <p:sp>
        <p:nvSpPr>
          <p:cNvPr id="16" name="TextBox 15">
            <a:extLst>
              <a:ext uri="{FF2B5EF4-FFF2-40B4-BE49-F238E27FC236}">
                <a16:creationId xmlns:a16="http://schemas.microsoft.com/office/drawing/2014/main" id="{173546D3-20AD-3038-CBD3-69B97C6440BB}"/>
              </a:ext>
            </a:extLst>
          </p:cNvPr>
          <p:cNvSpPr txBox="1"/>
          <p:nvPr userDrawn="1"/>
        </p:nvSpPr>
        <p:spPr>
          <a:xfrm flipH="1">
            <a:off x="3035575"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@closer-</a:t>
            </a:r>
            <a:r>
              <a:rPr lang="en-GB" sz="2400" dirty="0" err="1">
                <a:latin typeface="Source Sans Pro" panose="020B0503030403020204" pitchFamily="34" charset="0"/>
                <a:ea typeface="Source Sans Pro" panose="020B0503030403020204" pitchFamily="34" charset="0"/>
              </a:rPr>
              <a:t>uk</a:t>
            </a:r>
            <a:endParaRPr lang="en-GB" sz="2400" dirty="0">
              <a:latin typeface="Source Sans Pro" panose="020B0503030403020204" pitchFamily="34" charset="0"/>
              <a:ea typeface="Source Sans Pro" panose="020B0503030403020204" pitchFamily="34" charset="0"/>
            </a:endParaRPr>
          </a:p>
        </p:txBody>
      </p:sp>
      <p:sp>
        <p:nvSpPr>
          <p:cNvPr id="17" name="TextBox 16">
            <a:extLst>
              <a:ext uri="{FF2B5EF4-FFF2-40B4-BE49-F238E27FC236}">
                <a16:creationId xmlns:a16="http://schemas.microsoft.com/office/drawing/2014/main" id="{22C3277B-FF6D-6875-6AC6-00895CE1AEFD}"/>
              </a:ext>
            </a:extLst>
          </p:cNvPr>
          <p:cNvSpPr txBox="1"/>
          <p:nvPr userDrawn="1"/>
        </p:nvSpPr>
        <p:spPr>
          <a:xfrm flipH="1">
            <a:off x="5067419"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/closer-</a:t>
            </a:r>
            <a:r>
              <a:rPr lang="en-GB" sz="2400" dirty="0" err="1">
                <a:latin typeface="Source Sans Pro" panose="020B0503030403020204" pitchFamily="34" charset="0"/>
                <a:ea typeface="Source Sans Pro" panose="020B0503030403020204" pitchFamily="34" charset="0"/>
              </a:rPr>
              <a:t>uk</a:t>
            </a:r>
            <a:endParaRPr lang="en-GB" sz="2400" dirty="0">
              <a:latin typeface="Source Sans Pro" panose="020B0503030403020204" pitchFamily="34" charset="0"/>
              <a:ea typeface="Source Sans Pro" panose="020B0503030403020204" pitchFamily="34" charset="0"/>
            </a:endParaRPr>
          </a:p>
        </p:txBody>
      </p:sp>
      <p:sp>
        <p:nvSpPr>
          <p:cNvPr id="18" name="TextBox 17">
            <a:extLst>
              <a:ext uri="{FF2B5EF4-FFF2-40B4-BE49-F238E27FC236}">
                <a16:creationId xmlns:a16="http://schemas.microsoft.com/office/drawing/2014/main" id="{1B903719-B9AF-3398-244E-251F341576B8}"/>
              </a:ext>
            </a:extLst>
          </p:cNvPr>
          <p:cNvSpPr txBox="1"/>
          <p:nvPr userDrawn="1"/>
        </p:nvSpPr>
        <p:spPr>
          <a:xfrm flipH="1">
            <a:off x="6997120" y="5880722"/>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closer.ac.uk</a:t>
            </a:r>
          </a:p>
        </p:txBody>
      </p:sp>
      <p:pic>
        <p:nvPicPr>
          <p:cNvPr id="19" name="Graphic 18" descr="Internet with solid fill">
            <a:extLst>
              <a:ext uri="{FF2B5EF4-FFF2-40B4-BE49-F238E27FC236}">
                <a16:creationId xmlns:a16="http://schemas.microsoft.com/office/drawing/2014/main" id="{51738625-DC38-55C9-8616-339A169C798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99170" y="5860233"/>
            <a:ext cx="459868" cy="459868"/>
          </a:xfrm>
          <a:prstGeom prst="rect">
            <a:avLst/>
          </a:prstGeom>
        </p:spPr>
      </p:pic>
    </p:spTree>
    <p:extLst>
      <p:ext uri="{BB962C8B-B14F-4D97-AF65-F5344CB8AC3E}">
        <p14:creationId xmlns:p14="http://schemas.microsoft.com/office/powerpoint/2010/main" val="14655025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LOSER End slide 5">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C2471821-60F9-1EDD-8E2E-69F87AD92332}"/>
              </a:ext>
            </a:extLst>
          </p:cNvPr>
          <p:cNvGrpSpPr>
            <a:grpSpLocks noChangeAspect="1"/>
          </p:cNvGrpSpPr>
          <p:nvPr userDrawn="1"/>
        </p:nvGrpSpPr>
        <p:grpSpPr>
          <a:xfrm>
            <a:off x="10156338" y="-244697"/>
            <a:ext cx="3471175" cy="3697519"/>
            <a:chOff x="5571098" y="241524"/>
            <a:chExt cx="3304217" cy="3519675"/>
          </a:xfrm>
        </p:grpSpPr>
        <p:sp>
          <p:nvSpPr>
            <p:cNvPr id="22" name="Freeform 4">
              <a:extLst>
                <a:ext uri="{FF2B5EF4-FFF2-40B4-BE49-F238E27FC236}">
                  <a16:creationId xmlns:a16="http://schemas.microsoft.com/office/drawing/2014/main" id="{FE115E09-5368-9A32-DB09-5AE4DA082452}"/>
                </a:ext>
              </a:extLst>
            </p:cNvPr>
            <p:cNvSpPr/>
            <p:nvPr userDrawn="1"/>
          </p:nvSpPr>
          <p:spPr>
            <a:xfrm rot="797148" flipV="1">
              <a:off x="7929343" y="3570954"/>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3200"/>
            </a:p>
          </p:txBody>
        </p:sp>
        <p:sp>
          <p:nvSpPr>
            <p:cNvPr id="23" name="Freeform 6">
              <a:extLst>
                <a:ext uri="{FF2B5EF4-FFF2-40B4-BE49-F238E27FC236}">
                  <a16:creationId xmlns:a16="http://schemas.microsoft.com/office/drawing/2014/main" id="{CCC8B737-C4D4-932B-8CBA-9033B8065E1C}"/>
                </a:ext>
              </a:extLst>
            </p:cNvPr>
            <p:cNvSpPr/>
            <p:nvPr/>
          </p:nvSpPr>
          <p:spPr>
            <a:xfrm rot="553102" flipV="1">
              <a:off x="6278939" y="2224214"/>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FBAF3F"/>
            </a:solidFill>
            <a:ln w="9509" cap="flat">
              <a:noFill/>
              <a:prstDash val="solid"/>
              <a:miter/>
            </a:ln>
          </p:spPr>
          <p:txBody>
            <a:bodyPr rtlCol="0" anchor="ctr"/>
            <a:lstStyle/>
            <a:p>
              <a:endParaRPr lang="en-GB" sz="3200"/>
            </a:p>
          </p:txBody>
        </p:sp>
        <p:sp>
          <p:nvSpPr>
            <p:cNvPr id="24" name="Freeform 8">
              <a:extLst>
                <a:ext uri="{FF2B5EF4-FFF2-40B4-BE49-F238E27FC236}">
                  <a16:creationId xmlns:a16="http://schemas.microsoft.com/office/drawing/2014/main" id="{29A347BB-40A8-B681-B40B-67D52789CB99}"/>
                </a:ext>
              </a:extLst>
            </p:cNvPr>
            <p:cNvSpPr/>
            <p:nvPr/>
          </p:nvSpPr>
          <p:spPr>
            <a:xfrm flipV="1">
              <a:off x="6801260" y="3064728"/>
              <a:ext cx="475700" cy="474680"/>
            </a:xfrm>
            <a:custGeom>
              <a:avLst/>
              <a:gdLst>
                <a:gd name="connsiteX0" fmla="*/ 238802 w 475700"/>
                <a:gd name="connsiteY0" fmla="*/ 474681 h 474680"/>
                <a:gd name="connsiteX1" fmla="*/ 276858 w 475700"/>
                <a:gd name="connsiteY1" fmla="*/ 471827 h 474680"/>
                <a:gd name="connsiteX2" fmla="*/ 469041 w 475700"/>
                <a:gd name="connsiteY2" fmla="*/ 293941 h 474680"/>
                <a:gd name="connsiteX3" fmla="*/ 475701 w 475700"/>
                <a:gd name="connsiteY3" fmla="*/ 237816 h 474680"/>
                <a:gd name="connsiteX4" fmla="*/ 237850 w 475700"/>
                <a:gd name="connsiteY4" fmla="*/ 0 h 474680"/>
                <a:gd name="connsiteX5" fmla="*/ 0 w 475700"/>
                <a:gd name="connsiteY5" fmla="*/ 237816 h 474680"/>
                <a:gd name="connsiteX6" fmla="*/ 238802 w 475700"/>
                <a:gd name="connsiteY6" fmla="*/ 474681 h 4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0">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3200"/>
            </a:p>
          </p:txBody>
        </p:sp>
        <p:sp>
          <p:nvSpPr>
            <p:cNvPr id="25" name="Freeform 10">
              <a:extLst>
                <a:ext uri="{FF2B5EF4-FFF2-40B4-BE49-F238E27FC236}">
                  <a16:creationId xmlns:a16="http://schemas.microsoft.com/office/drawing/2014/main" id="{7133AD7C-363A-B45B-40DB-C97D083CB9B3}"/>
                </a:ext>
              </a:extLst>
            </p:cNvPr>
            <p:cNvSpPr/>
            <p:nvPr/>
          </p:nvSpPr>
          <p:spPr>
            <a:xfrm flipV="1">
              <a:off x="7891566" y="1445825"/>
              <a:ext cx="983749" cy="982656"/>
            </a:xfrm>
            <a:custGeom>
              <a:avLst/>
              <a:gdLst>
                <a:gd name="connsiteX0" fmla="*/ 983749 w 983749"/>
                <a:gd name="connsiteY0" fmla="*/ 491804 h 982656"/>
                <a:gd name="connsiteX1" fmla="*/ 491875 w 983749"/>
                <a:gd name="connsiteY1" fmla="*/ 0 h 982656"/>
                <a:gd name="connsiteX2" fmla="*/ 0 w 983749"/>
                <a:gd name="connsiteY2" fmla="*/ 491804 h 982656"/>
                <a:gd name="connsiteX3" fmla="*/ 0 w 983749"/>
                <a:gd name="connsiteY3" fmla="*/ 507975 h 982656"/>
                <a:gd name="connsiteX4" fmla="*/ 527076 w 983749"/>
                <a:gd name="connsiteY4" fmla="*/ 982657 h 982656"/>
                <a:gd name="connsiteX5" fmla="*/ 983749 w 983749"/>
                <a:gd name="connsiteY5" fmla="*/ 491804 h 98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749" h="982656">
                  <a:moveTo>
                    <a:pt x="983749" y="491804"/>
                  </a:moveTo>
                  <a:cubicBezTo>
                    <a:pt x="983749" y="219742"/>
                    <a:pt x="763024" y="0"/>
                    <a:pt x="491875" y="0"/>
                  </a:cubicBezTo>
                  <a:cubicBezTo>
                    <a:pt x="220725" y="0"/>
                    <a:pt x="0" y="219742"/>
                    <a:pt x="0" y="491804"/>
                  </a:cubicBezTo>
                  <a:cubicBezTo>
                    <a:pt x="0" y="497512"/>
                    <a:pt x="0" y="502268"/>
                    <a:pt x="0" y="507975"/>
                  </a:cubicBezTo>
                  <a:cubicBezTo>
                    <a:pt x="237850" y="581223"/>
                    <a:pt x="430034" y="756255"/>
                    <a:pt x="527076" y="982657"/>
                  </a:cubicBezTo>
                  <a:cubicBezTo>
                    <a:pt x="782052" y="964582"/>
                    <a:pt x="983749" y="751499"/>
                    <a:pt x="983749" y="491804"/>
                  </a:cubicBezTo>
                  <a:close/>
                </a:path>
              </a:pathLst>
            </a:custGeom>
            <a:solidFill>
              <a:srgbClr val="652D90"/>
            </a:solidFill>
            <a:ln w="9509" cap="flat">
              <a:noFill/>
              <a:prstDash val="solid"/>
              <a:miter/>
            </a:ln>
          </p:spPr>
          <p:txBody>
            <a:bodyPr rtlCol="0" anchor="ctr"/>
            <a:lstStyle/>
            <a:p>
              <a:endParaRPr lang="en-GB" sz="3200"/>
            </a:p>
          </p:txBody>
        </p:sp>
        <p:sp>
          <p:nvSpPr>
            <p:cNvPr id="27" name="Freeform 11">
              <a:extLst>
                <a:ext uri="{FF2B5EF4-FFF2-40B4-BE49-F238E27FC236}">
                  <a16:creationId xmlns:a16="http://schemas.microsoft.com/office/drawing/2014/main" id="{567EB5BA-EEF7-DC10-BCF4-DA0B874FDE76}"/>
                </a:ext>
              </a:extLst>
            </p:cNvPr>
            <p:cNvSpPr/>
            <p:nvPr/>
          </p:nvSpPr>
          <p:spPr>
            <a:xfrm flipV="1">
              <a:off x="8138930" y="241524"/>
              <a:ext cx="563229" cy="579320"/>
            </a:xfrm>
            <a:custGeom>
              <a:avLst/>
              <a:gdLst>
                <a:gd name="connsiteX0" fmla="*/ 0 w 563229"/>
                <a:gd name="connsiteY0" fmla="*/ 388116 h 579320"/>
                <a:gd name="connsiteX1" fmla="*/ 273052 w 563229"/>
                <a:gd name="connsiteY1" fmla="*/ 579320 h 579320"/>
                <a:gd name="connsiteX2" fmla="*/ 563230 w 563229"/>
                <a:gd name="connsiteY2" fmla="*/ 289184 h 579320"/>
                <a:gd name="connsiteX3" fmla="*/ 293983 w 563229"/>
                <a:gd name="connsiteY3" fmla="*/ 0 h 579320"/>
                <a:gd name="connsiteX4" fmla="*/ 0 w 563229"/>
                <a:gd name="connsiteY4" fmla="*/ 388116 h 57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29" h="579320">
                  <a:moveTo>
                    <a:pt x="0" y="388116"/>
                  </a:moveTo>
                  <a:cubicBezTo>
                    <a:pt x="39959" y="499414"/>
                    <a:pt x="147467" y="579320"/>
                    <a:pt x="273052" y="579320"/>
                  </a:cubicBezTo>
                  <a:cubicBezTo>
                    <a:pt x="433839" y="579320"/>
                    <a:pt x="563230" y="449948"/>
                    <a:pt x="563230" y="289184"/>
                  </a:cubicBezTo>
                  <a:cubicBezTo>
                    <a:pt x="563230" y="136031"/>
                    <a:pt x="444305" y="10464"/>
                    <a:pt x="293983" y="0"/>
                  </a:cubicBezTo>
                  <a:cubicBezTo>
                    <a:pt x="235947" y="156959"/>
                    <a:pt x="132245" y="291087"/>
                    <a:pt x="0" y="388116"/>
                  </a:cubicBezTo>
                  <a:close/>
                </a:path>
              </a:pathLst>
            </a:custGeom>
            <a:solidFill>
              <a:srgbClr val="EC008B"/>
            </a:solidFill>
            <a:ln w="9509" cap="flat">
              <a:noFill/>
              <a:prstDash val="solid"/>
              <a:miter/>
            </a:ln>
          </p:spPr>
          <p:txBody>
            <a:bodyPr rtlCol="0" anchor="ctr"/>
            <a:lstStyle/>
            <a:p>
              <a:endParaRPr lang="en-GB" sz="3200"/>
            </a:p>
          </p:txBody>
        </p:sp>
        <p:sp>
          <p:nvSpPr>
            <p:cNvPr id="29" name="Freeform 13">
              <a:extLst>
                <a:ext uri="{FF2B5EF4-FFF2-40B4-BE49-F238E27FC236}">
                  <a16:creationId xmlns:a16="http://schemas.microsoft.com/office/drawing/2014/main" id="{B2D37438-82DB-B74A-E1DA-AE7476F16D14}"/>
                </a:ext>
              </a:extLst>
            </p:cNvPr>
            <p:cNvSpPr/>
            <p:nvPr/>
          </p:nvSpPr>
          <p:spPr>
            <a:xfrm flipV="1">
              <a:off x="5571098" y="335700"/>
              <a:ext cx="802982" cy="800964"/>
            </a:xfrm>
            <a:custGeom>
              <a:avLst/>
              <a:gdLst>
                <a:gd name="connsiteX0" fmla="*/ 632682 w 802982"/>
                <a:gd name="connsiteY0" fmla="*/ 71345 h 800964"/>
                <a:gd name="connsiteX1" fmla="*/ 523271 w 802982"/>
                <a:gd name="connsiteY1" fmla="*/ 109395 h 800964"/>
                <a:gd name="connsiteX2" fmla="*/ 359630 w 802982"/>
                <a:gd name="connsiteY2" fmla="*/ 0 h 800964"/>
                <a:gd name="connsiteX3" fmla="*/ 0 w 802982"/>
                <a:gd name="connsiteY3" fmla="*/ 399531 h 800964"/>
                <a:gd name="connsiteX4" fmla="*/ 401491 w 802982"/>
                <a:gd name="connsiteY4" fmla="*/ 800965 h 800964"/>
                <a:gd name="connsiteX5" fmla="*/ 802983 w 802982"/>
                <a:gd name="connsiteY5" fmla="*/ 399531 h 800964"/>
                <a:gd name="connsiteX6" fmla="*/ 632682 w 802982"/>
                <a:gd name="connsiteY6" fmla="*/ 71345 h 80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982" h="800964">
                  <a:moveTo>
                    <a:pt x="632682" y="71345"/>
                  </a:moveTo>
                  <a:cubicBezTo>
                    <a:pt x="602237" y="95126"/>
                    <a:pt x="565132" y="109395"/>
                    <a:pt x="523271" y="109395"/>
                  </a:cubicBezTo>
                  <a:cubicBezTo>
                    <a:pt x="449061" y="109395"/>
                    <a:pt x="385318" y="63735"/>
                    <a:pt x="359630" y="0"/>
                  </a:cubicBezTo>
                  <a:cubicBezTo>
                    <a:pt x="157933" y="20928"/>
                    <a:pt x="0" y="192155"/>
                    <a:pt x="0" y="399531"/>
                  </a:cubicBezTo>
                  <a:cubicBezTo>
                    <a:pt x="0" y="621176"/>
                    <a:pt x="179815" y="800965"/>
                    <a:pt x="401491" y="800965"/>
                  </a:cubicBezTo>
                  <a:cubicBezTo>
                    <a:pt x="623168" y="800965"/>
                    <a:pt x="802983" y="621176"/>
                    <a:pt x="802983" y="399531"/>
                  </a:cubicBezTo>
                  <a:cubicBezTo>
                    <a:pt x="802031" y="263500"/>
                    <a:pt x="735433" y="143641"/>
                    <a:pt x="632682" y="71345"/>
                  </a:cubicBezTo>
                  <a:close/>
                </a:path>
              </a:pathLst>
            </a:custGeom>
            <a:solidFill>
              <a:srgbClr val="FBAF3F"/>
            </a:solidFill>
            <a:ln w="9509" cap="flat">
              <a:noFill/>
              <a:prstDash val="solid"/>
              <a:miter/>
            </a:ln>
          </p:spPr>
          <p:txBody>
            <a:bodyPr rtlCol="0" anchor="ctr"/>
            <a:lstStyle/>
            <a:p>
              <a:endParaRPr lang="en-GB" sz="3200"/>
            </a:p>
          </p:txBody>
        </p:sp>
        <p:sp>
          <p:nvSpPr>
            <p:cNvPr id="33" name="Freeform 14">
              <a:extLst>
                <a:ext uri="{FF2B5EF4-FFF2-40B4-BE49-F238E27FC236}">
                  <a16:creationId xmlns:a16="http://schemas.microsoft.com/office/drawing/2014/main" id="{B6EC167E-657F-5B62-3462-396DD1E9EAAB}"/>
                </a:ext>
              </a:extLst>
            </p:cNvPr>
            <p:cNvSpPr/>
            <p:nvPr/>
          </p:nvSpPr>
          <p:spPr>
            <a:xfrm flipV="1">
              <a:off x="7058138" y="2504432"/>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EC008B"/>
            </a:solidFill>
            <a:ln w="9509" cap="flat">
              <a:noFill/>
              <a:prstDash val="solid"/>
              <a:miter/>
            </a:ln>
          </p:spPr>
          <p:txBody>
            <a:bodyPr rtlCol="0" anchor="ctr"/>
            <a:lstStyle/>
            <a:p>
              <a:endParaRPr lang="en-GB" sz="3200"/>
            </a:p>
          </p:txBody>
        </p:sp>
        <p:sp>
          <p:nvSpPr>
            <p:cNvPr id="35" name="Freeform 15">
              <a:extLst>
                <a:ext uri="{FF2B5EF4-FFF2-40B4-BE49-F238E27FC236}">
                  <a16:creationId xmlns:a16="http://schemas.microsoft.com/office/drawing/2014/main" id="{94A5F243-A6F5-B150-B5E8-5CB139A5A1BD}"/>
                </a:ext>
              </a:extLst>
            </p:cNvPr>
            <p:cNvSpPr/>
            <p:nvPr/>
          </p:nvSpPr>
          <p:spPr>
            <a:xfrm rot="797148" flipV="1">
              <a:off x="8206369" y="2917438"/>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3200"/>
            </a:p>
          </p:txBody>
        </p:sp>
        <p:sp>
          <p:nvSpPr>
            <p:cNvPr id="37" name="Freeform 16">
              <a:extLst>
                <a:ext uri="{FF2B5EF4-FFF2-40B4-BE49-F238E27FC236}">
                  <a16:creationId xmlns:a16="http://schemas.microsoft.com/office/drawing/2014/main" id="{337C7A22-C3EF-0E98-5959-AE4FDE91EA77}"/>
                </a:ext>
              </a:extLst>
            </p:cNvPr>
            <p:cNvSpPr/>
            <p:nvPr/>
          </p:nvSpPr>
          <p:spPr>
            <a:xfrm flipV="1">
              <a:off x="6565304" y="1732156"/>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3200"/>
            </a:p>
          </p:txBody>
        </p:sp>
        <p:sp>
          <p:nvSpPr>
            <p:cNvPr id="39" name="Freeform 17">
              <a:extLst>
                <a:ext uri="{FF2B5EF4-FFF2-40B4-BE49-F238E27FC236}">
                  <a16:creationId xmlns:a16="http://schemas.microsoft.com/office/drawing/2014/main" id="{2792D1B4-2E5A-4679-DF95-85BEAC6E04BC}"/>
                </a:ext>
              </a:extLst>
            </p:cNvPr>
            <p:cNvSpPr/>
            <p:nvPr/>
          </p:nvSpPr>
          <p:spPr>
            <a:xfrm flipV="1">
              <a:off x="5916456" y="1065320"/>
              <a:ext cx="353921" cy="314868"/>
            </a:xfrm>
            <a:custGeom>
              <a:avLst/>
              <a:gdLst>
                <a:gd name="connsiteX0" fmla="*/ 287323 w 353921"/>
                <a:gd name="connsiteY0" fmla="*/ 314869 h 314868"/>
                <a:gd name="connsiteX1" fmla="*/ 353921 w 353921"/>
                <a:gd name="connsiteY1" fmla="*/ 176935 h 314868"/>
                <a:gd name="connsiteX2" fmla="*/ 176961 w 353921"/>
                <a:gd name="connsiteY2" fmla="*/ 0 h 314868"/>
                <a:gd name="connsiteX3" fmla="*/ 0 w 353921"/>
                <a:gd name="connsiteY3" fmla="*/ 176935 h 314868"/>
                <a:gd name="connsiteX4" fmla="*/ 12368 w 353921"/>
                <a:gd name="connsiteY4" fmla="*/ 243524 h 314868"/>
                <a:gd name="connsiteX5" fmla="*/ 54230 w 353921"/>
                <a:gd name="connsiteY5" fmla="*/ 241621 h 314868"/>
                <a:gd name="connsiteX6" fmla="*/ 287323 w 353921"/>
                <a:gd name="connsiteY6" fmla="*/ 314869 h 3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21" h="314868">
                  <a:moveTo>
                    <a:pt x="287323" y="314869"/>
                  </a:moveTo>
                  <a:cubicBezTo>
                    <a:pt x="328233" y="282525"/>
                    <a:pt x="353921" y="232109"/>
                    <a:pt x="353921" y="176935"/>
                  </a:cubicBezTo>
                  <a:cubicBezTo>
                    <a:pt x="353921" y="78955"/>
                    <a:pt x="274004" y="0"/>
                    <a:pt x="176961" y="0"/>
                  </a:cubicBezTo>
                  <a:cubicBezTo>
                    <a:pt x="79918" y="0"/>
                    <a:pt x="0" y="79906"/>
                    <a:pt x="0" y="176935"/>
                  </a:cubicBezTo>
                  <a:cubicBezTo>
                    <a:pt x="0" y="200717"/>
                    <a:pt x="4757" y="223547"/>
                    <a:pt x="12368" y="243524"/>
                  </a:cubicBezTo>
                  <a:cubicBezTo>
                    <a:pt x="25688" y="242572"/>
                    <a:pt x="39959" y="241621"/>
                    <a:pt x="54230" y="241621"/>
                  </a:cubicBezTo>
                  <a:cubicBezTo>
                    <a:pt x="141759" y="240670"/>
                    <a:pt x="221677" y="268256"/>
                    <a:pt x="287323" y="314869"/>
                  </a:cubicBezTo>
                  <a:close/>
                </a:path>
              </a:pathLst>
            </a:custGeom>
            <a:solidFill>
              <a:srgbClr val="00ADEF"/>
            </a:solidFill>
            <a:ln w="9509" cap="flat">
              <a:noFill/>
              <a:prstDash val="solid"/>
              <a:miter/>
            </a:ln>
          </p:spPr>
          <p:txBody>
            <a:bodyPr rtlCol="0" anchor="ctr"/>
            <a:lstStyle/>
            <a:p>
              <a:endParaRPr lang="en-GB" sz="3200"/>
            </a:p>
          </p:txBody>
        </p:sp>
        <p:sp>
          <p:nvSpPr>
            <p:cNvPr id="40" name="Freeform 18">
              <a:extLst>
                <a:ext uri="{FF2B5EF4-FFF2-40B4-BE49-F238E27FC236}">
                  <a16:creationId xmlns:a16="http://schemas.microsoft.com/office/drawing/2014/main" id="{9F20A426-5A40-A758-C02F-DE89E489AA84}"/>
                </a:ext>
              </a:extLst>
            </p:cNvPr>
            <p:cNvSpPr/>
            <p:nvPr/>
          </p:nvSpPr>
          <p:spPr>
            <a:xfrm flipV="1">
              <a:off x="5930727" y="1027269"/>
              <a:ext cx="273052" cy="111298"/>
            </a:xfrm>
            <a:custGeom>
              <a:avLst/>
              <a:gdLst>
                <a:gd name="connsiteX0" fmla="*/ 163641 w 273052"/>
                <a:gd name="connsiteY0" fmla="*/ 111298 h 111298"/>
                <a:gd name="connsiteX1" fmla="*/ 273052 w 273052"/>
                <a:gd name="connsiteY1" fmla="*/ 73247 h 111298"/>
                <a:gd name="connsiteX2" fmla="*/ 41862 w 273052"/>
                <a:gd name="connsiteY2" fmla="*/ 0 h 111298"/>
                <a:gd name="connsiteX3" fmla="*/ 0 w 273052"/>
                <a:gd name="connsiteY3" fmla="*/ 1903 h 111298"/>
                <a:gd name="connsiteX4" fmla="*/ 163641 w 273052"/>
                <a:gd name="connsiteY4" fmla="*/ 111298 h 111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2" h="111298">
                  <a:moveTo>
                    <a:pt x="163641" y="111298"/>
                  </a:moveTo>
                  <a:cubicBezTo>
                    <a:pt x="205503" y="111298"/>
                    <a:pt x="243559" y="97029"/>
                    <a:pt x="273052" y="73247"/>
                  </a:cubicBezTo>
                  <a:cubicBezTo>
                    <a:pt x="207406" y="26635"/>
                    <a:pt x="127488" y="0"/>
                    <a:pt x="41862" y="0"/>
                  </a:cubicBezTo>
                  <a:cubicBezTo>
                    <a:pt x="27591" y="0"/>
                    <a:pt x="14271" y="951"/>
                    <a:pt x="0" y="1903"/>
                  </a:cubicBezTo>
                  <a:cubicBezTo>
                    <a:pt x="25688" y="65637"/>
                    <a:pt x="89432" y="111298"/>
                    <a:pt x="163641" y="111298"/>
                  </a:cubicBezTo>
                  <a:close/>
                </a:path>
              </a:pathLst>
            </a:custGeom>
            <a:solidFill>
              <a:srgbClr val="0F7B48"/>
            </a:solidFill>
            <a:ln w="9509" cap="flat">
              <a:noFill/>
              <a:prstDash val="solid"/>
              <a:miter/>
            </a:ln>
          </p:spPr>
          <p:txBody>
            <a:bodyPr rtlCol="0" anchor="ctr"/>
            <a:lstStyle/>
            <a:p>
              <a:endParaRPr lang="en-GB" sz="3200"/>
            </a:p>
          </p:txBody>
        </p:sp>
        <p:sp>
          <p:nvSpPr>
            <p:cNvPr id="41" name="Freeform 19">
              <a:extLst>
                <a:ext uri="{FF2B5EF4-FFF2-40B4-BE49-F238E27FC236}">
                  <a16:creationId xmlns:a16="http://schemas.microsoft.com/office/drawing/2014/main" id="{4FACE807-34B3-2E52-DFDB-0B4BE025FCA0}"/>
                </a:ext>
              </a:extLst>
            </p:cNvPr>
            <p:cNvSpPr/>
            <p:nvPr/>
          </p:nvSpPr>
          <p:spPr>
            <a:xfrm flipV="1">
              <a:off x="6798406" y="270062"/>
              <a:ext cx="1687785" cy="1687543"/>
            </a:xfrm>
            <a:custGeom>
              <a:avLst/>
              <a:gdLst>
                <a:gd name="connsiteX0" fmla="*/ 1093160 w 1687785"/>
                <a:gd name="connsiteY0" fmla="*/ 37099 h 1687543"/>
                <a:gd name="connsiteX1" fmla="*/ 843893 w 1687785"/>
                <a:gd name="connsiteY1" fmla="*/ 0 h 1687543"/>
                <a:gd name="connsiteX2" fmla="*/ 0 w 1687785"/>
                <a:gd name="connsiteY2" fmla="*/ 843772 h 1687543"/>
                <a:gd name="connsiteX3" fmla="*/ 843893 w 1687785"/>
                <a:gd name="connsiteY3" fmla="*/ 1687543 h 1687543"/>
                <a:gd name="connsiteX4" fmla="*/ 1340525 w 1687785"/>
                <a:gd name="connsiteY4" fmla="*/ 1525828 h 1687543"/>
                <a:gd name="connsiteX5" fmla="*/ 1323399 w 1687785"/>
                <a:gd name="connsiteY5" fmla="*/ 1426897 h 1687543"/>
                <a:gd name="connsiteX6" fmla="*/ 1613577 w 1687785"/>
                <a:gd name="connsiteY6" fmla="*/ 1136761 h 1687543"/>
                <a:gd name="connsiteX7" fmla="*/ 1635459 w 1687785"/>
                <a:gd name="connsiteY7" fmla="*/ 1137713 h 1687543"/>
                <a:gd name="connsiteX8" fmla="*/ 1687786 w 1687785"/>
                <a:gd name="connsiteY8" fmla="*/ 843772 h 1687543"/>
                <a:gd name="connsiteX9" fmla="*/ 1620237 w 1687785"/>
                <a:gd name="connsiteY9" fmla="*/ 512732 h 1687543"/>
                <a:gd name="connsiteX10" fmla="*/ 1585035 w 1687785"/>
                <a:gd name="connsiteY10" fmla="*/ 513683 h 1687543"/>
                <a:gd name="connsiteX11" fmla="*/ 1093160 w 1687785"/>
                <a:gd name="connsiteY11" fmla="*/ 37099 h 168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7785" h="1687543">
                  <a:moveTo>
                    <a:pt x="1093160" y="37099"/>
                  </a:moveTo>
                  <a:cubicBezTo>
                    <a:pt x="1014194" y="12367"/>
                    <a:pt x="930470" y="0"/>
                    <a:pt x="843893" y="0"/>
                  </a:cubicBezTo>
                  <a:cubicBezTo>
                    <a:pt x="377706" y="0"/>
                    <a:pt x="0" y="377652"/>
                    <a:pt x="0" y="843772"/>
                  </a:cubicBezTo>
                  <a:cubicBezTo>
                    <a:pt x="0" y="1309892"/>
                    <a:pt x="378658" y="1687543"/>
                    <a:pt x="843893" y="1687543"/>
                  </a:cubicBezTo>
                  <a:cubicBezTo>
                    <a:pt x="1029416" y="1687543"/>
                    <a:pt x="1200668" y="1627614"/>
                    <a:pt x="1340525" y="1525828"/>
                  </a:cubicBezTo>
                  <a:cubicBezTo>
                    <a:pt x="1329108" y="1495388"/>
                    <a:pt x="1323399" y="1462094"/>
                    <a:pt x="1323399" y="1426897"/>
                  </a:cubicBezTo>
                  <a:cubicBezTo>
                    <a:pt x="1323399" y="1266133"/>
                    <a:pt x="1453741" y="1136761"/>
                    <a:pt x="1613577" y="1136761"/>
                  </a:cubicBezTo>
                  <a:cubicBezTo>
                    <a:pt x="1621188" y="1136761"/>
                    <a:pt x="1627848" y="1136761"/>
                    <a:pt x="1635459" y="1137713"/>
                  </a:cubicBezTo>
                  <a:cubicBezTo>
                    <a:pt x="1669709" y="1046391"/>
                    <a:pt x="1687786" y="947460"/>
                    <a:pt x="1687786" y="843772"/>
                  </a:cubicBezTo>
                  <a:cubicBezTo>
                    <a:pt x="1687786" y="725815"/>
                    <a:pt x="1664001" y="614517"/>
                    <a:pt x="1620237" y="512732"/>
                  </a:cubicBezTo>
                  <a:cubicBezTo>
                    <a:pt x="1608820" y="513683"/>
                    <a:pt x="1597403" y="513683"/>
                    <a:pt x="1585035" y="513683"/>
                  </a:cubicBezTo>
                  <a:cubicBezTo>
                    <a:pt x="1318642" y="512732"/>
                    <a:pt x="1101723" y="301551"/>
                    <a:pt x="1093160" y="37099"/>
                  </a:cubicBezTo>
                  <a:close/>
                </a:path>
              </a:pathLst>
            </a:custGeom>
            <a:solidFill>
              <a:srgbClr val="399996"/>
            </a:solidFill>
            <a:ln w="9509" cap="flat">
              <a:noFill/>
              <a:prstDash val="solid"/>
              <a:miter/>
            </a:ln>
          </p:spPr>
          <p:txBody>
            <a:bodyPr rtlCol="0" anchor="ctr"/>
            <a:lstStyle/>
            <a:p>
              <a:endParaRPr lang="en-GB" sz="3200" dirty="0"/>
            </a:p>
          </p:txBody>
        </p:sp>
        <p:sp>
          <p:nvSpPr>
            <p:cNvPr id="42" name="Freeform 20">
              <a:extLst>
                <a:ext uri="{FF2B5EF4-FFF2-40B4-BE49-F238E27FC236}">
                  <a16:creationId xmlns:a16="http://schemas.microsoft.com/office/drawing/2014/main" id="{260E51CC-A24F-BB8D-7DED-BCA21442555C}"/>
                </a:ext>
              </a:extLst>
            </p:cNvPr>
            <p:cNvSpPr/>
            <p:nvPr/>
          </p:nvSpPr>
          <p:spPr>
            <a:xfrm flipV="1">
              <a:off x="7891566" y="1443923"/>
              <a:ext cx="527076" cy="476583"/>
            </a:xfrm>
            <a:custGeom>
              <a:avLst/>
              <a:gdLst>
                <a:gd name="connsiteX0" fmla="*/ 0 w 527076"/>
                <a:gd name="connsiteY0" fmla="*/ 0 h 476583"/>
                <a:gd name="connsiteX1" fmla="*/ 491875 w 527076"/>
                <a:gd name="connsiteY1" fmla="*/ 476584 h 476583"/>
                <a:gd name="connsiteX2" fmla="*/ 527076 w 527076"/>
                <a:gd name="connsiteY2" fmla="*/ 475632 h 476583"/>
                <a:gd name="connsiteX3" fmla="*/ 0 w 527076"/>
                <a:gd name="connsiteY3" fmla="*/ 0 h 476583"/>
              </a:gdLst>
              <a:ahLst/>
              <a:cxnLst>
                <a:cxn ang="0">
                  <a:pos x="connsiteX0" y="connsiteY0"/>
                </a:cxn>
                <a:cxn ang="0">
                  <a:pos x="connsiteX1" y="connsiteY1"/>
                </a:cxn>
                <a:cxn ang="0">
                  <a:pos x="connsiteX2" y="connsiteY2"/>
                </a:cxn>
                <a:cxn ang="0">
                  <a:pos x="connsiteX3" y="connsiteY3"/>
                </a:cxn>
              </a:cxnLst>
              <a:rect l="l" t="t" r="r" b="b"/>
              <a:pathLst>
                <a:path w="527076" h="476583">
                  <a:moveTo>
                    <a:pt x="0" y="0"/>
                  </a:moveTo>
                  <a:cubicBezTo>
                    <a:pt x="8563" y="264452"/>
                    <a:pt x="225482" y="476584"/>
                    <a:pt x="491875" y="476584"/>
                  </a:cubicBezTo>
                  <a:cubicBezTo>
                    <a:pt x="503291" y="476584"/>
                    <a:pt x="515660" y="475632"/>
                    <a:pt x="527076" y="475632"/>
                  </a:cubicBezTo>
                  <a:cubicBezTo>
                    <a:pt x="430034" y="248280"/>
                    <a:pt x="237850" y="73247"/>
                    <a:pt x="0" y="0"/>
                  </a:cubicBezTo>
                  <a:close/>
                </a:path>
              </a:pathLst>
            </a:custGeom>
            <a:solidFill>
              <a:srgbClr val="171B52"/>
            </a:solidFill>
            <a:ln w="9509" cap="flat">
              <a:noFill/>
              <a:prstDash val="solid"/>
              <a:miter/>
            </a:ln>
          </p:spPr>
          <p:txBody>
            <a:bodyPr rtlCol="0" anchor="ctr"/>
            <a:lstStyle/>
            <a:p>
              <a:endParaRPr lang="en-GB" sz="3200"/>
            </a:p>
          </p:txBody>
        </p:sp>
        <p:sp>
          <p:nvSpPr>
            <p:cNvPr id="43" name="Freeform 21">
              <a:extLst>
                <a:ext uri="{FF2B5EF4-FFF2-40B4-BE49-F238E27FC236}">
                  <a16:creationId xmlns:a16="http://schemas.microsoft.com/office/drawing/2014/main" id="{1AB53168-D111-A269-C29A-B65255CD09EC}"/>
                </a:ext>
              </a:extLst>
            </p:cNvPr>
            <p:cNvSpPr/>
            <p:nvPr/>
          </p:nvSpPr>
          <p:spPr>
            <a:xfrm flipV="1">
              <a:off x="8121805" y="432729"/>
              <a:ext cx="312059" cy="389067"/>
            </a:xfrm>
            <a:custGeom>
              <a:avLst/>
              <a:gdLst>
                <a:gd name="connsiteX0" fmla="*/ 0 w 312059"/>
                <a:gd name="connsiteY0" fmla="*/ 290136 h 389067"/>
                <a:gd name="connsiteX1" fmla="*/ 17125 w 312059"/>
                <a:gd name="connsiteY1" fmla="*/ 389067 h 389067"/>
                <a:gd name="connsiteX2" fmla="*/ 312060 w 312059"/>
                <a:gd name="connsiteY2" fmla="*/ 951 h 389067"/>
                <a:gd name="connsiteX3" fmla="*/ 290177 w 312059"/>
                <a:gd name="connsiteY3" fmla="*/ 0 h 389067"/>
                <a:gd name="connsiteX4" fmla="*/ 0 w 312059"/>
                <a:gd name="connsiteY4" fmla="*/ 290136 h 38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59" h="389067">
                  <a:moveTo>
                    <a:pt x="0" y="290136"/>
                  </a:moveTo>
                  <a:cubicBezTo>
                    <a:pt x="0" y="325333"/>
                    <a:pt x="5708" y="358627"/>
                    <a:pt x="17125" y="389067"/>
                  </a:cubicBezTo>
                  <a:cubicBezTo>
                    <a:pt x="150321" y="292038"/>
                    <a:pt x="254024" y="157910"/>
                    <a:pt x="312060" y="951"/>
                  </a:cubicBezTo>
                  <a:cubicBezTo>
                    <a:pt x="305400" y="0"/>
                    <a:pt x="297789" y="0"/>
                    <a:pt x="290177" y="0"/>
                  </a:cubicBezTo>
                  <a:cubicBezTo>
                    <a:pt x="130342" y="0"/>
                    <a:pt x="0" y="129372"/>
                    <a:pt x="0" y="290136"/>
                  </a:cubicBezTo>
                  <a:close/>
                </a:path>
              </a:pathLst>
            </a:custGeom>
            <a:solidFill>
              <a:srgbClr val="30034E"/>
            </a:solidFill>
            <a:ln w="9509" cap="flat">
              <a:noFill/>
              <a:prstDash val="solid"/>
              <a:miter/>
            </a:ln>
          </p:spPr>
          <p:txBody>
            <a:bodyPr rtlCol="0" anchor="ctr"/>
            <a:lstStyle/>
            <a:p>
              <a:endParaRPr lang="en-GB" sz="3200"/>
            </a:p>
          </p:txBody>
        </p:sp>
        <p:sp>
          <p:nvSpPr>
            <p:cNvPr id="45" name="Freeform 22">
              <a:extLst>
                <a:ext uri="{FF2B5EF4-FFF2-40B4-BE49-F238E27FC236}">
                  <a16:creationId xmlns:a16="http://schemas.microsoft.com/office/drawing/2014/main" id="{FF4AE298-CA5D-16F8-8248-DFF3E15C5EFB}"/>
                </a:ext>
              </a:extLst>
            </p:cNvPr>
            <p:cNvSpPr/>
            <p:nvPr/>
          </p:nvSpPr>
          <p:spPr>
            <a:xfrm flipV="1">
              <a:off x="7041013" y="2545336"/>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60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1"/>
                    <a:pt x="21882" y="504170"/>
                    <a:pt x="58987" y="561246"/>
                  </a:cubicBezTo>
                  <a:cubicBezTo>
                    <a:pt x="78966" y="544123"/>
                    <a:pt x="105606" y="533660"/>
                    <a:pt x="134148" y="533660"/>
                  </a:cubicBezTo>
                  <a:cubicBezTo>
                    <a:pt x="199794" y="533660"/>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3200"/>
            </a:p>
          </p:txBody>
        </p:sp>
        <p:sp>
          <p:nvSpPr>
            <p:cNvPr id="46" name="Freeform 23">
              <a:extLst>
                <a:ext uri="{FF2B5EF4-FFF2-40B4-BE49-F238E27FC236}">
                  <a16:creationId xmlns:a16="http://schemas.microsoft.com/office/drawing/2014/main" id="{8A758D8A-F532-773E-D7AC-AA4CECF79E91}"/>
                </a:ext>
              </a:extLst>
            </p:cNvPr>
            <p:cNvSpPr/>
            <p:nvPr/>
          </p:nvSpPr>
          <p:spPr>
            <a:xfrm flipV="1">
              <a:off x="7078118" y="3067581"/>
              <a:ext cx="192183" cy="177886"/>
            </a:xfrm>
            <a:custGeom>
              <a:avLst/>
              <a:gdLst>
                <a:gd name="connsiteX0" fmla="*/ 0 w 192183"/>
                <a:gd name="connsiteY0" fmla="*/ 177886 h 177886"/>
                <a:gd name="connsiteX1" fmla="*/ 192183 w 192183"/>
                <a:gd name="connsiteY1" fmla="*/ 0 h 177886"/>
                <a:gd name="connsiteX2" fmla="*/ 0 w 192183"/>
                <a:gd name="connsiteY2" fmla="*/ 177886 h 177886"/>
              </a:gdLst>
              <a:ahLst/>
              <a:cxnLst>
                <a:cxn ang="0">
                  <a:pos x="connsiteX0" y="connsiteY0"/>
                </a:cxn>
                <a:cxn ang="0">
                  <a:pos x="connsiteX1" y="connsiteY1"/>
                </a:cxn>
                <a:cxn ang="0">
                  <a:pos x="connsiteX2" y="connsiteY2"/>
                </a:cxn>
              </a:cxnLst>
              <a:rect l="l" t="t" r="r" b="b"/>
              <a:pathLst>
                <a:path w="192183" h="177886">
                  <a:moveTo>
                    <a:pt x="0" y="177886"/>
                  </a:moveTo>
                  <a:cubicBezTo>
                    <a:pt x="94189" y="162666"/>
                    <a:pt x="170301" y="91321"/>
                    <a:pt x="192183" y="0"/>
                  </a:cubicBezTo>
                  <a:cubicBezTo>
                    <a:pt x="108460" y="32343"/>
                    <a:pt x="39959" y="97029"/>
                    <a:pt x="0" y="177886"/>
                  </a:cubicBezTo>
                  <a:close/>
                </a:path>
              </a:pathLst>
            </a:custGeom>
            <a:solidFill>
              <a:srgbClr val="081E82"/>
            </a:solidFill>
            <a:ln w="9509" cap="flat">
              <a:noFill/>
              <a:prstDash val="solid"/>
              <a:miter/>
            </a:ln>
          </p:spPr>
          <p:txBody>
            <a:bodyPr rtlCol="0" anchor="ctr"/>
            <a:lstStyle/>
            <a:p>
              <a:endParaRPr lang="en-GB" sz="3200"/>
            </a:p>
          </p:txBody>
        </p:sp>
        <p:sp>
          <p:nvSpPr>
            <p:cNvPr id="47" name="Freeform 24">
              <a:extLst>
                <a:ext uri="{FF2B5EF4-FFF2-40B4-BE49-F238E27FC236}">
                  <a16:creationId xmlns:a16="http://schemas.microsoft.com/office/drawing/2014/main" id="{F72409D3-4C62-B593-1139-DF5AC40B9E5F}"/>
                </a:ext>
              </a:extLst>
            </p:cNvPr>
            <p:cNvSpPr/>
            <p:nvPr/>
          </p:nvSpPr>
          <p:spPr>
            <a:xfrm flipV="1">
              <a:off x="7100951" y="256816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0007C"/>
            </a:solidFill>
            <a:ln w="9509" cap="flat">
              <a:noFill/>
              <a:prstDash val="solid"/>
              <a:miter/>
            </a:ln>
          </p:spPr>
          <p:txBody>
            <a:bodyPr rtlCol="0" anchor="ctr"/>
            <a:lstStyle/>
            <a:p>
              <a:endParaRPr lang="en-GB" sz="3200"/>
            </a:p>
          </p:txBody>
        </p:sp>
      </p:grpSp>
      <p:sp>
        <p:nvSpPr>
          <p:cNvPr id="32" name="TextBox 31">
            <a:extLst>
              <a:ext uri="{FF2B5EF4-FFF2-40B4-BE49-F238E27FC236}">
                <a16:creationId xmlns:a16="http://schemas.microsoft.com/office/drawing/2014/main" id="{853D093B-C7A2-FA03-D7F1-B316A647AAA2}"/>
              </a:ext>
            </a:extLst>
          </p:cNvPr>
          <p:cNvSpPr txBox="1"/>
          <p:nvPr userDrawn="1"/>
        </p:nvSpPr>
        <p:spPr>
          <a:xfrm>
            <a:off x="575734" y="1894374"/>
            <a:ext cx="3676437" cy="574453"/>
          </a:xfrm>
          <a:prstGeom prst="rect">
            <a:avLst/>
          </a:prstGeom>
          <a:noFill/>
        </p:spPr>
        <p:txBody>
          <a:bodyPr wrap="square" lIns="0" tIns="0" rIns="0" bIns="0" rtlCol="0">
            <a:spAutoFit/>
          </a:bodyPr>
          <a:lstStyle/>
          <a:p>
            <a:r>
              <a:rPr lang="en-GB" sz="3733" b="1" dirty="0">
                <a:latin typeface="Aleo" panose="020F0502020204030203" pitchFamily="34" charset="77"/>
              </a:rPr>
              <a:t>Thank you</a:t>
            </a:r>
          </a:p>
        </p:txBody>
      </p:sp>
      <p:sp>
        <p:nvSpPr>
          <p:cNvPr id="20" name="Content Placeholder 2">
            <a:extLst>
              <a:ext uri="{FF2B5EF4-FFF2-40B4-BE49-F238E27FC236}">
                <a16:creationId xmlns:a16="http://schemas.microsoft.com/office/drawing/2014/main" id="{3D2A38F2-BBC3-C95B-E112-2768114DE730}"/>
              </a:ext>
            </a:extLst>
          </p:cNvPr>
          <p:cNvSpPr>
            <a:spLocks noGrp="1"/>
          </p:cNvSpPr>
          <p:nvPr>
            <p:ph idx="12"/>
          </p:nvPr>
        </p:nvSpPr>
        <p:spPr>
          <a:xfrm>
            <a:off x="575734" y="2724343"/>
            <a:ext cx="5301703" cy="2912341"/>
          </a:xfrm>
          <a:prstGeom prst="roundRect">
            <a:avLst>
              <a:gd name="adj" fmla="val 3867"/>
            </a:avLst>
          </a:prstGeom>
          <a:solidFill>
            <a:schemeClr val="bg2"/>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 name="Straight Connector 1">
            <a:extLst>
              <a:ext uri="{FF2B5EF4-FFF2-40B4-BE49-F238E27FC236}">
                <a16:creationId xmlns:a16="http://schemas.microsoft.com/office/drawing/2014/main" id="{0E942D7E-DB54-5BE4-8A06-31B2AF1382DA}"/>
              </a:ext>
            </a:extLst>
          </p:cNvPr>
          <p:cNvCxnSpPr/>
          <p:nvPr userDrawn="1"/>
        </p:nvCxnSpPr>
        <p:spPr>
          <a:xfrm>
            <a:off x="575734" y="6512373"/>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58C44499-E346-6AFB-969F-C7C2F78FF46B}"/>
              </a:ext>
            </a:extLst>
          </p:cNvPr>
          <p:cNvSpPr txBox="1"/>
          <p:nvPr userDrawn="1"/>
        </p:nvSpPr>
        <p:spPr>
          <a:xfrm flipH="1">
            <a:off x="973133" y="5887588"/>
            <a:ext cx="1598616" cy="369332"/>
          </a:xfrm>
          <a:prstGeom prst="rect">
            <a:avLst/>
          </a:prstGeom>
          <a:noFill/>
        </p:spPr>
        <p:txBody>
          <a:bodyPr wrap="square" lIns="0" tIns="0" rIns="0" bIns="0" rtlCol="0">
            <a:spAutoFit/>
          </a:bodyPr>
          <a:lstStyle/>
          <a:p>
            <a:pPr>
              <a:lnSpc>
                <a:spcPct val="100000"/>
              </a:lnSpc>
              <a:spcBef>
                <a:spcPts val="40"/>
              </a:spcBef>
            </a:pPr>
            <a:r>
              <a:rPr lang="en-GB" sz="2400" dirty="0">
                <a:latin typeface="Source Sans Pro" panose="020B0503030403020204" pitchFamily="34" charset="0"/>
                <a:ea typeface="Source Sans Pro" panose="020B0503030403020204" pitchFamily="34" charset="0"/>
              </a:rPr>
              <a:t>@</a:t>
            </a:r>
            <a:r>
              <a:rPr lang="en-GB" sz="2400" dirty="0" err="1">
                <a:latin typeface="Source Sans Pro" panose="020B0503030403020204" pitchFamily="34" charset="0"/>
                <a:ea typeface="Source Sans Pro" panose="020B0503030403020204" pitchFamily="34" charset="0"/>
              </a:rPr>
              <a:t>closer_uk</a:t>
            </a:r>
            <a:endParaRPr lang="en-GB" sz="2400" dirty="0">
              <a:latin typeface="Source Sans Pro" panose="020B0503030403020204" pitchFamily="34" charset="0"/>
              <a:ea typeface="Source Sans Pro" panose="020B0503030403020204" pitchFamily="34" charset="0"/>
            </a:endParaRPr>
          </a:p>
        </p:txBody>
      </p:sp>
      <p:pic>
        <p:nvPicPr>
          <p:cNvPr id="4" name="Graphic 3">
            <a:extLst>
              <a:ext uri="{FF2B5EF4-FFF2-40B4-BE49-F238E27FC236}">
                <a16:creationId xmlns:a16="http://schemas.microsoft.com/office/drawing/2014/main" id="{D51C65B5-9AE2-9234-0B26-166F81FAC5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5733" y="5912248"/>
            <a:ext cx="338667" cy="338667"/>
          </a:xfrm>
          <a:prstGeom prst="rect">
            <a:avLst/>
          </a:prstGeom>
        </p:spPr>
      </p:pic>
      <p:pic>
        <p:nvPicPr>
          <p:cNvPr id="5" name="Graphic 4">
            <a:extLst>
              <a:ext uri="{FF2B5EF4-FFF2-40B4-BE49-F238E27FC236}">
                <a16:creationId xmlns:a16="http://schemas.microsoft.com/office/drawing/2014/main" id="{7160573E-01B3-FA01-0FA0-FC7DD1BAFB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37629" y="5912248"/>
            <a:ext cx="338667" cy="338667"/>
          </a:xfrm>
          <a:prstGeom prst="rect">
            <a:avLst/>
          </a:prstGeom>
        </p:spPr>
      </p:pic>
      <p:pic>
        <p:nvPicPr>
          <p:cNvPr id="6" name="Graphic 5">
            <a:extLst>
              <a:ext uri="{FF2B5EF4-FFF2-40B4-BE49-F238E27FC236}">
                <a16:creationId xmlns:a16="http://schemas.microsoft.com/office/drawing/2014/main" id="{9755ADEB-63A4-84DA-725F-2FBE916BA39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60494" y="5912249"/>
            <a:ext cx="338668" cy="338668"/>
          </a:xfrm>
          <a:prstGeom prst="rect">
            <a:avLst/>
          </a:prstGeom>
        </p:spPr>
      </p:pic>
      <p:sp>
        <p:nvSpPr>
          <p:cNvPr id="7" name="TextBox 6">
            <a:extLst>
              <a:ext uri="{FF2B5EF4-FFF2-40B4-BE49-F238E27FC236}">
                <a16:creationId xmlns:a16="http://schemas.microsoft.com/office/drawing/2014/main" id="{92DE4C29-AB0D-9388-68D5-66C4E2DA3710}"/>
              </a:ext>
            </a:extLst>
          </p:cNvPr>
          <p:cNvSpPr txBox="1"/>
          <p:nvPr userDrawn="1"/>
        </p:nvSpPr>
        <p:spPr>
          <a:xfrm flipH="1">
            <a:off x="3035575"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@closer-</a:t>
            </a:r>
            <a:r>
              <a:rPr lang="en-GB" sz="2400" dirty="0" err="1">
                <a:latin typeface="Source Sans Pro" panose="020B0503030403020204" pitchFamily="34" charset="0"/>
                <a:ea typeface="Source Sans Pro" panose="020B0503030403020204" pitchFamily="34" charset="0"/>
              </a:rPr>
              <a:t>uk</a:t>
            </a:r>
            <a:endParaRPr lang="en-GB" sz="2400" dirty="0">
              <a:latin typeface="Source Sans Pro" panose="020B0503030403020204" pitchFamily="34" charset="0"/>
              <a:ea typeface="Source Sans Pro" panose="020B0503030403020204" pitchFamily="34" charset="0"/>
            </a:endParaRPr>
          </a:p>
        </p:txBody>
      </p:sp>
      <p:sp>
        <p:nvSpPr>
          <p:cNvPr id="8" name="TextBox 7">
            <a:extLst>
              <a:ext uri="{FF2B5EF4-FFF2-40B4-BE49-F238E27FC236}">
                <a16:creationId xmlns:a16="http://schemas.microsoft.com/office/drawing/2014/main" id="{D7668B71-7909-B33D-C4ED-23002093DE08}"/>
              </a:ext>
            </a:extLst>
          </p:cNvPr>
          <p:cNvSpPr txBox="1"/>
          <p:nvPr userDrawn="1"/>
        </p:nvSpPr>
        <p:spPr>
          <a:xfrm flipH="1">
            <a:off x="5067419"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/closer-</a:t>
            </a:r>
            <a:r>
              <a:rPr lang="en-GB" sz="2400" dirty="0" err="1">
                <a:latin typeface="Source Sans Pro" panose="020B0503030403020204" pitchFamily="34" charset="0"/>
                <a:ea typeface="Source Sans Pro" panose="020B0503030403020204" pitchFamily="34" charset="0"/>
              </a:rPr>
              <a:t>uk</a:t>
            </a:r>
            <a:endParaRPr lang="en-GB" sz="2400" dirty="0">
              <a:latin typeface="Source Sans Pro" panose="020B0503030403020204" pitchFamily="34" charset="0"/>
              <a:ea typeface="Source Sans Pro" panose="020B0503030403020204" pitchFamily="34" charset="0"/>
            </a:endParaRPr>
          </a:p>
        </p:txBody>
      </p:sp>
      <p:pic>
        <p:nvPicPr>
          <p:cNvPr id="10" name="Graphic 9" descr="Internet with solid fill">
            <a:extLst>
              <a:ext uri="{FF2B5EF4-FFF2-40B4-BE49-F238E27FC236}">
                <a16:creationId xmlns:a16="http://schemas.microsoft.com/office/drawing/2014/main" id="{6A31816B-227E-A967-E629-F0A5ACFC57F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99170" y="5860233"/>
            <a:ext cx="459868" cy="459868"/>
          </a:xfrm>
          <a:prstGeom prst="rect">
            <a:avLst/>
          </a:prstGeom>
        </p:spPr>
      </p:pic>
      <p:sp>
        <p:nvSpPr>
          <p:cNvPr id="12" name="TextBox 11">
            <a:extLst>
              <a:ext uri="{FF2B5EF4-FFF2-40B4-BE49-F238E27FC236}">
                <a16:creationId xmlns:a16="http://schemas.microsoft.com/office/drawing/2014/main" id="{C42A8B25-3EDA-4473-7AC4-683074AB4215}"/>
              </a:ext>
            </a:extLst>
          </p:cNvPr>
          <p:cNvSpPr txBox="1"/>
          <p:nvPr userDrawn="1"/>
        </p:nvSpPr>
        <p:spPr>
          <a:xfrm flipH="1">
            <a:off x="6997120" y="58891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closer.ac.uk</a:t>
            </a:r>
          </a:p>
        </p:txBody>
      </p:sp>
    </p:spTree>
    <p:extLst>
      <p:ext uri="{BB962C8B-B14F-4D97-AF65-F5344CB8AC3E}">
        <p14:creationId xmlns:p14="http://schemas.microsoft.com/office/powerpoint/2010/main" val="9626270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LOSER End slide 6">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9C7B67C-AA60-9CBD-8FB1-BD104ECCA393}"/>
              </a:ext>
            </a:extLst>
          </p:cNvPr>
          <p:cNvSpPr/>
          <p:nvPr userDrawn="1"/>
        </p:nvSpPr>
        <p:spPr>
          <a:xfrm>
            <a:off x="530986" y="3117471"/>
            <a:ext cx="5117205" cy="2072600"/>
          </a:xfrm>
          <a:prstGeom prst="roundRect">
            <a:avLst/>
          </a:prstGeom>
          <a:solidFill>
            <a:schemeClr val="bg1"/>
          </a:solidFill>
          <a:ln w="127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4" name="Rectangle: Rounded Corners 3">
            <a:extLst>
              <a:ext uri="{FF2B5EF4-FFF2-40B4-BE49-F238E27FC236}">
                <a16:creationId xmlns:a16="http://schemas.microsoft.com/office/drawing/2014/main" id="{4D031AB4-EDCD-8360-E270-378E0D26ADD2}"/>
              </a:ext>
            </a:extLst>
          </p:cNvPr>
          <p:cNvSpPr/>
          <p:nvPr userDrawn="1"/>
        </p:nvSpPr>
        <p:spPr>
          <a:xfrm>
            <a:off x="808987" y="2817720"/>
            <a:ext cx="4135155" cy="6512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32" name="TextBox 31">
            <a:extLst>
              <a:ext uri="{FF2B5EF4-FFF2-40B4-BE49-F238E27FC236}">
                <a16:creationId xmlns:a16="http://schemas.microsoft.com/office/drawing/2014/main" id="{853D093B-C7A2-FA03-D7F1-B316A647AAA2}"/>
              </a:ext>
            </a:extLst>
          </p:cNvPr>
          <p:cNvSpPr txBox="1"/>
          <p:nvPr userDrawn="1"/>
        </p:nvSpPr>
        <p:spPr>
          <a:xfrm>
            <a:off x="575734" y="1894374"/>
            <a:ext cx="3676437" cy="574453"/>
          </a:xfrm>
          <a:prstGeom prst="rect">
            <a:avLst/>
          </a:prstGeom>
          <a:noFill/>
        </p:spPr>
        <p:txBody>
          <a:bodyPr wrap="square" lIns="0" tIns="0" rIns="0" bIns="0" rtlCol="0">
            <a:spAutoFit/>
          </a:bodyPr>
          <a:lstStyle/>
          <a:p>
            <a:r>
              <a:rPr lang="en-GB" sz="3733" b="1" dirty="0">
                <a:latin typeface="Aleo" panose="020F0502020204030203" pitchFamily="34" charset="77"/>
              </a:rPr>
              <a:t>Thank you</a:t>
            </a:r>
          </a:p>
        </p:txBody>
      </p:sp>
      <p:sp>
        <p:nvSpPr>
          <p:cNvPr id="10" name="TextBox 9">
            <a:extLst>
              <a:ext uri="{FF2B5EF4-FFF2-40B4-BE49-F238E27FC236}">
                <a16:creationId xmlns:a16="http://schemas.microsoft.com/office/drawing/2014/main" id="{FB5A1BC4-621B-B2CC-029B-319069A8AC80}"/>
              </a:ext>
            </a:extLst>
          </p:cNvPr>
          <p:cNvSpPr txBox="1"/>
          <p:nvPr userDrawn="1"/>
        </p:nvSpPr>
        <p:spPr>
          <a:xfrm flipH="1">
            <a:off x="1023997" y="2939544"/>
            <a:ext cx="3791359" cy="369332"/>
          </a:xfrm>
          <a:prstGeom prst="rect">
            <a:avLst/>
          </a:prstGeom>
          <a:noFill/>
        </p:spPr>
        <p:txBody>
          <a:bodyPr wrap="square" lIns="0" tIns="0" rIns="0" bIns="0" rtlCol="0">
            <a:spAutoFit/>
          </a:bodyPr>
          <a:lstStyle/>
          <a:p>
            <a:pPr>
              <a:lnSpc>
                <a:spcPct val="100000"/>
              </a:lnSpc>
              <a:spcBef>
                <a:spcPts val="40"/>
              </a:spcBef>
            </a:pPr>
            <a:r>
              <a:rPr lang="en-GB" sz="2400" b="1" dirty="0">
                <a:latin typeface="Source Sans Pro" panose="020B0503030403020204" pitchFamily="34" charset="0"/>
                <a:ea typeface="Source Sans Pro" panose="020B0503030403020204" pitchFamily="34" charset="0"/>
              </a:rPr>
              <a:t>Sign up to our newsletters:</a:t>
            </a:r>
          </a:p>
        </p:txBody>
      </p:sp>
      <p:sp>
        <p:nvSpPr>
          <p:cNvPr id="13" name="TextBox 12">
            <a:extLst>
              <a:ext uri="{FF2B5EF4-FFF2-40B4-BE49-F238E27FC236}">
                <a16:creationId xmlns:a16="http://schemas.microsoft.com/office/drawing/2014/main" id="{8CCE044F-CCC4-286B-28EA-5E4BBD53C9CD}"/>
              </a:ext>
            </a:extLst>
          </p:cNvPr>
          <p:cNvSpPr txBox="1"/>
          <p:nvPr userDrawn="1"/>
        </p:nvSpPr>
        <p:spPr>
          <a:xfrm flipH="1">
            <a:off x="1003409" y="3588321"/>
            <a:ext cx="3055947" cy="1846659"/>
          </a:xfrm>
          <a:prstGeom prst="rect">
            <a:avLst/>
          </a:prstGeom>
          <a:noFill/>
        </p:spPr>
        <p:txBody>
          <a:bodyPr wrap="square" lIns="0" tIns="0" rIns="0" bIns="0" rtlCol="0">
            <a:spAutoFit/>
          </a:bodyPr>
          <a:lstStyle/>
          <a:p>
            <a:pPr marL="237061" indent="-237061">
              <a:lnSpc>
                <a:spcPct val="100000"/>
              </a:lnSpc>
              <a:spcBef>
                <a:spcPts val="40"/>
              </a:spcBef>
              <a:buClr>
                <a:schemeClr val="accent1"/>
              </a:buClr>
              <a:buFont typeface="Arial" panose="020B0604020202020204" pitchFamily="34" charset="0"/>
              <a:buChar char="•"/>
              <a:tabLst/>
            </a:pPr>
            <a:r>
              <a:rPr lang="en-GB" sz="2400" dirty="0">
                <a:latin typeface="Source Sans Pro" panose="020B0503030403020204" pitchFamily="34" charset="0"/>
                <a:ea typeface="Source Sans Pro" panose="020B0503030403020204" pitchFamily="34" charset="0"/>
              </a:rPr>
              <a:t>Longitudinal news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dirty="0">
                <a:latin typeface="Source Sans Pro" panose="020B0503030403020204" pitchFamily="34" charset="0"/>
                <a:ea typeface="Source Sans Pro" panose="020B0503030403020204" pitchFamily="34" charset="0"/>
              </a:rPr>
              <a:t>Blog alerts</a:t>
            </a:r>
          </a:p>
          <a:p>
            <a:pPr marL="237061" indent="-237061">
              <a:lnSpc>
                <a:spcPct val="100000"/>
              </a:lnSpc>
              <a:spcBef>
                <a:spcPts val="40"/>
              </a:spcBef>
              <a:buClr>
                <a:schemeClr val="accent1"/>
              </a:buClr>
              <a:buFont typeface="Arial" panose="020B0604020202020204" pitchFamily="34" charset="0"/>
              <a:buChar char="•"/>
              <a:tabLst/>
            </a:pPr>
            <a:r>
              <a:rPr lang="en-GB" sz="2400" dirty="0">
                <a:latin typeface="Source Sans Pro" panose="020B0503030403020204" pitchFamily="34" charset="0"/>
                <a:ea typeface="Source Sans Pro" panose="020B0503030403020204" pitchFamily="34" charset="0"/>
              </a:rPr>
              <a:t>Twitter highlights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dirty="0">
                <a:latin typeface="Source Sans Pro" panose="020B0503030403020204" pitchFamily="34" charset="0"/>
                <a:ea typeface="Source Sans Pro" panose="020B0503030403020204" pitchFamily="34" charset="0"/>
              </a:rPr>
              <a:t>In the Loop</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endParaRPr lang="en-GB" sz="2400" dirty="0">
              <a:latin typeface="Source Sans Pro" panose="020B0503030403020204" pitchFamily="34" charset="0"/>
              <a:ea typeface="Source Sans Pro" panose="020B0503030403020204" pitchFamily="34" charset="0"/>
            </a:endParaRPr>
          </a:p>
        </p:txBody>
      </p:sp>
      <p:pic>
        <p:nvPicPr>
          <p:cNvPr id="31" name="Picture 30" descr="A picture containing pattern, stitch, monochrome&#10;&#10;Description automatically generated">
            <a:extLst>
              <a:ext uri="{FF2B5EF4-FFF2-40B4-BE49-F238E27FC236}">
                <a16:creationId xmlns:a16="http://schemas.microsoft.com/office/drawing/2014/main" id="{FBC59955-4343-70C6-3D49-C1076FAC899F}"/>
              </a:ext>
            </a:extLst>
          </p:cNvPr>
          <p:cNvPicPr>
            <a:picLocks noChangeAspect="1"/>
          </p:cNvPicPr>
          <p:nvPr userDrawn="1"/>
        </p:nvPicPr>
        <p:blipFill>
          <a:blip r:embed="rId2"/>
          <a:stretch>
            <a:fillRect/>
          </a:stretch>
        </p:blipFill>
        <p:spPr>
          <a:xfrm>
            <a:off x="3821976" y="3618219"/>
            <a:ext cx="1418952" cy="1418952"/>
          </a:xfrm>
          <a:prstGeom prst="rect">
            <a:avLst/>
          </a:prstGeom>
        </p:spPr>
      </p:pic>
      <p:pic>
        <p:nvPicPr>
          <p:cNvPr id="3" name="Graphic 2">
            <a:extLst>
              <a:ext uri="{FF2B5EF4-FFF2-40B4-BE49-F238E27FC236}">
                <a16:creationId xmlns:a16="http://schemas.microsoft.com/office/drawing/2014/main" id="{F0CC1EB9-421A-B823-5E5F-142910D1B89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82683" y="5921881"/>
            <a:ext cx="5054147" cy="1138681"/>
          </a:xfrm>
          <a:prstGeom prst="rect">
            <a:avLst/>
          </a:prstGeom>
        </p:spPr>
      </p:pic>
      <p:sp>
        <p:nvSpPr>
          <p:cNvPr id="2" name="Picture Placeholder 31">
            <a:extLst>
              <a:ext uri="{FF2B5EF4-FFF2-40B4-BE49-F238E27FC236}">
                <a16:creationId xmlns:a16="http://schemas.microsoft.com/office/drawing/2014/main" id="{E70B19D9-B94B-2DC7-E2C5-674878BBE9C6}"/>
              </a:ext>
            </a:extLst>
          </p:cNvPr>
          <p:cNvSpPr>
            <a:spLocks noGrp="1"/>
          </p:cNvSpPr>
          <p:nvPr>
            <p:ph type="pic" sz="quarter" idx="12"/>
          </p:nvPr>
        </p:nvSpPr>
        <p:spPr>
          <a:xfrm>
            <a:off x="7522239" y="986527"/>
            <a:ext cx="4274440" cy="4144764"/>
          </a:xfrm>
          <a:custGeom>
            <a:avLst/>
            <a:gdLst>
              <a:gd name="connsiteX0" fmla="*/ 1561250 w 3122499"/>
              <a:gd name="connsiteY0" fmla="*/ 0 h 3122051"/>
              <a:gd name="connsiteX1" fmla="*/ 3122499 w 3122499"/>
              <a:gd name="connsiteY1" fmla="*/ 1561025 h 3122051"/>
              <a:gd name="connsiteX2" fmla="*/ 1561250 w 3122499"/>
              <a:gd name="connsiteY2" fmla="*/ 3122051 h 3122051"/>
              <a:gd name="connsiteX3" fmla="*/ 0 w 3122499"/>
              <a:gd name="connsiteY3" fmla="*/ 1561025 h 3122051"/>
              <a:gd name="connsiteX4" fmla="*/ 1561250 w 3122499"/>
              <a:gd name="connsiteY4" fmla="*/ 0 h 3122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499" h="3122051">
                <a:moveTo>
                  <a:pt x="1561250" y="0"/>
                </a:moveTo>
                <a:cubicBezTo>
                  <a:pt x="2424171" y="0"/>
                  <a:pt x="3122499" y="698228"/>
                  <a:pt x="3122499" y="1561025"/>
                </a:cubicBezTo>
                <a:cubicBezTo>
                  <a:pt x="3122499" y="2423822"/>
                  <a:pt x="2424171" y="3122051"/>
                  <a:pt x="1561250" y="3122051"/>
                </a:cubicBezTo>
                <a:cubicBezTo>
                  <a:pt x="699280" y="3122051"/>
                  <a:pt x="0" y="2423822"/>
                  <a:pt x="0" y="1561025"/>
                </a:cubicBezTo>
                <a:cubicBezTo>
                  <a:pt x="0" y="698228"/>
                  <a:pt x="698329" y="0"/>
                  <a:pt x="1561250" y="0"/>
                </a:cubicBezTo>
                <a:close/>
              </a:path>
            </a:pathLst>
          </a:custGeom>
          <a:solidFill>
            <a:schemeClr val="bg1"/>
          </a:solidFill>
        </p:spPr>
        <p:txBody>
          <a:bodyPr wrap="square" anchor="ctr" anchorCtr="1">
            <a:noAutofit/>
          </a:bodyPr>
          <a:lstStyle>
            <a:lvl1pPr marL="0" indent="0">
              <a:buNone/>
              <a:defRPr/>
            </a:lvl1pPr>
          </a:lstStyle>
          <a:p>
            <a:r>
              <a:rPr lang="en-US"/>
              <a:t>Click icon to add picture</a:t>
            </a:r>
            <a:endParaRPr lang="en-GB" dirty="0"/>
          </a:p>
        </p:txBody>
      </p:sp>
      <p:cxnSp>
        <p:nvCxnSpPr>
          <p:cNvPr id="6" name="Straight Connector 5">
            <a:extLst>
              <a:ext uri="{FF2B5EF4-FFF2-40B4-BE49-F238E27FC236}">
                <a16:creationId xmlns:a16="http://schemas.microsoft.com/office/drawing/2014/main" id="{8CB46A8E-57B0-620A-FBA5-07826A8E579B}"/>
              </a:ext>
            </a:extLst>
          </p:cNvPr>
          <p:cNvCxnSpPr/>
          <p:nvPr userDrawn="1"/>
        </p:nvCxnSpPr>
        <p:spPr>
          <a:xfrm>
            <a:off x="575734" y="6097507"/>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C000B0B3-5022-2DED-C70B-97E26A77CE05}"/>
              </a:ext>
            </a:extLst>
          </p:cNvPr>
          <p:cNvSpPr txBox="1"/>
          <p:nvPr userDrawn="1"/>
        </p:nvSpPr>
        <p:spPr>
          <a:xfrm flipH="1">
            <a:off x="973133" y="5472722"/>
            <a:ext cx="1598616" cy="369332"/>
          </a:xfrm>
          <a:prstGeom prst="rect">
            <a:avLst/>
          </a:prstGeom>
          <a:noFill/>
        </p:spPr>
        <p:txBody>
          <a:bodyPr wrap="square" lIns="0" tIns="0" rIns="0" bIns="0" rtlCol="0">
            <a:spAutoFit/>
          </a:bodyPr>
          <a:lstStyle/>
          <a:p>
            <a:pPr>
              <a:lnSpc>
                <a:spcPct val="100000"/>
              </a:lnSpc>
              <a:spcBef>
                <a:spcPts val="40"/>
              </a:spcBef>
            </a:pPr>
            <a:r>
              <a:rPr lang="en-GB" sz="2400" dirty="0">
                <a:latin typeface="Source Sans Pro" panose="020B0503030403020204" pitchFamily="34" charset="0"/>
                <a:ea typeface="Source Sans Pro" panose="020B0503030403020204" pitchFamily="34" charset="0"/>
              </a:rPr>
              <a:t>@</a:t>
            </a:r>
            <a:r>
              <a:rPr lang="en-GB" sz="2400" dirty="0" err="1">
                <a:latin typeface="Source Sans Pro" panose="020B0503030403020204" pitchFamily="34" charset="0"/>
                <a:ea typeface="Source Sans Pro" panose="020B0503030403020204" pitchFamily="34" charset="0"/>
              </a:rPr>
              <a:t>closer_uk</a:t>
            </a:r>
            <a:endParaRPr lang="en-GB" sz="2400" dirty="0">
              <a:latin typeface="Source Sans Pro" panose="020B0503030403020204" pitchFamily="34" charset="0"/>
              <a:ea typeface="Source Sans Pro" panose="020B0503030403020204" pitchFamily="34" charset="0"/>
            </a:endParaRPr>
          </a:p>
        </p:txBody>
      </p:sp>
      <p:pic>
        <p:nvPicPr>
          <p:cNvPr id="8" name="Graphic 7">
            <a:extLst>
              <a:ext uri="{FF2B5EF4-FFF2-40B4-BE49-F238E27FC236}">
                <a16:creationId xmlns:a16="http://schemas.microsoft.com/office/drawing/2014/main" id="{9FB9BD75-04CD-DE31-0B62-CB4D34DCB8E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75733" y="5497381"/>
            <a:ext cx="338667" cy="338667"/>
          </a:xfrm>
          <a:prstGeom prst="rect">
            <a:avLst/>
          </a:prstGeom>
        </p:spPr>
      </p:pic>
      <p:pic>
        <p:nvPicPr>
          <p:cNvPr id="9" name="Graphic 8">
            <a:extLst>
              <a:ext uri="{FF2B5EF4-FFF2-40B4-BE49-F238E27FC236}">
                <a16:creationId xmlns:a16="http://schemas.microsoft.com/office/drawing/2014/main" id="{DCFD693A-0462-D685-08FF-7154CE746B4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629047" y="5497381"/>
            <a:ext cx="338667" cy="338667"/>
          </a:xfrm>
          <a:prstGeom prst="rect">
            <a:avLst/>
          </a:prstGeom>
        </p:spPr>
      </p:pic>
      <p:pic>
        <p:nvPicPr>
          <p:cNvPr id="19" name="Graphic 18">
            <a:extLst>
              <a:ext uri="{FF2B5EF4-FFF2-40B4-BE49-F238E27FC236}">
                <a16:creationId xmlns:a16="http://schemas.microsoft.com/office/drawing/2014/main" id="{0FFB4294-34F4-BD97-02FD-7E63341C04A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4686250" y="5497382"/>
            <a:ext cx="338668" cy="338668"/>
          </a:xfrm>
          <a:prstGeom prst="rect">
            <a:avLst/>
          </a:prstGeom>
        </p:spPr>
      </p:pic>
      <p:sp>
        <p:nvSpPr>
          <p:cNvPr id="20" name="TextBox 19">
            <a:extLst>
              <a:ext uri="{FF2B5EF4-FFF2-40B4-BE49-F238E27FC236}">
                <a16:creationId xmlns:a16="http://schemas.microsoft.com/office/drawing/2014/main" id="{124D5AB7-44A8-FD80-7B3E-34565C26C94F}"/>
              </a:ext>
            </a:extLst>
          </p:cNvPr>
          <p:cNvSpPr txBox="1"/>
          <p:nvPr userDrawn="1"/>
        </p:nvSpPr>
        <p:spPr>
          <a:xfrm flipH="1">
            <a:off x="3026992" y="5472722"/>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@closer-</a:t>
            </a:r>
            <a:r>
              <a:rPr lang="en-GB" sz="2400" dirty="0" err="1">
                <a:latin typeface="Source Sans Pro" panose="020B0503030403020204" pitchFamily="34" charset="0"/>
                <a:ea typeface="Source Sans Pro" panose="020B0503030403020204" pitchFamily="34" charset="0"/>
              </a:rPr>
              <a:t>uk</a:t>
            </a:r>
            <a:endParaRPr lang="en-GB" sz="2400" dirty="0">
              <a:latin typeface="Source Sans Pro" panose="020B0503030403020204" pitchFamily="34" charset="0"/>
              <a:ea typeface="Source Sans Pro" panose="020B0503030403020204" pitchFamily="34" charset="0"/>
            </a:endParaRPr>
          </a:p>
        </p:txBody>
      </p:sp>
      <p:sp>
        <p:nvSpPr>
          <p:cNvPr id="21" name="TextBox 20">
            <a:extLst>
              <a:ext uri="{FF2B5EF4-FFF2-40B4-BE49-F238E27FC236}">
                <a16:creationId xmlns:a16="http://schemas.microsoft.com/office/drawing/2014/main" id="{8838D76C-62A4-1093-D4BF-1034B763D5DC}"/>
              </a:ext>
            </a:extLst>
          </p:cNvPr>
          <p:cNvSpPr txBox="1"/>
          <p:nvPr userDrawn="1"/>
        </p:nvSpPr>
        <p:spPr>
          <a:xfrm flipH="1">
            <a:off x="5118931" y="5472722"/>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/closer-</a:t>
            </a:r>
            <a:r>
              <a:rPr lang="en-GB" sz="2400" dirty="0" err="1">
                <a:latin typeface="Source Sans Pro" panose="020B0503030403020204" pitchFamily="34" charset="0"/>
                <a:ea typeface="Source Sans Pro" panose="020B0503030403020204" pitchFamily="34" charset="0"/>
              </a:rPr>
              <a:t>uk</a:t>
            </a:r>
            <a:endParaRPr lang="en-GB" sz="2400" dirty="0">
              <a:latin typeface="Source Sans Pro" panose="020B0503030403020204" pitchFamily="34" charset="0"/>
              <a:ea typeface="Source Sans Pro" panose="020B0503030403020204" pitchFamily="34" charset="0"/>
            </a:endParaRPr>
          </a:p>
        </p:txBody>
      </p:sp>
      <p:pic>
        <p:nvPicPr>
          <p:cNvPr id="22" name="Graphic 21" descr="Internet with solid fill">
            <a:extLst>
              <a:ext uri="{FF2B5EF4-FFF2-40B4-BE49-F238E27FC236}">
                <a16:creationId xmlns:a16="http://schemas.microsoft.com/office/drawing/2014/main" id="{9EC2F36C-6A43-7CA3-B414-27062D951216}"/>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6641831" y="5446966"/>
            <a:ext cx="459868" cy="459868"/>
          </a:xfrm>
          <a:prstGeom prst="rect">
            <a:avLst/>
          </a:prstGeom>
        </p:spPr>
      </p:pic>
      <p:sp>
        <p:nvSpPr>
          <p:cNvPr id="23" name="TextBox 22">
            <a:extLst>
              <a:ext uri="{FF2B5EF4-FFF2-40B4-BE49-F238E27FC236}">
                <a16:creationId xmlns:a16="http://schemas.microsoft.com/office/drawing/2014/main" id="{6B380366-4779-A9E3-F75D-0617211DB119}"/>
              </a:ext>
            </a:extLst>
          </p:cNvPr>
          <p:cNvSpPr txBox="1"/>
          <p:nvPr userDrawn="1"/>
        </p:nvSpPr>
        <p:spPr>
          <a:xfrm flipH="1">
            <a:off x="7215787" y="5466881"/>
            <a:ext cx="3241679"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closer.ac.uk</a:t>
            </a:r>
          </a:p>
        </p:txBody>
      </p:sp>
    </p:spTree>
    <p:extLst>
      <p:ext uri="{BB962C8B-B14F-4D97-AF65-F5344CB8AC3E}">
        <p14:creationId xmlns:p14="http://schemas.microsoft.com/office/powerpoint/2010/main" val="17438617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LOSER End slide 7">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3D2A38F2-BBC3-C95B-E112-2768114DE730}"/>
              </a:ext>
            </a:extLst>
          </p:cNvPr>
          <p:cNvSpPr>
            <a:spLocks noGrp="1"/>
          </p:cNvSpPr>
          <p:nvPr>
            <p:ph idx="12"/>
          </p:nvPr>
        </p:nvSpPr>
        <p:spPr>
          <a:xfrm>
            <a:off x="575734" y="2721159"/>
            <a:ext cx="5301703" cy="3252588"/>
          </a:xfrm>
          <a:prstGeom prst="roundRect">
            <a:avLst>
              <a:gd name="adj" fmla="val 3867"/>
            </a:avLst>
          </a:prstGeom>
          <a:solidFill>
            <a:schemeClr val="accent1"/>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1" name="Group 20">
            <a:extLst>
              <a:ext uri="{FF2B5EF4-FFF2-40B4-BE49-F238E27FC236}">
                <a16:creationId xmlns:a16="http://schemas.microsoft.com/office/drawing/2014/main" id="{C2471821-60F9-1EDD-8E2E-69F87AD92332}"/>
              </a:ext>
            </a:extLst>
          </p:cNvPr>
          <p:cNvGrpSpPr>
            <a:grpSpLocks noChangeAspect="1"/>
          </p:cNvGrpSpPr>
          <p:nvPr userDrawn="1"/>
        </p:nvGrpSpPr>
        <p:grpSpPr>
          <a:xfrm>
            <a:off x="10156338" y="-244697"/>
            <a:ext cx="3471175" cy="3697519"/>
            <a:chOff x="5571098" y="241524"/>
            <a:chExt cx="3304217" cy="3519675"/>
          </a:xfrm>
        </p:grpSpPr>
        <p:sp>
          <p:nvSpPr>
            <p:cNvPr id="22" name="Freeform 4">
              <a:extLst>
                <a:ext uri="{FF2B5EF4-FFF2-40B4-BE49-F238E27FC236}">
                  <a16:creationId xmlns:a16="http://schemas.microsoft.com/office/drawing/2014/main" id="{FE115E09-5368-9A32-DB09-5AE4DA082452}"/>
                </a:ext>
              </a:extLst>
            </p:cNvPr>
            <p:cNvSpPr/>
            <p:nvPr userDrawn="1"/>
          </p:nvSpPr>
          <p:spPr>
            <a:xfrm rot="797148" flipV="1">
              <a:off x="7929343" y="3570954"/>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3200"/>
            </a:p>
          </p:txBody>
        </p:sp>
        <p:sp>
          <p:nvSpPr>
            <p:cNvPr id="23" name="Freeform 6">
              <a:extLst>
                <a:ext uri="{FF2B5EF4-FFF2-40B4-BE49-F238E27FC236}">
                  <a16:creationId xmlns:a16="http://schemas.microsoft.com/office/drawing/2014/main" id="{CCC8B737-C4D4-932B-8CBA-9033B8065E1C}"/>
                </a:ext>
              </a:extLst>
            </p:cNvPr>
            <p:cNvSpPr/>
            <p:nvPr/>
          </p:nvSpPr>
          <p:spPr>
            <a:xfrm rot="553102" flipV="1">
              <a:off x="6278939" y="2224214"/>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FBAF3F"/>
            </a:solidFill>
            <a:ln w="9509" cap="flat">
              <a:noFill/>
              <a:prstDash val="solid"/>
              <a:miter/>
            </a:ln>
          </p:spPr>
          <p:txBody>
            <a:bodyPr rtlCol="0" anchor="ctr"/>
            <a:lstStyle/>
            <a:p>
              <a:endParaRPr lang="en-GB" sz="3200"/>
            </a:p>
          </p:txBody>
        </p:sp>
        <p:sp>
          <p:nvSpPr>
            <p:cNvPr id="24" name="Freeform 8">
              <a:extLst>
                <a:ext uri="{FF2B5EF4-FFF2-40B4-BE49-F238E27FC236}">
                  <a16:creationId xmlns:a16="http://schemas.microsoft.com/office/drawing/2014/main" id="{29A347BB-40A8-B681-B40B-67D52789CB99}"/>
                </a:ext>
              </a:extLst>
            </p:cNvPr>
            <p:cNvSpPr/>
            <p:nvPr/>
          </p:nvSpPr>
          <p:spPr>
            <a:xfrm flipV="1">
              <a:off x="6801260" y="3064728"/>
              <a:ext cx="475700" cy="474680"/>
            </a:xfrm>
            <a:custGeom>
              <a:avLst/>
              <a:gdLst>
                <a:gd name="connsiteX0" fmla="*/ 238802 w 475700"/>
                <a:gd name="connsiteY0" fmla="*/ 474681 h 474680"/>
                <a:gd name="connsiteX1" fmla="*/ 276858 w 475700"/>
                <a:gd name="connsiteY1" fmla="*/ 471827 h 474680"/>
                <a:gd name="connsiteX2" fmla="*/ 469041 w 475700"/>
                <a:gd name="connsiteY2" fmla="*/ 293941 h 474680"/>
                <a:gd name="connsiteX3" fmla="*/ 475701 w 475700"/>
                <a:gd name="connsiteY3" fmla="*/ 237816 h 474680"/>
                <a:gd name="connsiteX4" fmla="*/ 237850 w 475700"/>
                <a:gd name="connsiteY4" fmla="*/ 0 h 474680"/>
                <a:gd name="connsiteX5" fmla="*/ 0 w 475700"/>
                <a:gd name="connsiteY5" fmla="*/ 237816 h 474680"/>
                <a:gd name="connsiteX6" fmla="*/ 238802 w 475700"/>
                <a:gd name="connsiteY6" fmla="*/ 474681 h 4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0">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3200"/>
            </a:p>
          </p:txBody>
        </p:sp>
        <p:sp>
          <p:nvSpPr>
            <p:cNvPr id="25" name="Freeform 10">
              <a:extLst>
                <a:ext uri="{FF2B5EF4-FFF2-40B4-BE49-F238E27FC236}">
                  <a16:creationId xmlns:a16="http://schemas.microsoft.com/office/drawing/2014/main" id="{7133AD7C-363A-B45B-40DB-C97D083CB9B3}"/>
                </a:ext>
              </a:extLst>
            </p:cNvPr>
            <p:cNvSpPr/>
            <p:nvPr/>
          </p:nvSpPr>
          <p:spPr>
            <a:xfrm flipV="1">
              <a:off x="7891566" y="1445825"/>
              <a:ext cx="983749" cy="982656"/>
            </a:xfrm>
            <a:custGeom>
              <a:avLst/>
              <a:gdLst>
                <a:gd name="connsiteX0" fmla="*/ 983749 w 983749"/>
                <a:gd name="connsiteY0" fmla="*/ 491804 h 982656"/>
                <a:gd name="connsiteX1" fmla="*/ 491875 w 983749"/>
                <a:gd name="connsiteY1" fmla="*/ 0 h 982656"/>
                <a:gd name="connsiteX2" fmla="*/ 0 w 983749"/>
                <a:gd name="connsiteY2" fmla="*/ 491804 h 982656"/>
                <a:gd name="connsiteX3" fmla="*/ 0 w 983749"/>
                <a:gd name="connsiteY3" fmla="*/ 507975 h 982656"/>
                <a:gd name="connsiteX4" fmla="*/ 527076 w 983749"/>
                <a:gd name="connsiteY4" fmla="*/ 982657 h 982656"/>
                <a:gd name="connsiteX5" fmla="*/ 983749 w 983749"/>
                <a:gd name="connsiteY5" fmla="*/ 491804 h 98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749" h="982656">
                  <a:moveTo>
                    <a:pt x="983749" y="491804"/>
                  </a:moveTo>
                  <a:cubicBezTo>
                    <a:pt x="983749" y="219742"/>
                    <a:pt x="763024" y="0"/>
                    <a:pt x="491875" y="0"/>
                  </a:cubicBezTo>
                  <a:cubicBezTo>
                    <a:pt x="220725" y="0"/>
                    <a:pt x="0" y="219742"/>
                    <a:pt x="0" y="491804"/>
                  </a:cubicBezTo>
                  <a:cubicBezTo>
                    <a:pt x="0" y="497512"/>
                    <a:pt x="0" y="502268"/>
                    <a:pt x="0" y="507975"/>
                  </a:cubicBezTo>
                  <a:cubicBezTo>
                    <a:pt x="237850" y="581223"/>
                    <a:pt x="430034" y="756255"/>
                    <a:pt x="527076" y="982657"/>
                  </a:cubicBezTo>
                  <a:cubicBezTo>
                    <a:pt x="782052" y="964582"/>
                    <a:pt x="983749" y="751499"/>
                    <a:pt x="983749" y="491804"/>
                  </a:cubicBezTo>
                  <a:close/>
                </a:path>
              </a:pathLst>
            </a:custGeom>
            <a:solidFill>
              <a:srgbClr val="652D90"/>
            </a:solidFill>
            <a:ln w="9509" cap="flat">
              <a:noFill/>
              <a:prstDash val="solid"/>
              <a:miter/>
            </a:ln>
          </p:spPr>
          <p:txBody>
            <a:bodyPr rtlCol="0" anchor="ctr"/>
            <a:lstStyle/>
            <a:p>
              <a:endParaRPr lang="en-GB" sz="3200"/>
            </a:p>
          </p:txBody>
        </p:sp>
        <p:sp>
          <p:nvSpPr>
            <p:cNvPr id="27" name="Freeform 11">
              <a:extLst>
                <a:ext uri="{FF2B5EF4-FFF2-40B4-BE49-F238E27FC236}">
                  <a16:creationId xmlns:a16="http://schemas.microsoft.com/office/drawing/2014/main" id="{567EB5BA-EEF7-DC10-BCF4-DA0B874FDE76}"/>
                </a:ext>
              </a:extLst>
            </p:cNvPr>
            <p:cNvSpPr/>
            <p:nvPr/>
          </p:nvSpPr>
          <p:spPr>
            <a:xfrm flipV="1">
              <a:off x="8138930" y="241524"/>
              <a:ext cx="563229" cy="579320"/>
            </a:xfrm>
            <a:custGeom>
              <a:avLst/>
              <a:gdLst>
                <a:gd name="connsiteX0" fmla="*/ 0 w 563229"/>
                <a:gd name="connsiteY0" fmla="*/ 388116 h 579320"/>
                <a:gd name="connsiteX1" fmla="*/ 273052 w 563229"/>
                <a:gd name="connsiteY1" fmla="*/ 579320 h 579320"/>
                <a:gd name="connsiteX2" fmla="*/ 563230 w 563229"/>
                <a:gd name="connsiteY2" fmla="*/ 289184 h 579320"/>
                <a:gd name="connsiteX3" fmla="*/ 293983 w 563229"/>
                <a:gd name="connsiteY3" fmla="*/ 0 h 579320"/>
                <a:gd name="connsiteX4" fmla="*/ 0 w 563229"/>
                <a:gd name="connsiteY4" fmla="*/ 388116 h 57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29" h="579320">
                  <a:moveTo>
                    <a:pt x="0" y="388116"/>
                  </a:moveTo>
                  <a:cubicBezTo>
                    <a:pt x="39959" y="499414"/>
                    <a:pt x="147467" y="579320"/>
                    <a:pt x="273052" y="579320"/>
                  </a:cubicBezTo>
                  <a:cubicBezTo>
                    <a:pt x="433839" y="579320"/>
                    <a:pt x="563230" y="449948"/>
                    <a:pt x="563230" y="289184"/>
                  </a:cubicBezTo>
                  <a:cubicBezTo>
                    <a:pt x="563230" y="136031"/>
                    <a:pt x="444305" y="10464"/>
                    <a:pt x="293983" y="0"/>
                  </a:cubicBezTo>
                  <a:cubicBezTo>
                    <a:pt x="235947" y="156959"/>
                    <a:pt x="132245" y="291087"/>
                    <a:pt x="0" y="388116"/>
                  </a:cubicBezTo>
                  <a:close/>
                </a:path>
              </a:pathLst>
            </a:custGeom>
            <a:solidFill>
              <a:srgbClr val="EC008B"/>
            </a:solidFill>
            <a:ln w="9509" cap="flat">
              <a:noFill/>
              <a:prstDash val="solid"/>
              <a:miter/>
            </a:ln>
          </p:spPr>
          <p:txBody>
            <a:bodyPr rtlCol="0" anchor="ctr"/>
            <a:lstStyle/>
            <a:p>
              <a:endParaRPr lang="en-GB" sz="3200"/>
            </a:p>
          </p:txBody>
        </p:sp>
        <p:sp>
          <p:nvSpPr>
            <p:cNvPr id="29" name="Freeform 13">
              <a:extLst>
                <a:ext uri="{FF2B5EF4-FFF2-40B4-BE49-F238E27FC236}">
                  <a16:creationId xmlns:a16="http://schemas.microsoft.com/office/drawing/2014/main" id="{B2D37438-82DB-B74A-E1DA-AE7476F16D14}"/>
                </a:ext>
              </a:extLst>
            </p:cNvPr>
            <p:cNvSpPr/>
            <p:nvPr/>
          </p:nvSpPr>
          <p:spPr>
            <a:xfrm flipV="1">
              <a:off x="5571098" y="335700"/>
              <a:ext cx="802982" cy="800964"/>
            </a:xfrm>
            <a:custGeom>
              <a:avLst/>
              <a:gdLst>
                <a:gd name="connsiteX0" fmla="*/ 632682 w 802982"/>
                <a:gd name="connsiteY0" fmla="*/ 71345 h 800964"/>
                <a:gd name="connsiteX1" fmla="*/ 523271 w 802982"/>
                <a:gd name="connsiteY1" fmla="*/ 109395 h 800964"/>
                <a:gd name="connsiteX2" fmla="*/ 359630 w 802982"/>
                <a:gd name="connsiteY2" fmla="*/ 0 h 800964"/>
                <a:gd name="connsiteX3" fmla="*/ 0 w 802982"/>
                <a:gd name="connsiteY3" fmla="*/ 399531 h 800964"/>
                <a:gd name="connsiteX4" fmla="*/ 401491 w 802982"/>
                <a:gd name="connsiteY4" fmla="*/ 800965 h 800964"/>
                <a:gd name="connsiteX5" fmla="*/ 802983 w 802982"/>
                <a:gd name="connsiteY5" fmla="*/ 399531 h 800964"/>
                <a:gd name="connsiteX6" fmla="*/ 632682 w 802982"/>
                <a:gd name="connsiteY6" fmla="*/ 71345 h 80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982" h="800964">
                  <a:moveTo>
                    <a:pt x="632682" y="71345"/>
                  </a:moveTo>
                  <a:cubicBezTo>
                    <a:pt x="602237" y="95126"/>
                    <a:pt x="565132" y="109395"/>
                    <a:pt x="523271" y="109395"/>
                  </a:cubicBezTo>
                  <a:cubicBezTo>
                    <a:pt x="449061" y="109395"/>
                    <a:pt x="385318" y="63735"/>
                    <a:pt x="359630" y="0"/>
                  </a:cubicBezTo>
                  <a:cubicBezTo>
                    <a:pt x="157933" y="20928"/>
                    <a:pt x="0" y="192155"/>
                    <a:pt x="0" y="399531"/>
                  </a:cubicBezTo>
                  <a:cubicBezTo>
                    <a:pt x="0" y="621176"/>
                    <a:pt x="179815" y="800965"/>
                    <a:pt x="401491" y="800965"/>
                  </a:cubicBezTo>
                  <a:cubicBezTo>
                    <a:pt x="623168" y="800965"/>
                    <a:pt x="802983" y="621176"/>
                    <a:pt x="802983" y="399531"/>
                  </a:cubicBezTo>
                  <a:cubicBezTo>
                    <a:pt x="802031" y="263500"/>
                    <a:pt x="735433" y="143641"/>
                    <a:pt x="632682" y="71345"/>
                  </a:cubicBezTo>
                  <a:close/>
                </a:path>
              </a:pathLst>
            </a:custGeom>
            <a:solidFill>
              <a:srgbClr val="FBAF3F"/>
            </a:solidFill>
            <a:ln w="9509" cap="flat">
              <a:noFill/>
              <a:prstDash val="solid"/>
              <a:miter/>
            </a:ln>
          </p:spPr>
          <p:txBody>
            <a:bodyPr rtlCol="0" anchor="ctr"/>
            <a:lstStyle/>
            <a:p>
              <a:endParaRPr lang="en-GB" sz="3200"/>
            </a:p>
          </p:txBody>
        </p:sp>
        <p:sp>
          <p:nvSpPr>
            <p:cNvPr id="33" name="Freeform 14">
              <a:extLst>
                <a:ext uri="{FF2B5EF4-FFF2-40B4-BE49-F238E27FC236}">
                  <a16:creationId xmlns:a16="http://schemas.microsoft.com/office/drawing/2014/main" id="{B6EC167E-657F-5B62-3462-396DD1E9EAAB}"/>
                </a:ext>
              </a:extLst>
            </p:cNvPr>
            <p:cNvSpPr/>
            <p:nvPr/>
          </p:nvSpPr>
          <p:spPr>
            <a:xfrm flipV="1">
              <a:off x="7058138" y="2504432"/>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EC008B"/>
            </a:solidFill>
            <a:ln w="9509" cap="flat">
              <a:noFill/>
              <a:prstDash val="solid"/>
              <a:miter/>
            </a:ln>
          </p:spPr>
          <p:txBody>
            <a:bodyPr rtlCol="0" anchor="ctr"/>
            <a:lstStyle/>
            <a:p>
              <a:endParaRPr lang="en-GB" sz="3200"/>
            </a:p>
          </p:txBody>
        </p:sp>
        <p:sp>
          <p:nvSpPr>
            <p:cNvPr id="35" name="Freeform 15">
              <a:extLst>
                <a:ext uri="{FF2B5EF4-FFF2-40B4-BE49-F238E27FC236}">
                  <a16:creationId xmlns:a16="http://schemas.microsoft.com/office/drawing/2014/main" id="{94A5F243-A6F5-B150-B5E8-5CB139A5A1BD}"/>
                </a:ext>
              </a:extLst>
            </p:cNvPr>
            <p:cNvSpPr/>
            <p:nvPr/>
          </p:nvSpPr>
          <p:spPr>
            <a:xfrm rot="797148" flipV="1">
              <a:off x="8206369" y="2917438"/>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3200"/>
            </a:p>
          </p:txBody>
        </p:sp>
        <p:sp>
          <p:nvSpPr>
            <p:cNvPr id="37" name="Freeform 16">
              <a:extLst>
                <a:ext uri="{FF2B5EF4-FFF2-40B4-BE49-F238E27FC236}">
                  <a16:creationId xmlns:a16="http://schemas.microsoft.com/office/drawing/2014/main" id="{337C7A22-C3EF-0E98-5959-AE4FDE91EA77}"/>
                </a:ext>
              </a:extLst>
            </p:cNvPr>
            <p:cNvSpPr/>
            <p:nvPr/>
          </p:nvSpPr>
          <p:spPr>
            <a:xfrm flipV="1">
              <a:off x="6565304" y="1732156"/>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3200"/>
            </a:p>
          </p:txBody>
        </p:sp>
        <p:sp>
          <p:nvSpPr>
            <p:cNvPr id="39" name="Freeform 17">
              <a:extLst>
                <a:ext uri="{FF2B5EF4-FFF2-40B4-BE49-F238E27FC236}">
                  <a16:creationId xmlns:a16="http://schemas.microsoft.com/office/drawing/2014/main" id="{2792D1B4-2E5A-4679-DF95-85BEAC6E04BC}"/>
                </a:ext>
              </a:extLst>
            </p:cNvPr>
            <p:cNvSpPr/>
            <p:nvPr/>
          </p:nvSpPr>
          <p:spPr>
            <a:xfrm flipV="1">
              <a:off x="5916456" y="1065320"/>
              <a:ext cx="353921" cy="314868"/>
            </a:xfrm>
            <a:custGeom>
              <a:avLst/>
              <a:gdLst>
                <a:gd name="connsiteX0" fmla="*/ 287323 w 353921"/>
                <a:gd name="connsiteY0" fmla="*/ 314869 h 314868"/>
                <a:gd name="connsiteX1" fmla="*/ 353921 w 353921"/>
                <a:gd name="connsiteY1" fmla="*/ 176935 h 314868"/>
                <a:gd name="connsiteX2" fmla="*/ 176961 w 353921"/>
                <a:gd name="connsiteY2" fmla="*/ 0 h 314868"/>
                <a:gd name="connsiteX3" fmla="*/ 0 w 353921"/>
                <a:gd name="connsiteY3" fmla="*/ 176935 h 314868"/>
                <a:gd name="connsiteX4" fmla="*/ 12368 w 353921"/>
                <a:gd name="connsiteY4" fmla="*/ 243524 h 314868"/>
                <a:gd name="connsiteX5" fmla="*/ 54230 w 353921"/>
                <a:gd name="connsiteY5" fmla="*/ 241621 h 314868"/>
                <a:gd name="connsiteX6" fmla="*/ 287323 w 353921"/>
                <a:gd name="connsiteY6" fmla="*/ 314869 h 3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21" h="314868">
                  <a:moveTo>
                    <a:pt x="287323" y="314869"/>
                  </a:moveTo>
                  <a:cubicBezTo>
                    <a:pt x="328233" y="282525"/>
                    <a:pt x="353921" y="232109"/>
                    <a:pt x="353921" y="176935"/>
                  </a:cubicBezTo>
                  <a:cubicBezTo>
                    <a:pt x="353921" y="78955"/>
                    <a:pt x="274004" y="0"/>
                    <a:pt x="176961" y="0"/>
                  </a:cubicBezTo>
                  <a:cubicBezTo>
                    <a:pt x="79918" y="0"/>
                    <a:pt x="0" y="79906"/>
                    <a:pt x="0" y="176935"/>
                  </a:cubicBezTo>
                  <a:cubicBezTo>
                    <a:pt x="0" y="200717"/>
                    <a:pt x="4757" y="223547"/>
                    <a:pt x="12368" y="243524"/>
                  </a:cubicBezTo>
                  <a:cubicBezTo>
                    <a:pt x="25688" y="242572"/>
                    <a:pt x="39959" y="241621"/>
                    <a:pt x="54230" y="241621"/>
                  </a:cubicBezTo>
                  <a:cubicBezTo>
                    <a:pt x="141759" y="240670"/>
                    <a:pt x="221677" y="268256"/>
                    <a:pt x="287323" y="314869"/>
                  </a:cubicBezTo>
                  <a:close/>
                </a:path>
              </a:pathLst>
            </a:custGeom>
            <a:solidFill>
              <a:srgbClr val="00ADEF"/>
            </a:solidFill>
            <a:ln w="9509" cap="flat">
              <a:noFill/>
              <a:prstDash val="solid"/>
              <a:miter/>
            </a:ln>
          </p:spPr>
          <p:txBody>
            <a:bodyPr rtlCol="0" anchor="ctr"/>
            <a:lstStyle/>
            <a:p>
              <a:endParaRPr lang="en-GB" sz="3200"/>
            </a:p>
          </p:txBody>
        </p:sp>
        <p:sp>
          <p:nvSpPr>
            <p:cNvPr id="40" name="Freeform 18">
              <a:extLst>
                <a:ext uri="{FF2B5EF4-FFF2-40B4-BE49-F238E27FC236}">
                  <a16:creationId xmlns:a16="http://schemas.microsoft.com/office/drawing/2014/main" id="{9F20A426-5A40-A758-C02F-DE89E489AA84}"/>
                </a:ext>
              </a:extLst>
            </p:cNvPr>
            <p:cNvSpPr/>
            <p:nvPr/>
          </p:nvSpPr>
          <p:spPr>
            <a:xfrm flipV="1">
              <a:off x="5930727" y="1027269"/>
              <a:ext cx="273052" cy="111298"/>
            </a:xfrm>
            <a:custGeom>
              <a:avLst/>
              <a:gdLst>
                <a:gd name="connsiteX0" fmla="*/ 163641 w 273052"/>
                <a:gd name="connsiteY0" fmla="*/ 111298 h 111298"/>
                <a:gd name="connsiteX1" fmla="*/ 273052 w 273052"/>
                <a:gd name="connsiteY1" fmla="*/ 73247 h 111298"/>
                <a:gd name="connsiteX2" fmla="*/ 41862 w 273052"/>
                <a:gd name="connsiteY2" fmla="*/ 0 h 111298"/>
                <a:gd name="connsiteX3" fmla="*/ 0 w 273052"/>
                <a:gd name="connsiteY3" fmla="*/ 1903 h 111298"/>
                <a:gd name="connsiteX4" fmla="*/ 163641 w 273052"/>
                <a:gd name="connsiteY4" fmla="*/ 111298 h 111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2" h="111298">
                  <a:moveTo>
                    <a:pt x="163641" y="111298"/>
                  </a:moveTo>
                  <a:cubicBezTo>
                    <a:pt x="205503" y="111298"/>
                    <a:pt x="243559" y="97029"/>
                    <a:pt x="273052" y="73247"/>
                  </a:cubicBezTo>
                  <a:cubicBezTo>
                    <a:pt x="207406" y="26635"/>
                    <a:pt x="127488" y="0"/>
                    <a:pt x="41862" y="0"/>
                  </a:cubicBezTo>
                  <a:cubicBezTo>
                    <a:pt x="27591" y="0"/>
                    <a:pt x="14271" y="951"/>
                    <a:pt x="0" y="1903"/>
                  </a:cubicBezTo>
                  <a:cubicBezTo>
                    <a:pt x="25688" y="65637"/>
                    <a:pt x="89432" y="111298"/>
                    <a:pt x="163641" y="111298"/>
                  </a:cubicBezTo>
                  <a:close/>
                </a:path>
              </a:pathLst>
            </a:custGeom>
            <a:solidFill>
              <a:srgbClr val="0F7B48"/>
            </a:solidFill>
            <a:ln w="9509" cap="flat">
              <a:noFill/>
              <a:prstDash val="solid"/>
              <a:miter/>
            </a:ln>
          </p:spPr>
          <p:txBody>
            <a:bodyPr rtlCol="0" anchor="ctr"/>
            <a:lstStyle/>
            <a:p>
              <a:endParaRPr lang="en-GB" sz="3200"/>
            </a:p>
          </p:txBody>
        </p:sp>
        <p:sp>
          <p:nvSpPr>
            <p:cNvPr id="41" name="Freeform 19">
              <a:extLst>
                <a:ext uri="{FF2B5EF4-FFF2-40B4-BE49-F238E27FC236}">
                  <a16:creationId xmlns:a16="http://schemas.microsoft.com/office/drawing/2014/main" id="{4FACE807-34B3-2E52-DFDB-0B4BE025FCA0}"/>
                </a:ext>
              </a:extLst>
            </p:cNvPr>
            <p:cNvSpPr/>
            <p:nvPr/>
          </p:nvSpPr>
          <p:spPr>
            <a:xfrm flipV="1">
              <a:off x="6798406" y="270062"/>
              <a:ext cx="1687785" cy="1687543"/>
            </a:xfrm>
            <a:custGeom>
              <a:avLst/>
              <a:gdLst>
                <a:gd name="connsiteX0" fmla="*/ 1093160 w 1687785"/>
                <a:gd name="connsiteY0" fmla="*/ 37099 h 1687543"/>
                <a:gd name="connsiteX1" fmla="*/ 843893 w 1687785"/>
                <a:gd name="connsiteY1" fmla="*/ 0 h 1687543"/>
                <a:gd name="connsiteX2" fmla="*/ 0 w 1687785"/>
                <a:gd name="connsiteY2" fmla="*/ 843772 h 1687543"/>
                <a:gd name="connsiteX3" fmla="*/ 843893 w 1687785"/>
                <a:gd name="connsiteY3" fmla="*/ 1687543 h 1687543"/>
                <a:gd name="connsiteX4" fmla="*/ 1340525 w 1687785"/>
                <a:gd name="connsiteY4" fmla="*/ 1525828 h 1687543"/>
                <a:gd name="connsiteX5" fmla="*/ 1323399 w 1687785"/>
                <a:gd name="connsiteY5" fmla="*/ 1426897 h 1687543"/>
                <a:gd name="connsiteX6" fmla="*/ 1613577 w 1687785"/>
                <a:gd name="connsiteY6" fmla="*/ 1136761 h 1687543"/>
                <a:gd name="connsiteX7" fmla="*/ 1635459 w 1687785"/>
                <a:gd name="connsiteY7" fmla="*/ 1137713 h 1687543"/>
                <a:gd name="connsiteX8" fmla="*/ 1687786 w 1687785"/>
                <a:gd name="connsiteY8" fmla="*/ 843772 h 1687543"/>
                <a:gd name="connsiteX9" fmla="*/ 1620237 w 1687785"/>
                <a:gd name="connsiteY9" fmla="*/ 512732 h 1687543"/>
                <a:gd name="connsiteX10" fmla="*/ 1585035 w 1687785"/>
                <a:gd name="connsiteY10" fmla="*/ 513683 h 1687543"/>
                <a:gd name="connsiteX11" fmla="*/ 1093160 w 1687785"/>
                <a:gd name="connsiteY11" fmla="*/ 37099 h 168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7785" h="1687543">
                  <a:moveTo>
                    <a:pt x="1093160" y="37099"/>
                  </a:moveTo>
                  <a:cubicBezTo>
                    <a:pt x="1014194" y="12367"/>
                    <a:pt x="930470" y="0"/>
                    <a:pt x="843893" y="0"/>
                  </a:cubicBezTo>
                  <a:cubicBezTo>
                    <a:pt x="377706" y="0"/>
                    <a:pt x="0" y="377652"/>
                    <a:pt x="0" y="843772"/>
                  </a:cubicBezTo>
                  <a:cubicBezTo>
                    <a:pt x="0" y="1309892"/>
                    <a:pt x="378658" y="1687543"/>
                    <a:pt x="843893" y="1687543"/>
                  </a:cubicBezTo>
                  <a:cubicBezTo>
                    <a:pt x="1029416" y="1687543"/>
                    <a:pt x="1200668" y="1627614"/>
                    <a:pt x="1340525" y="1525828"/>
                  </a:cubicBezTo>
                  <a:cubicBezTo>
                    <a:pt x="1329108" y="1495388"/>
                    <a:pt x="1323399" y="1462094"/>
                    <a:pt x="1323399" y="1426897"/>
                  </a:cubicBezTo>
                  <a:cubicBezTo>
                    <a:pt x="1323399" y="1266133"/>
                    <a:pt x="1453741" y="1136761"/>
                    <a:pt x="1613577" y="1136761"/>
                  </a:cubicBezTo>
                  <a:cubicBezTo>
                    <a:pt x="1621188" y="1136761"/>
                    <a:pt x="1627848" y="1136761"/>
                    <a:pt x="1635459" y="1137713"/>
                  </a:cubicBezTo>
                  <a:cubicBezTo>
                    <a:pt x="1669709" y="1046391"/>
                    <a:pt x="1687786" y="947460"/>
                    <a:pt x="1687786" y="843772"/>
                  </a:cubicBezTo>
                  <a:cubicBezTo>
                    <a:pt x="1687786" y="725815"/>
                    <a:pt x="1664001" y="614517"/>
                    <a:pt x="1620237" y="512732"/>
                  </a:cubicBezTo>
                  <a:cubicBezTo>
                    <a:pt x="1608820" y="513683"/>
                    <a:pt x="1597403" y="513683"/>
                    <a:pt x="1585035" y="513683"/>
                  </a:cubicBezTo>
                  <a:cubicBezTo>
                    <a:pt x="1318642" y="512732"/>
                    <a:pt x="1101723" y="301551"/>
                    <a:pt x="1093160" y="37099"/>
                  </a:cubicBezTo>
                  <a:close/>
                </a:path>
              </a:pathLst>
            </a:custGeom>
            <a:solidFill>
              <a:srgbClr val="399996"/>
            </a:solidFill>
            <a:ln w="9509" cap="flat">
              <a:noFill/>
              <a:prstDash val="solid"/>
              <a:miter/>
            </a:ln>
          </p:spPr>
          <p:txBody>
            <a:bodyPr rtlCol="0" anchor="ctr"/>
            <a:lstStyle/>
            <a:p>
              <a:endParaRPr lang="en-GB" sz="3200" dirty="0"/>
            </a:p>
          </p:txBody>
        </p:sp>
        <p:sp>
          <p:nvSpPr>
            <p:cNvPr id="42" name="Freeform 20">
              <a:extLst>
                <a:ext uri="{FF2B5EF4-FFF2-40B4-BE49-F238E27FC236}">
                  <a16:creationId xmlns:a16="http://schemas.microsoft.com/office/drawing/2014/main" id="{260E51CC-A24F-BB8D-7DED-BCA21442555C}"/>
                </a:ext>
              </a:extLst>
            </p:cNvPr>
            <p:cNvSpPr/>
            <p:nvPr/>
          </p:nvSpPr>
          <p:spPr>
            <a:xfrm flipV="1">
              <a:off x="7891566" y="1443923"/>
              <a:ext cx="527076" cy="476583"/>
            </a:xfrm>
            <a:custGeom>
              <a:avLst/>
              <a:gdLst>
                <a:gd name="connsiteX0" fmla="*/ 0 w 527076"/>
                <a:gd name="connsiteY0" fmla="*/ 0 h 476583"/>
                <a:gd name="connsiteX1" fmla="*/ 491875 w 527076"/>
                <a:gd name="connsiteY1" fmla="*/ 476584 h 476583"/>
                <a:gd name="connsiteX2" fmla="*/ 527076 w 527076"/>
                <a:gd name="connsiteY2" fmla="*/ 475632 h 476583"/>
                <a:gd name="connsiteX3" fmla="*/ 0 w 527076"/>
                <a:gd name="connsiteY3" fmla="*/ 0 h 476583"/>
              </a:gdLst>
              <a:ahLst/>
              <a:cxnLst>
                <a:cxn ang="0">
                  <a:pos x="connsiteX0" y="connsiteY0"/>
                </a:cxn>
                <a:cxn ang="0">
                  <a:pos x="connsiteX1" y="connsiteY1"/>
                </a:cxn>
                <a:cxn ang="0">
                  <a:pos x="connsiteX2" y="connsiteY2"/>
                </a:cxn>
                <a:cxn ang="0">
                  <a:pos x="connsiteX3" y="connsiteY3"/>
                </a:cxn>
              </a:cxnLst>
              <a:rect l="l" t="t" r="r" b="b"/>
              <a:pathLst>
                <a:path w="527076" h="476583">
                  <a:moveTo>
                    <a:pt x="0" y="0"/>
                  </a:moveTo>
                  <a:cubicBezTo>
                    <a:pt x="8563" y="264452"/>
                    <a:pt x="225482" y="476584"/>
                    <a:pt x="491875" y="476584"/>
                  </a:cubicBezTo>
                  <a:cubicBezTo>
                    <a:pt x="503291" y="476584"/>
                    <a:pt x="515660" y="475632"/>
                    <a:pt x="527076" y="475632"/>
                  </a:cubicBezTo>
                  <a:cubicBezTo>
                    <a:pt x="430034" y="248280"/>
                    <a:pt x="237850" y="73247"/>
                    <a:pt x="0" y="0"/>
                  </a:cubicBezTo>
                  <a:close/>
                </a:path>
              </a:pathLst>
            </a:custGeom>
            <a:solidFill>
              <a:srgbClr val="171B52"/>
            </a:solidFill>
            <a:ln w="9509" cap="flat">
              <a:noFill/>
              <a:prstDash val="solid"/>
              <a:miter/>
            </a:ln>
          </p:spPr>
          <p:txBody>
            <a:bodyPr rtlCol="0" anchor="ctr"/>
            <a:lstStyle/>
            <a:p>
              <a:endParaRPr lang="en-GB" sz="3200"/>
            </a:p>
          </p:txBody>
        </p:sp>
        <p:sp>
          <p:nvSpPr>
            <p:cNvPr id="43" name="Freeform 21">
              <a:extLst>
                <a:ext uri="{FF2B5EF4-FFF2-40B4-BE49-F238E27FC236}">
                  <a16:creationId xmlns:a16="http://schemas.microsoft.com/office/drawing/2014/main" id="{1AB53168-D111-A269-C29A-B65255CD09EC}"/>
                </a:ext>
              </a:extLst>
            </p:cNvPr>
            <p:cNvSpPr/>
            <p:nvPr/>
          </p:nvSpPr>
          <p:spPr>
            <a:xfrm flipV="1">
              <a:off x="8121805" y="432729"/>
              <a:ext cx="312059" cy="389067"/>
            </a:xfrm>
            <a:custGeom>
              <a:avLst/>
              <a:gdLst>
                <a:gd name="connsiteX0" fmla="*/ 0 w 312059"/>
                <a:gd name="connsiteY0" fmla="*/ 290136 h 389067"/>
                <a:gd name="connsiteX1" fmla="*/ 17125 w 312059"/>
                <a:gd name="connsiteY1" fmla="*/ 389067 h 389067"/>
                <a:gd name="connsiteX2" fmla="*/ 312060 w 312059"/>
                <a:gd name="connsiteY2" fmla="*/ 951 h 389067"/>
                <a:gd name="connsiteX3" fmla="*/ 290177 w 312059"/>
                <a:gd name="connsiteY3" fmla="*/ 0 h 389067"/>
                <a:gd name="connsiteX4" fmla="*/ 0 w 312059"/>
                <a:gd name="connsiteY4" fmla="*/ 290136 h 38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59" h="389067">
                  <a:moveTo>
                    <a:pt x="0" y="290136"/>
                  </a:moveTo>
                  <a:cubicBezTo>
                    <a:pt x="0" y="325333"/>
                    <a:pt x="5708" y="358627"/>
                    <a:pt x="17125" y="389067"/>
                  </a:cubicBezTo>
                  <a:cubicBezTo>
                    <a:pt x="150321" y="292038"/>
                    <a:pt x="254024" y="157910"/>
                    <a:pt x="312060" y="951"/>
                  </a:cubicBezTo>
                  <a:cubicBezTo>
                    <a:pt x="305400" y="0"/>
                    <a:pt x="297789" y="0"/>
                    <a:pt x="290177" y="0"/>
                  </a:cubicBezTo>
                  <a:cubicBezTo>
                    <a:pt x="130342" y="0"/>
                    <a:pt x="0" y="129372"/>
                    <a:pt x="0" y="290136"/>
                  </a:cubicBezTo>
                  <a:close/>
                </a:path>
              </a:pathLst>
            </a:custGeom>
            <a:solidFill>
              <a:srgbClr val="30034E"/>
            </a:solidFill>
            <a:ln w="9509" cap="flat">
              <a:noFill/>
              <a:prstDash val="solid"/>
              <a:miter/>
            </a:ln>
          </p:spPr>
          <p:txBody>
            <a:bodyPr rtlCol="0" anchor="ctr"/>
            <a:lstStyle/>
            <a:p>
              <a:endParaRPr lang="en-GB" sz="3200"/>
            </a:p>
          </p:txBody>
        </p:sp>
        <p:sp>
          <p:nvSpPr>
            <p:cNvPr id="45" name="Freeform 22">
              <a:extLst>
                <a:ext uri="{FF2B5EF4-FFF2-40B4-BE49-F238E27FC236}">
                  <a16:creationId xmlns:a16="http://schemas.microsoft.com/office/drawing/2014/main" id="{FF4AE298-CA5D-16F8-8248-DFF3E15C5EFB}"/>
                </a:ext>
              </a:extLst>
            </p:cNvPr>
            <p:cNvSpPr/>
            <p:nvPr/>
          </p:nvSpPr>
          <p:spPr>
            <a:xfrm flipV="1">
              <a:off x="7041013" y="2545336"/>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60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1"/>
                    <a:pt x="21882" y="504170"/>
                    <a:pt x="58987" y="561246"/>
                  </a:cubicBezTo>
                  <a:cubicBezTo>
                    <a:pt x="78966" y="544123"/>
                    <a:pt x="105606" y="533660"/>
                    <a:pt x="134148" y="533660"/>
                  </a:cubicBezTo>
                  <a:cubicBezTo>
                    <a:pt x="199794" y="533660"/>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3200"/>
            </a:p>
          </p:txBody>
        </p:sp>
        <p:sp>
          <p:nvSpPr>
            <p:cNvPr id="46" name="Freeform 23">
              <a:extLst>
                <a:ext uri="{FF2B5EF4-FFF2-40B4-BE49-F238E27FC236}">
                  <a16:creationId xmlns:a16="http://schemas.microsoft.com/office/drawing/2014/main" id="{8A758D8A-F532-773E-D7AC-AA4CECF79E91}"/>
                </a:ext>
              </a:extLst>
            </p:cNvPr>
            <p:cNvSpPr/>
            <p:nvPr/>
          </p:nvSpPr>
          <p:spPr>
            <a:xfrm flipV="1">
              <a:off x="7078118" y="3067581"/>
              <a:ext cx="192183" cy="177886"/>
            </a:xfrm>
            <a:custGeom>
              <a:avLst/>
              <a:gdLst>
                <a:gd name="connsiteX0" fmla="*/ 0 w 192183"/>
                <a:gd name="connsiteY0" fmla="*/ 177886 h 177886"/>
                <a:gd name="connsiteX1" fmla="*/ 192183 w 192183"/>
                <a:gd name="connsiteY1" fmla="*/ 0 h 177886"/>
                <a:gd name="connsiteX2" fmla="*/ 0 w 192183"/>
                <a:gd name="connsiteY2" fmla="*/ 177886 h 177886"/>
              </a:gdLst>
              <a:ahLst/>
              <a:cxnLst>
                <a:cxn ang="0">
                  <a:pos x="connsiteX0" y="connsiteY0"/>
                </a:cxn>
                <a:cxn ang="0">
                  <a:pos x="connsiteX1" y="connsiteY1"/>
                </a:cxn>
                <a:cxn ang="0">
                  <a:pos x="connsiteX2" y="connsiteY2"/>
                </a:cxn>
              </a:cxnLst>
              <a:rect l="l" t="t" r="r" b="b"/>
              <a:pathLst>
                <a:path w="192183" h="177886">
                  <a:moveTo>
                    <a:pt x="0" y="177886"/>
                  </a:moveTo>
                  <a:cubicBezTo>
                    <a:pt x="94189" y="162666"/>
                    <a:pt x="170301" y="91321"/>
                    <a:pt x="192183" y="0"/>
                  </a:cubicBezTo>
                  <a:cubicBezTo>
                    <a:pt x="108460" y="32343"/>
                    <a:pt x="39959" y="97029"/>
                    <a:pt x="0" y="177886"/>
                  </a:cubicBezTo>
                  <a:close/>
                </a:path>
              </a:pathLst>
            </a:custGeom>
            <a:solidFill>
              <a:srgbClr val="081E82"/>
            </a:solidFill>
            <a:ln w="9509" cap="flat">
              <a:noFill/>
              <a:prstDash val="solid"/>
              <a:miter/>
            </a:ln>
          </p:spPr>
          <p:txBody>
            <a:bodyPr rtlCol="0" anchor="ctr"/>
            <a:lstStyle/>
            <a:p>
              <a:endParaRPr lang="en-GB" sz="3200"/>
            </a:p>
          </p:txBody>
        </p:sp>
        <p:sp>
          <p:nvSpPr>
            <p:cNvPr id="47" name="Freeform 24">
              <a:extLst>
                <a:ext uri="{FF2B5EF4-FFF2-40B4-BE49-F238E27FC236}">
                  <a16:creationId xmlns:a16="http://schemas.microsoft.com/office/drawing/2014/main" id="{F72409D3-4C62-B593-1139-DF5AC40B9E5F}"/>
                </a:ext>
              </a:extLst>
            </p:cNvPr>
            <p:cNvSpPr/>
            <p:nvPr/>
          </p:nvSpPr>
          <p:spPr>
            <a:xfrm flipV="1">
              <a:off x="7100951" y="256816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0007C"/>
            </a:solidFill>
            <a:ln w="9509" cap="flat">
              <a:noFill/>
              <a:prstDash val="solid"/>
              <a:miter/>
            </a:ln>
          </p:spPr>
          <p:txBody>
            <a:bodyPr rtlCol="0" anchor="ctr"/>
            <a:lstStyle/>
            <a:p>
              <a:endParaRPr lang="en-GB" sz="3200"/>
            </a:p>
          </p:txBody>
        </p:sp>
      </p:grpSp>
      <p:sp>
        <p:nvSpPr>
          <p:cNvPr id="5" name="Rectangle: Rounded Corners 4">
            <a:extLst>
              <a:ext uri="{FF2B5EF4-FFF2-40B4-BE49-F238E27FC236}">
                <a16:creationId xmlns:a16="http://schemas.microsoft.com/office/drawing/2014/main" id="{79C7B67C-AA60-9CBD-8FB1-BD104ECCA393}"/>
              </a:ext>
            </a:extLst>
          </p:cNvPr>
          <p:cNvSpPr/>
          <p:nvPr userDrawn="1"/>
        </p:nvSpPr>
        <p:spPr>
          <a:xfrm>
            <a:off x="6312222" y="2175523"/>
            <a:ext cx="4400436" cy="3801943"/>
          </a:xfrm>
          <a:prstGeom prst="roundRect">
            <a:avLst>
              <a:gd name="adj" fmla="val 5342"/>
            </a:avLst>
          </a:prstGeom>
          <a:solidFill>
            <a:schemeClr val="bg1"/>
          </a:solidFill>
          <a:ln w="127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4" name="Rectangle: Rounded Corners 3">
            <a:extLst>
              <a:ext uri="{FF2B5EF4-FFF2-40B4-BE49-F238E27FC236}">
                <a16:creationId xmlns:a16="http://schemas.microsoft.com/office/drawing/2014/main" id="{4D031AB4-EDCD-8360-E270-378E0D26ADD2}"/>
              </a:ext>
            </a:extLst>
          </p:cNvPr>
          <p:cNvSpPr/>
          <p:nvPr userDrawn="1"/>
        </p:nvSpPr>
        <p:spPr>
          <a:xfrm>
            <a:off x="6714163" y="1868873"/>
            <a:ext cx="3596551" cy="59751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leo" pitchFamily="2" charset="77"/>
              </a:rPr>
              <a:t>Keep in touch</a:t>
            </a:r>
          </a:p>
        </p:txBody>
      </p:sp>
      <p:sp>
        <p:nvSpPr>
          <p:cNvPr id="32" name="TextBox 31">
            <a:extLst>
              <a:ext uri="{FF2B5EF4-FFF2-40B4-BE49-F238E27FC236}">
                <a16:creationId xmlns:a16="http://schemas.microsoft.com/office/drawing/2014/main" id="{853D093B-C7A2-FA03-D7F1-B316A647AAA2}"/>
              </a:ext>
            </a:extLst>
          </p:cNvPr>
          <p:cNvSpPr txBox="1"/>
          <p:nvPr userDrawn="1"/>
        </p:nvSpPr>
        <p:spPr>
          <a:xfrm>
            <a:off x="575734" y="1894374"/>
            <a:ext cx="3676437" cy="574453"/>
          </a:xfrm>
          <a:prstGeom prst="rect">
            <a:avLst/>
          </a:prstGeom>
          <a:noFill/>
        </p:spPr>
        <p:txBody>
          <a:bodyPr wrap="square" lIns="0" tIns="0" rIns="0" bIns="0" rtlCol="0">
            <a:spAutoFit/>
          </a:bodyPr>
          <a:lstStyle/>
          <a:p>
            <a:r>
              <a:rPr lang="en-GB" sz="3733" b="1" dirty="0">
                <a:latin typeface="Aleo" panose="020F0502020204030203" pitchFamily="34" charset="77"/>
              </a:rPr>
              <a:t>Thank you</a:t>
            </a:r>
          </a:p>
        </p:txBody>
      </p:sp>
      <p:cxnSp>
        <p:nvCxnSpPr>
          <p:cNvPr id="11" name="Straight Connector 10">
            <a:extLst>
              <a:ext uri="{FF2B5EF4-FFF2-40B4-BE49-F238E27FC236}">
                <a16:creationId xmlns:a16="http://schemas.microsoft.com/office/drawing/2014/main" id="{2207174F-CA53-D84B-A4A6-4CC1663EE231}"/>
              </a:ext>
            </a:extLst>
          </p:cNvPr>
          <p:cNvCxnSpPr/>
          <p:nvPr userDrawn="1"/>
        </p:nvCxnSpPr>
        <p:spPr>
          <a:xfrm>
            <a:off x="575734" y="6512373"/>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20D3261A-0739-9857-1B00-49B51FC6B44E}"/>
              </a:ext>
            </a:extLst>
          </p:cNvPr>
          <p:cNvSpPr txBox="1"/>
          <p:nvPr userDrawn="1"/>
        </p:nvSpPr>
        <p:spPr>
          <a:xfrm flipH="1">
            <a:off x="7365987" y="4028586"/>
            <a:ext cx="1598616" cy="369332"/>
          </a:xfrm>
          <a:prstGeom prst="rect">
            <a:avLst/>
          </a:prstGeom>
          <a:noFill/>
        </p:spPr>
        <p:txBody>
          <a:bodyPr wrap="square" lIns="0" tIns="0" rIns="0" bIns="0" rtlCol="0">
            <a:spAutoFit/>
          </a:bodyPr>
          <a:lstStyle/>
          <a:p>
            <a:pPr>
              <a:lnSpc>
                <a:spcPct val="100000"/>
              </a:lnSpc>
              <a:spcBef>
                <a:spcPts val="40"/>
              </a:spcBef>
            </a:pPr>
            <a:r>
              <a:rPr lang="en-GB" sz="2400" dirty="0">
                <a:latin typeface="Source Sans Pro" panose="020B0503030403020204" pitchFamily="34" charset="0"/>
                <a:ea typeface="Source Sans Pro" panose="020B0503030403020204" pitchFamily="34" charset="0"/>
              </a:rPr>
              <a:t>@</a:t>
            </a:r>
            <a:r>
              <a:rPr lang="en-GB" sz="2400" dirty="0" err="1">
                <a:latin typeface="Source Sans Pro" panose="020B0503030403020204" pitchFamily="34" charset="0"/>
                <a:ea typeface="Source Sans Pro" panose="020B0503030403020204" pitchFamily="34" charset="0"/>
              </a:rPr>
              <a:t>closer_uk</a:t>
            </a:r>
            <a:endParaRPr lang="en-GB" sz="2400" dirty="0">
              <a:latin typeface="Source Sans Pro" panose="020B0503030403020204" pitchFamily="34" charset="0"/>
              <a:ea typeface="Source Sans Pro" panose="020B0503030403020204" pitchFamily="34" charset="0"/>
            </a:endParaRPr>
          </a:p>
        </p:txBody>
      </p:sp>
      <p:pic>
        <p:nvPicPr>
          <p:cNvPr id="14" name="Graphic 13">
            <a:extLst>
              <a:ext uri="{FF2B5EF4-FFF2-40B4-BE49-F238E27FC236}">
                <a16:creationId xmlns:a16="http://schemas.microsoft.com/office/drawing/2014/main" id="{0D432696-2CC9-865D-5DB9-3EA111E413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2010" y="3984965"/>
            <a:ext cx="461380" cy="461380"/>
          </a:xfrm>
          <a:prstGeom prst="rect">
            <a:avLst/>
          </a:prstGeom>
        </p:spPr>
      </p:pic>
      <p:pic>
        <p:nvPicPr>
          <p:cNvPr id="15" name="Graphic 14">
            <a:extLst>
              <a:ext uri="{FF2B5EF4-FFF2-40B4-BE49-F238E27FC236}">
                <a16:creationId xmlns:a16="http://schemas.microsoft.com/office/drawing/2014/main" id="{A2A35D7B-CDA4-B2F3-FD51-2CAD2976588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57876" y="4606331"/>
            <a:ext cx="437411" cy="437411"/>
          </a:xfrm>
          <a:prstGeom prst="rect">
            <a:avLst/>
          </a:prstGeom>
        </p:spPr>
      </p:pic>
      <p:pic>
        <p:nvPicPr>
          <p:cNvPr id="16" name="Graphic 15">
            <a:extLst>
              <a:ext uri="{FF2B5EF4-FFF2-40B4-BE49-F238E27FC236}">
                <a16:creationId xmlns:a16="http://schemas.microsoft.com/office/drawing/2014/main" id="{115DC5CF-1D51-FC3B-8EEE-634FBD1024A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753877" y="5214886"/>
            <a:ext cx="461380" cy="461380"/>
          </a:xfrm>
          <a:prstGeom prst="rect">
            <a:avLst/>
          </a:prstGeom>
        </p:spPr>
      </p:pic>
      <p:sp>
        <p:nvSpPr>
          <p:cNvPr id="17" name="TextBox 16">
            <a:extLst>
              <a:ext uri="{FF2B5EF4-FFF2-40B4-BE49-F238E27FC236}">
                <a16:creationId xmlns:a16="http://schemas.microsoft.com/office/drawing/2014/main" id="{966E27FC-1747-A44B-0532-2AFB998FB0A0}"/>
              </a:ext>
            </a:extLst>
          </p:cNvPr>
          <p:cNvSpPr txBox="1"/>
          <p:nvPr userDrawn="1"/>
        </p:nvSpPr>
        <p:spPr>
          <a:xfrm flipH="1">
            <a:off x="7365987" y="4637326"/>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@closer-</a:t>
            </a:r>
            <a:r>
              <a:rPr lang="en-GB" sz="2400" dirty="0" err="1">
                <a:latin typeface="Source Sans Pro" panose="020B0503030403020204" pitchFamily="34" charset="0"/>
                <a:ea typeface="Source Sans Pro" panose="020B0503030403020204" pitchFamily="34" charset="0"/>
              </a:rPr>
              <a:t>uk</a:t>
            </a:r>
            <a:endParaRPr lang="en-GB" sz="2400" dirty="0">
              <a:latin typeface="Source Sans Pro" panose="020B0503030403020204" pitchFamily="34" charset="0"/>
              <a:ea typeface="Source Sans Pro" panose="020B0503030403020204" pitchFamily="34" charset="0"/>
            </a:endParaRPr>
          </a:p>
        </p:txBody>
      </p:sp>
      <p:sp>
        <p:nvSpPr>
          <p:cNvPr id="18" name="TextBox 17">
            <a:extLst>
              <a:ext uri="{FF2B5EF4-FFF2-40B4-BE49-F238E27FC236}">
                <a16:creationId xmlns:a16="http://schemas.microsoft.com/office/drawing/2014/main" id="{42FC572A-3EAD-3D46-3EE3-8C9C745E3448}"/>
              </a:ext>
            </a:extLst>
          </p:cNvPr>
          <p:cNvSpPr txBox="1"/>
          <p:nvPr userDrawn="1"/>
        </p:nvSpPr>
        <p:spPr>
          <a:xfrm flipH="1">
            <a:off x="7365987" y="526090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/closer-</a:t>
            </a:r>
            <a:r>
              <a:rPr lang="en-GB" sz="2400" dirty="0" err="1">
                <a:latin typeface="Source Sans Pro" panose="020B0503030403020204" pitchFamily="34" charset="0"/>
                <a:ea typeface="Source Sans Pro" panose="020B0503030403020204" pitchFamily="34" charset="0"/>
              </a:rPr>
              <a:t>uk</a:t>
            </a:r>
            <a:endParaRPr lang="en-GB" sz="2400" dirty="0">
              <a:latin typeface="Source Sans Pro" panose="020B0503030403020204" pitchFamily="34" charset="0"/>
              <a:ea typeface="Source Sans Pro" panose="020B0503030403020204" pitchFamily="34" charset="0"/>
            </a:endParaRPr>
          </a:p>
        </p:txBody>
      </p:sp>
      <p:sp>
        <p:nvSpPr>
          <p:cNvPr id="50" name="TextBox 8">
            <a:extLst>
              <a:ext uri="{FF2B5EF4-FFF2-40B4-BE49-F238E27FC236}">
                <a16:creationId xmlns:a16="http://schemas.microsoft.com/office/drawing/2014/main" id="{F407F608-411C-63E3-3580-AD9D1781B8C2}"/>
              </a:ext>
            </a:extLst>
          </p:cNvPr>
          <p:cNvSpPr txBox="1">
            <a:spLocks noChangeArrowheads="1"/>
          </p:cNvSpPr>
          <p:nvPr userDrawn="1"/>
        </p:nvSpPr>
        <p:spPr bwMode="auto">
          <a:xfrm>
            <a:off x="7261245" y="2784342"/>
            <a:ext cx="5740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b="0" dirty="0">
                <a:latin typeface="Source Sans Pro" panose="020B0503030403020204" pitchFamily="34" charset="0"/>
              </a:rPr>
              <a:t>www.closer.ac.uk</a:t>
            </a:r>
          </a:p>
        </p:txBody>
      </p:sp>
      <p:sp>
        <p:nvSpPr>
          <p:cNvPr id="53" name="TextBox 8">
            <a:extLst>
              <a:ext uri="{FF2B5EF4-FFF2-40B4-BE49-F238E27FC236}">
                <a16:creationId xmlns:a16="http://schemas.microsoft.com/office/drawing/2014/main" id="{8819D9DE-6808-6FCF-5432-96F32D399EBB}"/>
              </a:ext>
            </a:extLst>
          </p:cNvPr>
          <p:cNvSpPr txBox="1">
            <a:spLocks noChangeArrowheads="1"/>
          </p:cNvSpPr>
          <p:nvPr userDrawn="1"/>
        </p:nvSpPr>
        <p:spPr bwMode="auto">
          <a:xfrm>
            <a:off x="7302042" y="3394504"/>
            <a:ext cx="4790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b="0" dirty="0">
                <a:latin typeface="Source Sans Pro" panose="020B0503030403020204" pitchFamily="34" charset="0"/>
              </a:rPr>
              <a:t>closer@ucl.ac.uk</a:t>
            </a:r>
          </a:p>
        </p:txBody>
      </p:sp>
      <p:pic>
        <p:nvPicPr>
          <p:cNvPr id="54" name="Picture 8" descr="Image result for email icon">
            <a:extLst>
              <a:ext uri="{FF2B5EF4-FFF2-40B4-BE49-F238E27FC236}">
                <a16:creationId xmlns:a16="http://schemas.microsoft.com/office/drawing/2014/main" id="{2FA973C7-8991-E41B-44FC-663CA0B3EF90}"/>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l="50790"/>
          <a:stretch>
            <a:fillRect/>
          </a:stretch>
        </p:blipFill>
        <p:spPr bwMode="auto">
          <a:xfrm>
            <a:off x="6753877" y="3373955"/>
            <a:ext cx="453612" cy="46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a:extLst>
              <a:ext uri="{FF2B5EF4-FFF2-40B4-BE49-F238E27FC236}">
                <a16:creationId xmlns:a16="http://schemas.microsoft.com/office/drawing/2014/main" id="{5BE2A626-3CFA-FB24-053F-DCEA5BF56538}"/>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10541" t="9564" r="10427" b="9055"/>
          <a:stretch/>
        </p:blipFill>
        <p:spPr>
          <a:xfrm flipH="1">
            <a:off x="6742010" y="2766190"/>
            <a:ext cx="485116" cy="499521"/>
          </a:xfrm>
          <a:prstGeom prst="rect">
            <a:avLst/>
          </a:prstGeom>
        </p:spPr>
      </p:pic>
    </p:spTree>
    <p:extLst>
      <p:ext uri="{BB962C8B-B14F-4D97-AF65-F5344CB8AC3E}">
        <p14:creationId xmlns:p14="http://schemas.microsoft.com/office/powerpoint/2010/main" val="14775119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scovery End slide 1">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853D093B-C7A2-FA03-D7F1-B316A647AAA2}"/>
              </a:ext>
            </a:extLst>
          </p:cNvPr>
          <p:cNvSpPr txBox="1"/>
          <p:nvPr userDrawn="1"/>
        </p:nvSpPr>
        <p:spPr>
          <a:xfrm>
            <a:off x="575734" y="2135086"/>
            <a:ext cx="3676437" cy="820674"/>
          </a:xfrm>
          <a:prstGeom prst="rect">
            <a:avLst/>
          </a:prstGeom>
          <a:noFill/>
        </p:spPr>
        <p:txBody>
          <a:bodyPr wrap="square" lIns="0" tIns="0" rIns="0" bIns="0" rtlCol="0">
            <a:spAutoFit/>
          </a:bodyPr>
          <a:lstStyle/>
          <a:p>
            <a:r>
              <a:rPr lang="en-GB" sz="5333" b="1" dirty="0">
                <a:latin typeface="Aleo" panose="020F0502020204030203" pitchFamily="34" charset="77"/>
              </a:rPr>
              <a:t>Thank you</a:t>
            </a:r>
          </a:p>
        </p:txBody>
      </p:sp>
      <p:sp>
        <p:nvSpPr>
          <p:cNvPr id="10" name="TextBox 9">
            <a:extLst>
              <a:ext uri="{FF2B5EF4-FFF2-40B4-BE49-F238E27FC236}">
                <a16:creationId xmlns:a16="http://schemas.microsoft.com/office/drawing/2014/main" id="{FB5A1BC4-621B-B2CC-029B-319069A8AC80}"/>
              </a:ext>
            </a:extLst>
          </p:cNvPr>
          <p:cNvSpPr txBox="1"/>
          <p:nvPr userDrawn="1"/>
        </p:nvSpPr>
        <p:spPr>
          <a:xfrm flipH="1">
            <a:off x="690521" y="3165382"/>
            <a:ext cx="6509132" cy="369332"/>
          </a:xfrm>
          <a:prstGeom prst="rect">
            <a:avLst/>
          </a:prstGeom>
          <a:noFill/>
        </p:spPr>
        <p:txBody>
          <a:bodyPr wrap="square" lIns="0" tIns="0" rIns="0" bIns="0" rtlCol="0">
            <a:spAutoFit/>
          </a:bodyPr>
          <a:lstStyle/>
          <a:p>
            <a:pPr>
              <a:lnSpc>
                <a:spcPct val="100000"/>
              </a:lnSpc>
              <a:spcBef>
                <a:spcPts val="40"/>
              </a:spcBef>
            </a:pPr>
            <a:r>
              <a:rPr lang="en-GB" sz="2400" b="1" dirty="0">
                <a:latin typeface="Source Sans Pro" panose="020B0503030403020204" pitchFamily="34" charset="0"/>
                <a:ea typeface="Source Sans Pro" panose="020B0503030403020204" pitchFamily="34" charset="0"/>
              </a:rPr>
              <a:t>Scan the QR code to sign up for our newsletters:</a:t>
            </a:r>
          </a:p>
        </p:txBody>
      </p:sp>
      <p:sp>
        <p:nvSpPr>
          <p:cNvPr id="13" name="TextBox 12">
            <a:extLst>
              <a:ext uri="{FF2B5EF4-FFF2-40B4-BE49-F238E27FC236}">
                <a16:creationId xmlns:a16="http://schemas.microsoft.com/office/drawing/2014/main" id="{8CCE044F-CCC4-286B-28EA-5E4BBD53C9CD}"/>
              </a:ext>
            </a:extLst>
          </p:cNvPr>
          <p:cNvSpPr txBox="1"/>
          <p:nvPr userDrawn="1"/>
        </p:nvSpPr>
        <p:spPr>
          <a:xfrm flipH="1">
            <a:off x="690520" y="3643281"/>
            <a:ext cx="3055947" cy="738664"/>
          </a:xfrm>
          <a:prstGeom prst="rect">
            <a:avLst/>
          </a:prstGeom>
          <a:noFill/>
        </p:spPr>
        <p:txBody>
          <a:bodyPr wrap="square" lIns="0" tIns="0" rIns="0" bIns="0" rtlCol="0">
            <a:spAutoFit/>
          </a:bodyPr>
          <a:lstStyle/>
          <a:p>
            <a:pPr marL="237061" indent="-237061">
              <a:lnSpc>
                <a:spcPct val="100000"/>
              </a:lnSpc>
              <a:spcBef>
                <a:spcPts val="40"/>
              </a:spcBef>
              <a:buClr>
                <a:schemeClr val="accent1"/>
              </a:buClr>
              <a:buFont typeface="Arial" panose="020B0604020202020204" pitchFamily="34" charset="0"/>
              <a:buChar char="•"/>
              <a:tabLst/>
            </a:pPr>
            <a:r>
              <a:rPr lang="en-GB" sz="2400" dirty="0">
                <a:latin typeface="Source Sans Pro" panose="020B0503030403020204" pitchFamily="34" charset="0"/>
                <a:ea typeface="Source Sans Pro" panose="020B0503030403020204" pitchFamily="34" charset="0"/>
              </a:rPr>
              <a:t>Longitudinal news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dirty="0">
                <a:latin typeface="Source Sans Pro" panose="020B0503030403020204" pitchFamily="34" charset="0"/>
                <a:ea typeface="Source Sans Pro" panose="020B0503030403020204" pitchFamily="34" charset="0"/>
              </a:rPr>
              <a:t>Blog alerts</a:t>
            </a:r>
          </a:p>
        </p:txBody>
      </p:sp>
      <p:sp>
        <p:nvSpPr>
          <p:cNvPr id="26" name="TextBox 25">
            <a:extLst>
              <a:ext uri="{FF2B5EF4-FFF2-40B4-BE49-F238E27FC236}">
                <a16:creationId xmlns:a16="http://schemas.microsoft.com/office/drawing/2014/main" id="{877E9452-DC28-667B-E152-D64ACC823D65}"/>
              </a:ext>
            </a:extLst>
          </p:cNvPr>
          <p:cNvSpPr txBox="1"/>
          <p:nvPr userDrawn="1"/>
        </p:nvSpPr>
        <p:spPr>
          <a:xfrm flipH="1">
            <a:off x="4377787" y="3633663"/>
            <a:ext cx="3055947" cy="738664"/>
          </a:xfrm>
          <a:prstGeom prst="rect">
            <a:avLst/>
          </a:prstGeom>
          <a:noFill/>
        </p:spPr>
        <p:txBody>
          <a:bodyPr wrap="square" lIns="0" tIns="0" rIns="0" bIns="0" rtlCol="0">
            <a:spAutoFit/>
          </a:bodyPr>
          <a:lstStyle/>
          <a:p>
            <a:pPr marL="237061" indent="-237061">
              <a:lnSpc>
                <a:spcPct val="100000"/>
              </a:lnSpc>
              <a:spcBef>
                <a:spcPts val="40"/>
              </a:spcBef>
              <a:buClr>
                <a:schemeClr val="accent1"/>
              </a:buClr>
              <a:buFont typeface="Arial" panose="020B0604020202020204" pitchFamily="34" charset="0"/>
              <a:buChar char="•"/>
              <a:tabLst/>
            </a:pPr>
            <a:r>
              <a:rPr lang="en-GB" sz="2400" dirty="0">
                <a:latin typeface="Source Sans Pro" panose="020B0503030403020204" pitchFamily="34" charset="0"/>
                <a:ea typeface="Source Sans Pro" panose="020B0503030403020204" pitchFamily="34" charset="0"/>
              </a:rPr>
              <a:t>Twitter highlights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dirty="0">
                <a:latin typeface="Source Sans Pro" panose="020B0503030403020204" pitchFamily="34" charset="0"/>
                <a:ea typeface="Source Sans Pro" panose="020B0503030403020204" pitchFamily="34" charset="0"/>
              </a:rPr>
              <a:t>In the Loop</a:t>
            </a:r>
          </a:p>
        </p:txBody>
      </p:sp>
      <p:cxnSp>
        <p:nvCxnSpPr>
          <p:cNvPr id="25" name="Straight Connector 24">
            <a:extLst>
              <a:ext uri="{FF2B5EF4-FFF2-40B4-BE49-F238E27FC236}">
                <a16:creationId xmlns:a16="http://schemas.microsoft.com/office/drawing/2014/main" id="{BFB951D3-52E3-EDBB-00E2-8E46E2E3A097}"/>
              </a:ext>
            </a:extLst>
          </p:cNvPr>
          <p:cNvCxnSpPr/>
          <p:nvPr userDrawn="1"/>
        </p:nvCxnSpPr>
        <p:spPr>
          <a:xfrm>
            <a:off x="575734" y="6512373"/>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798991A4-0928-A781-3057-1F49AFE32C02}"/>
              </a:ext>
            </a:extLst>
          </p:cNvPr>
          <p:cNvSpPr txBox="1"/>
          <p:nvPr userDrawn="1"/>
        </p:nvSpPr>
        <p:spPr>
          <a:xfrm flipH="1">
            <a:off x="973133" y="5887588"/>
            <a:ext cx="1598616" cy="369332"/>
          </a:xfrm>
          <a:prstGeom prst="rect">
            <a:avLst/>
          </a:prstGeom>
          <a:noFill/>
        </p:spPr>
        <p:txBody>
          <a:bodyPr wrap="square" lIns="0" tIns="0" rIns="0" bIns="0" rtlCol="0">
            <a:spAutoFit/>
          </a:bodyPr>
          <a:lstStyle/>
          <a:p>
            <a:pPr>
              <a:lnSpc>
                <a:spcPct val="100000"/>
              </a:lnSpc>
              <a:spcBef>
                <a:spcPts val="40"/>
              </a:spcBef>
            </a:pPr>
            <a:r>
              <a:rPr lang="en-GB" sz="2400" dirty="0">
                <a:latin typeface="Source Sans Pro" panose="020B0503030403020204" pitchFamily="34" charset="0"/>
                <a:ea typeface="Source Sans Pro" panose="020B0503030403020204" pitchFamily="34" charset="0"/>
              </a:rPr>
              <a:t>@</a:t>
            </a:r>
            <a:r>
              <a:rPr lang="en-GB" sz="2400" dirty="0" err="1">
                <a:latin typeface="Source Sans Pro" panose="020B0503030403020204" pitchFamily="34" charset="0"/>
                <a:ea typeface="Source Sans Pro" panose="020B0503030403020204" pitchFamily="34" charset="0"/>
              </a:rPr>
              <a:t>closer_uk</a:t>
            </a:r>
            <a:endParaRPr lang="en-GB" sz="2400" dirty="0">
              <a:latin typeface="Source Sans Pro" panose="020B0503030403020204" pitchFamily="34" charset="0"/>
              <a:ea typeface="Source Sans Pro" panose="020B0503030403020204" pitchFamily="34" charset="0"/>
            </a:endParaRPr>
          </a:p>
        </p:txBody>
      </p:sp>
      <p:pic>
        <p:nvPicPr>
          <p:cNvPr id="29" name="Graphic 28">
            <a:extLst>
              <a:ext uri="{FF2B5EF4-FFF2-40B4-BE49-F238E27FC236}">
                <a16:creationId xmlns:a16="http://schemas.microsoft.com/office/drawing/2014/main" id="{2501454D-815F-47BD-4471-DD0195FD57A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5733" y="5912248"/>
            <a:ext cx="338667" cy="338667"/>
          </a:xfrm>
          <a:prstGeom prst="rect">
            <a:avLst/>
          </a:prstGeom>
        </p:spPr>
      </p:pic>
      <p:pic>
        <p:nvPicPr>
          <p:cNvPr id="33" name="Graphic 32">
            <a:extLst>
              <a:ext uri="{FF2B5EF4-FFF2-40B4-BE49-F238E27FC236}">
                <a16:creationId xmlns:a16="http://schemas.microsoft.com/office/drawing/2014/main" id="{4365E9F1-616F-E5F9-8A0E-0F65E72C55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37629" y="5912248"/>
            <a:ext cx="338667" cy="338667"/>
          </a:xfrm>
          <a:prstGeom prst="rect">
            <a:avLst/>
          </a:prstGeom>
        </p:spPr>
      </p:pic>
      <p:pic>
        <p:nvPicPr>
          <p:cNvPr id="35" name="Graphic 34">
            <a:extLst>
              <a:ext uri="{FF2B5EF4-FFF2-40B4-BE49-F238E27FC236}">
                <a16:creationId xmlns:a16="http://schemas.microsoft.com/office/drawing/2014/main" id="{2344B0E9-C30B-F054-49C4-F1975CC8915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60494" y="5912249"/>
            <a:ext cx="338668" cy="338668"/>
          </a:xfrm>
          <a:prstGeom prst="rect">
            <a:avLst/>
          </a:prstGeom>
        </p:spPr>
      </p:pic>
      <p:sp>
        <p:nvSpPr>
          <p:cNvPr id="37" name="TextBox 36">
            <a:extLst>
              <a:ext uri="{FF2B5EF4-FFF2-40B4-BE49-F238E27FC236}">
                <a16:creationId xmlns:a16="http://schemas.microsoft.com/office/drawing/2014/main" id="{F8755AFA-21DD-149E-DE68-B510C40442DB}"/>
              </a:ext>
            </a:extLst>
          </p:cNvPr>
          <p:cNvSpPr txBox="1"/>
          <p:nvPr userDrawn="1"/>
        </p:nvSpPr>
        <p:spPr>
          <a:xfrm flipH="1">
            <a:off x="3035575"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@closer-</a:t>
            </a:r>
            <a:r>
              <a:rPr lang="en-GB" sz="2400" dirty="0" err="1">
                <a:latin typeface="Source Sans Pro" panose="020B0503030403020204" pitchFamily="34" charset="0"/>
                <a:ea typeface="Source Sans Pro" panose="020B0503030403020204" pitchFamily="34" charset="0"/>
              </a:rPr>
              <a:t>uk</a:t>
            </a:r>
            <a:endParaRPr lang="en-GB" sz="2400" dirty="0">
              <a:latin typeface="Source Sans Pro" panose="020B0503030403020204" pitchFamily="34" charset="0"/>
              <a:ea typeface="Source Sans Pro" panose="020B0503030403020204" pitchFamily="34" charset="0"/>
            </a:endParaRPr>
          </a:p>
        </p:txBody>
      </p:sp>
      <p:sp>
        <p:nvSpPr>
          <p:cNvPr id="39" name="TextBox 38">
            <a:extLst>
              <a:ext uri="{FF2B5EF4-FFF2-40B4-BE49-F238E27FC236}">
                <a16:creationId xmlns:a16="http://schemas.microsoft.com/office/drawing/2014/main" id="{3EE612A9-8DF4-A014-72B6-C6C2E97B5CB1}"/>
              </a:ext>
            </a:extLst>
          </p:cNvPr>
          <p:cNvSpPr txBox="1"/>
          <p:nvPr userDrawn="1"/>
        </p:nvSpPr>
        <p:spPr>
          <a:xfrm flipH="1">
            <a:off x="5067419"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/closer-</a:t>
            </a:r>
            <a:r>
              <a:rPr lang="en-GB" sz="2400" dirty="0" err="1">
                <a:latin typeface="Source Sans Pro" panose="020B0503030403020204" pitchFamily="34" charset="0"/>
                <a:ea typeface="Source Sans Pro" panose="020B0503030403020204" pitchFamily="34" charset="0"/>
              </a:rPr>
              <a:t>uk</a:t>
            </a:r>
            <a:endParaRPr lang="en-GB" sz="2400" dirty="0">
              <a:latin typeface="Source Sans Pro" panose="020B0503030403020204" pitchFamily="34" charset="0"/>
              <a:ea typeface="Source Sans Pro" panose="020B0503030403020204" pitchFamily="34" charset="0"/>
            </a:endParaRPr>
          </a:p>
        </p:txBody>
      </p:sp>
      <p:sp>
        <p:nvSpPr>
          <p:cNvPr id="40" name="TextBox 39">
            <a:extLst>
              <a:ext uri="{FF2B5EF4-FFF2-40B4-BE49-F238E27FC236}">
                <a16:creationId xmlns:a16="http://schemas.microsoft.com/office/drawing/2014/main" id="{81A401F7-F21B-40EE-17A5-8F097E9B60E1}"/>
              </a:ext>
            </a:extLst>
          </p:cNvPr>
          <p:cNvSpPr txBox="1"/>
          <p:nvPr userDrawn="1"/>
        </p:nvSpPr>
        <p:spPr>
          <a:xfrm flipH="1">
            <a:off x="7030987" y="5880722"/>
            <a:ext cx="3055947"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discovery.closer.ac.uk</a:t>
            </a:r>
          </a:p>
        </p:txBody>
      </p:sp>
      <p:pic>
        <p:nvPicPr>
          <p:cNvPr id="41" name="Graphic 40" descr="Internet with solid fill">
            <a:extLst>
              <a:ext uri="{FF2B5EF4-FFF2-40B4-BE49-F238E27FC236}">
                <a16:creationId xmlns:a16="http://schemas.microsoft.com/office/drawing/2014/main" id="{9461BFDE-0929-7164-94CF-81FCAAC6A52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99170" y="5860233"/>
            <a:ext cx="459868" cy="459868"/>
          </a:xfrm>
          <a:prstGeom prst="rect">
            <a:avLst/>
          </a:prstGeom>
        </p:spPr>
      </p:pic>
      <p:pic>
        <p:nvPicPr>
          <p:cNvPr id="2" name="Picture 1" descr="A picture containing pattern, stitch, monochrome&#10;&#10;Description automatically generated">
            <a:extLst>
              <a:ext uri="{FF2B5EF4-FFF2-40B4-BE49-F238E27FC236}">
                <a16:creationId xmlns:a16="http://schemas.microsoft.com/office/drawing/2014/main" id="{1ECF028D-EB98-31D7-30B3-249A81B5DC56}"/>
              </a:ext>
            </a:extLst>
          </p:cNvPr>
          <p:cNvPicPr>
            <a:picLocks noChangeAspect="1"/>
          </p:cNvPicPr>
          <p:nvPr userDrawn="1"/>
        </p:nvPicPr>
        <p:blipFill>
          <a:blip r:embed="rId10"/>
          <a:stretch>
            <a:fillRect/>
          </a:stretch>
        </p:blipFill>
        <p:spPr>
          <a:xfrm>
            <a:off x="8861964" y="2135085"/>
            <a:ext cx="2821888" cy="2821888"/>
          </a:xfrm>
          <a:prstGeom prst="rect">
            <a:avLst/>
          </a:prstGeom>
        </p:spPr>
      </p:pic>
    </p:spTree>
    <p:extLst>
      <p:ext uri="{BB962C8B-B14F-4D97-AF65-F5344CB8AC3E}">
        <p14:creationId xmlns:p14="http://schemas.microsoft.com/office/powerpoint/2010/main" val="35147599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scovery End slide 2">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C2471821-60F9-1EDD-8E2E-69F87AD92332}"/>
              </a:ext>
            </a:extLst>
          </p:cNvPr>
          <p:cNvGrpSpPr>
            <a:grpSpLocks noChangeAspect="1"/>
          </p:cNvGrpSpPr>
          <p:nvPr userDrawn="1"/>
        </p:nvGrpSpPr>
        <p:grpSpPr>
          <a:xfrm>
            <a:off x="10156338" y="-244697"/>
            <a:ext cx="3471175" cy="3697519"/>
            <a:chOff x="5571098" y="241524"/>
            <a:chExt cx="3304217" cy="3519675"/>
          </a:xfrm>
        </p:grpSpPr>
        <p:sp>
          <p:nvSpPr>
            <p:cNvPr id="22" name="Freeform 4">
              <a:extLst>
                <a:ext uri="{FF2B5EF4-FFF2-40B4-BE49-F238E27FC236}">
                  <a16:creationId xmlns:a16="http://schemas.microsoft.com/office/drawing/2014/main" id="{FE115E09-5368-9A32-DB09-5AE4DA082452}"/>
                </a:ext>
              </a:extLst>
            </p:cNvPr>
            <p:cNvSpPr/>
            <p:nvPr userDrawn="1"/>
          </p:nvSpPr>
          <p:spPr>
            <a:xfrm rot="797148" flipV="1">
              <a:off x="7929343" y="3570954"/>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3200"/>
            </a:p>
          </p:txBody>
        </p:sp>
        <p:sp>
          <p:nvSpPr>
            <p:cNvPr id="23" name="Freeform 6">
              <a:extLst>
                <a:ext uri="{FF2B5EF4-FFF2-40B4-BE49-F238E27FC236}">
                  <a16:creationId xmlns:a16="http://schemas.microsoft.com/office/drawing/2014/main" id="{CCC8B737-C4D4-932B-8CBA-9033B8065E1C}"/>
                </a:ext>
              </a:extLst>
            </p:cNvPr>
            <p:cNvSpPr/>
            <p:nvPr/>
          </p:nvSpPr>
          <p:spPr>
            <a:xfrm rot="553102" flipV="1">
              <a:off x="6278939" y="2224214"/>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FBAF3F"/>
            </a:solidFill>
            <a:ln w="9509" cap="flat">
              <a:noFill/>
              <a:prstDash val="solid"/>
              <a:miter/>
            </a:ln>
          </p:spPr>
          <p:txBody>
            <a:bodyPr rtlCol="0" anchor="ctr"/>
            <a:lstStyle/>
            <a:p>
              <a:endParaRPr lang="en-GB" sz="3200"/>
            </a:p>
          </p:txBody>
        </p:sp>
        <p:sp>
          <p:nvSpPr>
            <p:cNvPr id="24" name="Freeform 8">
              <a:extLst>
                <a:ext uri="{FF2B5EF4-FFF2-40B4-BE49-F238E27FC236}">
                  <a16:creationId xmlns:a16="http://schemas.microsoft.com/office/drawing/2014/main" id="{29A347BB-40A8-B681-B40B-67D52789CB99}"/>
                </a:ext>
              </a:extLst>
            </p:cNvPr>
            <p:cNvSpPr/>
            <p:nvPr/>
          </p:nvSpPr>
          <p:spPr>
            <a:xfrm flipV="1">
              <a:off x="6801260" y="3064728"/>
              <a:ext cx="475700" cy="474680"/>
            </a:xfrm>
            <a:custGeom>
              <a:avLst/>
              <a:gdLst>
                <a:gd name="connsiteX0" fmla="*/ 238802 w 475700"/>
                <a:gd name="connsiteY0" fmla="*/ 474681 h 474680"/>
                <a:gd name="connsiteX1" fmla="*/ 276858 w 475700"/>
                <a:gd name="connsiteY1" fmla="*/ 471827 h 474680"/>
                <a:gd name="connsiteX2" fmla="*/ 469041 w 475700"/>
                <a:gd name="connsiteY2" fmla="*/ 293941 h 474680"/>
                <a:gd name="connsiteX3" fmla="*/ 475701 w 475700"/>
                <a:gd name="connsiteY3" fmla="*/ 237816 h 474680"/>
                <a:gd name="connsiteX4" fmla="*/ 237850 w 475700"/>
                <a:gd name="connsiteY4" fmla="*/ 0 h 474680"/>
                <a:gd name="connsiteX5" fmla="*/ 0 w 475700"/>
                <a:gd name="connsiteY5" fmla="*/ 237816 h 474680"/>
                <a:gd name="connsiteX6" fmla="*/ 238802 w 475700"/>
                <a:gd name="connsiteY6" fmla="*/ 474681 h 4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0">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3200"/>
            </a:p>
          </p:txBody>
        </p:sp>
        <p:sp>
          <p:nvSpPr>
            <p:cNvPr id="25" name="Freeform 10">
              <a:extLst>
                <a:ext uri="{FF2B5EF4-FFF2-40B4-BE49-F238E27FC236}">
                  <a16:creationId xmlns:a16="http://schemas.microsoft.com/office/drawing/2014/main" id="{7133AD7C-363A-B45B-40DB-C97D083CB9B3}"/>
                </a:ext>
              </a:extLst>
            </p:cNvPr>
            <p:cNvSpPr/>
            <p:nvPr/>
          </p:nvSpPr>
          <p:spPr>
            <a:xfrm flipV="1">
              <a:off x="7891566" y="1445825"/>
              <a:ext cx="983749" cy="982656"/>
            </a:xfrm>
            <a:custGeom>
              <a:avLst/>
              <a:gdLst>
                <a:gd name="connsiteX0" fmla="*/ 983749 w 983749"/>
                <a:gd name="connsiteY0" fmla="*/ 491804 h 982656"/>
                <a:gd name="connsiteX1" fmla="*/ 491875 w 983749"/>
                <a:gd name="connsiteY1" fmla="*/ 0 h 982656"/>
                <a:gd name="connsiteX2" fmla="*/ 0 w 983749"/>
                <a:gd name="connsiteY2" fmla="*/ 491804 h 982656"/>
                <a:gd name="connsiteX3" fmla="*/ 0 w 983749"/>
                <a:gd name="connsiteY3" fmla="*/ 507975 h 982656"/>
                <a:gd name="connsiteX4" fmla="*/ 527076 w 983749"/>
                <a:gd name="connsiteY4" fmla="*/ 982657 h 982656"/>
                <a:gd name="connsiteX5" fmla="*/ 983749 w 983749"/>
                <a:gd name="connsiteY5" fmla="*/ 491804 h 98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749" h="982656">
                  <a:moveTo>
                    <a:pt x="983749" y="491804"/>
                  </a:moveTo>
                  <a:cubicBezTo>
                    <a:pt x="983749" y="219742"/>
                    <a:pt x="763024" y="0"/>
                    <a:pt x="491875" y="0"/>
                  </a:cubicBezTo>
                  <a:cubicBezTo>
                    <a:pt x="220725" y="0"/>
                    <a:pt x="0" y="219742"/>
                    <a:pt x="0" y="491804"/>
                  </a:cubicBezTo>
                  <a:cubicBezTo>
                    <a:pt x="0" y="497512"/>
                    <a:pt x="0" y="502268"/>
                    <a:pt x="0" y="507975"/>
                  </a:cubicBezTo>
                  <a:cubicBezTo>
                    <a:pt x="237850" y="581223"/>
                    <a:pt x="430034" y="756255"/>
                    <a:pt x="527076" y="982657"/>
                  </a:cubicBezTo>
                  <a:cubicBezTo>
                    <a:pt x="782052" y="964582"/>
                    <a:pt x="983749" y="751499"/>
                    <a:pt x="983749" y="491804"/>
                  </a:cubicBezTo>
                  <a:close/>
                </a:path>
              </a:pathLst>
            </a:custGeom>
            <a:solidFill>
              <a:srgbClr val="652D90"/>
            </a:solidFill>
            <a:ln w="9509" cap="flat">
              <a:noFill/>
              <a:prstDash val="solid"/>
              <a:miter/>
            </a:ln>
          </p:spPr>
          <p:txBody>
            <a:bodyPr rtlCol="0" anchor="ctr"/>
            <a:lstStyle/>
            <a:p>
              <a:endParaRPr lang="en-GB" sz="3200"/>
            </a:p>
          </p:txBody>
        </p:sp>
        <p:sp>
          <p:nvSpPr>
            <p:cNvPr id="27" name="Freeform 11">
              <a:extLst>
                <a:ext uri="{FF2B5EF4-FFF2-40B4-BE49-F238E27FC236}">
                  <a16:creationId xmlns:a16="http://schemas.microsoft.com/office/drawing/2014/main" id="{567EB5BA-EEF7-DC10-BCF4-DA0B874FDE76}"/>
                </a:ext>
              </a:extLst>
            </p:cNvPr>
            <p:cNvSpPr/>
            <p:nvPr/>
          </p:nvSpPr>
          <p:spPr>
            <a:xfrm flipV="1">
              <a:off x="8138930" y="241524"/>
              <a:ext cx="563229" cy="579320"/>
            </a:xfrm>
            <a:custGeom>
              <a:avLst/>
              <a:gdLst>
                <a:gd name="connsiteX0" fmla="*/ 0 w 563229"/>
                <a:gd name="connsiteY0" fmla="*/ 388116 h 579320"/>
                <a:gd name="connsiteX1" fmla="*/ 273052 w 563229"/>
                <a:gd name="connsiteY1" fmla="*/ 579320 h 579320"/>
                <a:gd name="connsiteX2" fmla="*/ 563230 w 563229"/>
                <a:gd name="connsiteY2" fmla="*/ 289184 h 579320"/>
                <a:gd name="connsiteX3" fmla="*/ 293983 w 563229"/>
                <a:gd name="connsiteY3" fmla="*/ 0 h 579320"/>
                <a:gd name="connsiteX4" fmla="*/ 0 w 563229"/>
                <a:gd name="connsiteY4" fmla="*/ 388116 h 57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29" h="579320">
                  <a:moveTo>
                    <a:pt x="0" y="388116"/>
                  </a:moveTo>
                  <a:cubicBezTo>
                    <a:pt x="39959" y="499414"/>
                    <a:pt x="147467" y="579320"/>
                    <a:pt x="273052" y="579320"/>
                  </a:cubicBezTo>
                  <a:cubicBezTo>
                    <a:pt x="433839" y="579320"/>
                    <a:pt x="563230" y="449948"/>
                    <a:pt x="563230" y="289184"/>
                  </a:cubicBezTo>
                  <a:cubicBezTo>
                    <a:pt x="563230" y="136031"/>
                    <a:pt x="444305" y="10464"/>
                    <a:pt x="293983" y="0"/>
                  </a:cubicBezTo>
                  <a:cubicBezTo>
                    <a:pt x="235947" y="156959"/>
                    <a:pt x="132245" y="291087"/>
                    <a:pt x="0" y="388116"/>
                  </a:cubicBezTo>
                  <a:close/>
                </a:path>
              </a:pathLst>
            </a:custGeom>
            <a:solidFill>
              <a:srgbClr val="EC008B"/>
            </a:solidFill>
            <a:ln w="9509" cap="flat">
              <a:noFill/>
              <a:prstDash val="solid"/>
              <a:miter/>
            </a:ln>
          </p:spPr>
          <p:txBody>
            <a:bodyPr rtlCol="0" anchor="ctr"/>
            <a:lstStyle/>
            <a:p>
              <a:endParaRPr lang="en-GB" sz="3200"/>
            </a:p>
          </p:txBody>
        </p:sp>
        <p:sp>
          <p:nvSpPr>
            <p:cNvPr id="29" name="Freeform 13">
              <a:extLst>
                <a:ext uri="{FF2B5EF4-FFF2-40B4-BE49-F238E27FC236}">
                  <a16:creationId xmlns:a16="http://schemas.microsoft.com/office/drawing/2014/main" id="{B2D37438-82DB-B74A-E1DA-AE7476F16D14}"/>
                </a:ext>
              </a:extLst>
            </p:cNvPr>
            <p:cNvSpPr/>
            <p:nvPr/>
          </p:nvSpPr>
          <p:spPr>
            <a:xfrm flipV="1">
              <a:off x="5571098" y="335700"/>
              <a:ext cx="802982" cy="800964"/>
            </a:xfrm>
            <a:custGeom>
              <a:avLst/>
              <a:gdLst>
                <a:gd name="connsiteX0" fmla="*/ 632682 w 802982"/>
                <a:gd name="connsiteY0" fmla="*/ 71345 h 800964"/>
                <a:gd name="connsiteX1" fmla="*/ 523271 w 802982"/>
                <a:gd name="connsiteY1" fmla="*/ 109395 h 800964"/>
                <a:gd name="connsiteX2" fmla="*/ 359630 w 802982"/>
                <a:gd name="connsiteY2" fmla="*/ 0 h 800964"/>
                <a:gd name="connsiteX3" fmla="*/ 0 w 802982"/>
                <a:gd name="connsiteY3" fmla="*/ 399531 h 800964"/>
                <a:gd name="connsiteX4" fmla="*/ 401491 w 802982"/>
                <a:gd name="connsiteY4" fmla="*/ 800965 h 800964"/>
                <a:gd name="connsiteX5" fmla="*/ 802983 w 802982"/>
                <a:gd name="connsiteY5" fmla="*/ 399531 h 800964"/>
                <a:gd name="connsiteX6" fmla="*/ 632682 w 802982"/>
                <a:gd name="connsiteY6" fmla="*/ 71345 h 80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982" h="800964">
                  <a:moveTo>
                    <a:pt x="632682" y="71345"/>
                  </a:moveTo>
                  <a:cubicBezTo>
                    <a:pt x="602237" y="95126"/>
                    <a:pt x="565132" y="109395"/>
                    <a:pt x="523271" y="109395"/>
                  </a:cubicBezTo>
                  <a:cubicBezTo>
                    <a:pt x="449061" y="109395"/>
                    <a:pt x="385318" y="63735"/>
                    <a:pt x="359630" y="0"/>
                  </a:cubicBezTo>
                  <a:cubicBezTo>
                    <a:pt x="157933" y="20928"/>
                    <a:pt x="0" y="192155"/>
                    <a:pt x="0" y="399531"/>
                  </a:cubicBezTo>
                  <a:cubicBezTo>
                    <a:pt x="0" y="621176"/>
                    <a:pt x="179815" y="800965"/>
                    <a:pt x="401491" y="800965"/>
                  </a:cubicBezTo>
                  <a:cubicBezTo>
                    <a:pt x="623168" y="800965"/>
                    <a:pt x="802983" y="621176"/>
                    <a:pt x="802983" y="399531"/>
                  </a:cubicBezTo>
                  <a:cubicBezTo>
                    <a:pt x="802031" y="263500"/>
                    <a:pt x="735433" y="143641"/>
                    <a:pt x="632682" y="71345"/>
                  </a:cubicBezTo>
                  <a:close/>
                </a:path>
              </a:pathLst>
            </a:custGeom>
            <a:solidFill>
              <a:srgbClr val="FBAF3F"/>
            </a:solidFill>
            <a:ln w="9509" cap="flat">
              <a:noFill/>
              <a:prstDash val="solid"/>
              <a:miter/>
            </a:ln>
          </p:spPr>
          <p:txBody>
            <a:bodyPr rtlCol="0" anchor="ctr"/>
            <a:lstStyle/>
            <a:p>
              <a:endParaRPr lang="en-GB" sz="3200"/>
            </a:p>
          </p:txBody>
        </p:sp>
        <p:sp>
          <p:nvSpPr>
            <p:cNvPr id="33" name="Freeform 14">
              <a:extLst>
                <a:ext uri="{FF2B5EF4-FFF2-40B4-BE49-F238E27FC236}">
                  <a16:creationId xmlns:a16="http://schemas.microsoft.com/office/drawing/2014/main" id="{B6EC167E-657F-5B62-3462-396DD1E9EAAB}"/>
                </a:ext>
              </a:extLst>
            </p:cNvPr>
            <p:cNvSpPr/>
            <p:nvPr/>
          </p:nvSpPr>
          <p:spPr>
            <a:xfrm flipV="1">
              <a:off x="7058138" y="2504432"/>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EC008B"/>
            </a:solidFill>
            <a:ln w="9509" cap="flat">
              <a:noFill/>
              <a:prstDash val="solid"/>
              <a:miter/>
            </a:ln>
          </p:spPr>
          <p:txBody>
            <a:bodyPr rtlCol="0" anchor="ctr"/>
            <a:lstStyle/>
            <a:p>
              <a:endParaRPr lang="en-GB" sz="3200"/>
            </a:p>
          </p:txBody>
        </p:sp>
        <p:sp>
          <p:nvSpPr>
            <p:cNvPr id="35" name="Freeform 15">
              <a:extLst>
                <a:ext uri="{FF2B5EF4-FFF2-40B4-BE49-F238E27FC236}">
                  <a16:creationId xmlns:a16="http://schemas.microsoft.com/office/drawing/2014/main" id="{94A5F243-A6F5-B150-B5E8-5CB139A5A1BD}"/>
                </a:ext>
              </a:extLst>
            </p:cNvPr>
            <p:cNvSpPr/>
            <p:nvPr/>
          </p:nvSpPr>
          <p:spPr>
            <a:xfrm rot="797148" flipV="1">
              <a:off x="8206369" y="2917438"/>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3200"/>
            </a:p>
          </p:txBody>
        </p:sp>
        <p:sp>
          <p:nvSpPr>
            <p:cNvPr id="37" name="Freeform 16">
              <a:extLst>
                <a:ext uri="{FF2B5EF4-FFF2-40B4-BE49-F238E27FC236}">
                  <a16:creationId xmlns:a16="http://schemas.microsoft.com/office/drawing/2014/main" id="{337C7A22-C3EF-0E98-5959-AE4FDE91EA77}"/>
                </a:ext>
              </a:extLst>
            </p:cNvPr>
            <p:cNvSpPr/>
            <p:nvPr/>
          </p:nvSpPr>
          <p:spPr>
            <a:xfrm flipV="1">
              <a:off x="6565304" y="1732156"/>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3200"/>
            </a:p>
          </p:txBody>
        </p:sp>
        <p:sp>
          <p:nvSpPr>
            <p:cNvPr id="39" name="Freeform 17">
              <a:extLst>
                <a:ext uri="{FF2B5EF4-FFF2-40B4-BE49-F238E27FC236}">
                  <a16:creationId xmlns:a16="http://schemas.microsoft.com/office/drawing/2014/main" id="{2792D1B4-2E5A-4679-DF95-85BEAC6E04BC}"/>
                </a:ext>
              </a:extLst>
            </p:cNvPr>
            <p:cNvSpPr/>
            <p:nvPr/>
          </p:nvSpPr>
          <p:spPr>
            <a:xfrm flipV="1">
              <a:off x="5916456" y="1065320"/>
              <a:ext cx="353921" cy="314868"/>
            </a:xfrm>
            <a:custGeom>
              <a:avLst/>
              <a:gdLst>
                <a:gd name="connsiteX0" fmla="*/ 287323 w 353921"/>
                <a:gd name="connsiteY0" fmla="*/ 314869 h 314868"/>
                <a:gd name="connsiteX1" fmla="*/ 353921 w 353921"/>
                <a:gd name="connsiteY1" fmla="*/ 176935 h 314868"/>
                <a:gd name="connsiteX2" fmla="*/ 176961 w 353921"/>
                <a:gd name="connsiteY2" fmla="*/ 0 h 314868"/>
                <a:gd name="connsiteX3" fmla="*/ 0 w 353921"/>
                <a:gd name="connsiteY3" fmla="*/ 176935 h 314868"/>
                <a:gd name="connsiteX4" fmla="*/ 12368 w 353921"/>
                <a:gd name="connsiteY4" fmla="*/ 243524 h 314868"/>
                <a:gd name="connsiteX5" fmla="*/ 54230 w 353921"/>
                <a:gd name="connsiteY5" fmla="*/ 241621 h 314868"/>
                <a:gd name="connsiteX6" fmla="*/ 287323 w 353921"/>
                <a:gd name="connsiteY6" fmla="*/ 314869 h 3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21" h="314868">
                  <a:moveTo>
                    <a:pt x="287323" y="314869"/>
                  </a:moveTo>
                  <a:cubicBezTo>
                    <a:pt x="328233" y="282525"/>
                    <a:pt x="353921" y="232109"/>
                    <a:pt x="353921" y="176935"/>
                  </a:cubicBezTo>
                  <a:cubicBezTo>
                    <a:pt x="353921" y="78955"/>
                    <a:pt x="274004" y="0"/>
                    <a:pt x="176961" y="0"/>
                  </a:cubicBezTo>
                  <a:cubicBezTo>
                    <a:pt x="79918" y="0"/>
                    <a:pt x="0" y="79906"/>
                    <a:pt x="0" y="176935"/>
                  </a:cubicBezTo>
                  <a:cubicBezTo>
                    <a:pt x="0" y="200717"/>
                    <a:pt x="4757" y="223547"/>
                    <a:pt x="12368" y="243524"/>
                  </a:cubicBezTo>
                  <a:cubicBezTo>
                    <a:pt x="25688" y="242572"/>
                    <a:pt x="39959" y="241621"/>
                    <a:pt x="54230" y="241621"/>
                  </a:cubicBezTo>
                  <a:cubicBezTo>
                    <a:pt x="141759" y="240670"/>
                    <a:pt x="221677" y="268256"/>
                    <a:pt x="287323" y="314869"/>
                  </a:cubicBezTo>
                  <a:close/>
                </a:path>
              </a:pathLst>
            </a:custGeom>
            <a:solidFill>
              <a:srgbClr val="00ADEF"/>
            </a:solidFill>
            <a:ln w="9509" cap="flat">
              <a:noFill/>
              <a:prstDash val="solid"/>
              <a:miter/>
            </a:ln>
          </p:spPr>
          <p:txBody>
            <a:bodyPr rtlCol="0" anchor="ctr"/>
            <a:lstStyle/>
            <a:p>
              <a:endParaRPr lang="en-GB" sz="3200"/>
            </a:p>
          </p:txBody>
        </p:sp>
        <p:sp>
          <p:nvSpPr>
            <p:cNvPr id="40" name="Freeform 18">
              <a:extLst>
                <a:ext uri="{FF2B5EF4-FFF2-40B4-BE49-F238E27FC236}">
                  <a16:creationId xmlns:a16="http://schemas.microsoft.com/office/drawing/2014/main" id="{9F20A426-5A40-A758-C02F-DE89E489AA84}"/>
                </a:ext>
              </a:extLst>
            </p:cNvPr>
            <p:cNvSpPr/>
            <p:nvPr/>
          </p:nvSpPr>
          <p:spPr>
            <a:xfrm flipV="1">
              <a:off x="5930727" y="1027269"/>
              <a:ext cx="273052" cy="111298"/>
            </a:xfrm>
            <a:custGeom>
              <a:avLst/>
              <a:gdLst>
                <a:gd name="connsiteX0" fmla="*/ 163641 w 273052"/>
                <a:gd name="connsiteY0" fmla="*/ 111298 h 111298"/>
                <a:gd name="connsiteX1" fmla="*/ 273052 w 273052"/>
                <a:gd name="connsiteY1" fmla="*/ 73247 h 111298"/>
                <a:gd name="connsiteX2" fmla="*/ 41862 w 273052"/>
                <a:gd name="connsiteY2" fmla="*/ 0 h 111298"/>
                <a:gd name="connsiteX3" fmla="*/ 0 w 273052"/>
                <a:gd name="connsiteY3" fmla="*/ 1903 h 111298"/>
                <a:gd name="connsiteX4" fmla="*/ 163641 w 273052"/>
                <a:gd name="connsiteY4" fmla="*/ 111298 h 111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2" h="111298">
                  <a:moveTo>
                    <a:pt x="163641" y="111298"/>
                  </a:moveTo>
                  <a:cubicBezTo>
                    <a:pt x="205503" y="111298"/>
                    <a:pt x="243559" y="97029"/>
                    <a:pt x="273052" y="73247"/>
                  </a:cubicBezTo>
                  <a:cubicBezTo>
                    <a:pt x="207406" y="26635"/>
                    <a:pt x="127488" y="0"/>
                    <a:pt x="41862" y="0"/>
                  </a:cubicBezTo>
                  <a:cubicBezTo>
                    <a:pt x="27591" y="0"/>
                    <a:pt x="14271" y="951"/>
                    <a:pt x="0" y="1903"/>
                  </a:cubicBezTo>
                  <a:cubicBezTo>
                    <a:pt x="25688" y="65637"/>
                    <a:pt x="89432" y="111298"/>
                    <a:pt x="163641" y="111298"/>
                  </a:cubicBezTo>
                  <a:close/>
                </a:path>
              </a:pathLst>
            </a:custGeom>
            <a:solidFill>
              <a:srgbClr val="0F7B48"/>
            </a:solidFill>
            <a:ln w="9509" cap="flat">
              <a:noFill/>
              <a:prstDash val="solid"/>
              <a:miter/>
            </a:ln>
          </p:spPr>
          <p:txBody>
            <a:bodyPr rtlCol="0" anchor="ctr"/>
            <a:lstStyle/>
            <a:p>
              <a:endParaRPr lang="en-GB" sz="3200"/>
            </a:p>
          </p:txBody>
        </p:sp>
        <p:sp>
          <p:nvSpPr>
            <p:cNvPr id="41" name="Freeform 19">
              <a:extLst>
                <a:ext uri="{FF2B5EF4-FFF2-40B4-BE49-F238E27FC236}">
                  <a16:creationId xmlns:a16="http://schemas.microsoft.com/office/drawing/2014/main" id="{4FACE807-34B3-2E52-DFDB-0B4BE025FCA0}"/>
                </a:ext>
              </a:extLst>
            </p:cNvPr>
            <p:cNvSpPr/>
            <p:nvPr/>
          </p:nvSpPr>
          <p:spPr>
            <a:xfrm flipV="1">
              <a:off x="6798406" y="270062"/>
              <a:ext cx="1687785" cy="1687543"/>
            </a:xfrm>
            <a:custGeom>
              <a:avLst/>
              <a:gdLst>
                <a:gd name="connsiteX0" fmla="*/ 1093160 w 1687785"/>
                <a:gd name="connsiteY0" fmla="*/ 37099 h 1687543"/>
                <a:gd name="connsiteX1" fmla="*/ 843893 w 1687785"/>
                <a:gd name="connsiteY1" fmla="*/ 0 h 1687543"/>
                <a:gd name="connsiteX2" fmla="*/ 0 w 1687785"/>
                <a:gd name="connsiteY2" fmla="*/ 843772 h 1687543"/>
                <a:gd name="connsiteX3" fmla="*/ 843893 w 1687785"/>
                <a:gd name="connsiteY3" fmla="*/ 1687543 h 1687543"/>
                <a:gd name="connsiteX4" fmla="*/ 1340525 w 1687785"/>
                <a:gd name="connsiteY4" fmla="*/ 1525828 h 1687543"/>
                <a:gd name="connsiteX5" fmla="*/ 1323399 w 1687785"/>
                <a:gd name="connsiteY5" fmla="*/ 1426897 h 1687543"/>
                <a:gd name="connsiteX6" fmla="*/ 1613577 w 1687785"/>
                <a:gd name="connsiteY6" fmla="*/ 1136761 h 1687543"/>
                <a:gd name="connsiteX7" fmla="*/ 1635459 w 1687785"/>
                <a:gd name="connsiteY7" fmla="*/ 1137713 h 1687543"/>
                <a:gd name="connsiteX8" fmla="*/ 1687786 w 1687785"/>
                <a:gd name="connsiteY8" fmla="*/ 843772 h 1687543"/>
                <a:gd name="connsiteX9" fmla="*/ 1620237 w 1687785"/>
                <a:gd name="connsiteY9" fmla="*/ 512732 h 1687543"/>
                <a:gd name="connsiteX10" fmla="*/ 1585035 w 1687785"/>
                <a:gd name="connsiteY10" fmla="*/ 513683 h 1687543"/>
                <a:gd name="connsiteX11" fmla="*/ 1093160 w 1687785"/>
                <a:gd name="connsiteY11" fmla="*/ 37099 h 168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7785" h="1687543">
                  <a:moveTo>
                    <a:pt x="1093160" y="37099"/>
                  </a:moveTo>
                  <a:cubicBezTo>
                    <a:pt x="1014194" y="12367"/>
                    <a:pt x="930470" y="0"/>
                    <a:pt x="843893" y="0"/>
                  </a:cubicBezTo>
                  <a:cubicBezTo>
                    <a:pt x="377706" y="0"/>
                    <a:pt x="0" y="377652"/>
                    <a:pt x="0" y="843772"/>
                  </a:cubicBezTo>
                  <a:cubicBezTo>
                    <a:pt x="0" y="1309892"/>
                    <a:pt x="378658" y="1687543"/>
                    <a:pt x="843893" y="1687543"/>
                  </a:cubicBezTo>
                  <a:cubicBezTo>
                    <a:pt x="1029416" y="1687543"/>
                    <a:pt x="1200668" y="1627614"/>
                    <a:pt x="1340525" y="1525828"/>
                  </a:cubicBezTo>
                  <a:cubicBezTo>
                    <a:pt x="1329108" y="1495388"/>
                    <a:pt x="1323399" y="1462094"/>
                    <a:pt x="1323399" y="1426897"/>
                  </a:cubicBezTo>
                  <a:cubicBezTo>
                    <a:pt x="1323399" y="1266133"/>
                    <a:pt x="1453741" y="1136761"/>
                    <a:pt x="1613577" y="1136761"/>
                  </a:cubicBezTo>
                  <a:cubicBezTo>
                    <a:pt x="1621188" y="1136761"/>
                    <a:pt x="1627848" y="1136761"/>
                    <a:pt x="1635459" y="1137713"/>
                  </a:cubicBezTo>
                  <a:cubicBezTo>
                    <a:pt x="1669709" y="1046391"/>
                    <a:pt x="1687786" y="947460"/>
                    <a:pt x="1687786" y="843772"/>
                  </a:cubicBezTo>
                  <a:cubicBezTo>
                    <a:pt x="1687786" y="725815"/>
                    <a:pt x="1664001" y="614517"/>
                    <a:pt x="1620237" y="512732"/>
                  </a:cubicBezTo>
                  <a:cubicBezTo>
                    <a:pt x="1608820" y="513683"/>
                    <a:pt x="1597403" y="513683"/>
                    <a:pt x="1585035" y="513683"/>
                  </a:cubicBezTo>
                  <a:cubicBezTo>
                    <a:pt x="1318642" y="512732"/>
                    <a:pt x="1101723" y="301551"/>
                    <a:pt x="1093160" y="37099"/>
                  </a:cubicBezTo>
                  <a:close/>
                </a:path>
              </a:pathLst>
            </a:custGeom>
            <a:solidFill>
              <a:srgbClr val="399996"/>
            </a:solidFill>
            <a:ln w="9509" cap="flat">
              <a:noFill/>
              <a:prstDash val="solid"/>
              <a:miter/>
            </a:ln>
          </p:spPr>
          <p:txBody>
            <a:bodyPr rtlCol="0" anchor="ctr"/>
            <a:lstStyle/>
            <a:p>
              <a:endParaRPr lang="en-GB" sz="3200" dirty="0"/>
            </a:p>
          </p:txBody>
        </p:sp>
        <p:sp>
          <p:nvSpPr>
            <p:cNvPr id="42" name="Freeform 20">
              <a:extLst>
                <a:ext uri="{FF2B5EF4-FFF2-40B4-BE49-F238E27FC236}">
                  <a16:creationId xmlns:a16="http://schemas.microsoft.com/office/drawing/2014/main" id="{260E51CC-A24F-BB8D-7DED-BCA21442555C}"/>
                </a:ext>
              </a:extLst>
            </p:cNvPr>
            <p:cNvSpPr/>
            <p:nvPr/>
          </p:nvSpPr>
          <p:spPr>
            <a:xfrm flipV="1">
              <a:off x="7891566" y="1443923"/>
              <a:ext cx="527076" cy="476583"/>
            </a:xfrm>
            <a:custGeom>
              <a:avLst/>
              <a:gdLst>
                <a:gd name="connsiteX0" fmla="*/ 0 w 527076"/>
                <a:gd name="connsiteY0" fmla="*/ 0 h 476583"/>
                <a:gd name="connsiteX1" fmla="*/ 491875 w 527076"/>
                <a:gd name="connsiteY1" fmla="*/ 476584 h 476583"/>
                <a:gd name="connsiteX2" fmla="*/ 527076 w 527076"/>
                <a:gd name="connsiteY2" fmla="*/ 475632 h 476583"/>
                <a:gd name="connsiteX3" fmla="*/ 0 w 527076"/>
                <a:gd name="connsiteY3" fmla="*/ 0 h 476583"/>
              </a:gdLst>
              <a:ahLst/>
              <a:cxnLst>
                <a:cxn ang="0">
                  <a:pos x="connsiteX0" y="connsiteY0"/>
                </a:cxn>
                <a:cxn ang="0">
                  <a:pos x="connsiteX1" y="connsiteY1"/>
                </a:cxn>
                <a:cxn ang="0">
                  <a:pos x="connsiteX2" y="connsiteY2"/>
                </a:cxn>
                <a:cxn ang="0">
                  <a:pos x="connsiteX3" y="connsiteY3"/>
                </a:cxn>
              </a:cxnLst>
              <a:rect l="l" t="t" r="r" b="b"/>
              <a:pathLst>
                <a:path w="527076" h="476583">
                  <a:moveTo>
                    <a:pt x="0" y="0"/>
                  </a:moveTo>
                  <a:cubicBezTo>
                    <a:pt x="8563" y="264452"/>
                    <a:pt x="225482" y="476584"/>
                    <a:pt x="491875" y="476584"/>
                  </a:cubicBezTo>
                  <a:cubicBezTo>
                    <a:pt x="503291" y="476584"/>
                    <a:pt x="515660" y="475632"/>
                    <a:pt x="527076" y="475632"/>
                  </a:cubicBezTo>
                  <a:cubicBezTo>
                    <a:pt x="430034" y="248280"/>
                    <a:pt x="237850" y="73247"/>
                    <a:pt x="0" y="0"/>
                  </a:cubicBezTo>
                  <a:close/>
                </a:path>
              </a:pathLst>
            </a:custGeom>
            <a:solidFill>
              <a:srgbClr val="171B52"/>
            </a:solidFill>
            <a:ln w="9509" cap="flat">
              <a:noFill/>
              <a:prstDash val="solid"/>
              <a:miter/>
            </a:ln>
          </p:spPr>
          <p:txBody>
            <a:bodyPr rtlCol="0" anchor="ctr"/>
            <a:lstStyle/>
            <a:p>
              <a:endParaRPr lang="en-GB" sz="3200"/>
            </a:p>
          </p:txBody>
        </p:sp>
        <p:sp>
          <p:nvSpPr>
            <p:cNvPr id="43" name="Freeform 21">
              <a:extLst>
                <a:ext uri="{FF2B5EF4-FFF2-40B4-BE49-F238E27FC236}">
                  <a16:creationId xmlns:a16="http://schemas.microsoft.com/office/drawing/2014/main" id="{1AB53168-D111-A269-C29A-B65255CD09EC}"/>
                </a:ext>
              </a:extLst>
            </p:cNvPr>
            <p:cNvSpPr/>
            <p:nvPr/>
          </p:nvSpPr>
          <p:spPr>
            <a:xfrm flipV="1">
              <a:off x="8121805" y="432729"/>
              <a:ext cx="312059" cy="389067"/>
            </a:xfrm>
            <a:custGeom>
              <a:avLst/>
              <a:gdLst>
                <a:gd name="connsiteX0" fmla="*/ 0 w 312059"/>
                <a:gd name="connsiteY0" fmla="*/ 290136 h 389067"/>
                <a:gd name="connsiteX1" fmla="*/ 17125 w 312059"/>
                <a:gd name="connsiteY1" fmla="*/ 389067 h 389067"/>
                <a:gd name="connsiteX2" fmla="*/ 312060 w 312059"/>
                <a:gd name="connsiteY2" fmla="*/ 951 h 389067"/>
                <a:gd name="connsiteX3" fmla="*/ 290177 w 312059"/>
                <a:gd name="connsiteY3" fmla="*/ 0 h 389067"/>
                <a:gd name="connsiteX4" fmla="*/ 0 w 312059"/>
                <a:gd name="connsiteY4" fmla="*/ 290136 h 38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59" h="389067">
                  <a:moveTo>
                    <a:pt x="0" y="290136"/>
                  </a:moveTo>
                  <a:cubicBezTo>
                    <a:pt x="0" y="325333"/>
                    <a:pt x="5708" y="358627"/>
                    <a:pt x="17125" y="389067"/>
                  </a:cubicBezTo>
                  <a:cubicBezTo>
                    <a:pt x="150321" y="292038"/>
                    <a:pt x="254024" y="157910"/>
                    <a:pt x="312060" y="951"/>
                  </a:cubicBezTo>
                  <a:cubicBezTo>
                    <a:pt x="305400" y="0"/>
                    <a:pt x="297789" y="0"/>
                    <a:pt x="290177" y="0"/>
                  </a:cubicBezTo>
                  <a:cubicBezTo>
                    <a:pt x="130342" y="0"/>
                    <a:pt x="0" y="129372"/>
                    <a:pt x="0" y="290136"/>
                  </a:cubicBezTo>
                  <a:close/>
                </a:path>
              </a:pathLst>
            </a:custGeom>
            <a:solidFill>
              <a:srgbClr val="30034E"/>
            </a:solidFill>
            <a:ln w="9509" cap="flat">
              <a:noFill/>
              <a:prstDash val="solid"/>
              <a:miter/>
            </a:ln>
          </p:spPr>
          <p:txBody>
            <a:bodyPr rtlCol="0" anchor="ctr"/>
            <a:lstStyle/>
            <a:p>
              <a:endParaRPr lang="en-GB" sz="3200"/>
            </a:p>
          </p:txBody>
        </p:sp>
        <p:sp>
          <p:nvSpPr>
            <p:cNvPr id="45" name="Freeform 22">
              <a:extLst>
                <a:ext uri="{FF2B5EF4-FFF2-40B4-BE49-F238E27FC236}">
                  <a16:creationId xmlns:a16="http://schemas.microsoft.com/office/drawing/2014/main" id="{FF4AE298-CA5D-16F8-8248-DFF3E15C5EFB}"/>
                </a:ext>
              </a:extLst>
            </p:cNvPr>
            <p:cNvSpPr/>
            <p:nvPr/>
          </p:nvSpPr>
          <p:spPr>
            <a:xfrm flipV="1">
              <a:off x="7041013" y="2545336"/>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60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1"/>
                    <a:pt x="21882" y="504170"/>
                    <a:pt x="58987" y="561246"/>
                  </a:cubicBezTo>
                  <a:cubicBezTo>
                    <a:pt x="78966" y="544123"/>
                    <a:pt x="105606" y="533660"/>
                    <a:pt x="134148" y="533660"/>
                  </a:cubicBezTo>
                  <a:cubicBezTo>
                    <a:pt x="199794" y="533660"/>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3200"/>
            </a:p>
          </p:txBody>
        </p:sp>
        <p:sp>
          <p:nvSpPr>
            <p:cNvPr id="46" name="Freeform 23">
              <a:extLst>
                <a:ext uri="{FF2B5EF4-FFF2-40B4-BE49-F238E27FC236}">
                  <a16:creationId xmlns:a16="http://schemas.microsoft.com/office/drawing/2014/main" id="{8A758D8A-F532-773E-D7AC-AA4CECF79E91}"/>
                </a:ext>
              </a:extLst>
            </p:cNvPr>
            <p:cNvSpPr/>
            <p:nvPr/>
          </p:nvSpPr>
          <p:spPr>
            <a:xfrm flipV="1">
              <a:off x="7078118" y="3067581"/>
              <a:ext cx="192183" cy="177886"/>
            </a:xfrm>
            <a:custGeom>
              <a:avLst/>
              <a:gdLst>
                <a:gd name="connsiteX0" fmla="*/ 0 w 192183"/>
                <a:gd name="connsiteY0" fmla="*/ 177886 h 177886"/>
                <a:gd name="connsiteX1" fmla="*/ 192183 w 192183"/>
                <a:gd name="connsiteY1" fmla="*/ 0 h 177886"/>
                <a:gd name="connsiteX2" fmla="*/ 0 w 192183"/>
                <a:gd name="connsiteY2" fmla="*/ 177886 h 177886"/>
              </a:gdLst>
              <a:ahLst/>
              <a:cxnLst>
                <a:cxn ang="0">
                  <a:pos x="connsiteX0" y="connsiteY0"/>
                </a:cxn>
                <a:cxn ang="0">
                  <a:pos x="connsiteX1" y="connsiteY1"/>
                </a:cxn>
                <a:cxn ang="0">
                  <a:pos x="connsiteX2" y="connsiteY2"/>
                </a:cxn>
              </a:cxnLst>
              <a:rect l="l" t="t" r="r" b="b"/>
              <a:pathLst>
                <a:path w="192183" h="177886">
                  <a:moveTo>
                    <a:pt x="0" y="177886"/>
                  </a:moveTo>
                  <a:cubicBezTo>
                    <a:pt x="94189" y="162666"/>
                    <a:pt x="170301" y="91321"/>
                    <a:pt x="192183" y="0"/>
                  </a:cubicBezTo>
                  <a:cubicBezTo>
                    <a:pt x="108460" y="32343"/>
                    <a:pt x="39959" y="97029"/>
                    <a:pt x="0" y="177886"/>
                  </a:cubicBezTo>
                  <a:close/>
                </a:path>
              </a:pathLst>
            </a:custGeom>
            <a:solidFill>
              <a:srgbClr val="081E82"/>
            </a:solidFill>
            <a:ln w="9509" cap="flat">
              <a:noFill/>
              <a:prstDash val="solid"/>
              <a:miter/>
            </a:ln>
          </p:spPr>
          <p:txBody>
            <a:bodyPr rtlCol="0" anchor="ctr"/>
            <a:lstStyle/>
            <a:p>
              <a:endParaRPr lang="en-GB" sz="3200"/>
            </a:p>
          </p:txBody>
        </p:sp>
        <p:sp>
          <p:nvSpPr>
            <p:cNvPr id="47" name="Freeform 24">
              <a:extLst>
                <a:ext uri="{FF2B5EF4-FFF2-40B4-BE49-F238E27FC236}">
                  <a16:creationId xmlns:a16="http://schemas.microsoft.com/office/drawing/2014/main" id="{F72409D3-4C62-B593-1139-DF5AC40B9E5F}"/>
                </a:ext>
              </a:extLst>
            </p:cNvPr>
            <p:cNvSpPr/>
            <p:nvPr/>
          </p:nvSpPr>
          <p:spPr>
            <a:xfrm flipV="1">
              <a:off x="7100951" y="256816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0007C"/>
            </a:solidFill>
            <a:ln w="9509" cap="flat">
              <a:noFill/>
              <a:prstDash val="solid"/>
              <a:miter/>
            </a:ln>
          </p:spPr>
          <p:txBody>
            <a:bodyPr rtlCol="0" anchor="ctr"/>
            <a:lstStyle/>
            <a:p>
              <a:endParaRPr lang="en-GB" sz="3200"/>
            </a:p>
          </p:txBody>
        </p:sp>
      </p:grpSp>
      <p:sp>
        <p:nvSpPr>
          <p:cNvPr id="5" name="Rectangle: Rounded Corners 4">
            <a:extLst>
              <a:ext uri="{FF2B5EF4-FFF2-40B4-BE49-F238E27FC236}">
                <a16:creationId xmlns:a16="http://schemas.microsoft.com/office/drawing/2014/main" id="{79C7B67C-AA60-9CBD-8FB1-BD104ECCA393}"/>
              </a:ext>
            </a:extLst>
          </p:cNvPr>
          <p:cNvSpPr/>
          <p:nvPr userDrawn="1"/>
        </p:nvSpPr>
        <p:spPr>
          <a:xfrm>
            <a:off x="6481851" y="3555692"/>
            <a:ext cx="5117205" cy="2072600"/>
          </a:xfrm>
          <a:prstGeom prst="roundRect">
            <a:avLst/>
          </a:prstGeom>
          <a:solidFill>
            <a:schemeClr val="bg1"/>
          </a:solidFill>
          <a:ln w="127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4" name="Rectangle: Rounded Corners 3">
            <a:extLst>
              <a:ext uri="{FF2B5EF4-FFF2-40B4-BE49-F238E27FC236}">
                <a16:creationId xmlns:a16="http://schemas.microsoft.com/office/drawing/2014/main" id="{4D031AB4-EDCD-8360-E270-378E0D26ADD2}"/>
              </a:ext>
            </a:extLst>
          </p:cNvPr>
          <p:cNvSpPr/>
          <p:nvPr userDrawn="1"/>
        </p:nvSpPr>
        <p:spPr>
          <a:xfrm>
            <a:off x="6759852" y="3255941"/>
            <a:ext cx="4135155" cy="6512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32" name="TextBox 31">
            <a:extLst>
              <a:ext uri="{FF2B5EF4-FFF2-40B4-BE49-F238E27FC236}">
                <a16:creationId xmlns:a16="http://schemas.microsoft.com/office/drawing/2014/main" id="{853D093B-C7A2-FA03-D7F1-B316A647AAA2}"/>
              </a:ext>
            </a:extLst>
          </p:cNvPr>
          <p:cNvSpPr txBox="1"/>
          <p:nvPr userDrawn="1"/>
        </p:nvSpPr>
        <p:spPr>
          <a:xfrm>
            <a:off x="575734" y="1894374"/>
            <a:ext cx="3676437" cy="574453"/>
          </a:xfrm>
          <a:prstGeom prst="rect">
            <a:avLst/>
          </a:prstGeom>
          <a:noFill/>
        </p:spPr>
        <p:txBody>
          <a:bodyPr wrap="square" lIns="0" tIns="0" rIns="0" bIns="0" rtlCol="0">
            <a:spAutoFit/>
          </a:bodyPr>
          <a:lstStyle/>
          <a:p>
            <a:r>
              <a:rPr lang="en-GB" sz="3733" b="1" dirty="0">
                <a:latin typeface="Aleo" panose="020F0502020204030203" pitchFamily="34" charset="77"/>
              </a:rPr>
              <a:t>Thank you</a:t>
            </a:r>
          </a:p>
        </p:txBody>
      </p:sp>
      <p:sp>
        <p:nvSpPr>
          <p:cNvPr id="10" name="TextBox 9">
            <a:extLst>
              <a:ext uri="{FF2B5EF4-FFF2-40B4-BE49-F238E27FC236}">
                <a16:creationId xmlns:a16="http://schemas.microsoft.com/office/drawing/2014/main" id="{FB5A1BC4-621B-B2CC-029B-319069A8AC80}"/>
              </a:ext>
            </a:extLst>
          </p:cNvPr>
          <p:cNvSpPr txBox="1"/>
          <p:nvPr userDrawn="1"/>
        </p:nvSpPr>
        <p:spPr>
          <a:xfrm flipH="1">
            <a:off x="7014113" y="3392171"/>
            <a:ext cx="3791359" cy="369332"/>
          </a:xfrm>
          <a:prstGeom prst="rect">
            <a:avLst/>
          </a:prstGeom>
          <a:noFill/>
        </p:spPr>
        <p:txBody>
          <a:bodyPr wrap="square" lIns="0" tIns="0" rIns="0" bIns="0" rtlCol="0">
            <a:spAutoFit/>
          </a:bodyPr>
          <a:lstStyle/>
          <a:p>
            <a:pPr>
              <a:lnSpc>
                <a:spcPct val="100000"/>
              </a:lnSpc>
              <a:spcBef>
                <a:spcPts val="40"/>
              </a:spcBef>
            </a:pPr>
            <a:r>
              <a:rPr lang="en-GB" sz="2400" b="1" dirty="0">
                <a:latin typeface="Source Sans Pro" panose="020B0503030403020204" pitchFamily="34" charset="0"/>
                <a:ea typeface="Source Sans Pro" panose="020B0503030403020204" pitchFamily="34" charset="0"/>
              </a:rPr>
              <a:t>Sign up to our newsletters</a:t>
            </a:r>
          </a:p>
        </p:txBody>
      </p:sp>
      <p:sp>
        <p:nvSpPr>
          <p:cNvPr id="13" name="TextBox 12">
            <a:extLst>
              <a:ext uri="{FF2B5EF4-FFF2-40B4-BE49-F238E27FC236}">
                <a16:creationId xmlns:a16="http://schemas.microsoft.com/office/drawing/2014/main" id="{8CCE044F-CCC4-286B-28EA-5E4BBD53C9CD}"/>
              </a:ext>
            </a:extLst>
          </p:cNvPr>
          <p:cNvSpPr txBox="1"/>
          <p:nvPr userDrawn="1"/>
        </p:nvSpPr>
        <p:spPr>
          <a:xfrm flipH="1">
            <a:off x="6993525" y="4040948"/>
            <a:ext cx="3055947" cy="1846659"/>
          </a:xfrm>
          <a:prstGeom prst="rect">
            <a:avLst/>
          </a:prstGeom>
          <a:noFill/>
        </p:spPr>
        <p:txBody>
          <a:bodyPr wrap="square" lIns="0" tIns="0" rIns="0" bIns="0" rtlCol="0">
            <a:spAutoFit/>
          </a:bodyPr>
          <a:lstStyle/>
          <a:p>
            <a:pPr marL="237061" indent="-237061">
              <a:lnSpc>
                <a:spcPct val="100000"/>
              </a:lnSpc>
              <a:spcBef>
                <a:spcPts val="40"/>
              </a:spcBef>
              <a:buClr>
                <a:schemeClr val="accent1"/>
              </a:buClr>
              <a:buFont typeface="Arial" panose="020B0604020202020204" pitchFamily="34" charset="0"/>
              <a:buChar char="•"/>
              <a:tabLst/>
            </a:pPr>
            <a:r>
              <a:rPr lang="en-GB" sz="2400" dirty="0">
                <a:latin typeface="Source Sans Pro" panose="020B0503030403020204" pitchFamily="34" charset="0"/>
                <a:ea typeface="Source Sans Pro" panose="020B0503030403020204" pitchFamily="34" charset="0"/>
              </a:rPr>
              <a:t>Longitudinal news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dirty="0">
                <a:latin typeface="Source Sans Pro" panose="020B0503030403020204" pitchFamily="34" charset="0"/>
                <a:ea typeface="Source Sans Pro" panose="020B0503030403020204" pitchFamily="34" charset="0"/>
              </a:rPr>
              <a:t>Blog alerts</a:t>
            </a:r>
          </a:p>
          <a:p>
            <a:pPr marL="237061" indent="-237061">
              <a:lnSpc>
                <a:spcPct val="100000"/>
              </a:lnSpc>
              <a:spcBef>
                <a:spcPts val="40"/>
              </a:spcBef>
              <a:buClr>
                <a:schemeClr val="accent1"/>
              </a:buClr>
              <a:buFont typeface="Arial" panose="020B0604020202020204" pitchFamily="34" charset="0"/>
              <a:buChar char="•"/>
              <a:tabLst/>
            </a:pPr>
            <a:r>
              <a:rPr lang="en-GB" sz="2400" dirty="0">
                <a:latin typeface="Source Sans Pro" panose="020B0503030403020204" pitchFamily="34" charset="0"/>
                <a:ea typeface="Source Sans Pro" panose="020B0503030403020204" pitchFamily="34" charset="0"/>
              </a:rPr>
              <a:t>Twitter highlights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dirty="0">
                <a:latin typeface="Source Sans Pro" panose="020B0503030403020204" pitchFamily="34" charset="0"/>
                <a:ea typeface="Source Sans Pro" panose="020B0503030403020204" pitchFamily="34" charset="0"/>
              </a:rPr>
              <a:t>In the Loop</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endParaRPr lang="en-GB" sz="2400" dirty="0">
              <a:latin typeface="Source Sans Pro" panose="020B0503030403020204" pitchFamily="34" charset="0"/>
              <a:ea typeface="Source Sans Pro" panose="020B0503030403020204" pitchFamily="34" charset="0"/>
            </a:endParaRPr>
          </a:p>
        </p:txBody>
      </p:sp>
      <p:pic>
        <p:nvPicPr>
          <p:cNvPr id="31" name="Picture 30" descr="A picture containing pattern, stitch, monochrome&#10;&#10;Description automatically generated">
            <a:extLst>
              <a:ext uri="{FF2B5EF4-FFF2-40B4-BE49-F238E27FC236}">
                <a16:creationId xmlns:a16="http://schemas.microsoft.com/office/drawing/2014/main" id="{FBC59955-4343-70C6-3D49-C1076FAC899F}"/>
              </a:ext>
            </a:extLst>
          </p:cNvPr>
          <p:cNvPicPr>
            <a:picLocks noChangeAspect="1"/>
          </p:cNvPicPr>
          <p:nvPr userDrawn="1"/>
        </p:nvPicPr>
        <p:blipFill>
          <a:blip r:embed="rId2"/>
          <a:stretch>
            <a:fillRect/>
          </a:stretch>
        </p:blipFill>
        <p:spPr>
          <a:xfrm>
            <a:off x="9812092" y="4070845"/>
            <a:ext cx="1418952" cy="1418952"/>
          </a:xfrm>
          <a:prstGeom prst="rect">
            <a:avLst/>
          </a:prstGeom>
        </p:spPr>
      </p:pic>
      <p:sp>
        <p:nvSpPr>
          <p:cNvPr id="20" name="Content Placeholder 2">
            <a:extLst>
              <a:ext uri="{FF2B5EF4-FFF2-40B4-BE49-F238E27FC236}">
                <a16:creationId xmlns:a16="http://schemas.microsoft.com/office/drawing/2014/main" id="{3D2A38F2-BBC3-C95B-E112-2768114DE730}"/>
              </a:ext>
            </a:extLst>
          </p:cNvPr>
          <p:cNvSpPr>
            <a:spLocks noGrp="1"/>
          </p:cNvSpPr>
          <p:nvPr>
            <p:ph idx="12"/>
          </p:nvPr>
        </p:nvSpPr>
        <p:spPr>
          <a:xfrm>
            <a:off x="575734" y="2724343"/>
            <a:ext cx="5301703" cy="2912341"/>
          </a:xfrm>
          <a:prstGeom prst="roundRect">
            <a:avLst>
              <a:gd name="adj" fmla="val 3867"/>
            </a:avLst>
          </a:prstGeom>
          <a:solidFill>
            <a:schemeClr val="accent1"/>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4" name="Straight Connector 43">
            <a:extLst>
              <a:ext uri="{FF2B5EF4-FFF2-40B4-BE49-F238E27FC236}">
                <a16:creationId xmlns:a16="http://schemas.microsoft.com/office/drawing/2014/main" id="{DBF03E65-501B-B8FC-4566-8E80F2FEA9F7}"/>
              </a:ext>
            </a:extLst>
          </p:cNvPr>
          <p:cNvCxnSpPr/>
          <p:nvPr userDrawn="1"/>
        </p:nvCxnSpPr>
        <p:spPr>
          <a:xfrm>
            <a:off x="575734" y="6512373"/>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1C0850F3-CBC9-AF87-69CC-4AF3B6484F97}"/>
              </a:ext>
            </a:extLst>
          </p:cNvPr>
          <p:cNvSpPr txBox="1"/>
          <p:nvPr userDrawn="1"/>
        </p:nvSpPr>
        <p:spPr>
          <a:xfrm flipH="1">
            <a:off x="973133" y="5887588"/>
            <a:ext cx="1598616" cy="369332"/>
          </a:xfrm>
          <a:prstGeom prst="rect">
            <a:avLst/>
          </a:prstGeom>
          <a:noFill/>
        </p:spPr>
        <p:txBody>
          <a:bodyPr wrap="square" lIns="0" tIns="0" rIns="0" bIns="0" rtlCol="0">
            <a:spAutoFit/>
          </a:bodyPr>
          <a:lstStyle/>
          <a:p>
            <a:pPr>
              <a:lnSpc>
                <a:spcPct val="100000"/>
              </a:lnSpc>
              <a:spcBef>
                <a:spcPts val="40"/>
              </a:spcBef>
            </a:pPr>
            <a:r>
              <a:rPr lang="en-GB" sz="2400" dirty="0">
                <a:latin typeface="Source Sans Pro" panose="020B0503030403020204" pitchFamily="34" charset="0"/>
                <a:ea typeface="Source Sans Pro" panose="020B0503030403020204" pitchFamily="34" charset="0"/>
              </a:rPr>
              <a:t>@</a:t>
            </a:r>
            <a:r>
              <a:rPr lang="en-GB" sz="2400" dirty="0" err="1">
                <a:latin typeface="Source Sans Pro" panose="020B0503030403020204" pitchFamily="34" charset="0"/>
                <a:ea typeface="Source Sans Pro" panose="020B0503030403020204" pitchFamily="34" charset="0"/>
              </a:rPr>
              <a:t>closer_uk</a:t>
            </a:r>
            <a:endParaRPr lang="en-GB" sz="2400" dirty="0">
              <a:latin typeface="Source Sans Pro" panose="020B0503030403020204" pitchFamily="34" charset="0"/>
              <a:ea typeface="Source Sans Pro" panose="020B0503030403020204" pitchFamily="34" charset="0"/>
            </a:endParaRPr>
          </a:p>
        </p:txBody>
      </p:sp>
      <p:pic>
        <p:nvPicPr>
          <p:cNvPr id="30" name="Graphic 29">
            <a:extLst>
              <a:ext uri="{FF2B5EF4-FFF2-40B4-BE49-F238E27FC236}">
                <a16:creationId xmlns:a16="http://schemas.microsoft.com/office/drawing/2014/main" id="{5859B778-5C13-11B9-4BC2-ACE0290EDDC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5733" y="5912248"/>
            <a:ext cx="338667" cy="338667"/>
          </a:xfrm>
          <a:prstGeom prst="rect">
            <a:avLst/>
          </a:prstGeom>
        </p:spPr>
      </p:pic>
      <p:pic>
        <p:nvPicPr>
          <p:cNvPr id="34" name="Graphic 33">
            <a:extLst>
              <a:ext uri="{FF2B5EF4-FFF2-40B4-BE49-F238E27FC236}">
                <a16:creationId xmlns:a16="http://schemas.microsoft.com/office/drawing/2014/main" id="{4A857CD4-6D55-1C41-C9D6-852D74564D1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637629" y="5912248"/>
            <a:ext cx="338667" cy="338667"/>
          </a:xfrm>
          <a:prstGeom prst="rect">
            <a:avLst/>
          </a:prstGeom>
        </p:spPr>
      </p:pic>
      <p:pic>
        <p:nvPicPr>
          <p:cNvPr id="36" name="Graphic 35">
            <a:extLst>
              <a:ext uri="{FF2B5EF4-FFF2-40B4-BE49-F238E27FC236}">
                <a16:creationId xmlns:a16="http://schemas.microsoft.com/office/drawing/2014/main" id="{91F45841-33E8-372C-A706-7CB0B2AB5BB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660494" y="5912249"/>
            <a:ext cx="338668" cy="338668"/>
          </a:xfrm>
          <a:prstGeom prst="rect">
            <a:avLst/>
          </a:prstGeom>
        </p:spPr>
      </p:pic>
      <p:sp>
        <p:nvSpPr>
          <p:cNvPr id="38" name="TextBox 37">
            <a:extLst>
              <a:ext uri="{FF2B5EF4-FFF2-40B4-BE49-F238E27FC236}">
                <a16:creationId xmlns:a16="http://schemas.microsoft.com/office/drawing/2014/main" id="{A998BEFA-7750-F499-8FF5-AA609BA5DDC3}"/>
              </a:ext>
            </a:extLst>
          </p:cNvPr>
          <p:cNvSpPr txBox="1"/>
          <p:nvPr userDrawn="1"/>
        </p:nvSpPr>
        <p:spPr>
          <a:xfrm flipH="1">
            <a:off x="3035575"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@closer-</a:t>
            </a:r>
            <a:r>
              <a:rPr lang="en-GB" sz="2400" dirty="0" err="1">
                <a:latin typeface="Source Sans Pro" panose="020B0503030403020204" pitchFamily="34" charset="0"/>
                <a:ea typeface="Source Sans Pro" panose="020B0503030403020204" pitchFamily="34" charset="0"/>
              </a:rPr>
              <a:t>uk</a:t>
            </a:r>
            <a:endParaRPr lang="en-GB" sz="2400" dirty="0">
              <a:latin typeface="Source Sans Pro" panose="020B0503030403020204" pitchFamily="34" charset="0"/>
              <a:ea typeface="Source Sans Pro" panose="020B0503030403020204" pitchFamily="34" charset="0"/>
            </a:endParaRPr>
          </a:p>
        </p:txBody>
      </p:sp>
      <p:sp>
        <p:nvSpPr>
          <p:cNvPr id="56" name="TextBox 55">
            <a:extLst>
              <a:ext uri="{FF2B5EF4-FFF2-40B4-BE49-F238E27FC236}">
                <a16:creationId xmlns:a16="http://schemas.microsoft.com/office/drawing/2014/main" id="{D0792991-98B3-EAE3-E19A-54168B342FBC}"/>
              </a:ext>
            </a:extLst>
          </p:cNvPr>
          <p:cNvSpPr txBox="1"/>
          <p:nvPr userDrawn="1"/>
        </p:nvSpPr>
        <p:spPr>
          <a:xfrm flipH="1">
            <a:off x="5067419"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/closer-</a:t>
            </a:r>
            <a:r>
              <a:rPr lang="en-GB" sz="2400" dirty="0" err="1">
                <a:latin typeface="Source Sans Pro" panose="020B0503030403020204" pitchFamily="34" charset="0"/>
                <a:ea typeface="Source Sans Pro" panose="020B0503030403020204" pitchFamily="34" charset="0"/>
              </a:rPr>
              <a:t>uk</a:t>
            </a:r>
            <a:endParaRPr lang="en-GB" sz="2400" dirty="0">
              <a:latin typeface="Source Sans Pro" panose="020B0503030403020204" pitchFamily="34" charset="0"/>
              <a:ea typeface="Source Sans Pro" panose="020B0503030403020204" pitchFamily="34" charset="0"/>
            </a:endParaRPr>
          </a:p>
        </p:txBody>
      </p:sp>
      <p:sp>
        <p:nvSpPr>
          <p:cNvPr id="57" name="TextBox 56">
            <a:extLst>
              <a:ext uri="{FF2B5EF4-FFF2-40B4-BE49-F238E27FC236}">
                <a16:creationId xmlns:a16="http://schemas.microsoft.com/office/drawing/2014/main" id="{84077F76-AB4D-EA4D-0FFB-998FB3D2D275}"/>
              </a:ext>
            </a:extLst>
          </p:cNvPr>
          <p:cNvSpPr txBox="1"/>
          <p:nvPr userDrawn="1"/>
        </p:nvSpPr>
        <p:spPr>
          <a:xfrm flipH="1">
            <a:off x="7030987" y="5880722"/>
            <a:ext cx="3055947"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discovery.closer.ac.uk</a:t>
            </a:r>
          </a:p>
        </p:txBody>
      </p:sp>
      <p:pic>
        <p:nvPicPr>
          <p:cNvPr id="58" name="Graphic 57" descr="Internet with solid fill">
            <a:extLst>
              <a:ext uri="{FF2B5EF4-FFF2-40B4-BE49-F238E27FC236}">
                <a16:creationId xmlns:a16="http://schemas.microsoft.com/office/drawing/2014/main" id="{2D801459-5E74-447B-F04B-2D7B4D437694}"/>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6499170" y="5860233"/>
            <a:ext cx="459868" cy="459868"/>
          </a:xfrm>
          <a:prstGeom prst="rect">
            <a:avLst/>
          </a:prstGeom>
        </p:spPr>
      </p:pic>
    </p:spTree>
    <p:extLst>
      <p:ext uri="{BB962C8B-B14F-4D97-AF65-F5344CB8AC3E}">
        <p14:creationId xmlns:p14="http://schemas.microsoft.com/office/powerpoint/2010/main" val="23267281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scovery End slide 3">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C2471821-60F9-1EDD-8E2E-69F87AD92332}"/>
              </a:ext>
            </a:extLst>
          </p:cNvPr>
          <p:cNvGrpSpPr>
            <a:grpSpLocks noChangeAspect="1"/>
          </p:cNvGrpSpPr>
          <p:nvPr userDrawn="1"/>
        </p:nvGrpSpPr>
        <p:grpSpPr>
          <a:xfrm>
            <a:off x="10156338" y="-244697"/>
            <a:ext cx="3471175" cy="3697519"/>
            <a:chOff x="5571098" y="241524"/>
            <a:chExt cx="3304217" cy="3519675"/>
          </a:xfrm>
        </p:grpSpPr>
        <p:sp>
          <p:nvSpPr>
            <p:cNvPr id="22" name="Freeform 4">
              <a:extLst>
                <a:ext uri="{FF2B5EF4-FFF2-40B4-BE49-F238E27FC236}">
                  <a16:creationId xmlns:a16="http://schemas.microsoft.com/office/drawing/2014/main" id="{FE115E09-5368-9A32-DB09-5AE4DA082452}"/>
                </a:ext>
              </a:extLst>
            </p:cNvPr>
            <p:cNvSpPr/>
            <p:nvPr userDrawn="1"/>
          </p:nvSpPr>
          <p:spPr>
            <a:xfrm rot="797148" flipV="1">
              <a:off x="7929343" y="3570954"/>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3200"/>
            </a:p>
          </p:txBody>
        </p:sp>
        <p:sp>
          <p:nvSpPr>
            <p:cNvPr id="23" name="Freeform 6">
              <a:extLst>
                <a:ext uri="{FF2B5EF4-FFF2-40B4-BE49-F238E27FC236}">
                  <a16:creationId xmlns:a16="http://schemas.microsoft.com/office/drawing/2014/main" id="{CCC8B737-C4D4-932B-8CBA-9033B8065E1C}"/>
                </a:ext>
              </a:extLst>
            </p:cNvPr>
            <p:cNvSpPr/>
            <p:nvPr/>
          </p:nvSpPr>
          <p:spPr>
            <a:xfrm rot="553102" flipV="1">
              <a:off x="6278939" y="2224214"/>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FBAF3F"/>
            </a:solidFill>
            <a:ln w="9509" cap="flat">
              <a:noFill/>
              <a:prstDash val="solid"/>
              <a:miter/>
            </a:ln>
          </p:spPr>
          <p:txBody>
            <a:bodyPr rtlCol="0" anchor="ctr"/>
            <a:lstStyle/>
            <a:p>
              <a:endParaRPr lang="en-GB" sz="3200"/>
            </a:p>
          </p:txBody>
        </p:sp>
        <p:sp>
          <p:nvSpPr>
            <p:cNvPr id="24" name="Freeform 8">
              <a:extLst>
                <a:ext uri="{FF2B5EF4-FFF2-40B4-BE49-F238E27FC236}">
                  <a16:creationId xmlns:a16="http://schemas.microsoft.com/office/drawing/2014/main" id="{29A347BB-40A8-B681-B40B-67D52789CB99}"/>
                </a:ext>
              </a:extLst>
            </p:cNvPr>
            <p:cNvSpPr/>
            <p:nvPr/>
          </p:nvSpPr>
          <p:spPr>
            <a:xfrm flipV="1">
              <a:off x="6801260" y="3064728"/>
              <a:ext cx="475700" cy="474680"/>
            </a:xfrm>
            <a:custGeom>
              <a:avLst/>
              <a:gdLst>
                <a:gd name="connsiteX0" fmla="*/ 238802 w 475700"/>
                <a:gd name="connsiteY0" fmla="*/ 474681 h 474680"/>
                <a:gd name="connsiteX1" fmla="*/ 276858 w 475700"/>
                <a:gd name="connsiteY1" fmla="*/ 471827 h 474680"/>
                <a:gd name="connsiteX2" fmla="*/ 469041 w 475700"/>
                <a:gd name="connsiteY2" fmla="*/ 293941 h 474680"/>
                <a:gd name="connsiteX3" fmla="*/ 475701 w 475700"/>
                <a:gd name="connsiteY3" fmla="*/ 237816 h 474680"/>
                <a:gd name="connsiteX4" fmla="*/ 237850 w 475700"/>
                <a:gd name="connsiteY4" fmla="*/ 0 h 474680"/>
                <a:gd name="connsiteX5" fmla="*/ 0 w 475700"/>
                <a:gd name="connsiteY5" fmla="*/ 237816 h 474680"/>
                <a:gd name="connsiteX6" fmla="*/ 238802 w 475700"/>
                <a:gd name="connsiteY6" fmla="*/ 474681 h 4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0">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3200"/>
            </a:p>
          </p:txBody>
        </p:sp>
        <p:sp>
          <p:nvSpPr>
            <p:cNvPr id="25" name="Freeform 10">
              <a:extLst>
                <a:ext uri="{FF2B5EF4-FFF2-40B4-BE49-F238E27FC236}">
                  <a16:creationId xmlns:a16="http://schemas.microsoft.com/office/drawing/2014/main" id="{7133AD7C-363A-B45B-40DB-C97D083CB9B3}"/>
                </a:ext>
              </a:extLst>
            </p:cNvPr>
            <p:cNvSpPr/>
            <p:nvPr/>
          </p:nvSpPr>
          <p:spPr>
            <a:xfrm flipV="1">
              <a:off x="7891566" y="1445825"/>
              <a:ext cx="983749" cy="982656"/>
            </a:xfrm>
            <a:custGeom>
              <a:avLst/>
              <a:gdLst>
                <a:gd name="connsiteX0" fmla="*/ 983749 w 983749"/>
                <a:gd name="connsiteY0" fmla="*/ 491804 h 982656"/>
                <a:gd name="connsiteX1" fmla="*/ 491875 w 983749"/>
                <a:gd name="connsiteY1" fmla="*/ 0 h 982656"/>
                <a:gd name="connsiteX2" fmla="*/ 0 w 983749"/>
                <a:gd name="connsiteY2" fmla="*/ 491804 h 982656"/>
                <a:gd name="connsiteX3" fmla="*/ 0 w 983749"/>
                <a:gd name="connsiteY3" fmla="*/ 507975 h 982656"/>
                <a:gd name="connsiteX4" fmla="*/ 527076 w 983749"/>
                <a:gd name="connsiteY4" fmla="*/ 982657 h 982656"/>
                <a:gd name="connsiteX5" fmla="*/ 983749 w 983749"/>
                <a:gd name="connsiteY5" fmla="*/ 491804 h 98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749" h="982656">
                  <a:moveTo>
                    <a:pt x="983749" y="491804"/>
                  </a:moveTo>
                  <a:cubicBezTo>
                    <a:pt x="983749" y="219742"/>
                    <a:pt x="763024" y="0"/>
                    <a:pt x="491875" y="0"/>
                  </a:cubicBezTo>
                  <a:cubicBezTo>
                    <a:pt x="220725" y="0"/>
                    <a:pt x="0" y="219742"/>
                    <a:pt x="0" y="491804"/>
                  </a:cubicBezTo>
                  <a:cubicBezTo>
                    <a:pt x="0" y="497512"/>
                    <a:pt x="0" y="502268"/>
                    <a:pt x="0" y="507975"/>
                  </a:cubicBezTo>
                  <a:cubicBezTo>
                    <a:pt x="237850" y="581223"/>
                    <a:pt x="430034" y="756255"/>
                    <a:pt x="527076" y="982657"/>
                  </a:cubicBezTo>
                  <a:cubicBezTo>
                    <a:pt x="782052" y="964582"/>
                    <a:pt x="983749" y="751499"/>
                    <a:pt x="983749" y="491804"/>
                  </a:cubicBezTo>
                  <a:close/>
                </a:path>
              </a:pathLst>
            </a:custGeom>
            <a:solidFill>
              <a:srgbClr val="652D90"/>
            </a:solidFill>
            <a:ln w="9509" cap="flat">
              <a:noFill/>
              <a:prstDash val="solid"/>
              <a:miter/>
            </a:ln>
          </p:spPr>
          <p:txBody>
            <a:bodyPr rtlCol="0" anchor="ctr"/>
            <a:lstStyle/>
            <a:p>
              <a:endParaRPr lang="en-GB" sz="3200"/>
            </a:p>
          </p:txBody>
        </p:sp>
        <p:sp>
          <p:nvSpPr>
            <p:cNvPr id="27" name="Freeform 11">
              <a:extLst>
                <a:ext uri="{FF2B5EF4-FFF2-40B4-BE49-F238E27FC236}">
                  <a16:creationId xmlns:a16="http://schemas.microsoft.com/office/drawing/2014/main" id="{567EB5BA-EEF7-DC10-BCF4-DA0B874FDE76}"/>
                </a:ext>
              </a:extLst>
            </p:cNvPr>
            <p:cNvSpPr/>
            <p:nvPr/>
          </p:nvSpPr>
          <p:spPr>
            <a:xfrm flipV="1">
              <a:off x="8138930" y="241524"/>
              <a:ext cx="563229" cy="579320"/>
            </a:xfrm>
            <a:custGeom>
              <a:avLst/>
              <a:gdLst>
                <a:gd name="connsiteX0" fmla="*/ 0 w 563229"/>
                <a:gd name="connsiteY0" fmla="*/ 388116 h 579320"/>
                <a:gd name="connsiteX1" fmla="*/ 273052 w 563229"/>
                <a:gd name="connsiteY1" fmla="*/ 579320 h 579320"/>
                <a:gd name="connsiteX2" fmla="*/ 563230 w 563229"/>
                <a:gd name="connsiteY2" fmla="*/ 289184 h 579320"/>
                <a:gd name="connsiteX3" fmla="*/ 293983 w 563229"/>
                <a:gd name="connsiteY3" fmla="*/ 0 h 579320"/>
                <a:gd name="connsiteX4" fmla="*/ 0 w 563229"/>
                <a:gd name="connsiteY4" fmla="*/ 388116 h 57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29" h="579320">
                  <a:moveTo>
                    <a:pt x="0" y="388116"/>
                  </a:moveTo>
                  <a:cubicBezTo>
                    <a:pt x="39959" y="499414"/>
                    <a:pt x="147467" y="579320"/>
                    <a:pt x="273052" y="579320"/>
                  </a:cubicBezTo>
                  <a:cubicBezTo>
                    <a:pt x="433839" y="579320"/>
                    <a:pt x="563230" y="449948"/>
                    <a:pt x="563230" y="289184"/>
                  </a:cubicBezTo>
                  <a:cubicBezTo>
                    <a:pt x="563230" y="136031"/>
                    <a:pt x="444305" y="10464"/>
                    <a:pt x="293983" y="0"/>
                  </a:cubicBezTo>
                  <a:cubicBezTo>
                    <a:pt x="235947" y="156959"/>
                    <a:pt x="132245" y="291087"/>
                    <a:pt x="0" y="388116"/>
                  </a:cubicBezTo>
                  <a:close/>
                </a:path>
              </a:pathLst>
            </a:custGeom>
            <a:solidFill>
              <a:srgbClr val="EC008B"/>
            </a:solidFill>
            <a:ln w="9509" cap="flat">
              <a:noFill/>
              <a:prstDash val="solid"/>
              <a:miter/>
            </a:ln>
          </p:spPr>
          <p:txBody>
            <a:bodyPr rtlCol="0" anchor="ctr"/>
            <a:lstStyle/>
            <a:p>
              <a:endParaRPr lang="en-GB" sz="3200"/>
            </a:p>
          </p:txBody>
        </p:sp>
        <p:sp>
          <p:nvSpPr>
            <p:cNvPr id="29" name="Freeform 13">
              <a:extLst>
                <a:ext uri="{FF2B5EF4-FFF2-40B4-BE49-F238E27FC236}">
                  <a16:creationId xmlns:a16="http://schemas.microsoft.com/office/drawing/2014/main" id="{B2D37438-82DB-B74A-E1DA-AE7476F16D14}"/>
                </a:ext>
              </a:extLst>
            </p:cNvPr>
            <p:cNvSpPr/>
            <p:nvPr/>
          </p:nvSpPr>
          <p:spPr>
            <a:xfrm flipV="1">
              <a:off x="5571098" y="335700"/>
              <a:ext cx="802982" cy="800964"/>
            </a:xfrm>
            <a:custGeom>
              <a:avLst/>
              <a:gdLst>
                <a:gd name="connsiteX0" fmla="*/ 632682 w 802982"/>
                <a:gd name="connsiteY0" fmla="*/ 71345 h 800964"/>
                <a:gd name="connsiteX1" fmla="*/ 523271 w 802982"/>
                <a:gd name="connsiteY1" fmla="*/ 109395 h 800964"/>
                <a:gd name="connsiteX2" fmla="*/ 359630 w 802982"/>
                <a:gd name="connsiteY2" fmla="*/ 0 h 800964"/>
                <a:gd name="connsiteX3" fmla="*/ 0 w 802982"/>
                <a:gd name="connsiteY3" fmla="*/ 399531 h 800964"/>
                <a:gd name="connsiteX4" fmla="*/ 401491 w 802982"/>
                <a:gd name="connsiteY4" fmla="*/ 800965 h 800964"/>
                <a:gd name="connsiteX5" fmla="*/ 802983 w 802982"/>
                <a:gd name="connsiteY5" fmla="*/ 399531 h 800964"/>
                <a:gd name="connsiteX6" fmla="*/ 632682 w 802982"/>
                <a:gd name="connsiteY6" fmla="*/ 71345 h 80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982" h="800964">
                  <a:moveTo>
                    <a:pt x="632682" y="71345"/>
                  </a:moveTo>
                  <a:cubicBezTo>
                    <a:pt x="602237" y="95126"/>
                    <a:pt x="565132" y="109395"/>
                    <a:pt x="523271" y="109395"/>
                  </a:cubicBezTo>
                  <a:cubicBezTo>
                    <a:pt x="449061" y="109395"/>
                    <a:pt x="385318" y="63735"/>
                    <a:pt x="359630" y="0"/>
                  </a:cubicBezTo>
                  <a:cubicBezTo>
                    <a:pt x="157933" y="20928"/>
                    <a:pt x="0" y="192155"/>
                    <a:pt x="0" y="399531"/>
                  </a:cubicBezTo>
                  <a:cubicBezTo>
                    <a:pt x="0" y="621176"/>
                    <a:pt x="179815" y="800965"/>
                    <a:pt x="401491" y="800965"/>
                  </a:cubicBezTo>
                  <a:cubicBezTo>
                    <a:pt x="623168" y="800965"/>
                    <a:pt x="802983" y="621176"/>
                    <a:pt x="802983" y="399531"/>
                  </a:cubicBezTo>
                  <a:cubicBezTo>
                    <a:pt x="802031" y="263500"/>
                    <a:pt x="735433" y="143641"/>
                    <a:pt x="632682" y="71345"/>
                  </a:cubicBezTo>
                  <a:close/>
                </a:path>
              </a:pathLst>
            </a:custGeom>
            <a:solidFill>
              <a:srgbClr val="FBAF3F"/>
            </a:solidFill>
            <a:ln w="9509" cap="flat">
              <a:noFill/>
              <a:prstDash val="solid"/>
              <a:miter/>
            </a:ln>
          </p:spPr>
          <p:txBody>
            <a:bodyPr rtlCol="0" anchor="ctr"/>
            <a:lstStyle/>
            <a:p>
              <a:endParaRPr lang="en-GB" sz="3200"/>
            </a:p>
          </p:txBody>
        </p:sp>
        <p:sp>
          <p:nvSpPr>
            <p:cNvPr id="33" name="Freeform 14">
              <a:extLst>
                <a:ext uri="{FF2B5EF4-FFF2-40B4-BE49-F238E27FC236}">
                  <a16:creationId xmlns:a16="http://schemas.microsoft.com/office/drawing/2014/main" id="{B6EC167E-657F-5B62-3462-396DD1E9EAAB}"/>
                </a:ext>
              </a:extLst>
            </p:cNvPr>
            <p:cNvSpPr/>
            <p:nvPr/>
          </p:nvSpPr>
          <p:spPr>
            <a:xfrm flipV="1">
              <a:off x="7058138" y="2504432"/>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EC008B"/>
            </a:solidFill>
            <a:ln w="9509" cap="flat">
              <a:noFill/>
              <a:prstDash val="solid"/>
              <a:miter/>
            </a:ln>
          </p:spPr>
          <p:txBody>
            <a:bodyPr rtlCol="0" anchor="ctr"/>
            <a:lstStyle/>
            <a:p>
              <a:endParaRPr lang="en-GB" sz="3200"/>
            </a:p>
          </p:txBody>
        </p:sp>
        <p:sp>
          <p:nvSpPr>
            <p:cNvPr id="35" name="Freeform 15">
              <a:extLst>
                <a:ext uri="{FF2B5EF4-FFF2-40B4-BE49-F238E27FC236}">
                  <a16:creationId xmlns:a16="http://schemas.microsoft.com/office/drawing/2014/main" id="{94A5F243-A6F5-B150-B5E8-5CB139A5A1BD}"/>
                </a:ext>
              </a:extLst>
            </p:cNvPr>
            <p:cNvSpPr/>
            <p:nvPr/>
          </p:nvSpPr>
          <p:spPr>
            <a:xfrm rot="797148" flipV="1">
              <a:off x="8206369" y="2917438"/>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3200"/>
            </a:p>
          </p:txBody>
        </p:sp>
        <p:sp>
          <p:nvSpPr>
            <p:cNvPr id="37" name="Freeform 16">
              <a:extLst>
                <a:ext uri="{FF2B5EF4-FFF2-40B4-BE49-F238E27FC236}">
                  <a16:creationId xmlns:a16="http://schemas.microsoft.com/office/drawing/2014/main" id="{337C7A22-C3EF-0E98-5959-AE4FDE91EA77}"/>
                </a:ext>
              </a:extLst>
            </p:cNvPr>
            <p:cNvSpPr/>
            <p:nvPr/>
          </p:nvSpPr>
          <p:spPr>
            <a:xfrm flipV="1">
              <a:off x="6565304" y="1732156"/>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3200"/>
            </a:p>
          </p:txBody>
        </p:sp>
        <p:sp>
          <p:nvSpPr>
            <p:cNvPr id="39" name="Freeform 17">
              <a:extLst>
                <a:ext uri="{FF2B5EF4-FFF2-40B4-BE49-F238E27FC236}">
                  <a16:creationId xmlns:a16="http://schemas.microsoft.com/office/drawing/2014/main" id="{2792D1B4-2E5A-4679-DF95-85BEAC6E04BC}"/>
                </a:ext>
              </a:extLst>
            </p:cNvPr>
            <p:cNvSpPr/>
            <p:nvPr/>
          </p:nvSpPr>
          <p:spPr>
            <a:xfrm flipV="1">
              <a:off x="5916456" y="1065320"/>
              <a:ext cx="353921" cy="314868"/>
            </a:xfrm>
            <a:custGeom>
              <a:avLst/>
              <a:gdLst>
                <a:gd name="connsiteX0" fmla="*/ 287323 w 353921"/>
                <a:gd name="connsiteY0" fmla="*/ 314869 h 314868"/>
                <a:gd name="connsiteX1" fmla="*/ 353921 w 353921"/>
                <a:gd name="connsiteY1" fmla="*/ 176935 h 314868"/>
                <a:gd name="connsiteX2" fmla="*/ 176961 w 353921"/>
                <a:gd name="connsiteY2" fmla="*/ 0 h 314868"/>
                <a:gd name="connsiteX3" fmla="*/ 0 w 353921"/>
                <a:gd name="connsiteY3" fmla="*/ 176935 h 314868"/>
                <a:gd name="connsiteX4" fmla="*/ 12368 w 353921"/>
                <a:gd name="connsiteY4" fmla="*/ 243524 h 314868"/>
                <a:gd name="connsiteX5" fmla="*/ 54230 w 353921"/>
                <a:gd name="connsiteY5" fmla="*/ 241621 h 314868"/>
                <a:gd name="connsiteX6" fmla="*/ 287323 w 353921"/>
                <a:gd name="connsiteY6" fmla="*/ 314869 h 3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21" h="314868">
                  <a:moveTo>
                    <a:pt x="287323" y="314869"/>
                  </a:moveTo>
                  <a:cubicBezTo>
                    <a:pt x="328233" y="282525"/>
                    <a:pt x="353921" y="232109"/>
                    <a:pt x="353921" y="176935"/>
                  </a:cubicBezTo>
                  <a:cubicBezTo>
                    <a:pt x="353921" y="78955"/>
                    <a:pt x="274004" y="0"/>
                    <a:pt x="176961" y="0"/>
                  </a:cubicBezTo>
                  <a:cubicBezTo>
                    <a:pt x="79918" y="0"/>
                    <a:pt x="0" y="79906"/>
                    <a:pt x="0" y="176935"/>
                  </a:cubicBezTo>
                  <a:cubicBezTo>
                    <a:pt x="0" y="200717"/>
                    <a:pt x="4757" y="223547"/>
                    <a:pt x="12368" y="243524"/>
                  </a:cubicBezTo>
                  <a:cubicBezTo>
                    <a:pt x="25688" y="242572"/>
                    <a:pt x="39959" y="241621"/>
                    <a:pt x="54230" y="241621"/>
                  </a:cubicBezTo>
                  <a:cubicBezTo>
                    <a:pt x="141759" y="240670"/>
                    <a:pt x="221677" y="268256"/>
                    <a:pt x="287323" y="314869"/>
                  </a:cubicBezTo>
                  <a:close/>
                </a:path>
              </a:pathLst>
            </a:custGeom>
            <a:solidFill>
              <a:srgbClr val="00ADEF"/>
            </a:solidFill>
            <a:ln w="9509" cap="flat">
              <a:noFill/>
              <a:prstDash val="solid"/>
              <a:miter/>
            </a:ln>
          </p:spPr>
          <p:txBody>
            <a:bodyPr rtlCol="0" anchor="ctr"/>
            <a:lstStyle/>
            <a:p>
              <a:endParaRPr lang="en-GB" sz="3200"/>
            </a:p>
          </p:txBody>
        </p:sp>
        <p:sp>
          <p:nvSpPr>
            <p:cNvPr id="40" name="Freeform 18">
              <a:extLst>
                <a:ext uri="{FF2B5EF4-FFF2-40B4-BE49-F238E27FC236}">
                  <a16:creationId xmlns:a16="http://schemas.microsoft.com/office/drawing/2014/main" id="{9F20A426-5A40-A758-C02F-DE89E489AA84}"/>
                </a:ext>
              </a:extLst>
            </p:cNvPr>
            <p:cNvSpPr/>
            <p:nvPr/>
          </p:nvSpPr>
          <p:spPr>
            <a:xfrm flipV="1">
              <a:off x="5930727" y="1027269"/>
              <a:ext cx="273052" cy="111298"/>
            </a:xfrm>
            <a:custGeom>
              <a:avLst/>
              <a:gdLst>
                <a:gd name="connsiteX0" fmla="*/ 163641 w 273052"/>
                <a:gd name="connsiteY0" fmla="*/ 111298 h 111298"/>
                <a:gd name="connsiteX1" fmla="*/ 273052 w 273052"/>
                <a:gd name="connsiteY1" fmla="*/ 73247 h 111298"/>
                <a:gd name="connsiteX2" fmla="*/ 41862 w 273052"/>
                <a:gd name="connsiteY2" fmla="*/ 0 h 111298"/>
                <a:gd name="connsiteX3" fmla="*/ 0 w 273052"/>
                <a:gd name="connsiteY3" fmla="*/ 1903 h 111298"/>
                <a:gd name="connsiteX4" fmla="*/ 163641 w 273052"/>
                <a:gd name="connsiteY4" fmla="*/ 111298 h 111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2" h="111298">
                  <a:moveTo>
                    <a:pt x="163641" y="111298"/>
                  </a:moveTo>
                  <a:cubicBezTo>
                    <a:pt x="205503" y="111298"/>
                    <a:pt x="243559" y="97029"/>
                    <a:pt x="273052" y="73247"/>
                  </a:cubicBezTo>
                  <a:cubicBezTo>
                    <a:pt x="207406" y="26635"/>
                    <a:pt x="127488" y="0"/>
                    <a:pt x="41862" y="0"/>
                  </a:cubicBezTo>
                  <a:cubicBezTo>
                    <a:pt x="27591" y="0"/>
                    <a:pt x="14271" y="951"/>
                    <a:pt x="0" y="1903"/>
                  </a:cubicBezTo>
                  <a:cubicBezTo>
                    <a:pt x="25688" y="65637"/>
                    <a:pt x="89432" y="111298"/>
                    <a:pt x="163641" y="111298"/>
                  </a:cubicBezTo>
                  <a:close/>
                </a:path>
              </a:pathLst>
            </a:custGeom>
            <a:solidFill>
              <a:srgbClr val="0F7B48"/>
            </a:solidFill>
            <a:ln w="9509" cap="flat">
              <a:noFill/>
              <a:prstDash val="solid"/>
              <a:miter/>
            </a:ln>
          </p:spPr>
          <p:txBody>
            <a:bodyPr rtlCol="0" anchor="ctr"/>
            <a:lstStyle/>
            <a:p>
              <a:endParaRPr lang="en-GB" sz="3200"/>
            </a:p>
          </p:txBody>
        </p:sp>
        <p:sp>
          <p:nvSpPr>
            <p:cNvPr id="41" name="Freeform 19">
              <a:extLst>
                <a:ext uri="{FF2B5EF4-FFF2-40B4-BE49-F238E27FC236}">
                  <a16:creationId xmlns:a16="http://schemas.microsoft.com/office/drawing/2014/main" id="{4FACE807-34B3-2E52-DFDB-0B4BE025FCA0}"/>
                </a:ext>
              </a:extLst>
            </p:cNvPr>
            <p:cNvSpPr/>
            <p:nvPr/>
          </p:nvSpPr>
          <p:spPr>
            <a:xfrm flipV="1">
              <a:off x="6798406" y="270062"/>
              <a:ext cx="1687785" cy="1687543"/>
            </a:xfrm>
            <a:custGeom>
              <a:avLst/>
              <a:gdLst>
                <a:gd name="connsiteX0" fmla="*/ 1093160 w 1687785"/>
                <a:gd name="connsiteY0" fmla="*/ 37099 h 1687543"/>
                <a:gd name="connsiteX1" fmla="*/ 843893 w 1687785"/>
                <a:gd name="connsiteY1" fmla="*/ 0 h 1687543"/>
                <a:gd name="connsiteX2" fmla="*/ 0 w 1687785"/>
                <a:gd name="connsiteY2" fmla="*/ 843772 h 1687543"/>
                <a:gd name="connsiteX3" fmla="*/ 843893 w 1687785"/>
                <a:gd name="connsiteY3" fmla="*/ 1687543 h 1687543"/>
                <a:gd name="connsiteX4" fmla="*/ 1340525 w 1687785"/>
                <a:gd name="connsiteY4" fmla="*/ 1525828 h 1687543"/>
                <a:gd name="connsiteX5" fmla="*/ 1323399 w 1687785"/>
                <a:gd name="connsiteY5" fmla="*/ 1426897 h 1687543"/>
                <a:gd name="connsiteX6" fmla="*/ 1613577 w 1687785"/>
                <a:gd name="connsiteY6" fmla="*/ 1136761 h 1687543"/>
                <a:gd name="connsiteX7" fmla="*/ 1635459 w 1687785"/>
                <a:gd name="connsiteY7" fmla="*/ 1137713 h 1687543"/>
                <a:gd name="connsiteX8" fmla="*/ 1687786 w 1687785"/>
                <a:gd name="connsiteY8" fmla="*/ 843772 h 1687543"/>
                <a:gd name="connsiteX9" fmla="*/ 1620237 w 1687785"/>
                <a:gd name="connsiteY9" fmla="*/ 512732 h 1687543"/>
                <a:gd name="connsiteX10" fmla="*/ 1585035 w 1687785"/>
                <a:gd name="connsiteY10" fmla="*/ 513683 h 1687543"/>
                <a:gd name="connsiteX11" fmla="*/ 1093160 w 1687785"/>
                <a:gd name="connsiteY11" fmla="*/ 37099 h 168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7785" h="1687543">
                  <a:moveTo>
                    <a:pt x="1093160" y="37099"/>
                  </a:moveTo>
                  <a:cubicBezTo>
                    <a:pt x="1014194" y="12367"/>
                    <a:pt x="930470" y="0"/>
                    <a:pt x="843893" y="0"/>
                  </a:cubicBezTo>
                  <a:cubicBezTo>
                    <a:pt x="377706" y="0"/>
                    <a:pt x="0" y="377652"/>
                    <a:pt x="0" y="843772"/>
                  </a:cubicBezTo>
                  <a:cubicBezTo>
                    <a:pt x="0" y="1309892"/>
                    <a:pt x="378658" y="1687543"/>
                    <a:pt x="843893" y="1687543"/>
                  </a:cubicBezTo>
                  <a:cubicBezTo>
                    <a:pt x="1029416" y="1687543"/>
                    <a:pt x="1200668" y="1627614"/>
                    <a:pt x="1340525" y="1525828"/>
                  </a:cubicBezTo>
                  <a:cubicBezTo>
                    <a:pt x="1329108" y="1495388"/>
                    <a:pt x="1323399" y="1462094"/>
                    <a:pt x="1323399" y="1426897"/>
                  </a:cubicBezTo>
                  <a:cubicBezTo>
                    <a:pt x="1323399" y="1266133"/>
                    <a:pt x="1453741" y="1136761"/>
                    <a:pt x="1613577" y="1136761"/>
                  </a:cubicBezTo>
                  <a:cubicBezTo>
                    <a:pt x="1621188" y="1136761"/>
                    <a:pt x="1627848" y="1136761"/>
                    <a:pt x="1635459" y="1137713"/>
                  </a:cubicBezTo>
                  <a:cubicBezTo>
                    <a:pt x="1669709" y="1046391"/>
                    <a:pt x="1687786" y="947460"/>
                    <a:pt x="1687786" y="843772"/>
                  </a:cubicBezTo>
                  <a:cubicBezTo>
                    <a:pt x="1687786" y="725815"/>
                    <a:pt x="1664001" y="614517"/>
                    <a:pt x="1620237" y="512732"/>
                  </a:cubicBezTo>
                  <a:cubicBezTo>
                    <a:pt x="1608820" y="513683"/>
                    <a:pt x="1597403" y="513683"/>
                    <a:pt x="1585035" y="513683"/>
                  </a:cubicBezTo>
                  <a:cubicBezTo>
                    <a:pt x="1318642" y="512732"/>
                    <a:pt x="1101723" y="301551"/>
                    <a:pt x="1093160" y="37099"/>
                  </a:cubicBezTo>
                  <a:close/>
                </a:path>
              </a:pathLst>
            </a:custGeom>
            <a:solidFill>
              <a:srgbClr val="399996"/>
            </a:solidFill>
            <a:ln w="9509" cap="flat">
              <a:noFill/>
              <a:prstDash val="solid"/>
              <a:miter/>
            </a:ln>
          </p:spPr>
          <p:txBody>
            <a:bodyPr rtlCol="0" anchor="ctr"/>
            <a:lstStyle/>
            <a:p>
              <a:endParaRPr lang="en-GB" sz="3200" dirty="0"/>
            </a:p>
          </p:txBody>
        </p:sp>
        <p:sp>
          <p:nvSpPr>
            <p:cNvPr id="42" name="Freeform 20">
              <a:extLst>
                <a:ext uri="{FF2B5EF4-FFF2-40B4-BE49-F238E27FC236}">
                  <a16:creationId xmlns:a16="http://schemas.microsoft.com/office/drawing/2014/main" id="{260E51CC-A24F-BB8D-7DED-BCA21442555C}"/>
                </a:ext>
              </a:extLst>
            </p:cNvPr>
            <p:cNvSpPr/>
            <p:nvPr/>
          </p:nvSpPr>
          <p:spPr>
            <a:xfrm flipV="1">
              <a:off x="7891566" y="1443923"/>
              <a:ext cx="527076" cy="476583"/>
            </a:xfrm>
            <a:custGeom>
              <a:avLst/>
              <a:gdLst>
                <a:gd name="connsiteX0" fmla="*/ 0 w 527076"/>
                <a:gd name="connsiteY0" fmla="*/ 0 h 476583"/>
                <a:gd name="connsiteX1" fmla="*/ 491875 w 527076"/>
                <a:gd name="connsiteY1" fmla="*/ 476584 h 476583"/>
                <a:gd name="connsiteX2" fmla="*/ 527076 w 527076"/>
                <a:gd name="connsiteY2" fmla="*/ 475632 h 476583"/>
                <a:gd name="connsiteX3" fmla="*/ 0 w 527076"/>
                <a:gd name="connsiteY3" fmla="*/ 0 h 476583"/>
              </a:gdLst>
              <a:ahLst/>
              <a:cxnLst>
                <a:cxn ang="0">
                  <a:pos x="connsiteX0" y="connsiteY0"/>
                </a:cxn>
                <a:cxn ang="0">
                  <a:pos x="connsiteX1" y="connsiteY1"/>
                </a:cxn>
                <a:cxn ang="0">
                  <a:pos x="connsiteX2" y="connsiteY2"/>
                </a:cxn>
                <a:cxn ang="0">
                  <a:pos x="connsiteX3" y="connsiteY3"/>
                </a:cxn>
              </a:cxnLst>
              <a:rect l="l" t="t" r="r" b="b"/>
              <a:pathLst>
                <a:path w="527076" h="476583">
                  <a:moveTo>
                    <a:pt x="0" y="0"/>
                  </a:moveTo>
                  <a:cubicBezTo>
                    <a:pt x="8563" y="264452"/>
                    <a:pt x="225482" y="476584"/>
                    <a:pt x="491875" y="476584"/>
                  </a:cubicBezTo>
                  <a:cubicBezTo>
                    <a:pt x="503291" y="476584"/>
                    <a:pt x="515660" y="475632"/>
                    <a:pt x="527076" y="475632"/>
                  </a:cubicBezTo>
                  <a:cubicBezTo>
                    <a:pt x="430034" y="248280"/>
                    <a:pt x="237850" y="73247"/>
                    <a:pt x="0" y="0"/>
                  </a:cubicBezTo>
                  <a:close/>
                </a:path>
              </a:pathLst>
            </a:custGeom>
            <a:solidFill>
              <a:srgbClr val="171B52"/>
            </a:solidFill>
            <a:ln w="9509" cap="flat">
              <a:noFill/>
              <a:prstDash val="solid"/>
              <a:miter/>
            </a:ln>
          </p:spPr>
          <p:txBody>
            <a:bodyPr rtlCol="0" anchor="ctr"/>
            <a:lstStyle/>
            <a:p>
              <a:endParaRPr lang="en-GB" sz="3200"/>
            </a:p>
          </p:txBody>
        </p:sp>
        <p:sp>
          <p:nvSpPr>
            <p:cNvPr id="43" name="Freeform 21">
              <a:extLst>
                <a:ext uri="{FF2B5EF4-FFF2-40B4-BE49-F238E27FC236}">
                  <a16:creationId xmlns:a16="http://schemas.microsoft.com/office/drawing/2014/main" id="{1AB53168-D111-A269-C29A-B65255CD09EC}"/>
                </a:ext>
              </a:extLst>
            </p:cNvPr>
            <p:cNvSpPr/>
            <p:nvPr/>
          </p:nvSpPr>
          <p:spPr>
            <a:xfrm flipV="1">
              <a:off x="8121805" y="432729"/>
              <a:ext cx="312059" cy="389067"/>
            </a:xfrm>
            <a:custGeom>
              <a:avLst/>
              <a:gdLst>
                <a:gd name="connsiteX0" fmla="*/ 0 w 312059"/>
                <a:gd name="connsiteY0" fmla="*/ 290136 h 389067"/>
                <a:gd name="connsiteX1" fmla="*/ 17125 w 312059"/>
                <a:gd name="connsiteY1" fmla="*/ 389067 h 389067"/>
                <a:gd name="connsiteX2" fmla="*/ 312060 w 312059"/>
                <a:gd name="connsiteY2" fmla="*/ 951 h 389067"/>
                <a:gd name="connsiteX3" fmla="*/ 290177 w 312059"/>
                <a:gd name="connsiteY3" fmla="*/ 0 h 389067"/>
                <a:gd name="connsiteX4" fmla="*/ 0 w 312059"/>
                <a:gd name="connsiteY4" fmla="*/ 290136 h 38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59" h="389067">
                  <a:moveTo>
                    <a:pt x="0" y="290136"/>
                  </a:moveTo>
                  <a:cubicBezTo>
                    <a:pt x="0" y="325333"/>
                    <a:pt x="5708" y="358627"/>
                    <a:pt x="17125" y="389067"/>
                  </a:cubicBezTo>
                  <a:cubicBezTo>
                    <a:pt x="150321" y="292038"/>
                    <a:pt x="254024" y="157910"/>
                    <a:pt x="312060" y="951"/>
                  </a:cubicBezTo>
                  <a:cubicBezTo>
                    <a:pt x="305400" y="0"/>
                    <a:pt x="297789" y="0"/>
                    <a:pt x="290177" y="0"/>
                  </a:cubicBezTo>
                  <a:cubicBezTo>
                    <a:pt x="130342" y="0"/>
                    <a:pt x="0" y="129372"/>
                    <a:pt x="0" y="290136"/>
                  </a:cubicBezTo>
                  <a:close/>
                </a:path>
              </a:pathLst>
            </a:custGeom>
            <a:solidFill>
              <a:srgbClr val="30034E"/>
            </a:solidFill>
            <a:ln w="9509" cap="flat">
              <a:noFill/>
              <a:prstDash val="solid"/>
              <a:miter/>
            </a:ln>
          </p:spPr>
          <p:txBody>
            <a:bodyPr rtlCol="0" anchor="ctr"/>
            <a:lstStyle/>
            <a:p>
              <a:endParaRPr lang="en-GB" sz="3200"/>
            </a:p>
          </p:txBody>
        </p:sp>
        <p:sp>
          <p:nvSpPr>
            <p:cNvPr id="45" name="Freeform 22">
              <a:extLst>
                <a:ext uri="{FF2B5EF4-FFF2-40B4-BE49-F238E27FC236}">
                  <a16:creationId xmlns:a16="http://schemas.microsoft.com/office/drawing/2014/main" id="{FF4AE298-CA5D-16F8-8248-DFF3E15C5EFB}"/>
                </a:ext>
              </a:extLst>
            </p:cNvPr>
            <p:cNvSpPr/>
            <p:nvPr/>
          </p:nvSpPr>
          <p:spPr>
            <a:xfrm flipV="1">
              <a:off x="7041013" y="2545336"/>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60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1"/>
                    <a:pt x="21882" y="504170"/>
                    <a:pt x="58987" y="561246"/>
                  </a:cubicBezTo>
                  <a:cubicBezTo>
                    <a:pt x="78966" y="544123"/>
                    <a:pt x="105606" y="533660"/>
                    <a:pt x="134148" y="533660"/>
                  </a:cubicBezTo>
                  <a:cubicBezTo>
                    <a:pt x="199794" y="533660"/>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3200"/>
            </a:p>
          </p:txBody>
        </p:sp>
        <p:sp>
          <p:nvSpPr>
            <p:cNvPr id="46" name="Freeform 23">
              <a:extLst>
                <a:ext uri="{FF2B5EF4-FFF2-40B4-BE49-F238E27FC236}">
                  <a16:creationId xmlns:a16="http://schemas.microsoft.com/office/drawing/2014/main" id="{8A758D8A-F532-773E-D7AC-AA4CECF79E91}"/>
                </a:ext>
              </a:extLst>
            </p:cNvPr>
            <p:cNvSpPr/>
            <p:nvPr/>
          </p:nvSpPr>
          <p:spPr>
            <a:xfrm flipV="1">
              <a:off x="7078118" y="3067581"/>
              <a:ext cx="192183" cy="177886"/>
            </a:xfrm>
            <a:custGeom>
              <a:avLst/>
              <a:gdLst>
                <a:gd name="connsiteX0" fmla="*/ 0 w 192183"/>
                <a:gd name="connsiteY0" fmla="*/ 177886 h 177886"/>
                <a:gd name="connsiteX1" fmla="*/ 192183 w 192183"/>
                <a:gd name="connsiteY1" fmla="*/ 0 h 177886"/>
                <a:gd name="connsiteX2" fmla="*/ 0 w 192183"/>
                <a:gd name="connsiteY2" fmla="*/ 177886 h 177886"/>
              </a:gdLst>
              <a:ahLst/>
              <a:cxnLst>
                <a:cxn ang="0">
                  <a:pos x="connsiteX0" y="connsiteY0"/>
                </a:cxn>
                <a:cxn ang="0">
                  <a:pos x="connsiteX1" y="connsiteY1"/>
                </a:cxn>
                <a:cxn ang="0">
                  <a:pos x="connsiteX2" y="connsiteY2"/>
                </a:cxn>
              </a:cxnLst>
              <a:rect l="l" t="t" r="r" b="b"/>
              <a:pathLst>
                <a:path w="192183" h="177886">
                  <a:moveTo>
                    <a:pt x="0" y="177886"/>
                  </a:moveTo>
                  <a:cubicBezTo>
                    <a:pt x="94189" y="162666"/>
                    <a:pt x="170301" y="91321"/>
                    <a:pt x="192183" y="0"/>
                  </a:cubicBezTo>
                  <a:cubicBezTo>
                    <a:pt x="108460" y="32343"/>
                    <a:pt x="39959" y="97029"/>
                    <a:pt x="0" y="177886"/>
                  </a:cubicBezTo>
                  <a:close/>
                </a:path>
              </a:pathLst>
            </a:custGeom>
            <a:solidFill>
              <a:srgbClr val="081E82"/>
            </a:solidFill>
            <a:ln w="9509" cap="flat">
              <a:noFill/>
              <a:prstDash val="solid"/>
              <a:miter/>
            </a:ln>
          </p:spPr>
          <p:txBody>
            <a:bodyPr rtlCol="0" anchor="ctr"/>
            <a:lstStyle/>
            <a:p>
              <a:endParaRPr lang="en-GB" sz="3200"/>
            </a:p>
          </p:txBody>
        </p:sp>
        <p:sp>
          <p:nvSpPr>
            <p:cNvPr id="47" name="Freeform 24">
              <a:extLst>
                <a:ext uri="{FF2B5EF4-FFF2-40B4-BE49-F238E27FC236}">
                  <a16:creationId xmlns:a16="http://schemas.microsoft.com/office/drawing/2014/main" id="{F72409D3-4C62-B593-1139-DF5AC40B9E5F}"/>
                </a:ext>
              </a:extLst>
            </p:cNvPr>
            <p:cNvSpPr/>
            <p:nvPr/>
          </p:nvSpPr>
          <p:spPr>
            <a:xfrm flipV="1">
              <a:off x="7100951" y="256816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0007C"/>
            </a:solidFill>
            <a:ln w="9509" cap="flat">
              <a:noFill/>
              <a:prstDash val="solid"/>
              <a:miter/>
            </a:ln>
          </p:spPr>
          <p:txBody>
            <a:bodyPr rtlCol="0" anchor="ctr"/>
            <a:lstStyle/>
            <a:p>
              <a:endParaRPr lang="en-GB" sz="3200"/>
            </a:p>
          </p:txBody>
        </p:sp>
      </p:grpSp>
      <p:sp>
        <p:nvSpPr>
          <p:cNvPr id="5" name="Rectangle: Rounded Corners 4">
            <a:extLst>
              <a:ext uri="{FF2B5EF4-FFF2-40B4-BE49-F238E27FC236}">
                <a16:creationId xmlns:a16="http://schemas.microsoft.com/office/drawing/2014/main" id="{79C7B67C-AA60-9CBD-8FB1-BD104ECCA393}"/>
              </a:ext>
            </a:extLst>
          </p:cNvPr>
          <p:cNvSpPr/>
          <p:nvPr userDrawn="1"/>
        </p:nvSpPr>
        <p:spPr>
          <a:xfrm>
            <a:off x="6481851" y="3555692"/>
            <a:ext cx="5117205" cy="2072600"/>
          </a:xfrm>
          <a:prstGeom prst="roundRect">
            <a:avLst/>
          </a:prstGeom>
          <a:solidFill>
            <a:schemeClr val="bg1"/>
          </a:solidFill>
          <a:ln w="127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4" name="Rectangle: Rounded Corners 3">
            <a:extLst>
              <a:ext uri="{FF2B5EF4-FFF2-40B4-BE49-F238E27FC236}">
                <a16:creationId xmlns:a16="http://schemas.microsoft.com/office/drawing/2014/main" id="{4D031AB4-EDCD-8360-E270-378E0D26ADD2}"/>
              </a:ext>
            </a:extLst>
          </p:cNvPr>
          <p:cNvSpPr/>
          <p:nvPr userDrawn="1"/>
        </p:nvSpPr>
        <p:spPr>
          <a:xfrm>
            <a:off x="6759852" y="3255941"/>
            <a:ext cx="4135155" cy="6512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32" name="TextBox 31">
            <a:extLst>
              <a:ext uri="{FF2B5EF4-FFF2-40B4-BE49-F238E27FC236}">
                <a16:creationId xmlns:a16="http://schemas.microsoft.com/office/drawing/2014/main" id="{853D093B-C7A2-FA03-D7F1-B316A647AAA2}"/>
              </a:ext>
            </a:extLst>
          </p:cNvPr>
          <p:cNvSpPr txBox="1"/>
          <p:nvPr userDrawn="1"/>
        </p:nvSpPr>
        <p:spPr>
          <a:xfrm>
            <a:off x="575734" y="1894374"/>
            <a:ext cx="3676437" cy="574453"/>
          </a:xfrm>
          <a:prstGeom prst="rect">
            <a:avLst/>
          </a:prstGeom>
          <a:noFill/>
        </p:spPr>
        <p:txBody>
          <a:bodyPr wrap="square" lIns="0" tIns="0" rIns="0" bIns="0" rtlCol="0">
            <a:spAutoFit/>
          </a:bodyPr>
          <a:lstStyle/>
          <a:p>
            <a:r>
              <a:rPr lang="en-GB" sz="3733" b="1" dirty="0">
                <a:latin typeface="Aleo" panose="020F0502020204030203" pitchFamily="34" charset="77"/>
              </a:rPr>
              <a:t>Thank you</a:t>
            </a:r>
          </a:p>
        </p:txBody>
      </p:sp>
      <p:sp>
        <p:nvSpPr>
          <p:cNvPr id="10" name="TextBox 9">
            <a:extLst>
              <a:ext uri="{FF2B5EF4-FFF2-40B4-BE49-F238E27FC236}">
                <a16:creationId xmlns:a16="http://schemas.microsoft.com/office/drawing/2014/main" id="{FB5A1BC4-621B-B2CC-029B-319069A8AC80}"/>
              </a:ext>
            </a:extLst>
          </p:cNvPr>
          <p:cNvSpPr txBox="1"/>
          <p:nvPr userDrawn="1"/>
        </p:nvSpPr>
        <p:spPr>
          <a:xfrm flipH="1">
            <a:off x="7014113" y="3392171"/>
            <a:ext cx="3791359" cy="369332"/>
          </a:xfrm>
          <a:prstGeom prst="rect">
            <a:avLst/>
          </a:prstGeom>
          <a:noFill/>
        </p:spPr>
        <p:txBody>
          <a:bodyPr wrap="square" lIns="0" tIns="0" rIns="0" bIns="0" rtlCol="0">
            <a:spAutoFit/>
          </a:bodyPr>
          <a:lstStyle/>
          <a:p>
            <a:pPr>
              <a:lnSpc>
                <a:spcPct val="100000"/>
              </a:lnSpc>
              <a:spcBef>
                <a:spcPts val="40"/>
              </a:spcBef>
            </a:pPr>
            <a:r>
              <a:rPr lang="en-GB" sz="2400" b="1" dirty="0">
                <a:latin typeface="Source Sans Pro" panose="020B0503030403020204" pitchFamily="34" charset="0"/>
                <a:ea typeface="Source Sans Pro" panose="020B0503030403020204" pitchFamily="34" charset="0"/>
              </a:rPr>
              <a:t>Sign up to our newsletters</a:t>
            </a:r>
          </a:p>
        </p:txBody>
      </p:sp>
      <p:sp>
        <p:nvSpPr>
          <p:cNvPr id="13" name="TextBox 12">
            <a:extLst>
              <a:ext uri="{FF2B5EF4-FFF2-40B4-BE49-F238E27FC236}">
                <a16:creationId xmlns:a16="http://schemas.microsoft.com/office/drawing/2014/main" id="{8CCE044F-CCC4-286B-28EA-5E4BBD53C9CD}"/>
              </a:ext>
            </a:extLst>
          </p:cNvPr>
          <p:cNvSpPr txBox="1"/>
          <p:nvPr userDrawn="1"/>
        </p:nvSpPr>
        <p:spPr>
          <a:xfrm flipH="1">
            <a:off x="6993525" y="4040948"/>
            <a:ext cx="3055947" cy="1846659"/>
          </a:xfrm>
          <a:prstGeom prst="rect">
            <a:avLst/>
          </a:prstGeom>
          <a:noFill/>
        </p:spPr>
        <p:txBody>
          <a:bodyPr wrap="square" lIns="0" tIns="0" rIns="0" bIns="0" rtlCol="0">
            <a:spAutoFit/>
          </a:bodyPr>
          <a:lstStyle/>
          <a:p>
            <a:pPr marL="237061" indent="-237061">
              <a:lnSpc>
                <a:spcPct val="100000"/>
              </a:lnSpc>
              <a:spcBef>
                <a:spcPts val="40"/>
              </a:spcBef>
              <a:buClr>
                <a:schemeClr val="accent1"/>
              </a:buClr>
              <a:buFont typeface="Arial" panose="020B0604020202020204" pitchFamily="34" charset="0"/>
              <a:buChar char="•"/>
              <a:tabLst/>
            </a:pPr>
            <a:r>
              <a:rPr lang="en-GB" sz="2400" dirty="0">
                <a:latin typeface="Source Sans Pro" panose="020B0503030403020204" pitchFamily="34" charset="0"/>
                <a:ea typeface="Source Sans Pro" panose="020B0503030403020204" pitchFamily="34" charset="0"/>
              </a:rPr>
              <a:t>Longitudinal news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dirty="0">
                <a:latin typeface="Source Sans Pro" panose="020B0503030403020204" pitchFamily="34" charset="0"/>
                <a:ea typeface="Source Sans Pro" panose="020B0503030403020204" pitchFamily="34" charset="0"/>
              </a:rPr>
              <a:t>Blog alerts</a:t>
            </a:r>
          </a:p>
          <a:p>
            <a:pPr marL="237061" indent="-237061">
              <a:lnSpc>
                <a:spcPct val="100000"/>
              </a:lnSpc>
              <a:spcBef>
                <a:spcPts val="40"/>
              </a:spcBef>
              <a:buClr>
                <a:schemeClr val="accent1"/>
              </a:buClr>
              <a:buFont typeface="Arial" panose="020B0604020202020204" pitchFamily="34" charset="0"/>
              <a:buChar char="•"/>
              <a:tabLst/>
            </a:pPr>
            <a:r>
              <a:rPr lang="en-GB" sz="2400" dirty="0">
                <a:latin typeface="Source Sans Pro" panose="020B0503030403020204" pitchFamily="34" charset="0"/>
                <a:ea typeface="Source Sans Pro" panose="020B0503030403020204" pitchFamily="34" charset="0"/>
              </a:rPr>
              <a:t>Twitter highlights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dirty="0">
                <a:latin typeface="Source Sans Pro" panose="020B0503030403020204" pitchFamily="34" charset="0"/>
                <a:ea typeface="Source Sans Pro" panose="020B0503030403020204" pitchFamily="34" charset="0"/>
              </a:rPr>
              <a:t>In the Loop</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endParaRPr lang="en-GB" sz="2400" dirty="0">
              <a:latin typeface="Source Sans Pro" panose="020B0503030403020204" pitchFamily="34" charset="0"/>
              <a:ea typeface="Source Sans Pro" panose="020B0503030403020204" pitchFamily="34" charset="0"/>
            </a:endParaRPr>
          </a:p>
        </p:txBody>
      </p:sp>
      <p:pic>
        <p:nvPicPr>
          <p:cNvPr id="31" name="Picture 30" descr="A picture containing pattern, stitch, monochrome&#10;&#10;Description automatically generated">
            <a:extLst>
              <a:ext uri="{FF2B5EF4-FFF2-40B4-BE49-F238E27FC236}">
                <a16:creationId xmlns:a16="http://schemas.microsoft.com/office/drawing/2014/main" id="{FBC59955-4343-70C6-3D49-C1076FAC899F}"/>
              </a:ext>
            </a:extLst>
          </p:cNvPr>
          <p:cNvPicPr>
            <a:picLocks noChangeAspect="1"/>
          </p:cNvPicPr>
          <p:nvPr userDrawn="1"/>
        </p:nvPicPr>
        <p:blipFill>
          <a:blip r:embed="rId2"/>
          <a:stretch>
            <a:fillRect/>
          </a:stretch>
        </p:blipFill>
        <p:spPr>
          <a:xfrm>
            <a:off x="9812092" y="4070845"/>
            <a:ext cx="1418952" cy="1418952"/>
          </a:xfrm>
          <a:prstGeom prst="rect">
            <a:avLst/>
          </a:prstGeom>
        </p:spPr>
      </p:pic>
      <p:sp>
        <p:nvSpPr>
          <p:cNvPr id="20" name="Content Placeholder 2">
            <a:extLst>
              <a:ext uri="{FF2B5EF4-FFF2-40B4-BE49-F238E27FC236}">
                <a16:creationId xmlns:a16="http://schemas.microsoft.com/office/drawing/2014/main" id="{3D2A38F2-BBC3-C95B-E112-2768114DE730}"/>
              </a:ext>
            </a:extLst>
          </p:cNvPr>
          <p:cNvSpPr>
            <a:spLocks noGrp="1"/>
          </p:cNvSpPr>
          <p:nvPr>
            <p:ph idx="12"/>
          </p:nvPr>
        </p:nvSpPr>
        <p:spPr>
          <a:xfrm>
            <a:off x="575734" y="2724343"/>
            <a:ext cx="5301703" cy="2912341"/>
          </a:xfrm>
          <a:prstGeom prst="roundRect">
            <a:avLst>
              <a:gd name="adj" fmla="val 3867"/>
            </a:avLst>
          </a:prstGeom>
          <a:solidFill>
            <a:schemeClr val="bg2"/>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 name="Straight Connector 1">
            <a:extLst>
              <a:ext uri="{FF2B5EF4-FFF2-40B4-BE49-F238E27FC236}">
                <a16:creationId xmlns:a16="http://schemas.microsoft.com/office/drawing/2014/main" id="{653DAEE5-134F-28C4-7488-E9374291BCE5}"/>
              </a:ext>
            </a:extLst>
          </p:cNvPr>
          <p:cNvCxnSpPr/>
          <p:nvPr userDrawn="1"/>
        </p:nvCxnSpPr>
        <p:spPr>
          <a:xfrm>
            <a:off x="575734" y="6512373"/>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3C89DE2F-E6D5-D0A7-9C21-373A2F239877}"/>
              </a:ext>
            </a:extLst>
          </p:cNvPr>
          <p:cNvSpPr txBox="1"/>
          <p:nvPr userDrawn="1"/>
        </p:nvSpPr>
        <p:spPr>
          <a:xfrm flipH="1">
            <a:off x="973133" y="5887588"/>
            <a:ext cx="1598616" cy="369332"/>
          </a:xfrm>
          <a:prstGeom prst="rect">
            <a:avLst/>
          </a:prstGeom>
          <a:noFill/>
        </p:spPr>
        <p:txBody>
          <a:bodyPr wrap="square" lIns="0" tIns="0" rIns="0" bIns="0" rtlCol="0">
            <a:spAutoFit/>
          </a:bodyPr>
          <a:lstStyle/>
          <a:p>
            <a:pPr>
              <a:lnSpc>
                <a:spcPct val="100000"/>
              </a:lnSpc>
              <a:spcBef>
                <a:spcPts val="40"/>
              </a:spcBef>
            </a:pPr>
            <a:r>
              <a:rPr lang="en-GB" sz="2400" dirty="0">
                <a:latin typeface="Source Sans Pro" panose="020B0503030403020204" pitchFamily="34" charset="0"/>
                <a:ea typeface="Source Sans Pro" panose="020B0503030403020204" pitchFamily="34" charset="0"/>
              </a:rPr>
              <a:t>@</a:t>
            </a:r>
            <a:r>
              <a:rPr lang="en-GB" sz="2400" dirty="0" err="1">
                <a:latin typeface="Source Sans Pro" panose="020B0503030403020204" pitchFamily="34" charset="0"/>
                <a:ea typeface="Source Sans Pro" panose="020B0503030403020204" pitchFamily="34" charset="0"/>
              </a:rPr>
              <a:t>closer_uk</a:t>
            </a:r>
            <a:endParaRPr lang="en-GB" sz="2400" dirty="0">
              <a:latin typeface="Source Sans Pro" panose="020B0503030403020204" pitchFamily="34" charset="0"/>
              <a:ea typeface="Source Sans Pro" panose="020B0503030403020204" pitchFamily="34" charset="0"/>
            </a:endParaRPr>
          </a:p>
        </p:txBody>
      </p:sp>
      <p:pic>
        <p:nvPicPr>
          <p:cNvPr id="62" name="Graphic 61">
            <a:extLst>
              <a:ext uri="{FF2B5EF4-FFF2-40B4-BE49-F238E27FC236}">
                <a16:creationId xmlns:a16="http://schemas.microsoft.com/office/drawing/2014/main" id="{CCBF528B-AD02-EE55-32C4-B7CC72AF0C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5733" y="5912248"/>
            <a:ext cx="338667" cy="338667"/>
          </a:xfrm>
          <a:prstGeom prst="rect">
            <a:avLst/>
          </a:prstGeom>
        </p:spPr>
      </p:pic>
      <p:pic>
        <p:nvPicPr>
          <p:cNvPr id="63" name="Graphic 62">
            <a:extLst>
              <a:ext uri="{FF2B5EF4-FFF2-40B4-BE49-F238E27FC236}">
                <a16:creationId xmlns:a16="http://schemas.microsoft.com/office/drawing/2014/main" id="{2D08AF50-1EB6-4C67-85F8-30577F3C83A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637629" y="5912248"/>
            <a:ext cx="338667" cy="338667"/>
          </a:xfrm>
          <a:prstGeom prst="rect">
            <a:avLst/>
          </a:prstGeom>
        </p:spPr>
      </p:pic>
      <p:pic>
        <p:nvPicPr>
          <p:cNvPr id="64" name="Graphic 63">
            <a:extLst>
              <a:ext uri="{FF2B5EF4-FFF2-40B4-BE49-F238E27FC236}">
                <a16:creationId xmlns:a16="http://schemas.microsoft.com/office/drawing/2014/main" id="{C86E0D6A-7156-2ECA-A9E6-55F9BA0472A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660494" y="5912249"/>
            <a:ext cx="338668" cy="338668"/>
          </a:xfrm>
          <a:prstGeom prst="rect">
            <a:avLst/>
          </a:prstGeom>
        </p:spPr>
      </p:pic>
      <p:sp>
        <p:nvSpPr>
          <p:cNvPr id="65" name="TextBox 64">
            <a:extLst>
              <a:ext uri="{FF2B5EF4-FFF2-40B4-BE49-F238E27FC236}">
                <a16:creationId xmlns:a16="http://schemas.microsoft.com/office/drawing/2014/main" id="{F8574C82-B411-B20B-3C20-827345B926D4}"/>
              </a:ext>
            </a:extLst>
          </p:cNvPr>
          <p:cNvSpPr txBox="1"/>
          <p:nvPr userDrawn="1"/>
        </p:nvSpPr>
        <p:spPr>
          <a:xfrm flipH="1">
            <a:off x="3035575"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@closer-</a:t>
            </a:r>
            <a:r>
              <a:rPr lang="en-GB" sz="2400" dirty="0" err="1">
                <a:latin typeface="Source Sans Pro" panose="020B0503030403020204" pitchFamily="34" charset="0"/>
                <a:ea typeface="Source Sans Pro" panose="020B0503030403020204" pitchFamily="34" charset="0"/>
              </a:rPr>
              <a:t>uk</a:t>
            </a:r>
            <a:endParaRPr lang="en-GB" sz="2400" dirty="0">
              <a:latin typeface="Source Sans Pro" panose="020B0503030403020204" pitchFamily="34" charset="0"/>
              <a:ea typeface="Source Sans Pro" panose="020B0503030403020204" pitchFamily="34" charset="0"/>
            </a:endParaRPr>
          </a:p>
        </p:txBody>
      </p:sp>
      <p:sp>
        <p:nvSpPr>
          <p:cNvPr id="66" name="TextBox 65">
            <a:extLst>
              <a:ext uri="{FF2B5EF4-FFF2-40B4-BE49-F238E27FC236}">
                <a16:creationId xmlns:a16="http://schemas.microsoft.com/office/drawing/2014/main" id="{A627D3CB-0109-047E-310C-9BF9EC40C0CC}"/>
              </a:ext>
            </a:extLst>
          </p:cNvPr>
          <p:cNvSpPr txBox="1"/>
          <p:nvPr userDrawn="1"/>
        </p:nvSpPr>
        <p:spPr>
          <a:xfrm flipH="1">
            <a:off x="5067419"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/closer-</a:t>
            </a:r>
            <a:r>
              <a:rPr lang="en-GB" sz="2400" dirty="0" err="1">
                <a:latin typeface="Source Sans Pro" panose="020B0503030403020204" pitchFamily="34" charset="0"/>
                <a:ea typeface="Source Sans Pro" panose="020B0503030403020204" pitchFamily="34" charset="0"/>
              </a:rPr>
              <a:t>uk</a:t>
            </a:r>
            <a:endParaRPr lang="en-GB" sz="2400" dirty="0">
              <a:latin typeface="Source Sans Pro" panose="020B0503030403020204" pitchFamily="34" charset="0"/>
              <a:ea typeface="Source Sans Pro" panose="020B0503030403020204" pitchFamily="34" charset="0"/>
            </a:endParaRPr>
          </a:p>
        </p:txBody>
      </p:sp>
      <p:sp>
        <p:nvSpPr>
          <p:cNvPr id="67" name="TextBox 66">
            <a:extLst>
              <a:ext uri="{FF2B5EF4-FFF2-40B4-BE49-F238E27FC236}">
                <a16:creationId xmlns:a16="http://schemas.microsoft.com/office/drawing/2014/main" id="{66793807-6FFA-40A9-798E-8D9023CA5B71}"/>
              </a:ext>
            </a:extLst>
          </p:cNvPr>
          <p:cNvSpPr txBox="1"/>
          <p:nvPr userDrawn="1"/>
        </p:nvSpPr>
        <p:spPr>
          <a:xfrm flipH="1">
            <a:off x="7030987" y="5880722"/>
            <a:ext cx="3055947"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discovery.closer.ac.uk</a:t>
            </a:r>
          </a:p>
        </p:txBody>
      </p:sp>
      <p:pic>
        <p:nvPicPr>
          <p:cNvPr id="68" name="Graphic 67" descr="Internet with solid fill">
            <a:extLst>
              <a:ext uri="{FF2B5EF4-FFF2-40B4-BE49-F238E27FC236}">
                <a16:creationId xmlns:a16="http://schemas.microsoft.com/office/drawing/2014/main" id="{FC97D36D-A2E8-04A4-353D-677DA6D3AAD4}"/>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6499170" y="5860233"/>
            <a:ext cx="459868" cy="459868"/>
          </a:xfrm>
          <a:prstGeom prst="rect">
            <a:avLst/>
          </a:prstGeom>
        </p:spPr>
      </p:pic>
    </p:spTree>
    <p:extLst>
      <p:ext uri="{BB962C8B-B14F-4D97-AF65-F5344CB8AC3E}">
        <p14:creationId xmlns:p14="http://schemas.microsoft.com/office/powerpoint/2010/main" val="3758787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iscovery End slide 4">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C2471821-60F9-1EDD-8E2E-69F87AD92332}"/>
              </a:ext>
            </a:extLst>
          </p:cNvPr>
          <p:cNvGrpSpPr>
            <a:grpSpLocks noChangeAspect="1"/>
          </p:cNvGrpSpPr>
          <p:nvPr userDrawn="1"/>
        </p:nvGrpSpPr>
        <p:grpSpPr>
          <a:xfrm>
            <a:off x="10156338" y="-244697"/>
            <a:ext cx="3471175" cy="3697519"/>
            <a:chOff x="5571098" y="241524"/>
            <a:chExt cx="3304217" cy="3519675"/>
          </a:xfrm>
        </p:grpSpPr>
        <p:sp>
          <p:nvSpPr>
            <p:cNvPr id="22" name="Freeform 4">
              <a:extLst>
                <a:ext uri="{FF2B5EF4-FFF2-40B4-BE49-F238E27FC236}">
                  <a16:creationId xmlns:a16="http://schemas.microsoft.com/office/drawing/2014/main" id="{FE115E09-5368-9A32-DB09-5AE4DA082452}"/>
                </a:ext>
              </a:extLst>
            </p:cNvPr>
            <p:cNvSpPr/>
            <p:nvPr userDrawn="1"/>
          </p:nvSpPr>
          <p:spPr>
            <a:xfrm rot="797148" flipV="1">
              <a:off x="7929343" y="3570954"/>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3200"/>
            </a:p>
          </p:txBody>
        </p:sp>
        <p:sp>
          <p:nvSpPr>
            <p:cNvPr id="23" name="Freeform 6">
              <a:extLst>
                <a:ext uri="{FF2B5EF4-FFF2-40B4-BE49-F238E27FC236}">
                  <a16:creationId xmlns:a16="http://schemas.microsoft.com/office/drawing/2014/main" id="{CCC8B737-C4D4-932B-8CBA-9033B8065E1C}"/>
                </a:ext>
              </a:extLst>
            </p:cNvPr>
            <p:cNvSpPr/>
            <p:nvPr/>
          </p:nvSpPr>
          <p:spPr>
            <a:xfrm rot="553102" flipV="1">
              <a:off x="6278939" y="2224214"/>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FBAF3F"/>
            </a:solidFill>
            <a:ln w="9509" cap="flat">
              <a:noFill/>
              <a:prstDash val="solid"/>
              <a:miter/>
            </a:ln>
          </p:spPr>
          <p:txBody>
            <a:bodyPr rtlCol="0" anchor="ctr"/>
            <a:lstStyle/>
            <a:p>
              <a:endParaRPr lang="en-GB" sz="3200"/>
            </a:p>
          </p:txBody>
        </p:sp>
        <p:sp>
          <p:nvSpPr>
            <p:cNvPr id="24" name="Freeform 8">
              <a:extLst>
                <a:ext uri="{FF2B5EF4-FFF2-40B4-BE49-F238E27FC236}">
                  <a16:creationId xmlns:a16="http://schemas.microsoft.com/office/drawing/2014/main" id="{29A347BB-40A8-B681-B40B-67D52789CB99}"/>
                </a:ext>
              </a:extLst>
            </p:cNvPr>
            <p:cNvSpPr/>
            <p:nvPr/>
          </p:nvSpPr>
          <p:spPr>
            <a:xfrm flipV="1">
              <a:off x="6801260" y="3064728"/>
              <a:ext cx="475700" cy="474680"/>
            </a:xfrm>
            <a:custGeom>
              <a:avLst/>
              <a:gdLst>
                <a:gd name="connsiteX0" fmla="*/ 238802 w 475700"/>
                <a:gd name="connsiteY0" fmla="*/ 474681 h 474680"/>
                <a:gd name="connsiteX1" fmla="*/ 276858 w 475700"/>
                <a:gd name="connsiteY1" fmla="*/ 471827 h 474680"/>
                <a:gd name="connsiteX2" fmla="*/ 469041 w 475700"/>
                <a:gd name="connsiteY2" fmla="*/ 293941 h 474680"/>
                <a:gd name="connsiteX3" fmla="*/ 475701 w 475700"/>
                <a:gd name="connsiteY3" fmla="*/ 237816 h 474680"/>
                <a:gd name="connsiteX4" fmla="*/ 237850 w 475700"/>
                <a:gd name="connsiteY4" fmla="*/ 0 h 474680"/>
                <a:gd name="connsiteX5" fmla="*/ 0 w 475700"/>
                <a:gd name="connsiteY5" fmla="*/ 237816 h 474680"/>
                <a:gd name="connsiteX6" fmla="*/ 238802 w 475700"/>
                <a:gd name="connsiteY6" fmla="*/ 474681 h 4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0">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3200"/>
            </a:p>
          </p:txBody>
        </p:sp>
        <p:sp>
          <p:nvSpPr>
            <p:cNvPr id="25" name="Freeform 10">
              <a:extLst>
                <a:ext uri="{FF2B5EF4-FFF2-40B4-BE49-F238E27FC236}">
                  <a16:creationId xmlns:a16="http://schemas.microsoft.com/office/drawing/2014/main" id="{7133AD7C-363A-B45B-40DB-C97D083CB9B3}"/>
                </a:ext>
              </a:extLst>
            </p:cNvPr>
            <p:cNvSpPr/>
            <p:nvPr/>
          </p:nvSpPr>
          <p:spPr>
            <a:xfrm flipV="1">
              <a:off x="7891566" y="1445825"/>
              <a:ext cx="983749" cy="982656"/>
            </a:xfrm>
            <a:custGeom>
              <a:avLst/>
              <a:gdLst>
                <a:gd name="connsiteX0" fmla="*/ 983749 w 983749"/>
                <a:gd name="connsiteY0" fmla="*/ 491804 h 982656"/>
                <a:gd name="connsiteX1" fmla="*/ 491875 w 983749"/>
                <a:gd name="connsiteY1" fmla="*/ 0 h 982656"/>
                <a:gd name="connsiteX2" fmla="*/ 0 w 983749"/>
                <a:gd name="connsiteY2" fmla="*/ 491804 h 982656"/>
                <a:gd name="connsiteX3" fmla="*/ 0 w 983749"/>
                <a:gd name="connsiteY3" fmla="*/ 507975 h 982656"/>
                <a:gd name="connsiteX4" fmla="*/ 527076 w 983749"/>
                <a:gd name="connsiteY4" fmla="*/ 982657 h 982656"/>
                <a:gd name="connsiteX5" fmla="*/ 983749 w 983749"/>
                <a:gd name="connsiteY5" fmla="*/ 491804 h 98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749" h="982656">
                  <a:moveTo>
                    <a:pt x="983749" y="491804"/>
                  </a:moveTo>
                  <a:cubicBezTo>
                    <a:pt x="983749" y="219742"/>
                    <a:pt x="763024" y="0"/>
                    <a:pt x="491875" y="0"/>
                  </a:cubicBezTo>
                  <a:cubicBezTo>
                    <a:pt x="220725" y="0"/>
                    <a:pt x="0" y="219742"/>
                    <a:pt x="0" y="491804"/>
                  </a:cubicBezTo>
                  <a:cubicBezTo>
                    <a:pt x="0" y="497512"/>
                    <a:pt x="0" y="502268"/>
                    <a:pt x="0" y="507975"/>
                  </a:cubicBezTo>
                  <a:cubicBezTo>
                    <a:pt x="237850" y="581223"/>
                    <a:pt x="430034" y="756255"/>
                    <a:pt x="527076" y="982657"/>
                  </a:cubicBezTo>
                  <a:cubicBezTo>
                    <a:pt x="782052" y="964582"/>
                    <a:pt x="983749" y="751499"/>
                    <a:pt x="983749" y="491804"/>
                  </a:cubicBezTo>
                  <a:close/>
                </a:path>
              </a:pathLst>
            </a:custGeom>
            <a:solidFill>
              <a:srgbClr val="652D90"/>
            </a:solidFill>
            <a:ln w="9509" cap="flat">
              <a:noFill/>
              <a:prstDash val="solid"/>
              <a:miter/>
            </a:ln>
          </p:spPr>
          <p:txBody>
            <a:bodyPr rtlCol="0" anchor="ctr"/>
            <a:lstStyle/>
            <a:p>
              <a:endParaRPr lang="en-GB" sz="3200"/>
            </a:p>
          </p:txBody>
        </p:sp>
        <p:sp>
          <p:nvSpPr>
            <p:cNvPr id="27" name="Freeform 11">
              <a:extLst>
                <a:ext uri="{FF2B5EF4-FFF2-40B4-BE49-F238E27FC236}">
                  <a16:creationId xmlns:a16="http://schemas.microsoft.com/office/drawing/2014/main" id="{567EB5BA-EEF7-DC10-BCF4-DA0B874FDE76}"/>
                </a:ext>
              </a:extLst>
            </p:cNvPr>
            <p:cNvSpPr/>
            <p:nvPr/>
          </p:nvSpPr>
          <p:spPr>
            <a:xfrm flipV="1">
              <a:off x="8138930" y="241524"/>
              <a:ext cx="563229" cy="579320"/>
            </a:xfrm>
            <a:custGeom>
              <a:avLst/>
              <a:gdLst>
                <a:gd name="connsiteX0" fmla="*/ 0 w 563229"/>
                <a:gd name="connsiteY0" fmla="*/ 388116 h 579320"/>
                <a:gd name="connsiteX1" fmla="*/ 273052 w 563229"/>
                <a:gd name="connsiteY1" fmla="*/ 579320 h 579320"/>
                <a:gd name="connsiteX2" fmla="*/ 563230 w 563229"/>
                <a:gd name="connsiteY2" fmla="*/ 289184 h 579320"/>
                <a:gd name="connsiteX3" fmla="*/ 293983 w 563229"/>
                <a:gd name="connsiteY3" fmla="*/ 0 h 579320"/>
                <a:gd name="connsiteX4" fmla="*/ 0 w 563229"/>
                <a:gd name="connsiteY4" fmla="*/ 388116 h 57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29" h="579320">
                  <a:moveTo>
                    <a:pt x="0" y="388116"/>
                  </a:moveTo>
                  <a:cubicBezTo>
                    <a:pt x="39959" y="499414"/>
                    <a:pt x="147467" y="579320"/>
                    <a:pt x="273052" y="579320"/>
                  </a:cubicBezTo>
                  <a:cubicBezTo>
                    <a:pt x="433839" y="579320"/>
                    <a:pt x="563230" y="449948"/>
                    <a:pt x="563230" y="289184"/>
                  </a:cubicBezTo>
                  <a:cubicBezTo>
                    <a:pt x="563230" y="136031"/>
                    <a:pt x="444305" y="10464"/>
                    <a:pt x="293983" y="0"/>
                  </a:cubicBezTo>
                  <a:cubicBezTo>
                    <a:pt x="235947" y="156959"/>
                    <a:pt x="132245" y="291087"/>
                    <a:pt x="0" y="388116"/>
                  </a:cubicBezTo>
                  <a:close/>
                </a:path>
              </a:pathLst>
            </a:custGeom>
            <a:solidFill>
              <a:srgbClr val="EC008B"/>
            </a:solidFill>
            <a:ln w="9509" cap="flat">
              <a:noFill/>
              <a:prstDash val="solid"/>
              <a:miter/>
            </a:ln>
          </p:spPr>
          <p:txBody>
            <a:bodyPr rtlCol="0" anchor="ctr"/>
            <a:lstStyle/>
            <a:p>
              <a:endParaRPr lang="en-GB" sz="3200"/>
            </a:p>
          </p:txBody>
        </p:sp>
        <p:sp>
          <p:nvSpPr>
            <p:cNvPr id="29" name="Freeform 13">
              <a:extLst>
                <a:ext uri="{FF2B5EF4-FFF2-40B4-BE49-F238E27FC236}">
                  <a16:creationId xmlns:a16="http://schemas.microsoft.com/office/drawing/2014/main" id="{B2D37438-82DB-B74A-E1DA-AE7476F16D14}"/>
                </a:ext>
              </a:extLst>
            </p:cNvPr>
            <p:cNvSpPr/>
            <p:nvPr/>
          </p:nvSpPr>
          <p:spPr>
            <a:xfrm flipV="1">
              <a:off x="5571098" y="335700"/>
              <a:ext cx="802982" cy="800964"/>
            </a:xfrm>
            <a:custGeom>
              <a:avLst/>
              <a:gdLst>
                <a:gd name="connsiteX0" fmla="*/ 632682 w 802982"/>
                <a:gd name="connsiteY0" fmla="*/ 71345 h 800964"/>
                <a:gd name="connsiteX1" fmla="*/ 523271 w 802982"/>
                <a:gd name="connsiteY1" fmla="*/ 109395 h 800964"/>
                <a:gd name="connsiteX2" fmla="*/ 359630 w 802982"/>
                <a:gd name="connsiteY2" fmla="*/ 0 h 800964"/>
                <a:gd name="connsiteX3" fmla="*/ 0 w 802982"/>
                <a:gd name="connsiteY3" fmla="*/ 399531 h 800964"/>
                <a:gd name="connsiteX4" fmla="*/ 401491 w 802982"/>
                <a:gd name="connsiteY4" fmla="*/ 800965 h 800964"/>
                <a:gd name="connsiteX5" fmla="*/ 802983 w 802982"/>
                <a:gd name="connsiteY5" fmla="*/ 399531 h 800964"/>
                <a:gd name="connsiteX6" fmla="*/ 632682 w 802982"/>
                <a:gd name="connsiteY6" fmla="*/ 71345 h 80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982" h="800964">
                  <a:moveTo>
                    <a:pt x="632682" y="71345"/>
                  </a:moveTo>
                  <a:cubicBezTo>
                    <a:pt x="602237" y="95126"/>
                    <a:pt x="565132" y="109395"/>
                    <a:pt x="523271" y="109395"/>
                  </a:cubicBezTo>
                  <a:cubicBezTo>
                    <a:pt x="449061" y="109395"/>
                    <a:pt x="385318" y="63735"/>
                    <a:pt x="359630" y="0"/>
                  </a:cubicBezTo>
                  <a:cubicBezTo>
                    <a:pt x="157933" y="20928"/>
                    <a:pt x="0" y="192155"/>
                    <a:pt x="0" y="399531"/>
                  </a:cubicBezTo>
                  <a:cubicBezTo>
                    <a:pt x="0" y="621176"/>
                    <a:pt x="179815" y="800965"/>
                    <a:pt x="401491" y="800965"/>
                  </a:cubicBezTo>
                  <a:cubicBezTo>
                    <a:pt x="623168" y="800965"/>
                    <a:pt x="802983" y="621176"/>
                    <a:pt x="802983" y="399531"/>
                  </a:cubicBezTo>
                  <a:cubicBezTo>
                    <a:pt x="802031" y="263500"/>
                    <a:pt x="735433" y="143641"/>
                    <a:pt x="632682" y="71345"/>
                  </a:cubicBezTo>
                  <a:close/>
                </a:path>
              </a:pathLst>
            </a:custGeom>
            <a:solidFill>
              <a:srgbClr val="FBAF3F"/>
            </a:solidFill>
            <a:ln w="9509" cap="flat">
              <a:noFill/>
              <a:prstDash val="solid"/>
              <a:miter/>
            </a:ln>
          </p:spPr>
          <p:txBody>
            <a:bodyPr rtlCol="0" anchor="ctr"/>
            <a:lstStyle/>
            <a:p>
              <a:endParaRPr lang="en-GB" sz="3200"/>
            </a:p>
          </p:txBody>
        </p:sp>
        <p:sp>
          <p:nvSpPr>
            <p:cNvPr id="33" name="Freeform 14">
              <a:extLst>
                <a:ext uri="{FF2B5EF4-FFF2-40B4-BE49-F238E27FC236}">
                  <a16:creationId xmlns:a16="http://schemas.microsoft.com/office/drawing/2014/main" id="{B6EC167E-657F-5B62-3462-396DD1E9EAAB}"/>
                </a:ext>
              </a:extLst>
            </p:cNvPr>
            <p:cNvSpPr/>
            <p:nvPr/>
          </p:nvSpPr>
          <p:spPr>
            <a:xfrm flipV="1">
              <a:off x="7058138" y="2504432"/>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EC008B"/>
            </a:solidFill>
            <a:ln w="9509" cap="flat">
              <a:noFill/>
              <a:prstDash val="solid"/>
              <a:miter/>
            </a:ln>
          </p:spPr>
          <p:txBody>
            <a:bodyPr rtlCol="0" anchor="ctr"/>
            <a:lstStyle/>
            <a:p>
              <a:endParaRPr lang="en-GB" sz="3200"/>
            </a:p>
          </p:txBody>
        </p:sp>
        <p:sp>
          <p:nvSpPr>
            <p:cNvPr id="35" name="Freeform 15">
              <a:extLst>
                <a:ext uri="{FF2B5EF4-FFF2-40B4-BE49-F238E27FC236}">
                  <a16:creationId xmlns:a16="http://schemas.microsoft.com/office/drawing/2014/main" id="{94A5F243-A6F5-B150-B5E8-5CB139A5A1BD}"/>
                </a:ext>
              </a:extLst>
            </p:cNvPr>
            <p:cNvSpPr/>
            <p:nvPr/>
          </p:nvSpPr>
          <p:spPr>
            <a:xfrm rot="797148" flipV="1">
              <a:off x="8206369" y="2917438"/>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3200"/>
            </a:p>
          </p:txBody>
        </p:sp>
        <p:sp>
          <p:nvSpPr>
            <p:cNvPr id="37" name="Freeform 16">
              <a:extLst>
                <a:ext uri="{FF2B5EF4-FFF2-40B4-BE49-F238E27FC236}">
                  <a16:creationId xmlns:a16="http://schemas.microsoft.com/office/drawing/2014/main" id="{337C7A22-C3EF-0E98-5959-AE4FDE91EA77}"/>
                </a:ext>
              </a:extLst>
            </p:cNvPr>
            <p:cNvSpPr/>
            <p:nvPr/>
          </p:nvSpPr>
          <p:spPr>
            <a:xfrm flipV="1">
              <a:off x="6565304" y="1732156"/>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3200"/>
            </a:p>
          </p:txBody>
        </p:sp>
        <p:sp>
          <p:nvSpPr>
            <p:cNvPr id="39" name="Freeform 17">
              <a:extLst>
                <a:ext uri="{FF2B5EF4-FFF2-40B4-BE49-F238E27FC236}">
                  <a16:creationId xmlns:a16="http://schemas.microsoft.com/office/drawing/2014/main" id="{2792D1B4-2E5A-4679-DF95-85BEAC6E04BC}"/>
                </a:ext>
              </a:extLst>
            </p:cNvPr>
            <p:cNvSpPr/>
            <p:nvPr/>
          </p:nvSpPr>
          <p:spPr>
            <a:xfrm flipV="1">
              <a:off x="5916456" y="1065320"/>
              <a:ext cx="353921" cy="314868"/>
            </a:xfrm>
            <a:custGeom>
              <a:avLst/>
              <a:gdLst>
                <a:gd name="connsiteX0" fmla="*/ 287323 w 353921"/>
                <a:gd name="connsiteY0" fmla="*/ 314869 h 314868"/>
                <a:gd name="connsiteX1" fmla="*/ 353921 w 353921"/>
                <a:gd name="connsiteY1" fmla="*/ 176935 h 314868"/>
                <a:gd name="connsiteX2" fmla="*/ 176961 w 353921"/>
                <a:gd name="connsiteY2" fmla="*/ 0 h 314868"/>
                <a:gd name="connsiteX3" fmla="*/ 0 w 353921"/>
                <a:gd name="connsiteY3" fmla="*/ 176935 h 314868"/>
                <a:gd name="connsiteX4" fmla="*/ 12368 w 353921"/>
                <a:gd name="connsiteY4" fmla="*/ 243524 h 314868"/>
                <a:gd name="connsiteX5" fmla="*/ 54230 w 353921"/>
                <a:gd name="connsiteY5" fmla="*/ 241621 h 314868"/>
                <a:gd name="connsiteX6" fmla="*/ 287323 w 353921"/>
                <a:gd name="connsiteY6" fmla="*/ 314869 h 3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21" h="314868">
                  <a:moveTo>
                    <a:pt x="287323" y="314869"/>
                  </a:moveTo>
                  <a:cubicBezTo>
                    <a:pt x="328233" y="282525"/>
                    <a:pt x="353921" y="232109"/>
                    <a:pt x="353921" y="176935"/>
                  </a:cubicBezTo>
                  <a:cubicBezTo>
                    <a:pt x="353921" y="78955"/>
                    <a:pt x="274004" y="0"/>
                    <a:pt x="176961" y="0"/>
                  </a:cubicBezTo>
                  <a:cubicBezTo>
                    <a:pt x="79918" y="0"/>
                    <a:pt x="0" y="79906"/>
                    <a:pt x="0" y="176935"/>
                  </a:cubicBezTo>
                  <a:cubicBezTo>
                    <a:pt x="0" y="200717"/>
                    <a:pt x="4757" y="223547"/>
                    <a:pt x="12368" y="243524"/>
                  </a:cubicBezTo>
                  <a:cubicBezTo>
                    <a:pt x="25688" y="242572"/>
                    <a:pt x="39959" y="241621"/>
                    <a:pt x="54230" y="241621"/>
                  </a:cubicBezTo>
                  <a:cubicBezTo>
                    <a:pt x="141759" y="240670"/>
                    <a:pt x="221677" y="268256"/>
                    <a:pt x="287323" y="314869"/>
                  </a:cubicBezTo>
                  <a:close/>
                </a:path>
              </a:pathLst>
            </a:custGeom>
            <a:solidFill>
              <a:srgbClr val="00ADEF"/>
            </a:solidFill>
            <a:ln w="9509" cap="flat">
              <a:noFill/>
              <a:prstDash val="solid"/>
              <a:miter/>
            </a:ln>
          </p:spPr>
          <p:txBody>
            <a:bodyPr rtlCol="0" anchor="ctr"/>
            <a:lstStyle/>
            <a:p>
              <a:endParaRPr lang="en-GB" sz="3200"/>
            </a:p>
          </p:txBody>
        </p:sp>
        <p:sp>
          <p:nvSpPr>
            <p:cNvPr id="40" name="Freeform 18">
              <a:extLst>
                <a:ext uri="{FF2B5EF4-FFF2-40B4-BE49-F238E27FC236}">
                  <a16:creationId xmlns:a16="http://schemas.microsoft.com/office/drawing/2014/main" id="{9F20A426-5A40-A758-C02F-DE89E489AA84}"/>
                </a:ext>
              </a:extLst>
            </p:cNvPr>
            <p:cNvSpPr/>
            <p:nvPr/>
          </p:nvSpPr>
          <p:spPr>
            <a:xfrm flipV="1">
              <a:off x="5930727" y="1027269"/>
              <a:ext cx="273052" cy="111298"/>
            </a:xfrm>
            <a:custGeom>
              <a:avLst/>
              <a:gdLst>
                <a:gd name="connsiteX0" fmla="*/ 163641 w 273052"/>
                <a:gd name="connsiteY0" fmla="*/ 111298 h 111298"/>
                <a:gd name="connsiteX1" fmla="*/ 273052 w 273052"/>
                <a:gd name="connsiteY1" fmla="*/ 73247 h 111298"/>
                <a:gd name="connsiteX2" fmla="*/ 41862 w 273052"/>
                <a:gd name="connsiteY2" fmla="*/ 0 h 111298"/>
                <a:gd name="connsiteX3" fmla="*/ 0 w 273052"/>
                <a:gd name="connsiteY3" fmla="*/ 1903 h 111298"/>
                <a:gd name="connsiteX4" fmla="*/ 163641 w 273052"/>
                <a:gd name="connsiteY4" fmla="*/ 111298 h 111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2" h="111298">
                  <a:moveTo>
                    <a:pt x="163641" y="111298"/>
                  </a:moveTo>
                  <a:cubicBezTo>
                    <a:pt x="205503" y="111298"/>
                    <a:pt x="243559" y="97029"/>
                    <a:pt x="273052" y="73247"/>
                  </a:cubicBezTo>
                  <a:cubicBezTo>
                    <a:pt x="207406" y="26635"/>
                    <a:pt x="127488" y="0"/>
                    <a:pt x="41862" y="0"/>
                  </a:cubicBezTo>
                  <a:cubicBezTo>
                    <a:pt x="27591" y="0"/>
                    <a:pt x="14271" y="951"/>
                    <a:pt x="0" y="1903"/>
                  </a:cubicBezTo>
                  <a:cubicBezTo>
                    <a:pt x="25688" y="65637"/>
                    <a:pt x="89432" y="111298"/>
                    <a:pt x="163641" y="111298"/>
                  </a:cubicBezTo>
                  <a:close/>
                </a:path>
              </a:pathLst>
            </a:custGeom>
            <a:solidFill>
              <a:srgbClr val="0F7B48"/>
            </a:solidFill>
            <a:ln w="9509" cap="flat">
              <a:noFill/>
              <a:prstDash val="solid"/>
              <a:miter/>
            </a:ln>
          </p:spPr>
          <p:txBody>
            <a:bodyPr rtlCol="0" anchor="ctr"/>
            <a:lstStyle/>
            <a:p>
              <a:endParaRPr lang="en-GB" sz="3200"/>
            </a:p>
          </p:txBody>
        </p:sp>
        <p:sp>
          <p:nvSpPr>
            <p:cNvPr id="41" name="Freeform 19">
              <a:extLst>
                <a:ext uri="{FF2B5EF4-FFF2-40B4-BE49-F238E27FC236}">
                  <a16:creationId xmlns:a16="http://schemas.microsoft.com/office/drawing/2014/main" id="{4FACE807-34B3-2E52-DFDB-0B4BE025FCA0}"/>
                </a:ext>
              </a:extLst>
            </p:cNvPr>
            <p:cNvSpPr/>
            <p:nvPr/>
          </p:nvSpPr>
          <p:spPr>
            <a:xfrm flipV="1">
              <a:off x="6798406" y="270062"/>
              <a:ext cx="1687785" cy="1687543"/>
            </a:xfrm>
            <a:custGeom>
              <a:avLst/>
              <a:gdLst>
                <a:gd name="connsiteX0" fmla="*/ 1093160 w 1687785"/>
                <a:gd name="connsiteY0" fmla="*/ 37099 h 1687543"/>
                <a:gd name="connsiteX1" fmla="*/ 843893 w 1687785"/>
                <a:gd name="connsiteY1" fmla="*/ 0 h 1687543"/>
                <a:gd name="connsiteX2" fmla="*/ 0 w 1687785"/>
                <a:gd name="connsiteY2" fmla="*/ 843772 h 1687543"/>
                <a:gd name="connsiteX3" fmla="*/ 843893 w 1687785"/>
                <a:gd name="connsiteY3" fmla="*/ 1687543 h 1687543"/>
                <a:gd name="connsiteX4" fmla="*/ 1340525 w 1687785"/>
                <a:gd name="connsiteY4" fmla="*/ 1525828 h 1687543"/>
                <a:gd name="connsiteX5" fmla="*/ 1323399 w 1687785"/>
                <a:gd name="connsiteY5" fmla="*/ 1426897 h 1687543"/>
                <a:gd name="connsiteX6" fmla="*/ 1613577 w 1687785"/>
                <a:gd name="connsiteY6" fmla="*/ 1136761 h 1687543"/>
                <a:gd name="connsiteX7" fmla="*/ 1635459 w 1687785"/>
                <a:gd name="connsiteY7" fmla="*/ 1137713 h 1687543"/>
                <a:gd name="connsiteX8" fmla="*/ 1687786 w 1687785"/>
                <a:gd name="connsiteY8" fmla="*/ 843772 h 1687543"/>
                <a:gd name="connsiteX9" fmla="*/ 1620237 w 1687785"/>
                <a:gd name="connsiteY9" fmla="*/ 512732 h 1687543"/>
                <a:gd name="connsiteX10" fmla="*/ 1585035 w 1687785"/>
                <a:gd name="connsiteY10" fmla="*/ 513683 h 1687543"/>
                <a:gd name="connsiteX11" fmla="*/ 1093160 w 1687785"/>
                <a:gd name="connsiteY11" fmla="*/ 37099 h 168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7785" h="1687543">
                  <a:moveTo>
                    <a:pt x="1093160" y="37099"/>
                  </a:moveTo>
                  <a:cubicBezTo>
                    <a:pt x="1014194" y="12367"/>
                    <a:pt x="930470" y="0"/>
                    <a:pt x="843893" y="0"/>
                  </a:cubicBezTo>
                  <a:cubicBezTo>
                    <a:pt x="377706" y="0"/>
                    <a:pt x="0" y="377652"/>
                    <a:pt x="0" y="843772"/>
                  </a:cubicBezTo>
                  <a:cubicBezTo>
                    <a:pt x="0" y="1309892"/>
                    <a:pt x="378658" y="1687543"/>
                    <a:pt x="843893" y="1687543"/>
                  </a:cubicBezTo>
                  <a:cubicBezTo>
                    <a:pt x="1029416" y="1687543"/>
                    <a:pt x="1200668" y="1627614"/>
                    <a:pt x="1340525" y="1525828"/>
                  </a:cubicBezTo>
                  <a:cubicBezTo>
                    <a:pt x="1329108" y="1495388"/>
                    <a:pt x="1323399" y="1462094"/>
                    <a:pt x="1323399" y="1426897"/>
                  </a:cubicBezTo>
                  <a:cubicBezTo>
                    <a:pt x="1323399" y="1266133"/>
                    <a:pt x="1453741" y="1136761"/>
                    <a:pt x="1613577" y="1136761"/>
                  </a:cubicBezTo>
                  <a:cubicBezTo>
                    <a:pt x="1621188" y="1136761"/>
                    <a:pt x="1627848" y="1136761"/>
                    <a:pt x="1635459" y="1137713"/>
                  </a:cubicBezTo>
                  <a:cubicBezTo>
                    <a:pt x="1669709" y="1046391"/>
                    <a:pt x="1687786" y="947460"/>
                    <a:pt x="1687786" y="843772"/>
                  </a:cubicBezTo>
                  <a:cubicBezTo>
                    <a:pt x="1687786" y="725815"/>
                    <a:pt x="1664001" y="614517"/>
                    <a:pt x="1620237" y="512732"/>
                  </a:cubicBezTo>
                  <a:cubicBezTo>
                    <a:pt x="1608820" y="513683"/>
                    <a:pt x="1597403" y="513683"/>
                    <a:pt x="1585035" y="513683"/>
                  </a:cubicBezTo>
                  <a:cubicBezTo>
                    <a:pt x="1318642" y="512732"/>
                    <a:pt x="1101723" y="301551"/>
                    <a:pt x="1093160" y="37099"/>
                  </a:cubicBezTo>
                  <a:close/>
                </a:path>
              </a:pathLst>
            </a:custGeom>
            <a:solidFill>
              <a:srgbClr val="399996"/>
            </a:solidFill>
            <a:ln w="9509" cap="flat">
              <a:noFill/>
              <a:prstDash val="solid"/>
              <a:miter/>
            </a:ln>
          </p:spPr>
          <p:txBody>
            <a:bodyPr rtlCol="0" anchor="ctr"/>
            <a:lstStyle/>
            <a:p>
              <a:endParaRPr lang="en-GB" sz="3200" dirty="0"/>
            </a:p>
          </p:txBody>
        </p:sp>
        <p:sp>
          <p:nvSpPr>
            <p:cNvPr id="42" name="Freeform 20">
              <a:extLst>
                <a:ext uri="{FF2B5EF4-FFF2-40B4-BE49-F238E27FC236}">
                  <a16:creationId xmlns:a16="http://schemas.microsoft.com/office/drawing/2014/main" id="{260E51CC-A24F-BB8D-7DED-BCA21442555C}"/>
                </a:ext>
              </a:extLst>
            </p:cNvPr>
            <p:cNvSpPr/>
            <p:nvPr/>
          </p:nvSpPr>
          <p:spPr>
            <a:xfrm flipV="1">
              <a:off x="7891566" y="1443923"/>
              <a:ext cx="527076" cy="476583"/>
            </a:xfrm>
            <a:custGeom>
              <a:avLst/>
              <a:gdLst>
                <a:gd name="connsiteX0" fmla="*/ 0 w 527076"/>
                <a:gd name="connsiteY0" fmla="*/ 0 h 476583"/>
                <a:gd name="connsiteX1" fmla="*/ 491875 w 527076"/>
                <a:gd name="connsiteY1" fmla="*/ 476584 h 476583"/>
                <a:gd name="connsiteX2" fmla="*/ 527076 w 527076"/>
                <a:gd name="connsiteY2" fmla="*/ 475632 h 476583"/>
                <a:gd name="connsiteX3" fmla="*/ 0 w 527076"/>
                <a:gd name="connsiteY3" fmla="*/ 0 h 476583"/>
              </a:gdLst>
              <a:ahLst/>
              <a:cxnLst>
                <a:cxn ang="0">
                  <a:pos x="connsiteX0" y="connsiteY0"/>
                </a:cxn>
                <a:cxn ang="0">
                  <a:pos x="connsiteX1" y="connsiteY1"/>
                </a:cxn>
                <a:cxn ang="0">
                  <a:pos x="connsiteX2" y="connsiteY2"/>
                </a:cxn>
                <a:cxn ang="0">
                  <a:pos x="connsiteX3" y="connsiteY3"/>
                </a:cxn>
              </a:cxnLst>
              <a:rect l="l" t="t" r="r" b="b"/>
              <a:pathLst>
                <a:path w="527076" h="476583">
                  <a:moveTo>
                    <a:pt x="0" y="0"/>
                  </a:moveTo>
                  <a:cubicBezTo>
                    <a:pt x="8563" y="264452"/>
                    <a:pt x="225482" y="476584"/>
                    <a:pt x="491875" y="476584"/>
                  </a:cubicBezTo>
                  <a:cubicBezTo>
                    <a:pt x="503291" y="476584"/>
                    <a:pt x="515660" y="475632"/>
                    <a:pt x="527076" y="475632"/>
                  </a:cubicBezTo>
                  <a:cubicBezTo>
                    <a:pt x="430034" y="248280"/>
                    <a:pt x="237850" y="73247"/>
                    <a:pt x="0" y="0"/>
                  </a:cubicBezTo>
                  <a:close/>
                </a:path>
              </a:pathLst>
            </a:custGeom>
            <a:solidFill>
              <a:srgbClr val="171B52"/>
            </a:solidFill>
            <a:ln w="9509" cap="flat">
              <a:noFill/>
              <a:prstDash val="solid"/>
              <a:miter/>
            </a:ln>
          </p:spPr>
          <p:txBody>
            <a:bodyPr rtlCol="0" anchor="ctr"/>
            <a:lstStyle/>
            <a:p>
              <a:endParaRPr lang="en-GB" sz="3200"/>
            </a:p>
          </p:txBody>
        </p:sp>
        <p:sp>
          <p:nvSpPr>
            <p:cNvPr id="43" name="Freeform 21">
              <a:extLst>
                <a:ext uri="{FF2B5EF4-FFF2-40B4-BE49-F238E27FC236}">
                  <a16:creationId xmlns:a16="http://schemas.microsoft.com/office/drawing/2014/main" id="{1AB53168-D111-A269-C29A-B65255CD09EC}"/>
                </a:ext>
              </a:extLst>
            </p:cNvPr>
            <p:cNvSpPr/>
            <p:nvPr/>
          </p:nvSpPr>
          <p:spPr>
            <a:xfrm flipV="1">
              <a:off x="8121805" y="432729"/>
              <a:ext cx="312059" cy="389067"/>
            </a:xfrm>
            <a:custGeom>
              <a:avLst/>
              <a:gdLst>
                <a:gd name="connsiteX0" fmla="*/ 0 w 312059"/>
                <a:gd name="connsiteY0" fmla="*/ 290136 h 389067"/>
                <a:gd name="connsiteX1" fmla="*/ 17125 w 312059"/>
                <a:gd name="connsiteY1" fmla="*/ 389067 h 389067"/>
                <a:gd name="connsiteX2" fmla="*/ 312060 w 312059"/>
                <a:gd name="connsiteY2" fmla="*/ 951 h 389067"/>
                <a:gd name="connsiteX3" fmla="*/ 290177 w 312059"/>
                <a:gd name="connsiteY3" fmla="*/ 0 h 389067"/>
                <a:gd name="connsiteX4" fmla="*/ 0 w 312059"/>
                <a:gd name="connsiteY4" fmla="*/ 290136 h 38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59" h="389067">
                  <a:moveTo>
                    <a:pt x="0" y="290136"/>
                  </a:moveTo>
                  <a:cubicBezTo>
                    <a:pt x="0" y="325333"/>
                    <a:pt x="5708" y="358627"/>
                    <a:pt x="17125" y="389067"/>
                  </a:cubicBezTo>
                  <a:cubicBezTo>
                    <a:pt x="150321" y="292038"/>
                    <a:pt x="254024" y="157910"/>
                    <a:pt x="312060" y="951"/>
                  </a:cubicBezTo>
                  <a:cubicBezTo>
                    <a:pt x="305400" y="0"/>
                    <a:pt x="297789" y="0"/>
                    <a:pt x="290177" y="0"/>
                  </a:cubicBezTo>
                  <a:cubicBezTo>
                    <a:pt x="130342" y="0"/>
                    <a:pt x="0" y="129372"/>
                    <a:pt x="0" y="290136"/>
                  </a:cubicBezTo>
                  <a:close/>
                </a:path>
              </a:pathLst>
            </a:custGeom>
            <a:solidFill>
              <a:srgbClr val="30034E"/>
            </a:solidFill>
            <a:ln w="9509" cap="flat">
              <a:noFill/>
              <a:prstDash val="solid"/>
              <a:miter/>
            </a:ln>
          </p:spPr>
          <p:txBody>
            <a:bodyPr rtlCol="0" anchor="ctr"/>
            <a:lstStyle/>
            <a:p>
              <a:endParaRPr lang="en-GB" sz="3200"/>
            </a:p>
          </p:txBody>
        </p:sp>
        <p:sp>
          <p:nvSpPr>
            <p:cNvPr id="45" name="Freeform 22">
              <a:extLst>
                <a:ext uri="{FF2B5EF4-FFF2-40B4-BE49-F238E27FC236}">
                  <a16:creationId xmlns:a16="http://schemas.microsoft.com/office/drawing/2014/main" id="{FF4AE298-CA5D-16F8-8248-DFF3E15C5EFB}"/>
                </a:ext>
              </a:extLst>
            </p:cNvPr>
            <p:cNvSpPr/>
            <p:nvPr/>
          </p:nvSpPr>
          <p:spPr>
            <a:xfrm flipV="1">
              <a:off x="7041013" y="2545336"/>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60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1"/>
                    <a:pt x="21882" y="504170"/>
                    <a:pt x="58987" y="561246"/>
                  </a:cubicBezTo>
                  <a:cubicBezTo>
                    <a:pt x="78966" y="544123"/>
                    <a:pt x="105606" y="533660"/>
                    <a:pt x="134148" y="533660"/>
                  </a:cubicBezTo>
                  <a:cubicBezTo>
                    <a:pt x="199794" y="533660"/>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3200"/>
            </a:p>
          </p:txBody>
        </p:sp>
        <p:sp>
          <p:nvSpPr>
            <p:cNvPr id="46" name="Freeform 23">
              <a:extLst>
                <a:ext uri="{FF2B5EF4-FFF2-40B4-BE49-F238E27FC236}">
                  <a16:creationId xmlns:a16="http://schemas.microsoft.com/office/drawing/2014/main" id="{8A758D8A-F532-773E-D7AC-AA4CECF79E91}"/>
                </a:ext>
              </a:extLst>
            </p:cNvPr>
            <p:cNvSpPr/>
            <p:nvPr/>
          </p:nvSpPr>
          <p:spPr>
            <a:xfrm flipV="1">
              <a:off x="7078118" y="3067581"/>
              <a:ext cx="192183" cy="177886"/>
            </a:xfrm>
            <a:custGeom>
              <a:avLst/>
              <a:gdLst>
                <a:gd name="connsiteX0" fmla="*/ 0 w 192183"/>
                <a:gd name="connsiteY0" fmla="*/ 177886 h 177886"/>
                <a:gd name="connsiteX1" fmla="*/ 192183 w 192183"/>
                <a:gd name="connsiteY1" fmla="*/ 0 h 177886"/>
                <a:gd name="connsiteX2" fmla="*/ 0 w 192183"/>
                <a:gd name="connsiteY2" fmla="*/ 177886 h 177886"/>
              </a:gdLst>
              <a:ahLst/>
              <a:cxnLst>
                <a:cxn ang="0">
                  <a:pos x="connsiteX0" y="connsiteY0"/>
                </a:cxn>
                <a:cxn ang="0">
                  <a:pos x="connsiteX1" y="connsiteY1"/>
                </a:cxn>
                <a:cxn ang="0">
                  <a:pos x="connsiteX2" y="connsiteY2"/>
                </a:cxn>
              </a:cxnLst>
              <a:rect l="l" t="t" r="r" b="b"/>
              <a:pathLst>
                <a:path w="192183" h="177886">
                  <a:moveTo>
                    <a:pt x="0" y="177886"/>
                  </a:moveTo>
                  <a:cubicBezTo>
                    <a:pt x="94189" y="162666"/>
                    <a:pt x="170301" y="91321"/>
                    <a:pt x="192183" y="0"/>
                  </a:cubicBezTo>
                  <a:cubicBezTo>
                    <a:pt x="108460" y="32343"/>
                    <a:pt x="39959" y="97029"/>
                    <a:pt x="0" y="177886"/>
                  </a:cubicBezTo>
                  <a:close/>
                </a:path>
              </a:pathLst>
            </a:custGeom>
            <a:solidFill>
              <a:srgbClr val="081E82"/>
            </a:solidFill>
            <a:ln w="9509" cap="flat">
              <a:noFill/>
              <a:prstDash val="solid"/>
              <a:miter/>
            </a:ln>
          </p:spPr>
          <p:txBody>
            <a:bodyPr rtlCol="0" anchor="ctr"/>
            <a:lstStyle/>
            <a:p>
              <a:endParaRPr lang="en-GB" sz="3200"/>
            </a:p>
          </p:txBody>
        </p:sp>
        <p:sp>
          <p:nvSpPr>
            <p:cNvPr id="47" name="Freeform 24">
              <a:extLst>
                <a:ext uri="{FF2B5EF4-FFF2-40B4-BE49-F238E27FC236}">
                  <a16:creationId xmlns:a16="http://schemas.microsoft.com/office/drawing/2014/main" id="{F72409D3-4C62-B593-1139-DF5AC40B9E5F}"/>
                </a:ext>
              </a:extLst>
            </p:cNvPr>
            <p:cNvSpPr/>
            <p:nvPr/>
          </p:nvSpPr>
          <p:spPr>
            <a:xfrm flipV="1">
              <a:off x="7100951" y="256816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0007C"/>
            </a:solidFill>
            <a:ln w="9509" cap="flat">
              <a:noFill/>
              <a:prstDash val="solid"/>
              <a:miter/>
            </a:ln>
          </p:spPr>
          <p:txBody>
            <a:bodyPr rtlCol="0" anchor="ctr"/>
            <a:lstStyle/>
            <a:p>
              <a:endParaRPr lang="en-GB" sz="3200"/>
            </a:p>
          </p:txBody>
        </p:sp>
      </p:grpSp>
      <p:sp>
        <p:nvSpPr>
          <p:cNvPr id="32" name="TextBox 31">
            <a:extLst>
              <a:ext uri="{FF2B5EF4-FFF2-40B4-BE49-F238E27FC236}">
                <a16:creationId xmlns:a16="http://schemas.microsoft.com/office/drawing/2014/main" id="{853D093B-C7A2-FA03-D7F1-B316A647AAA2}"/>
              </a:ext>
            </a:extLst>
          </p:cNvPr>
          <p:cNvSpPr txBox="1"/>
          <p:nvPr userDrawn="1"/>
        </p:nvSpPr>
        <p:spPr>
          <a:xfrm>
            <a:off x="575734" y="1894374"/>
            <a:ext cx="3676437" cy="574453"/>
          </a:xfrm>
          <a:prstGeom prst="rect">
            <a:avLst/>
          </a:prstGeom>
          <a:noFill/>
        </p:spPr>
        <p:txBody>
          <a:bodyPr wrap="square" lIns="0" tIns="0" rIns="0" bIns="0" rtlCol="0">
            <a:spAutoFit/>
          </a:bodyPr>
          <a:lstStyle/>
          <a:p>
            <a:r>
              <a:rPr lang="en-GB" sz="3733" b="1" dirty="0">
                <a:latin typeface="Aleo" panose="020F0502020204030203" pitchFamily="34" charset="77"/>
              </a:rPr>
              <a:t>Thank you</a:t>
            </a:r>
          </a:p>
        </p:txBody>
      </p:sp>
      <p:sp>
        <p:nvSpPr>
          <p:cNvPr id="20" name="Content Placeholder 2">
            <a:extLst>
              <a:ext uri="{FF2B5EF4-FFF2-40B4-BE49-F238E27FC236}">
                <a16:creationId xmlns:a16="http://schemas.microsoft.com/office/drawing/2014/main" id="{3D2A38F2-BBC3-C95B-E112-2768114DE730}"/>
              </a:ext>
            </a:extLst>
          </p:cNvPr>
          <p:cNvSpPr>
            <a:spLocks noGrp="1"/>
          </p:cNvSpPr>
          <p:nvPr>
            <p:ph idx="12"/>
          </p:nvPr>
        </p:nvSpPr>
        <p:spPr>
          <a:xfrm>
            <a:off x="575734" y="2724343"/>
            <a:ext cx="5301703" cy="2912341"/>
          </a:xfrm>
          <a:prstGeom prst="roundRect">
            <a:avLst>
              <a:gd name="adj" fmla="val 3867"/>
            </a:avLst>
          </a:prstGeom>
          <a:solidFill>
            <a:schemeClr val="accent1"/>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 name="Straight Connector 1">
            <a:extLst>
              <a:ext uri="{FF2B5EF4-FFF2-40B4-BE49-F238E27FC236}">
                <a16:creationId xmlns:a16="http://schemas.microsoft.com/office/drawing/2014/main" id="{0DC7840A-3B9B-3B2A-AFE9-5E335361B309}"/>
              </a:ext>
            </a:extLst>
          </p:cNvPr>
          <p:cNvCxnSpPr/>
          <p:nvPr userDrawn="1"/>
        </p:nvCxnSpPr>
        <p:spPr>
          <a:xfrm>
            <a:off x="575734" y="6512373"/>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07460D16-8380-95D1-B15B-13CADAD77B35}"/>
              </a:ext>
            </a:extLst>
          </p:cNvPr>
          <p:cNvSpPr txBox="1"/>
          <p:nvPr userDrawn="1"/>
        </p:nvSpPr>
        <p:spPr>
          <a:xfrm flipH="1">
            <a:off x="973133" y="5887588"/>
            <a:ext cx="1598616" cy="369332"/>
          </a:xfrm>
          <a:prstGeom prst="rect">
            <a:avLst/>
          </a:prstGeom>
          <a:noFill/>
        </p:spPr>
        <p:txBody>
          <a:bodyPr wrap="square" lIns="0" tIns="0" rIns="0" bIns="0" rtlCol="0">
            <a:spAutoFit/>
          </a:bodyPr>
          <a:lstStyle/>
          <a:p>
            <a:pPr>
              <a:lnSpc>
                <a:spcPct val="100000"/>
              </a:lnSpc>
              <a:spcBef>
                <a:spcPts val="40"/>
              </a:spcBef>
            </a:pPr>
            <a:r>
              <a:rPr lang="en-GB" sz="2400" dirty="0">
                <a:latin typeface="Source Sans Pro" panose="020B0503030403020204" pitchFamily="34" charset="0"/>
                <a:ea typeface="Source Sans Pro" panose="020B0503030403020204" pitchFamily="34" charset="0"/>
              </a:rPr>
              <a:t>@</a:t>
            </a:r>
            <a:r>
              <a:rPr lang="en-GB" sz="2400" dirty="0" err="1">
                <a:latin typeface="Source Sans Pro" panose="020B0503030403020204" pitchFamily="34" charset="0"/>
                <a:ea typeface="Source Sans Pro" panose="020B0503030403020204" pitchFamily="34" charset="0"/>
              </a:rPr>
              <a:t>closer_uk</a:t>
            </a:r>
            <a:endParaRPr lang="en-GB" sz="2400" dirty="0">
              <a:latin typeface="Source Sans Pro" panose="020B0503030403020204" pitchFamily="34" charset="0"/>
              <a:ea typeface="Source Sans Pro" panose="020B0503030403020204" pitchFamily="34" charset="0"/>
            </a:endParaRPr>
          </a:p>
        </p:txBody>
      </p:sp>
      <p:pic>
        <p:nvPicPr>
          <p:cNvPr id="26" name="Graphic 25">
            <a:extLst>
              <a:ext uri="{FF2B5EF4-FFF2-40B4-BE49-F238E27FC236}">
                <a16:creationId xmlns:a16="http://schemas.microsoft.com/office/drawing/2014/main" id="{FA6A253E-A27F-27E7-317E-89BE1F99B9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5733" y="5912248"/>
            <a:ext cx="338667" cy="338667"/>
          </a:xfrm>
          <a:prstGeom prst="rect">
            <a:avLst/>
          </a:prstGeom>
        </p:spPr>
      </p:pic>
      <p:pic>
        <p:nvPicPr>
          <p:cNvPr id="28" name="Graphic 27">
            <a:extLst>
              <a:ext uri="{FF2B5EF4-FFF2-40B4-BE49-F238E27FC236}">
                <a16:creationId xmlns:a16="http://schemas.microsoft.com/office/drawing/2014/main" id="{FC4BE9CD-D7C2-1BE4-B022-5D5D0C9BFC5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37629" y="5912248"/>
            <a:ext cx="338667" cy="338667"/>
          </a:xfrm>
          <a:prstGeom prst="rect">
            <a:avLst/>
          </a:prstGeom>
        </p:spPr>
      </p:pic>
      <p:pic>
        <p:nvPicPr>
          <p:cNvPr id="30" name="Graphic 29">
            <a:extLst>
              <a:ext uri="{FF2B5EF4-FFF2-40B4-BE49-F238E27FC236}">
                <a16:creationId xmlns:a16="http://schemas.microsoft.com/office/drawing/2014/main" id="{14B6B337-49E0-800A-A56B-8C09D602BF7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60494" y="5912249"/>
            <a:ext cx="338668" cy="338668"/>
          </a:xfrm>
          <a:prstGeom prst="rect">
            <a:avLst/>
          </a:prstGeom>
        </p:spPr>
      </p:pic>
      <p:sp>
        <p:nvSpPr>
          <p:cNvPr id="31" name="TextBox 30">
            <a:extLst>
              <a:ext uri="{FF2B5EF4-FFF2-40B4-BE49-F238E27FC236}">
                <a16:creationId xmlns:a16="http://schemas.microsoft.com/office/drawing/2014/main" id="{234D98A3-76CC-92DD-F561-78EAACB3751F}"/>
              </a:ext>
            </a:extLst>
          </p:cNvPr>
          <p:cNvSpPr txBox="1"/>
          <p:nvPr userDrawn="1"/>
        </p:nvSpPr>
        <p:spPr>
          <a:xfrm flipH="1">
            <a:off x="3035575"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@closer-</a:t>
            </a:r>
            <a:r>
              <a:rPr lang="en-GB" sz="2400" dirty="0" err="1">
                <a:latin typeface="Source Sans Pro" panose="020B0503030403020204" pitchFamily="34" charset="0"/>
                <a:ea typeface="Source Sans Pro" panose="020B0503030403020204" pitchFamily="34" charset="0"/>
              </a:rPr>
              <a:t>uk</a:t>
            </a:r>
            <a:endParaRPr lang="en-GB" sz="2400" dirty="0">
              <a:latin typeface="Source Sans Pro" panose="020B0503030403020204" pitchFamily="34" charset="0"/>
              <a:ea typeface="Source Sans Pro" panose="020B0503030403020204" pitchFamily="34" charset="0"/>
            </a:endParaRPr>
          </a:p>
        </p:txBody>
      </p:sp>
      <p:sp>
        <p:nvSpPr>
          <p:cNvPr id="34" name="TextBox 33">
            <a:extLst>
              <a:ext uri="{FF2B5EF4-FFF2-40B4-BE49-F238E27FC236}">
                <a16:creationId xmlns:a16="http://schemas.microsoft.com/office/drawing/2014/main" id="{34DACE45-4D10-3C07-CAA7-997DE9B54D47}"/>
              </a:ext>
            </a:extLst>
          </p:cNvPr>
          <p:cNvSpPr txBox="1"/>
          <p:nvPr userDrawn="1"/>
        </p:nvSpPr>
        <p:spPr>
          <a:xfrm flipH="1">
            <a:off x="5067419"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/closer-</a:t>
            </a:r>
            <a:r>
              <a:rPr lang="en-GB" sz="2400" dirty="0" err="1">
                <a:latin typeface="Source Sans Pro" panose="020B0503030403020204" pitchFamily="34" charset="0"/>
                <a:ea typeface="Source Sans Pro" panose="020B0503030403020204" pitchFamily="34" charset="0"/>
              </a:rPr>
              <a:t>uk</a:t>
            </a:r>
            <a:endParaRPr lang="en-GB" sz="2400" dirty="0">
              <a:latin typeface="Source Sans Pro" panose="020B0503030403020204" pitchFamily="34" charset="0"/>
              <a:ea typeface="Source Sans Pro" panose="020B0503030403020204" pitchFamily="34" charset="0"/>
            </a:endParaRPr>
          </a:p>
        </p:txBody>
      </p:sp>
      <p:sp>
        <p:nvSpPr>
          <p:cNvPr id="36" name="TextBox 35">
            <a:extLst>
              <a:ext uri="{FF2B5EF4-FFF2-40B4-BE49-F238E27FC236}">
                <a16:creationId xmlns:a16="http://schemas.microsoft.com/office/drawing/2014/main" id="{364373AD-FA91-FDE0-A5BC-5CBA95A2FB26}"/>
              </a:ext>
            </a:extLst>
          </p:cNvPr>
          <p:cNvSpPr txBox="1"/>
          <p:nvPr userDrawn="1"/>
        </p:nvSpPr>
        <p:spPr>
          <a:xfrm flipH="1">
            <a:off x="7030987" y="5880722"/>
            <a:ext cx="3055947"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discovery.closer.ac.uk</a:t>
            </a:r>
          </a:p>
        </p:txBody>
      </p:sp>
      <p:pic>
        <p:nvPicPr>
          <p:cNvPr id="38" name="Graphic 37" descr="Internet with solid fill">
            <a:extLst>
              <a:ext uri="{FF2B5EF4-FFF2-40B4-BE49-F238E27FC236}">
                <a16:creationId xmlns:a16="http://schemas.microsoft.com/office/drawing/2014/main" id="{0A1C681C-FAB3-6C34-68DB-F7DCA968DC9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99170" y="5860233"/>
            <a:ext cx="459868" cy="459868"/>
          </a:xfrm>
          <a:prstGeom prst="rect">
            <a:avLst/>
          </a:prstGeom>
        </p:spPr>
      </p:pic>
    </p:spTree>
    <p:extLst>
      <p:ext uri="{BB962C8B-B14F-4D97-AF65-F5344CB8AC3E}">
        <p14:creationId xmlns:p14="http://schemas.microsoft.com/office/powerpoint/2010/main" val="40576504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iscovery End slide 5">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C2471821-60F9-1EDD-8E2E-69F87AD92332}"/>
              </a:ext>
            </a:extLst>
          </p:cNvPr>
          <p:cNvGrpSpPr>
            <a:grpSpLocks noChangeAspect="1"/>
          </p:cNvGrpSpPr>
          <p:nvPr userDrawn="1"/>
        </p:nvGrpSpPr>
        <p:grpSpPr>
          <a:xfrm>
            <a:off x="10156338" y="-244697"/>
            <a:ext cx="3471175" cy="3697519"/>
            <a:chOff x="5571098" y="241524"/>
            <a:chExt cx="3304217" cy="3519675"/>
          </a:xfrm>
        </p:grpSpPr>
        <p:sp>
          <p:nvSpPr>
            <p:cNvPr id="22" name="Freeform 4">
              <a:extLst>
                <a:ext uri="{FF2B5EF4-FFF2-40B4-BE49-F238E27FC236}">
                  <a16:creationId xmlns:a16="http://schemas.microsoft.com/office/drawing/2014/main" id="{FE115E09-5368-9A32-DB09-5AE4DA082452}"/>
                </a:ext>
              </a:extLst>
            </p:cNvPr>
            <p:cNvSpPr/>
            <p:nvPr userDrawn="1"/>
          </p:nvSpPr>
          <p:spPr>
            <a:xfrm rot="797148" flipV="1">
              <a:off x="7929343" y="3570954"/>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3200"/>
            </a:p>
          </p:txBody>
        </p:sp>
        <p:sp>
          <p:nvSpPr>
            <p:cNvPr id="23" name="Freeform 6">
              <a:extLst>
                <a:ext uri="{FF2B5EF4-FFF2-40B4-BE49-F238E27FC236}">
                  <a16:creationId xmlns:a16="http://schemas.microsoft.com/office/drawing/2014/main" id="{CCC8B737-C4D4-932B-8CBA-9033B8065E1C}"/>
                </a:ext>
              </a:extLst>
            </p:cNvPr>
            <p:cNvSpPr/>
            <p:nvPr/>
          </p:nvSpPr>
          <p:spPr>
            <a:xfrm rot="553102" flipV="1">
              <a:off x="6278939" y="2224214"/>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FBAF3F"/>
            </a:solidFill>
            <a:ln w="9509" cap="flat">
              <a:noFill/>
              <a:prstDash val="solid"/>
              <a:miter/>
            </a:ln>
          </p:spPr>
          <p:txBody>
            <a:bodyPr rtlCol="0" anchor="ctr"/>
            <a:lstStyle/>
            <a:p>
              <a:endParaRPr lang="en-GB" sz="3200"/>
            </a:p>
          </p:txBody>
        </p:sp>
        <p:sp>
          <p:nvSpPr>
            <p:cNvPr id="24" name="Freeform 8">
              <a:extLst>
                <a:ext uri="{FF2B5EF4-FFF2-40B4-BE49-F238E27FC236}">
                  <a16:creationId xmlns:a16="http://schemas.microsoft.com/office/drawing/2014/main" id="{29A347BB-40A8-B681-B40B-67D52789CB99}"/>
                </a:ext>
              </a:extLst>
            </p:cNvPr>
            <p:cNvSpPr/>
            <p:nvPr/>
          </p:nvSpPr>
          <p:spPr>
            <a:xfrm flipV="1">
              <a:off x="6801260" y="3064728"/>
              <a:ext cx="475700" cy="474680"/>
            </a:xfrm>
            <a:custGeom>
              <a:avLst/>
              <a:gdLst>
                <a:gd name="connsiteX0" fmla="*/ 238802 w 475700"/>
                <a:gd name="connsiteY0" fmla="*/ 474681 h 474680"/>
                <a:gd name="connsiteX1" fmla="*/ 276858 w 475700"/>
                <a:gd name="connsiteY1" fmla="*/ 471827 h 474680"/>
                <a:gd name="connsiteX2" fmla="*/ 469041 w 475700"/>
                <a:gd name="connsiteY2" fmla="*/ 293941 h 474680"/>
                <a:gd name="connsiteX3" fmla="*/ 475701 w 475700"/>
                <a:gd name="connsiteY3" fmla="*/ 237816 h 474680"/>
                <a:gd name="connsiteX4" fmla="*/ 237850 w 475700"/>
                <a:gd name="connsiteY4" fmla="*/ 0 h 474680"/>
                <a:gd name="connsiteX5" fmla="*/ 0 w 475700"/>
                <a:gd name="connsiteY5" fmla="*/ 237816 h 474680"/>
                <a:gd name="connsiteX6" fmla="*/ 238802 w 475700"/>
                <a:gd name="connsiteY6" fmla="*/ 474681 h 4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0">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3200"/>
            </a:p>
          </p:txBody>
        </p:sp>
        <p:sp>
          <p:nvSpPr>
            <p:cNvPr id="25" name="Freeform 10">
              <a:extLst>
                <a:ext uri="{FF2B5EF4-FFF2-40B4-BE49-F238E27FC236}">
                  <a16:creationId xmlns:a16="http://schemas.microsoft.com/office/drawing/2014/main" id="{7133AD7C-363A-B45B-40DB-C97D083CB9B3}"/>
                </a:ext>
              </a:extLst>
            </p:cNvPr>
            <p:cNvSpPr/>
            <p:nvPr/>
          </p:nvSpPr>
          <p:spPr>
            <a:xfrm flipV="1">
              <a:off x="7891566" y="1445825"/>
              <a:ext cx="983749" cy="982656"/>
            </a:xfrm>
            <a:custGeom>
              <a:avLst/>
              <a:gdLst>
                <a:gd name="connsiteX0" fmla="*/ 983749 w 983749"/>
                <a:gd name="connsiteY0" fmla="*/ 491804 h 982656"/>
                <a:gd name="connsiteX1" fmla="*/ 491875 w 983749"/>
                <a:gd name="connsiteY1" fmla="*/ 0 h 982656"/>
                <a:gd name="connsiteX2" fmla="*/ 0 w 983749"/>
                <a:gd name="connsiteY2" fmla="*/ 491804 h 982656"/>
                <a:gd name="connsiteX3" fmla="*/ 0 w 983749"/>
                <a:gd name="connsiteY3" fmla="*/ 507975 h 982656"/>
                <a:gd name="connsiteX4" fmla="*/ 527076 w 983749"/>
                <a:gd name="connsiteY4" fmla="*/ 982657 h 982656"/>
                <a:gd name="connsiteX5" fmla="*/ 983749 w 983749"/>
                <a:gd name="connsiteY5" fmla="*/ 491804 h 98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749" h="982656">
                  <a:moveTo>
                    <a:pt x="983749" y="491804"/>
                  </a:moveTo>
                  <a:cubicBezTo>
                    <a:pt x="983749" y="219742"/>
                    <a:pt x="763024" y="0"/>
                    <a:pt x="491875" y="0"/>
                  </a:cubicBezTo>
                  <a:cubicBezTo>
                    <a:pt x="220725" y="0"/>
                    <a:pt x="0" y="219742"/>
                    <a:pt x="0" y="491804"/>
                  </a:cubicBezTo>
                  <a:cubicBezTo>
                    <a:pt x="0" y="497512"/>
                    <a:pt x="0" y="502268"/>
                    <a:pt x="0" y="507975"/>
                  </a:cubicBezTo>
                  <a:cubicBezTo>
                    <a:pt x="237850" y="581223"/>
                    <a:pt x="430034" y="756255"/>
                    <a:pt x="527076" y="982657"/>
                  </a:cubicBezTo>
                  <a:cubicBezTo>
                    <a:pt x="782052" y="964582"/>
                    <a:pt x="983749" y="751499"/>
                    <a:pt x="983749" y="491804"/>
                  </a:cubicBezTo>
                  <a:close/>
                </a:path>
              </a:pathLst>
            </a:custGeom>
            <a:solidFill>
              <a:srgbClr val="652D90"/>
            </a:solidFill>
            <a:ln w="9509" cap="flat">
              <a:noFill/>
              <a:prstDash val="solid"/>
              <a:miter/>
            </a:ln>
          </p:spPr>
          <p:txBody>
            <a:bodyPr rtlCol="0" anchor="ctr"/>
            <a:lstStyle/>
            <a:p>
              <a:endParaRPr lang="en-GB" sz="3200"/>
            </a:p>
          </p:txBody>
        </p:sp>
        <p:sp>
          <p:nvSpPr>
            <p:cNvPr id="27" name="Freeform 11">
              <a:extLst>
                <a:ext uri="{FF2B5EF4-FFF2-40B4-BE49-F238E27FC236}">
                  <a16:creationId xmlns:a16="http://schemas.microsoft.com/office/drawing/2014/main" id="{567EB5BA-EEF7-DC10-BCF4-DA0B874FDE76}"/>
                </a:ext>
              </a:extLst>
            </p:cNvPr>
            <p:cNvSpPr/>
            <p:nvPr/>
          </p:nvSpPr>
          <p:spPr>
            <a:xfrm flipV="1">
              <a:off x="8138930" y="241524"/>
              <a:ext cx="563229" cy="579320"/>
            </a:xfrm>
            <a:custGeom>
              <a:avLst/>
              <a:gdLst>
                <a:gd name="connsiteX0" fmla="*/ 0 w 563229"/>
                <a:gd name="connsiteY0" fmla="*/ 388116 h 579320"/>
                <a:gd name="connsiteX1" fmla="*/ 273052 w 563229"/>
                <a:gd name="connsiteY1" fmla="*/ 579320 h 579320"/>
                <a:gd name="connsiteX2" fmla="*/ 563230 w 563229"/>
                <a:gd name="connsiteY2" fmla="*/ 289184 h 579320"/>
                <a:gd name="connsiteX3" fmla="*/ 293983 w 563229"/>
                <a:gd name="connsiteY3" fmla="*/ 0 h 579320"/>
                <a:gd name="connsiteX4" fmla="*/ 0 w 563229"/>
                <a:gd name="connsiteY4" fmla="*/ 388116 h 57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29" h="579320">
                  <a:moveTo>
                    <a:pt x="0" y="388116"/>
                  </a:moveTo>
                  <a:cubicBezTo>
                    <a:pt x="39959" y="499414"/>
                    <a:pt x="147467" y="579320"/>
                    <a:pt x="273052" y="579320"/>
                  </a:cubicBezTo>
                  <a:cubicBezTo>
                    <a:pt x="433839" y="579320"/>
                    <a:pt x="563230" y="449948"/>
                    <a:pt x="563230" y="289184"/>
                  </a:cubicBezTo>
                  <a:cubicBezTo>
                    <a:pt x="563230" y="136031"/>
                    <a:pt x="444305" y="10464"/>
                    <a:pt x="293983" y="0"/>
                  </a:cubicBezTo>
                  <a:cubicBezTo>
                    <a:pt x="235947" y="156959"/>
                    <a:pt x="132245" y="291087"/>
                    <a:pt x="0" y="388116"/>
                  </a:cubicBezTo>
                  <a:close/>
                </a:path>
              </a:pathLst>
            </a:custGeom>
            <a:solidFill>
              <a:srgbClr val="EC008B"/>
            </a:solidFill>
            <a:ln w="9509" cap="flat">
              <a:noFill/>
              <a:prstDash val="solid"/>
              <a:miter/>
            </a:ln>
          </p:spPr>
          <p:txBody>
            <a:bodyPr rtlCol="0" anchor="ctr"/>
            <a:lstStyle/>
            <a:p>
              <a:endParaRPr lang="en-GB" sz="3200"/>
            </a:p>
          </p:txBody>
        </p:sp>
        <p:sp>
          <p:nvSpPr>
            <p:cNvPr id="29" name="Freeform 13">
              <a:extLst>
                <a:ext uri="{FF2B5EF4-FFF2-40B4-BE49-F238E27FC236}">
                  <a16:creationId xmlns:a16="http://schemas.microsoft.com/office/drawing/2014/main" id="{B2D37438-82DB-B74A-E1DA-AE7476F16D14}"/>
                </a:ext>
              </a:extLst>
            </p:cNvPr>
            <p:cNvSpPr/>
            <p:nvPr/>
          </p:nvSpPr>
          <p:spPr>
            <a:xfrm flipV="1">
              <a:off x="5571098" y="335700"/>
              <a:ext cx="802982" cy="800964"/>
            </a:xfrm>
            <a:custGeom>
              <a:avLst/>
              <a:gdLst>
                <a:gd name="connsiteX0" fmla="*/ 632682 w 802982"/>
                <a:gd name="connsiteY0" fmla="*/ 71345 h 800964"/>
                <a:gd name="connsiteX1" fmla="*/ 523271 w 802982"/>
                <a:gd name="connsiteY1" fmla="*/ 109395 h 800964"/>
                <a:gd name="connsiteX2" fmla="*/ 359630 w 802982"/>
                <a:gd name="connsiteY2" fmla="*/ 0 h 800964"/>
                <a:gd name="connsiteX3" fmla="*/ 0 w 802982"/>
                <a:gd name="connsiteY3" fmla="*/ 399531 h 800964"/>
                <a:gd name="connsiteX4" fmla="*/ 401491 w 802982"/>
                <a:gd name="connsiteY4" fmla="*/ 800965 h 800964"/>
                <a:gd name="connsiteX5" fmla="*/ 802983 w 802982"/>
                <a:gd name="connsiteY5" fmla="*/ 399531 h 800964"/>
                <a:gd name="connsiteX6" fmla="*/ 632682 w 802982"/>
                <a:gd name="connsiteY6" fmla="*/ 71345 h 80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982" h="800964">
                  <a:moveTo>
                    <a:pt x="632682" y="71345"/>
                  </a:moveTo>
                  <a:cubicBezTo>
                    <a:pt x="602237" y="95126"/>
                    <a:pt x="565132" y="109395"/>
                    <a:pt x="523271" y="109395"/>
                  </a:cubicBezTo>
                  <a:cubicBezTo>
                    <a:pt x="449061" y="109395"/>
                    <a:pt x="385318" y="63735"/>
                    <a:pt x="359630" y="0"/>
                  </a:cubicBezTo>
                  <a:cubicBezTo>
                    <a:pt x="157933" y="20928"/>
                    <a:pt x="0" y="192155"/>
                    <a:pt x="0" y="399531"/>
                  </a:cubicBezTo>
                  <a:cubicBezTo>
                    <a:pt x="0" y="621176"/>
                    <a:pt x="179815" y="800965"/>
                    <a:pt x="401491" y="800965"/>
                  </a:cubicBezTo>
                  <a:cubicBezTo>
                    <a:pt x="623168" y="800965"/>
                    <a:pt x="802983" y="621176"/>
                    <a:pt x="802983" y="399531"/>
                  </a:cubicBezTo>
                  <a:cubicBezTo>
                    <a:pt x="802031" y="263500"/>
                    <a:pt x="735433" y="143641"/>
                    <a:pt x="632682" y="71345"/>
                  </a:cubicBezTo>
                  <a:close/>
                </a:path>
              </a:pathLst>
            </a:custGeom>
            <a:solidFill>
              <a:srgbClr val="FBAF3F"/>
            </a:solidFill>
            <a:ln w="9509" cap="flat">
              <a:noFill/>
              <a:prstDash val="solid"/>
              <a:miter/>
            </a:ln>
          </p:spPr>
          <p:txBody>
            <a:bodyPr rtlCol="0" anchor="ctr"/>
            <a:lstStyle/>
            <a:p>
              <a:endParaRPr lang="en-GB" sz="3200"/>
            </a:p>
          </p:txBody>
        </p:sp>
        <p:sp>
          <p:nvSpPr>
            <p:cNvPr id="33" name="Freeform 14">
              <a:extLst>
                <a:ext uri="{FF2B5EF4-FFF2-40B4-BE49-F238E27FC236}">
                  <a16:creationId xmlns:a16="http://schemas.microsoft.com/office/drawing/2014/main" id="{B6EC167E-657F-5B62-3462-396DD1E9EAAB}"/>
                </a:ext>
              </a:extLst>
            </p:cNvPr>
            <p:cNvSpPr/>
            <p:nvPr/>
          </p:nvSpPr>
          <p:spPr>
            <a:xfrm flipV="1">
              <a:off x="7058138" y="2504432"/>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EC008B"/>
            </a:solidFill>
            <a:ln w="9509" cap="flat">
              <a:noFill/>
              <a:prstDash val="solid"/>
              <a:miter/>
            </a:ln>
          </p:spPr>
          <p:txBody>
            <a:bodyPr rtlCol="0" anchor="ctr"/>
            <a:lstStyle/>
            <a:p>
              <a:endParaRPr lang="en-GB" sz="3200"/>
            </a:p>
          </p:txBody>
        </p:sp>
        <p:sp>
          <p:nvSpPr>
            <p:cNvPr id="35" name="Freeform 15">
              <a:extLst>
                <a:ext uri="{FF2B5EF4-FFF2-40B4-BE49-F238E27FC236}">
                  <a16:creationId xmlns:a16="http://schemas.microsoft.com/office/drawing/2014/main" id="{94A5F243-A6F5-B150-B5E8-5CB139A5A1BD}"/>
                </a:ext>
              </a:extLst>
            </p:cNvPr>
            <p:cNvSpPr/>
            <p:nvPr/>
          </p:nvSpPr>
          <p:spPr>
            <a:xfrm rot="797148" flipV="1">
              <a:off x="8206369" y="2917438"/>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3200"/>
            </a:p>
          </p:txBody>
        </p:sp>
        <p:sp>
          <p:nvSpPr>
            <p:cNvPr id="37" name="Freeform 16">
              <a:extLst>
                <a:ext uri="{FF2B5EF4-FFF2-40B4-BE49-F238E27FC236}">
                  <a16:creationId xmlns:a16="http://schemas.microsoft.com/office/drawing/2014/main" id="{337C7A22-C3EF-0E98-5959-AE4FDE91EA77}"/>
                </a:ext>
              </a:extLst>
            </p:cNvPr>
            <p:cNvSpPr/>
            <p:nvPr/>
          </p:nvSpPr>
          <p:spPr>
            <a:xfrm flipV="1">
              <a:off x="6565304" y="1732156"/>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3200"/>
            </a:p>
          </p:txBody>
        </p:sp>
        <p:sp>
          <p:nvSpPr>
            <p:cNvPr id="39" name="Freeform 17">
              <a:extLst>
                <a:ext uri="{FF2B5EF4-FFF2-40B4-BE49-F238E27FC236}">
                  <a16:creationId xmlns:a16="http://schemas.microsoft.com/office/drawing/2014/main" id="{2792D1B4-2E5A-4679-DF95-85BEAC6E04BC}"/>
                </a:ext>
              </a:extLst>
            </p:cNvPr>
            <p:cNvSpPr/>
            <p:nvPr/>
          </p:nvSpPr>
          <p:spPr>
            <a:xfrm flipV="1">
              <a:off x="5916456" y="1065320"/>
              <a:ext cx="353921" cy="314868"/>
            </a:xfrm>
            <a:custGeom>
              <a:avLst/>
              <a:gdLst>
                <a:gd name="connsiteX0" fmla="*/ 287323 w 353921"/>
                <a:gd name="connsiteY0" fmla="*/ 314869 h 314868"/>
                <a:gd name="connsiteX1" fmla="*/ 353921 w 353921"/>
                <a:gd name="connsiteY1" fmla="*/ 176935 h 314868"/>
                <a:gd name="connsiteX2" fmla="*/ 176961 w 353921"/>
                <a:gd name="connsiteY2" fmla="*/ 0 h 314868"/>
                <a:gd name="connsiteX3" fmla="*/ 0 w 353921"/>
                <a:gd name="connsiteY3" fmla="*/ 176935 h 314868"/>
                <a:gd name="connsiteX4" fmla="*/ 12368 w 353921"/>
                <a:gd name="connsiteY4" fmla="*/ 243524 h 314868"/>
                <a:gd name="connsiteX5" fmla="*/ 54230 w 353921"/>
                <a:gd name="connsiteY5" fmla="*/ 241621 h 314868"/>
                <a:gd name="connsiteX6" fmla="*/ 287323 w 353921"/>
                <a:gd name="connsiteY6" fmla="*/ 314869 h 3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21" h="314868">
                  <a:moveTo>
                    <a:pt x="287323" y="314869"/>
                  </a:moveTo>
                  <a:cubicBezTo>
                    <a:pt x="328233" y="282525"/>
                    <a:pt x="353921" y="232109"/>
                    <a:pt x="353921" y="176935"/>
                  </a:cubicBezTo>
                  <a:cubicBezTo>
                    <a:pt x="353921" y="78955"/>
                    <a:pt x="274004" y="0"/>
                    <a:pt x="176961" y="0"/>
                  </a:cubicBezTo>
                  <a:cubicBezTo>
                    <a:pt x="79918" y="0"/>
                    <a:pt x="0" y="79906"/>
                    <a:pt x="0" y="176935"/>
                  </a:cubicBezTo>
                  <a:cubicBezTo>
                    <a:pt x="0" y="200717"/>
                    <a:pt x="4757" y="223547"/>
                    <a:pt x="12368" y="243524"/>
                  </a:cubicBezTo>
                  <a:cubicBezTo>
                    <a:pt x="25688" y="242572"/>
                    <a:pt x="39959" y="241621"/>
                    <a:pt x="54230" y="241621"/>
                  </a:cubicBezTo>
                  <a:cubicBezTo>
                    <a:pt x="141759" y="240670"/>
                    <a:pt x="221677" y="268256"/>
                    <a:pt x="287323" y="314869"/>
                  </a:cubicBezTo>
                  <a:close/>
                </a:path>
              </a:pathLst>
            </a:custGeom>
            <a:solidFill>
              <a:srgbClr val="00ADEF"/>
            </a:solidFill>
            <a:ln w="9509" cap="flat">
              <a:noFill/>
              <a:prstDash val="solid"/>
              <a:miter/>
            </a:ln>
          </p:spPr>
          <p:txBody>
            <a:bodyPr rtlCol="0" anchor="ctr"/>
            <a:lstStyle/>
            <a:p>
              <a:endParaRPr lang="en-GB" sz="3200"/>
            </a:p>
          </p:txBody>
        </p:sp>
        <p:sp>
          <p:nvSpPr>
            <p:cNvPr id="40" name="Freeform 18">
              <a:extLst>
                <a:ext uri="{FF2B5EF4-FFF2-40B4-BE49-F238E27FC236}">
                  <a16:creationId xmlns:a16="http://schemas.microsoft.com/office/drawing/2014/main" id="{9F20A426-5A40-A758-C02F-DE89E489AA84}"/>
                </a:ext>
              </a:extLst>
            </p:cNvPr>
            <p:cNvSpPr/>
            <p:nvPr/>
          </p:nvSpPr>
          <p:spPr>
            <a:xfrm flipV="1">
              <a:off x="5930727" y="1027269"/>
              <a:ext cx="273052" cy="111298"/>
            </a:xfrm>
            <a:custGeom>
              <a:avLst/>
              <a:gdLst>
                <a:gd name="connsiteX0" fmla="*/ 163641 w 273052"/>
                <a:gd name="connsiteY0" fmla="*/ 111298 h 111298"/>
                <a:gd name="connsiteX1" fmla="*/ 273052 w 273052"/>
                <a:gd name="connsiteY1" fmla="*/ 73247 h 111298"/>
                <a:gd name="connsiteX2" fmla="*/ 41862 w 273052"/>
                <a:gd name="connsiteY2" fmla="*/ 0 h 111298"/>
                <a:gd name="connsiteX3" fmla="*/ 0 w 273052"/>
                <a:gd name="connsiteY3" fmla="*/ 1903 h 111298"/>
                <a:gd name="connsiteX4" fmla="*/ 163641 w 273052"/>
                <a:gd name="connsiteY4" fmla="*/ 111298 h 111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2" h="111298">
                  <a:moveTo>
                    <a:pt x="163641" y="111298"/>
                  </a:moveTo>
                  <a:cubicBezTo>
                    <a:pt x="205503" y="111298"/>
                    <a:pt x="243559" y="97029"/>
                    <a:pt x="273052" y="73247"/>
                  </a:cubicBezTo>
                  <a:cubicBezTo>
                    <a:pt x="207406" y="26635"/>
                    <a:pt x="127488" y="0"/>
                    <a:pt x="41862" y="0"/>
                  </a:cubicBezTo>
                  <a:cubicBezTo>
                    <a:pt x="27591" y="0"/>
                    <a:pt x="14271" y="951"/>
                    <a:pt x="0" y="1903"/>
                  </a:cubicBezTo>
                  <a:cubicBezTo>
                    <a:pt x="25688" y="65637"/>
                    <a:pt x="89432" y="111298"/>
                    <a:pt x="163641" y="111298"/>
                  </a:cubicBezTo>
                  <a:close/>
                </a:path>
              </a:pathLst>
            </a:custGeom>
            <a:solidFill>
              <a:srgbClr val="0F7B48"/>
            </a:solidFill>
            <a:ln w="9509" cap="flat">
              <a:noFill/>
              <a:prstDash val="solid"/>
              <a:miter/>
            </a:ln>
          </p:spPr>
          <p:txBody>
            <a:bodyPr rtlCol="0" anchor="ctr"/>
            <a:lstStyle/>
            <a:p>
              <a:endParaRPr lang="en-GB" sz="3200"/>
            </a:p>
          </p:txBody>
        </p:sp>
        <p:sp>
          <p:nvSpPr>
            <p:cNvPr id="41" name="Freeform 19">
              <a:extLst>
                <a:ext uri="{FF2B5EF4-FFF2-40B4-BE49-F238E27FC236}">
                  <a16:creationId xmlns:a16="http://schemas.microsoft.com/office/drawing/2014/main" id="{4FACE807-34B3-2E52-DFDB-0B4BE025FCA0}"/>
                </a:ext>
              </a:extLst>
            </p:cNvPr>
            <p:cNvSpPr/>
            <p:nvPr/>
          </p:nvSpPr>
          <p:spPr>
            <a:xfrm flipV="1">
              <a:off x="6798406" y="270062"/>
              <a:ext cx="1687785" cy="1687543"/>
            </a:xfrm>
            <a:custGeom>
              <a:avLst/>
              <a:gdLst>
                <a:gd name="connsiteX0" fmla="*/ 1093160 w 1687785"/>
                <a:gd name="connsiteY0" fmla="*/ 37099 h 1687543"/>
                <a:gd name="connsiteX1" fmla="*/ 843893 w 1687785"/>
                <a:gd name="connsiteY1" fmla="*/ 0 h 1687543"/>
                <a:gd name="connsiteX2" fmla="*/ 0 w 1687785"/>
                <a:gd name="connsiteY2" fmla="*/ 843772 h 1687543"/>
                <a:gd name="connsiteX3" fmla="*/ 843893 w 1687785"/>
                <a:gd name="connsiteY3" fmla="*/ 1687543 h 1687543"/>
                <a:gd name="connsiteX4" fmla="*/ 1340525 w 1687785"/>
                <a:gd name="connsiteY4" fmla="*/ 1525828 h 1687543"/>
                <a:gd name="connsiteX5" fmla="*/ 1323399 w 1687785"/>
                <a:gd name="connsiteY5" fmla="*/ 1426897 h 1687543"/>
                <a:gd name="connsiteX6" fmla="*/ 1613577 w 1687785"/>
                <a:gd name="connsiteY6" fmla="*/ 1136761 h 1687543"/>
                <a:gd name="connsiteX7" fmla="*/ 1635459 w 1687785"/>
                <a:gd name="connsiteY7" fmla="*/ 1137713 h 1687543"/>
                <a:gd name="connsiteX8" fmla="*/ 1687786 w 1687785"/>
                <a:gd name="connsiteY8" fmla="*/ 843772 h 1687543"/>
                <a:gd name="connsiteX9" fmla="*/ 1620237 w 1687785"/>
                <a:gd name="connsiteY9" fmla="*/ 512732 h 1687543"/>
                <a:gd name="connsiteX10" fmla="*/ 1585035 w 1687785"/>
                <a:gd name="connsiteY10" fmla="*/ 513683 h 1687543"/>
                <a:gd name="connsiteX11" fmla="*/ 1093160 w 1687785"/>
                <a:gd name="connsiteY11" fmla="*/ 37099 h 168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7785" h="1687543">
                  <a:moveTo>
                    <a:pt x="1093160" y="37099"/>
                  </a:moveTo>
                  <a:cubicBezTo>
                    <a:pt x="1014194" y="12367"/>
                    <a:pt x="930470" y="0"/>
                    <a:pt x="843893" y="0"/>
                  </a:cubicBezTo>
                  <a:cubicBezTo>
                    <a:pt x="377706" y="0"/>
                    <a:pt x="0" y="377652"/>
                    <a:pt x="0" y="843772"/>
                  </a:cubicBezTo>
                  <a:cubicBezTo>
                    <a:pt x="0" y="1309892"/>
                    <a:pt x="378658" y="1687543"/>
                    <a:pt x="843893" y="1687543"/>
                  </a:cubicBezTo>
                  <a:cubicBezTo>
                    <a:pt x="1029416" y="1687543"/>
                    <a:pt x="1200668" y="1627614"/>
                    <a:pt x="1340525" y="1525828"/>
                  </a:cubicBezTo>
                  <a:cubicBezTo>
                    <a:pt x="1329108" y="1495388"/>
                    <a:pt x="1323399" y="1462094"/>
                    <a:pt x="1323399" y="1426897"/>
                  </a:cubicBezTo>
                  <a:cubicBezTo>
                    <a:pt x="1323399" y="1266133"/>
                    <a:pt x="1453741" y="1136761"/>
                    <a:pt x="1613577" y="1136761"/>
                  </a:cubicBezTo>
                  <a:cubicBezTo>
                    <a:pt x="1621188" y="1136761"/>
                    <a:pt x="1627848" y="1136761"/>
                    <a:pt x="1635459" y="1137713"/>
                  </a:cubicBezTo>
                  <a:cubicBezTo>
                    <a:pt x="1669709" y="1046391"/>
                    <a:pt x="1687786" y="947460"/>
                    <a:pt x="1687786" y="843772"/>
                  </a:cubicBezTo>
                  <a:cubicBezTo>
                    <a:pt x="1687786" y="725815"/>
                    <a:pt x="1664001" y="614517"/>
                    <a:pt x="1620237" y="512732"/>
                  </a:cubicBezTo>
                  <a:cubicBezTo>
                    <a:pt x="1608820" y="513683"/>
                    <a:pt x="1597403" y="513683"/>
                    <a:pt x="1585035" y="513683"/>
                  </a:cubicBezTo>
                  <a:cubicBezTo>
                    <a:pt x="1318642" y="512732"/>
                    <a:pt x="1101723" y="301551"/>
                    <a:pt x="1093160" y="37099"/>
                  </a:cubicBezTo>
                  <a:close/>
                </a:path>
              </a:pathLst>
            </a:custGeom>
            <a:solidFill>
              <a:srgbClr val="399996"/>
            </a:solidFill>
            <a:ln w="9509" cap="flat">
              <a:noFill/>
              <a:prstDash val="solid"/>
              <a:miter/>
            </a:ln>
          </p:spPr>
          <p:txBody>
            <a:bodyPr rtlCol="0" anchor="ctr"/>
            <a:lstStyle/>
            <a:p>
              <a:endParaRPr lang="en-GB" sz="3200" dirty="0"/>
            </a:p>
          </p:txBody>
        </p:sp>
        <p:sp>
          <p:nvSpPr>
            <p:cNvPr id="42" name="Freeform 20">
              <a:extLst>
                <a:ext uri="{FF2B5EF4-FFF2-40B4-BE49-F238E27FC236}">
                  <a16:creationId xmlns:a16="http://schemas.microsoft.com/office/drawing/2014/main" id="{260E51CC-A24F-BB8D-7DED-BCA21442555C}"/>
                </a:ext>
              </a:extLst>
            </p:cNvPr>
            <p:cNvSpPr/>
            <p:nvPr/>
          </p:nvSpPr>
          <p:spPr>
            <a:xfrm flipV="1">
              <a:off x="7891566" y="1443923"/>
              <a:ext cx="527076" cy="476583"/>
            </a:xfrm>
            <a:custGeom>
              <a:avLst/>
              <a:gdLst>
                <a:gd name="connsiteX0" fmla="*/ 0 w 527076"/>
                <a:gd name="connsiteY0" fmla="*/ 0 h 476583"/>
                <a:gd name="connsiteX1" fmla="*/ 491875 w 527076"/>
                <a:gd name="connsiteY1" fmla="*/ 476584 h 476583"/>
                <a:gd name="connsiteX2" fmla="*/ 527076 w 527076"/>
                <a:gd name="connsiteY2" fmla="*/ 475632 h 476583"/>
                <a:gd name="connsiteX3" fmla="*/ 0 w 527076"/>
                <a:gd name="connsiteY3" fmla="*/ 0 h 476583"/>
              </a:gdLst>
              <a:ahLst/>
              <a:cxnLst>
                <a:cxn ang="0">
                  <a:pos x="connsiteX0" y="connsiteY0"/>
                </a:cxn>
                <a:cxn ang="0">
                  <a:pos x="connsiteX1" y="connsiteY1"/>
                </a:cxn>
                <a:cxn ang="0">
                  <a:pos x="connsiteX2" y="connsiteY2"/>
                </a:cxn>
                <a:cxn ang="0">
                  <a:pos x="connsiteX3" y="connsiteY3"/>
                </a:cxn>
              </a:cxnLst>
              <a:rect l="l" t="t" r="r" b="b"/>
              <a:pathLst>
                <a:path w="527076" h="476583">
                  <a:moveTo>
                    <a:pt x="0" y="0"/>
                  </a:moveTo>
                  <a:cubicBezTo>
                    <a:pt x="8563" y="264452"/>
                    <a:pt x="225482" y="476584"/>
                    <a:pt x="491875" y="476584"/>
                  </a:cubicBezTo>
                  <a:cubicBezTo>
                    <a:pt x="503291" y="476584"/>
                    <a:pt x="515660" y="475632"/>
                    <a:pt x="527076" y="475632"/>
                  </a:cubicBezTo>
                  <a:cubicBezTo>
                    <a:pt x="430034" y="248280"/>
                    <a:pt x="237850" y="73247"/>
                    <a:pt x="0" y="0"/>
                  </a:cubicBezTo>
                  <a:close/>
                </a:path>
              </a:pathLst>
            </a:custGeom>
            <a:solidFill>
              <a:srgbClr val="171B52"/>
            </a:solidFill>
            <a:ln w="9509" cap="flat">
              <a:noFill/>
              <a:prstDash val="solid"/>
              <a:miter/>
            </a:ln>
          </p:spPr>
          <p:txBody>
            <a:bodyPr rtlCol="0" anchor="ctr"/>
            <a:lstStyle/>
            <a:p>
              <a:endParaRPr lang="en-GB" sz="3200"/>
            </a:p>
          </p:txBody>
        </p:sp>
        <p:sp>
          <p:nvSpPr>
            <p:cNvPr id="43" name="Freeform 21">
              <a:extLst>
                <a:ext uri="{FF2B5EF4-FFF2-40B4-BE49-F238E27FC236}">
                  <a16:creationId xmlns:a16="http://schemas.microsoft.com/office/drawing/2014/main" id="{1AB53168-D111-A269-C29A-B65255CD09EC}"/>
                </a:ext>
              </a:extLst>
            </p:cNvPr>
            <p:cNvSpPr/>
            <p:nvPr/>
          </p:nvSpPr>
          <p:spPr>
            <a:xfrm flipV="1">
              <a:off x="8121805" y="432729"/>
              <a:ext cx="312059" cy="389067"/>
            </a:xfrm>
            <a:custGeom>
              <a:avLst/>
              <a:gdLst>
                <a:gd name="connsiteX0" fmla="*/ 0 w 312059"/>
                <a:gd name="connsiteY0" fmla="*/ 290136 h 389067"/>
                <a:gd name="connsiteX1" fmla="*/ 17125 w 312059"/>
                <a:gd name="connsiteY1" fmla="*/ 389067 h 389067"/>
                <a:gd name="connsiteX2" fmla="*/ 312060 w 312059"/>
                <a:gd name="connsiteY2" fmla="*/ 951 h 389067"/>
                <a:gd name="connsiteX3" fmla="*/ 290177 w 312059"/>
                <a:gd name="connsiteY3" fmla="*/ 0 h 389067"/>
                <a:gd name="connsiteX4" fmla="*/ 0 w 312059"/>
                <a:gd name="connsiteY4" fmla="*/ 290136 h 38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59" h="389067">
                  <a:moveTo>
                    <a:pt x="0" y="290136"/>
                  </a:moveTo>
                  <a:cubicBezTo>
                    <a:pt x="0" y="325333"/>
                    <a:pt x="5708" y="358627"/>
                    <a:pt x="17125" y="389067"/>
                  </a:cubicBezTo>
                  <a:cubicBezTo>
                    <a:pt x="150321" y="292038"/>
                    <a:pt x="254024" y="157910"/>
                    <a:pt x="312060" y="951"/>
                  </a:cubicBezTo>
                  <a:cubicBezTo>
                    <a:pt x="305400" y="0"/>
                    <a:pt x="297789" y="0"/>
                    <a:pt x="290177" y="0"/>
                  </a:cubicBezTo>
                  <a:cubicBezTo>
                    <a:pt x="130342" y="0"/>
                    <a:pt x="0" y="129372"/>
                    <a:pt x="0" y="290136"/>
                  </a:cubicBezTo>
                  <a:close/>
                </a:path>
              </a:pathLst>
            </a:custGeom>
            <a:solidFill>
              <a:srgbClr val="30034E"/>
            </a:solidFill>
            <a:ln w="9509" cap="flat">
              <a:noFill/>
              <a:prstDash val="solid"/>
              <a:miter/>
            </a:ln>
          </p:spPr>
          <p:txBody>
            <a:bodyPr rtlCol="0" anchor="ctr"/>
            <a:lstStyle/>
            <a:p>
              <a:endParaRPr lang="en-GB" sz="3200"/>
            </a:p>
          </p:txBody>
        </p:sp>
        <p:sp>
          <p:nvSpPr>
            <p:cNvPr id="45" name="Freeform 22">
              <a:extLst>
                <a:ext uri="{FF2B5EF4-FFF2-40B4-BE49-F238E27FC236}">
                  <a16:creationId xmlns:a16="http://schemas.microsoft.com/office/drawing/2014/main" id="{FF4AE298-CA5D-16F8-8248-DFF3E15C5EFB}"/>
                </a:ext>
              </a:extLst>
            </p:cNvPr>
            <p:cNvSpPr/>
            <p:nvPr/>
          </p:nvSpPr>
          <p:spPr>
            <a:xfrm flipV="1">
              <a:off x="7041013" y="2545336"/>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60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1"/>
                    <a:pt x="21882" y="504170"/>
                    <a:pt x="58987" y="561246"/>
                  </a:cubicBezTo>
                  <a:cubicBezTo>
                    <a:pt x="78966" y="544123"/>
                    <a:pt x="105606" y="533660"/>
                    <a:pt x="134148" y="533660"/>
                  </a:cubicBezTo>
                  <a:cubicBezTo>
                    <a:pt x="199794" y="533660"/>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3200"/>
            </a:p>
          </p:txBody>
        </p:sp>
        <p:sp>
          <p:nvSpPr>
            <p:cNvPr id="46" name="Freeform 23">
              <a:extLst>
                <a:ext uri="{FF2B5EF4-FFF2-40B4-BE49-F238E27FC236}">
                  <a16:creationId xmlns:a16="http://schemas.microsoft.com/office/drawing/2014/main" id="{8A758D8A-F532-773E-D7AC-AA4CECF79E91}"/>
                </a:ext>
              </a:extLst>
            </p:cNvPr>
            <p:cNvSpPr/>
            <p:nvPr/>
          </p:nvSpPr>
          <p:spPr>
            <a:xfrm flipV="1">
              <a:off x="7078118" y="3067581"/>
              <a:ext cx="192183" cy="177886"/>
            </a:xfrm>
            <a:custGeom>
              <a:avLst/>
              <a:gdLst>
                <a:gd name="connsiteX0" fmla="*/ 0 w 192183"/>
                <a:gd name="connsiteY0" fmla="*/ 177886 h 177886"/>
                <a:gd name="connsiteX1" fmla="*/ 192183 w 192183"/>
                <a:gd name="connsiteY1" fmla="*/ 0 h 177886"/>
                <a:gd name="connsiteX2" fmla="*/ 0 w 192183"/>
                <a:gd name="connsiteY2" fmla="*/ 177886 h 177886"/>
              </a:gdLst>
              <a:ahLst/>
              <a:cxnLst>
                <a:cxn ang="0">
                  <a:pos x="connsiteX0" y="connsiteY0"/>
                </a:cxn>
                <a:cxn ang="0">
                  <a:pos x="connsiteX1" y="connsiteY1"/>
                </a:cxn>
                <a:cxn ang="0">
                  <a:pos x="connsiteX2" y="connsiteY2"/>
                </a:cxn>
              </a:cxnLst>
              <a:rect l="l" t="t" r="r" b="b"/>
              <a:pathLst>
                <a:path w="192183" h="177886">
                  <a:moveTo>
                    <a:pt x="0" y="177886"/>
                  </a:moveTo>
                  <a:cubicBezTo>
                    <a:pt x="94189" y="162666"/>
                    <a:pt x="170301" y="91321"/>
                    <a:pt x="192183" y="0"/>
                  </a:cubicBezTo>
                  <a:cubicBezTo>
                    <a:pt x="108460" y="32343"/>
                    <a:pt x="39959" y="97029"/>
                    <a:pt x="0" y="177886"/>
                  </a:cubicBezTo>
                  <a:close/>
                </a:path>
              </a:pathLst>
            </a:custGeom>
            <a:solidFill>
              <a:srgbClr val="081E82"/>
            </a:solidFill>
            <a:ln w="9509" cap="flat">
              <a:noFill/>
              <a:prstDash val="solid"/>
              <a:miter/>
            </a:ln>
          </p:spPr>
          <p:txBody>
            <a:bodyPr rtlCol="0" anchor="ctr"/>
            <a:lstStyle/>
            <a:p>
              <a:endParaRPr lang="en-GB" sz="3200"/>
            </a:p>
          </p:txBody>
        </p:sp>
        <p:sp>
          <p:nvSpPr>
            <p:cNvPr id="47" name="Freeform 24">
              <a:extLst>
                <a:ext uri="{FF2B5EF4-FFF2-40B4-BE49-F238E27FC236}">
                  <a16:creationId xmlns:a16="http://schemas.microsoft.com/office/drawing/2014/main" id="{F72409D3-4C62-B593-1139-DF5AC40B9E5F}"/>
                </a:ext>
              </a:extLst>
            </p:cNvPr>
            <p:cNvSpPr/>
            <p:nvPr/>
          </p:nvSpPr>
          <p:spPr>
            <a:xfrm flipV="1">
              <a:off x="7100951" y="256816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0007C"/>
            </a:solidFill>
            <a:ln w="9509" cap="flat">
              <a:noFill/>
              <a:prstDash val="solid"/>
              <a:miter/>
            </a:ln>
          </p:spPr>
          <p:txBody>
            <a:bodyPr rtlCol="0" anchor="ctr"/>
            <a:lstStyle/>
            <a:p>
              <a:endParaRPr lang="en-GB" sz="3200"/>
            </a:p>
          </p:txBody>
        </p:sp>
      </p:grpSp>
      <p:sp>
        <p:nvSpPr>
          <p:cNvPr id="32" name="TextBox 31">
            <a:extLst>
              <a:ext uri="{FF2B5EF4-FFF2-40B4-BE49-F238E27FC236}">
                <a16:creationId xmlns:a16="http://schemas.microsoft.com/office/drawing/2014/main" id="{853D093B-C7A2-FA03-D7F1-B316A647AAA2}"/>
              </a:ext>
            </a:extLst>
          </p:cNvPr>
          <p:cNvSpPr txBox="1"/>
          <p:nvPr userDrawn="1"/>
        </p:nvSpPr>
        <p:spPr>
          <a:xfrm>
            <a:off x="575734" y="1894374"/>
            <a:ext cx="3676437" cy="574453"/>
          </a:xfrm>
          <a:prstGeom prst="rect">
            <a:avLst/>
          </a:prstGeom>
          <a:noFill/>
        </p:spPr>
        <p:txBody>
          <a:bodyPr wrap="square" lIns="0" tIns="0" rIns="0" bIns="0" rtlCol="0">
            <a:spAutoFit/>
          </a:bodyPr>
          <a:lstStyle/>
          <a:p>
            <a:r>
              <a:rPr lang="en-GB" sz="3733" b="1" dirty="0">
                <a:latin typeface="Aleo" panose="020F0502020204030203" pitchFamily="34" charset="77"/>
              </a:rPr>
              <a:t>Thank you</a:t>
            </a:r>
          </a:p>
        </p:txBody>
      </p:sp>
      <p:sp>
        <p:nvSpPr>
          <p:cNvPr id="20" name="Content Placeholder 2">
            <a:extLst>
              <a:ext uri="{FF2B5EF4-FFF2-40B4-BE49-F238E27FC236}">
                <a16:creationId xmlns:a16="http://schemas.microsoft.com/office/drawing/2014/main" id="{3D2A38F2-BBC3-C95B-E112-2768114DE730}"/>
              </a:ext>
            </a:extLst>
          </p:cNvPr>
          <p:cNvSpPr>
            <a:spLocks noGrp="1"/>
          </p:cNvSpPr>
          <p:nvPr>
            <p:ph idx="12"/>
          </p:nvPr>
        </p:nvSpPr>
        <p:spPr>
          <a:xfrm>
            <a:off x="575734" y="2724343"/>
            <a:ext cx="5301703" cy="2912341"/>
          </a:xfrm>
          <a:prstGeom prst="roundRect">
            <a:avLst>
              <a:gd name="adj" fmla="val 3867"/>
            </a:avLst>
          </a:prstGeom>
          <a:solidFill>
            <a:schemeClr val="bg2"/>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4715B5B5-F1F1-1218-2377-E75E786D6800}"/>
              </a:ext>
            </a:extLst>
          </p:cNvPr>
          <p:cNvCxnSpPr/>
          <p:nvPr userDrawn="1"/>
        </p:nvCxnSpPr>
        <p:spPr>
          <a:xfrm>
            <a:off x="575734" y="6512373"/>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508DE166-E7B5-21E6-7760-8A24F14116B2}"/>
              </a:ext>
            </a:extLst>
          </p:cNvPr>
          <p:cNvSpPr txBox="1"/>
          <p:nvPr userDrawn="1"/>
        </p:nvSpPr>
        <p:spPr>
          <a:xfrm flipH="1">
            <a:off x="973133" y="5887588"/>
            <a:ext cx="1598616" cy="369332"/>
          </a:xfrm>
          <a:prstGeom prst="rect">
            <a:avLst/>
          </a:prstGeom>
          <a:noFill/>
        </p:spPr>
        <p:txBody>
          <a:bodyPr wrap="square" lIns="0" tIns="0" rIns="0" bIns="0" rtlCol="0">
            <a:spAutoFit/>
          </a:bodyPr>
          <a:lstStyle/>
          <a:p>
            <a:pPr>
              <a:lnSpc>
                <a:spcPct val="100000"/>
              </a:lnSpc>
              <a:spcBef>
                <a:spcPts val="40"/>
              </a:spcBef>
            </a:pPr>
            <a:r>
              <a:rPr lang="en-GB" sz="2400" dirty="0">
                <a:latin typeface="Source Sans Pro" panose="020B0503030403020204" pitchFamily="34" charset="0"/>
                <a:ea typeface="Source Sans Pro" panose="020B0503030403020204" pitchFamily="34" charset="0"/>
              </a:rPr>
              <a:t>@</a:t>
            </a:r>
            <a:r>
              <a:rPr lang="en-GB" sz="2400" dirty="0" err="1">
                <a:latin typeface="Source Sans Pro" panose="020B0503030403020204" pitchFamily="34" charset="0"/>
                <a:ea typeface="Source Sans Pro" panose="020B0503030403020204" pitchFamily="34" charset="0"/>
              </a:rPr>
              <a:t>closer_uk</a:t>
            </a:r>
            <a:endParaRPr lang="en-GB" sz="2400" dirty="0">
              <a:latin typeface="Source Sans Pro" panose="020B0503030403020204" pitchFamily="34" charset="0"/>
              <a:ea typeface="Source Sans Pro" panose="020B0503030403020204" pitchFamily="34" charset="0"/>
            </a:endParaRPr>
          </a:p>
        </p:txBody>
      </p:sp>
      <p:pic>
        <p:nvPicPr>
          <p:cNvPr id="11" name="Graphic 10">
            <a:extLst>
              <a:ext uri="{FF2B5EF4-FFF2-40B4-BE49-F238E27FC236}">
                <a16:creationId xmlns:a16="http://schemas.microsoft.com/office/drawing/2014/main" id="{C7D3EEED-BD23-FBFF-E1F0-DC769301DE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5733" y="5912248"/>
            <a:ext cx="338667" cy="338667"/>
          </a:xfrm>
          <a:prstGeom prst="rect">
            <a:avLst/>
          </a:prstGeom>
        </p:spPr>
      </p:pic>
      <p:pic>
        <p:nvPicPr>
          <p:cNvPr id="12" name="Graphic 11">
            <a:extLst>
              <a:ext uri="{FF2B5EF4-FFF2-40B4-BE49-F238E27FC236}">
                <a16:creationId xmlns:a16="http://schemas.microsoft.com/office/drawing/2014/main" id="{BBAFD52F-4EF3-F141-656E-AD4324CDF6C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37629" y="5912248"/>
            <a:ext cx="338667" cy="338667"/>
          </a:xfrm>
          <a:prstGeom prst="rect">
            <a:avLst/>
          </a:prstGeom>
        </p:spPr>
      </p:pic>
      <p:pic>
        <p:nvPicPr>
          <p:cNvPr id="14" name="Graphic 13">
            <a:extLst>
              <a:ext uri="{FF2B5EF4-FFF2-40B4-BE49-F238E27FC236}">
                <a16:creationId xmlns:a16="http://schemas.microsoft.com/office/drawing/2014/main" id="{2A10359C-97C3-D907-C1AE-D720225EC78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60494" y="5912249"/>
            <a:ext cx="338668" cy="338668"/>
          </a:xfrm>
          <a:prstGeom prst="rect">
            <a:avLst/>
          </a:prstGeom>
        </p:spPr>
      </p:pic>
      <p:sp>
        <p:nvSpPr>
          <p:cNvPr id="15" name="TextBox 14">
            <a:extLst>
              <a:ext uri="{FF2B5EF4-FFF2-40B4-BE49-F238E27FC236}">
                <a16:creationId xmlns:a16="http://schemas.microsoft.com/office/drawing/2014/main" id="{2A73F399-5CE4-4BB2-8D0E-29F99925BA42}"/>
              </a:ext>
            </a:extLst>
          </p:cNvPr>
          <p:cNvSpPr txBox="1"/>
          <p:nvPr userDrawn="1"/>
        </p:nvSpPr>
        <p:spPr>
          <a:xfrm flipH="1">
            <a:off x="3035575"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@closer-</a:t>
            </a:r>
            <a:r>
              <a:rPr lang="en-GB" sz="2400" dirty="0" err="1">
                <a:latin typeface="Source Sans Pro" panose="020B0503030403020204" pitchFamily="34" charset="0"/>
                <a:ea typeface="Source Sans Pro" panose="020B0503030403020204" pitchFamily="34" charset="0"/>
              </a:rPr>
              <a:t>uk</a:t>
            </a:r>
            <a:endParaRPr lang="en-GB" sz="2400" dirty="0">
              <a:latin typeface="Source Sans Pro" panose="020B0503030403020204" pitchFamily="34" charset="0"/>
              <a:ea typeface="Source Sans Pro" panose="020B0503030403020204" pitchFamily="34" charset="0"/>
            </a:endParaRPr>
          </a:p>
        </p:txBody>
      </p:sp>
      <p:sp>
        <p:nvSpPr>
          <p:cNvPr id="16" name="TextBox 15">
            <a:extLst>
              <a:ext uri="{FF2B5EF4-FFF2-40B4-BE49-F238E27FC236}">
                <a16:creationId xmlns:a16="http://schemas.microsoft.com/office/drawing/2014/main" id="{70BE0DDF-27B0-D299-9C46-B1E13149B7AE}"/>
              </a:ext>
            </a:extLst>
          </p:cNvPr>
          <p:cNvSpPr txBox="1"/>
          <p:nvPr userDrawn="1"/>
        </p:nvSpPr>
        <p:spPr>
          <a:xfrm flipH="1">
            <a:off x="5067419"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/closer-</a:t>
            </a:r>
            <a:r>
              <a:rPr lang="en-GB" sz="2400" dirty="0" err="1">
                <a:latin typeface="Source Sans Pro" panose="020B0503030403020204" pitchFamily="34" charset="0"/>
                <a:ea typeface="Source Sans Pro" panose="020B0503030403020204" pitchFamily="34" charset="0"/>
              </a:rPr>
              <a:t>uk</a:t>
            </a:r>
            <a:endParaRPr lang="en-GB" sz="2400" dirty="0">
              <a:latin typeface="Source Sans Pro" panose="020B0503030403020204" pitchFamily="34" charset="0"/>
              <a:ea typeface="Source Sans Pro" panose="020B0503030403020204" pitchFamily="34" charset="0"/>
            </a:endParaRPr>
          </a:p>
        </p:txBody>
      </p:sp>
      <p:sp>
        <p:nvSpPr>
          <p:cNvPr id="17" name="TextBox 16">
            <a:extLst>
              <a:ext uri="{FF2B5EF4-FFF2-40B4-BE49-F238E27FC236}">
                <a16:creationId xmlns:a16="http://schemas.microsoft.com/office/drawing/2014/main" id="{9E68E55D-C428-740D-DE08-59AE12B79993}"/>
              </a:ext>
            </a:extLst>
          </p:cNvPr>
          <p:cNvSpPr txBox="1"/>
          <p:nvPr userDrawn="1"/>
        </p:nvSpPr>
        <p:spPr>
          <a:xfrm flipH="1">
            <a:off x="7030987" y="5880722"/>
            <a:ext cx="3055947"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discovery.closer.ac.uk</a:t>
            </a:r>
          </a:p>
        </p:txBody>
      </p:sp>
      <p:pic>
        <p:nvPicPr>
          <p:cNvPr id="18" name="Graphic 17" descr="Internet with solid fill">
            <a:extLst>
              <a:ext uri="{FF2B5EF4-FFF2-40B4-BE49-F238E27FC236}">
                <a16:creationId xmlns:a16="http://schemas.microsoft.com/office/drawing/2014/main" id="{1063C3FE-4B31-74BE-B100-F01672BC9EB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99170" y="5860233"/>
            <a:ext cx="459868" cy="459868"/>
          </a:xfrm>
          <a:prstGeom prst="rect">
            <a:avLst/>
          </a:prstGeom>
        </p:spPr>
      </p:pic>
    </p:spTree>
    <p:extLst>
      <p:ext uri="{BB962C8B-B14F-4D97-AF65-F5344CB8AC3E}">
        <p14:creationId xmlns:p14="http://schemas.microsoft.com/office/powerpoint/2010/main" val="47261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with pull-quot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7"/>
            <a:ext cx="5301703" cy="422486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2" hasCustomPrompt="1"/>
          </p:nvPr>
        </p:nvSpPr>
        <p:spPr>
          <a:xfrm>
            <a:off x="6314563" y="1411817"/>
            <a:ext cx="5301703" cy="3234323"/>
          </a:xfrm>
        </p:spPr>
        <p:txBody>
          <a:bodyPr/>
          <a:lstStyle>
            <a:lvl1pPr marL="0" indent="0">
              <a:buClr>
                <a:srgbClr val="0085CA"/>
              </a:buClr>
              <a:buNone/>
              <a:defRPr sz="3733" b="0" i="1" baseline="0">
                <a:solidFill>
                  <a:schemeClr val="accent3"/>
                </a:solidFill>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dirty="0"/>
              <a:t>“Click to add a quote”</a:t>
            </a:r>
            <a:endParaRPr lang="en-US" dirty="0"/>
          </a:p>
        </p:txBody>
      </p:sp>
      <p:sp>
        <p:nvSpPr>
          <p:cNvPr id="8" name="Text Placeholder 12"/>
          <p:cNvSpPr>
            <a:spLocks noGrp="1"/>
          </p:cNvSpPr>
          <p:nvPr>
            <p:ph type="body" sz="quarter" idx="14" hasCustomPrompt="1"/>
          </p:nvPr>
        </p:nvSpPr>
        <p:spPr>
          <a:xfrm>
            <a:off x="6314019" y="4992524"/>
            <a:ext cx="5301703" cy="644160"/>
          </a:xfrm>
        </p:spPr>
        <p:txBody>
          <a:bodyPr/>
          <a:lstStyle>
            <a:lvl1pPr marL="0" marR="0" indent="0" algn="l" defTabSz="609585" rtl="0" eaLnBrk="1" fontAlgn="auto" latinLnBrk="0" hangingPunct="1">
              <a:lnSpc>
                <a:spcPct val="100000"/>
              </a:lnSpc>
              <a:spcBef>
                <a:spcPct val="20000"/>
              </a:spcBef>
              <a:spcAft>
                <a:spcPts val="0"/>
              </a:spcAft>
              <a:buClr>
                <a:srgbClr val="0085CA"/>
              </a:buClr>
              <a:buSzTx/>
              <a:buFont typeface="Arial"/>
              <a:buNone/>
              <a:tabLst/>
              <a:defRPr sz="1600" baseline="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marL="0" marR="0" lvl="0" indent="0" algn="l" defTabSz="609585" rtl="0" eaLnBrk="1" fontAlgn="auto" latinLnBrk="0" hangingPunct="1">
              <a:lnSpc>
                <a:spcPct val="100000"/>
              </a:lnSpc>
              <a:spcBef>
                <a:spcPct val="20000"/>
              </a:spcBef>
              <a:spcAft>
                <a:spcPts val="0"/>
              </a:spcAft>
              <a:buClr>
                <a:srgbClr val="0085CA"/>
              </a:buClr>
              <a:buSzTx/>
              <a:buFont typeface="Arial"/>
              <a:buNone/>
              <a:tabLst/>
              <a:defRPr/>
            </a:pPr>
            <a:r>
              <a:rPr lang="en-GB" dirty="0"/>
              <a:t>Click to add quote attribution</a:t>
            </a:r>
            <a:endParaRPr lang="en-US" dirty="0"/>
          </a:p>
        </p:txBody>
      </p:sp>
      <p:sp>
        <p:nvSpPr>
          <p:cNvPr id="2" name="Title 1">
            <a:extLst>
              <a:ext uri="{FF2B5EF4-FFF2-40B4-BE49-F238E27FC236}">
                <a16:creationId xmlns:a16="http://schemas.microsoft.com/office/drawing/2014/main" id="{23AFBBC2-2561-923C-BBA2-6892B2401BDE}"/>
              </a:ext>
            </a:extLst>
          </p:cNvPr>
          <p:cNvSpPr>
            <a:spLocks noGrp="1"/>
          </p:cNvSpPr>
          <p:nvPr>
            <p:ph type="title"/>
          </p:nvPr>
        </p:nvSpPr>
        <p:spPr>
          <a:xfrm>
            <a:off x="575734" y="596901"/>
            <a:ext cx="11040533" cy="507556"/>
          </a:xfrm>
        </p:spPr>
        <p:txBody>
          <a:bodyPr/>
          <a:lstStyle>
            <a:lvl1pPr>
              <a:defRPr sz="32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1AAE09A5-6F81-814F-4123-29365581C89D}"/>
              </a:ext>
            </a:extLst>
          </p:cNvPr>
          <p:cNvSpPr>
            <a:spLocks noGrp="1"/>
          </p:cNvSpPr>
          <p:nvPr>
            <p:ph type="ftr" sz="quarter" idx="15"/>
          </p:nvPr>
        </p:nvSpPr>
        <p:spPr/>
        <p:txBody>
          <a:bodyPr/>
          <a:lstStyle/>
          <a:p>
            <a:r>
              <a:rPr lang="en-GB"/>
              <a:t>Add footer via 'Header and Footer'...</a:t>
            </a:r>
            <a:endParaRPr lang="en-GB" dirty="0"/>
          </a:p>
        </p:txBody>
      </p:sp>
    </p:spTree>
    <p:extLst>
      <p:ext uri="{BB962C8B-B14F-4D97-AF65-F5344CB8AC3E}">
        <p14:creationId xmlns:p14="http://schemas.microsoft.com/office/powerpoint/2010/main" val="12184719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iscovery End slide 6">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9C7B67C-AA60-9CBD-8FB1-BD104ECCA393}"/>
              </a:ext>
            </a:extLst>
          </p:cNvPr>
          <p:cNvSpPr/>
          <p:nvPr userDrawn="1"/>
        </p:nvSpPr>
        <p:spPr>
          <a:xfrm>
            <a:off x="530986" y="3117471"/>
            <a:ext cx="5117205" cy="2072600"/>
          </a:xfrm>
          <a:prstGeom prst="roundRect">
            <a:avLst/>
          </a:prstGeom>
          <a:solidFill>
            <a:schemeClr val="bg1"/>
          </a:solidFill>
          <a:ln w="127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4" name="Rectangle: Rounded Corners 3">
            <a:extLst>
              <a:ext uri="{FF2B5EF4-FFF2-40B4-BE49-F238E27FC236}">
                <a16:creationId xmlns:a16="http://schemas.microsoft.com/office/drawing/2014/main" id="{4D031AB4-EDCD-8360-E270-378E0D26ADD2}"/>
              </a:ext>
            </a:extLst>
          </p:cNvPr>
          <p:cNvSpPr/>
          <p:nvPr userDrawn="1"/>
        </p:nvSpPr>
        <p:spPr>
          <a:xfrm>
            <a:off x="808987" y="2817720"/>
            <a:ext cx="4135155" cy="6512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32" name="TextBox 31">
            <a:extLst>
              <a:ext uri="{FF2B5EF4-FFF2-40B4-BE49-F238E27FC236}">
                <a16:creationId xmlns:a16="http://schemas.microsoft.com/office/drawing/2014/main" id="{853D093B-C7A2-FA03-D7F1-B316A647AAA2}"/>
              </a:ext>
            </a:extLst>
          </p:cNvPr>
          <p:cNvSpPr txBox="1"/>
          <p:nvPr userDrawn="1"/>
        </p:nvSpPr>
        <p:spPr>
          <a:xfrm>
            <a:off x="575734" y="1894374"/>
            <a:ext cx="3676437" cy="574453"/>
          </a:xfrm>
          <a:prstGeom prst="rect">
            <a:avLst/>
          </a:prstGeom>
          <a:noFill/>
        </p:spPr>
        <p:txBody>
          <a:bodyPr wrap="square" lIns="0" tIns="0" rIns="0" bIns="0" rtlCol="0">
            <a:spAutoFit/>
          </a:bodyPr>
          <a:lstStyle/>
          <a:p>
            <a:r>
              <a:rPr lang="en-GB" sz="3733" b="1" dirty="0">
                <a:latin typeface="Aleo" panose="020F0502020204030203" pitchFamily="34" charset="77"/>
              </a:rPr>
              <a:t>Thank you</a:t>
            </a:r>
          </a:p>
        </p:txBody>
      </p:sp>
      <p:sp>
        <p:nvSpPr>
          <p:cNvPr id="10" name="TextBox 9">
            <a:extLst>
              <a:ext uri="{FF2B5EF4-FFF2-40B4-BE49-F238E27FC236}">
                <a16:creationId xmlns:a16="http://schemas.microsoft.com/office/drawing/2014/main" id="{FB5A1BC4-621B-B2CC-029B-319069A8AC80}"/>
              </a:ext>
            </a:extLst>
          </p:cNvPr>
          <p:cNvSpPr txBox="1"/>
          <p:nvPr userDrawn="1"/>
        </p:nvSpPr>
        <p:spPr>
          <a:xfrm flipH="1">
            <a:off x="1023997" y="2939544"/>
            <a:ext cx="3791359" cy="369332"/>
          </a:xfrm>
          <a:prstGeom prst="rect">
            <a:avLst/>
          </a:prstGeom>
          <a:noFill/>
        </p:spPr>
        <p:txBody>
          <a:bodyPr wrap="square" lIns="0" tIns="0" rIns="0" bIns="0" rtlCol="0">
            <a:spAutoFit/>
          </a:bodyPr>
          <a:lstStyle/>
          <a:p>
            <a:pPr>
              <a:lnSpc>
                <a:spcPct val="100000"/>
              </a:lnSpc>
              <a:spcBef>
                <a:spcPts val="40"/>
              </a:spcBef>
            </a:pPr>
            <a:r>
              <a:rPr lang="en-GB" sz="2400" b="1" dirty="0">
                <a:latin typeface="Source Sans Pro" panose="020B0503030403020204" pitchFamily="34" charset="0"/>
                <a:ea typeface="Source Sans Pro" panose="020B0503030403020204" pitchFamily="34" charset="0"/>
              </a:rPr>
              <a:t>Sign up to our newsletters:</a:t>
            </a:r>
          </a:p>
        </p:txBody>
      </p:sp>
      <p:sp>
        <p:nvSpPr>
          <p:cNvPr id="13" name="TextBox 12">
            <a:extLst>
              <a:ext uri="{FF2B5EF4-FFF2-40B4-BE49-F238E27FC236}">
                <a16:creationId xmlns:a16="http://schemas.microsoft.com/office/drawing/2014/main" id="{8CCE044F-CCC4-286B-28EA-5E4BBD53C9CD}"/>
              </a:ext>
            </a:extLst>
          </p:cNvPr>
          <p:cNvSpPr txBox="1"/>
          <p:nvPr userDrawn="1"/>
        </p:nvSpPr>
        <p:spPr>
          <a:xfrm flipH="1">
            <a:off x="1003409" y="3588321"/>
            <a:ext cx="3055947" cy="1846659"/>
          </a:xfrm>
          <a:prstGeom prst="rect">
            <a:avLst/>
          </a:prstGeom>
          <a:noFill/>
        </p:spPr>
        <p:txBody>
          <a:bodyPr wrap="square" lIns="0" tIns="0" rIns="0" bIns="0" rtlCol="0">
            <a:spAutoFit/>
          </a:bodyPr>
          <a:lstStyle/>
          <a:p>
            <a:pPr marL="237061" indent="-237061">
              <a:lnSpc>
                <a:spcPct val="100000"/>
              </a:lnSpc>
              <a:spcBef>
                <a:spcPts val="40"/>
              </a:spcBef>
              <a:buClr>
                <a:schemeClr val="accent1"/>
              </a:buClr>
              <a:buFont typeface="Arial" panose="020B0604020202020204" pitchFamily="34" charset="0"/>
              <a:buChar char="•"/>
              <a:tabLst/>
            </a:pPr>
            <a:r>
              <a:rPr lang="en-GB" sz="2400" dirty="0">
                <a:latin typeface="Source Sans Pro" panose="020B0503030403020204" pitchFamily="34" charset="0"/>
                <a:ea typeface="Source Sans Pro" panose="020B0503030403020204" pitchFamily="34" charset="0"/>
              </a:rPr>
              <a:t>Longitudinal news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dirty="0">
                <a:latin typeface="Source Sans Pro" panose="020B0503030403020204" pitchFamily="34" charset="0"/>
                <a:ea typeface="Source Sans Pro" panose="020B0503030403020204" pitchFamily="34" charset="0"/>
              </a:rPr>
              <a:t>Blog alerts</a:t>
            </a:r>
          </a:p>
          <a:p>
            <a:pPr marL="237061" indent="-237061">
              <a:lnSpc>
                <a:spcPct val="100000"/>
              </a:lnSpc>
              <a:spcBef>
                <a:spcPts val="40"/>
              </a:spcBef>
              <a:buClr>
                <a:schemeClr val="accent1"/>
              </a:buClr>
              <a:buFont typeface="Arial" panose="020B0604020202020204" pitchFamily="34" charset="0"/>
              <a:buChar char="•"/>
              <a:tabLst/>
            </a:pPr>
            <a:r>
              <a:rPr lang="en-GB" sz="2400" dirty="0">
                <a:latin typeface="Source Sans Pro" panose="020B0503030403020204" pitchFamily="34" charset="0"/>
                <a:ea typeface="Source Sans Pro" panose="020B0503030403020204" pitchFamily="34" charset="0"/>
              </a:rPr>
              <a:t>Twitter highlights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dirty="0">
                <a:latin typeface="Source Sans Pro" panose="020B0503030403020204" pitchFamily="34" charset="0"/>
                <a:ea typeface="Source Sans Pro" panose="020B0503030403020204" pitchFamily="34" charset="0"/>
              </a:rPr>
              <a:t>In the Loop</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endParaRPr lang="en-GB" sz="2400" dirty="0">
              <a:latin typeface="Source Sans Pro" panose="020B0503030403020204" pitchFamily="34" charset="0"/>
              <a:ea typeface="Source Sans Pro" panose="020B0503030403020204" pitchFamily="34" charset="0"/>
            </a:endParaRPr>
          </a:p>
        </p:txBody>
      </p:sp>
      <p:pic>
        <p:nvPicPr>
          <p:cNvPr id="31" name="Picture 30" descr="A picture containing pattern, stitch, monochrome&#10;&#10;Description automatically generated">
            <a:extLst>
              <a:ext uri="{FF2B5EF4-FFF2-40B4-BE49-F238E27FC236}">
                <a16:creationId xmlns:a16="http://schemas.microsoft.com/office/drawing/2014/main" id="{FBC59955-4343-70C6-3D49-C1076FAC899F}"/>
              </a:ext>
            </a:extLst>
          </p:cNvPr>
          <p:cNvPicPr>
            <a:picLocks noChangeAspect="1"/>
          </p:cNvPicPr>
          <p:nvPr userDrawn="1"/>
        </p:nvPicPr>
        <p:blipFill>
          <a:blip r:embed="rId2"/>
          <a:stretch>
            <a:fillRect/>
          </a:stretch>
        </p:blipFill>
        <p:spPr>
          <a:xfrm>
            <a:off x="3821976" y="3618219"/>
            <a:ext cx="1418952" cy="1418952"/>
          </a:xfrm>
          <a:prstGeom prst="rect">
            <a:avLst/>
          </a:prstGeom>
        </p:spPr>
      </p:pic>
      <p:pic>
        <p:nvPicPr>
          <p:cNvPr id="3" name="Graphic 2">
            <a:extLst>
              <a:ext uri="{FF2B5EF4-FFF2-40B4-BE49-F238E27FC236}">
                <a16:creationId xmlns:a16="http://schemas.microsoft.com/office/drawing/2014/main" id="{F0CC1EB9-421A-B823-5E5F-142910D1B89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82683" y="5921881"/>
            <a:ext cx="5054147" cy="1138681"/>
          </a:xfrm>
          <a:prstGeom prst="rect">
            <a:avLst/>
          </a:prstGeom>
        </p:spPr>
      </p:pic>
      <p:sp>
        <p:nvSpPr>
          <p:cNvPr id="2" name="Picture Placeholder 31">
            <a:extLst>
              <a:ext uri="{FF2B5EF4-FFF2-40B4-BE49-F238E27FC236}">
                <a16:creationId xmlns:a16="http://schemas.microsoft.com/office/drawing/2014/main" id="{E70B19D9-B94B-2DC7-E2C5-674878BBE9C6}"/>
              </a:ext>
            </a:extLst>
          </p:cNvPr>
          <p:cNvSpPr>
            <a:spLocks noGrp="1"/>
          </p:cNvSpPr>
          <p:nvPr>
            <p:ph type="pic" sz="quarter" idx="12"/>
          </p:nvPr>
        </p:nvSpPr>
        <p:spPr>
          <a:xfrm>
            <a:off x="7522239" y="986527"/>
            <a:ext cx="4274440" cy="4144764"/>
          </a:xfrm>
          <a:custGeom>
            <a:avLst/>
            <a:gdLst>
              <a:gd name="connsiteX0" fmla="*/ 1561250 w 3122499"/>
              <a:gd name="connsiteY0" fmla="*/ 0 h 3122051"/>
              <a:gd name="connsiteX1" fmla="*/ 3122499 w 3122499"/>
              <a:gd name="connsiteY1" fmla="*/ 1561025 h 3122051"/>
              <a:gd name="connsiteX2" fmla="*/ 1561250 w 3122499"/>
              <a:gd name="connsiteY2" fmla="*/ 3122051 h 3122051"/>
              <a:gd name="connsiteX3" fmla="*/ 0 w 3122499"/>
              <a:gd name="connsiteY3" fmla="*/ 1561025 h 3122051"/>
              <a:gd name="connsiteX4" fmla="*/ 1561250 w 3122499"/>
              <a:gd name="connsiteY4" fmla="*/ 0 h 3122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499" h="3122051">
                <a:moveTo>
                  <a:pt x="1561250" y="0"/>
                </a:moveTo>
                <a:cubicBezTo>
                  <a:pt x="2424171" y="0"/>
                  <a:pt x="3122499" y="698228"/>
                  <a:pt x="3122499" y="1561025"/>
                </a:cubicBezTo>
                <a:cubicBezTo>
                  <a:pt x="3122499" y="2423822"/>
                  <a:pt x="2424171" y="3122051"/>
                  <a:pt x="1561250" y="3122051"/>
                </a:cubicBezTo>
                <a:cubicBezTo>
                  <a:pt x="699280" y="3122051"/>
                  <a:pt x="0" y="2423822"/>
                  <a:pt x="0" y="1561025"/>
                </a:cubicBezTo>
                <a:cubicBezTo>
                  <a:pt x="0" y="698228"/>
                  <a:pt x="698329" y="0"/>
                  <a:pt x="1561250" y="0"/>
                </a:cubicBezTo>
                <a:close/>
              </a:path>
            </a:pathLst>
          </a:custGeom>
          <a:solidFill>
            <a:schemeClr val="bg1"/>
          </a:solidFill>
        </p:spPr>
        <p:txBody>
          <a:bodyPr wrap="square" anchor="ctr" anchorCtr="1">
            <a:noAutofit/>
          </a:bodyPr>
          <a:lstStyle>
            <a:lvl1pPr marL="0" indent="0">
              <a:buNone/>
              <a:defRPr/>
            </a:lvl1pPr>
          </a:lstStyle>
          <a:p>
            <a:r>
              <a:rPr lang="en-US"/>
              <a:t>Click icon to add picture</a:t>
            </a:r>
            <a:endParaRPr lang="en-GB" dirty="0"/>
          </a:p>
        </p:txBody>
      </p:sp>
      <p:cxnSp>
        <p:nvCxnSpPr>
          <p:cNvPr id="6" name="Straight Connector 5">
            <a:extLst>
              <a:ext uri="{FF2B5EF4-FFF2-40B4-BE49-F238E27FC236}">
                <a16:creationId xmlns:a16="http://schemas.microsoft.com/office/drawing/2014/main" id="{8CB46A8E-57B0-620A-FBA5-07826A8E579B}"/>
              </a:ext>
            </a:extLst>
          </p:cNvPr>
          <p:cNvCxnSpPr/>
          <p:nvPr userDrawn="1"/>
        </p:nvCxnSpPr>
        <p:spPr>
          <a:xfrm>
            <a:off x="575734" y="6097507"/>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C000B0B3-5022-2DED-C70B-97E26A77CE05}"/>
              </a:ext>
            </a:extLst>
          </p:cNvPr>
          <p:cNvSpPr txBox="1"/>
          <p:nvPr userDrawn="1"/>
        </p:nvSpPr>
        <p:spPr>
          <a:xfrm flipH="1">
            <a:off x="973133" y="5472722"/>
            <a:ext cx="1598616" cy="369332"/>
          </a:xfrm>
          <a:prstGeom prst="rect">
            <a:avLst/>
          </a:prstGeom>
          <a:noFill/>
        </p:spPr>
        <p:txBody>
          <a:bodyPr wrap="square" lIns="0" tIns="0" rIns="0" bIns="0" rtlCol="0">
            <a:spAutoFit/>
          </a:bodyPr>
          <a:lstStyle/>
          <a:p>
            <a:pPr>
              <a:lnSpc>
                <a:spcPct val="100000"/>
              </a:lnSpc>
              <a:spcBef>
                <a:spcPts val="40"/>
              </a:spcBef>
            </a:pPr>
            <a:r>
              <a:rPr lang="en-GB" sz="2400" dirty="0">
                <a:latin typeface="Source Sans Pro" panose="020B0503030403020204" pitchFamily="34" charset="0"/>
                <a:ea typeface="Source Sans Pro" panose="020B0503030403020204" pitchFamily="34" charset="0"/>
              </a:rPr>
              <a:t>@</a:t>
            </a:r>
            <a:r>
              <a:rPr lang="en-GB" sz="2400" dirty="0" err="1">
                <a:latin typeface="Source Sans Pro" panose="020B0503030403020204" pitchFamily="34" charset="0"/>
                <a:ea typeface="Source Sans Pro" panose="020B0503030403020204" pitchFamily="34" charset="0"/>
              </a:rPr>
              <a:t>closer_uk</a:t>
            </a:r>
            <a:endParaRPr lang="en-GB" sz="2400" dirty="0">
              <a:latin typeface="Source Sans Pro" panose="020B0503030403020204" pitchFamily="34" charset="0"/>
              <a:ea typeface="Source Sans Pro" panose="020B0503030403020204" pitchFamily="34" charset="0"/>
            </a:endParaRPr>
          </a:p>
        </p:txBody>
      </p:sp>
      <p:pic>
        <p:nvPicPr>
          <p:cNvPr id="8" name="Graphic 7">
            <a:extLst>
              <a:ext uri="{FF2B5EF4-FFF2-40B4-BE49-F238E27FC236}">
                <a16:creationId xmlns:a16="http://schemas.microsoft.com/office/drawing/2014/main" id="{9FB9BD75-04CD-DE31-0B62-CB4D34DCB8E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75733" y="5497381"/>
            <a:ext cx="338667" cy="338667"/>
          </a:xfrm>
          <a:prstGeom prst="rect">
            <a:avLst/>
          </a:prstGeom>
        </p:spPr>
      </p:pic>
      <p:pic>
        <p:nvPicPr>
          <p:cNvPr id="9" name="Graphic 8">
            <a:extLst>
              <a:ext uri="{FF2B5EF4-FFF2-40B4-BE49-F238E27FC236}">
                <a16:creationId xmlns:a16="http://schemas.microsoft.com/office/drawing/2014/main" id="{DCFD693A-0462-D685-08FF-7154CE746B4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629047" y="5497381"/>
            <a:ext cx="338667" cy="338667"/>
          </a:xfrm>
          <a:prstGeom prst="rect">
            <a:avLst/>
          </a:prstGeom>
        </p:spPr>
      </p:pic>
      <p:pic>
        <p:nvPicPr>
          <p:cNvPr id="19" name="Graphic 18">
            <a:extLst>
              <a:ext uri="{FF2B5EF4-FFF2-40B4-BE49-F238E27FC236}">
                <a16:creationId xmlns:a16="http://schemas.microsoft.com/office/drawing/2014/main" id="{0FFB4294-34F4-BD97-02FD-7E63341C04A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4686250" y="5497382"/>
            <a:ext cx="338668" cy="338668"/>
          </a:xfrm>
          <a:prstGeom prst="rect">
            <a:avLst/>
          </a:prstGeom>
        </p:spPr>
      </p:pic>
      <p:sp>
        <p:nvSpPr>
          <p:cNvPr id="20" name="TextBox 19">
            <a:extLst>
              <a:ext uri="{FF2B5EF4-FFF2-40B4-BE49-F238E27FC236}">
                <a16:creationId xmlns:a16="http://schemas.microsoft.com/office/drawing/2014/main" id="{124D5AB7-44A8-FD80-7B3E-34565C26C94F}"/>
              </a:ext>
            </a:extLst>
          </p:cNvPr>
          <p:cNvSpPr txBox="1"/>
          <p:nvPr userDrawn="1"/>
        </p:nvSpPr>
        <p:spPr>
          <a:xfrm flipH="1">
            <a:off x="3026992" y="5472722"/>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@closer-</a:t>
            </a:r>
            <a:r>
              <a:rPr lang="en-GB" sz="2400" dirty="0" err="1">
                <a:latin typeface="Source Sans Pro" panose="020B0503030403020204" pitchFamily="34" charset="0"/>
                <a:ea typeface="Source Sans Pro" panose="020B0503030403020204" pitchFamily="34" charset="0"/>
              </a:rPr>
              <a:t>uk</a:t>
            </a:r>
            <a:endParaRPr lang="en-GB" sz="2400" dirty="0">
              <a:latin typeface="Source Sans Pro" panose="020B0503030403020204" pitchFamily="34" charset="0"/>
              <a:ea typeface="Source Sans Pro" panose="020B0503030403020204" pitchFamily="34" charset="0"/>
            </a:endParaRPr>
          </a:p>
        </p:txBody>
      </p:sp>
      <p:sp>
        <p:nvSpPr>
          <p:cNvPr id="21" name="TextBox 20">
            <a:extLst>
              <a:ext uri="{FF2B5EF4-FFF2-40B4-BE49-F238E27FC236}">
                <a16:creationId xmlns:a16="http://schemas.microsoft.com/office/drawing/2014/main" id="{8838D76C-62A4-1093-D4BF-1034B763D5DC}"/>
              </a:ext>
            </a:extLst>
          </p:cNvPr>
          <p:cNvSpPr txBox="1"/>
          <p:nvPr userDrawn="1"/>
        </p:nvSpPr>
        <p:spPr>
          <a:xfrm flipH="1">
            <a:off x="5118931" y="5472722"/>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/closer-</a:t>
            </a:r>
            <a:r>
              <a:rPr lang="en-GB" sz="2400" dirty="0" err="1">
                <a:latin typeface="Source Sans Pro" panose="020B0503030403020204" pitchFamily="34" charset="0"/>
                <a:ea typeface="Source Sans Pro" panose="020B0503030403020204" pitchFamily="34" charset="0"/>
              </a:rPr>
              <a:t>uk</a:t>
            </a:r>
            <a:endParaRPr lang="en-GB" sz="2400" dirty="0">
              <a:latin typeface="Source Sans Pro" panose="020B0503030403020204" pitchFamily="34" charset="0"/>
              <a:ea typeface="Source Sans Pro" panose="020B0503030403020204" pitchFamily="34" charset="0"/>
            </a:endParaRPr>
          </a:p>
        </p:txBody>
      </p:sp>
      <p:pic>
        <p:nvPicPr>
          <p:cNvPr id="22" name="Graphic 21" descr="Internet with solid fill">
            <a:extLst>
              <a:ext uri="{FF2B5EF4-FFF2-40B4-BE49-F238E27FC236}">
                <a16:creationId xmlns:a16="http://schemas.microsoft.com/office/drawing/2014/main" id="{9EC2F36C-6A43-7CA3-B414-27062D951216}"/>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6641831" y="5446966"/>
            <a:ext cx="459868" cy="459868"/>
          </a:xfrm>
          <a:prstGeom prst="rect">
            <a:avLst/>
          </a:prstGeom>
        </p:spPr>
      </p:pic>
      <p:sp>
        <p:nvSpPr>
          <p:cNvPr id="23" name="TextBox 22">
            <a:extLst>
              <a:ext uri="{FF2B5EF4-FFF2-40B4-BE49-F238E27FC236}">
                <a16:creationId xmlns:a16="http://schemas.microsoft.com/office/drawing/2014/main" id="{6B380366-4779-A9E3-F75D-0617211DB119}"/>
              </a:ext>
            </a:extLst>
          </p:cNvPr>
          <p:cNvSpPr txBox="1"/>
          <p:nvPr userDrawn="1"/>
        </p:nvSpPr>
        <p:spPr>
          <a:xfrm flipH="1">
            <a:off x="7215787" y="5466882"/>
            <a:ext cx="3241679"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discovery.closer.ac.uk</a:t>
            </a:r>
          </a:p>
        </p:txBody>
      </p:sp>
    </p:spTree>
    <p:extLst>
      <p:ext uri="{BB962C8B-B14F-4D97-AF65-F5344CB8AC3E}">
        <p14:creationId xmlns:p14="http://schemas.microsoft.com/office/powerpoint/2010/main" val="5482871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iscovery End slide 7">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3D2A38F2-BBC3-C95B-E112-2768114DE730}"/>
              </a:ext>
            </a:extLst>
          </p:cNvPr>
          <p:cNvSpPr>
            <a:spLocks noGrp="1"/>
          </p:cNvSpPr>
          <p:nvPr>
            <p:ph idx="12"/>
          </p:nvPr>
        </p:nvSpPr>
        <p:spPr>
          <a:xfrm>
            <a:off x="575734" y="2721159"/>
            <a:ext cx="5301703" cy="3252588"/>
          </a:xfrm>
          <a:prstGeom prst="roundRect">
            <a:avLst>
              <a:gd name="adj" fmla="val 3867"/>
            </a:avLst>
          </a:prstGeom>
          <a:solidFill>
            <a:schemeClr val="accent1"/>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1" name="Group 20">
            <a:extLst>
              <a:ext uri="{FF2B5EF4-FFF2-40B4-BE49-F238E27FC236}">
                <a16:creationId xmlns:a16="http://schemas.microsoft.com/office/drawing/2014/main" id="{C2471821-60F9-1EDD-8E2E-69F87AD92332}"/>
              </a:ext>
            </a:extLst>
          </p:cNvPr>
          <p:cNvGrpSpPr>
            <a:grpSpLocks noChangeAspect="1"/>
          </p:cNvGrpSpPr>
          <p:nvPr userDrawn="1"/>
        </p:nvGrpSpPr>
        <p:grpSpPr>
          <a:xfrm>
            <a:off x="10156338" y="-244697"/>
            <a:ext cx="3471175" cy="3697519"/>
            <a:chOff x="5571098" y="241524"/>
            <a:chExt cx="3304217" cy="3519675"/>
          </a:xfrm>
        </p:grpSpPr>
        <p:sp>
          <p:nvSpPr>
            <p:cNvPr id="22" name="Freeform 4">
              <a:extLst>
                <a:ext uri="{FF2B5EF4-FFF2-40B4-BE49-F238E27FC236}">
                  <a16:creationId xmlns:a16="http://schemas.microsoft.com/office/drawing/2014/main" id="{FE115E09-5368-9A32-DB09-5AE4DA082452}"/>
                </a:ext>
              </a:extLst>
            </p:cNvPr>
            <p:cNvSpPr/>
            <p:nvPr userDrawn="1"/>
          </p:nvSpPr>
          <p:spPr>
            <a:xfrm rot="797148" flipV="1">
              <a:off x="7929343" y="3570954"/>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3200"/>
            </a:p>
          </p:txBody>
        </p:sp>
        <p:sp>
          <p:nvSpPr>
            <p:cNvPr id="23" name="Freeform 6">
              <a:extLst>
                <a:ext uri="{FF2B5EF4-FFF2-40B4-BE49-F238E27FC236}">
                  <a16:creationId xmlns:a16="http://schemas.microsoft.com/office/drawing/2014/main" id="{CCC8B737-C4D4-932B-8CBA-9033B8065E1C}"/>
                </a:ext>
              </a:extLst>
            </p:cNvPr>
            <p:cNvSpPr/>
            <p:nvPr/>
          </p:nvSpPr>
          <p:spPr>
            <a:xfrm rot="553102" flipV="1">
              <a:off x="6278939" y="2224214"/>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FBAF3F"/>
            </a:solidFill>
            <a:ln w="9509" cap="flat">
              <a:noFill/>
              <a:prstDash val="solid"/>
              <a:miter/>
            </a:ln>
          </p:spPr>
          <p:txBody>
            <a:bodyPr rtlCol="0" anchor="ctr"/>
            <a:lstStyle/>
            <a:p>
              <a:endParaRPr lang="en-GB" sz="3200"/>
            </a:p>
          </p:txBody>
        </p:sp>
        <p:sp>
          <p:nvSpPr>
            <p:cNvPr id="24" name="Freeform 8">
              <a:extLst>
                <a:ext uri="{FF2B5EF4-FFF2-40B4-BE49-F238E27FC236}">
                  <a16:creationId xmlns:a16="http://schemas.microsoft.com/office/drawing/2014/main" id="{29A347BB-40A8-B681-B40B-67D52789CB99}"/>
                </a:ext>
              </a:extLst>
            </p:cNvPr>
            <p:cNvSpPr/>
            <p:nvPr/>
          </p:nvSpPr>
          <p:spPr>
            <a:xfrm flipV="1">
              <a:off x="6801260" y="3064728"/>
              <a:ext cx="475700" cy="474680"/>
            </a:xfrm>
            <a:custGeom>
              <a:avLst/>
              <a:gdLst>
                <a:gd name="connsiteX0" fmla="*/ 238802 w 475700"/>
                <a:gd name="connsiteY0" fmla="*/ 474681 h 474680"/>
                <a:gd name="connsiteX1" fmla="*/ 276858 w 475700"/>
                <a:gd name="connsiteY1" fmla="*/ 471827 h 474680"/>
                <a:gd name="connsiteX2" fmla="*/ 469041 w 475700"/>
                <a:gd name="connsiteY2" fmla="*/ 293941 h 474680"/>
                <a:gd name="connsiteX3" fmla="*/ 475701 w 475700"/>
                <a:gd name="connsiteY3" fmla="*/ 237816 h 474680"/>
                <a:gd name="connsiteX4" fmla="*/ 237850 w 475700"/>
                <a:gd name="connsiteY4" fmla="*/ 0 h 474680"/>
                <a:gd name="connsiteX5" fmla="*/ 0 w 475700"/>
                <a:gd name="connsiteY5" fmla="*/ 237816 h 474680"/>
                <a:gd name="connsiteX6" fmla="*/ 238802 w 475700"/>
                <a:gd name="connsiteY6" fmla="*/ 474681 h 4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0">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3200"/>
            </a:p>
          </p:txBody>
        </p:sp>
        <p:sp>
          <p:nvSpPr>
            <p:cNvPr id="25" name="Freeform 10">
              <a:extLst>
                <a:ext uri="{FF2B5EF4-FFF2-40B4-BE49-F238E27FC236}">
                  <a16:creationId xmlns:a16="http://schemas.microsoft.com/office/drawing/2014/main" id="{7133AD7C-363A-B45B-40DB-C97D083CB9B3}"/>
                </a:ext>
              </a:extLst>
            </p:cNvPr>
            <p:cNvSpPr/>
            <p:nvPr/>
          </p:nvSpPr>
          <p:spPr>
            <a:xfrm flipV="1">
              <a:off x="7891566" y="1445825"/>
              <a:ext cx="983749" cy="982656"/>
            </a:xfrm>
            <a:custGeom>
              <a:avLst/>
              <a:gdLst>
                <a:gd name="connsiteX0" fmla="*/ 983749 w 983749"/>
                <a:gd name="connsiteY0" fmla="*/ 491804 h 982656"/>
                <a:gd name="connsiteX1" fmla="*/ 491875 w 983749"/>
                <a:gd name="connsiteY1" fmla="*/ 0 h 982656"/>
                <a:gd name="connsiteX2" fmla="*/ 0 w 983749"/>
                <a:gd name="connsiteY2" fmla="*/ 491804 h 982656"/>
                <a:gd name="connsiteX3" fmla="*/ 0 w 983749"/>
                <a:gd name="connsiteY3" fmla="*/ 507975 h 982656"/>
                <a:gd name="connsiteX4" fmla="*/ 527076 w 983749"/>
                <a:gd name="connsiteY4" fmla="*/ 982657 h 982656"/>
                <a:gd name="connsiteX5" fmla="*/ 983749 w 983749"/>
                <a:gd name="connsiteY5" fmla="*/ 491804 h 98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749" h="982656">
                  <a:moveTo>
                    <a:pt x="983749" y="491804"/>
                  </a:moveTo>
                  <a:cubicBezTo>
                    <a:pt x="983749" y="219742"/>
                    <a:pt x="763024" y="0"/>
                    <a:pt x="491875" y="0"/>
                  </a:cubicBezTo>
                  <a:cubicBezTo>
                    <a:pt x="220725" y="0"/>
                    <a:pt x="0" y="219742"/>
                    <a:pt x="0" y="491804"/>
                  </a:cubicBezTo>
                  <a:cubicBezTo>
                    <a:pt x="0" y="497512"/>
                    <a:pt x="0" y="502268"/>
                    <a:pt x="0" y="507975"/>
                  </a:cubicBezTo>
                  <a:cubicBezTo>
                    <a:pt x="237850" y="581223"/>
                    <a:pt x="430034" y="756255"/>
                    <a:pt x="527076" y="982657"/>
                  </a:cubicBezTo>
                  <a:cubicBezTo>
                    <a:pt x="782052" y="964582"/>
                    <a:pt x="983749" y="751499"/>
                    <a:pt x="983749" y="491804"/>
                  </a:cubicBezTo>
                  <a:close/>
                </a:path>
              </a:pathLst>
            </a:custGeom>
            <a:solidFill>
              <a:srgbClr val="652D90"/>
            </a:solidFill>
            <a:ln w="9509" cap="flat">
              <a:noFill/>
              <a:prstDash val="solid"/>
              <a:miter/>
            </a:ln>
          </p:spPr>
          <p:txBody>
            <a:bodyPr rtlCol="0" anchor="ctr"/>
            <a:lstStyle/>
            <a:p>
              <a:endParaRPr lang="en-GB" sz="3200"/>
            </a:p>
          </p:txBody>
        </p:sp>
        <p:sp>
          <p:nvSpPr>
            <p:cNvPr id="27" name="Freeform 11">
              <a:extLst>
                <a:ext uri="{FF2B5EF4-FFF2-40B4-BE49-F238E27FC236}">
                  <a16:creationId xmlns:a16="http://schemas.microsoft.com/office/drawing/2014/main" id="{567EB5BA-EEF7-DC10-BCF4-DA0B874FDE76}"/>
                </a:ext>
              </a:extLst>
            </p:cNvPr>
            <p:cNvSpPr/>
            <p:nvPr/>
          </p:nvSpPr>
          <p:spPr>
            <a:xfrm flipV="1">
              <a:off x="8138930" y="241524"/>
              <a:ext cx="563229" cy="579320"/>
            </a:xfrm>
            <a:custGeom>
              <a:avLst/>
              <a:gdLst>
                <a:gd name="connsiteX0" fmla="*/ 0 w 563229"/>
                <a:gd name="connsiteY0" fmla="*/ 388116 h 579320"/>
                <a:gd name="connsiteX1" fmla="*/ 273052 w 563229"/>
                <a:gd name="connsiteY1" fmla="*/ 579320 h 579320"/>
                <a:gd name="connsiteX2" fmla="*/ 563230 w 563229"/>
                <a:gd name="connsiteY2" fmla="*/ 289184 h 579320"/>
                <a:gd name="connsiteX3" fmla="*/ 293983 w 563229"/>
                <a:gd name="connsiteY3" fmla="*/ 0 h 579320"/>
                <a:gd name="connsiteX4" fmla="*/ 0 w 563229"/>
                <a:gd name="connsiteY4" fmla="*/ 388116 h 57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29" h="579320">
                  <a:moveTo>
                    <a:pt x="0" y="388116"/>
                  </a:moveTo>
                  <a:cubicBezTo>
                    <a:pt x="39959" y="499414"/>
                    <a:pt x="147467" y="579320"/>
                    <a:pt x="273052" y="579320"/>
                  </a:cubicBezTo>
                  <a:cubicBezTo>
                    <a:pt x="433839" y="579320"/>
                    <a:pt x="563230" y="449948"/>
                    <a:pt x="563230" y="289184"/>
                  </a:cubicBezTo>
                  <a:cubicBezTo>
                    <a:pt x="563230" y="136031"/>
                    <a:pt x="444305" y="10464"/>
                    <a:pt x="293983" y="0"/>
                  </a:cubicBezTo>
                  <a:cubicBezTo>
                    <a:pt x="235947" y="156959"/>
                    <a:pt x="132245" y="291087"/>
                    <a:pt x="0" y="388116"/>
                  </a:cubicBezTo>
                  <a:close/>
                </a:path>
              </a:pathLst>
            </a:custGeom>
            <a:solidFill>
              <a:srgbClr val="EC008B"/>
            </a:solidFill>
            <a:ln w="9509" cap="flat">
              <a:noFill/>
              <a:prstDash val="solid"/>
              <a:miter/>
            </a:ln>
          </p:spPr>
          <p:txBody>
            <a:bodyPr rtlCol="0" anchor="ctr"/>
            <a:lstStyle/>
            <a:p>
              <a:endParaRPr lang="en-GB" sz="3200"/>
            </a:p>
          </p:txBody>
        </p:sp>
        <p:sp>
          <p:nvSpPr>
            <p:cNvPr id="29" name="Freeform 13">
              <a:extLst>
                <a:ext uri="{FF2B5EF4-FFF2-40B4-BE49-F238E27FC236}">
                  <a16:creationId xmlns:a16="http://schemas.microsoft.com/office/drawing/2014/main" id="{B2D37438-82DB-B74A-E1DA-AE7476F16D14}"/>
                </a:ext>
              </a:extLst>
            </p:cNvPr>
            <p:cNvSpPr/>
            <p:nvPr/>
          </p:nvSpPr>
          <p:spPr>
            <a:xfrm flipV="1">
              <a:off x="5571098" y="335700"/>
              <a:ext cx="802982" cy="800964"/>
            </a:xfrm>
            <a:custGeom>
              <a:avLst/>
              <a:gdLst>
                <a:gd name="connsiteX0" fmla="*/ 632682 w 802982"/>
                <a:gd name="connsiteY0" fmla="*/ 71345 h 800964"/>
                <a:gd name="connsiteX1" fmla="*/ 523271 w 802982"/>
                <a:gd name="connsiteY1" fmla="*/ 109395 h 800964"/>
                <a:gd name="connsiteX2" fmla="*/ 359630 w 802982"/>
                <a:gd name="connsiteY2" fmla="*/ 0 h 800964"/>
                <a:gd name="connsiteX3" fmla="*/ 0 w 802982"/>
                <a:gd name="connsiteY3" fmla="*/ 399531 h 800964"/>
                <a:gd name="connsiteX4" fmla="*/ 401491 w 802982"/>
                <a:gd name="connsiteY4" fmla="*/ 800965 h 800964"/>
                <a:gd name="connsiteX5" fmla="*/ 802983 w 802982"/>
                <a:gd name="connsiteY5" fmla="*/ 399531 h 800964"/>
                <a:gd name="connsiteX6" fmla="*/ 632682 w 802982"/>
                <a:gd name="connsiteY6" fmla="*/ 71345 h 80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982" h="800964">
                  <a:moveTo>
                    <a:pt x="632682" y="71345"/>
                  </a:moveTo>
                  <a:cubicBezTo>
                    <a:pt x="602237" y="95126"/>
                    <a:pt x="565132" y="109395"/>
                    <a:pt x="523271" y="109395"/>
                  </a:cubicBezTo>
                  <a:cubicBezTo>
                    <a:pt x="449061" y="109395"/>
                    <a:pt x="385318" y="63735"/>
                    <a:pt x="359630" y="0"/>
                  </a:cubicBezTo>
                  <a:cubicBezTo>
                    <a:pt x="157933" y="20928"/>
                    <a:pt x="0" y="192155"/>
                    <a:pt x="0" y="399531"/>
                  </a:cubicBezTo>
                  <a:cubicBezTo>
                    <a:pt x="0" y="621176"/>
                    <a:pt x="179815" y="800965"/>
                    <a:pt x="401491" y="800965"/>
                  </a:cubicBezTo>
                  <a:cubicBezTo>
                    <a:pt x="623168" y="800965"/>
                    <a:pt x="802983" y="621176"/>
                    <a:pt x="802983" y="399531"/>
                  </a:cubicBezTo>
                  <a:cubicBezTo>
                    <a:pt x="802031" y="263500"/>
                    <a:pt x="735433" y="143641"/>
                    <a:pt x="632682" y="71345"/>
                  </a:cubicBezTo>
                  <a:close/>
                </a:path>
              </a:pathLst>
            </a:custGeom>
            <a:solidFill>
              <a:srgbClr val="FBAF3F"/>
            </a:solidFill>
            <a:ln w="9509" cap="flat">
              <a:noFill/>
              <a:prstDash val="solid"/>
              <a:miter/>
            </a:ln>
          </p:spPr>
          <p:txBody>
            <a:bodyPr rtlCol="0" anchor="ctr"/>
            <a:lstStyle/>
            <a:p>
              <a:endParaRPr lang="en-GB" sz="3200"/>
            </a:p>
          </p:txBody>
        </p:sp>
        <p:sp>
          <p:nvSpPr>
            <p:cNvPr id="33" name="Freeform 14">
              <a:extLst>
                <a:ext uri="{FF2B5EF4-FFF2-40B4-BE49-F238E27FC236}">
                  <a16:creationId xmlns:a16="http://schemas.microsoft.com/office/drawing/2014/main" id="{B6EC167E-657F-5B62-3462-396DD1E9EAAB}"/>
                </a:ext>
              </a:extLst>
            </p:cNvPr>
            <p:cNvSpPr/>
            <p:nvPr/>
          </p:nvSpPr>
          <p:spPr>
            <a:xfrm flipV="1">
              <a:off x="7058138" y="2504432"/>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EC008B"/>
            </a:solidFill>
            <a:ln w="9509" cap="flat">
              <a:noFill/>
              <a:prstDash val="solid"/>
              <a:miter/>
            </a:ln>
          </p:spPr>
          <p:txBody>
            <a:bodyPr rtlCol="0" anchor="ctr"/>
            <a:lstStyle/>
            <a:p>
              <a:endParaRPr lang="en-GB" sz="3200"/>
            </a:p>
          </p:txBody>
        </p:sp>
        <p:sp>
          <p:nvSpPr>
            <p:cNvPr id="35" name="Freeform 15">
              <a:extLst>
                <a:ext uri="{FF2B5EF4-FFF2-40B4-BE49-F238E27FC236}">
                  <a16:creationId xmlns:a16="http://schemas.microsoft.com/office/drawing/2014/main" id="{94A5F243-A6F5-B150-B5E8-5CB139A5A1BD}"/>
                </a:ext>
              </a:extLst>
            </p:cNvPr>
            <p:cNvSpPr/>
            <p:nvPr/>
          </p:nvSpPr>
          <p:spPr>
            <a:xfrm rot="797148" flipV="1">
              <a:off x="8206369" y="2917438"/>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3200"/>
            </a:p>
          </p:txBody>
        </p:sp>
        <p:sp>
          <p:nvSpPr>
            <p:cNvPr id="37" name="Freeform 16">
              <a:extLst>
                <a:ext uri="{FF2B5EF4-FFF2-40B4-BE49-F238E27FC236}">
                  <a16:creationId xmlns:a16="http://schemas.microsoft.com/office/drawing/2014/main" id="{337C7A22-C3EF-0E98-5959-AE4FDE91EA77}"/>
                </a:ext>
              </a:extLst>
            </p:cNvPr>
            <p:cNvSpPr/>
            <p:nvPr/>
          </p:nvSpPr>
          <p:spPr>
            <a:xfrm flipV="1">
              <a:off x="6565304" y="1732156"/>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3200"/>
            </a:p>
          </p:txBody>
        </p:sp>
        <p:sp>
          <p:nvSpPr>
            <p:cNvPr id="39" name="Freeform 17">
              <a:extLst>
                <a:ext uri="{FF2B5EF4-FFF2-40B4-BE49-F238E27FC236}">
                  <a16:creationId xmlns:a16="http://schemas.microsoft.com/office/drawing/2014/main" id="{2792D1B4-2E5A-4679-DF95-85BEAC6E04BC}"/>
                </a:ext>
              </a:extLst>
            </p:cNvPr>
            <p:cNvSpPr/>
            <p:nvPr/>
          </p:nvSpPr>
          <p:spPr>
            <a:xfrm flipV="1">
              <a:off x="5916456" y="1065320"/>
              <a:ext cx="353921" cy="314868"/>
            </a:xfrm>
            <a:custGeom>
              <a:avLst/>
              <a:gdLst>
                <a:gd name="connsiteX0" fmla="*/ 287323 w 353921"/>
                <a:gd name="connsiteY0" fmla="*/ 314869 h 314868"/>
                <a:gd name="connsiteX1" fmla="*/ 353921 w 353921"/>
                <a:gd name="connsiteY1" fmla="*/ 176935 h 314868"/>
                <a:gd name="connsiteX2" fmla="*/ 176961 w 353921"/>
                <a:gd name="connsiteY2" fmla="*/ 0 h 314868"/>
                <a:gd name="connsiteX3" fmla="*/ 0 w 353921"/>
                <a:gd name="connsiteY3" fmla="*/ 176935 h 314868"/>
                <a:gd name="connsiteX4" fmla="*/ 12368 w 353921"/>
                <a:gd name="connsiteY4" fmla="*/ 243524 h 314868"/>
                <a:gd name="connsiteX5" fmla="*/ 54230 w 353921"/>
                <a:gd name="connsiteY5" fmla="*/ 241621 h 314868"/>
                <a:gd name="connsiteX6" fmla="*/ 287323 w 353921"/>
                <a:gd name="connsiteY6" fmla="*/ 314869 h 3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21" h="314868">
                  <a:moveTo>
                    <a:pt x="287323" y="314869"/>
                  </a:moveTo>
                  <a:cubicBezTo>
                    <a:pt x="328233" y="282525"/>
                    <a:pt x="353921" y="232109"/>
                    <a:pt x="353921" y="176935"/>
                  </a:cubicBezTo>
                  <a:cubicBezTo>
                    <a:pt x="353921" y="78955"/>
                    <a:pt x="274004" y="0"/>
                    <a:pt x="176961" y="0"/>
                  </a:cubicBezTo>
                  <a:cubicBezTo>
                    <a:pt x="79918" y="0"/>
                    <a:pt x="0" y="79906"/>
                    <a:pt x="0" y="176935"/>
                  </a:cubicBezTo>
                  <a:cubicBezTo>
                    <a:pt x="0" y="200717"/>
                    <a:pt x="4757" y="223547"/>
                    <a:pt x="12368" y="243524"/>
                  </a:cubicBezTo>
                  <a:cubicBezTo>
                    <a:pt x="25688" y="242572"/>
                    <a:pt x="39959" y="241621"/>
                    <a:pt x="54230" y="241621"/>
                  </a:cubicBezTo>
                  <a:cubicBezTo>
                    <a:pt x="141759" y="240670"/>
                    <a:pt x="221677" y="268256"/>
                    <a:pt x="287323" y="314869"/>
                  </a:cubicBezTo>
                  <a:close/>
                </a:path>
              </a:pathLst>
            </a:custGeom>
            <a:solidFill>
              <a:srgbClr val="00ADEF"/>
            </a:solidFill>
            <a:ln w="9509" cap="flat">
              <a:noFill/>
              <a:prstDash val="solid"/>
              <a:miter/>
            </a:ln>
          </p:spPr>
          <p:txBody>
            <a:bodyPr rtlCol="0" anchor="ctr"/>
            <a:lstStyle/>
            <a:p>
              <a:endParaRPr lang="en-GB" sz="3200"/>
            </a:p>
          </p:txBody>
        </p:sp>
        <p:sp>
          <p:nvSpPr>
            <p:cNvPr id="40" name="Freeform 18">
              <a:extLst>
                <a:ext uri="{FF2B5EF4-FFF2-40B4-BE49-F238E27FC236}">
                  <a16:creationId xmlns:a16="http://schemas.microsoft.com/office/drawing/2014/main" id="{9F20A426-5A40-A758-C02F-DE89E489AA84}"/>
                </a:ext>
              </a:extLst>
            </p:cNvPr>
            <p:cNvSpPr/>
            <p:nvPr/>
          </p:nvSpPr>
          <p:spPr>
            <a:xfrm flipV="1">
              <a:off x="5930727" y="1027269"/>
              <a:ext cx="273052" cy="111298"/>
            </a:xfrm>
            <a:custGeom>
              <a:avLst/>
              <a:gdLst>
                <a:gd name="connsiteX0" fmla="*/ 163641 w 273052"/>
                <a:gd name="connsiteY0" fmla="*/ 111298 h 111298"/>
                <a:gd name="connsiteX1" fmla="*/ 273052 w 273052"/>
                <a:gd name="connsiteY1" fmla="*/ 73247 h 111298"/>
                <a:gd name="connsiteX2" fmla="*/ 41862 w 273052"/>
                <a:gd name="connsiteY2" fmla="*/ 0 h 111298"/>
                <a:gd name="connsiteX3" fmla="*/ 0 w 273052"/>
                <a:gd name="connsiteY3" fmla="*/ 1903 h 111298"/>
                <a:gd name="connsiteX4" fmla="*/ 163641 w 273052"/>
                <a:gd name="connsiteY4" fmla="*/ 111298 h 111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2" h="111298">
                  <a:moveTo>
                    <a:pt x="163641" y="111298"/>
                  </a:moveTo>
                  <a:cubicBezTo>
                    <a:pt x="205503" y="111298"/>
                    <a:pt x="243559" y="97029"/>
                    <a:pt x="273052" y="73247"/>
                  </a:cubicBezTo>
                  <a:cubicBezTo>
                    <a:pt x="207406" y="26635"/>
                    <a:pt x="127488" y="0"/>
                    <a:pt x="41862" y="0"/>
                  </a:cubicBezTo>
                  <a:cubicBezTo>
                    <a:pt x="27591" y="0"/>
                    <a:pt x="14271" y="951"/>
                    <a:pt x="0" y="1903"/>
                  </a:cubicBezTo>
                  <a:cubicBezTo>
                    <a:pt x="25688" y="65637"/>
                    <a:pt x="89432" y="111298"/>
                    <a:pt x="163641" y="111298"/>
                  </a:cubicBezTo>
                  <a:close/>
                </a:path>
              </a:pathLst>
            </a:custGeom>
            <a:solidFill>
              <a:srgbClr val="0F7B48"/>
            </a:solidFill>
            <a:ln w="9509" cap="flat">
              <a:noFill/>
              <a:prstDash val="solid"/>
              <a:miter/>
            </a:ln>
          </p:spPr>
          <p:txBody>
            <a:bodyPr rtlCol="0" anchor="ctr"/>
            <a:lstStyle/>
            <a:p>
              <a:endParaRPr lang="en-GB" sz="3200"/>
            </a:p>
          </p:txBody>
        </p:sp>
        <p:sp>
          <p:nvSpPr>
            <p:cNvPr id="41" name="Freeform 19">
              <a:extLst>
                <a:ext uri="{FF2B5EF4-FFF2-40B4-BE49-F238E27FC236}">
                  <a16:creationId xmlns:a16="http://schemas.microsoft.com/office/drawing/2014/main" id="{4FACE807-34B3-2E52-DFDB-0B4BE025FCA0}"/>
                </a:ext>
              </a:extLst>
            </p:cNvPr>
            <p:cNvSpPr/>
            <p:nvPr/>
          </p:nvSpPr>
          <p:spPr>
            <a:xfrm flipV="1">
              <a:off x="6798406" y="270062"/>
              <a:ext cx="1687785" cy="1687543"/>
            </a:xfrm>
            <a:custGeom>
              <a:avLst/>
              <a:gdLst>
                <a:gd name="connsiteX0" fmla="*/ 1093160 w 1687785"/>
                <a:gd name="connsiteY0" fmla="*/ 37099 h 1687543"/>
                <a:gd name="connsiteX1" fmla="*/ 843893 w 1687785"/>
                <a:gd name="connsiteY1" fmla="*/ 0 h 1687543"/>
                <a:gd name="connsiteX2" fmla="*/ 0 w 1687785"/>
                <a:gd name="connsiteY2" fmla="*/ 843772 h 1687543"/>
                <a:gd name="connsiteX3" fmla="*/ 843893 w 1687785"/>
                <a:gd name="connsiteY3" fmla="*/ 1687543 h 1687543"/>
                <a:gd name="connsiteX4" fmla="*/ 1340525 w 1687785"/>
                <a:gd name="connsiteY4" fmla="*/ 1525828 h 1687543"/>
                <a:gd name="connsiteX5" fmla="*/ 1323399 w 1687785"/>
                <a:gd name="connsiteY5" fmla="*/ 1426897 h 1687543"/>
                <a:gd name="connsiteX6" fmla="*/ 1613577 w 1687785"/>
                <a:gd name="connsiteY6" fmla="*/ 1136761 h 1687543"/>
                <a:gd name="connsiteX7" fmla="*/ 1635459 w 1687785"/>
                <a:gd name="connsiteY7" fmla="*/ 1137713 h 1687543"/>
                <a:gd name="connsiteX8" fmla="*/ 1687786 w 1687785"/>
                <a:gd name="connsiteY8" fmla="*/ 843772 h 1687543"/>
                <a:gd name="connsiteX9" fmla="*/ 1620237 w 1687785"/>
                <a:gd name="connsiteY9" fmla="*/ 512732 h 1687543"/>
                <a:gd name="connsiteX10" fmla="*/ 1585035 w 1687785"/>
                <a:gd name="connsiteY10" fmla="*/ 513683 h 1687543"/>
                <a:gd name="connsiteX11" fmla="*/ 1093160 w 1687785"/>
                <a:gd name="connsiteY11" fmla="*/ 37099 h 168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7785" h="1687543">
                  <a:moveTo>
                    <a:pt x="1093160" y="37099"/>
                  </a:moveTo>
                  <a:cubicBezTo>
                    <a:pt x="1014194" y="12367"/>
                    <a:pt x="930470" y="0"/>
                    <a:pt x="843893" y="0"/>
                  </a:cubicBezTo>
                  <a:cubicBezTo>
                    <a:pt x="377706" y="0"/>
                    <a:pt x="0" y="377652"/>
                    <a:pt x="0" y="843772"/>
                  </a:cubicBezTo>
                  <a:cubicBezTo>
                    <a:pt x="0" y="1309892"/>
                    <a:pt x="378658" y="1687543"/>
                    <a:pt x="843893" y="1687543"/>
                  </a:cubicBezTo>
                  <a:cubicBezTo>
                    <a:pt x="1029416" y="1687543"/>
                    <a:pt x="1200668" y="1627614"/>
                    <a:pt x="1340525" y="1525828"/>
                  </a:cubicBezTo>
                  <a:cubicBezTo>
                    <a:pt x="1329108" y="1495388"/>
                    <a:pt x="1323399" y="1462094"/>
                    <a:pt x="1323399" y="1426897"/>
                  </a:cubicBezTo>
                  <a:cubicBezTo>
                    <a:pt x="1323399" y="1266133"/>
                    <a:pt x="1453741" y="1136761"/>
                    <a:pt x="1613577" y="1136761"/>
                  </a:cubicBezTo>
                  <a:cubicBezTo>
                    <a:pt x="1621188" y="1136761"/>
                    <a:pt x="1627848" y="1136761"/>
                    <a:pt x="1635459" y="1137713"/>
                  </a:cubicBezTo>
                  <a:cubicBezTo>
                    <a:pt x="1669709" y="1046391"/>
                    <a:pt x="1687786" y="947460"/>
                    <a:pt x="1687786" y="843772"/>
                  </a:cubicBezTo>
                  <a:cubicBezTo>
                    <a:pt x="1687786" y="725815"/>
                    <a:pt x="1664001" y="614517"/>
                    <a:pt x="1620237" y="512732"/>
                  </a:cubicBezTo>
                  <a:cubicBezTo>
                    <a:pt x="1608820" y="513683"/>
                    <a:pt x="1597403" y="513683"/>
                    <a:pt x="1585035" y="513683"/>
                  </a:cubicBezTo>
                  <a:cubicBezTo>
                    <a:pt x="1318642" y="512732"/>
                    <a:pt x="1101723" y="301551"/>
                    <a:pt x="1093160" y="37099"/>
                  </a:cubicBezTo>
                  <a:close/>
                </a:path>
              </a:pathLst>
            </a:custGeom>
            <a:solidFill>
              <a:srgbClr val="399996"/>
            </a:solidFill>
            <a:ln w="9509" cap="flat">
              <a:noFill/>
              <a:prstDash val="solid"/>
              <a:miter/>
            </a:ln>
          </p:spPr>
          <p:txBody>
            <a:bodyPr rtlCol="0" anchor="ctr"/>
            <a:lstStyle/>
            <a:p>
              <a:endParaRPr lang="en-GB" sz="3200" dirty="0"/>
            </a:p>
          </p:txBody>
        </p:sp>
        <p:sp>
          <p:nvSpPr>
            <p:cNvPr id="42" name="Freeform 20">
              <a:extLst>
                <a:ext uri="{FF2B5EF4-FFF2-40B4-BE49-F238E27FC236}">
                  <a16:creationId xmlns:a16="http://schemas.microsoft.com/office/drawing/2014/main" id="{260E51CC-A24F-BB8D-7DED-BCA21442555C}"/>
                </a:ext>
              </a:extLst>
            </p:cNvPr>
            <p:cNvSpPr/>
            <p:nvPr/>
          </p:nvSpPr>
          <p:spPr>
            <a:xfrm flipV="1">
              <a:off x="7891566" y="1443923"/>
              <a:ext cx="527076" cy="476583"/>
            </a:xfrm>
            <a:custGeom>
              <a:avLst/>
              <a:gdLst>
                <a:gd name="connsiteX0" fmla="*/ 0 w 527076"/>
                <a:gd name="connsiteY0" fmla="*/ 0 h 476583"/>
                <a:gd name="connsiteX1" fmla="*/ 491875 w 527076"/>
                <a:gd name="connsiteY1" fmla="*/ 476584 h 476583"/>
                <a:gd name="connsiteX2" fmla="*/ 527076 w 527076"/>
                <a:gd name="connsiteY2" fmla="*/ 475632 h 476583"/>
                <a:gd name="connsiteX3" fmla="*/ 0 w 527076"/>
                <a:gd name="connsiteY3" fmla="*/ 0 h 476583"/>
              </a:gdLst>
              <a:ahLst/>
              <a:cxnLst>
                <a:cxn ang="0">
                  <a:pos x="connsiteX0" y="connsiteY0"/>
                </a:cxn>
                <a:cxn ang="0">
                  <a:pos x="connsiteX1" y="connsiteY1"/>
                </a:cxn>
                <a:cxn ang="0">
                  <a:pos x="connsiteX2" y="connsiteY2"/>
                </a:cxn>
                <a:cxn ang="0">
                  <a:pos x="connsiteX3" y="connsiteY3"/>
                </a:cxn>
              </a:cxnLst>
              <a:rect l="l" t="t" r="r" b="b"/>
              <a:pathLst>
                <a:path w="527076" h="476583">
                  <a:moveTo>
                    <a:pt x="0" y="0"/>
                  </a:moveTo>
                  <a:cubicBezTo>
                    <a:pt x="8563" y="264452"/>
                    <a:pt x="225482" y="476584"/>
                    <a:pt x="491875" y="476584"/>
                  </a:cubicBezTo>
                  <a:cubicBezTo>
                    <a:pt x="503291" y="476584"/>
                    <a:pt x="515660" y="475632"/>
                    <a:pt x="527076" y="475632"/>
                  </a:cubicBezTo>
                  <a:cubicBezTo>
                    <a:pt x="430034" y="248280"/>
                    <a:pt x="237850" y="73247"/>
                    <a:pt x="0" y="0"/>
                  </a:cubicBezTo>
                  <a:close/>
                </a:path>
              </a:pathLst>
            </a:custGeom>
            <a:solidFill>
              <a:srgbClr val="171B52"/>
            </a:solidFill>
            <a:ln w="9509" cap="flat">
              <a:noFill/>
              <a:prstDash val="solid"/>
              <a:miter/>
            </a:ln>
          </p:spPr>
          <p:txBody>
            <a:bodyPr rtlCol="0" anchor="ctr"/>
            <a:lstStyle/>
            <a:p>
              <a:endParaRPr lang="en-GB" sz="3200"/>
            </a:p>
          </p:txBody>
        </p:sp>
        <p:sp>
          <p:nvSpPr>
            <p:cNvPr id="43" name="Freeform 21">
              <a:extLst>
                <a:ext uri="{FF2B5EF4-FFF2-40B4-BE49-F238E27FC236}">
                  <a16:creationId xmlns:a16="http://schemas.microsoft.com/office/drawing/2014/main" id="{1AB53168-D111-A269-C29A-B65255CD09EC}"/>
                </a:ext>
              </a:extLst>
            </p:cNvPr>
            <p:cNvSpPr/>
            <p:nvPr/>
          </p:nvSpPr>
          <p:spPr>
            <a:xfrm flipV="1">
              <a:off x="8121805" y="432729"/>
              <a:ext cx="312059" cy="389067"/>
            </a:xfrm>
            <a:custGeom>
              <a:avLst/>
              <a:gdLst>
                <a:gd name="connsiteX0" fmla="*/ 0 w 312059"/>
                <a:gd name="connsiteY0" fmla="*/ 290136 h 389067"/>
                <a:gd name="connsiteX1" fmla="*/ 17125 w 312059"/>
                <a:gd name="connsiteY1" fmla="*/ 389067 h 389067"/>
                <a:gd name="connsiteX2" fmla="*/ 312060 w 312059"/>
                <a:gd name="connsiteY2" fmla="*/ 951 h 389067"/>
                <a:gd name="connsiteX3" fmla="*/ 290177 w 312059"/>
                <a:gd name="connsiteY3" fmla="*/ 0 h 389067"/>
                <a:gd name="connsiteX4" fmla="*/ 0 w 312059"/>
                <a:gd name="connsiteY4" fmla="*/ 290136 h 38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59" h="389067">
                  <a:moveTo>
                    <a:pt x="0" y="290136"/>
                  </a:moveTo>
                  <a:cubicBezTo>
                    <a:pt x="0" y="325333"/>
                    <a:pt x="5708" y="358627"/>
                    <a:pt x="17125" y="389067"/>
                  </a:cubicBezTo>
                  <a:cubicBezTo>
                    <a:pt x="150321" y="292038"/>
                    <a:pt x="254024" y="157910"/>
                    <a:pt x="312060" y="951"/>
                  </a:cubicBezTo>
                  <a:cubicBezTo>
                    <a:pt x="305400" y="0"/>
                    <a:pt x="297789" y="0"/>
                    <a:pt x="290177" y="0"/>
                  </a:cubicBezTo>
                  <a:cubicBezTo>
                    <a:pt x="130342" y="0"/>
                    <a:pt x="0" y="129372"/>
                    <a:pt x="0" y="290136"/>
                  </a:cubicBezTo>
                  <a:close/>
                </a:path>
              </a:pathLst>
            </a:custGeom>
            <a:solidFill>
              <a:srgbClr val="30034E"/>
            </a:solidFill>
            <a:ln w="9509" cap="flat">
              <a:noFill/>
              <a:prstDash val="solid"/>
              <a:miter/>
            </a:ln>
          </p:spPr>
          <p:txBody>
            <a:bodyPr rtlCol="0" anchor="ctr"/>
            <a:lstStyle/>
            <a:p>
              <a:endParaRPr lang="en-GB" sz="3200"/>
            </a:p>
          </p:txBody>
        </p:sp>
        <p:sp>
          <p:nvSpPr>
            <p:cNvPr id="45" name="Freeform 22">
              <a:extLst>
                <a:ext uri="{FF2B5EF4-FFF2-40B4-BE49-F238E27FC236}">
                  <a16:creationId xmlns:a16="http://schemas.microsoft.com/office/drawing/2014/main" id="{FF4AE298-CA5D-16F8-8248-DFF3E15C5EFB}"/>
                </a:ext>
              </a:extLst>
            </p:cNvPr>
            <p:cNvSpPr/>
            <p:nvPr/>
          </p:nvSpPr>
          <p:spPr>
            <a:xfrm flipV="1">
              <a:off x="7041013" y="2545336"/>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60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1"/>
                    <a:pt x="21882" y="504170"/>
                    <a:pt x="58987" y="561246"/>
                  </a:cubicBezTo>
                  <a:cubicBezTo>
                    <a:pt x="78966" y="544123"/>
                    <a:pt x="105606" y="533660"/>
                    <a:pt x="134148" y="533660"/>
                  </a:cubicBezTo>
                  <a:cubicBezTo>
                    <a:pt x="199794" y="533660"/>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3200"/>
            </a:p>
          </p:txBody>
        </p:sp>
        <p:sp>
          <p:nvSpPr>
            <p:cNvPr id="46" name="Freeform 23">
              <a:extLst>
                <a:ext uri="{FF2B5EF4-FFF2-40B4-BE49-F238E27FC236}">
                  <a16:creationId xmlns:a16="http://schemas.microsoft.com/office/drawing/2014/main" id="{8A758D8A-F532-773E-D7AC-AA4CECF79E91}"/>
                </a:ext>
              </a:extLst>
            </p:cNvPr>
            <p:cNvSpPr/>
            <p:nvPr/>
          </p:nvSpPr>
          <p:spPr>
            <a:xfrm flipV="1">
              <a:off x="7078118" y="3067581"/>
              <a:ext cx="192183" cy="177886"/>
            </a:xfrm>
            <a:custGeom>
              <a:avLst/>
              <a:gdLst>
                <a:gd name="connsiteX0" fmla="*/ 0 w 192183"/>
                <a:gd name="connsiteY0" fmla="*/ 177886 h 177886"/>
                <a:gd name="connsiteX1" fmla="*/ 192183 w 192183"/>
                <a:gd name="connsiteY1" fmla="*/ 0 h 177886"/>
                <a:gd name="connsiteX2" fmla="*/ 0 w 192183"/>
                <a:gd name="connsiteY2" fmla="*/ 177886 h 177886"/>
              </a:gdLst>
              <a:ahLst/>
              <a:cxnLst>
                <a:cxn ang="0">
                  <a:pos x="connsiteX0" y="connsiteY0"/>
                </a:cxn>
                <a:cxn ang="0">
                  <a:pos x="connsiteX1" y="connsiteY1"/>
                </a:cxn>
                <a:cxn ang="0">
                  <a:pos x="connsiteX2" y="connsiteY2"/>
                </a:cxn>
              </a:cxnLst>
              <a:rect l="l" t="t" r="r" b="b"/>
              <a:pathLst>
                <a:path w="192183" h="177886">
                  <a:moveTo>
                    <a:pt x="0" y="177886"/>
                  </a:moveTo>
                  <a:cubicBezTo>
                    <a:pt x="94189" y="162666"/>
                    <a:pt x="170301" y="91321"/>
                    <a:pt x="192183" y="0"/>
                  </a:cubicBezTo>
                  <a:cubicBezTo>
                    <a:pt x="108460" y="32343"/>
                    <a:pt x="39959" y="97029"/>
                    <a:pt x="0" y="177886"/>
                  </a:cubicBezTo>
                  <a:close/>
                </a:path>
              </a:pathLst>
            </a:custGeom>
            <a:solidFill>
              <a:srgbClr val="081E82"/>
            </a:solidFill>
            <a:ln w="9509" cap="flat">
              <a:noFill/>
              <a:prstDash val="solid"/>
              <a:miter/>
            </a:ln>
          </p:spPr>
          <p:txBody>
            <a:bodyPr rtlCol="0" anchor="ctr"/>
            <a:lstStyle/>
            <a:p>
              <a:endParaRPr lang="en-GB" sz="3200"/>
            </a:p>
          </p:txBody>
        </p:sp>
        <p:sp>
          <p:nvSpPr>
            <p:cNvPr id="47" name="Freeform 24">
              <a:extLst>
                <a:ext uri="{FF2B5EF4-FFF2-40B4-BE49-F238E27FC236}">
                  <a16:creationId xmlns:a16="http://schemas.microsoft.com/office/drawing/2014/main" id="{F72409D3-4C62-B593-1139-DF5AC40B9E5F}"/>
                </a:ext>
              </a:extLst>
            </p:cNvPr>
            <p:cNvSpPr/>
            <p:nvPr/>
          </p:nvSpPr>
          <p:spPr>
            <a:xfrm flipV="1">
              <a:off x="7100951" y="256816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0007C"/>
            </a:solidFill>
            <a:ln w="9509" cap="flat">
              <a:noFill/>
              <a:prstDash val="solid"/>
              <a:miter/>
            </a:ln>
          </p:spPr>
          <p:txBody>
            <a:bodyPr rtlCol="0" anchor="ctr"/>
            <a:lstStyle/>
            <a:p>
              <a:endParaRPr lang="en-GB" sz="3200"/>
            </a:p>
          </p:txBody>
        </p:sp>
      </p:grpSp>
      <p:sp>
        <p:nvSpPr>
          <p:cNvPr id="5" name="Rectangle: Rounded Corners 4">
            <a:extLst>
              <a:ext uri="{FF2B5EF4-FFF2-40B4-BE49-F238E27FC236}">
                <a16:creationId xmlns:a16="http://schemas.microsoft.com/office/drawing/2014/main" id="{79C7B67C-AA60-9CBD-8FB1-BD104ECCA393}"/>
              </a:ext>
            </a:extLst>
          </p:cNvPr>
          <p:cNvSpPr/>
          <p:nvPr userDrawn="1"/>
        </p:nvSpPr>
        <p:spPr>
          <a:xfrm>
            <a:off x="6312222" y="2175523"/>
            <a:ext cx="4400436" cy="3801943"/>
          </a:xfrm>
          <a:prstGeom prst="roundRect">
            <a:avLst>
              <a:gd name="adj" fmla="val 5342"/>
            </a:avLst>
          </a:prstGeom>
          <a:solidFill>
            <a:schemeClr val="bg1"/>
          </a:solidFill>
          <a:ln w="127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4" name="Rectangle: Rounded Corners 3">
            <a:extLst>
              <a:ext uri="{FF2B5EF4-FFF2-40B4-BE49-F238E27FC236}">
                <a16:creationId xmlns:a16="http://schemas.microsoft.com/office/drawing/2014/main" id="{4D031AB4-EDCD-8360-E270-378E0D26ADD2}"/>
              </a:ext>
            </a:extLst>
          </p:cNvPr>
          <p:cNvSpPr/>
          <p:nvPr userDrawn="1"/>
        </p:nvSpPr>
        <p:spPr>
          <a:xfrm>
            <a:off x="6714163" y="1868873"/>
            <a:ext cx="3596551" cy="59751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leo" pitchFamily="2" charset="77"/>
              </a:rPr>
              <a:t>Keep in touch</a:t>
            </a:r>
          </a:p>
        </p:txBody>
      </p:sp>
      <p:sp>
        <p:nvSpPr>
          <p:cNvPr id="32" name="TextBox 31">
            <a:extLst>
              <a:ext uri="{FF2B5EF4-FFF2-40B4-BE49-F238E27FC236}">
                <a16:creationId xmlns:a16="http://schemas.microsoft.com/office/drawing/2014/main" id="{853D093B-C7A2-FA03-D7F1-B316A647AAA2}"/>
              </a:ext>
            </a:extLst>
          </p:cNvPr>
          <p:cNvSpPr txBox="1"/>
          <p:nvPr userDrawn="1"/>
        </p:nvSpPr>
        <p:spPr>
          <a:xfrm>
            <a:off x="575734" y="1894374"/>
            <a:ext cx="3676437" cy="574453"/>
          </a:xfrm>
          <a:prstGeom prst="rect">
            <a:avLst/>
          </a:prstGeom>
          <a:noFill/>
        </p:spPr>
        <p:txBody>
          <a:bodyPr wrap="square" lIns="0" tIns="0" rIns="0" bIns="0" rtlCol="0">
            <a:spAutoFit/>
          </a:bodyPr>
          <a:lstStyle/>
          <a:p>
            <a:r>
              <a:rPr lang="en-GB" sz="3733" b="1" dirty="0">
                <a:latin typeface="Aleo" panose="020F0502020204030203" pitchFamily="34" charset="77"/>
              </a:rPr>
              <a:t>Thank you</a:t>
            </a:r>
          </a:p>
        </p:txBody>
      </p:sp>
      <p:cxnSp>
        <p:nvCxnSpPr>
          <p:cNvPr id="11" name="Straight Connector 10">
            <a:extLst>
              <a:ext uri="{FF2B5EF4-FFF2-40B4-BE49-F238E27FC236}">
                <a16:creationId xmlns:a16="http://schemas.microsoft.com/office/drawing/2014/main" id="{2207174F-CA53-D84B-A4A6-4CC1663EE231}"/>
              </a:ext>
            </a:extLst>
          </p:cNvPr>
          <p:cNvCxnSpPr/>
          <p:nvPr userDrawn="1"/>
        </p:nvCxnSpPr>
        <p:spPr>
          <a:xfrm>
            <a:off x="575734" y="6512373"/>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20D3261A-0739-9857-1B00-49B51FC6B44E}"/>
              </a:ext>
            </a:extLst>
          </p:cNvPr>
          <p:cNvSpPr txBox="1"/>
          <p:nvPr userDrawn="1"/>
        </p:nvSpPr>
        <p:spPr>
          <a:xfrm flipH="1">
            <a:off x="7365987" y="4028586"/>
            <a:ext cx="1598616" cy="369332"/>
          </a:xfrm>
          <a:prstGeom prst="rect">
            <a:avLst/>
          </a:prstGeom>
          <a:noFill/>
        </p:spPr>
        <p:txBody>
          <a:bodyPr wrap="square" lIns="0" tIns="0" rIns="0" bIns="0" rtlCol="0">
            <a:spAutoFit/>
          </a:bodyPr>
          <a:lstStyle/>
          <a:p>
            <a:pPr>
              <a:lnSpc>
                <a:spcPct val="100000"/>
              </a:lnSpc>
              <a:spcBef>
                <a:spcPts val="40"/>
              </a:spcBef>
            </a:pPr>
            <a:r>
              <a:rPr lang="en-GB" sz="2400" dirty="0">
                <a:latin typeface="Source Sans Pro" panose="020B0503030403020204" pitchFamily="34" charset="0"/>
                <a:ea typeface="Source Sans Pro" panose="020B0503030403020204" pitchFamily="34" charset="0"/>
              </a:rPr>
              <a:t>@</a:t>
            </a:r>
            <a:r>
              <a:rPr lang="en-GB" sz="2400" dirty="0" err="1">
                <a:latin typeface="Source Sans Pro" panose="020B0503030403020204" pitchFamily="34" charset="0"/>
                <a:ea typeface="Source Sans Pro" panose="020B0503030403020204" pitchFamily="34" charset="0"/>
              </a:rPr>
              <a:t>closer_uk</a:t>
            </a:r>
            <a:endParaRPr lang="en-GB" sz="2400" dirty="0">
              <a:latin typeface="Source Sans Pro" panose="020B0503030403020204" pitchFamily="34" charset="0"/>
              <a:ea typeface="Source Sans Pro" panose="020B0503030403020204" pitchFamily="34" charset="0"/>
            </a:endParaRPr>
          </a:p>
        </p:txBody>
      </p:sp>
      <p:pic>
        <p:nvPicPr>
          <p:cNvPr id="14" name="Graphic 13">
            <a:extLst>
              <a:ext uri="{FF2B5EF4-FFF2-40B4-BE49-F238E27FC236}">
                <a16:creationId xmlns:a16="http://schemas.microsoft.com/office/drawing/2014/main" id="{0D432696-2CC9-865D-5DB9-3EA111E413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2010" y="3984965"/>
            <a:ext cx="461380" cy="461380"/>
          </a:xfrm>
          <a:prstGeom prst="rect">
            <a:avLst/>
          </a:prstGeom>
        </p:spPr>
      </p:pic>
      <p:pic>
        <p:nvPicPr>
          <p:cNvPr id="15" name="Graphic 14">
            <a:extLst>
              <a:ext uri="{FF2B5EF4-FFF2-40B4-BE49-F238E27FC236}">
                <a16:creationId xmlns:a16="http://schemas.microsoft.com/office/drawing/2014/main" id="{A2A35D7B-CDA4-B2F3-FD51-2CAD2976588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57876" y="4606331"/>
            <a:ext cx="437411" cy="437411"/>
          </a:xfrm>
          <a:prstGeom prst="rect">
            <a:avLst/>
          </a:prstGeom>
        </p:spPr>
      </p:pic>
      <p:pic>
        <p:nvPicPr>
          <p:cNvPr id="16" name="Graphic 15">
            <a:extLst>
              <a:ext uri="{FF2B5EF4-FFF2-40B4-BE49-F238E27FC236}">
                <a16:creationId xmlns:a16="http://schemas.microsoft.com/office/drawing/2014/main" id="{115DC5CF-1D51-FC3B-8EEE-634FBD1024A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753877" y="5214886"/>
            <a:ext cx="461380" cy="461380"/>
          </a:xfrm>
          <a:prstGeom prst="rect">
            <a:avLst/>
          </a:prstGeom>
        </p:spPr>
      </p:pic>
      <p:sp>
        <p:nvSpPr>
          <p:cNvPr id="17" name="TextBox 16">
            <a:extLst>
              <a:ext uri="{FF2B5EF4-FFF2-40B4-BE49-F238E27FC236}">
                <a16:creationId xmlns:a16="http://schemas.microsoft.com/office/drawing/2014/main" id="{966E27FC-1747-A44B-0532-2AFB998FB0A0}"/>
              </a:ext>
            </a:extLst>
          </p:cNvPr>
          <p:cNvSpPr txBox="1"/>
          <p:nvPr userDrawn="1"/>
        </p:nvSpPr>
        <p:spPr>
          <a:xfrm flipH="1">
            <a:off x="7365987" y="4637326"/>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@closer-</a:t>
            </a:r>
            <a:r>
              <a:rPr lang="en-GB" sz="2400" dirty="0" err="1">
                <a:latin typeface="Source Sans Pro" panose="020B0503030403020204" pitchFamily="34" charset="0"/>
                <a:ea typeface="Source Sans Pro" panose="020B0503030403020204" pitchFamily="34" charset="0"/>
              </a:rPr>
              <a:t>uk</a:t>
            </a:r>
            <a:endParaRPr lang="en-GB" sz="2400" dirty="0">
              <a:latin typeface="Source Sans Pro" panose="020B0503030403020204" pitchFamily="34" charset="0"/>
              <a:ea typeface="Source Sans Pro" panose="020B0503030403020204" pitchFamily="34" charset="0"/>
            </a:endParaRPr>
          </a:p>
        </p:txBody>
      </p:sp>
      <p:sp>
        <p:nvSpPr>
          <p:cNvPr id="18" name="TextBox 17">
            <a:extLst>
              <a:ext uri="{FF2B5EF4-FFF2-40B4-BE49-F238E27FC236}">
                <a16:creationId xmlns:a16="http://schemas.microsoft.com/office/drawing/2014/main" id="{42FC572A-3EAD-3D46-3EE3-8C9C745E3448}"/>
              </a:ext>
            </a:extLst>
          </p:cNvPr>
          <p:cNvSpPr txBox="1"/>
          <p:nvPr userDrawn="1"/>
        </p:nvSpPr>
        <p:spPr>
          <a:xfrm flipH="1">
            <a:off x="7365987" y="526090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dirty="0">
                <a:latin typeface="Source Sans Pro" panose="020B0503030403020204" pitchFamily="34" charset="0"/>
                <a:ea typeface="Source Sans Pro" panose="020B0503030403020204" pitchFamily="34" charset="0"/>
              </a:rPr>
              <a:t>/closer-</a:t>
            </a:r>
            <a:r>
              <a:rPr lang="en-GB" sz="2400" dirty="0" err="1">
                <a:latin typeface="Source Sans Pro" panose="020B0503030403020204" pitchFamily="34" charset="0"/>
                <a:ea typeface="Source Sans Pro" panose="020B0503030403020204" pitchFamily="34" charset="0"/>
              </a:rPr>
              <a:t>uk</a:t>
            </a:r>
            <a:endParaRPr lang="en-GB" sz="2400" dirty="0">
              <a:latin typeface="Source Sans Pro" panose="020B0503030403020204" pitchFamily="34" charset="0"/>
              <a:ea typeface="Source Sans Pro" panose="020B0503030403020204" pitchFamily="34" charset="0"/>
            </a:endParaRPr>
          </a:p>
        </p:txBody>
      </p:sp>
      <p:sp>
        <p:nvSpPr>
          <p:cNvPr id="50" name="TextBox 8">
            <a:extLst>
              <a:ext uri="{FF2B5EF4-FFF2-40B4-BE49-F238E27FC236}">
                <a16:creationId xmlns:a16="http://schemas.microsoft.com/office/drawing/2014/main" id="{F407F608-411C-63E3-3580-AD9D1781B8C2}"/>
              </a:ext>
            </a:extLst>
          </p:cNvPr>
          <p:cNvSpPr txBox="1">
            <a:spLocks noChangeArrowheads="1"/>
          </p:cNvSpPr>
          <p:nvPr userDrawn="1"/>
        </p:nvSpPr>
        <p:spPr bwMode="auto">
          <a:xfrm>
            <a:off x="7261245" y="2784342"/>
            <a:ext cx="5740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b="0" dirty="0">
                <a:latin typeface="Source Sans Pro" panose="020B0503030403020204" pitchFamily="34" charset="0"/>
              </a:rPr>
              <a:t>discovery.closer.ac.uk</a:t>
            </a:r>
          </a:p>
        </p:txBody>
      </p:sp>
      <p:sp>
        <p:nvSpPr>
          <p:cNvPr id="53" name="TextBox 8">
            <a:extLst>
              <a:ext uri="{FF2B5EF4-FFF2-40B4-BE49-F238E27FC236}">
                <a16:creationId xmlns:a16="http://schemas.microsoft.com/office/drawing/2014/main" id="{8819D9DE-6808-6FCF-5432-96F32D399EBB}"/>
              </a:ext>
            </a:extLst>
          </p:cNvPr>
          <p:cNvSpPr txBox="1">
            <a:spLocks noChangeArrowheads="1"/>
          </p:cNvSpPr>
          <p:nvPr userDrawn="1"/>
        </p:nvSpPr>
        <p:spPr bwMode="auto">
          <a:xfrm>
            <a:off x="7302042" y="3394504"/>
            <a:ext cx="4790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b="0" dirty="0">
                <a:latin typeface="Source Sans Pro" panose="020B0503030403020204" pitchFamily="34" charset="0"/>
              </a:rPr>
              <a:t>closer@ucl.ac.uk</a:t>
            </a:r>
          </a:p>
        </p:txBody>
      </p:sp>
      <p:pic>
        <p:nvPicPr>
          <p:cNvPr id="54" name="Picture 8" descr="Image result for email icon">
            <a:extLst>
              <a:ext uri="{FF2B5EF4-FFF2-40B4-BE49-F238E27FC236}">
                <a16:creationId xmlns:a16="http://schemas.microsoft.com/office/drawing/2014/main" id="{2FA973C7-8991-E41B-44FC-663CA0B3EF90}"/>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l="50790"/>
          <a:stretch>
            <a:fillRect/>
          </a:stretch>
        </p:blipFill>
        <p:spPr bwMode="auto">
          <a:xfrm>
            <a:off x="6753877" y="3373955"/>
            <a:ext cx="453612" cy="46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a:extLst>
              <a:ext uri="{FF2B5EF4-FFF2-40B4-BE49-F238E27FC236}">
                <a16:creationId xmlns:a16="http://schemas.microsoft.com/office/drawing/2014/main" id="{5BE2A626-3CFA-FB24-053F-DCEA5BF56538}"/>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10541" t="9564" r="10427" b="9055"/>
          <a:stretch/>
        </p:blipFill>
        <p:spPr>
          <a:xfrm flipH="1">
            <a:off x="6742010" y="2766190"/>
            <a:ext cx="485116" cy="499521"/>
          </a:xfrm>
          <a:prstGeom prst="rect">
            <a:avLst/>
          </a:prstGeom>
        </p:spPr>
      </p:pic>
    </p:spTree>
    <p:extLst>
      <p:ext uri="{BB962C8B-B14F-4D97-AF65-F5344CB8AC3E}">
        <p14:creationId xmlns:p14="http://schemas.microsoft.com/office/powerpoint/2010/main" val="185490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p:ph type="body" sz="quarter" idx="14" hasCustomPrompt="1"/>
          </p:nvPr>
        </p:nvSpPr>
        <p:spPr>
          <a:xfrm>
            <a:off x="6314019" y="5173363"/>
            <a:ext cx="5302248" cy="471504"/>
          </a:xfrm>
        </p:spPr>
        <p:txBody>
          <a:bodyPr/>
          <a:lstStyle>
            <a:lvl1pPr marL="0" indent="0">
              <a:buNone/>
              <a:defRPr sz="160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GB" dirty="0"/>
              <a:t>Click to add caption</a:t>
            </a:r>
            <a:endParaRPr lang="en-US" dirty="0"/>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32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r>
              <a:rPr lang="en-GB"/>
              <a:t>Add footer via 'Header and Footer'...</a:t>
            </a:r>
            <a:endParaRPr lang="en-GB" dirty="0"/>
          </a:p>
        </p:txBody>
      </p:sp>
      <p:sp>
        <p:nvSpPr>
          <p:cNvPr id="6" name="Picture Placeholder 5">
            <a:extLst>
              <a:ext uri="{FF2B5EF4-FFF2-40B4-BE49-F238E27FC236}">
                <a16:creationId xmlns:a16="http://schemas.microsoft.com/office/drawing/2014/main" id="{4AFC9230-7F6A-1EAD-B90C-07CE57B8A6DE}"/>
              </a:ext>
            </a:extLst>
          </p:cNvPr>
          <p:cNvSpPr>
            <a:spLocks noGrp="1"/>
          </p:cNvSpPr>
          <p:nvPr>
            <p:ph type="pic" sz="quarter" idx="16"/>
          </p:nvPr>
        </p:nvSpPr>
        <p:spPr>
          <a:xfrm>
            <a:off x="6314566" y="1411819"/>
            <a:ext cx="5301703" cy="3486949"/>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endParaRPr lang="en-US" dirty="0"/>
          </a:p>
        </p:txBody>
      </p:sp>
    </p:spTree>
    <p:extLst>
      <p:ext uri="{BB962C8B-B14F-4D97-AF65-F5344CB8AC3E}">
        <p14:creationId xmlns:p14="http://schemas.microsoft.com/office/powerpoint/2010/main" val="2928102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image" Target="../media/image15.svg"/><Relationship Id="rId2" Type="http://schemas.openxmlformats.org/officeDocument/2006/relationships/slideLayout" Target="../slideLayouts/slideLayout7.xml"/><Relationship Id="rId16"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2.svg"/><Relationship Id="rId5" Type="http://schemas.openxmlformats.org/officeDocument/2006/relationships/slideLayout" Target="../slideLayouts/slideLayout30.xml"/><Relationship Id="rId10" Type="http://schemas.openxmlformats.org/officeDocument/2006/relationships/image" Target="../media/image1.png"/><Relationship Id="rId4" Type="http://schemas.openxmlformats.org/officeDocument/2006/relationships/slideLayout" Target="../slideLayouts/slideLayout2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15.svg"/><Relationship Id="rId2" Type="http://schemas.openxmlformats.org/officeDocument/2006/relationships/slideLayout" Target="../slideLayouts/slideLayout35.xml"/><Relationship Id="rId16" Type="http://schemas.openxmlformats.org/officeDocument/2006/relationships/image" Target="../media/image14.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5.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6.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4.xml"/><Relationship Id="rId7" Type="http://schemas.openxmlformats.org/officeDocument/2006/relationships/theme" Target="../theme/theme7.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image" Target="../media/image2.svg"/><Relationship Id="rId2" Type="http://schemas.openxmlformats.org/officeDocument/2006/relationships/slideLayout" Target="../slideLayouts/slideLayout69.xml"/><Relationship Id="rId16" Type="http://schemas.openxmlformats.org/officeDocument/2006/relationships/image" Target="../media/image1.pn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8.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5733" y="4591940"/>
            <a:ext cx="6625523" cy="1044744"/>
          </a:xfrm>
          <a:prstGeom prst="rect">
            <a:avLst/>
          </a:prstGeom>
        </p:spPr>
        <p:txBody>
          <a:bodyPr vert="horz" lIns="0" tIns="0" rIns="0" bIns="0" rtlCol="0">
            <a:noAutofit/>
          </a:bodyPr>
          <a:lstStyle/>
          <a:p>
            <a:pPr lvl="0"/>
            <a:r>
              <a:rPr lang="en-GB" dirty="0"/>
              <a:t>Click to edit Master Subheading styles</a:t>
            </a:r>
          </a:p>
        </p:txBody>
      </p:sp>
      <p:sp>
        <p:nvSpPr>
          <p:cNvPr id="2" name="Title Placeholder 1"/>
          <p:cNvSpPr>
            <a:spLocks noGrp="1"/>
          </p:cNvSpPr>
          <p:nvPr>
            <p:ph type="title"/>
          </p:nvPr>
        </p:nvSpPr>
        <p:spPr>
          <a:xfrm>
            <a:off x="575733" y="1930045"/>
            <a:ext cx="6625523" cy="2160543"/>
          </a:xfrm>
          <a:prstGeom prst="rect">
            <a:avLst/>
          </a:prstGeom>
        </p:spPr>
        <p:txBody>
          <a:bodyPr vert="horz" lIns="0" tIns="45720" rIns="0" bIns="0" rtlCol="0" anchor="ctr">
            <a:noAutofit/>
          </a:bodyPr>
          <a:lstStyle/>
          <a:p>
            <a:r>
              <a:rPr lang="en-US"/>
              <a:t>Click to edit Master title style</a:t>
            </a:r>
            <a:endParaRPr lang="en-US" dirty="0"/>
          </a:p>
        </p:txBody>
      </p:sp>
      <p:pic>
        <p:nvPicPr>
          <p:cNvPr id="6" name="Graphic 5">
            <a:extLst>
              <a:ext uri="{FF2B5EF4-FFF2-40B4-BE49-F238E27FC236}">
                <a16:creationId xmlns:a16="http://schemas.microsoft.com/office/drawing/2014/main" id="{A18A1ABB-3927-C955-6518-2356060FD4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5734" y="146081"/>
            <a:ext cx="2933740" cy="1380583"/>
          </a:xfrm>
          <a:prstGeom prst="rect">
            <a:avLst/>
          </a:prstGeom>
        </p:spPr>
      </p:pic>
    </p:spTree>
    <p:extLst>
      <p:ext uri="{BB962C8B-B14F-4D97-AF65-F5344CB8AC3E}">
        <p14:creationId xmlns:p14="http://schemas.microsoft.com/office/powerpoint/2010/main" val="3486405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609585" rtl="0" eaLnBrk="1" latinLnBrk="0" hangingPunct="1">
        <a:spcBef>
          <a:spcPct val="0"/>
        </a:spcBef>
        <a:buNone/>
        <a:defRPr sz="4267" b="1" kern="1200">
          <a:solidFill>
            <a:schemeClr val="tx1"/>
          </a:solidFill>
          <a:latin typeface="Aleo" panose="020F0502020204030203" pitchFamily="34" charset="77"/>
          <a:ea typeface="+mj-ea"/>
          <a:cs typeface="Arial"/>
        </a:defRPr>
      </a:lvl1pPr>
    </p:titleStyle>
    <p:bodyStyle>
      <a:lvl1pPr marL="0" indent="0" algn="l" defTabSz="609585" rtl="0" eaLnBrk="1" latinLnBrk="0" hangingPunct="1">
        <a:spcBef>
          <a:spcPct val="20000"/>
        </a:spcBef>
        <a:buClr>
          <a:schemeClr val="accent1"/>
        </a:buClr>
        <a:buFont typeface="Arial"/>
        <a:buNone/>
        <a:defRPr sz="2400" kern="1200">
          <a:solidFill>
            <a:schemeClr val="tx1"/>
          </a:solidFill>
          <a:latin typeface="Source Sans Pro" panose="020B0503030403020204" pitchFamily="34" charset="0"/>
          <a:ea typeface="Source Sans Pro" panose="020B0503030403020204" pitchFamily="34" charset="0"/>
          <a:cs typeface="Arial"/>
        </a:defRPr>
      </a:lvl1pPr>
      <a:lvl2pPr marL="609585" indent="0" algn="l" defTabSz="609585" rtl="0" eaLnBrk="1" latinLnBrk="0" hangingPunct="1">
        <a:spcBef>
          <a:spcPct val="20000"/>
        </a:spcBef>
        <a:buClr>
          <a:schemeClr val="accent1"/>
        </a:buClr>
        <a:buFont typeface="Arial"/>
        <a:buNone/>
        <a:defRPr sz="2400" kern="1200">
          <a:solidFill>
            <a:schemeClr val="tx1"/>
          </a:solidFill>
          <a:latin typeface="Source Sans Pro" panose="020B0503030403020204" pitchFamily="34" charset="0"/>
          <a:ea typeface="Source Sans Pro" panose="020B0503030403020204" pitchFamily="34" charset="0"/>
          <a:cs typeface="Arial"/>
        </a:defRPr>
      </a:lvl2pPr>
      <a:lvl3pPr marL="1219170" indent="0" algn="l" defTabSz="609585" rtl="0" eaLnBrk="1" latinLnBrk="0" hangingPunct="1">
        <a:spcBef>
          <a:spcPct val="20000"/>
        </a:spcBef>
        <a:buClr>
          <a:schemeClr val="accent1"/>
        </a:buClr>
        <a:buFont typeface="Arial"/>
        <a:buNone/>
        <a:defRPr sz="1600" kern="1200">
          <a:solidFill>
            <a:schemeClr val="tx1"/>
          </a:solidFill>
          <a:latin typeface="Source Sans Pro" panose="020B0503030403020204" pitchFamily="34" charset="0"/>
          <a:ea typeface="Source Sans Pro" panose="020B0503030403020204" pitchFamily="34" charset="0"/>
          <a:cs typeface="Arial"/>
        </a:defRPr>
      </a:lvl3pPr>
      <a:lvl4pPr marL="1828754" indent="0" algn="l" defTabSz="609585" rtl="0" eaLnBrk="1" latinLnBrk="0" hangingPunct="1">
        <a:spcBef>
          <a:spcPct val="20000"/>
        </a:spcBef>
        <a:buClr>
          <a:schemeClr val="accent1"/>
        </a:buClr>
        <a:buFont typeface="Arial"/>
        <a:buNone/>
        <a:defRPr sz="1600" kern="1200">
          <a:solidFill>
            <a:schemeClr val="tx1"/>
          </a:solidFill>
          <a:latin typeface="Source Sans Pro" panose="020B0503030403020204" pitchFamily="34" charset="0"/>
          <a:ea typeface="Source Sans Pro" panose="020B0503030403020204" pitchFamily="34" charset="0"/>
          <a:cs typeface="Arial"/>
        </a:defRPr>
      </a:lvl4pPr>
      <a:lvl5pPr marL="2438339" indent="0" algn="l" defTabSz="609585" rtl="0" eaLnBrk="1" latinLnBrk="0" hangingPunct="1">
        <a:spcBef>
          <a:spcPct val="20000"/>
        </a:spcBef>
        <a:buClr>
          <a:schemeClr val="accent1"/>
        </a:buClr>
        <a:buFont typeface="Arial"/>
        <a:buNone/>
        <a:defRPr sz="1600" kern="1200">
          <a:solidFill>
            <a:schemeClr val="tx1"/>
          </a:solidFill>
          <a:latin typeface="Source Sans Pro" panose="020B0503030403020204" pitchFamily="34" charset="0"/>
          <a:ea typeface="Source Sans Pro" panose="020B0503030403020204" pitchFamily="34" charset="0"/>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488">
          <p15:clr>
            <a:srgbClr val="F26B43"/>
          </p15:clr>
        </p15:guide>
        <p15:guide id="3" orient="horz" pos="282">
          <p15:clr>
            <a:srgbClr val="F26B43"/>
          </p15:clr>
        </p15:guide>
        <p15:guide id="5" orient="horz" pos="26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5734" y="1411819"/>
            <a:ext cx="11040533" cy="422486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575734" y="596901"/>
            <a:ext cx="11040533" cy="507556"/>
          </a:xfrm>
          <a:prstGeom prst="rect">
            <a:avLst/>
          </a:prstGeom>
        </p:spPr>
        <p:txBody>
          <a:bodyPr vert="horz" lIns="0" tIns="45720" rIns="0" bIns="0" rtlCol="0" anchor="ctr">
            <a:noAutofit/>
          </a:bodyPr>
          <a:lstStyle/>
          <a:p>
            <a:r>
              <a:rPr lang="en-US"/>
              <a:t>Click to edit Master title style</a:t>
            </a:r>
            <a:endParaRPr lang="en-US" dirty="0"/>
          </a:p>
        </p:txBody>
      </p:sp>
      <p:pic>
        <p:nvPicPr>
          <p:cNvPr id="8" name="Graphic 7">
            <a:extLst>
              <a:ext uri="{FF2B5EF4-FFF2-40B4-BE49-F238E27FC236}">
                <a16:creationId xmlns:a16="http://schemas.microsoft.com/office/drawing/2014/main" id="{B870630F-A94D-22AD-BDDF-99C11091C8E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982683" y="5921881"/>
            <a:ext cx="5054147" cy="1138681"/>
          </a:xfrm>
          <a:prstGeom prst="rect">
            <a:avLst/>
          </a:prstGeom>
        </p:spPr>
      </p:pic>
      <p:sp>
        <p:nvSpPr>
          <p:cNvPr id="4" name="Footer Placeholder 3">
            <a:extLst>
              <a:ext uri="{FF2B5EF4-FFF2-40B4-BE49-F238E27FC236}">
                <a16:creationId xmlns:a16="http://schemas.microsoft.com/office/drawing/2014/main" id="{7E3331EF-B87C-7297-C321-02C1BD6E6D0E}"/>
              </a:ext>
            </a:extLst>
          </p:cNvPr>
          <p:cNvSpPr>
            <a:spLocks noGrp="1"/>
          </p:cNvSpPr>
          <p:nvPr>
            <p:ph type="ftr" sz="quarter" idx="3"/>
          </p:nvPr>
        </p:nvSpPr>
        <p:spPr>
          <a:xfrm>
            <a:off x="575732" y="6125037"/>
            <a:ext cx="6249509" cy="278611"/>
          </a:xfrm>
          <a:prstGeom prst="rect">
            <a:avLst/>
          </a:prstGeom>
        </p:spPr>
        <p:txBody>
          <a:bodyPr vert="horz" wrap="none" lIns="0" tIns="0" rIns="0" bIns="0" rtlCol="0" anchor="ctr"/>
          <a:lstStyle>
            <a:lvl1pPr algn="l">
              <a:defRPr sz="1600">
                <a:solidFill>
                  <a:schemeClr val="tx1"/>
                </a:solidFill>
                <a:latin typeface="Source Sans Pro" panose="020B0503030403020204" pitchFamily="34" charset="0"/>
                <a:ea typeface="Source Sans Pro" panose="020B0503030403020204" pitchFamily="34" charset="0"/>
              </a:defRPr>
            </a:lvl1pPr>
          </a:lstStyle>
          <a:p>
            <a:r>
              <a:rPr lang="en-GB"/>
              <a:t>Add footer via 'Header and Footer'...</a:t>
            </a:r>
            <a:endParaRPr lang="en-GB" dirty="0"/>
          </a:p>
        </p:txBody>
      </p:sp>
    </p:spTree>
    <p:extLst>
      <p:ext uri="{BB962C8B-B14F-4D97-AF65-F5344CB8AC3E}">
        <p14:creationId xmlns:p14="http://schemas.microsoft.com/office/powerpoint/2010/main" val="266151681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hf sldNum="0" hdr="0" dt="0"/>
  <p:txStyles>
    <p:titleStyle>
      <a:lvl1pPr algn="l" defTabSz="609585" rtl="0" eaLnBrk="1" latinLnBrk="0" hangingPunct="1">
        <a:spcBef>
          <a:spcPct val="0"/>
        </a:spcBef>
        <a:buNone/>
        <a:defRPr sz="3200" b="1" kern="1200">
          <a:solidFill>
            <a:schemeClr val="tx1"/>
          </a:solidFill>
          <a:latin typeface="Aleo" panose="020F0502020204030203" pitchFamily="34" charset="77"/>
          <a:ea typeface="+mj-ea"/>
          <a:cs typeface="Arial"/>
        </a:defRPr>
      </a:lvl1pPr>
    </p:titleStyle>
    <p:bodyStyle>
      <a:lvl1pPr marL="457189" indent="-457189" algn="l" defTabSz="609585" rtl="0" eaLnBrk="1" latinLnBrk="0" hangingPunct="1">
        <a:spcBef>
          <a:spcPct val="20000"/>
        </a:spcBef>
        <a:buClr>
          <a:schemeClr val="accent1"/>
        </a:buClr>
        <a:buFont typeface="Arial"/>
        <a:buChar char="•"/>
        <a:defRPr sz="2400" kern="1200">
          <a:solidFill>
            <a:schemeClr val="tx1"/>
          </a:solidFill>
          <a:latin typeface="Source Sans Pro" panose="020B0503030403020204" pitchFamily="34" charset="0"/>
          <a:ea typeface="Source Sans Pro" panose="020B0503030403020204" pitchFamily="34" charset="0"/>
          <a:cs typeface="Arial"/>
        </a:defRPr>
      </a:lvl1pPr>
      <a:lvl2pPr marL="990575" indent="-380990" algn="l" defTabSz="609585" rtl="0" eaLnBrk="1" latinLnBrk="0" hangingPunct="1">
        <a:spcBef>
          <a:spcPct val="20000"/>
        </a:spcBef>
        <a:buClr>
          <a:schemeClr val="accent1"/>
        </a:buClr>
        <a:buFont typeface="Arial"/>
        <a:buChar char="–"/>
        <a:defRPr sz="2400" kern="1200">
          <a:solidFill>
            <a:schemeClr val="tx1"/>
          </a:solidFill>
          <a:latin typeface="Source Sans Pro" panose="020B0503030403020204" pitchFamily="34" charset="0"/>
          <a:ea typeface="Source Sans Pro" panose="020B0503030403020204" pitchFamily="34" charset="0"/>
          <a:cs typeface="Arial"/>
        </a:defRPr>
      </a:lvl2pPr>
      <a:lvl3pPr marL="1523962" indent="-304792" algn="l" defTabSz="609585" rtl="0" eaLnBrk="1" latinLnBrk="0" hangingPunct="1">
        <a:spcBef>
          <a:spcPct val="20000"/>
        </a:spcBef>
        <a:buClr>
          <a:schemeClr val="accent1"/>
        </a:buClr>
        <a:buFont typeface="Arial"/>
        <a:buChar char="•"/>
        <a:defRPr sz="1600" kern="1200">
          <a:solidFill>
            <a:schemeClr val="tx1"/>
          </a:solidFill>
          <a:latin typeface="Source Sans Pro" panose="020B0503030403020204" pitchFamily="34" charset="0"/>
          <a:ea typeface="Source Sans Pro" panose="020B0503030403020204" pitchFamily="34" charset="0"/>
          <a:cs typeface="Arial"/>
        </a:defRPr>
      </a:lvl3pPr>
      <a:lvl4pPr marL="2133547" indent="-304792" algn="l" defTabSz="609585" rtl="0" eaLnBrk="1" latinLnBrk="0" hangingPunct="1">
        <a:spcBef>
          <a:spcPct val="20000"/>
        </a:spcBef>
        <a:buClr>
          <a:schemeClr val="accent1"/>
        </a:buClr>
        <a:buFont typeface="Arial"/>
        <a:buChar char="–"/>
        <a:defRPr sz="1600" kern="1200">
          <a:solidFill>
            <a:schemeClr val="tx1"/>
          </a:solidFill>
          <a:latin typeface="Source Sans Pro" panose="020B0503030403020204" pitchFamily="34" charset="0"/>
          <a:ea typeface="Source Sans Pro" panose="020B0503030403020204" pitchFamily="34" charset="0"/>
          <a:cs typeface="Arial"/>
        </a:defRPr>
      </a:lvl4pPr>
      <a:lvl5pPr marL="2743131" indent="-304792" algn="l" defTabSz="609585" rtl="0" eaLnBrk="1" latinLnBrk="0" hangingPunct="1">
        <a:spcBef>
          <a:spcPct val="20000"/>
        </a:spcBef>
        <a:buClr>
          <a:schemeClr val="accent1"/>
        </a:buClr>
        <a:buFont typeface="Arial"/>
        <a:buChar char="»"/>
        <a:defRPr sz="1600" kern="1200">
          <a:solidFill>
            <a:schemeClr val="tx1"/>
          </a:solidFill>
          <a:latin typeface="Source Sans Pro" panose="020B0503030403020204" pitchFamily="34" charset="0"/>
          <a:ea typeface="Source Sans Pro" panose="020B0503030403020204" pitchFamily="34" charset="0"/>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488">
          <p15:clr>
            <a:srgbClr val="F26B43"/>
          </p15:clr>
        </p15:guide>
        <p15:guide id="3" orient="horz" pos="282">
          <p15:clr>
            <a:srgbClr val="F26B43"/>
          </p15:clr>
        </p15:guide>
        <p15:guide id="5" orient="horz" pos="2663">
          <p15:clr>
            <a:srgbClr val="F26B43"/>
          </p15:clr>
        </p15:guide>
        <p15:guide id="6" orient="horz" pos="66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5733" y="4210305"/>
            <a:ext cx="5520267" cy="1426380"/>
          </a:xfrm>
          <a:prstGeom prst="rect">
            <a:avLst/>
          </a:prstGeom>
        </p:spPr>
        <p:txBody>
          <a:bodyPr vert="horz" lIns="0" tIns="0" rIns="0" bIns="0" rtlCol="0">
            <a:noAutofit/>
          </a:bodyPr>
          <a:lstStyle/>
          <a:p>
            <a:pPr lvl="0"/>
            <a:r>
              <a:rPr lang="en-GB" dirty="0"/>
              <a:t>Click to edit Master subtitle styles</a:t>
            </a:r>
          </a:p>
        </p:txBody>
      </p:sp>
      <p:sp>
        <p:nvSpPr>
          <p:cNvPr id="2" name="Title Placeholder 1"/>
          <p:cNvSpPr>
            <a:spLocks noGrp="1"/>
          </p:cNvSpPr>
          <p:nvPr>
            <p:ph type="title"/>
          </p:nvPr>
        </p:nvSpPr>
        <p:spPr>
          <a:xfrm>
            <a:off x="575733" y="596901"/>
            <a:ext cx="6497091" cy="2983115"/>
          </a:xfrm>
          <a:prstGeom prst="rect">
            <a:avLst/>
          </a:prstGeom>
        </p:spPr>
        <p:txBody>
          <a:bodyPr vert="horz" lIns="0" tIns="45720" rIns="0" bIns="0" rtlCol="0" anchor="t" anchorCtr="0">
            <a:noAutofit/>
          </a:bodyPr>
          <a:lstStyle/>
          <a:p>
            <a:r>
              <a:rPr lang="en-GB" dirty="0"/>
              <a:t>Click to edit Master divider title style</a:t>
            </a:r>
            <a:endParaRPr lang="en-US" dirty="0"/>
          </a:p>
        </p:txBody>
      </p:sp>
      <p:sp>
        <p:nvSpPr>
          <p:cNvPr id="7" name="Freeform 6">
            <a:extLst>
              <a:ext uri="{FF2B5EF4-FFF2-40B4-BE49-F238E27FC236}">
                <a16:creationId xmlns:a16="http://schemas.microsoft.com/office/drawing/2014/main" id="{DCED615F-F677-E28D-978F-E3BDFC1428A9}"/>
              </a:ext>
            </a:extLst>
          </p:cNvPr>
          <p:cNvSpPr/>
          <p:nvPr/>
        </p:nvSpPr>
        <p:spPr>
          <a:xfrm>
            <a:off x="10640657" y="447843"/>
            <a:ext cx="289724" cy="284296"/>
          </a:xfrm>
          <a:custGeom>
            <a:avLst/>
            <a:gdLst>
              <a:gd name="connsiteX0" fmla="*/ 108460 w 216919"/>
              <a:gd name="connsiteY0" fmla="*/ 0 h 216888"/>
              <a:gd name="connsiteX1" fmla="*/ 216919 w 216919"/>
              <a:gd name="connsiteY1" fmla="*/ 108444 h 216888"/>
              <a:gd name="connsiteX2" fmla="*/ 108460 w 216919"/>
              <a:gd name="connsiteY2" fmla="*/ 216888 h 216888"/>
              <a:gd name="connsiteX3" fmla="*/ 0 w 216919"/>
              <a:gd name="connsiteY3" fmla="*/ 108444 h 216888"/>
              <a:gd name="connsiteX4" fmla="*/ 108460 w 216919"/>
              <a:gd name="connsiteY4" fmla="*/ 0 h 216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19" h="216888">
                <a:moveTo>
                  <a:pt x="108460" y="0"/>
                </a:moveTo>
                <a:cubicBezTo>
                  <a:pt x="168398" y="0"/>
                  <a:pt x="216919" y="48514"/>
                  <a:pt x="216919" y="108444"/>
                </a:cubicBezTo>
                <a:cubicBezTo>
                  <a:pt x="216919" y="168374"/>
                  <a:pt x="168398" y="216888"/>
                  <a:pt x="108460" y="216888"/>
                </a:cubicBezTo>
                <a:cubicBezTo>
                  <a:pt x="48522" y="216888"/>
                  <a:pt x="0" y="168374"/>
                  <a:pt x="0" y="108444"/>
                </a:cubicBezTo>
                <a:cubicBezTo>
                  <a:pt x="0" y="48514"/>
                  <a:pt x="48522" y="0"/>
                  <a:pt x="108460" y="0"/>
                </a:cubicBezTo>
              </a:path>
            </a:pathLst>
          </a:custGeom>
          <a:solidFill>
            <a:srgbClr val="FFFFFF">
              <a:alpha val="20000"/>
            </a:srgbClr>
          </a:solidFill>
          <a:ln w="9509" cap="flat">
            <a:noFill/>
            <a:prstDash val="solid"/>
            <a:miter/>
          </a:ln>
        </p:spPr>
        <p:txBody>
          <a:bodyPr rtlCol="0" anchor="ctr"/>
          <a:lstStyle/>
          <a:p>
            <a:endParaRPr lang="en-GB" sz="2400"/>
          </a:p>
        </p:txBody>
      </p:sp>
      <p:sp>
        <p:nvSpPr>
          <p:cNvPr id="9" name="Freeform 8">
            <a:extLst>
              <a:ext uri="{FF2B5EF4-FFF2-40B4-BE49-F238E27FC236}">
                <a16:creationId xmlns:a16="http://schemas.microsoft.com/office/drawing/2014/main" id="{9EE4433C-B420-9DFB-0100-96E8E512A874}"/>
              </a:ext>
            </a:extLst>
          </p:cNvPr>
          <p:cNvSpPr/>
          <p:nvPr/>
        </p:nvSpPr>
        <p:spPr>
          <a:xfrm>
            <a:off x="11005274" y="5827920"/>
            <a:ext cx="289724" cy="284296"/>
          </a:xfrm>
          <a:custGeom>
            <a:avLst/>
            <a:gdLst>
              <a:gd name="connsiteX0" fmla="*/ 108460 w 216919"/>
              <a:gd name="connsiteY0" fmla="*/ 0 h 216888"/>
              <a:gd name="connsiteX1" fmla="*/ 216920 w 216919"/>
              <a:gd name="connsiteY1" fmla="*/ 108444 h 216888"/>
              <a:gd name="connsiteX2" fmla="*/ 108460 w 216919"/>
              <a:gd name="connsiteY2" fmla="*/ 216889 h 216888"/>
              <a:gd name="connsiteX3" fmla="*/ 0 w 216919"/>
              <a:gd name="connsiteY3" fmla="*/ 108444 h 216888"/>
              <a:gd name="connsiteX4" fmla="*/ 108460 w 216919"/>
              <a:gd name="connsiteY4" fmla="*/ 0 h 216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19" h="216888">
                <a:moveTo>
                  <a:pt x="108460" y="0"/>
                </a:moveTo>
                <a:cubicBezTo>
                  <a:pt x="168398" y="0"/>
                  <a:pt x="216920" y="48515"/>
                  <a:pt x="216920" y="108444"/>
                </a:cubicBezTo>
                <a:cubicBezTo>
                  <a:pt x="216920" y="168374"/>
                  <a:pt x="168398" y="216889"/>
                  <a:pt x="108460" y="216889"/>
                </a:cubicBezTo>
                <a:cubicBezTo>
                  <a:pt x="48521" y="216889"/>
                  <a:pt x="0" y="168374"/>
                  <a:pt x="0" y="108444"/>
                </a:cubicBezTo>
                <a:cubicBezTo>
                  <a:pt x="0" y="48515"/>
                  <a:pt x="48521" y="0"/>
                  <a:pt x="108460" y="0"/>
                </a:cubicBezTo>
              </a:path>
            </a:pathLst>
          </a:custGeom>
          <a:solidFill>
            <a:srgbClr val="FFFFFF">
              <a:alpha val="20000"/>
            </a:srgbClr>
          </a:solidFill>
          <a:ln w="9509" cap="flat">
            <a:noFill/>
            <a:prstDash val="solid"/>
            <a:miter/>
          </a:ln>
        </p:spPr>
        <p:txBody>
          <a:bodyPr rtlCol="0" anchor="ctr"/>
          <a:lstStyle/>
          <a:p>
            <a:endParaRPr lang="en-GB" sz="2400"/>
          </a:p>
        </p:txBody>
      </p:sp>
      <p:sp>
        <p:nvSpPr>
          <p:cNvPr id="10" name="Freeform 9">
            <a:extLst>
              <a:ext uri="{FF2B5EF4-FFF2-40B4-BE49-F238E27FC236}">
                <a16:creationId xmlns:a16="http://schemas.microsoft.com/office/drawing/2014/main" id="{E5D4C78D-417C-A684-24A7-3F178CFE9EDD}"/>
              </a:ext>
            </a:extLst>
          </p:cNvPr>
          <p:cNvSpPr/>
          <p:nvPr/>
        </p:nvSpPr>
        <p:spPr>
          <a:xfrm>
            <a:off x="11196517" y="1034517"/>
            <a:ext cx="721768" cy="708247"/>
          </a:xfrm>
          <a:custGeom>
            <a:avLst/>
            <a:gdLst>
              <a:gd name="connsiteX0" fmla="*/ 270198 w 540395"/>
              <a:gd name="connsiteY0" fmla="*/ 540318 h 540318"/>
              <a:gd name="connsiteX1" fmla="*/ 0 w 540395"/>
              <a:gd name="connsiteY1" fmla="*/ 270159 h 540318"/>
              <a:gd name="connsiteX2" fmla="*/ 270198 w 540395"/>
              <a:gd name="connsiteY2" fmla="*/ 0 h 540318"/>
              <a:gd name="connsiteX3" fmla="*/ 540396 w 540395"/>
              <a:gd name="connsiteY3" fmla="*/ 270159 h 540318"/>
              <a:gd name="connsiteX4" fmla="*/ 270198 w 540395"/>
              <a:gd name="connsiteY4" fmla="*/ 540318 h 54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395" h="540318">
                <a:moveTo>
                  <a:pt x="270198" y="540318"/>
                </a:moveTo>
                <a:cubicBezTo>
                  <a:pt x="120828" y="540318"/>
                  <a:pt x="0" y="419508"/>
                  <a:pt x="0" y="270159"/>
                </a:cubicBezTo>
                <a:cubicBezTo>
                  <a:pt x="0" y="120811"/>
                  <a:pt x="120828" y="0"/>
                  <a:pt x="270198" y="0"/>
                </a:cubicBezTo>
                <a:cubicBezTo>
                  <a:pt x="419568" y="0"/>
                  <a:pt x="540396" y="120811"/>
                  <a:pt x="540396" y="270159"/>
                </a:cubicBezTo>
                <a:cubicBezTo>
                  <a:pt x="540396" y="419508"/>
                  <a:pt x="419568" y="540318"/>
                  <a:pt x="270198" y="540318"/>
                </a:cubicBezTo>
              </a:path>
            </a:pathLst>
          </a:custGeom>
          <a:solidFill>
            <a:srgbClr val="FFFFFF">
              <a:alpha val="20000"/>
            </a:srgbClr>
          </a:solidFill>
          <a:ln w="9509" cap="flat">
            <a:noFill/>
            <a:prstDash val="solid"/>
            <a:miter/>
          </a:ln>
        </p:spPr>
        <p:txBody>
          <a:bodyPr rtlCol="0" anchor="ctr"/>
          <a:lstStyle/>
          <a:p>
            <a:endParaRPr lang="en-GB" sz="2400"/>
          </a:p>
        </p:txBody>
      </p:sp>
      <p:sp>
        <p:nvSpPr>
          <p:cNvPr id="11" name="Freeform 10">
            <a:extLst>
              <a:ext uri="{FF2B5EF4-FFF2-40B4-BE49-F238E27FC236}">
                <a16:creationId xmlns:a16="http://schemas.microsoft.com/office/drawing/2014/main" id="{4E48DB37-8286-29A3-9816-A1513E91BA98}"/>
              </a:ext>
            </a:extLst>
          </p:cNvPr>
          <p:cNvSpPr/>
          <p:nvPr/>
        </p:nvSpPr>
        <p:spPr>
          <a:xfrm>
            <a:off x="9750438" y="3025838"/>
            <a:ext cx="1611273" cy="1581087"/>
          </a:xfrm>
          <a:custGeom>
            <a:avLst/>
            <a:gdLst>
              <a:gd name="connsiteX0" fmla="*/ 603188 w 1206376"/>
              <a:gd name="connsiteY0" fmla="*/ 1206204 h 1206203"/>
              <a:gd name="connsiteX1" fmla="*/ 0 w 1206376"/>
              <a:gd name="connsiteY1" fmla="*/ 603102 h 1206203"/>
              <a:gd name="connsiteX2" fmla="*/ 603188 w 1206376"/>
              <a:gd name="connsiteY2" fmla="*/ 0 h 1206203"/>
              <a:gd name="connsiteX3" fmla="*/ 1206377 w 1206376"/>
              <a:gd name="connsiteY3" fmla="*/ 603102 h 1206203"/>
              <a:gd name="connsiteX4" fmla="*/ 603188 w 1206376"/>
              <a:gd name="connsiteY4" fmla="*/ 1206204 h 1206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376" h="1206203">
                <a:moveTo>
                  <a:pt x="603188" y="1206204"/>
                </a:moveTo>
                <a:cubicBezTo>
                  <a:pt x="270198" y="1206204"/>
                  <a:pt x="0" y="936044"/>
                  <a:pt x="0" y="603102"/>
                </a:cubicBezTo>
                <a:cubicBezTo>
                  <a:pt x="0" y="270159"/>
                  <a:pt x="270198" y="0"/>
                  <a:pt x="603188" y="0"/>
                </a:cubicBezTo>
                <a:cubicBezTo>
                  <a:pt x="936179" y="0"/>
                  <a:pt x="1206377" y="270159"/>
                  <a:pt x="1206377" y="603102"/>
                </a:cubicBezTo>
                <a:cubicBezTo>
                  <a:pt x="1206377" y="936044"/>
                  <a:pt x="936179" y="1206204"/>
                  <a:pt x="603188" y="1206204"/>
                </a:cubicBezTo>
              </a:path>
            </a:pathLst>
          </a:custGeom>
          <a:solidFill>
            <a:srgbClr val="FFFFFF">
              <a:alpha val="20000"/>
            </a:srgbClr>
          </a:solidFill>
          <a:ln w="9509" cap="flat">
            <a:noFill/>
            <a:prstDash val="solid"/>
            <a:miter/>
          </a:ln>
        </p:spPr>
        <p:txBody>
          <a:bodyPr rtlCol="0" anchor="ctr"/>
          <a:lstStyle/>
          <a:p>
            <a:endParaRPr lang="en-GB" sz="2400"/>
          </a:p>
        </p:txBody>
      </p:sp>
      <p:sp>
        <p:nvSpPr>
          <p:cNvPr id="12" name="Freeform 11">
            <a:extLst>
              <a:ext uri="{FF2B5EF4-FFF2-40B4-BE49-F238E27FC236}">
                <a16:creationId xmlns:a16="http://schemas.microsoft.com/office/drawing/2014/main" id="{B614AAB6-631C-56DA-E434-97D3023DA418}"/>
              </a:ext>
            </a:extLst>
          </p:cNvPr>
          <p:cNvSpPr/>
          <p:nvPr/>
        </p:nvSpPr>
        <p:spPr>
          <a:xfrm>
            <a:off x="8327229" y="5766555"/>
            <a:ext cx="881880" cy="865357"/>
          </a:xfrm>
          <a:custGeom>
            <a:avLst/>
            <a:gdLst>
              <a:gd name="connsiteX0" fmla="*/ 330136 w 660272"/>
              <a:gd name="connsiteY0" fmla="*/ 0 h 660177"/>
              <a:gd name="connsiteX1" fmla="*/ 660273 w 660272"/>
              <a:gd name="connsiteY1" fmla="*/ 330089 h 660177"/>
              <a:gd name="connsiteX2" fmla="*/ 330136 w 660272"/>
              <a:gd name="connsiteY2" fmla="*/ 660177 h 660177"/>
              <a:gd name="connsiteX3" fmla="*/ 0 w 660272"/>
              <a:gd name="connsiteY3" fmla="*/ 330089 h 660177"/>
              <a:gd name="connsiteX4" fmla="*/ 330136 w 660272"/>
              <a:gd name="connsiteY4" fmla="*/ 0 h 660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272" h="660177">
                <a:moveTo>
                  <a:pt x="330136" y="0"/>
                </a:moveTo>
                <a:cubicBezTo>
                  <a:pt x="511854" y="0"/>
                  <a:pt x="660273" y="147446"/>
                  <a:pt x="660273" y="330089"/>
                </a:cubicBezTo>
                <a:cubicBezTo>
                  <a:pt x="660273" y="512732"/>
                  <a:pt x="512805" y="660177"/>
                  <a:pt x="330136" y="660177"/>
                </a:cubicBezTo>
                <a:cubicBezTo>
                  <a:pt x="147467" y="660177"/>
                  <a:pt x="0" y="512732"/>
                  <a:pt x="0" y="330089"/>
                </a:cubicBezTo>
                <a:cubicBezTo>
                  <a:pt x="0" y="147446"/>
                  <a:pt x="148419" y="0"/>
                  <a:pt x="330136" y="0"/>
                </a:cubicBezTo>
              </a:path>
            </a:pathLst>
          </a:custGeom>
          <a:solidFill>
            <a:srgbClr val="FFFFFF">
              <a:alpha val="20000"/>
            </a:srgbClr>
          </a:solidFill>
          <a:ln w="9509" cap="flat">
            <a:noFill/>
            <a:prstDash val="solid"/>
            <a:miter/>
          </a:ln>
        </p:spPr>
        <p:txBody>
          <a:bodyPr rtlCol="0" anchor="ctr"/>
          <a:lstStyle/>
          <a:p>
            <a:endParaRPr lang="en-GB" sz="2400"/>
          </a:p>
        </p:txBody>
      </p:sp>
      <p:sp>
        <p:nvSpPr>
          <p:cNvPr id="13" name="Freeform 12">
            <a:extLst>
              <a:ext uri="{FF2B5EF4-FFF2-40B4-BE49-F238E27FC236}">
                <a16:creationId xmlns:a16="http://schemas.microsoft.com/office/drawing/2014/main" id="{DD6DDE9B-F5FE-0F5A-2C94-96BA14FAC3B8}"/>
              </a:ext>
            </a:extLst>
          </p:cNvPr>
          <p:cNvSpPr/>
          <p:nvPr/>
        </p:nvSpPr>
        <p:spPr>
          <a:xfrm>
            <a:off x="11495138" y="4457295"/>
            <a:ext cx="432044" cy="423949"/>
          </a:xfrm>
          <a:custGeom>
            <a:avLst/>
            <a:gdLst>
              <a:gd name="connsiteX0" fmla="*/ 161738 w 323476"/>
              <a:gd name="connsiteY0" fmla="*/ 323430 h 323429"/>
              <a:gd name="connsiteX1" fmla="*/ 323476 w 323476"/>
              <a:gd name="connsiteY1" fmla="*/ 161715 h 323429"/>
              <a:gd name="connsiteX2" fmla="*/ 161738 w 323476"/>
              <a:gd name="connsiteY2" fmla="*/ 0 h 323429"/>
              <a:gd name="connsiteX3" fmla="*/ 0 w 323476"/>
              <a:gd name="connsiteY3" fmla="*/ 161715 h 323429"/>
              <a:gd name="connsiteX4" fmla="*/ 161738 w 323476"/>
              <a:gd name="connsiteY4" fmla="*/ 323430 h 323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476" h="323429">
                <a:moveTo>
                  <a:pt x="161738" y="323430"/>
                </a:moveTo>
                <a:cubicBezTo>
                  <a:pt x="251170" y="323430"/>
                  <a:pt x="323476" y="251134"/>
                  <a:pt x="323476" y="161715"/>
                </a:cubicBezTo>
                <a:cubicBezTo>
                  <a:pt x="323476" y="72296"/>
                  <a:pt x="251170" y="0"/>
                  <a:pt x="161738" y="0"/>
                </a:cubicBezTo>
                <a:cubicBezTo>
                  <a:pt x="72307" y="0"/>
                  <a:pt x="0" y="72296"/>
                  <a:pt x="0" y="161715"/>
                </a:cubicBezTo>
                <a:cubicBezTo>
                  <a:pt x="952" y="251134"/>
                  <a:pt x="73258" y="323430"/>
                  <a:pt x="161738" y="323430"/>
                </a:cubicBezTo>
              </a:path>
            </a:pathLst>
          </a:custGeom>
          <a:solidFill>
            <a:srgbClr val="FFFFFF">
              <a:alpha val="20000"/>
            </a:srgbClr>
          </a:solidFill>
          <a:ln w="9509" cap="flat">
            <a:noFill/>
            <a:prstDash val="solid"/>
            <a:miter/>
          </a:ln>
        </p:spPr>
        <p:txBody>
          <a:bodyPr rtlCol="0" anchor="ctr"/>
          <a:lstStyle/>
          <a:p>
            <a:endParaRPr lang="en-GB" sz="2400"/>
          </a:p>
        </p:txBody>
      </p:sp>
      <p:sp>
        <p:nvSpPr>
          <p:cNvPr id="14" name="Freeform 13">
            <a:extLst>
              <a:ext uri="{FF2B5EF4-FFF2-40B4-BE49-F238E27FC236}">
                <a16:creationId xmlns:a16="http://schemas.microsoft.com/office/drawing/2014/main" id="{A7B134BF-AEA7-634C-60A4-A5E2F01A8E28}"/>
              </a:ext>
            </a:extLst>
          </p:cNvPr>
          <p:cNvSpPr/>
          <p:nvPr/>
        </p:nvSpPr>
        <p:spPr>
          <a:xfrm>
            <a:off x="6817833" y="4713486"/>
            <a:ext cx="1219892" cy="1197037"/>
          </a:xfrm>
          <a:custGeom>
            <a:avLst/>
            <a:gdLst>
              <a:gd name="connsiteX0" fmla="*/ 456673 w 913345"/>
              <a:gd name="connsiteY0" fmla="*/ 0 h 913214"/>
              <a:gd name="connsiteX1" fmla="*/ 913345 w 913345"/>
              <a:gd name="connsiteY1" fmla="*/ 456607 h 913214"/>
              <a:gd name="connsiteX2" fmla="*/ 456673 w 913345"/>
              <a:gd name="connsiteY2" fmla="*/ 913214 h 913214"/>
              <a:gd name="connsiteX3" fmla="*/ 0 w 913345"/>
              <a:gd name="connsiteY3" fmla="*/ 456607 h 913214"/>
              <a:gd name="connsiteX4" fmla="*/ 456673 w 913345"/>
              <a:gd name="connsiteY4" fmla="*/ 0 h 913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345" h="913214">
                <a:moveTo>
                  <a:pt x="456673" y="0"/>
                </a:moveTo>
                <a:cubicBezTo>
                  <a:pt x="708794" y="0"/>
                  <a:pt x="913345" y="204522"/>
                  <a:pt x="913345" y="456607"/>
                </a:cubicBezTo>
                <a:cubicBezTo>
                  <a:pt x="913345" y="708692"/>
                  <a:pt x="708794" y="913214"/>
                  <a:pt x="456673" y="913214"/>
                </a:cubicBezTo>
                <a:cubicBezTo>
                  <a:pt x="204551" y="913214"/>
                  <a:pt x="0" y="708692"/>
                  <a:pt x="0" y="456607"/>
                </a:cubicBezTo>
                <a:cubicBezTo>
                  <a:pt x="0" y="204522"/>
                  <a:pt x="204551" y="0"/>
                  <a:pt x="456673" y="0"/>
                </a:cubicBezTo>
              </a:path>
            </a:pathLst>
          </a:custGeom>
          <a:solidFill>
            <a:srgbClr val="FFFFFF">
              <a:alpha val="20000"/>
            </a:srgbClr>
          </a:solidFill>
          <a:ln w="9509" cap="flat">
            <a:noFill/>
            <a:prstDash val="solid"/>
            <a:miter/>
          </a:ln>
        </p:spPr>
        <p:txBody>
          <a:bodyPr rtlCol="0" anchor="ctr"/>
          <a:lstStyle/>
          <a:p>
            <a:endParaRPr lang="en-GB" sz="2400"/>
          </a:p>
        </p:txBody>
      </p:sp>
      <p:sp>
        <p:nvSpPr>
          <p:cNvPr id="15" name="Freeform 14">
            <a:extLst>
              <a:ext uri="{FF2B5EF4-FFF2-40B4-BE49-F238E27FC236}">
                <a16:creationId xmlns:a16="http://schemas.microsoft.com/office/drawing/2014/main" id="{8EAA4548-5DAC-128B-2123-53781C2B4A84}"/>
              </a:ext>
            </a:extLst>
          </p:cNvPr>
          <p:cNvSpPr/>
          <p:nvPr/>
        </p:nvSpPr>
        <p:spPr>
          <a:xfrm>
            <a:off x="8033186" y="4474752"/>
            <a:ext cx="355801" cy="349136"/>
          </a:xfrm>
          <a:custGeom>
            <a:avLst/>
            <a:gdLst>
              <a:gd name="connsiteX0" fmla="*/ 133196 w 266392"/>
              <a:gd name="connsiteY0" fmla="*/ 266354 h 266354"/>
              <a:gd name="connsiteX1" fmla="*/ 0 w 266392"/>
              <a:gd name="connsiteY1" fmla="*/ 133177 h 266354"/>
              <a:gd name="connsiteX2" fmla="*/ 133196 w 266392"/>
              <a:gd name="connsiteY2" fmla="*/ 0 h 266354"/>
              <a:gd name="connsiteX3" fmla="*/ 266393 w 266392"/>
              <a:gd name="connsiteY3" fmla="*/ 133177 h 266354"/>
              <a:gd name="connsiteX4" fmla="*/ 133196 w 266392"/>
              <a:gd name="connsiteY4" fmla="*/ 266354 h 26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392" h="266354">
                <a:moveTo>
                  <a:pt x="133196" y="266354"/>
                </a:moveTo>
                <a:cubicBezTo>
                  <a:pt x="59938" y="266354"/>
                  <a:pt x="0" y="206424"/>
                  <a:pt x="0" y="133177"/>
                </a:cubicBezTo>
                <a:cubicBezTo>
                  <a:pt x="0" y="59930"/>
                  <a:pt x="59938" y="0"/>
                  <a:pt x="133196" y="0"/>
                </a:cubicBezTo>
                <a:cubicBezTo>
                  <a:pt x="207406" y="0"/>
                  <a:pt x="266393" y="59930"/>
                  <a:pt x="266393" y="133177"/>
                </a:cubicBezTo>
                <a:cubicBezTo>
                  <a:pt x="266393" y="206424"/>
                  <a:pt x="207406" y="266354"/>
                  <a:pt x="133196" y="266354"/>
                </a:cubicBezTo>
              </a:path>
            </a:pathLst>
          </a:custGeom>
          <a:solidFill>
            <a:srgbClr val="FFFFFF">
              <a:alpha val="20000"/>
            </a:srgbClr>
          </a:solidFill>
          <a:ln w="9509" cap="flat">
            <a:noFill/>
            <a:prstDash val="solid"/>
            <a:miter/>
          </a:ln>
        </p:spPr>
        <p:txBody>
          <a:bodyPr rtlCol="0" anchor="ctr"/>
          <a:lstStyle/>
          <a:p>
            <a:endParaRPr lang="en-GB" sz="2400"/>
          </a:p>
        </p:txBody>
      </p:sp>
      <p:sp>
        <p:nvSpPr>
          <p:cNvPr id="16" name="Freeform 15">
            <a:extLst>
              <a:ext uri="{FF2B5EF4-FFF2-40B4-BE49-F238E27FC236}">
                <a16:creationId xmlns:a16="http://schemas.microsoft.com/office/drawing/2014/main" id="{477F5C8F-1FDA-F1CF-B0B6-9B3CBB390A7B}"/>
              </a:ext>
            </a:extLst>
          </p:cNvPr>
          <p:cNvSpPr/>
          <p:nvPr/>
        </p:nvSpPr>
        <p:spPr>
          <a:xfrm>
            <a:off x="9387011" y="2125566"/>
            <a:ext cx="536244" cy="526197"/>
          </a:xfrm>
          <a:custGeom>
            <a:avLst/>
            <a:gdLst>
              <a:gd name="connsiteX0" fmla="*/ 200746 w 401491"/>
              <a:gd name="connsiteY0" fmla="*/ 401434 h 401433"/>
              <a:gd name="connsiteX1" fmla="*/ 401492 w 401491"/>
              <a:gd name="connsiteY1" fmla="*/ 200717 h 401433"/>
              <a:gd name="connsiteX2" fmla="*/ 200746 w 401491"/>
              <a:gd name="connsiteY2" fmla="*/ 0 h 401433"/>
              <a:gd name="connsiteX3" fmla="*/ 0 w 401491"/>
              <a:gd name="connsiteY3" fmla="*/ 200717 h 401433"/>
              <a:gd name="connsiteX4" fmla="*/ 200746 w 401491"/>
              <a:gd name="connsiteY4" fmla="*/ 401434 h 401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491" h="401433">
                <a:moveTo>
                  <a:pt x="200746" y="401434"/>
                </a:moveTo>
                <a:cubicBezTo>
                  <a:pt x="312060" y="401434"/>
                  <a:pt x="401492" y="311064"/>
                  <a:pt x="401492" y="200717"/>
                </a:cubicBezTo>
                <a:cubicBezTo>
                  <a:pt x="401492" y="89419"/>
                  <a:pt x="311108" y="0"/>
                  <a:pt x="200746" y="0"/>
                </a:cubicBezTo>
                <a:cubicBezTo>
                  <a:pt x="89432" y="0"/>
                  <a:pt x="0" y="90370"/>
                  <a:pt x="0" y="200717"/>
                </a:cubicBezTo>
                <a:cubicBezTo>
                  <a:pt x="0" y="311064"/>
                  <a:pt x="89432" y="401434"/>
                  <a:pt x="200746" y="401434"/>
                </a:cubicBezTo>
              </a:path>
            </a:pathLst>
          </a:custGeom>
          <a:solidFill>
            <a:srgbClr val="FFFFFF">
              <a:alpha val="20000"/>
            </a:srgbClr>
          </a:solidFill>
          <a:ln w="9509" cap="flat">
            <a:noFill/>
            <a:prstDash val="solid"/>
            <a:miter/>
          </a:ln>
        </p:spPr>
        <p:txBody>
          <a:bodyPr rtlCol="0" anchor="ctr"/>
          <a:lstStyle/>
          <a:p>
            <a:endParaRPr lang="en-GB" sz="2400"/>
          </a:p>
        </p:txBody>
      </p:sp>
      <p:sp>
        <p:nvSpPr>
          <p:cNvPr id="17" name="Freeform 16">
            <a:extLst>
              <a:ext uri="{FF2B5EF4-FFF2-40B4-BE49-F238E27FC236}">
                <a16:creationId xmlns:a16="http://schemas.microsoft.com/office/drawing/2014/main" id="{781E3728-6BD6-56DB-03D6-68BBD32F91AE}"/>
              </a:ext>
            </a:extLst>
          </p:cNvPr>
          <p:cNvSpPr/>
          <p:nvPr/>
        </p:nvSpPr>
        <p:spPr>
          <a:xfrm>
            <a:off x="6536571" y="4671858"/>
            <a:ext cx="536253" cy="526197"/>
          </a:xfrm>
          <a:custGeom>
            <a:avLst/>
            <a:gdLst>
              <a:gd name="connsiteX0" fmla="*/ 200753 w 401498"/>
              <a:gd name="connsiteY0" fmla="*/ 401433 h 401433"/>
              <a:gd name="connsiteX1" fmla="*/ 401499 w 401498"/>
              <a:gd name="connsiteY1" fmla="*/ 200717 h 401433"/>
              <a:gd name="connsiteX2" fmla="*/ 200753 w 401498"/>
              <a:gd name="connsiteY2" fmla="*/ 0 h 401433"/>
              <a:gd name="connsiteX3" fmla="*/ 7 w 401498"/>
              <a:gd name="connsiteY3" fmla="*/ 200717 h 401433"/>
              <a:gd name="connsiteX4" fmla="*/ 200753 w 401498"/>
              <a:gd name="connsiteY4" fmla="*/ 401433 h 401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498" h="401433">
                <a:moveTo>
                  <a:pt x="200753" y="401433"/>
                </a:moveTo>
                <a:cubicBezTo>
                  <a:pt x="312067" y="401433"/>
                  <a:pt x="401499" y="311063"/>
                  <a:pt x="401499" y="200717"/>
                </a:cubicBezTo>
                <a:cubicBezTo>
                  <a:pt x="401499" y="89419"/>
                  <a:pt x="311116" y="0"/>
                  <a:pt x="200753" y="0"/>
                </a:cubicBezTo>
                <a:cubicBezTo>
                  <a:pt x="90391" y="0"/>
                  <a:pt x="7" y="90370"/>
                  <a:pt x="7" y="200717"/>
                </a:cubicBezTo>
                <a:cubicBezTo>
                  <a:pt x="-944" y="312015"/>
                  <a:pt x="89439" y="401433"/>
                  <a:pt x="200753" y="401433"/>
                </a:cubicBezTo>
              </a:path>
            </a:pathLst>
          </a:custGeom>
          <a:solidFill>
            <a:srgbClr val="FFFFFF">
              <a:alpha val="20000"/>
            </a:srgbClr>
          </a:solidFill>
          <a:ln w="9509" cap="flat">
            <a:noFill/>
            <a:prstDash val="solid"/>
            <a:miter/>
          </a:ln>
        </p:spPr>
        <p:txBody>
          <a:bodyPr rtlCol="0" anchor="ctr"/>
          <a:lstStyle/>
          <a:p>
            <a:endParaRPr lang="en-GB" sz="2400"/>
          </a:p>
        </p:txBody>
      </p:sp>
      <p:sp>
        <p:nvSpPr>
          <p:cNvPr id="18" name="Freeform 17">
            <a:extLst>
              <a:ext uri="{FF2B5EF4-FFF2-40B4-BE49-F238E27FC236}">
                <a16:creationId xmlns:a16="http://schemas.microsoft.com/office/drawing/2014/main" id="{8A846185-CE55-CD2F-4BB4-C9DDF1C0196F}"/>
              </a:ext>
            </a:extLst>
          </p:cNvPr>
          <p:cNvSpPr/>
          <p:nvPr/>
        </p:nvSpPr>
        <p:spPr>
          <a:xfrm>
            <a:off x="7995290" y="3291431"/>
            <a:ext cx="536253" cy="526197"/>
          </a:xfrm>
          <a:custGeom>
            <a:avLst/>
            <a:gdLst>
              <a:gd name="connsiteX0" fmla="*/ 200753 w 401498"/>
              <a:gd name="connsiteY0" fmla="*/ 401434 h 401433"/>
              <a:gd name="connsiteX1" fmla="*/ 401499 w 401498"/>
              <a:gd name="connsiteY1" fmla="*/ 200717 h 401433"/>
              <a:gd name="connsiteX2" fmla="*/ 200753 w 401498"/>
              <a:gd name="connsiteY2" fmla="*/ 0 h 401433"/>
              <a:gd name="connsiteX3" fmla="*/ 7 w 401498"/>
              <a:gd name="connsiteY3" fmla="*/ 200717 h 401433"/>
              <a:gd name="connsiteX4" fmla="*/ 200753 w 401498"/>
              <a:gd name="connsiteY4" fmla="*/ 401434 h 401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498" h="401433">
                <a:moveTo>
                  <a:pt x="200753" y="401434"/>
                </a:moveTo>
                <a:cubicBezTo>
                  <a:pt x="312067" y="401434"/>
                  <a:pt x="401499" y="311064"/>
                  <a:pt x="401499" y="200717"/>
                </a:cubicBezTo>
                <a:cubicBezTo>
                  <a:pt x="401499" y="89419"/>
                  <a:pt x="311116" y="0"/>
                  <a:pt x="200753" y="0"/>
                </a:cubicBezTo>
                <a:cubicBezTo>
                  <a:pt x="90391" y="0"/>
                  <a:pt x="7" y="90370"/>
                  <a:pt x="7" y="200717"/>
                </a:cubicBezTo>
                <a:cubicBezTo>
                  <a:pt x="-944" y="312015"/>
                  <a:pt x="89439" y="401434"/>
                  <a:pt x="200753" y="401434"/>
                </a:cubicBezTo>
              </a:path>
            </a:pathLst>
          </a:custGeom>
          <a:solidFill>
            <a:srgbClr val="FFFFFF">
              <a:alpha val="20000"/>
            </a:srgbClr>
          </a:solidFill>
          <a:ln w="9509" cap="flat">
            <a:noFill/>
            <a:prstDash val="solid"/>
            <a:miter/>
          </a:ln>
        </p:spPr>
        <p:txBody>
          <a:bodyPr rtlCol="0" anchor="ctr"/>
          <a:lstStyle/>
          <a:p>
            <a:endParaRPr lang="en-GB" sz="2400"/>
          </a:p>
        </p:txBody>
      </p:sp>
      <p:sp>
        <p:nvSpPr>
          <p:cNvPr id="19" name="Freeform 18">
            <a:extLst>
              <a:ext uri="{FF2B5EF4-FFF2-40B4-BE49-F238E27FC236}">
                <a16:creationId xmlns:a16="http://schemas.microsoft.com/office/drawing/2014/main" id="{C3E09F0F-C23F-F2B9-692B-40C04752C08B}"/>
              </a:ext>
            </a:extLst>
          </p:cNvPr>
          <p:cNvSpPr/>
          <p:nvPr/>
        </p:nvSpPr>
        <p:spPr>
          <a:xfrm>
            <a:off x="8666513" y="4116887"/>
            <a:ext cx="2561772" cy="2513779"/>
          </a:xfrm>
          <a:custGeom>
            <a:avLst/>
            <a:gdLst>
              <a:gd name="connsiteX0" fmla="*/ 959013 w 1918024"/>
              <a:gd name="connsiteY0" fmla="*/ 1917750 h 1917749"/>
              <a:gd name="connsiteX1" fmla="*/ 1918025 w 1918024"/>
              <a:gd name="connsiteY1" fmla="*/ 958875 h 1917749"/>
              <a:gd name="connsiteX2" fmla="*/ 959013 w 1918024"/>
              <a:gd name="connsiteY2" fmla="*/ 0 h 1917749"/>
              <a:gd name="connsiteX3" fmla="*/ 0 w 1918024"/>
              <a:gd name="connsiteY3" fmla="*/ 958875 h 1917749"/>
              <a:gd name="connsiteX4" fmla="*/ 959013 w 1918024"/>
              <a:gd name="connsiteY4" fmla="*/ 1917750 h 1917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024" h="1917749">
                <a:moveTo>
                  <a:pt x="959013" y="1917750"/>
                </a:moveTo>
                <a:cubicBezTo>
                  <a:pt x="1488943" y="1917750"/>
                  <a:pt x="1918025" y="1488729"/>
                  <a:pt x="1918025" y="958875"/>
                </a:cubicBezTo>
                <a:cubicBezTo>
                  <a:pt x="1918025" y="429020"/>
                  <a:pt x="1488943" y="0"/>
                  <a:pt x="959013" y="0"/>
                </a:cubicBezTo>
                <a:cubicBezTo>
                  <a:pt x="429082" y="0"/>
                  <a:pt x="0" y="429020"/>
                  <a:pt x="0" y="958875"/>
                </a:cubicBezTo>
                <a:cubicBezTo>
                  <a:pt x="0" y="1488729"/>
                  <a:pt x="430033" y="1917750"/>
                  <a:pt x="959013" y="1917750"/>
                </a:cubicBezTo>
              </a:path>
            </a:pathLst>
          </a:custGeom>
          <a:solidFill>
            <a:srgbClr val="FFFFFF">
              <a:alpha val="20000"/>
            </a:srgbClr>
          </a:solidFill>
          <a:ln w="9509" cap="flat">
            <a:noFill/>
            <a:prstDash val="solid"/>
            <a:miter/>
          </a:ln>
        </p:spPr>
        <p:txBody>
          <a:bodyPr rtlCol="0" anchor="ctr"/>
          <a:lstStyle/>
          <a:p>
            <a:endParaRPr lang="en-GB" sz="2400"/>
          </a:p>
        </p:txBody>
      </p:sp>
      <p:sp>
        <p:nvSpPr>
          <p:cNvPr id="20" name="Freeform 19">
            <a:extLst>
              <a:ext uri="{FF2B5EF4-FFF2-40B4-BE49-F238E27FC236}">
                <a16:creationId xmlns:a16="http://schemas.microsoft.com/office/drawing/2014/main" id="{18B49071-29AD-68C5-0C56-65788D3AD186}"/>
              </a:ext>
            </a:extLst>
          </p:cNvPr>
          <p:cNvSpPr/>
          <p:nvPr/>
        </p:nvSpPr>
        <p:spPr>
          <a:xfrm>
            <a:off x="10556076" y="1419811"/>
            <a:ext cx="1102985" cy="1082320"/>
          </a:xfrm>
          <a:custGeom>
            <a:avLst/>
            <a:gdLst>
              <a:gd name="connsiteX0" fmla="*/ 412908 w 825816"/>
              <a:gd name="connsiteY0" fmla="*/ 0 h 825697"/>
              <a:gd name="connsiteX1" fmla="*/ 825817 w 825816"/>
              <a:gd name="connsiteY1" fmla="*/ 412849 h 825697"/>
              <a:gd name="connsiteX2" fmla="*/ 412908 w 825816"/>
              <a:gd name="connsiteY2" fmla="*/ 825698 h 825697"/>
              <a:gd name="connsiteX3" fmla="*/ 0 w 825816"/>
              <a:gd name="connsiteY3" fmla="*/ 412849 h 825697"/>
              <a:gd name="connsiteX4" fmla="*/ 412908 w 825816"/>
              <a:gd name="connsiteY4" fmla="*/ 0 h 82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816" h="825697">
                <a:moveTo>
                  <a:pt x="412908" y="0"/>
                </a:moveTo>
                <a:cubicBezTo>
                  <a:pt x="640293" y="0"/>
                  <a:pt x="825817" y="184545"/>
                  <a:pt x="825817" y="412849"/>
                </a:cubicBezTo>
                <a:cubicBezTo>
                  <a:pt x="825817" y="640201"/>
                  <a:pt x="641245" y="825698"/>
                  <a:pt x="412908" y="825698"/>
                </a:cubicBezTo>
                <a:cubicBezTo>
                  <a:pt x="185523" y="825698"/>
                  <a:pt x="0" y="641152"/>
                  <a:pt x="0" y="412849"/>
                </a:cubicBezTo>
                <a:cubicBezTo>
                  <a:pt x="0" y="184545"/>
                  <a:pt x="184572" y="0"/>
                  <a:pt x="412908" y="0"/>
                </a:cubicBezTo>
              </a:path>
            </a:pathLst>
          </a:custGeom>
          <a:solidFill>
            <a:srgbClr val="FFFFFF">
              <a:alpha val="20000"/>
            </a:srgbClr>
          </a:solidFill>
          <a:ln w="9509" cap="flat">
            <a:noFill/>
            <a:prstDash val="solid"/>
            <a:miter/>
          </a:ln>
        </p:spPr>
        <p:txBody>
          <a:bodyPr rtlCol="0" anchor="ctr"/>
          <a:lstStyle/>
          <a:p>
            <a:endParaRPr lang="en-GB" sz="2400"/>
          </a:p>
        </p:txBody>
      </p:sp>
      <p:sp>
        <p:nvSpPr>
          <p:cNvPr id="21" name="Freeform 20">
            <a:extLst>
              <a:ext uri="{FF2B5EF4-FFF2-40B4-BE49-F238E27FC236}">
                <a16:creationId xmlns:a16="http://schemas.microsoft.com/office/drawing/2014/main" id="{F52F1D20-D301-4C3A-63C4-E0FA4E9B47FE}"/>
              </a:ext>
            </a:extLst>
          </p:cNvPr>
          <p:cNvSpPr/>
          <p:nvPr/>
        </p:nvSpPr>
        <p:spPr>
          <a:xfrm>
            <a:off x="7657287" y="2585678"/>
            <a:ext cx="953041" cy="912740"/>
          </a:xfrm>
          <a:custGeom>
            <a:avLst/>
            <a:gdLst>
              <a:gd name="connsiteX0" fmla="*/ 356776 w 713551"/>
              <a:gd name="connsiteY0" fmla="*/ 696326 h 696325"/>
              <a:gd name="connsiteX1" fmla="*/ 0 w 713551"/>
              <a:gd name="connsiteY1" fmla="*/ 348163 h 696325"/>
              <a:gd name="connsiteX2" fmla="*/ 356776 w 713551"/>
              <a:gd name="connsiteY2" fmla="*/ 0 h 696325"/>
              <a:gd name="connsiteX3" fmla="*/ 713551 w 713551"/>
              <a:gd name="connsiteY3" fmla="*/ 348163 h 696325"/>
              <a:gd name="connsiteX4" fmla="*/ 356776 w 713551"/>
              <a:gd name="connsiteY4" fmla="*/ 696326 h 696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551" h="696325">
                <a:moveTo>
                  <a:pt x="356776" y="696326"/>
                </a:moveTo>
                <a:cubicBezTo>
                  <a:pt x="159835" y="696326"/>
                  <a:pt x="0" y="540318"/>
                  <a:pt x="0" y="348163"/>
                </a:cubicBezTo>
                <a:cubicBezTo>
                  <a:pt x="0" y="156007"/>
                  <a:pt x="159835" y="0"/>
                  <a:pt x="356776" y="0"/>
                </a:cubicBezTo>
                <a:cubicBezTo>
                  <a:pt x="553716" y="0"/>
                  <a:pt x="713551" y="156007"/>
                  <a:pt x="713551" y="348163"/>
                </a:cubicBezTo>
                <a:cubicBezTo>
                  <a:pt x="713551" y="540318"/>
                  <a:pt x="553716" y="696326"/>
                  <a:pt x="356776" y="696326"/>
                </a:cubicBezTo>
              </a:path>
            </a:pathLst>
          </a:custGeom>
          <a:solidFill>
            <a:srgbClr val="FFFFFF">
              <a:alpha val="20000"/>
            </a:srgbClr>
          </a:solidFill>
          <a:ln w="9509" cap="flat">
            <a:noFill/>
            <a:prstDash val="solid"/>
            <a:miter/>
          </a:ln>
        </p:spPr>
        <p:txBody>
          <a:bodyPr rtlCol="0" anchor="ctr"/>
          <a:lstStyle/>
          <a:p>
            <a:endParaRPr lang="en-GB" sz="2400"/>
          </a:p>
        </p:txBody>
      </p:sp>
      <p:sp>
        <p:nvSpPr>
          <p:cNvPr id="4" name="Footer Placeholder 3">
            <a:extLst>
              <a:ext uri="{FF2B5EF4-FFF2-40B4-BE49-F238E27FC236}">
                <a16:creationId xmlns:a16="http://schemas.microsoft.com/office/drawing/2014/main" id="{6251203A-D92F-6D05-D32E-9C171B384BCF}"/>
              </a:ext>
            </a:extLst>
          </p:cNvPr>
          <p:cNvSpPr>
            <a:spLocks noGrp="1"/>
          </p:cNvSpPr>
          <p:nvPr>
            <p:ph type="ftr" sz="quarter" idx="3"/>
          </p:nvPr>
        </p:nvSpPr>
        <p:spPr>
          <a:xfrm>
            <a:off x="576000" y="6124800"/>
            <a:ext cx="6249600" cy="278400"/>
          </a:xfrm>
          <a:prstGeom prst="rect">
            <a:avLst/>
          </a:prstGeom>
        </p:spPr>
        <p:txBody>
          <a:bodyPr vert="horz" wrap="none" lIns="0" tIns="0" rIns="0" bIns="0" rtlCol="0" anchor="ctr"/>
          <a:lstStyle>
            <a:lvl1pPr algn="l">
              <a:defRPr sz="1600">
                <a:solidFill>
                  <a:schemeClr val="tx1"/>
                </a:solidFill>
                <a:latin typeface="Source Sans Pro" panose="020B0503030403020204" pitchFamily="34" charset="0"/>
                <a:ea typeface="Source Sans Pro" panose="020B0503030403020204" pitchFamily="34" charset="0"/>
              </a:defRPr>
            </a:lvl1pPr>
          </a:lstStyle>
          <a:p>
            <a:r>
              <a:rPr lang="en-GB"/>
              <a:t>Add footer via 'Header and Footer'...</a:t>
            </a:r>
            <a:endParaRPr lang="en-GB" dirty="0"/>
          </a:p>
        </p:txBody>
      </p:sp>
    </p:spTree>
    <p:extLst>
      <p:ext uri="{BB962C8B-B14F-4D97-AF65-F5344CB8AC3E}">
        <p14:creationId xmlns:p14="http://schemas.microsoft.com/office/powerpoint/2010/main" val="150817942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Lst>
  <p:hf sldNum="0" hdr="0" dt="0"/>
  <p:txStyles>
    <p:titleStyle>
      <a:lvl1pPr algn="l" defTabSz="609585" rtl="0" eaLnBrk="1" latinLnBrk="0" hangingPunct="1">
        <a:spcBef>
          <a:spcPct val="0"/>
        </a:spcBef>
        <a:buNone/>
        <a:defRPr sz="4800" b="1" kern="1200">
          <a:solidFill>
            <a:schemeClr val="tx1"/>
          </a:solidFill>
          <a:latin typeface="Aleo" panose="020F0502020204030203" pitchFamily="34" charset="77"/>
          <a:ea typeface="+mj-ea"/>
          <a:cs typeface="Arial"/>
        </a:defRPr>
      </a:lvl1pPr>
    </p:titleStyle>
    <p:bodyStyle>
      <a:lvl1pPr marL="0" indent="0" algn="l" defTabSz="609585" rtl="0" eaLnBrk="1" latinLnBrk="0" hangingPunct="1">
        <a:spcBef>
          <a:spcPct val="20000"/>
        </a:spcBef>
        <a:buClr>
          <a:schemeClr val="tx1"/>
        </a:buClr>
        <a:buFont typeface="Arial"/>
        <a:buNone/>
        <a:defRPr sz="2400" kern="1200">
          <a:solidFill>
            <a:schemeClr val="tx1"/>
          </a:solidFill>
          <a:latin typeface="Source Sans Pro" panose="020B0503030403020204" pitchFamily="34" charset="0"/>
          <a:ea typeface="Source Sans Pro" panose="020B0503030403020204" pitchFamily="34" charset="0"/>
          <a:cs typeface="Arial"/>
        </a:defRPr>
      </a:lvl1pPr>
      <a:lvl2pPr marL="990575" indent="-380990" algn="l" defTabSz="609585" rtl="0" eaLnBrk="1" latinLnBrk="0" hangingPunct="1">
        <a:spcBef>
          <a:spcPct val="20000"/>
        </a:spcBef>
        <a:buClr>
          <a:schemeClr val="accent1"/>
        </a:buClr>
        <a:buFont typeface="Arial"/>
        <a:buChar char="–"/>
        <a:defRPr sz="2400" kern="1200">
          <a:solidFill>
            <a:schemeClr val="tx1"/>
          </a:solidFill>
          <a:latin typeface="Source Sans Pro" panose="020B0503030403020204" pitchFamily="34" charset="0"/>
          <a:ea typeface="Source Sans Pro" panose="020B0503030403020204" pitchFamily="34" charset="0"/>
          <a:cs typeface="Arial"/>
        </a:defRPr>
      </a:lvl2pPr>
      <a:lvl3pPr marL="1523962" indent="-304792" algn="l" defTabSz="609585" rtl="0" eaLnBrk="1" latinLnBrk="0" hangingPunct="1">
        <a:spcBef>
          <a:spcPct val="20000"/>
        </a:spcBef>
        <a:buClr>
          <a:schemeClr val="accent1"/>
        </a:buClr>
        <a:buFont typeface="Arial"/>
        <a:buChar char="•"/>
        <a:defRPr sz="1600" kern="1200">
          <a:solidFill>
            <a:schemeClr val="tx1"/>
          </a:solidFill>
          <a:latin typeface="Source Sans Pro" panose="020B0503030403020204" pitchFamily="34" charset="0"/>
          <a:ea typeface="Source Sans Pro" panose="020B0503030403020204" pitchFamily="34" charset="0"/>
          <a:cs typeface="Arial"/>
        </a:defRPr>
      </a:lvl3pPr>
      <a:lvl4pPr marL="2133547" indent="-304792" algn="l" defTabSz="609585" rtl="0" eaLnBrk="1" latinLnBrk="0" hangingPunct="1">
        <a:spcBef>
          <a:spcPct val="20000"/>
        </a:spcBef>
        <a:buClr>
          <a:schemeClr val="accent1"/>
        </a:buClr>
        <a:buFont typeface="Arial"/>
        <a:buChar char="–"/>
        <a:defRPr sz="1600" kern="1200">
          <a:solidFill>
            <a:schemeClr val="tx1"/>
          </a:solidFill>
          <a:latin typeface="Source Sans Pro" panose="020B0503030403020204" pitchFamily="34" charset="0"/>
          <a:ea typeface="Source Sans Pro" panose="020B0503030403020204" pitchFamily="34" charset="0"/>
          <a:cs typeface="Arial"/>
        </a:defRPr>
      </a:lvl4pPr>
      <a:lvl5pPr marL="2743131" indent="-304792" algn="l" defTabSz="609585" rtl="0" eaLnBrk="1" latinLnBrk="0" hangingPunct="1">
        <a:spcBef>
          <a:spcPct val="20000"/>
        </a:spcBef>
        <a:buClr>
          <a:schemeClr val="accent1"/>
        </a:buClr>
        <a:buFont typeface="Arial"/>
        <a:buChar char="»"/>
        <a:defRPr sz="1600" kern="1200">
          <a:solidFill>
            <a:schemeClr val="tx1"/>
          </a:solidFill>
          <a:latin typeface="Source Sans Pro" panose="020B0503030403020204" pitchFamily="34" charset="0"/>
          <a:ea typeface="Source Sans Pro" panose="020B0503030403020204" pitchFamily="34" charset="0"/>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488">
          <p15:clr>
            <a:srgbClr val="F26B43"/>
          </p15:clr>
        </p15:guide>
        <p15:guide id="3" orient="horz" pos="282">
          <p15:clr>
            <a:srgbClr val="F26B43"/>
          </p15:clr>
        </p15:guide>
        <p15:guide id="5" orient="horz" pos="26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733" y="1930045"/>
            <a:ext cx="6625523" cy="2160543"/>
          </a:xfrm>
          <a:prstGeom prst="rect">
            <a:avLst/>
          </a:prstGeom>
        </p:spPr>
        <p:txBody>
          <a:bodyPr vert="horz" lIns="0" tIns="45720" rIns="0" bIns="0" rtlCol="0" anchor="ctr">
            <a:noAutofit/>
          </a:bodyPr>
          <a:lstStyle/>
          <a:p>
            <a:r>
              <a:rPr lang="en-US"/>
              <a:t>Click to edit Master title style</a:t>
            </a:r>
            <a:endParaRPr lang="en-US" dirty="0"/>
          </a:p>
        </p:txBody>
      </p:sp>
      <p:pic>
        <p:nvPicPr>
          <p:cNvPr id="6" name="Graphic 5" descr="CLOSER – The home of longitudinal research (logo)">
            <a:extLst>
              <a:ext uri="{FF2B5EF4-FFF2-40B4-BE49-F238E27FC236}">
                <a16:creationId xmlns:a16="http://schemas.microsoft.com/office/drawing/2014/main" id="{A18A1ABB-3927-C955-6518-2356060FD4E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5734" y="146081"/>
            <a:ext cx="2933740" cy="1380583"/>
          </a:xfrm>
          <a:prstGeom prst="rect">
            <a:avLst/>
          </a:prstGeom>
        </p:spPr>
      </p:pic>
      <p:sp>
        <p:nvSpPr>
          <p:cNvPr id="3" name="Text Placeholder 2">
            <a:extLst>
              <a:ext uri="{FF2B5EF4-FFF2-40B4-BE49-F238E27FC236}">
                <a16:creationId xmlns:a16="http://schemas.microsoft.com/office/drawing/2014/main" id="{1DAE9911-F6A4-9ECC-0CB1-015F16ED16A0}"/>
              </a:ext>
            </a:extLst>
          </p:cNvPr>
          <p:cNvSpPr>
            <a:spLocks noGrp="1"/>
          </p:cNvSpPr>
          <p:nvPr>
            <p:ph type="body" idx="1"/>
          </p:nvPr>
        </p:nvSpPr>
        <p:spPr>
          <a:xfrm>
            <a:off x="575733" y="4591940"/>
            <a:ext cx="6625523" cy="1044744"/>
          </a:xfrm>
          <a:prstGeom prst="rect">
            <a:avLst/>
          </a:prstGeom>
        </p:spPr>
        <p:txBody>
          <a:bodyPr vert="horz" lIns="0" tIns="0" rIns="0" bIns="0" rtlCol="0">
            <a:noAutofit/>
          </a:bodyPr>
          <a:lstStyle/>
          <a:p>
            <a:pPr lvl="0"/>
            <a:r>
              <a:rPr lang="en-GB" dirty="0"/>
              <a:t>Click to edit Master Subheading styles</a:t>
            </a:r>
          </a:p>
        </p:txBody>
      </p:sp>
    </p:spTree>
    <p:extLst>
      <p:ext uri="{BB962C8B-B14F-4D97-AF65-F5344CB8AC3E}">
        <p14:creationId xmlns:p14="http://schemas.microsoft.com/office/powerpoint/2010/main" val="287148488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Lst>
  <p:txStyles>
    <p:titleStyle>
      <a:lvl1pPr algn="l" defTabSz="609585" rtl="0" eaLnBrk="1" latinLnBrk="0" hangingPunct="1">
        <a:spcBef>
          <a:spcPct val="0"/>
        </a:spcBef>
        <a:buNone/>
        <a:defRPr sz="5867" b="1" kern="1200">
          <a:solidFill>
            <a:schemeClr val="tx1"/>
          </a:solidFill>
          <a:latin typeface="Aleo" panose="020F0502020204030203" pitchFamily="34" charset="77"/>
          <a:ea typeface="+mj-ea"/>
          <a:cs typeface="Arial"/>
        </a:defRPr>
      </a:lvl1pPr>
    </p:titleStyle>
    <p:bodyStyle>
      <a:lvl1pPr marL="0" indent="0" algn="l" defTabSz="609585" rtl="0" eaLnBrk="1" latinLnBrk="0" hangingPunct="1">
        <a:spcBef>
          <a:spcPct val="20000"/>
        </a:spcBef>
        <a:buClr>
          <a:schemeClr val="accent1"/>
        </a:buClr>
        <a:buFont typeface="Arial"/>
        <a:buNone/>
        <a:defRPr sz="3200" kern="1200">
          <a:solidFill>
            <a:schemeClr val="tx1"/>
          </a:solidFill>
          <a:latin typeface="Source Sans Pro" panose="020B0503030403020204" pitchFamily="34" charset="0"/>
          <a:ea typeface="Source Sans Pro" panose="020B0503030403020204" pitchFamily="34" charset="0"/>
          <a:cs typeface="Arial"/>
        </a:defRPr>
      </a:lvl1pPr>
      <a:lvl2pPr marL="609585" indent="0" algn="l" defTabSz="609585" rtl="0" eaLnBrk="1" latinLnBrk="0" hangingPunct="1">
        <a:spcBef>
          <a:spcPct val="20000"/>
        </a:spcBef>
        <a:buClr>
          <a:schemeClr val="accent1"/>
        </a:buClr>
        <a:buFont typeface="Arial"/>
        <a:buNone/>
        <a:defRPr sz="2400" kern="1200">
          <a:solidFill>
            <a:schemeClr val="tx1"/>
          </a:solidFill>
          <a:latin typeface="Source Sans Pro" panose="020B0503030403020204" pitchFamily="34" charset="0"/>
          <a:ea typeface="Source Sans Pro" panose="020B0503030403020204" pitchFamily="34" charset="0"/>
          <a:cs typeface="Arial"/>
        </a:defRPr>
      </a:lvl2pPr>
      <a:lvl3pPr marL="1219170" indent="0" algn="l" defTabSz="609585" rtl="0" eaLnBrk="1" latinLnBrk="0" hangingPunct="1">
        <a:spcBef>
          <a:spcPct val="20000"/>
        </a:spcBef>
        <a:buClr>
          <a:schemeClr val="accent1"/>
        </a:buClr>
        <a:buFont typeface="Arial"/>
        <a:buNone/>
        <a:defRPr sz="1600" kern="1200">
          <a:solidFill>
            <a:schemeClr val="tx1"/>
          </a:solidFill>
          <a:latin typeface="Source Sans Pro" panose="020B0503030403020204" pitchFamily="34" charset="0"/>
          <a:ea typeface="Source Sans Pro" panose="020B0503030403020204" pitchFamily="34" charset="0"/>
          <a:cs typeface="Arial"/>
        </a:defRPr>
      </a:lvl3pPr>
      <a:lvl4pPr marL="1828754" indent="0" algn="l" defTabSz="609585" rtl="0" eaLnBrk="1" latinLnBrk="0" hangingPunct="1">
        <a:spcBef>
          <a:spcPct val="20000"/>
        </a:spcBef>
        <a:buClr>
          <a:schemeClr val="accent1"/>
        </a:buClr>
        <a:buFont typeface="Arial"/>
        <a:buNone/>
        <a:defRPr sz="1600" kern="1200">
          <a:solidFill>
            <a:schemeClr val="tx1"/>
          </a:solidFill>
          <a:latin typeface="Source Sans Pro" panose="020B0503030403020204" pitchFamily="34" charset="0"/>
          <a:ea typeface="Source Sans Pro" panose="020B0503030403020204" pitchFamily="34" charset="0"/>
          <a:cs typeface="Arial"/>
        </a:defRPr>
      </a:lvl4pPr>
      <a:lvl5pPr marL="2438339" indent="0" algn="l" defTabSz="609585" rtl="0" eaLnBrk="1" latinLnBrk="0" hangingPunct="1">
        <a:spcBef>
          <a:spcPct val="20000"/>
        </a:spcBef>
        <a:buClr>
          <a:schemeClr val="accent1"/>
        </a:buClr>
        <a:buFont typeface="Arial"/>
        <a:buNone/>
        <a:defRPr sz="1600" kern="1200">
          <a:solidFill>
            <a:schemeClr val="tx1"/>
          </a:solidFill>
          <a:latin typeface="Source Sans Pro" panose="020B0503030403020204" pitchFamily="34" charset="0"/>
          <a:ea typeface="Source Sans Pro" panose="020B0503030403020204" pitchFamily="34" charset="0"/>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488">
          <p15:clr>
            <a:srgbClr val="F26B43"/>
          </p15:clr>
        </p15:guide>
        <p15:guide id="3" orient="horz" pos="282">
          <p15:clr>
            <a:srgbClr val="F26B43"/>
          </p15:clr>
        </p15:guide>
        <p15:guide id="5" orient="horz" pos="266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5734" y="1411819"/>
            <a:ext cx="11040533" cy="422486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575734" y="596901"/>
            <a:ext cx="11040533" cy="507556"/>
          </a:xfrm>
          <a:prstGeom prst="rect">
            <a:avLst/>
          </a:prstGeom>
        </p:spPr>
        <p:txBody>
          <a:bodyPr vert="horz" lIns="0" tIns="45720" rIns="0" bIns="0" rtlCol="0" anchor="ctr">
            <a:noAutofit/>
          </a:bodyPr>
          <a:lstStyle/>
          <a:p>
            <a:r>
              <a:rPr lang="en-US"/>
              <a:t>Click to edit Master title style</a:t>
            </a:r>
            <a:endParaRPr lang="en-US" dirty="0"/>
          </a:p>
        </p:txBody>
      </p:sp>
      <p:pic>
        <p:nvPicPr>
          <p:cNvPr id="8" name="Graphic 7">
            <a:extLst>
              <a:ext uri="{FF2B5EF4-FFF2-40B4-BE49-F238E27FC236}">
                <a16:creationId xmlns:a16="http://schemas.microsoft.com/office/drawing/2014/main" id="{B870630F-A94D-22AD-BDDF-99C11091C8EC}"/>
              </a:ext>
              <a:ext uri="{C183D7F6-B498-43B3-948B-1728B52AA6E4}">
                <adec:decorative xmlns:adec="http://schemas.microsoft.com/office/drawing/2017/decorative" val="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982683" y="5921881"/>
            <a:ext cx="5054147" cy="1138681"/>
          </a:xfrm>
          <a:prstGeom prst="rect">
            <a:avLst/>
          </a:prstGeom>
        </p:spPr>
      </p:pic>
      <p:sp>
        <p:nvSpPr>
          <p:cNvPr id="4" name="Footer Placeholder 3">
            <a:extLst>
              <a:ext uri="{FF2B5EF4-FFF2-40B4-BE49-F238E27FC236}">
                <a16:creationId xmlns:a16="http://schemas.microsoft.com/office/drawing/2014/main" id="{7E3331EF-B87C-7297-C321-02C1BD6E6D0E}"/>
              </a:ext>
            </a:extLst>
          </p:cNvPr>
          <p:cNvSpPr>
            <a:spLocks noGrp="1"/>
          </p:cNvSpPr>
          <p:nvPr>
            <p:ph type="ftr" sz="quarter" idx="3"/>
          </p:nvPr>
        </p:nvSpPr>
        <p:spPr>
          <a:xfrm>
            <a:off x="575732" y="6125037"/>
            <a:ext cx="6249509" cy="278611"/>
          </a:xfrm>
          <a:prstGeom prst="rect">
            <a:avLst/>
          </a:prstGeom>
        </p:spPr>
        <p:txBody>
          <a:bodyPr vert="horz" wrap="none" lIns="0" tIns="0" rIns="0" bIns="0" rtlCol="0" anchor="ctr"/>
          <a:lstStyle>
            <a:lvl1pPr algn="l">
              <a:defRPr sz="1600">
                <a:solidFill>
                  <a:schemeClr val="tx1"/>
                </a:solidFill>
                <a:latin typeface="Source Sans Pro" panose="020B0503030403020204" pitchFamily="34" charset="0"/>
                <a:ea typeface="Source Sans Pro" panose="020B0503030403020204" pitchFamily="34" charset="0"/>
              </a:defRPr>
            </a:lvl1pPr>
          </a:lstStyle>
          <a:p>
            <a:endParaRPr lang="en-GB" dirty="0"/>
          </a:p>
        </p:txBody>
      </p:sp>
    </p:spTree>
    <p:extLst>
      <p:ext uri="{BB962C8B-B14F-4D97-AF65-F5344CB8AC3E}">
        <p14:creationId xmlns:p14="http://schemas.microsoft.com/office/powerpoint/2010/main" val="201008055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hf sldNum="0" hdr="0" dt="0"/>
  <p:txStyles>
    <p:titleStyle>
      <a:lvl1pPr algn="l" defTabSz="609585" rtl="0" eaLnBrk="1" latinLnBrk="0" hangingPunct="1">
        <a:spcBef>
          <a:spcPct val="0"/>
        </a:spcBef>
        <a:buNone/>
        <a:defRPr sz="4800" b="1" kern="1200">
          <a:solidFill>
            <a:schemeClr val="tx1"/>
          </a:solidFill>
          <a:latin typeface="Aleo" panose="020F0502020204030203" pitchFamily="34" charset="77"/>
          <a:ea typeface="+mj-ea"/>
          <a:cs typeface="Arial"/>
        </a:defRPr>
      </a:lvl1pPr>
    </p:titleStyle>
    <p:bodyStyle>
      <a:lvl1pPr marL="0" indent="0" algn="l" defTabSz="609585" rtl="0" eaLnBrk="1" latinLnBrk="0" hangingPunct="1">
        <a:spcBef>
          <a:spcPct val="20000"/>
        </a:spcBef>
        <a:buClr>
          <a:schemeClr val="accent1"/>
        </a:buClr>
        <a:buFont typeface="Arial"/>
        <a:buNone/>
        <a:defRPr sz="3200" kern="1200">
          <a:solidFill>
            <a:schemeClr val="tx1"/>
          </a:solidFill>
          <a:latin typeface="Source Sans Pro" panose="020B0503030403020204" pitchFamily="34" charset="0"/>
          <a:ea typeface="Source Sans Pro" panose="020B0503030403020204" pitchFamily="34" charset="0"/>
          <a:cs typeface="Arial"/>
        </a:defRPr>
      </a:lvl1pPr>
      <a:lvl2pPr marL="990575" indent="-380990" algn="l" defTabSz="609585" rtl="0" eaLnBrk="1" latinLnBrk="0" hangingPunct="1">
        <a:spcBef>
          <a:spcPct val="20000"/>
        </a:spcBef>
        <a:buClr>
          <a:schemeClr val="accent5"/>
        </a:buClr>
        <a:buFont typeface="Arial" panose="020B0604020202020204" pitchFamily="34" charset="0"/>
        <a:buChar char="•"/>
        <a:defRPr sz="3200" kern="1200">
          <a:solidFill>
            <a:schemeClr val="tx1"/>
          </a:solidFill>
          <a:latin typeface="Source Sans Pro" panose="020B0503030403020204" pitchFamily="34" charset="0"/>
          <a:ea typeface="Source Sans Pro" panose="020B0503030403020204" pitchFamily="34" charset="0"/>
          <a:cs typeface="Arial"/>
        </a:defRPr>
      </a:lvl2pPr>
      <a:lvl3pPr marL="1523962" indent="-304792" algn="l" defTabSz="609585" rtl="0" eaLnBrk="1" latinLnBrk="0" hangingPunct="1">
        <a:spcBef>
          <a:spcPct val="20000"/>
        </a:spcBef>
        <a:buClr>
          <a:schemeClr val="accent5"/>
        </a:buClr>
        <a:buFont typeface="System Font Regular"/>
        <a:buChar char="–"/>
        <a:defRPr sz="2933" kern="1200">
          <a:solidFill>
            <a:schemeClr val="tx1"/>
          </a:solidFill>
          <a:latin typeface="Source Sans Pro" panose="020B0503030403020204" pitchFamily="34" charset="0"/>
          <a:ea typeface="Source Sans Pro" panose="020B0503030403020204" pitchFamily="34" charset="0"/>
          <a:cs typeface="Arial"/>
        </a:defRPr>
      </a:lvl3pPr>
      <a:lvl4pPr marL="2133547" indent="-304792" algn="l" defTabSz="609585" rtl="0" eaLnBrk="1" latinLnBrk="0" hangingPunct="1">
        <a:spcBef>
          <a:spcPct val="20000"/>
        </a:spcBef>
        <a:buClr>
          <a:schemeClr val="accent5"/>
        </a:buClr>
        <a:buFont typeface="Courier New" panose="02070309020205020404" pitchFamily="49" charset="0"/>
        <a:buChar char="o"/>
        <a:defRPr sz="2400" kern="1200">
          <a:solidFill>
            <a:schemeClr val="tx1"/>
          </a:solidFill>
          <a:latin typeface="Source Sans Pro" panose="020B0503030403020204" pitchFamily="34" charset="0"/>
          <a:ea typeface="Source Sans Pro" panose="020B0503030403020204" pitchFamily="34" charset="0"/>
          <a:cs typeface="Arial"/>
        </a:defRPr>
      </a:lvl4pPr>
      <a:lvl5pPr marL="2743131" indent="-304792" algn="l" defTabSz="609585" rtl="0" eaLnBrk="1" latinLnBrk="0" hangingPunct="1">
        <a:spcBef>
          <a:spcPct val="20000"/>
        </a:spcBef>
        <a:buClr>
          <a:schemeClr val="accent5"/>
        </a:buClr>
        <a:buFont typeface="Arial"/>
        <a:buChar char="»"/>
        <a:defRPr sz="2133" kern="1200">
          <a:solidFill>
            <a:schemeClr val="tx1"/>
          </a:solidFill>
          <a:latin typeface="Source Sans Pro" panose="020B0503030403020204" pitchFamily="34" charset="0"/>
          <a:ea typeface="Source Sans Pro" panose="020B0503030403020204" pitchFamily="34" charset="0"/>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488">
          <p15:clr>
            <a:srgbClr val="F26B43"/>
          </p15:clr>
        </p15:guide>
        <p15:guide id="3" orient="horz" pos="282">
          <p15:clr>
            <a:srgbClr val="F26B43"/>
          </p15:clr>
        </p15:guide>
        <p15:guide id="5" orient="horz" pos="2663">
          <p15:clr>
            <a:srgbClr val="F26B43"/>
          </p15:clr>
        </p15:guide>
        <p15:guide id="6" orient="horz" pos="66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5734" y="1411819"/>
            <a:ext cx="11040533" cy="422486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575734" y="596901"/>
            <a:ext cx="11040533" cy="507556"/>
          </a:xfrm>
          <a:prstGeom prst="rect">
            <a:avLst/>
          </a:prstGeom>
        </p:spPr>
        <p:txBody>
          <a:bodyPr vert="horz" lIns="0" tIns="45720" rIns="0" bIns="0" rtlCol="0" anchor="ctr">
            <a:noAutofit/>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7E3331EF-B87C-7297-C321-02C1BD6E6D0E}"/>
              </a:ext>
            </a:extLst>
          </p:cNvPr>
          <p:cNvSpPr>
            <a:spLocks noGrp="1"/>
          </p:cNvSpPr>
          <p:nvPr>
            <p:ph type="ftr" sz="quarter" idx="3"/>
          </p:nvPr>
        </p:nvSpPr>
        <p:spPr>
          <a:xfrm>
            <a:off x="575732" y="6125037"/>
            <a:ext cx="6249509" cy="278611"/>
          </a:xfrm>
          <a:prstGeom prst="rect">
            <a:avLst/>
          </a:prstGeom>
        </p:spPr>
        <p:txBody>
          <a:bodyPr vert="horz" wrap="none" lIns="0" tIns="0" rIns="0" bIns="0" rtlCol="0" anchor="ctr"/>
          <a:lstStyle>
            <a:lvl1pPr algn="l">
              <a:defRPr sz="1600">
                <a:solidFill>
                  <a:schemeClr val="tx1"/>
                </a:solidFill>
                <a:latin typeface="Source Sans Pro" panose="020B0503030403020204" pitchFamily="34" charset="0"/>
                <a:ea typeface="Source Sans Pro" panose="020B0503030403020204" pitchFamily="34" charset="0"/>
              </a:defRPr>
            </a:lvl1pPr>
          </a:lstStyle>
          <a:p>
            <a:endParaRPr lang="en-GB" dirty="0"/>
          </a:p>
        </p:txBody>
      </p:sp>
      <p:grpSp>
        <p:nvGrpSpPr>
          <p:cNvPr id="5" name="Group 4">
            <a:extLst>
              <a:ext uri="{FF2B5EF4-FFF2-40B4-BE49-F238E27FC236}">
                <a16:creationId xmlns:a16="http://schemas.microsoft.com/office/drawing/2014/main" id="{C6100166-2F3C-8767-6F17-13DDADEB2AEB}"/>
              </a:ext>
              <a:ext uri="{C183D7F6-B498-43B3-948B-1728B52AA6E4}">
                <adec:decorative xmlns:adec="http://schemas.microsoft.com/office/drawing/2017/decorative" val="1"/>
              </a:ext>
            </a:extLst>
          </p:cNvPr>
          <p:cNvGrpSpPr/>
          <p:nvPr/>
        </p:nvGrpSpPr>
        <p:grpSpPr>
          <a:xfrm>
            <a:off x="11303791" y="5921881"/>
            <a:ext cx="734536" cy="757631"/>
            <a:chOff x="8477843" y="4441410"/>
            <a:chExt cx="550902" cy="568223"/>
          </a:xfrm>
        </p:grpSpPr>
        <p:sp>
          <p:nvSpPr>
            <p:cNvPr id="6" name="Freeform 5">
              <a:extLst>
                <a:ext uri="{FF2B5EF4-FFF2-40B4-BE49-F238E27FC236}">
                  <a16:creationId xmlns:a16="http://schemas.microsoft.com/office/drawing/2014/main" id="{7A0E1D17-1A23-170E-AD7D-28D943A4293E}"/>
                </a:ext>
              </a:extLst>
            </p:cNvPr>
            <p:cNvSpPr/>
            <p:nvPr/>
          </p:nvSpPr>
          <p:spPr>
            <a:xfrm>
              <a:off x="8477843" y="4925907"/>
              <a:ext cx="84235" cy="83726"/>
            </a:xfrm>
            <a:custGeom>
              <a:avLst/>
              <a:gdLst>
                <a:gd name="connsiteX0" fmla="*/ 42118 w 84235"/>
                <a:gd name="connsiteY0" fmla="*/ 0 h 83726"/>
                <a:gd name="connsiteX1" fmla="*/ 0 w 84235"/>
                <a:gd name="connsiteY1" fmla="*/ 41863 h 83726"/>
                <a:gd name="connsiteX2" fmla="*/ 42118 w 84235"/>
                <a:gd name="connsiteY2" fmla="*/ 83727 h 83726"/>
                <a:gd name="connsiteX3" fmla="*/ 84236 w 84235"/>
                <a:gd name="connsiteY3" fmla="*/ 41863 h 83726"/>
                <a:gd name="connsiteX4" fmla="*/ 42118 w 84235"/>
                <a:gd name="connsiteY4" fmla="*/ 0 h 8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35" h="83726">
                  <a:moveTo>
                    <a:pt x="42118" y="0"/>
                  </a:moveTo>
                  <a:cubicBezTo>
                    <a:pt x="19094" y="0"/>
                    <a:pt x="0" y="18420"/>
                    <a:pt x="0" y="41863"/>
                  </a:cubicBezTo>
                  <a:cubicBezTo>
                    <a:pt x="0" y="64749"/>
                    <a:pt x="18532" y="83727"/>
                    <a:pt x="42118" y="83727"/>
                  </a:cubicBezTo>
                  <a:cubicBezTo>
                    <a:pt x="65704" y="83727"/>
                    <a:pt x="84236" y="65307"/>
                    <a:pt x="84236" y="41863"/>
                  </a:cubicBezTo>
                  <a:cubicBezTo>
                    <a:pt x="84236" y="18420"/>
                    <a:pt x="65143" y="0"/>
                    <a:pt x="42118" y="0"/>
                  </a:cubicBezTo>
                  <a:close/>
                </a:path>
              </a:pathLst>
            </a:custGeom>
            <a:solidFill>
              <a:srgbClr val="652C90"/>
            </a:solidFill>
            <a:ln w="5602" cap="flat">
              <a:noFill/>
              <a:prstDash val="solid"/>
              <a:miter/>
            </a:ln>
          </p:spPr>
          <p:txBody>
            <a:bodyPr rtlCol="0" anchor="ctr"/>
            <a:lstStyle/>
            <a:p>
              <a:endParaRPr lang="en-GB" sz="2400"/>
            </a:p>
          </p:txBody>
        </p:sp>
        <p:sp>
          <p:nvSpPr>
            <p:cNvPr id="7" name="Freeform 6">
              <a:extLst>
                <a:ext uri="{FF2B5EF4-FFF2-40B4-BE49-F238E27FC236}">
                  <a16:creationId xmlns:a16="http://schemas.microsoft.com/office/drawing/2014/main" id="{5773F9D7-315C-FFC7-0388-2B030C13917E}"/>
                </a:ext>
              </a:extLst>
            </p:cNvPr>
            <p:cNvSpPr/>
            <p:nvPr/>
          </p:nvSpPr>
          <p:spPr>
            <a:xfrm>
              <a:off x="8513222" y="4441410"/>
              <a:ext cx="399838" cy="397422"/>
            </a:xfrm>
            <a:custGeom>
              <a:avLst/>
              <a:gdLst>
                <a:gd name="connsiteX0" fmla="*/ 389731 w 399838"/>
                <a:gd name="connsiteY0" fmla="*/ 256761 h 397422"/>
                <a:gd name="connsiteX1" fmla="*/ 391415 w 399838"/>
                <a:gd name="connsiteY1" fmla="*/ 256761 h 397422"/>
                <a:gd name="connsiteX2" fmla="*/ 399839 w 399838"/>
                <a:gd name="connsiteY2" fmla="*/ 198711 h 397422"/>
                <a:gd name="connsiteX3" fmla="*/ 199919 w 399838"/>
                <a:gd name="connsiteY3" fmla="*/ 0 h 397422"/>
                <a:gd name="connsiteX4" fmla="*/ 0 w 399838"/>
                <a:gd name="connsiteY4" fmla="*/ 198711 h 397422"/>
                <a:gd name="connsiteX5" fmla="*/ 199919 w 399838"/>
                <a:gd name="connsiteY5" fmla="*/ 397422 h 397422"/>
                <a:gd name="connsiteX6" fmla="*/ 263939 w 399838"/>
                <a:gd name="connsiteY6" fmla="*/ 386817 h 397422"/>
                <a:gd name="connsiteX7" fmla="*/ 263939 w 399838"/>
                <a:gd name="connsiteY7" fmla="*/ 381235 h 397422"/>
                <a:gd name="connsiteX8" fmla="*/ 389731 w 399838"/>
                <a:gd name="connsiteY8" fmla="*/ 256761 h 397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838" h="397422">
                  <a:moveTo>
                    <a:pt x="389731" y="256761"/>
                  </a:moveTo>
                  <a:cubicBezTo>
                    <a:pt x="390292" y="256761"/>
                    <a:pt x="390854" y="256761"/>
                    <a:pt x="391415" y="256761"/>
                  </a:cubicBezTo>
                  <a:cubicBezTo>
                    <a:pt x="397031" y="238342"/>
                    <a:pt x="399839" y="218805"/>
                    <a:pt x="399839" y="198711"/>
                  </a:cubicBezTo>
                  <a:cubicBezTo>
                    <a:pt x="399839" y="89308"/>
                    <a:pt x="310549" y="0"/>
                    <a:pt x="199919" y="0"/>
                  </a:cubicBezTo>
                  <a:cubicBezTo>
                    <a:pt x="89290" y="0"/>
                    <a:pt x="0" y="89308"/>
                    <a:pt x="0" y="198711"/>
                  </a:cubicBezTo>
                  <a:cubicBezTo>
                    <a:pt x="0" y="308672"/>
                    <a:pt x="89852" y="397422"/>
                    <a:pt x="199919" y="397422"/>
                  </a:cubicBezTo>
                  <a:cubicBezTo>
                    <a:pt x="222382" y="397422"/>
                    <a:pt x="243722" y="393515"/>
                    <a:pt x="263939" y="386817"/>
                  </a:cubicBezTo>
                  <a:cubicBezTo>
                    <a:pt x="263939" y="385142"/>
                    <a:pt x="263939" y="382910"/>
                    <a:pt x="263939" y="381235"/>
                  </a:cubicBezTo>
                  <a:cubicBezTo>
                    <a:pt x="263939" y="312579"/>
                    <a:pt x="320096" y="256761"/>
                    <a:pt x="389731" y="256761"/>
                  </a:cubicBezTo>
                  <a:close/>
                </a:path>
              </a:pathLst>
            </a:custGeom>
            <a:solidFill>
              <a:srgbClr val="EC008B"/>
            </a:solidFill>
            <a:ln w="5602" cap="flat">
              <a:noFill/>
              <a:prstDash val="solid"/>
              <a:miter/>
            </a:ln>
          </p:spPr>
          <p:txBody>
            <a:bodyPr rtlCol="0" anchor="ctr"/>
            <a:lstStyle/>
            <a:p>
              <a:endParaRPr lang="en-GB" sz="2400"/>
            </a:p>
          </p:txBody>
        </p:sp>
        <p:sp>
          <p:nvSpPr>
            <p:cNvPr id="9" name="Freeform 8">
              <a:extLst>
                <a:ext uri="{FF2B5EF4-FFF2-40B4-BE49-F238E27FC236}">
                  <a16:creationId xmlns:a16="http://schemas.microsoft.com/office/drawing/2014/main" id="{B7FE9560-826E-8C86-6AB5-7AF659C08A4F}"/>
                </a:ext>
              </a:extLst>
            </p:cNvPr>
            <p:cNvSpPr/>
            <p:nvPr/>
          </p:nvSpPr>
          <p:spPr>
            <a:xfrm>
              <a:off x="8777161" y="4698171"/>
              <a:ext cx="251584" cy="250063"/>
            </a:xfrm>
            <a:custGeom>
              <a:avLst/>
              <a:gdLst>
                <a:gd name="connsiteX0" fmla="*/ 127477 w 251584"/>
                <a:gd name="connsiteY0" fmla="*/ 0 h 250063"/>
                <a:gd name="connsiteX1" fmla="*/ 0 w 251584"/>
                <a:gd name="connsiteY1" fmla="*/ 130613 h 250063"/>
                <a:gd name="connsiteX2" fmla="*/ 125792 w 251584"/>
                <a:gd name="connsiteY2" fmla="*/ 250063 h 250063"/>
                <a:gd name="connsiteX3" fmla="*/ 251584 w 251584"/>
                <a:gd name="connsiteY3" fmla="*/ 125032 h 250063"/>
                <a:gd name="connsiteX4" fmla="*/ 127477 w 251584"/>
                <a:gd name="connsiteY4" fmla="*/ 0 h 250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584" h="250063">
                  <a:moveTo>
                    <a:pt x="127477" y="0"/>
                  </a:moveTo>
                  <a:cubicBezTo>
                    <a:pt x="108945" y="61399"/>
                    <a:pt x="61211" y="109961"/>
                    <a:pt x="0" y="130613"/>
                  </a:cubicBezTo>
                  <a:cubicBezTo>
                    <a:pt x="2808" y="197037"/>
                    <a:pt x="57842" y="250063"/>
                    <a:pt x="125792" y="250063"/>
                  </a:cubicBezTo>
                  <a:cubicBezTo>
                    <a:pt x="195427" y="250063"/>
                    <a:pt x="251584" y="194246"/>
                    <a:pt x="251584" y="125032"/>
                  </a:cubicBezTo>
                  <a:cubicBezTo>
                    <a:pt x="251584" y="56376"/>
                    <a:pt x="195988" y="1116"/>
                    <a:pt x="127477" y="0"/>
                  </a:cubicBezTo>
                  <a:close/>
                </a:path>
              </a:pathLst>
            </a:custGeom>
            <a:solidFill>
              <a:srgbClr val="00ADEF"/>
            </a:solidFill>
            <a:ln w="5602" cap="flat">
              <a:noFill/>
              <a:prstDash val="solid"/>
              <a:miter/>
            </a:ln>
          </p:spPr>
          <p:txBody>
            <a:bodyPr rtlCol="0" anchor="ctr"/>
            <a:lstStyle/>
            <a:p>
              <a:endParaRPr lang="en-GB" sz="2400"/>
            </a:p>
          </p:txBody>
        </p:sp>
        <p:sp>
          <p:nvSpPr>
            <p:cNvPr id="10" name="Freeform 9">
              <a:extLst>
                <a:ext uri="{FF2B5EF4-FFF2-40B4-BE49-F238E27FC236}">
                  <a16:creationId xmlns:a16="http://schemas.microsoft.com/office/drawing/2014/main" id="{3E028CB4-31AC-D167-F24C-4632BC17B5BF}"/>
                </a:ext>
              </a:extLst>
            </p:cNvPr>
            <p:cNvSpPr/>
            <p:nvPr/>
          </p:nvSpPr>
          <p:spPr>
            <a:xfrm>
              <a:off x="8777161" y="4698171"/>
              <a:ext cx="127476" cy="130613"/>
            </a:xfrm>
            <a:custGeom>
              <a:avLst/>
              <a:gdLst>
                <a:gd name="connsiteX0" fmla="*/ 127477 w 127476"/>
                <a:gd name="connsiteY0" fmla="*/ 0 h 130613"/>
                <a:gd name="connsiteX1" fmla="*/ 125792 w 127476"/>
                <a:gd name="connsiteY1" fmla="*/ 0 h 130613"/>
                <a:gd name="connsiteX2" fmla="*/ 0 w 127476"/>
                <a:gd name="connsiteY2" fmla="*/ 125032 h 130613"/>
                <a:gd name="connsiteX3" fmla="*/ 0 w 127476"/>
                <a:gd name="connsiteY3" fmla="*/ 130613 h 130613"/>
                <a:gd name="connsiteX4" fmla="*/ 127477 w 127476"/>
                <a:gd name="connsiteY4" fmla="*/ 0 h 1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76" h="130613">
                  <a:moveTo>
                    <a:pt x="127477" y="0"/>
                  </a:moveTo>
                  <a:cubicBezTo>
                    <a:pt x="126915" y="0"/>
                    <a:pt x="126354" y="0"/>
                    <a:pt x="125792" y="0"/>
                  </a:cubicBezTo>
                  <a:cubicBezTo>
                    <a:pt x="56157" y="0"/>
                    <a:pt x="0" y="55818"/>
                    <a:pt x="0" y="125032"/>
                  </a:cubicBezTo>
                  <a:cubicBezTo>
                    <a:pt x="0" y="126706"/>
                    <a:pt x="0" y="128939"/>
                    <a:pt x="0" y="130613"/>
                  </a:cubicBezTo>
                  <a:cubicBezTo>
                    <a:pt x="60650" y="109961"/>
                    <a:pt x="108383" y="61399"/>
                    <a:pt x="127477" y="0"/>
                  </a:cubicBezTo>
                  <a:close/>
                </a:path>
              </a:pathLst>
            </a:custGeom>
            <a:solidFill>
              <a:srgbClr val="00007C"/>
            </a:solidFill>
            <a:ln w="5602" cap="flat">
              <a:noFill/>
              <a:prstDash val="solid"/>
              <a:miter/>
            </a:ln>
          </p:spPr>
          <p:txBody>
            <a:bodyPr rtlCol="0" anchor="ctr"/>
            <a:lstStyle/>
            <a:p>
              <a:endParaRPr lang="en-GB" sz="2400"/>
            </a:p>
          </p:txBody>
        </p:sp>
      </p:grpSp>
    </p:spTree>
    <p:extLst>
      <p:ext uri="{BB962C8B-B14F-4D97-AF65-F5344CB8AC3E}">
        <p14:creationId xmlns:p14="http://schemas.microsoft.com/office/powerpoint/2010/main" val="229682753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hf sldNum="0" hdr="0" dt="0"/>
  <p:txStyles>
    <p:titleStyle>
      <a:lvl1pPr algn="l" defTabSz="609585" rtl="0" eaLnBrk="1" latinLnBrk="0" hangingPunct="1">
        <a:spcBef>
          <a:spcPct val="0"/>
        </a:spcBef>
        <a:buNone/>
        <a:defRPr sz="4800" b="1" kern="1200">
          <a:solidFill>
            <a:schemeClr val="tx1"/>
          </a:solidFill>
          <a:latin typeface="Aleo" panose="020F0502020204030203" pitchFamily="34" charset="77"/>
          <a:ea typeface="+mj-ea"/>
          <a:cs typeface="Arial"/>
        </a:defRPr>
      </a:lvl1pPr>
    </p:titleStyle>
    <p:bodyStyle>
      <a:lvl1pPr marL="0" indent="0" algn="l" defTabSz="609585" rtl="0" eaLnBrk="1" latinLnBrk="0" hangingPunct="1">
        <a:spcBef>
          <a:spcPct val="20000"/>
        </a:spcBef>
        <a:buClr>
          <a:schemeClr val="accent1"/>
        </a:buClr>
        <a:buFont typeface="Arial"/>
        <a:buNone/>
        <a:defRPr sz="3200" kern="1200">
          <a:solidFill>
            <a:schemeClr val="tx1"/>
          </a:solidFill>
          <a:latin typeface="Source Sans Pro" panose="020B0503030403020204" pitchFamily="34" charset="0"/>
          <a:ea typeface="Source Sans Pro" panose="020B0503030403020204" pitchFamily="34" charset="0"/>
          <a:cs typeface="Arial"/>
        </a:defRPr>
      </a:lvl1pPr>
      <a:lvl2pPr marL="990575" indent="-380990" algn="l" defTabSz="609585" rtl="0" eaLnBrk="1" latinLnBrk="0" hangingPunct="1">
        <a:spcBef>
          <a:spcPct val="20000"/>
        </a:spcBef>
        <a:buClr>
          <a:schemeClr val="accent5"/>
        </a:buClr>
        <a:buFont typeface="Arial" panose="020B0604020202020204" pitchFamily="34" charset="0"/>
        <a:buChar char="•"/>
        <a:defRPr sz="3200" kern="1200">
          <a:solidFill>
            <a:schemeClr val="tx1"/>
          </a:solidFill>
          <a:latin typeface="Source Sans Pro" panose="020B0503030403020204" pitchFamily="34" charset="0"/>
          <a:ea typeface="Source Sans Pro" panose="020B0503030403020204" pitchFamily="34" charset="0"/>
          <a:cs typeface="Arial"/>
        </a:defRPr>
      </a:lvl2pPr>
      <a:lvl3pPr marL="1523962" indent="-304792" algn="l" defTabSz="609585" rtl="0" eaLnBrk="1" latinLnBrk="0" hangingPunct="1">
        <a:spcBef>
          <a:spcPct val="20000"/>
        </a:spcBef>
        <a:buClr>
          <a:schemeClr val="accent5"/>
        </a:buClr>
        <a:buFont typeface="System Font Regular"/>
        <a:buChar char="–"/>
        <a:defRPr sz="2933" kern="1200">
          <a:solidFill>
            <a:schemeClr val="tx1"/>
          </a:solidFill>
          <a:latin typeface="Source Sans Pro" panose="020B0503030403020204" pitchFamily="34" charset="0"/>
          <a:ea typeface="Source Sans Pro" panose="020B0503030403020204" pitchFamily="34" charset="0"/>
          <a:cs typeface="Arial"/>
        </a:defRPr>
      </a:lvl3pPr>
      <a:lvl4pPr marL="2133547" indent="-304792" algn="l" defTabSz="609585" rtl="0" eaLnBrk="1" latinLnBrk="0" hangingPunct="1">
        <a:spcBef>
          <a:spcPct val="20000"/>
        </a:spcBef>
        <a:buClr>
          <a:schemeClr val="accent5"/>
        </a:buClr>
        <a:buFont typeface="Courier New" panose="02070309020205020404" pitchFamily="49" charset="0"/>
        <a:buChar char="o"/>
        <a:defRPr sz="2400" kern="1200">
          <a:solidFill>
            <a:schemeClr val="tx1"/>
          </a:solidFill>
          <a:latin typeface="Source Sans Pro" panose="020B0503030403020204" pitchFamily="34" charset="0"/>
          <a:ea typeface="Source Sans Pro" panose="020B0503030403020204" pitchFamily="34" charset="0"/>
          <a:cs typeface="Arial"/>
        </a:defRPr>
      </a:lvl4pPr>
      <a:lvl5pPr marL="2743131" indent="-304792" algn="l" defTabSz="609585" rtl="0" eaLnBrk="1" latinLnBrk="0" hangingPunct="1">
        <a:spcBef>
          <a:spcPct val="20000"/>
        </a:spcBef>
        <a:buClr>
          <a:schemeClr val="accent5"/>
        </a:buClr>
        <a:buFont typeface="Arial"/>
        <a:buChar char="»"/>
        <a:defRPr sz="2133" kern="1200">
          <a:solidFill>
            <a:schemeClr val="tx1"/>
          </a:solidFill>
          <a:latin typeface="Source Sans Pro" panose="020B0503030403020204" pitchFamily="34" charset="0"/>
          <a:ea typeface="Source Sans Pro" panose="020B0503030403020204" pitchFamily="34" charset="0"/>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488">
          <p15:clr>
            <a:srgbClr val="F26B43"/>
          </p15:clr>
        </p15:guide>
        <p15:guide id="3" orient="horz" pos="282">
          <p15:clr>
            <a:srgbClr val="F26B43"/>
          </p15:clr>
        </p15:guide>
        <p15:guide id="5" orient="horz" pos="2663">
          <p15:clr>
            <a:srgbClr val="F26B43"/>
          </p15:clr>
        </p15:guide>
        <p15:guide id="6" orient="horz" pos="66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5733" y="4210305"/>
            <a:ext cx="5520267" cy="1426380"/>
          </a:xfrm>
          <a:prstGeom prst="rect">
            <a:avLst/>
          </a:prstGeom>
        </p:spPr>
        <p:txBody>
          <a:bodyPr vert="horz" lIns="0" tIns="0" rIns="0" bIns="0" rtlCol="0">
            <a:noAutofit/>
          </a:bodyPr>
          <a:lstStyle/>
          <a:p>
            <a:pPr lvl="0"/>
            <a:r>
              <a:rPr lang="en-GB" dirty="0"/>
              <a:t>Click to edit Master subtitle styles</a:t>
            </a:r>
          </a:p>
        </p:txBody>
      </p:sp>
      <p:sp>
        <p:nvSpPr>
          <p:cNvPr id="2" name="Title Placeholder 1"/>
          <p:cNvSpPr>
            <a:spLocks noGrp="1"/>
          </p:cNvSpPr>
          <p:nvPr>
            <p:ph type="title"/>
          </p:nvPr>
        </p:nvSpPr>
        <p:spPr>
          <a:xfrm>
            <a:off x="575733" y="596901"/>
            <a:ext cx="6497091" cy="2983115"/>
          </a:xfrm>
          <a:prstGeom prst="rect">
            <a:avLst/>
          </a:prstGeom>
        </p:spPr>
        <p:txBody>
          <a:bodyPr vert="horz" lIns="0" tIns="45720" rIns="0" bIns="0" rtlCol="0" anchor="t" anchorCtr="0">
            <a:noAutofit/>
          </a:bodyPr>
          <a:lstStyle/>
          <a:p>
            <a:r>
              <a:rPr lang="en-GB" dirty="0"/>
              <a:t>Click to edit Master divider title style</a:t>
            </a:r>
            <a:endParaRPr lang="en-US" dirty="0"/>
          </a:p>
        </p:txBody>
      </p:sp>
      <p:grpSp>
        <p:nvGrpSpPr>
          <p:cNvPr id="5" name="Group 4">
            <a:extLst>
              <a:ext uri="{FF2B5EF4-FFF2-40B4-BE49-F238E27FC236}">
                <a16:creationId xmlns:a16="http://schemas.microsoft.com/office/drawing/2014/main" id="{ED32EDA1-28B1-37E1-A171-B71A4CDFD095}"/>
              </a:ext>
              <a:ext uri="{C183D7F6-B498-43B3-948B-1728B52AA6E4}">
                <adec:decorative xmlns:adec="http://schemas.microsoft.com/office/drawing/2017/decorative" val="1"/>
              </a:ext>
            </a:extLst>
          </p:cNvPr>
          <p:cNvGrpSpPr/>
          <p:nvPr/>
        </p:nvGrpSpPr>
        <p:grpSpPr>
          <a:xfrm>
            <a:off x="6536571" y="447843"/>
            <a:ext cx="5390611" cy="6184069"/>
            <a:chOff x="4902428" y="335882"/>
            <a:chExt cx="4042958" cy="4638052"/>
          </a:xfrm>
        </p:grpSpPr>
        <p:sp>
          <p:nvSpPr>
            <p:cNvPr id="7" name="Freeform 6">
              <a:extLst>
                <a:ext uri="{FF2B5EF4-FFF2-40B4-BE49-F238E27FC236}">
                  <a16:creationId xmlns:a16="http://schemas.microsoft.com/office/drawing/2014/main" id="{DCED615F-F677-E28D-978F-E3BDFC1428A9}"/>
                </a:ext>
              </a:extLst>
            </p:cNvPr>
            <p:cNvSpPr/>
            <p:nvPr/>
          </p:nvSpPr>
          <p:spPr>
            <a:xfrm>
              <a:off x="7980492" y="335882"/>
              <a:ext cx="217293" cy="213222"/>
            </a:xfrm>
            <a:custGeom>
              <a:avLst/>
              <a:gdLst>
                <a:gd name="connsiteX0" fmla="*/ 108460 w 216919"/>
                <a:gd name="connsiteY0" fmla="*/ 0 h 216888"/>
                <a:gd name="connsiteX1" fmla="*/ 216919 w 216919"/>
                <a:gd name="connsiteY1" fmla="*/ 108444 h 216888"/>
                <a:gd name="connsiteX2" fmla="*/ 108460 w 216919"/>
                <a:gd name="connsiteY2" fmla="*/ 216888 h 216888"/>
                <a:gd name="connsiteX3" fmla="*/ 0 w 216919"/>
                <a:gd name="connsiteY3" fmla="*/ 108444 h 216888"/>
                <a:gd name="connsiteX4" fmla="*/ 108460 w 216919"/>
                <a:gd name="connsiteY4" fmla="*/ 0 h 216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19" h="216888">
                  <a:moveTo>
                    <a:pt x="108460" y="0"/>
                  </a:moveTo>
                  <a:cubicBezTo>
                    <a:pt x="168398" y="0"/>
                    <a:pt x="216919" y="48514"/>
                    <a:pt x="216919" y="108444"/>
                  </a:cubicBezTo>
                  <a:cubicBezTo>
                    <a:pt x="216919" y="168374"/>
                    <a:pt x="168398" y="216888"/>
                    <a:pt x="108460" y="216888"/>
                  </a:cubicBezTo>
                  <a:cubicBezTo>
                    <a:pt x="48522" y="216888"/>
                    <a:pt x="0" y="168374"/>
                    <a:pt x="0" y="108444"/>
                  </a:cubicBezTo>
                  <a:cubicBezTo>
                    <a:pt x="0" y="48514"/>
                    <a:pt x="48522" y="0"/>
                    <a:pt x="108460" y="0"/>
                  </a:cubicBezTo>
                </a:path>
              </a:pathLst>
            </a:custGeom>
            <a:solidFill>
              <a:srgbClr val="FFFFFF">
                <a:alpha val="20000"/>
              </a:srgbClr>
            </a:solidFill>
            <a:ln w="9509" cap="flat">
              <a:noFill/>
              <a:prstDash val="solid"/>
              <a:miter/>
            </a:ln>
          </p:spPr>
          <p:txBody>
            <a:bodyPr rtlCol="0" anchor="ctr"/>
            <a:lstStyle/>
            <a:p>
              <a:endParaRPr lang="en-GB" sz="2400"/>
            </a:p>
          </p:txBody>
        </p:sp>
        <p:sp>
          <p:nvSpPr>
            <p:cNvPr id="9" name="Freeform 8">
              <a:extLst>
                <a:ext uri="{FF2B5EF4-FFF2-40B4-BE49-F238E27FC236}">
                  <a16:creationId xmlns:a16="http://schemas.microsoft.com/office/drawing/2014/main" id="{9EE4433C-B420-9DFB-0100-96E8E512A874}"/>
                </a:ext>
              </a:extLst>
            </p:cNvPr>
            <p:cNvSpPr/>
            <p:nvPr/>
          </p:nvSpPr>
          <p:spPr>
            <a:xfrm>
              <a:off x="8253955" y="4370940"/>
              <a:ext cx="217293" cy="213222"/>
            </a:xfrm>
            <a:custGeom>
              <a:avLst/>
              <a:gdLst>
                <a:gd name="connsiteX0" fmla="*/ 108460 w 216919"/>
                <a:gd name="connsiteY0" fmla="*/ 0 h 216888"/>
                <a:gd name="connsiteX1" fmla="*/ 216920 w 216919"/>
                <a:gd name="connsiteY1" fmla="*/ 108444 h 216888"/>
                <a:gd name="connsiteX2" fmla="*/ 108460 w 216919"/>
                <a:gd name="connsiteY2" fmla="*/ 216889 h 216888"/>
                <a:gd name="connsiteX3" fmla="*/ 0 w 216919"/>
                <a:gd name="connsiteY3" fmla="*/ 108444 h 216888"/>
                <a:gd name="connsiteX4" fmla="*/ 108460 w 216919"/>
                <a:gd name="connsiteY4" fmla="*/ 0 h 216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19" h="216888">
                  <a:moveTo>
                    <a:pt x="108460" y="0"/>
                  </a:moveTo>
                  <a:cubicBezTo>
                    <a:pt x="168398" y="0"/>
                    <a:pt x="216920" y="48515"/>
                    <a:pt x="216920" y="108444"/>
                  </a:cubicBezTo>
                  <a:cubicBezTo>
                    <a:pt x="216920" y="168374"/>
                    <a:pt x="168398" y="216889"/>
                    <a:pt x="108460" y="216889"/>
                  </a:cubicBezTo>
                  <a:cubicBezTo>
                    <a:pt x="48521" y="216889"/>
                    <a:pt x="0" y="168374"/>
                    <a:pt x="0" y="108444"/>
                  </a:cubicBezTo>
                  <a:cubicBezTo>
                    <a:pt x="0" y="48515"/>
                    <a:pt x="48521" y="0"/>
                    <a:pt x="108460" y="0"/>
                  </a:cubicBezTo>
                </a:path>
              </a:pathLst>
            </a:custGeom>
            <a:solidFill>
              <a:srgbClr val="FFFFFF">
                <a:alpha val="20000"/>
              </a:srgbClr>
            </a:solidFill>
            <a:ln w="9509" cap="flat">
              <a:noFill/>
              <a:prstDash val="solid"/>
              <a:miter/>
            </a:ln>
          </p:spPr>
          <p:txBody>
            <a:bodyPr rtlCol="0" anchor="ctr"/>
            <a:lstStyle/>
            <a:p>
              <a:endParaRPr lang="en-GB" sz="2400"/>
            </a:p>
          </p:txBody>
        </p:sp>
        <p:sp>
          <p:nvSpPr>
            <p:cNvPr id="10" name="Freeform 9">
              <a:extLst>
                <a:ext uri="{FF2B5EF4-FFF2-40B4-BE49-F238E27FC236}">
                  <a16:creationId xmlns:a16="http://schemas.microsoft.com/office/drawing/2014/main" id="{E5D4C78D-417C-A684-24A7-3F178CFE9EDD}"/>
                </a:ext>
              </a:extLst>
            </p:cNvPr>
            <p:cNvSpPr/>
            <p:nvPr/>
          </p:nvSpPr>
          <p:spPr>
            <a:xfrm>
              <a:off x="8397388" y="775887"/>
              <a:ext cx="541326" cy="531185"/>
            </a:xfrm>
            <a:custGeom>
              <a:avLst/>
              <a:gdLst>
                <a:gd name="connsiteX0" fmla="*/ 270198 w 540395"/>
                <a:gd name="connsiteY0" fmla="*/ 540318 h 540318"/>
                <a:gd name="connsiteX1" fmla="*/ 0 w 540395"/>
                <a:gd name="connsiteY1" fmla="*/ 270159 h 540318"/>
                <a:gd name="connsiteX2" fmla="*/ 270198 w 540395"/>
                <a:gd name="connsiteY2" fmla="*/ 0 h 540318"/>
                <a:gd name="connsiteX3" fmla="*/ 540396 w 540395"/>
                <a:gd name="connsiteY3" fmla="*/ 270159 h 540318"/>
                <a:gd name="connsiteX4" fmla="*/ 270198 w 540395"/>
                <a:gd name="connsiteY4" fmla="*/ 540318 h 54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395" h="540318">
                  <a:moveTo>
                    <a:pt x="270198" y="540318"/>
                  </a:moveTo>
                  <a:cubicBezTo>
                    <a:pt x="120828" y="540318"/>
                    <a:pt x="0" y="419508"/>
                    <a:pt x="0" y="270159"/>
                  </a:cubicBezTo>
                  <a:cubicBezTo>
                    <a:pt x="0" y="120811"/>
                    <a:pt x="120828" y="0"/>
                    <a:pt x="270198" y="0"/>
                  </a:cubicBezTo>
                  <a:cubicBezTo>
                    <a:pt x="419568" y="0"/>
                    <a:pt x="540396" y="120811"/>
                    <a:pt x="540396" y="270159"/>
                  </a:cubicBezTo>
                  <a:cubicBezTo>
                    <a:pt x="540396" y="419508"/>
                    <a:pt x="419568" y="540318"/>
                    <a:pt x="270198" y="540318"/>
                  </a:cubicBezTo>
                </a:path>
              </a:pathLst>
            </a:custGeom>
            <a:solidFill>
              <a:srgbClr val="FFFFFF">
                <a:alpha val="20000"/>
              </a:srgbClr>
            </a:solidFill>
            <a:ln w="9509" cap="flat">
              <a:noFill/>
              <a:prstDash val="solid"/>
              <a:miter/>
            </a:ln>
          </p:spPr>
          <p:txBody>
            <a:bodyPr rtlCol="0" anchor="ctr"/>
            <a:lstStyle/>
            <a:p>
              <a:endParaRPr lang="en-GB" sz="2400"/>
            </a:p>
          </p:txBody>
        </p:sp>
        <p:sp>
          <p:nvSpPr>
            <p:cNvPr id="11" name="Freeform 10">
              <a:extLst>
                <a:ext uri="{FF2B5EF4-FFF2-40B4-BE49-F238E27FC236}">
                  <a16:creationId xmlns:a16="http://schemas.microsoft.com/office/drawing/2014/main" id="{4E48DB37-8286-29A3-9816-A1513E91BA98}"/>
                </a:ext>
              </a:extLst>
            </p:cNvPr>
            <p:cNvSpPr/>
            <p:nvPr/>
          </p:nvSpPr>
          <p:spPr>
            <a:xfrm>
              <a:off x="7312828" y="2269378"/>
              <a:ext cx="1208455" cy="1185815"/>
            </a:xfrm>
            <a:custGeom>
              <a:avLst/>
              <a:gdLst>
                <a:gd name="connsiteX0" fmla="*/ 603188 w 1206376"/>
                <a:gd name="connsiteY0" fmla="*/ 1206204 h 1206203"/>
                <a:gd name="connsiteX1" fmla="*/ 0 w 1206376"/>
                <a:gd name="connsiteY1" fmla="*/ 603102 h 1206203"/>
                <a:gd name="connsiteX2" fmla="*/ 603188 w 1206376"/>
                <a:gd name="connsiteY2" fmla="*/ 0 h 1206203"/>
                <a:gd name="connsiteX3" fmla="*/ 1206377 w 1206376"/>
                <a:gd name="connsiteY3" fmla="*/ 603102 h 1206203"/>
                <a:gd name="connsiteX4" fmla="*/ 603188 w 1206376"/>
                <a:gd name="connsiteY4" fmla="*/ 1206204 h 1206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376" h="1206203">
                  <a:moveTo>
                    <a:pt x="603188" y="1206204"/>
                  </a:moveTo>
                  <a:cubicBezTo>
                    <a:pt x="270198" y="1206204"/>
                    <a:pt x="0" y="936044"/>
                    <a:pt x="0" y="603102"/>
                  </a:cubicBezTo>
                  <a:cubicBezTo>
                    <a:pt x="0" y="270159"/>
                    <a:pt x="270198" y="0"/>
                    <a:pt x="603188" y="0"/>
                  </a:cubicBezTo>
                  <a:cubicBezTo>
                    <a:pt x="936179" y="0"/>
                    <a:pt x="1206377" y="270159"/>
                    <a:pt x="1206377" y="603102"/>
                  </a:cubicBezTo>
                  <a:cubicBezTo>
                    <a:pt x="1206377" y="936044"/>
                    <a:pt x="936179" y="1206204"/>
                    <a:pt x="603188" y="1206204"/>
                  </a:cubicBezTo>
                </a:path>
              </a:pathLst>
            </a:custGeom>
            <a:solidFill>
              <a:srgbClr val="FFFFFF">
                <a:alpha val="20000"/>
              </a:srgbClr>
            </a:solidFill>
            <a:ln w="9509" cap="flat">
              <a:noFill/>
              <a:prstDash val="solid"/>
              <a:miter/>
            </a:ln>
          </p:spPr>
          <p:txBody>
            <a:bodyPr rtlCol="0" anchor="ctr"/>
            <a:lstStyle/>
            <a:p>
              <a:endParaRPr lang="en-GB" sz="2400"/>
            </a:p>
          </p:txBody>
        </p:sp>
        <p:sp>
          <p:nvSpPr>
            <p:cNvPr id="12" name="Freeform 11">
              <a:extLst>
                <a:ext uri="{FF2B5EF4-FFF2-40B4-BE49-F238E27FC236}">
                  <a16:creationId xmlns:a16="http://schemas.microsoft.com/office/drawing/2014/main" id="{B614AAB6-631C-56DA-E434-97D3023DA418}"/>
                </a:ext>
              </a:extLst>
            </p:cNvPr>
            <p:cNvSpPr/>
            <p:nvPr/>
          </p:nvSpPr>
          <p:spPr>
            <a:xfrm>
              <a:off x="6245422" y="4324916"/>
              <a:ext cx="661410" cy="649018"/>
            </a:xfrm>
            <a:custGeom>
              <a:avLst/>
              <a:gdLst>
                <a:gd name="connsiteX0" fmla="*/ 330136 w 660272"/>
                <a:gd name="connsiteY0" fmla="*/ 0 h 660177"/>
                <a:gd name="connsiteX1" fmla="*/ 660273 w 660272"/>
                <a:gd name="connsiteY1" fmla="*/ 330089 h 660177"/>
                <a:gd name="connsiteX2" fmla="*/ 330136 w 660272"/>
                <a:gd name="connsiteY2" fmla="*/ 660177 h 660177"/>
                <a:gd name="connsiteX3" fmla="*/ 0 w 660272"/>
                <a:gd name="connsiteY3" fmla="*/ 330089 h 660177"/>
                <a:gd name="connsiteX4" fmla="*/ 330136 w 660272"/>
                <a:gd name="connsiteY4" fmla="*/ 0 h 660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272" h="660177">
                  <a:moveTo>
                    <a:pt x="330136" y="0"/>
                  </a:moveTo>
                  <a:cubicBezTo>
                    <a:pt x="511854" y="0"/>
                    <a:pt x="660273" y="147446"/>
                    <a:pt x="660273" y="330089"/>
                  </a:cubicBezTo>
                  <a:cubicBezTo>
                    <a:pt x="660273" y="512732"/>
                    <a:pt x="512805" y="660177"/>
                    <a:pt x="330136" y="660177"/>
                  </a:cubicBezTo>
                  <a:cubicBezTo>
                    <a:pt x="147467" y="660177"/>
                    <a:pt x="0" y="512732"/>
                    <a:pt x="0" y="330089"/>
                  </a:cubicBezTo>
                  <a:cubicBezTo>
                    <a:pt x="0" y="147446"/>
                    <a:pt x="148419" y="0"/>
                    <a:pt x="330136" y="0"/>
                  </a:cubicBezTo>
                </a:path>
              </a:pathLst>
            </a:custGeom>
            <a:solidFill>
              <a:srgbClr val="FFFFFF">
                <a:alpha val="20000"/>
              </a:srgbClr>
            </a:solidFill>
            <a:ln w="9509" cap="flat">
              <a:noFill/>
              <a:prstDash val="solid"/>
              <a:miter/>
            </a:ln>
          </p:spPr>
          <p:txBody>
            <a:bodyPr rtlCol="0" anchor="ctr"/>
            <a:lstStyle/>
            <a:p>
              <a:endParaRPr lang="en-GB" sz="2400"/>
            </a:p>
          </p:txBody>
        </p:sp>
        <p:sp>
          <p:nvSpPr>
            <p:cNvPr id="13" name="Freeform 12">
              <a:extLst>
                <a:ext uri="{FF2B5EF4-FFF2-40B4-BE49-F238E27FC236}">
                  <a16:creationId xmlns:a16="http://schemas.microsoft.com/office/drawing/2014/main" id="{DD6DDE9B-F5FE-0F5A-2C94-96BA14FAC3B8}"/>
                </a:ext>
              </a:extLst>
            </p:cNvPr>
            <p:cNvSpPr/>
            <p:nvPr/>
          </p:nvSpPr>
          <p:spPr>
            <a:xfrm>
              <a:off x="8621353" y="3342971"/>
              <a:ext cx="324033" cy="317962"/>
            </a:xfrm>
            <a:custGeom>
              <a:avLst/>
              <a:gdLst>
                <a:gd name="connsiteX0" fmla="*/ 161738 w 323476"/>
                <a:gd name="connsiteY0" fmla="*/ 323430 h 323429"/>
                <a:gd name="connsiteX1" fmla="*/ 323476 w 323476"/>
                <a:gd name="connsiteY1" fmla="*/ 161715 h 323429"/>
                <a:gd name="connsiteX2" fmla="*/ 161738 w 323476"/>
                <a:gd name="connsiteY2" fmla="*/ 0 h 323429"/>
                <a:gd name="connsiteX3" fmla="*/ 0 w 323476"/>
                <a:gd name="connsiteY3" fmla="*/ 161715 h 323429"/>
                <a:gd name="connsiteX4" fmla="*/ 161738 w 323476"/>
                <a:gd name="connsiteY4" fmla="*/ 323430 h 323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476" h="323429">
                  <a:moveTo>
                    <a:pt x="161738" y="323430"/>
                  </a:moveTo>
                  <a:cubicBezTo>
                    <a:pt x="251170" y="323430"/>
                    <a:pt x="323476" y="251134"/>
                    <a:pt x="323476" y="161715"/>
                  </a:cubicBezTo>
                  <a:cubicBezTo>
                    <a:pt x="323476" y="72296"/>
                    <a:pt x="251170" y="0"/>
                    <a:pt x="161738" y="0"/>
                  </a:cubicBezTo>
                  <a:cubicBezTo>
                    <a:pt x="72307" y="0"/>
                    <a:pt x="0" y="72296"/>
                    <a:pt x="0" y="161715"/>
                  </a:cubicBezTo>
                  <a:cubicBezTo>
                    <a:pt x="952" y="251134"/>
                    <a:pt x="73258" y="323430"/>
                    <a:pt x="161738" y="323430"/>
                  </a:cubicBezTo>
                </a:path>
              </a:pathLst>
            </a:custGeom>
            <a:solidFill>
              <a:srgbClr val="FFFFFF">
                <a:alpha val="20000"/>
              </a:srgbClr>
            </a:solidFill>
            <a:ln w="9509" cap="flat">
              <a:noFill/>
              <a:prstDash val="solid"/>
              <a:miter/>
            </a:ln>
          </p:spPr>
          <p:txBody>
            <a:bodyPr rtlCol="0" anchor="ctr"/>
            <a:lstStyle/>
            <a:p>
              <a:endParaRPr lang="en-GB" sz="2400"/>
            </a:p>
          </p:txBody>
        </p:sp>
        <p:sp>
          <p:nvSpPr>
            <p:cNvPr id="14" name="Freeform 13">
              <a:extLst>
                <a:ext uri="{FF2B5EF4-FFF2-40B4-BE49-F238E27FC236}">
                  <a16:creationId xmlns:a16="http://schemas.microsoft.com/office/drawing/2014/main" id="{A7B134BF-AEA7-634C-60A4-A5E2F01A8E28}"/>
                </a:ext>
              </a:extLst>
            </p:cNvPr>
            <p:cNvSpPr/>
            <p:nvPr/>
          </p:nvSpPr>
          <p:spPr>
            <a:xfrm>
              <a:off x="5113374" y="3535114"/>
              <a:ext cx="914919" cy="897778"/>
            </a:xfrm>
            <a:custGeom>
              <a:avLst/>
              <a:gdLst>
                <a:gd name="connsiteX0" fmla="*/ 456673 w 913345"/>
                <a:gd name="connsiteY0" fmla="*/ 0 h 913214"/>
                <a:gd name="connsiteX1" fmla="*/ 913345 w 913345"/>
                <a:gd name="connsiteY1" fmla="*/ 456607 h 913214"/>
                <a:gd name="connsiteX2" fmla="*/ 456673 w 913345"/>
                <a:gd name="connsiteY2" fmla="*/ 913214 h 913214"/>
                <a:gd name="connsiteX3" fmla="*/ 0 w 913345"/>
                <a:gd name="connsiteY3" fmla="*/ 456607 h 913214"/>
                <a:gd name="connsiteX4" fmla="*/ 456673 w 913345"/>
                <a:gd name="connsiteY4" fmla="*/ 0 h 913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345" h="913214">
                  <a:moveTo>
                    <a:pt x="456673" y="0"/>
                  </a:moveTo>
                  <a:cubicBezTo>
                    <a:pt x="708794" y="0"/>
                    <a:pt x="913345" y="204522"/>
                    <a:pt x="913345" y="456607"/>
                  </a:cubicBezTo>
                  <a:cubicBezTo>
                    <a:pt x="913345" y="708692"/>
                    <a:pt x="708794" y="913214"/>
                    <a:pt x="456673" y="913214"/>
                  </a:cubicBezTo>
                  <a:cubicBezTo>
                    <a:pt x="204551" y="913214"/>
                    <a:pt x="0" y="708692"/>
                    <a:pt x="0" y="456607"/>
                  </a:cubicBezTo>
                  <a:cubicBezTo>
                    <a:pt x="0" y="204522"/>
                    <a:pt x="204551" y="0"/>
                    <a:pt x="456673" y="0"/>
                  </a:cubicBezTo>
                </a:path>
              </a:pathLst>
            </a:custGeom>
            <a:solidFill>
              <a:srgbClr val="FFFFFF">
                <a:alpha val="20000"/>
              </a:srgbClr>
            </a:solidFill>
            <a:ln w="9509" cap="flat">
              <a:noFill/>
              <a:prstDash val="solid"/>
              <a:miter/>
            </a:ln>
          </p:spPr>
          <p:txBody>
            <a:bodyPr rtlCol="0" anchor="ctr"/>
            <a:lstStyle/>
            <a:p>
              <a:endParaRPr lang="en-GB" sz="2400"/>
            </a:p>
          </p:txBody>
        </p:sp>
        <p:sp>
          <p:nvSpPr>
            <p:cNvPr id="15" name="Freeform 14">
              <a:extLst>
                <a:ext uri="{FF2B5EF4-FFF2-40B4-BE49-F238E27FC236}">
                  <a16:creationId xmlns:a16="http://schemas.microsoft.com/office/drawing/2014/main" id="{8EAA4548-5DAC-128B-2123-53781C2B4A84}"/>
                </a:ext>
              </a:extLst>
            </p:cNvPr>
            <p:cNvSpPr/>
            <p:nvPr/>
          </p:nvSpPr>
          <p:spPr>
            <a:xfrm>
              <a:off x="6024889" y="3356064"/>
              <a:ext cx="266851" cy="261852"/>
            </a:xfrm>
            <a:custGeom>
              <a:avLst/>
              <a:gdLst>
                <a:gd name="connsiteX0" fmla="*/ 133196 w 266392"/>
                <a:gd name="connsiteY0" fmla="*/ 266354 h 266354"/>
                <a:gd name="connsiteX1" fmla="*/ 0 w 266392"/>
                <a:gd name="connsiteY1" fmla="*/ 133177 h 266354"/>
                <a:gd name="connsiteX2" fmla="*/ 133196 w 266392"/>
                <a:gd name="connsiteY2" fmla="*/ 0 h 266354"/>
                <a:gd name="connsiteX3" fmla="*/ 266393 w 266392"/>
                <a:gd name="connsiteY3" fmla="*/ 133177 h 266354"/>
                <a:gd name="connsiteX4" fmla="*/ 133196 w 266392"/>
                <a:gd name="connsiteY4" fmla="*/ 266354 h 26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392" h="266354">
                  <a:moveTo>
                    <a:pt x="133196" y="266354"/>
                  </a:moveTo>
                  <a:cubicBezTo>
                    <a:pt x="59938" y="266354"/>
                    <a:pt x="0" y="206424"/>
                    <a:pt x="0" y="133177"/>
                  </a:cubicBezTo>
                  <a:cubicBezTo>
                    <a:pt x="0" y="59930"/>
                    <a:pt x="59938" y="0"/>
                    <a:pt x="133196" y="0"/>
                  </a:cubicBezTo>
                  <a:cubicBezTo>
                    <a:pt x="207406" y="0"/>
                    <a:pt x="266393" y="59930"/>
                    <a:pt x="266393" y="133177"/>
                  </a:cubicBezTo>
                  <a:cubicBezTo>
                    <a:pt x="266393" y="206424"/>
                    <a:pt x="207406" y="266354"/>
                    <a:pt x="133196" y="266354"/>
                  </a:cubicBezTo>
                </a:path>
              </a:pathLst>
            </a:custGeom>
            <a:solidFill>
              <a:srgbClr val="FFFFFF">
                <a:alpha val="20000"/>
              </a:srgbClr>
            </a:solidFill>
            <a:ln w="9509" cap="flat">
              <a:noFill/>
              <a:prstDash val="solid"/>
              <a:miter/>
            </a:ln>
          </p:spPr>
          <p:txBody>
            <a:bodyPr rtlCol="0" anchor="ctr"/>
            <a:lstStyle/>
            <a:p>
              <a:endParaRPr lang="en-GB" sz="2400"/>
            </a:p>
          </p:txBody>
        </p:sp>
        <p:sp>
          <p:nvSpPr>
            <p:cNvPr id="16" name="Freeform 15">
              <a:extLst>
                <a:ext uri="{FF2B5EF4-FFF2-40B4-BE49-F238E27FC236}">
                  <a16:creationId xmlns:a16="http://schemas.microsoft.com/office/drawing/2014/main" id="{477F5C8F-1FDA-F1CF-B0B6-9B3CBB390A7B}"/>
                </a:ext>
              </a:extLst>
            </p:cNvPr>
            <p:cNvSpPr/>
            <p:nvPr/>
          </p:nvSpPr>
          <p:spPr>
            <a:xfrm>
              <a:off x="7040258" y="1594174"/>
              <a:ext cx="402183" cy="394648"/>
            </a:xfrm>
            <a:custGeom>
              <a:avLst/>
              <a:gdLst>
                <a:gd name="connsiteX0" fmla="*/ 200746 w 401491"/>
                <a:gd name="connsiteY0" fmla="*/ 401434 h 401433"/>
                <a:gd name="connsiteX1" fmla="*/ 401492 w 401491"/>
                <a:gd name="connsiteY1" fmla="*/ 200717 h 401433"/>
                <a:gd name="connsiteX2" fmla="*/ 200746 w 401491"/>
                <a:gd name="connsiteY2" fmla="*/ 0 h 401433"/>
                <a:gd name="connsiteX3" fmla="*/ 0 w 401491"/>
                <a:gd name="connsiteY3" fmla="*/ 200717 h 401433"/>
                <a:gd name="connsiteX4" fmla="*/ 200746 w 401491"/>
                <a:gd name="connsiteY4" fmla="*/ 401434 h 401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491" h="401433">
                  <a:moveTo>
                    <a:pt x="200746" y="401434"/>
                  </a:moveTo>
                  <a:cubicBezTo>
                    <a:pt x="312060" y="401434"/>
                    <a:pt x="401492" y="311064"/>
                    <a:pt x="401492" y="200717"/>
                  </a:cubicBezTo>
                  <a:cubicBezTo>
                    <a:pt x="401492" y="89419"/>
                    <a:pt x="311108" y="0"/>
                    <a:pt x="200746" y="0"/>
                  </a:cubicBezTo>
                  <a:cubicBezTo>
                    <a:pt x="89432" y="0"/>
                    <a:pt x="0" y="90370"/>
                    <a:pt x="0" y="200717"/>
                  </a:cubicBezTo>
                  <a:cubicBezTo>
                    <a:pt x="0" y="311064"/>
                    <a:pt x="89432" y="401434"/>
                    <a:pt x="200746" y="401434"/>
                  </a:cubicBezTo>
                </a:path>
              </a:pathLst>
            </a:custGeom>
            <a:solidFill>
              <a:srgbClr val="FFFFFF">
                <a:alpha val="20000"/>
              </a:srgbClr>
            </a:solidFill>
            <a:ln w="9509" cap="flat">
              <a:noFill/>
              <a:prstDash val="solid"/>
              <a:miter/>
            </a:ln>
          </p:spPr>
          <p:txBody>
            <a:bodyPr rtlCol="0" anchor="ctr"/>
            <a:lstStyle/>
            <a:p>
              <a:endParaRPr lang="en-GB" sz="2400"/>
            </a:p>
          </p:txBody>
        </p:sp>
        <p:sp>
          <p:nvSpPr>
            <p:cNvPr id="17" name="Freeform 16">
              <a:extLst>
                <a:ext uri="{FF2B5EF4-FFF2-40B4-BE49-F238E27FC236}">
                  <a16:creationId xmlns:a16="http://schemas.microsoft.com/office/drawing/2014/main" id="{781E3728-6BD6-56DB-03D6-68BBD32F91AE}"/>
                </a:ext>
              </a:extLst>
            </p:cNvPr>
            <p:cNvSpPr/>
            <p:nvPr/>
          </p:nvSpPr>
          <p:spPr>
            <a:xfrm>
              <a:off x="4902428" y="3503893"/>
              <a:ext cx="402190" cy="394648"/>
            </a:xfrm>
            <a:custGeom>
              <a:avLst/>
              <a:gdLst>
                <a:gd name="connsiteX0" fmla="*/ 200753 w 401498"/>
                <a:gd name="connsiteY0" fmla="*/ 401433 h 401433"/>
                <a:gd name="connsiteX1" fmla="*/ 401499 w 401498"/>
                <a:gd name="connsiteY1" fmla="*/ 200717 h 401433"/>
                <a:gd name="connsiteX2" fmla="*/ 200753 w 401498"/>
                <a:gd name="connsiteY2" fmla="*/ 0 h 401433"/>
                <a:gd name="connsiteX3" fmla="*/ 7 w 401498"/>
                <a:gd name="connsiteY3" fmla="*/ 200717 h 401433"/>
                <a:gd name="connsiteX4" fmla="*/ 200753 w 401498"/>
                <a:gd name="connsiteY4" fmla="*/ 401433 h 401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498" h="401433">
                  <a:moveTo>
                    <a:pt x="200753" y="401433"/>
                  </a:moveTo>
                  <a:cubicBezTo>
                    <a:pt x="312067" y="401433"/>
                    <a:pt x="401499" y="311063"/>
                    <a:pt x="401499" y="200717"/>
                  </a:cubicBezTo>
                  <a:cubicBezTo>
                    <a:pt x="401499" y="89419"/>
                    <a:pt x="311116" y="0"/>
                    <a:pt x="200753" y="0"/>
                  </a:cubicBezTo>
                  <a:cubicBezTo>
                    <a:pt x="90391" y="0"/>
                    <a:pt x="7" y="90370"/>
                    <a:pt x="7" y="200717"/>
                  </a:cubicBezTo>
                  <a:cubicBezTo>
                    <a:pt x="-944" y="312015"/>
                    <a:pt x="89439" y="401433"/>
                    <a:pt x="200753" y="401433"/>
                  </a:cubicBezTo>
                </a:path>
              </a:pathLst>
            </a:custGeom>
            <a:solidFill>
              <a:srgbClr val="FFFFFF">
                <a:alpha val="20000"/>
              </a:srgbClr>
            </a:solidFill>
            <a:ln w="9509" cap="flat">
              <a:noFill/>
              <a:prstDash val="solid"/>
              <a:miter/>
            </a:ln>
          </p:spPr>
          <p:txBody>
            <a:bodyPr rtlCol="0" anchor="ctr"/>
            <a:lstStyle/>
            <a:p>
              <a:endParaRPr lang="en-GB" sz="2400"/>
            </a:p>
          </p:txBody>
        </p:sp>
        <p:sp>
          <p:nvSpPr>
            <p:cNvPr id="18" name="Freeform 17">
              <a:extLst>
                <a:ext uri="{FF2B5EF4-FFF2-40B4-BE49-F238E27FC236}">
                  <a16:creationId xmlns:a16="http://schemas.microsoft.com/office/drawing/2014/main" id="{8A846185-CE55-CD2F-4BB4-C9DDF1C0196F}"/>
                </a:ext>
              </a:extLst>
            </p:cNvPr>
            <p:cNvSpPr/>
            <p:nvPr/>
          </p:nvSpPr>
          <p:spPr>
            <a:xfrm>
              <a:off x="5996467" y="2468573"/>
              <a:ext cx="402190" cy="394648"/>
            </a:xfrm>
            <a:custGeom>
              <a:avLst/>
              <a:gdLst>
                <a:gd name="connsiteX0" fmla="*/ 200753 w 401498"/>
                <a:gd name="connsiteY0" fmla="*/ 401434 h 401433"/>
                <a:gd name="connsiteX1" fmla="*/ 401499 w 401498"/>
                <a:gd name="connsiteY1" fmla="*/ 200717 h 401433"/>
                <a:gd name="connsiteX2" fmla="*/ 200753 w 401498"/>
                <a:gd name="connsiteY2" fmla="*/ 0 h 401433"/>
                <a:gd name="connsiteX3" fmla="*/ 7 w 401498"/>
                <a:gd name="connsiteY3" fmla="*/ 200717 h 401433"/>
                <a:gd name="connsiteX4" fmla="*/ 200753 w 401498"/>
                <a:gd name="connsiteY4" fmla="*/ 401434 h 401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498" h="401433">
                  <a:moveTo>
                    <a:pt x="200753" y="401434"/>
                  </a:moveTo>
                  <a:cubicBezTo>
                    <a:pt x="312067" y="401434"/>
                    <a:pt x="401499" y="311064"/>
                    <a:pt x="401499" y="200717"/>
                  </a:cubicBezTo>
                  <a:cubicBezTo>
                    <a:pt x="401499" y="89419"/>
                    <a:pt x="311116" y="0"/>
                    <a:pt x="200753" y="0"/>
                  </a:cubicBezTo>
                  <a:cubicBezTo>
                    <a:pt x="90391" y="0"/>
                    <a:pt x="7" y="90370"/>
                    <a:pt x="7" y="200717"/>
                  </a:cubicBezTo>
                  <a:cubicBezTo>
                    <a:pt x="-944" y="312015"/>
                    <a:pt x="89439" y="401434"/>
                    <a:pt x="200753" y="401434"/>
                  </a:cubicBezTo>
                </a:path>
              </a:pathLst>
            </a:custGeom>
            <a:solidFill>
              <a:srgbClr val="FFFFFF">
                <a:alpha val="20000"/>
              </a:srgbClr>
            </a:solidFill>
            <a:ln w="9509" cap="flat">
              <a:noFill/>
              <a:prstDash val="solid"/>
              <a:miter/>
            </a:ln>
          </p:spPr>
          <p:txBody>
            <a:bodyPr rtlCol="0" anchor="ctr"/>
            <a:lstStyle/>
            <a:p>
              <a:endParaRPr lang="en-GB" sz="2400"/>
            </a:p>
          </p:txBody>
        </p:sp>
        <p:sp>
          <p:nvSpPr>
            <p:cNvPr id="19" name="Freeform 18">
              <a:extLst>
                <a:ext uri="{FF2B5EF4-FFF2-40B4-BE49-F238E27FC236}">
                  <a16:creationId xmlns:a16="http://schemas.microsoft.com/office/drawing/2014/main" id="{C3E09F0F-C23F-F2B9-692B-40C04752C08B}"/>
                </a:ext>
              </a:extLst>
            </p:cNvPr>
            <p:cNvSpPr/>
            <p:nvPr/>
          </p:nvSpPr>
          <p:spPr>
            <a:xfrm>
              <a:off x="6499884" y="3087665"/>
              <a:ext cx="1921329" cy="1885334"/>
            </a:xfrm>
            <a:custGeom>
              <a:avLst/>
              <a:gdLst>
                <a:gd name="connsiteX0" fmla="*/ 959013 w 1918024"/>
                <a:gd name="connsiteY0" fmla="*/ 1917750 h 1917749"/>
                <a:gd name="connsiteX1" fmla="*/ 1918025 w 1918024"/>
                <a:gd name="connsiteY1" fmla="*/ 958875 h 1917749"/>
                <a:gd name="connsiteX2" fmla="*/ 959013 w 1918024"/>
                <a:gd name="connsiteY2" fmla="*/ 0 h 1917749"/>
                <a:gd name="connsiteX3" fmla="*/ 0 w 1918024"/>
                <a:gd name="connsiteY3" fmla="*/ 958875 h 1917749"/>
                <a:gd name="connsiteX4" fmla="*/ 959013 w 1918024"/>
                <a:gd name="connsiteY4" fmla="*/ 1917750 h 1917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024" h="1917749">
                  <a:moveTo>
                    <a:pt x="959013" y="1917750"/>
                  </a:moveTo>
                  <a:cubicBezTo>
                    <a:pt x="1488943" y="1917750"/>
                    <a:pt x="1918025" y="1488729"/>
                    <a:pt x="1918025" y="958875"/>
                  </a:cubicBezTo>
                  <a:cubicBezTo>
                    <a:pt x="1918025" y="429020"/>
                    <a:pt x="1488943" y="0"/>
                    <a:pt x="959013" y="0"/>
                  </a:cubicBezTo>
                  <a:cubicBezTo>
                    <a:pt x="429082" y="0"/>
                    <a:pt x="0" y="429020"/>
                    <a:pt x="0" y="958875"/>
                  </a:cubicBezTo>
                  <a:cubicBezTo>
                    <a:pt x="0" y="1488729"/>
                    <a:pt x="430033" y="1917750"/>
                    <a:pt x="959013" y="1917750"/>
                  </a:cubicBezTo>
                </a:path>
              </a:pathLst>
            </a:custGeom>
            <a:solidFill>
              <a:srgbClr val="FFFFFF">
                <a:alpha val="20000"/>
              </a:srgbClr>
            </a:solidFill>
            <a:ln w="9509" cap="flat">
              <a:noFill/>
              <a:prstDash val="solid"/>
              <a:miter/>
            </a:ln>
          </p:spPr>
          <p:txBody>
            <a:bodyPr rtlCol="0" anchor="ctr"/>
            <a:lstStyle/>
            <a:p>
              <a:endParaRPr lang="en-GB" sz="2400"/>
            </a:p>
          </p:txBody>
        </p:sp>
        <p:sp>
          <p:nvSpPr>
            <p:cNvPr id="20" name="Freeform 19">
              <a:extLst>
                <a:ext uri="{FF2B5EF4-FFF2-40B4-BE49-F238E27FC236}">
                  <a16:creationId xmlns:a16="http://schemas.microsoft.com/office/drawing/2014/main" id="{18B49071-29AD-68C5-0C56-65788D3AD186}"/>
                </a:ext>
              </a:extLst>
            </p:cNvPr>
            <p:cNvSpPr/>
            <p:nvPr/>
          </p:nvSpPr>
          <p:spPr>
            <a:xfrm>
              <a:off x="7917056" y="1064858"/>
              <a:ext cx="827239" cy="811740"/>
            </a:xfrm>
            <a:custGeom>
              <a:avLst/>
              <a:gdLst>
                <a:gd name="connsiteX0" fmla="*/ 412908 w 825816"/>
                <a:gd name="connsiteY0" fmla="*/ 0 h 825697"/>
                <a:gd name="connsiteX1" fmla="*/ 825817 w 825816"/>
                <a:gd name="connsiteY1" fmla="*/ 412849 h 825697"/>
                <a:gd name="connsiteX2" fmla="*/ 412908 w 825816"/>
                <a:gd name="connsiteY2" fmla="*/ 825698 h 825697"/>
                <a:gd name="connsiteX3" fmla="*/ 0 w 825816"/>
                <a:gd name="connsiteY3" fmla="*/ 412849 h 825697"/>
                <a:gd name="connsiteX4" fmla="*/ 412908 w 825816"/>
                <a:gd name="connsiteY4" fmla="*/ 0 h 82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816" h="825697">
                  <a:moveTo>
                    <a:pt x="412908" y="0"/>
                  </a:moveTo>
                  <a:cubicBezTo>
                    <a:pt x="640293" y="0"/>
                    <a:pt x="825817" y="184545"/>
                    <a:pt x="825817" y="412849"/>
                  </a:cubicBezTo>
                  <a:cubicBezTo>
                    <a:pt x="825817" y="640201"/>
                    <a:pt x="641245" y="825698"/>
                    <a:pt x="412908" y="825698"/>
                  </a:cubicBezTo>
                  <a:cubicBezTo>
                    <a:pt x="185523" y="825698"/>
                    <a:pt x="0" y="641152"/>
                    <a:pt x="0" y="412849"/>
                  </a:cubicBezTo>
                  <a:cubicBezTo>
                    <a:pt x="0" y="184545"/>
                    <a:pt x="184572" y="0"/>
                    <a:pt x="412908" y="0"/>
                  </a:cubicBezTo>
                </a:path>
              </a:pathLst>
            </a:custGeom>
            <a:solidFill>
              <a:srgbClr val="FFFFFF">
                <a:alpha val="20000"/>
              </a:srgbClr>
            </a:solidFill>
            <a:ln w="9509" cap="flat">
              <a:noFill/>
              <a:prstDash val="solid"/>
              <a:miter/>
            </a:ln>
          </p:spPr>
          <p:txBody>
            <a:bodyPr rtlCol="0" anchor="ctr"/>
            <a:lstStyle/>
            <a:p>
              <a:endParaRPr lang="en-GB" sz="2400"/>
            </a:p>
          </p:txBody>
        </p:sp>
        <p:sp>
          <p:nvSpPr>
            <p:cNvPr id="21" name="Freeform 20">
              <a:extLst>
                <a:ext uri="{FF2B5EF4-FFF2-40B4-BE49-F238E27FC236}">
                  <a16:creationId xmlns:a16="http://schemas.microsoft.com/office/drawing/2014/main" id="{F52F1D20-D301-4C3A-63C4-E0FA4E9B47FE}"/>
                </a:ext>
              </a:extLst>
            </p:cNvPr>
            <p:cNvSpPr/>
            <p:nvPr/>
          </p:nvSpPr>
          <p:spPr>
            <a:xfrm>
              <a:off x="5742965" y="1939258"/>
              <a:ext cx="714781" cy="684555"/>
            </a:xfrm>
            <a:custGeom>
              <a:avLst/>
              <a:gdLst>
                <a:gd name="connsiteX0" fmla="*/ 356776 w 713551"/>
                <a:gd name="connsiteY0" fmla="*/ 696326 h 696325"/>
                <a:gd name="connsiteX1" fmla="*/ 0 w 713551"/>
                <a:gd name="connsiteY1" fmla="*/ 348163 h 696325"/>
                <a:gd name="connsiteX2" fmla="*/ 356776 w 713551"/>
                <a:gd name="connsiteY2" fmla="*/ 0 h 696325"/>
                <a:gd name="connsiteX3" fmla="*/ 713551 w 713551"/>
                <a:gd name="connsiteY3" fmla="*/ 348163 h 696325"/>
                <a:gd name="connsiteX4" fmla="*/ 356776 w 713551"/>
                <a:gd name="connsiteY4" fmla="*/ 696326 h 696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551" h="696325">
                  <a:moveTo>
                    <a:pt x="356776" y="696326"/>
                  </a:moveTo>
                  <a:cubicBezTo>
                    <a:pt x="159835" y="696326"/>
                    <a:pt x="0" y="540318"/>
                    <a:pt x="0" y="348163"/>
                  </a:cubicBezTo>
                  <a:cubicBezTo>
                    <a:pt x="0" y="156007"/>
                    <a:pt x="159835" y="0"/>
                    <a:pt x="356776" y="0"/>
                  </a:cubicBezTo>
                  <a:cubicBezTo>
                    <a:pt x="553716" y="0"/>
                    <a:pt x="713551" y="156007"/>
                    <a:pt x="713551" y="348163"/>
                  </a:cubicBezTo>
                  <a:cubicBezTo>
                    <a:pt x="713551" y="540318"/>
                    <a:pt x="553716" y="696326"/>
                    <a:pt x="356776" y="696326"/>
                  </a:cubicBezTo>
                </a:path>
              </a:pathLst>
            </a:custGeom>
            <a:solidFill>
              <a:srgbClr val="FFFFFF">
                <a:alpha val="20000"/>
              </a:srgbClr>
            </a:solidFill>
            <a:ln w="9509" cap="flat">
              <a:noFill/>
              <a:prstDash val="solid"/>
              <a:miter/>
            </a:ln>
          </p:spPr>
          <p:txBody>
            <a:bodyPr rtlCol="0" anchor="ctr"/>
            <a:lstStyle/>
            <a:p>
              <a:endParaRPr lang="en-GB" sz="2400"/>
            </a:p>
          </p:txBody>
        </p:sp>
      </p:grpSp>
      <p:sp>
        <p:nvSpPr>
          <p:cNvPr id="4" name="Footer Placeholder 3">
            <a:extLst>
              <a:ext uri="{FF2B5EF4-FFF2-40B4-BE49-F238E27FC236}">
                <a16:creationId xmlns:a16="http://schemas.microsoft.com/office/drawing/2014/main" id="{6251203A-D92F-6D05-D32E-9C171B384BCF}"/>
              </a:ext>
            </a:extLst>
          </p:cNvPr>
          <p:cNvSpPr>
            <a:spLocks noGrp="1"/>
          </p:cNvSpPr>
          <p:nvPr>
            <p:ph type="ftr" sz="quarter" idx="3"/>
          </p:nvPr>
        </p:nvSpPr>
        <p:spPr>
          <a:xfrm>
            <a:off x="576000" y="6124800"/>
            <a:ext cx="6249600" cy="278400"/>
          </a:xfrm>
          <a:prstGeom prst="rect">
            <a:avLst/>
          </a:prstGeom>
        </p:spPr>
        <p:txBody>
          <a:bodyPr vert="horz" wrap="none" lIns="0" tIns="0" rIns="0" bIns="0" rtlCol="0" anchor="ctr"/>
          <a:lstStyle>
            <a:lvl1pPr algn="l">
              <a:defRPr sz="1600">
                <a:solidFill>
                  <a:schemeClr val="tx1"/>
                </a:solidFill>
                <a:latin typeface="Source Sans Pro" panose="020B0503030403020204" pitchFamily="34" charset="0"/>
                <a:ea typeface="Source Sans Pro" panose="020B0503030403020204" pitchFamily="34" charset="0"/>
              </a:defRPr>
            </a:lvl1pPr>
          </a:lstStyle>
          <a:p>
            <a:endParaRPr lang="en-GB" dirty="0"/>
          </a:p>
        </p:txBody>
      </p:sp>
    </p:spTree>
    <p:extLst>
      <p:ext uri="{BB962C8B-B14F-4D97-AF65-F5344CB8AC3E}">
        <p14:creationId xmlns:p14="http://schemas.microsoft.com/office/powerpoint/2010/main" val="173023601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Lst>
  <p:hf sldNum="0" hdr="0" dt="0"/>
  <p:txStyles>
    <p:titleStyle>
      <a:lvl1pPr algn="l" defTabSz="609585" rtl="0" eaLnBrk="1" latinLnBrk="0" hangingPunct="1">
        <a:spcBef>
          <a:spcPct val="0"/>
        </a:spcBef>
        <a:buNone/>
        <a:defRPr sz="4800" b="1" kern="1200">
          <a:solidFill>
            <a:schemeClr val="tx1"/>
          </a:solidFill>
          <a:latin typeface="Aleo" panose="020F0502020204030203" pitchFamily="34" charset="77"/>
          <a:ea typeface="+mj-ea"/>
          <a:cs typeface="Arial"/>
        </a:defRPr>
      </a:lvl1pPr>
    </p:titleStyle>
    <p:bodyStyle>
      <a:lvl1pPr marL="0" indent="0" algn="l" defTabSz="609585" rtl="0" eaLnBrk="1" latinLnBrk="0" hangingPunct="1">
        <a:spcBef>
          <a:spcPct val="20000"/>
        </a:spcBef>
        <a:buClr>
          <a:schemeClr val="tx1"/>
        </a:buClr>
        <a:buFont typeface="Arial"/>
        <a:buNone/>
        <a:defRPr sz="3200" kern="1200">
          <a:solidFill>
            <a:schemeClr val="tx1"/>
          </a:solidFill>
          <a:latin typeface="Source Sans Pro" panose="020B0503030403020204" pitchFamily="34" charset="0"/>
          <a:ea typeface="Source Sans Pro" panose="020B0503030403020204" pitchFamily="34" charset="0"/>
          <a:cs typeface="Arial"/>
        </a:defRPr>
      </a:lvl1pPr>
      <a:lvl2pPr marL="990575" indent="-380990" algn="l" defTabSz="609585" rtl="0" eaLnBrk="1" latinLnBrk="0" hangingPunct="1">
        <a:spcBef>
          <a:spcPct val="20000"/>
        </a:spcBef>
        <a:buClr>
          <a:schemeClr val="accent1"/>
        </a:buClr>
        <a:buFont typeface="Arial"/>
        <a:buChar char="–"/>
        <a:defRPr sz="2400" kern="1200">
          <a:solidFill>
            <a:schemeClr val="tx1"/>
          </a:solidFill>
          <a:latin typeface="Source Sans Pro" panose="020B0503030403020204" pitchFamily="34" charset="0"/>
          <a:ea typeface="Source Sans Pro" panose="020B0503030403020204" pitchFamily="34" charset="0"/>
          <a:cs typeface="Arial"/>
        </a:defRPr>
      </a:lvl2pPr>
      <a:lvl3pPr marL="1523962" indent="-304792" algn="l" defTabSz="609585" rtl="0" eaLnBrk="1" latinLnBrk="0" hangingPunct="1">
        <a:spcBef>
          <a:spcPct val="20000"/>
        </a:spcBef>
        <a:buClr>
          <a:schemeClr val="accent1"/>
        </a:buClr>
        <a:buFont typeface="Arial"/>
        <a:buChar char="•"/>
        <a:defRPr sz="1600" kern="1200">
          <a:solidFill>
            <a:schemeClr val="tx1"/>
          </a:solidFill>
          <a:latin typeface="Source Sans Pro" panose="020B0503030403020204" pitchFamily="34" charset="0"/>
          <a:ea typeface="Source Sans Pro" panose="020B0503030403020204" pitchFamily="34" charset="0"/>
          <a:cs typeface="Arial"/>
        </a:defRPr>
      </a:lvl3pPr>
      <a:lvl4pPr marL="2133547" indent="-304792" algn="l" defTabSz="609585" rtl="0" eaLnBrk="1" latinLnBrk="0" hangingPunct="1">
        <a:spcBef>
          <a:spcPct val="20000"/>
        </a:spcBef>
        <a:buClr>
          <a:schemeClr val="accent1"/>
        </a:buClr>
        <a:buFont typeface="Arial"/>
        <a:buChar char="–"/>
        <a:defRPr sz="1600" kern="1200">
          <a:solidFill>
            <a:schemeClr val="tx1"/>
          </a:solidFill>
          <a:latin typeface="Source Sans Pro" panose="020B0503030403020204" pitchFamily="34" charset="0"/>
          <a:ea typeface="Source Sans Pro" panose="020B0503030403020204" pitchFamily="34" charset="0"/>
          <a:cs typeface="Arial"/>
        </a:defRPr>
      </a:lvl4pPr>
      <a:lvl5pPr marL="2743131" indent="-304792" algn="l" defTabSz="609585" rtl="0" eaLnBrk="1" latinLnBrk="0" hangingPunct="1">
        <a:spcBef>
          <a:spcPct val="20000"/>
        </a:spcBef>
        <a:buClr>
          <a:schemeClr val="accent1"/>
        </a:buClr>
        <a:buFont typeface="Arial"/>
        <a:buChar char="»"/>
        <a:defRPr sz="1600" kern="1200">
          <a:solidFill>
            <a:schemeClr val="tx1"/>
          </a:solidFill>
          <a:latin typeface="Source Sans Pro" panose="020B0503030403020204" pitchFamily="34" charset="0"/>
          <a:ea typeface="Source Sans Pro" panose="020B0503030403020204" pitchFamily="34" charset="0"/>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488">
          <p15:clr>
            <a:srgbClr val="F26B43"/>
          </p15:clr>
        </p15:guide>
        <p15:guide id="3" orient="horz" pos="282">
          <p15:clr>
            <a:srgbClr val="F26B43"/>
          </p15:clr>
        </p15:guide>
        <p15:guide id="5" orient="horz" pos="266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18A1ABB-3927-C955-6518-2356060FD4E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75734" y="146081"/>
            <a:ext cx="2933740" cy="1380583"/>
          </a:xfrm>
          <a:prstGeom prst="rect">
            <a:avLst/>
          </a:prstGeom>
        </p:spPr>
      </p:pic>
      <p:sp>
        <p:nvSpPr>
          <p:cNvPr id="48" name="Title Placeholder 1">
            <a:extLst>
              <a:ext uri="{FF2B5EF4-FFF2-40B4-BE49-F238E27FC236}">
                <a16:creationId xmlns:a16="http://schemas.microsoft.com/office/drawing/2014/main" id="{A48D5260-E7D2-00EF-9B93-1DA34835228D}"/>
              </a:ext>
            </a:extLst>
          </p:cNvPr>
          <p:cNvSpPr>
            <a:spLocks noGrp="1"/>
          </p:cNvSpPr>
          <p:nvPr>
            <p:ph type="title"/>
          </p:nvPr>
        </p:nvSpPr>
        <p:spPr>
          <a:xfrm>
            <a:off x="575733" y="1930045"/>
            <a:ext cx="6625523" cy="2160543"/>
          </a:xfrm>
          <a:prstGeom prst="rect">
            <a:avLst/>
          </a:prstGeom>
        </p:spPr>
        <p:txBody>
          <a:bodyPr vert="horz" lIns="0" tIns="45720" rIns="0" bIns="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70368844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Lst>
  <p:hf sldNum="0" hdr="0" dt="0"/>
  <p:txStyles>
    <p:titleStyle>
      <a:lvl1pPr algn="l" defTabSz="609585" rtl="0" eaLnBrk="1" latinLnBrk="0" hangingPunct="1">
        <a:spcBef>
          <a:spcPct val="0"/>
        </a:spcBef>
        <a:buNone/>
        <a:defRPr sz="4267" b="1" kern="1200">
          <a:solidFill>
            <a:schemeClr val="tx1"/>
          </a:solidFill>
          <a:latin typeface="Aleo" panose="020F0502020204030203" pitchFamily="34" charset="77"/>
          <a:ea typeface="+mj-ea"/>
          <a:cs typeface="Arial"/>
        </a:defRPr>
      </a:lvl1pPr>
    </p:titleStyle>
    <p:bodyStyle>
      <a:lvl1pPr marL="0" indent="0" algn="l" defTabSz="609585" rtl="0" eaLnBrk="1" latinLnBrk="0" hangingPunct="1">
        <a:spcBef>
          <a:spcPct val="20000"/>
        </a:spcBef>
        <a:buClr>
          <a:schemeClr val="accent1"/>
        </a:buClr>
        <a:buFont typeface="Arial"/>
        <a:buNone/>
        <a:defRPr sz="2400" kern="1200">
          <a:solidFill>
            <a:schemeClr val="tx1"/>
          </a:solidFill>
          <a:latin typeface="Source Sans Pro" panose="020B0503030403020204" pitchFamily="34" charset="0"/>
          <a:ea typeface="Source Sans Pro" panose="020B0503030403020204" pitchFamily="34" charset="0"/>
          <a:cs typeface="Arial"/>
        </a:defRPr>
      </a:lvl1pPr>
      <a:lvl2pPr marL="609585" indent="0" algn="l" defTabSz="609585" rtl="0" eaLnBrk="1" latinLnBrk="0" hangingPunct="1">
        <a:spcBef>
          <a:spcPct val="20000"/>
        </a:spcBef>
        <a:buClr>
          <a:schemeClr val="accent1"/>
        </a:buClr>
        <a:buFont typeface="Arial"/>
        <a:buNone/>
        <a:defRPr sz="2400" kern="1200">
          <a:solidFill>
            <a:schemeClr val="tx1"/>
          </a:solidFill>
          <a:latin typeface="Source Sans Pro" panose="020B0503030403020204" pitchFamily="34" charset="0"/>
          <a:ea typeface="Source Sans Pro" panose="020B0503030403020204" pitchFamily="34" charset="0"/>
          <a:cs typeface="Arial"/>
        </a:defRPr>
      </a:lvl2pPr>
      <a:lvl3pPr marL="1219170" indent="0" algn="l" defTabSz="609585" rtl="0" eaLnBrk="1" latinLnBrk="0" hangingPunct="1">
        <a:spcBef>
          <a:spcPct val="20000"/>
        </a:spcBef>
        <a:buClr>
          <a:schemeClr val="accent1"/>
        </a:buClr>
        <a:buFont typeface="Arial"/>
        <a:buNone/>
        <a:defRPr sz="1600" kern="1200">
          <a:solidFill>
            <a:schemeClr val="tx1"/>
          </a:solidFill>
          <a:latin typeface="Source Sans Pro" panose="020B0503030403020204" pitchFamily="34" charset="0"/>
          <a:ea typeface="Source Sans Pro" panose="020B0503030403020204" pitchFamily="34" charset="0"/>
          <a:cs typeface="Arial"/>
        </a:defRPr>
      </a:lvl3pPr>
      <a:lvl4pPr marL="1828754" indent="0" algn="l" defTabSz="609585" rtl="0" eaLnBrk="1" latinLnBrk="0" hangingPunct="1">
        <a:spcBef>
          <a:spcPct val="20000"/>
        </a:spcBef>
        <a:buClr>
          <a:schemeClr val="accent1"/>
        </a:buClr>
        <a:buFont typeface="Arial"/>
        <a:buNone/>
        <a:defRPr sz="1600" kern="1200">
          <a:solidFill>
            <a:schemeClr val="tx1"/>
          </a:solidFill>
          <a:latin typeface="Source Sans Pro" panose="020B0503030403020204" pitchFamily="34" charset="0"/>
          <a:ea typeface="Source Sans Pro" panose="020B0503030403020204" pitchFamily="34" charset="0"/>
          <a:cs typeface="Arial"/>
        </a:defRPr>
      </a:lvl4pPr>
      <a:lvl5pPr marL="2438339" indent="0" algn="l" defTabSz="609585" rtl="0" eaLnBrk="1" latinLnBrk="0" hangingPunct="1">
        <a:spcBef>
          <a:spcPct val="20000"/>
        </a:spcBef>
        <a:buClr>
          <a:schemeClr val="accent1"/>
        </a:buClr>
        <a:buFont typeface="Arial"/>
        <a:buNone/>
        <a:defRPr sz="1600" kern="1200">
          <a:solidFill>
            <a:schemeClr val="tx1"/>
          </a:solidFill>
          <a:latin typeface="Source Sans Pro" panose="020B0503030403020204" pitchFamily="34" charset="0"/>
          <a:ea typeface="Source Sans Pro" panose="020B0503030403020204" pitchFamily="34" charset="0"/>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488">
          <p15:clr>
            <a:srgbClr val="F26B43"/>
          </p15:clr>
        </p15:guide>
        <p15:guide id="3" orient="horz" pos="282">
          <p15:clr>
            <a:srgbClr val="F26B43"/>
          </p15:clr>
        </p15:guide>
        <p15:guide id="5" orient="horz" pos="26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34.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34.xml"/><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hyperlink" Target="https://wiki.ucl.ac.uk/display/CLOS/General+CAPI+guidance" TargetMode="External"/><Relationship Id="rId2" Type="http://schemas.openxmlformats.org/officeDocument/2006/relationships/notesSlide" Target="../notesSlides/notesSlide14.xml"/><Relationship Id="rId1" Type="http://schemas.openxmlformats.org/officeDocument/2006/relationships/slideLayout" Target="../slideLayouts/slideLayout34.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hyperlink" Target="https://wiki.ucl.ac.uk/display/CLOS/Parsed+Entry" TargetMode="External"/><Relationship Id="rId2" Type="http://schemas.openxmlformats.org/officeDocument/2006/relationships/notesSlide" Target="../notesSlides/notesSlide15.xml"/><Relationship Id="rId1" Type="http://schemas.openxmlformats.org/officeDocument/2006/relationships/slideLayout" Target="../slideLayouts/slideLayout34.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hyperlink" Target="https://wiki.ucl.ac.uk/display/CLOS/Enter+Metadata+into+Archivist" TargetMode="External"/><Relationship Id="rId2" Type="http://schemas.openxmlformats.org/officeDocument/2006/relationships/notesSlide" Target="../notesSlides/notesSlide16.xml"/><Relationship Id="rId1" Type="http://schemas.openxmlformats.org/officeDocument/2006/relationships/slideLayout" Target="../slideLayouts/slideLayout34.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hyperlink" Target="https://discovery.closer.ac.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hyperlink" Target="https://gitlab.com/closer-cohorts1" TargetMode="External"/><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34.xml"/><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6FB033-3D07-0704-D71A-D25EE2028F40}"/>
              </a:ext>
            </a:extLst>
          </p:cNvPr>
          <p:cNvSpPr>
            <a:spLocks noGrp="1"/>
          </p:cNvSpPr>
          <p:nvPr>
            <p:ph type="title"/>
          </p:nvPr>
        </p:nvSpPr>
        <p:spPr>
          <a:xfrm>
            <a:off x="575733" y="1930045"/>
            <a:ext cx="7915124" cy="2160543"/>
          </a:xfrm>
        </p:spPr>
        <p:txBody>
          <a:bodyPr/>
          <a:lstStyle/>
          <a:p>
            <a:r>
              <a:rPr lang="en-GB" sz="4400" dirty="0">
                <a:latin typeface="Aleo" panose="00000500000000000000" pitchFamily="2" charset="0"/>
              </a:rPr>
              <a:t>Semi-automating questionnaire metadata entry for increased job satisfaction</a:t>
            </a:r>
          </a:p>
        </p:txBody>
      </p:sp>
      <p:sp>
        <p:nvSpPr>
          <p:cNvPr id="5" name="Text Placeholder 4">
            <a:extLst>
              <a:ext uri="{FF2B5EF4-FFF2-40B4-BE49-F238E27FC236}">
                <a16:creationId xmlns:a16="http://schemas.microsoft.com/office/drawing/2014/main" id="{C17B7062-2228-8E49-0DCF-53A54CA300C3}"/>
              </a:ext>
            </a:extLst>
          </p:cNvPr>
          <p:cNvSpPr>
            <a:spLocks noGrp="1"/>
          </p:cNvSpPr>
          <p:nvPr>
            <p:ph type="body" sz="quarter" idx="10"/>
          </p:nvPr>
        </p:nvSpPr>
        <p:spPr/>
        <p:txBody>
          <a:bodyPr/>
          <a:lstStyle/>
          <a:p>
            <a:r>
              <a:rPr lang="en-GB" sz="2800" b="1" dirty="0"/>
              <a:t>Becky Oldroyd</a:t>
            </a:r>
            <a:r>
              <a:rPr lang="en-GB" sz="2800" dirty="0"/>
              <a:t>, Hayley Mills, &amp; Jenny Li</a:t>
            </a:r>
          </a:p>
        </p:txBody>
      </p:sp>
      <p:sp>
        <p:nvSpPr>
          <p:cNvPr id="6" name="Text Placeholder 5">
            <a:extLst>
              <a:ext uri="{FF2B5EF4-FFF2-40B4-BE49-F238E27FC236}">
                <a16:creationId xmlns:a16="http://schemas.microsoft.com/office/drawing/2014/main" id="{6D6F473F-5F1F-0484-9C17-65D75A48D930}"/>
              </a:ext>
            </a:extLst>
          </p:cNvPr>
          <p:cNvSpPr>
            <a:spLocks noGrp="1"/>
          </p:cNvSpPr>
          <p:nvPr>
            <p:ph type="body" sz="quarter" idx="11"/>
          </p:nvPr>
        </p:nvSpPr>
        <p:spPr/>
        <p:txBody>
          <a:bodyPr/>
          <a:lstStyle/>
          <a:p>
            <a:r>
              <a:rPr lang="en-GB" dirty="0"/>
              <a:t>November 2023</a:t>
            </a:r>
          </a:p>
        </p:txBody>
      </p:sp>
    </p:spTree>
    <p:extLst>
      <p:ext uri="{BB962C8B-B14F-4D97-AF65-F5344CB8AC3E}">
        <p14:creationId xmlns:p14="http://schemas.microsoft.com/office/powerpoint/2010/main" val="3003418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0CF45A-40DE-2FEC-7801-EF05EFD86CC0}"/>
              </a:ext>
            </a:extLst>
          </p:cNvPr>
          <p:cNvSpPr>
            <a:spLocks noGrp="1"/>
          </p:cNvSpPr>
          <p:nvPr>
            <p:ph type="title"/>
          </p:nvPr>
        </p:nvSpPr>
        <p:spPr>
          <a:xfrm>
            <a:off x="575734" y="596900"/>
            <a:ext cx="11616266" cy="546099"/>
          </a:xfrm>
        </p:spPr>
        <p:txBody>
          <a:bodyPr/>
          <a:lstStyle/>
          <a:p>
            <a:r>
              <a:rPr lang="en-GB" sz="4000" dirty="0"/>
              <a:t>2. Each parser outputs a table for each construct </a:t>
            </a:r>
          </a:p>
        </p:txBody>
      </p:sp>
      <p:pic>
        <p:nvPicPr>
          <p:cNvPr id="4" name="Picture 3">
            <a:extLst>
              <a:ext uri="{FF2B5EF4-FFF2-40B4-BE49-F238E27FC236}">
                <a16:creationId xmlns:a16="http://schemas.microsoft.com/office/drawing/2014/main" id="{6C8679FE-3EB3-1880-3844-4619C90CA43E}"/>
              </a:ext>
            </a:extLst>
          </p:cNvPr>
          <p:cNvPicPr>
            <a:picLocks noChangeAspect="1"/>
          </p:cNvPicPr>
          <p:nvPr/>
        </p:nvPicPr>
        <p:blipFill rotWithShape="1">
          <a:blip r:embed="rId3"/>
          <a:srcRect l="-1" r="24103"/>
          <a:stretch/>
        </p:blipFill>
        <p:spPr>
          <a:xfrm>
            <a:off x="2777307" y="1614987"/>
            <a:ext cx="6637386" cy="4646113"/>
          </a:xfrm>
          <a:prstGeom prst="rect">
            <a:avLst/>
          </a:prstGeom>
        </p:spPr>
      </p:pic>
      <p:pic>
        <p:nvPicPr>
          <p:cNvPr id="5" name="Picture 4">
            <a:extLst>
              <a:ext uri="{FF2B5EF4-FFF2-40B4-BE49-F238E27FC236}">
                <a16:creationId xmlns:a16="http://schemas.microsoft.com/office/drawing/2014/main" id="{30CBF693-72FB-F7B8-F78F-27E9ECDCCFB8}"/>
              </a:ext>
            </a:extLst>
          </p:cNvPr>
          <p:cNvPicPr>
            <a:picLocks noChangeAspect="1"/>
          </p:cNvPicPr>
          <p:nvPr/>
        </p:nvPicPr>
        <p:blipFill>
          <a:blip r:embed="rId4"/>
          <a:stretch>
            <a:fillRect/>
          </a:stretch>
        </p:blipFill>
        <p:spPr>
          <a:xfrm>
            <a:off x="8080438" y="4525601"/>
            <a:ext cx="1700884" cy="1962558"/>
          </a:xfrm>
          <a:prstGeom prst="rect">
            <a:avLst/>
          </a:prstGeom>
        </p:spPr>
      </p:pic>
    </p:spTree>
    <p:extLst>
      <p:ext uri="{BB962C8B-B14F-4D97-AF65-F5344CB8AC3E}">
        <p14:creationId xmlns:p14="http://schemas.microsoft.com/office/powerpoint/2010/main" val="184822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E55449-9055-2CC0-1EA8-104AC4B88E29}"/>
              </a:ext>
            </a:extLst>
          </p:cNvPr>
          <p:cNvSpPr>
            <a:spLocks noGrp="1"/>
          </p:cNvSpPr>
          <p:nvPr>
            <p:ph type="title"/>
          </p:nvPr>
        </p:nvSpPr>
        <p:spPr/>
        <p:txBody>
          <a:bodyPr/>
          <a:lstStyle/>
          <a:p>
            <a:r>
              <a:rPr lang="en-GB" sz="4000" dirty="0"/>
              <a:t>3. Upload the tables to archivist_insert</a:t>
            </a:r>
          </a:p>
        </p:txBody>
      </p:sp>
      <p:grpSp>
        <p:nvGrpSpPr>
          <p:cNvPr id="8" name="Group 7">
            <a:extLst>
              <a:ext uri="{FF2B5EF4-FFF2-40B4-BE49-F238E27FC236}">
                <a16:creationId xmlns:a16="http://schemas.microsoft.com/office/drawing/2014/main" id="{1FF883A8-85F1-51F6-0CFE-638AA22F8A14}"/>
              </a:ext>
            </a:extLst>
          </p:cNvPr>
          <p:cNvGrpSpPr/>
          <p:nvPr/>
        </p:nvGrpSpPr>
        <p:grpSpPr>
          <a:xfrm>
            <a:off x="1932214" y="1590491"/>
            <a:ext cx="8327571" cy="4670608"/>
            <a:chOff x="1932214" y="1590491"/>
            <a:chExt cx="8327571" cy="4670608"/>
          </a:xfrm>
        </p:grpSpPr>
        <p:pic>
          <p:nvPicPr>
            <p:cNvPr id="3" name="Picture 2">
              <a:extLst>
                <a:ext uri="{FF2B5EF4-FFF2-40B4-BE49-F238E27FC236}">
                  <a16:creationId xmlns:a16="http://schemas.microsoft.com/office/drawing/2014/main" id="{D3A4C31A-EE95-826F-EF5A-87BE886E4116}"/>
                </a:ext>
              </a:extLst>
            </p:cNvPr>
            <p:cNvPicPr>
              <a:picLocks noChangeAspect="1"/>
            </p:cNvPicPr>
            <p:nvPr/>
          </p:nvPicPr>
          <p:blipFill>
            <a:blip r:embed="rId3"/>
            <a:stretch>
              <a:fillRect/>
            </a:stretch>
          </p:blipFill>
          <p:spPr>
            <a:xfrm>
              <a:off x="1932214" y="1590491"/>
              <a:ext cx="8327571" cy="4670608"/>
            </a:xfrm>
            <a:prstGeom prst="rect">
              <a:avLst/>
            </a:prstGeom>
          </p:spPr>
        </p:pic>
        <p:sp>
          <p:nvSpPr>
            <p:cNvPr id="7" name="Rectangle: Rounded Corners 6">
              <a:extLst>
                <a:ext uri="{FF2B5EF4-FFF2-40B4-BE49-F238E27FC236}">
                  <a16:creationId xmlns:a16="http://schemas.microsoft.com/office/drawing/2014/main" id="{884F9959-CB75-89E9-1C30-40F099079328}"/>
                </a:ext>
              </a:extLst>
            </p:cNvPr>
            <p:cNvSpPr/>
            <p:nvPr/>
          </p:nvSpPr>
          <p:spPr>
            <a:xfrm>
              <a:off x="2123175" y="5470071"/>
              <a:ext cx="1338482" cy="402628"/>
            </a:xfrm>
            <a:prstGeom prst="roundRect">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BD4B8F92-EAF9-3CD8-A40D-DB92F58F8EF2}"/>
              </a:ext>
            </a:extLst>
          </p:cNvPr>
          <p:cNvGrpSpPr/>
          <p:nvPr/>
        </p:nvGrpSpPr>
        <p:grpSpPr>
          <a:xfrm>
            <a:off x="1851493" y="1590491"/>
            <a:ext cx="8489012" cy="4776515"/>
            <a:chOff x="1851493" y="1590491"/>
            <a:chExt cx="8489012" cy="4776515"/>
          </a:xfrm>
        </p:grpSpPr>
        <p:pic>
          <p:nvPicPr>
            <p:cNvPr id="5" name="Picture 4">
              <a:extLst>
                <a:ext uri="{FF2B5EF4-FFF2-40B4-BE49-F238E27FC236}">
                  <a16:creationId xmlns:a16="http://schemas.microsoft.com/office/drawing/2014/main" id="{A68E29D2-96B7-C503-9DF0-18F369290C8B}"/>
                </a:ext>
              </a:extLst>
            </p:cNvPr>
            <p:cNvPicPr>
              <a:picLocks noChangeAspect="1"/>
            </p:cNvPicPr>
            <p:nvPr/>
          </p:nvPicPr>
          <p:blipFill>
            <a:blip r:embed="rId4"/>
            <a:stretch>
              <a:fillRect/>
            </a:stretch>
          </p:blipFill>
          <p:spPr>
            <a:xfrm>
              <a:off x="1851493" y="1590491"/>
              <a:ext cx="8489012" cy="4776515"/>
            </a:xfrm>
            <a:prstGeom prst="rect">
              <a:avLst/>
            </a:prstGeom>
          </p:spPr>
        </p:pic>
        <p:sp>
          <p:nvSpPr>
            <p:cNvPr id="9" name="Rectangle: Rounded Corners 8">
              <a:extLst>
                <a:ext uri="{FF2B5EF4-FFF2-40B4-BE49-F238E27FC236}">
                  <a16:creationId xmlns:a16="http://schemas.microsoft.com/office/drawing/2014/main" id="{787C7513-3969-7159-16DF-0AE021671E94}"/>
                </a:ext>
              </a:extLst>
            </p:cNvPr>
            <p:cNvSpPr/>
            <p:nvPr/>
          </p:nvSpPr>
          <p:spPr>
            <a:xfrm>
              <a:off x="4688392" y="3257033"/>
              <a:ext cx="879651" cy="498538"/>
            </a:xfrm>
            <a:prstGeom prst="roundRect">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8" name="Group 17">
            <a:extLst>
              <a:ext uri="{FF2B5EF4-FFF2-40B4-BE49-F238E27FC236}">
                <a16:creationId xmlns:a16="http://schemas.microsoft.com/office/drawing/2014/main" id="{D47C2D20-1CCD-C6A7-121B-30883DE24172}"/>
              </a:ext>
            </a:extLst>
          </p:cNvPr>
          <p:cNvGrpSpPr/>
          <p:nvPr/>
        </p:nvGrpSpPr>
        <p:grpSpPr>
          <a:xfrm>
            <a:off x="445048" y="1639478"/>
            <a:ext cx="11062787" cy="4586477"/>
            <a:chOff x="445048" y="1639478"/>
            <a:chExt cx="11062787" cy="4586477"/>
          </a:xfrm>
        </p:grpSpPr>
        <p:pic>
          <p:nvPicPr>
            <p:cNvPr id="15" name="Picture 14">
              <a:extLst>
                <a:ext uri="{FF2B5EF4-FFF2-40B4-BE49-F238E27FC236}">
                  <a16:creationId xmlns:a16="http://schemas.microsoft.com/office/drawing/2014/main" id="{75325AFD-F7CA-0E37-C45C-66043F2F851D}"/>
                </a:ext>
              </a:extLst>
            </p:cNvPr>
            <p:cNvPicPr>
              <a:picLocks noChangeAspect="1"/>
            </p:cNvPicPr>
            <p:nvPr/>
          </p:nvPicPr>
          <p:blipFill>
            <a:blip r:embed="rId5"/>
            <a:stretch>
              <a:fillRect/>
            </a:stretch>
          </p:blipFill>
          <p:spPr>
            <a:xfrm>
              <a:off x="445048" y="1639478"/>
              <a:ext cx="11062787" cy="4556308"/>
            </a:xfrm>
            <a:prstGeom prst="rect">
              <a:avLst/>
            </a:prstGeom>
          </p:spPr>
        </p:pic>
        <p:sp>
          <p:nvSpPr>
            <p:cNvPr id="16" name="Rectangle: Rounded Corners 15">
              <a:extLst>
                <a:ext uri="{FF2B5EF4-FFF2-40B4-BE49-F238E27FC236}">
                  <a16:creationId xmlns:a16="http://schemas.microsoft.com/office/drawing/2014/main" id="{C5C257CC-FCB4-FED0-3FC6-C3C488BBFD67}"/>
                </a:ext>
              </a:extLst>
            </p:cNvPr>
            <p:cNvSpPr/>
            <p:nvPr/>
          </p:nvSpPr>
          <p:spPr>
            <a:xfrm>
              <a:off x="481060" y="5620765"/>
              <a:ext cx="1877786" cy="605190"/>
            </a:xfrm>
            <a:prstGeom prst="roundRect">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Rectangle: Rounded Corners 16">
              <a:extLst>
                <a:ext uri="{FF2B5EF4-FFF2-40B4-BE49-F238E27FC236}">
                  <a16:creationId xmlns:a16="http://schemas.microsoft.com/office/drawing/2014/main" id="{A9CAD5E5-9F5C-6574-E752-EE4C36828510}"/>
                </a:ext>
              </a:extLst>
            </p:cNvPr>
            <p:cNvSpPr/>
            <p:nvPr/>
          </p:nvSpPr>
          <p:spPr>
            <a:xfrm>
              <a:off x="10436050" y="2015254"/>
              <a:ext cx="1055455" cy="515675"/>
            </a:xfrm>
            <a:prstGeom prst="round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2557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AAD426-3F8E-2AF3-22A0-A20270120FC9}"/>
              </a:ext>
            </a:extLst>
          </p:cNvPr>
          <p:cNvSpPr>
            <a:spLocks noGrp="1"/>
          </p:cNvSpPr>
          <p:nvPr>
            <p:ph type="title"/>
          </p:nvPr>
        </p:nvSpPr>
        <p:spPr/>
        <p:txBody>
          <a:bodyPr/>
          <a:lstStyle/>
          <a:p>
            <a:r>
              <a:rPr lang="en-GB" sz="4000" dirty="0"/>
              <a:t>4. View the questionnaire in Archivist and download the XML</a:t>
            </a:r>
          </a:p>
        </p:txBody>
      </p:sp>
      <p:pic>
        <p:nvPicPr>
          <p:cNvPr id="2" name="Picture 1">
            <a:extLst>
              <a:ext uri="{FF2B5EF4-FFF2-40B4-BE49-F238E27FC236}">
                <a16:creationId xmlns:a16="http://schemas.microsoft.com/office/drawing/2014/main" id="{3846CE97-CB1E-BADA-3F9D-D8DFE3EF02F4}"/>
              </a:ext>
            </a:extLst>
          </p:cNvPr>
          <p:cNvPicPr>
            <a:picLocks noChangeAspect="1"/>
          </p:cNvPicPr>
          <p:nvPr/>
        </p:nvPicPr>
        <p:blipFill>
          <a:blip r:embed="rId3"/>
          <a:stretch>
            <a:fillRect/>
          </a:stretch>
        </p:blipFill>
        <p:spPr>
          <a:xfrm>
            <a:off x="2359773" y="1959124"/>
            <a:ext cx="7472453" cy="3852667"/>
          </a:xfrm>
          <a:prstGeom prst="rect">
            <a:avLst/>
          </a:prstGeom>
        </p:spPr>
      </p:pic>
    </p:spTree>
    <p:extLst>
      <p:ext uri="{BB962C8B-B14F-4D97-AF65-F5344CB8AC3E}">
        <p14:creationId xmlns:p14="http://schemas.microsoft.com/office/powerpoint/2010/main" val="4225200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0EA0B4B-0559-F112-B16B-2BFFF2F49447}"/>
              </a:ext>
            </a:extLst>
          </p:cNvPr>
          <p:cNvSpPr>
            <a:spLocks noGrp="1"/>
          </p:cNvSpPr>
          <p:nvPr>
            <p:ph type="title"/>
          </p:nvPr>
        </p:nvSpPr>
        <p:spPr/>
        <p:txBody>
          <a:bodyPr/>
          <a:lstStyle/>
          <a:p>
            <a:r>
              <a:rPr lang="en-GB" sz="4000" dirty="0"/>
              <a:t>Checking parsed questionnaires</a:t>
            </a:r>
          </a:p>
        </p:txBody>
      </p:sp>
      <p:sp>
        <p:nvSpPr>
          <p:cNvPr id="7" name="Content Placeholder 6">
            <a:extLst>
              <a:ext uri="{FF2B5EF4-FFF2-40B4-BE49-F238E27FC236}">
                <a16:creationId xmlns:a16="http://schemas.microsoft.com/office/drawing/2014/main" id="{14D7762C-F35E-D5D8-F053-AD63A591B134}"/>
              </a:ext>
            </a:extLst>
          </p:cNvPr>
          <p:cNvSpPr>
            <a:spLocks noGrp="1"/>
          </p:cNvSpPr>
          <p:nvPr>
            <p:ph type="body" sz="quarter" idx="11"/>
          </p:nvPr>
        </p:nvSpPr>
        <p:spPr/>
        <p:txBody>
          <a:bodyPr/>
          <a:lstStyle/>
          <a:p>
            <a:pPr marL="342900" indent="-342900">
              <a:buFont typeface="Arial" panose="020B0604020202020204" pitchFamily="34" charset="0"/>
              <a:buChar char="•"/>
            </a:pPr>
            <a:r>
              <a:rPr lang="en-GB" sz="2400" dirty="0"/>
              <a:t>Once in Archivist, parsed questionnaires are checked and edited</a:t>
            </a:r>
          </a:p>
          <a:p>
            <a:pPr marL="342900" indent="-342900">
              <a:buFont typeface="Arial" panose="020B0604020202020204" pitchFamily="34" charset="0"/>
              <a:buChar char="•"/>
            </a:pPr>
            <a:r>
              <a:rPr lang="en-GB" sz="2400" dirty="0"/>
              <a:t>A different approach is required for parsed vs. manually entered questionnaires</a:t>
            </a:r>
          </a:p>
          <a:p>
            <a:pPr lvl="1"/>
            <a:r>
              <a:rPr lang="en-GB" sz="2400" dirty="0"/>
              <a:t>High-level checks rather than meticulous word-by-word checks</a:t>
            </a:r>
          </a:p>
          <a:p>
            <a:pPr lvl="1"/>
            <a:r>
              <a:rPr lang="en-GB" sz="2400" dirty="0"/>
              <a:t>General checks and parser-specific checks</a:t>
            </a:r>
          </a:p>
          <a:p>
            <a:pPr lvl="2"/>
            <a:r>
              <a:rPr lang="en-GB" sz="2133" dirty="0"/>
              <a:t>Checks depend on the strengths and weaknesses of each parser </a:t>
            </a:r>
          </a:p>
          <a:p>
            <a:pPr lvl="1"/>
            <a:r>
              <a:rPr lang="en-GB" sz="2400" dirty="0"/>
              <a:t>“Listening” is not required when verifying parsed questionnaires</a:t>
            </a:r>
          </a:p>
        </p:txBody>
      </p:sp>
    </p:spTree>
    <p:extLst>
      <p:ext uri="{BB962C8B-B14F-4D97-AF65-F5344CB8AC3E}">
        <p14:creationId xmlns:p14="http://schemas.microsoft.com/office/powerpoint/2010/main" val="261676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E6BE19-F7B6-DD80-116B-38EC7F24882F}"/>
              </a:ext>
            </a:extLst>
          </p:cNvPr>
          <p:cNvSpPr>
            <a:spLocks noGrp="1"/>
          </p:cNvSpPr>
          <p:nvPr>
            <p:ph type="title"/>
          </p:nvPr>
        </p:nvSpPr>
        <p:spPr/>
        <p:txBody>
          <a:bodyPr/>
          <a:lstStyle/>
          <a:p>
            <a:r>
              <a:rPr lang="en-GB" sz="4000" dirty="0"/>
              <a:t>General checks</a:t>
            </a:r>
          </a:p>
        </p:txBody>
      </p:sp>
      <p:sp>
        <p:nvSpPr>
          <p:cNvPr id="5" name="Footer Placeholder 4">
            <a:extLst>
              <a:ext uri="{FF2B5EF4-FFF2-40B4-BE49-F238E27FC236}">
                <a16:creationId xmlns:a16="http://schemas.microsoft.com/office/drawing/2014/main" id="{CB32232B-6C98-F64F-8673-1BC84C152DC0}"/>
              </a:ext>
            </a:extLst>
          </p:cNvPr>
          <p:cNvSpPr>
            <a:spLocks noGrp="1"/>
          </p:cNvSpPr>
          <p:nvPr>
            <p:ph type="ftr" sz="quarter" idx="10"/>
          </p:nvPr>
        </p:nvSpPr>
        <p:spPr/>
        <p:txBody>
          <a:bodyPr/>
          <a:lstStyle/>
          <a:p>
            <a:r>
              <a:rPr lang="en-GB" dirty="0">
                <a:solidFill>
                  <a:schemeClr val="accent3"/>
                </a:solidFill>
                <a:hlinkClick r:id="rId3">
                  <a:extLst>
                    <a:ext uri="{A12FA001-AC4F-418D-AE19-62706E023703}">
                      <ahyp:hlinkClr xmlns:ahyp="http://schemas.microsoft.com/office/drawing/2018/hyperlinkcolor" val="tx"/>
                    </a:ext>
                  </a:extLst>
                </a:hlinkClick>
              </a:rPr>
              <a:t>https://wiki.ucl.ac.uk/display/CLOS/General+CAPI+guidance</a:t>
            </a:r>
            <a:r>
              <a:rPr lang="en-GB" dirty="0">
                <a:solidFill>
                  <a:schemeClr val="accent3"/>
                </a:solidFill>
              </a:rPr>
              <a:t> </a:t>
            </a:r>
          </a:p>
        </p:txBody>
      </p:sp>
      <p:pic>
        <p:nvPicPr>
          <p:cNvPr id="9" name="Picture 8">
            <a:extLst>
              <a:ext uri="{FF2B5EF4-FFF2-40B4-BE49-F238E27FC236}">
                <a16:creationId xmlns:a16="http://schemas.microsoft.com/office/drawing/2014/main" id="{3C2979D5-CDC7-B889-77FC-266EB2A54311}"/>
              </a:ext>
            </a:extLst>
          </p:cNvPr>
          <p:cNvPicPr>
            <a:picLocks noChangeAspect="1"/>
          </p:cNvPicPr>
          <p:nvPr/>
        </p:nvPicPr>
        <p:blipFill>
          <a:blip r:embed="rId4"/>
          <a:stretch>
            <a:fillRect/>
          </a:stretch>
        </p:blipFill>
        <p:spPr>
          <a:xfrm>
            <a:off x="1096780" y="1365761"/>
            <a:ext cx="9998439" cy="4497971"/>
          </a:xfrm>
          <a:prstGeom prst="rect">
            <a:avLst/>
          </a:prstGeom>
        </p:spPr>
      </p:pic>
    </p:spTree>
    <p:extLst>
      <p:ext uri="{BB962C8B-B14F-4D97-AF65-F5344CB8AC3E}">
        <p14:creationId xmlns:p14="http://schemas.microsoft.com/office/powerpoint/2010/main" val="3756011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E6BE19-F7B6-DD80-116B-38EC7F24882F}"/>
              </a:ext>
            </a:extLst>
          </p:cNvPr>
          <p:cNvSpPr>
            <a:spLocks noGrp="1"/>
          </p:cNvSpPr>
          <p:nvPr>
            <p:ph type="title"/>
          </p:nvPr>
        </p:nvSpPr>
        <p:spPr/>
        <p:txBody>
          <a:bodyPr/>
          <a:lstStyle/>
          <a:p>
            <a:r>
              <a:rPr lang="en-GB" sz="4000" dirty="0"/>
              <a:t>Parser-specific checks</a:t>
            </a:r>
          </a:p>
        </p:txBody>
      </p:sp>
      <p:sp>
        <p:nvSpPr>
          <p:cNvPr id="5" name="Footer Placeholder 4">
            <a:extLst>
              <a:ext uri="{FF2B5EF4-FFF2-40B4-BE49-F238E27FC236}">
                <a16:creationId xmlns:a16="http://schemas.microsoft.com/office/drawing/2014/main" id="{CB32232B-6C98-F64F-8673-1BC84C152DC0}"/>
              </a:ext>
            </a:extLst>
          </p:cNvPr>
          <p:cNvSpPr>
            <a:spLocks noGrp="1"/>
          </p:cNvSpPr>
          <p:nvPr>
            <p:ph type="ftr" sz="quarter" idx="10"/>
          </p:nvPr>
        </p:nvSpPr>
        <p:spPr/>
        <p:txBody>
          <a:bodyPr/>
          <a:lstStyle/>
          <a:p>
            <a:r>
              <a:rPr lang="en-GB" dirty="0">
                <a:solidFill>
                  <a:schemeClr val="accent3"/>
                </a:solidFill>
                <a:hlinkClick r:id="rId3">
                  <a:extLst>
                    <a:ext uri="{A12FA001-AC4F-418D-AE19-62706E023703}">
                      <ahyp:hlinkClr xmlns:ahyp="http://schemas.microsoft.com/office/drawing/2018/hyperlinkcolor" val="tx"/>
                    </a:ext>
                  </a:extLst>
                </a:hlinkClick>
              </a:rPr>
              <a:t>https://wiki.ucl.ac.uk/display/CLOS/Parsed+Entry</a:t>
            </a:r>
            <a:r>
              <a:rPr lang="en-GB" dirty="0">
                <a:solidFill>
                  <a:schemeClr val="accent3"/>
                </a:solidFill>
              </a:rPr>
              <a:t> </a:t>
            </a:r>
          </a:p>
        </p:txBody>
      </p:sp>
      <p:pic>
        <p:nvPicPr>
          <p:cNvPr id="3" name="Picture 2">
            <a:extLst>
              <a:ext uri="{FF2B5EF4-FFF2-40B4-BE49-F238E27FC236}">
                <a16:creationId xmlns:a16="http://schemas.microsoft.com/office/drawing/2014/main" id="{B21282EA-0A74-78E9-E452-718D58365FF1}"/>
              </a:ext>
            </a:extLst>
          </p:cNvPr>
          <p:cNvPicPr>
            <a:picLocks noChangeAspect="1"/>
          </p:cNvPicPr>
          <p:nvPr/>
        </p:nvPicPr>
        <p:blipFill>
          <a:blip r:embed="rId4"/>
          <a:stretch>
            <a:fillRect/>
          </a:stretch>
        </p:blipFill>
        <p:spPr>
          <a:xfrm>
            <a:off x="1259173" y="1353525"/>
            <a:ext cx="9673653" cy="4361620"/>
          </a:xfrm>
          <a:prstGeom prst="rect">
            <a:avLst/>
          </a:prstGeom>
        </p:spPr>
      </p:pic>
      <p:sp>
        <p:nvSpPr>
          <p:cNvPr id="4" name="Rectangle: Rounded Corners 3">
            <a:extLst>
              <a:ext uri="{FF2B5EF4-FFF2-40B4-BE49-F238E27FC236}">
                <a16:creationId xmlns:a16="http://schemas.microsoft.com/office/drawing/2014/main" id="{9CA70462-AE0B-F125-00FD-DB84F42CB4A6}"/>
              </a:ext>
            </a:extLst>
          </p:cNvPr>
          <p:cNvSpPr/>
          <p:nvPr/>
        </p:nvSpPr>
        <p:spPr>
          <a:xfrm>
            <a:off x="3904620" y="3869871"/>
            <a:ext cx="1826709" cy="212272"/>
          </a:xfrm>
          <a:prstGeom prst="roundRect">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8780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C4FF08-3392-E38D-838F-81ADB59AFBF6}"/>
              </a:ext>
            </a:extLst>
          </p:cNvPr>
          <p:cNvSpPr>
            <a:spLocks noGrp="1"/>
          </p:cNvSpPr>
          <p:nvPr>
            <p:ph type="title"/>
          </p:nvPr>
        </p:nvSpPr>
        <p:spPr/>
        <p:txBody>
          <a:bodyPr/>
          <a:lstStyle/>
          <a:p>
            <a:r>
              <a:rPr lang="en-GB" sz="4000" dirty="0"/>
              <a:t>Documenting the workflow</a:t>
            </a:r>
          </a:p>
        </p:txBody>
      </p:sp>
      <p:sp>
        <p:nvSpPr>
          <p:cNvPr id="5" name="Footer Placeholder 4">
            <a:extLst>
              <a:ext uri="{FF2B5EF4-FFF2-40B4-BE49-F238E27FC236}">
                <a16:creationId xmlns:a16="http://schemas.microsoft.com/office/drawing/2014/main" id="{F1A156E2-C428-CBB7-B09A-C00BF98FB3C0}"/>
              </a:ext>
            </a:extLst>
          </p:cNvPr>
          <p:cNvSpPr>
            <a:spLocks noGrp="1"/>
          </p:cNvSpPr>
          <p:nvPr>
            <p:ph type="ftr" sz="quarter" idx="10"/>
          </p:nvPr>
        </p:nvSpPr>
        <p:spPr/>
        <p:txBody>
          <a:bodyPr/>
          <a:lstStyle/>
          <a:p>
            <a:r>
              <a:rPr lang="en-GB" dirty="0">
                <a:solidFill>
                  <a:schemeClr val="accent3"/>
                </a:solidFill>
                <a:hlinkClick r:id="rId3">
                  <a:extLst>
                    <a:ext uri="{A12FA001-AC4F-418D-AE19-62706E023703}">
                      <ahyp:hlinkClr xmlns:ahyp="http://schemas.microsoft.com/office/drawing/2018/hyperlinkcolor" val="tx"/>
                    </a:ext>
                  </a:extLst>
                </a:hlinkClick>
              </a:rPr>
              <a:t>https://wiki.ucl.ac.uk/display/CLOS/Enter+Metadata+into+Archivist</a:t>
            </a:r>
            <a:r>
              <a:rPr lang="en-GB" dirty="0">
                <a:solidFill>
                  <a:schemeClr val="accent3"/>
                </a:solidFill>
              </a:rPr>
              <a:t> </a:t>
            </a:r>
          </a:p>
        </p:txBody>
      </p:sp>
      <p:pic>
        <p:nvPicPr>
          <p:cNvPr id="9" name="Picture 8">
            <a:extLst>
              <a:ext uri="{FF2B5EF4-FFF2-40B4-BE49-F238E27FC236}">
                <a16:creationId xmlns:a16="http://schemas.microsoft.com/office/drawing/2014/main" id="{25D17718-5E53-8F06-63F9-378D0CDDF774}"/>
              </a:ext>
            </a:extLst>
          </p:cNvPr>
          <p:cNvPicPr>
            <a:picLocks noChangeAspect="1"/>
          </p:cNvPicPr>
          <p:nvPr/>
        </p:nvPicPr>
        <p:blipFill>
          <a:blip r:embed="rId4"/>
          <a:stretch>
            <a:fillRect/>
          </a:stretch>
        </p:blipFill>
        <p:spPr>
          <a:xfrm>
            <a:off x="1152884" y="1408556"/>
            <a:ext cx="9886231" cy="4412381"/>
          </a:xfrm>
          <a:prstGeom prst="rect">
            <a:avLst/>
          </a:prstGeom>
        </p:spPr>
      </p:pic>
    </p:spTree>
    <p:extLst>
      <p:ext uri="{BB962C8B-B14F-4D97-AF65-F5344CB8AC3E}">
        <p14:creationId xmlns:p14="http://schemas.microsoft.com/office/powerpoint/2010/main" val="686531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40D8E4-BEFA-6926-9C91-5993E31B814C}"/>
              </a:ext>
            </a:extLst>
          </p:cNvPr>
          <p:cNvSpPr>
            <a:spLocks noGrp="1"/>
          </p:cNvSpPr>
          <p:nvPr>
            <p:ph type="title"/>
          </p:nvPr>
        </p:nvSpPr>
        <p:spPr/>
        <p:txBody>
          <a:bodyPr/>
          <a:lstStyle/>
          <a:p>
            <a:r>
              <a:rPr lang="en-GB" sz="4000" dirty="0"/>
              <a:t>Advantages of semi-automating the workflow</a:t>
            </a:r>
          </a:p>
        </p:txBody>
      </p:sp>
      <p:sp>
        <p:nvSpPr>
          <p:cNvPr id="7" name="Content Placeholder 6">
            <a:extLst>
              <a:ext uri="{FF2B5EF4-FFF2-40B4-BE49-F238E27FC236}">
                <a16:creationId xmlns:a16="http://schemas.microsoft.com/office/drawing/2014/main" id="{397D6DA5-4C59-DA22-2C7C-C2E909862D78}"/>
              </a:ext>
            </a:extLst>
          </p:cNvPr>
          <p:cNvSpPr>
            <a:spLocks noGrp="1"/>
          </p:cNvSpPr>
          <p:nvPr>
            <p:ph type="body" sz="quarter" idx="11"/>
          </p:nvPr>
        </p:nvSpPr>
        <p:spPr/>
        <p:txBody>
          <a:bodyPr/>
          <a:lstStyle/>
          <a:p>
            <a:pPr marL="457200" indent="-457200">
              <a:buFont typeface="Arial" panose="020B0604020202020204" pitchFamily="34" charset="0"/>
              <a:buChar char="•"/>
            </a:pPr>
            <a:r>
              <a:rPr lang="en-GB" sz="2400" dirty="0"/>
              <a:t>Less human error </a:t>
            </a:r>
          </a:p>
          <a:p>
            <a:pPr marL="457200" indent="-457200">
              <a:buFont typeface="Arial" panose="020B0604020202020204" pitchFamily="34" charset="0"/>
              <a:buChar char="•"/>
            </a:pPr>
            <a:r>
              <a:rPr lang="en-GB" sz="2400" dirty="0"/>
              <a:t>Speeds up metadata entry for large questionnaires</a:t>
            </a:r>
          </a:p>
          <a:p>
            <a:pPr marL="457200" indent="-457200">
              <a:buFont typeface="Arial" panose="020B0604020202020204" pitchFamily="34" charset="0"/>
              <a:buChar char="•"/>
            </a:pPr>
            <a:r>
              <a:rPr lang="en-GB" sz="2400" dirty="0"/>
              <a:t>Increases the quality of the Metadata Assistant role</a:t>
            </a:r>
          </a:p>
          <a:p>
            <a:pPr lvl="1"/>
            <a:r>
              <a:rPr lang="en-GB" sz="2400" dirty="0"/>
              <a:t>Allows staff to focus on aspects of the role that are most engaging and creative</a:t>
            </a:r>
          </a:p>
          <a:p>
            <a:endParaRPr lang="en-GB" sz="2400" dirty="0"/>
          </a:p>
        </p:txBody>
      </p:sp>
    </p:spTree>
    <p:extLst>
      <p:ext uri="{BB962C8B-B14F-4D97-AF65-F5344CB8AC3E}">
        <p14:creationId xmlns:p14="http://schemas.microsoft.com/office/powerpoint/2010/main" val="117014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DE59010-6DE1-1439-9BE2-D570059F9EB6}"/>
              </a:ext>
            </a:extLst>
          </p:cNvPr>
          <p:cNvSpPr txBox="1"/>
          <p:nvPr/>
        </p:nvSpPr>
        <p:spPr>
          <a:xfrm>
            <a:off x="1589314" y="1720840"/>
            <a:ext cx="9013371" cy="3416320"/>
          </a:xfrm>
          <a:prstGeom prst="rect">
            <a:avLst/>
          </a:prstGeom>
          <a:noFill/>
        </p:spPr>
        <p:txBody>
          <a:bodyPr wrap="square">
            <a:spAutoFit/>
          </a:bodyPr>
          <a:lstStyle/>
          <a:p>
            <a:r>
              <a:rPr lang="en-GB" sz="2400" i="1" dirty="0">
                <a:latin typeface="Source Sans Pro" panose="020B0503030403020204" pitchFamily="34" charset="0"/>
                <a:ea typeface="Source Sans Pro" panose="020B0503030403020204" pitchFamily="34" charset="0"/>
              </a:rPr>
              <a:t>“Using parsers to input questionnaires has made input much quicker than inputting from scratch …When working with parsed questionnaires the role of the metadata assistant (MA) becomes more like an editor…a parsed questionnaire is far from perfect and the MA must edit with an intelligent eye and the changes and solutions needed to correctly and accurately represent the questionnaire are sometimes challenging to work out. For me, being able to solve these input challenges is what keeps being a MA interesting and rewarding, even after doing this work for nearly ten years.”</a:t>
            </a:r>
          </a:p>
        </p:txBody>
      </p:sp>
    </p:spTree>
    <p:extLst>
      <p:ext uri="{BB962C8B-B14F-4D97-AF65-F5344CB8AC3E}">
        <p14:creationId xmlns:p14="http://schemas.microsoft.com/office/powerpoint/2010/main" val="3934427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335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49C1D3-A15D-1EA2-7BEE-F6ECE81489B2}"/>
              </a:ext>
            </a:extLst>
          </p:cNvPr>
          <p:cNvSpPr>
            <a:spLocks noGrp="1"/>
          </p:cNvSpPr>
          <p:nvPr>
            <p:ph type="title"/>
          </p:nvPr>
        </p:nvSpPr>
        <p:spPr/>
        <p:txBody>
          <a:bodyPr/>
          <a:lstStyle/>
          <a:p>
            <a:r>
              <a:rPr lang="en-GB" sz="4000" dirty="0"/>
              <a:t>Outline</a:t>
            </a:r>
          </a:p>
        </p:txBody>
      </p:sp>
      <p:sp>
        <p:nvSpPr>
          <p:cNvPr id="7" name="Content Placeholder 6">
            <a:extLst>
              <a:ext uri="{FF2B5EF4-FFF2-40B4-BE49-F238E27FC236}">
                <a16:creationId xmlns:a16="http://schemas.microsoft.com/office/drawing/2014/main" id="{9BB47D39-8C8E-B54E-271F-2F8E537B1AE2}"/>
              </a:ext>
            </a:extLst>
          </p:cNvPr>
          <p:cNvSpPr>
            <a:spLocks noGrp="1"/>
          </p:cNvSpPr>
          <p:nvPr>
            <p:ph type="body" sz="quarter" idx="11"/>
          </p:nvPr>
        </p:nvSpPr>
        <p:spPr/>
        <p:txBody>
          <a:bodyPr/>
          <a:lstStyle/>
          <a:p>
            <a:pPr marL="457200" indent="-457200">
              <a:buFont typeface="Arial" panose="020B0604020202020204" pitchFamily="34" charset="0"/>
              <a:buChar char="•"/>
            </a:pPr>
            <a:r>
              <a:rPr lang="en-GB" sz="2400" dirty="0"/>
              <a:t>Background</a:t>
            </a:r>
          </a:p>
          <a:p>
            <a:pPr marL="457200" indent="-457200">
              <a:buFont typeface="Arial" panose="020B0604020202020204" pitchFamily="34" charset="0"/>
              <a:buChar char="•"/>
            </a:pPr>
            <a:r>
              <a:rPr lang="en-GB" sz="2400" dirty="0"/>
              <a:t>From manual to semi-automated metadata entry</a:t>
            </a:r>
          </a:p>
          <a:p>
            <a:pPr marL="457200" indent="-457200">
              <a:buFont typeface="Arial" panose="020B0604020202020204" pitchFamily="34" charset="0"/>
              <a:buChar char="•"/>
            </a:pPr>
            <a:r>
              <a:rPr lang="en-GB" sz="2400" dirty="0"/>
              <a:t>Example</a:t>
            </a:r>
          </a:p>
          <a:p>
            <a:pPr marL="457200" indent="-457200">
              <a:buFont typeface="Arial" panose="020B0604020202020204" pitchFamily="34" charset="0"/>
              <a:buChar char="•"/>
            </a:pPr>
            <a:r>
              <a:rPr lang="en-GB" sz="2400" dirty="0"/>
              <a:t>Checking parsed questionnaires</a:t>
            </a:r>
          </a:p>
          <a:p>
            <a:pPr marL="457200" indent="-457200">
              <a:buFont typeface="Arial" panose="020B0604020202020204" pitchFamily="34" charset="0"/>
              <a:buChar char="•"/>
            </a:pPr>
            <a:r>
              <a:rPr lang="en-GB" sz="2400" dirty="0"/>
              <a:t>Advantages of semi-automating the workflow</a:t>
            </a:r>
          </a:p>
          <a:p>
            <a:endParaRPr lang="en-GB" sz="2400" dirty="0"/>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endParaRPr lang="en-GB" sz="2400" dirty="0"/>
          </a:p>
        </p:txBody>
      </p:sp>
    </p:spTree>
    <p:extLst>
      <p:ext uri="{BB962C8B-B14F-4D97-AF65-F5344CB8AC3E}">
        <p14:creationId xmlns:p14="http://schemas.microsoft.com/office/powerpoint/2010/main" val="2993535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website&#10;&#10;Description automatically generated">
            <a:extLst>
              <a:ext uri="{FF2B5EF4-FFF2-40B4-BE49-F238E27FC236}">
                <a16:creationId xmlns:a16="http://schemas.microsoft.com/office/drawing/2014/main" id="{494D4D47-6609-B184-DE3C-E4FA0D2E0FBB}"/>
              </a:ext>
            </a:extLst>
          </p:cNvPr>
          <p:cNvPicPr>
            <a:picLocks noChangeAspect="1"/>
          </p:cNvPicPr>
          <p:nvPr/>
        </p:nvPicPr>
        <p:blipFill>
          <a:blip r:embed="rId3"/>
          <a:stretch>
            <a:fillRect/>
          </a:stretch>
        </p:blipFill>
        <p:spPr>
          <a:xfrm>
            <a:off x="575734" y="2225334"/>
            <a:ext cx="5588881" cy="2738551"/>
          </a:xfrm>
          <a:prstGeom prst="rect">
            <a:avLst/>
          </a:prstGeom>
          <a:noFill/>
        </p:spPr>
      </p:pic>
      <p:sp>
        <p:nvSpPr>
          <p:cNvPr id="6" name="Title 5">
            <a:extLst>
              <a:ext uri="{FF2B5EF4-FFF2-40B4-BE49-F238E27FC236}">
                <a16:creationId xmlns:a16="http://schemas.microsoft.com/office/drawing/2014/main" id="{9A6F8C3E-225E-8426-2EC2-01EF81F8D72E}"/>
              </a:ext>
            </a:extLst>
          </p:cNvPr>
          <p:cNvSpPr>
            <a:spLocks noGrp="1"/>
          </p:cNvSpPr>
          <p:nvPr>
            <p:ph type="title"/>
          </p:nvPr>
        </p:nvSpPr>
        <p:spPr/>
        <p:txBody>
          <a:bodyPr anchor="ctr">
            <a:noAutofit/>
          </a:bodyPr>
          <a:lstStyle/>
          <a:p>
            <a:pPr>
              <a:lnSpc>
                <a:spcPct val="90000"/>
              </a:lnSpc>
            </a:pPr>
            <a:r>
              <a:rPr lang="en-GB" sz="4000" dirty="0"/>
              <a:t>Background: CLOSER Discovery</a:t>
            </a:r>
          </a:p>
        </p:txBody>
      </p:sp>
      <p:sp>
        <p:nvSpPr>
          <p:cNvPr id="5" name="Footer Placeholder 4">
            <a:extLst>
              <a:ext uri="{FF2B5EF4-FFF2-40B4-BE49-F238E27FC236}">
                <a16:creationId xmlns:a16="http://schemas.microsoft.com/office/drawing/2014/main" id="{8361EB19-A053-6291-33B5-633C111D8C10}"/>
              </a:ext>
            </a:extLst>
          </p:cNvPr>
          <p:cNvSpPr>
            <a:spLocks noGrp="1"/>
          </p:cNvSpPr>
          <p:nvPr>
            <p:ph type="ftr" sz="quarter" idx="10"/>
          </p:nvPr>
        </p:nvSpPr>
        <p:spPr/>
        <p:txBody>
          <a:bodyPr/>
          <a:lstStyle/>
          <a:p>
            <a:r>
              <a:rPr lang="en-GB" dirty="0">
                <a:solidFill>
                  <a:schemeClr val="accent3"/>
                </a:solidFill>
                <a:hlinkClick r:id="rId4">
                  <a:extLst>
                    <a:ext uri="{A12FA001-AC4F-418D-AE19-62706E023703}">
                      <ahyp:hlinkClr xmlns:ahyp="http://schemas.microsoft.com/office/drawing/2018/hyperlinkcolor" val="tx"/>
                    </a:ext>
                  </a:extLst>
                </a:hlinkClick>
              </a:rPr>
              <a:t>https://discovery.closer.ac.uk/</a:t>
            </a:r>
            <a:r>
              <a:rPr lang="en-GB" dirty="0">
                <a:solidFill>
                  <a:schemeClr val="accent3"/>
                </a:solidFill>
              </a:rPr>
              <a:t> </a:t>
            </a:r>
          </a:p>
        </p:txBody>
      </p:sp>
      <p:sp>
        <p:nvSpPr>
          <p:cNvPr id="7" name="Content Placeholder 6">
            <a:extLst>
              <a:ext uri="{FF2B5EF4-FFF2-40B4-BE49-F238E27FC236}">
                <a16:creationId xmlns:a16="http://schemas.microsoft.com/office/drawing/2014/main" id="{9395A408-1FB7-2B91-BBD1-E7D9534AB632}"/>
              </a:ext>
            </a:extLst>
          </p:cNvPr>
          <p:cNvSpPr>
            <a:spLocks noGrp="1"/>
          </p:cNvSpPr>
          <p:nvPr>
            <p:ph type="body" sz="quarter" idx="11"/>
          </p:nvPr>
        </p:nvSpPr>
        <p:spPr>
          <a:xfrm>
            <a:off x="6400799" y="1411819"/>
            <a:ext cx="5215467" cy="4224867"/>
          </a:xfrm>
        </p:spPr>
        <p:txBody>
          <a:bodyPr>
            <a:normAutofit/>
          </a:bodyPr>
          <a:lstStyle/>
          <a:p>
            <a:pPr marL="342900" indent="-342900">
              <a:buFont typeface="Arial" panose="020B0604020202020204" pitchFamily="34" charset="0"/>
              <a:buChar char="•"/>
            </a:pPr>
            <a:r>
              <a:rPr lang="en-GB" sz="2400" dirty="0"/>
              <a:t>CLOSER Discovery: </a:t>
            </a:r>
            <a:r>
              <a:rPr lang="en-GB" sz="2400" b="0" i="0" dirty="0">
                <a:effectLst/>
              </a:rPr>
              <a:t>the UK’s most comprehensive research tool for longitudinal population studies (LPS)</a:t>
            </a:r>
          </a:p>
          <a:p>
            <a:pPr lvl="1"/>
            <a:r>
              <a:rPr lang="en-GB" sz="2400" dirty="0"/>
              <a:t>Questionnaire and dataset metadata for 11 UK LPS</a:t>
            </a:r>
          </a:p>
          <a:p>
            <a:pPr lvl="1"/>
            <a:r>
              <a:rPr lang="en-GB" sz="2400" dirty="0"/>
              <a:t>300+ whole questionnaires and 49,000+ questions</a:t>
            </a:r>
          </a:p>
          <a:p>
            <a:pPr lvl="1"/>
            <a:r>
              <a:rPr lang="en-GB" sz="2400" dirty="0"/>
              <a:t>Check out Hayley Mills’ poster on the CLOSER Discovery redesign!</a:t>
            </a:r>
          </a:p>
          <a:p>
            <a:pPr marL="0" indent="0">
              <a:buNone/>
            </a:pPr>
            <a:endParaRPr lang="en-GB" sz="2400" dirty="0"/>
          </a:p>
        </p:txBody>
      </p:sp>
    </p:spTree>
    <p:extLst>
      <p:ext uri="{BB962C8B-B14F-4D97-AF65-F5344CB8AC3E}">
        <p14:creationId xmlns:p14="http://schemas.microsoft.com/office/powerpoint/2010/main" val="373103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6F8C3E-225E-8426-2EC2-01EF81F8D72E}"/>
              </a:ext>
            </a:extLst>
          </p:cNvPr>
          <p:cNvSpPr>
            <a:spLocks noGrp="1"/>
          </p:cNvSpPr>
          <p:nvPr>
            <p:ph type="title"/>
          </p:nvPr>
        </p:nvSpPr>
        <p:spPr/>
        <p:txBody>
          <a:bodyPr/>
          <a:lstStyle/>
          <a:p>
            <a:r>
              <a:rPr lang="en-GB" sz="4000" dirty="0"/>
              <a:t>Background: questionnaire metadata</a:t>
            </a:r>
          </a:p>
        </p:txBody>
      </p:sp>
      <p:sp>
        <p:nvSpPr>
          <p:cNvPr id="7" name="Content Placeholder 6">
            <a:extLst>
              <a:ext uri="{FF2B5EF4-FFF2-40B4-BE49-F238E27FC236}">
                <a16:creationId xmlns:a16="http://schemas.microsoft.com/office/drawing/2014/main" id="{9395A408-1FB7-2B91-BBD1-E7D9534AB632}"/>
              </a:ext>
            </a:extLst>
          </p:cNvPr>
          <p:cNvSpPr>
            <a:spLocks noGrp="1"/>
          </p:cNvSpPr>
          <p:nvPr>
            <p:ph type="body" sz="quarter" idx="11"/>
          </p:nvPr>
        </p:nvSpPr>
        <p:spPr/>
        <p:txBody>
          <a:bodyPr/>
          <a:lstStyle/>
          <a:p>
            <a:pPr marL="457200" indent="-457200">
              <a:buFont typeface="Arial" panose="020B0604020202020204" pitchFamily="34" charset="0"/>
              <a:buChar char="•"/>
            </a:pPr>
            <a:r>
              <a:rPr lang="en-GB" sz="2400" dirty="0"/>
              <a:t>Creating questionnaire metadata can be time-consuming and challenging</a:t>
            </a:r>
          </a:p>
          <a:p>
            <a:pPr marL="1447775" lvl="1" indent="-457200"/>
            <a:r>
              <a:rPr lang="en-GB" sz="2400" dirty="0"/>
              <a:t>Large, computer-assisted questionnaires can take several months to document</a:t>
            </a:r>
          </a:p>
          <a:p>
            <a:pPr marL="457200" indent="-457200">
              <a:buFont typeface="Arial" panose="020B0604020202020204" pitchFamily="34" charset="0"/>
              <a:buChar char="•"/>
            </a:pPr>
            <a:r>
              <a:rPr lang="en-GB" sz="2400" dirty="0"/>
              <a:t>Historically, this metadata was entered from scratch into Archivist</a:t>
            </a:r>
          </a:p>
          <a:p>
            <a:pPr lvl="1"/>
            <a:r>
              <a:rPr lang="en-GB" sz="2400" dirty="0"/>
              <a:t>In-house developed, open-source DDI questionnaire editor</a:t>
            </a:r>
          </a:p>
        </p:txBody>
      </p:sp>
      <p:pic>
        <p:nvPicPr>
          <p:cNvPr id="5" name="Picture 4">
            <a:extLst>
              <a:ext uri="{FF2B5EF4-FFF2-40B4-BE49-F238E27FC236}">
                <a16:creationId xmlns:a16="http://schemas.microsoft.com/office/drawing/2014/main" id="{73DCA2F3-63D4-7572-D3D0-3C5EF2C59C09}"/>
              </a:ext>
            </a:extLst>
          </p:cNvPr>
          <p:cNvPicPr>
            <a:picLocks noChangeAspect="1"/>
          </p:cNvPicPr>
          <p:nvPr/>
        </p:nvPicPr>
        <p:blipFill rotWithShape="1">
          <a:blip r:embed="rId3"/>
          <a:srcRect r="6256"/>
          <a:stretch/>
        </p:blipFill>
        <p:spPr>
          <a:xfrm>
            <a:off x="5917606" y="3682423"/>
            <a:ext cx="6101564" cy="2871328"/>
          </a:xfrm>
          <a:prstGeom prst="rect">
            <a:avLst/>
          </a:prstGeom>
        </p:spPr>
      </p:pic>
      <p:grpSp>
        <p:nvGrpSpPr>
          <p:cNvPr id="3" name="Group 2">
            <a:extLst>
              <a:ext uri="{FF2B5EF4-FFF2-40B4-BE49-F238E27FC236}">
                <a16:creationId xmlns:a16="http://schemas.microsoft.com/office/drawing/2014/main" id="{6D6872EB-C5EF-D204-DD06-92D712DD4126}"/>
              </a:ext>
            </a:extLst>
          </p:cNvPr>
          <p:cNvGrpSpPr/>
          <p:nvPr/>
        </p:nvGrpSpPr>
        <p:grpSpPr>
          <a:xfrm>
            <a:off x="530980" y="4012680"/>
            <a:ext cx="5386626" cy="2210814"/>
            <a:chOff x="347968" y="3091195"/>
            <a:chExt cx="5386626" cy="2210814"/>
          </a:xfrm>
        </p:grpSpPr>
        <p:pic>
          <p:nvPicPr>
            <p:cNvPr id="11" name="Picture 10">
              <a:extLst>
                <a:ext uri="{FF2B5EF4-FFF2-40B4-BE49-F238E27FC236}">
                  <a16:creationId xmlns:a16="http://schemas.microsoft.com/office/drawing/2014/main" id="{8AFC4A2F-FC49-B4A5-1424-9B5925888F78}"/>
                </a:ext>
              </a:extLst>
            </p:cNvPr>
            <p:cNvPicPr>
              <a:picLocks noChangeAspect="1"/>
            </p:cNvPicPr>
            <p:nvPr/>
          </p:nvPicPr>
          <p:blipFill>
            <a:blip r:embed="rId4"/>
            <a:stretch>
              <a:fillRect/>
            </a:stretch>
          </p:blipFill>
          <p:spPr>
            <a:xfrm>
              <a:off x="347968" y="3091195"/>
              <a:ext cx="5386626" cy="2210814"/>
            </a:xfrm>
            <a:prstGeom prst="rect">
              <a:avLst/>
            </a:prstGeom>
          </p:spPr>
        </p:pic>
        <p:sp>
          <p:nvSpPr>
            <p:cNvPr id="2" name="Rectangle: Rounded Corners 1">
              <a:extLst>
                <a:ext uri="{FF2B5EF4-FFF2-40B4-BE49-F238E27FC236}">
                  <a16:creationId xmlns:a16="http://schemas.microsoft.com/office/drawing/2014/main" id="{A6960BD2-8841-B6F8-8EE5-67B42A4D79DD}"/>
                </a:ext>
              </a:extLst>
            </p:cNvPr>
            <p:cNvSpPr/>
            <p:nvPr/>
          </p:nvSpPr>
          <p:spPr>
            <a:xfrm>
              <a:off x="818706" y="3846957"/>
              <a:ext cx="2817629" cy="644577"/>
            </a:xfrm>
            <a:prstGeom prst="roundRect">
              <a:avLst/>
            </a:prstGeom>
            <a:noFill/>
            <a:ln w="254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6269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44D2971-9682-3F06-E828-1A968B3D54DF}"/>
              </a:ext>
            </a:extLst>
          </p:cNvPr>
          <p:cNvSpPr>
            <a:spLocks noGrp="1"/>
          </p:cNvSpPr>
          <p:nvPr>
            <p:ph type="title"/>
          </p:nvPr>
        </p:nvSpPr>
        <p:spPr/>
        <p:txBody>
          <a:bodyPr/>
          <a:lstStyle/>
          <a:p>
            <a:r>
              <a:rPr lang="en-GB" sz="4000" dirty="0"/>
              <a:t>Background: checking questionnaire metadata</a:t>
            </a:r>
          </a:p>
        </p:txBody>
      </p:sp>
      <p:sp>
        <p:nvSpPr>
          <p:cNvPr id="9" name="Text Placeholder 8">
            <a:extLst>
              <a:ext uri="{FF2B5EF4-FFF2-40B4-BE49-F238E27FC236}">
                <a16:creationId xmlns:a16="http://schemas.microsoft.com/office/drawing/2014/main" id="{D2D984C7-823F-567D-8F55-CED9ABC64173}"/>
              </a:ext>
            </a:extLst>
          </p:cNvPr>
          <p:cNvSpPr>
            <a:spLocks noGrp="1"/>
          </p:cNvSpPr>
          <p:nvPr>
            <p:ph type="body" sz="quarter" idx="11"/>
          </p:nvPr>
        </p:nvSpPr>
        <p:spPr/>
        <p:txBody>
          <a:bodyPr/>
          <a:lstStyle/>
          <a:p>
            <a:pPr marL="457200" indent="-457200">
              <a:buFont typeface="Arial" panose="020B0604020202020204" pitchFamily="34" charset="0"/>
              <a:buChar char="•"/>
            </a:pPr>
            <a:r>
              <a:rPr lang="en-GB" sz="2400" dirty="0"/>
              <a:t>All questionnaires are checked/verified once they have been entered into Archivist</a:t>
            </a:r>
          </a:p>
          <a:p>
            <a:pPr marL="457200" indent="-457200">
              <a:buFont typeface="Arial" panose="020B0604020202020204" pitchFamily="34" charset="0"/>
              <a:buChar char="•"/>
            </a:pPr>
            <a:r>
              <a:rPr lang="en-GB" sz="2400" dirty="0"/>
              <a:t>Metadata entered from scratch needs to be meticulously checked for errors</a:t>
            </a:r>
          </a:p>
          <a:p>
            <a:pPr marL="1447775" lvl="1" indent="-457200"/>
            <a:r>
              <a:rPr lang="en-GB" sz="2400" dirty="0"/>
              <a:t>Verification checklist</a:t>
            </a:r>
          </a:p>
          <a:p>
            <a:pPr marL="1981162" lvl="2" indent="-457200"/>
            <a:r>
              <a:rPr lang="en-GB" sz="2133" dirty="0"/>
              <a:t>E.g., “Is the spelling, punctuation, capitalisation, etc. correct?”</a:t>
            </a:r>
          </a:p>
          <a:p>
            <a:pPr marL="1447775" lvl="1" indent="-457200"/>
            <a:r>
              <a:rPr lang="en-GB" sz="2400" dirty="0"/>
              <a:t>“Listening” to the questionnaire using text-to-speech software</a:t>
            </a:r>
          </a:p>
          <a:p>
            <a:pPr marL="1447775" lvl="1" indent="-457200"/>
            <a:r>
              <a:rPr lang="en-GB" sz="2400" dirty="0"/>
              <a:t>Time-consuming, particularly for larger questionnaires</a:t>
            </a:r>
          </a:p>
          <a:p>
            <a:pPr marL="457200" indent="-457200">
              <a:buFont typeface="Arial" panose="020B0604020202020204" pitchFamily="34" charset="0"/>
              <a:buChar char="•"/>
            </a:pPr>
            <a:endParaRPr lang="en-GB" sz="2400" dirty="0"/>
          </a:p>
        </p:txBody>
      </p:sp>
    </p:spTree>
    <p:extLst>
      <p:ext uri="{BB962C8B-B14F-4D97-AF65-F5344CB8AC3E}">
        <p14:creationId xmlns:p14="http://schemas.microsoft.com/office/powerpoint/2010/main" val="298240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6F8C3E-225E-8426-2EC2-01EF81F8D72E}"/>
              </a:ext>
            </a:extLst>
          </p:cNvPr>
          <p:cNvSpPr>
            <a:spLocks noGrp="1"/>
          </p:cNvSpPr>
          <p:nvPr>
            <p:ph type="title"/>
          </p:nvPr>
        </p:nvSpPr>
        <p:spPr/>
        <p:txBody>
          <a:bodyPr anchor="ctr">
            <a:noAutofit/>
          </a:bodyPr>
          <a:lstStyle/>
          <a:p>
            <a:pPr>
              <a:lnSpc>
                <a:spcPct val="90000"/>
              </a:lnSpc>
            </a:pPr>
            <a:r>
              <a:rPr lang="en-GB" sz="4000" dirty="0"/>
              <a:t>From manual to semi-automated metadata entry: GitLab parsers</a:t>
            </a:r>
          </a:p>
        </p:txBody>
      </p:sp>
      <p:sp>
        <p:nvSpPr>
          <p:cNvPr id="2" name="Footer Placeholder 1">
            <a:extLst>
              <a:ext uri="{FF2B5EF4-FFF2-40B4-BE49-F238E27FC236}">
                <a16:creationId xmlns:a16="http://schemas.microsoft.com/office/drawing/2014/main" id="{D0729B69-A81D-DFBC-78E1-192BA520A01C}"/>
              </a:ext>
            </a:extLst>
          </p:cNvPr>
          <p:cNvSpPr>
            <a:spLocks noGrp="1"/>
          </p:cNvSpPr>
          <p:nvPr>
            <p:ph type="ftr" sz="quarter" idx="10"/>
          </p:nvPr>
        </p:nvSpPr>
        <p:spPr/>
        <p:txBody>
          <a:bodyPr/>
          <a:lstStyle/>
          <a:p>
            <a:r>
              <a:rPr lang="en-GB" dirty="0">
                <a:solidFill>
                  <a:schemeClr val="accent3"/>
                </a:solidFill>
                <a:hlinkClick r:id="rId3">
                  <a:extLst>
                    <a:ext uri="{A12FA001-AC4F-418D-AE19-62706E023703}">
                      <ahyp:hlinkClr xmlns:ahyp="http://schemas.microsoft.com/office/drawing/2018/hyperlinkcolor" val="tx"/>
                    </a:ext>
                  </a:extLst>
                </a:hlinkClick>
              </a:rPr>
              <a:t>https://gitlab.com/closer-cohorts1</a:t>
            </a:r>
            <a:r>
              <a:rPr lang="en-GB" dirty="0">
                <a:solidFill>
                  <a:schemeClr val="accent3"/>
                </a:solidFill>
              </a:rPr>
              <a:t> </a:t>
            </a:r>
          </a:p>
        </p:txBody>
      </p:sp>
      <p:sp>
        <p:nvSpPr>
          <p:cNvPr id="7" name="Content Placeholder 6">
            <a:extLst>
              <a:ext uri="{FF2B5EF4-FFF2-40B4-BE49-F238E27FC236}">
                <a16:creationId xmlns:a16="http://schemas.microsoft.com/office/drawing/2014/main" id="{9395A408-1FB7-2B91-BBD1-E7D9534AB632}"/>
              </a:ext>
            </a:extLst>
          </p:cNvPr>
          <p:cNvSpPr>
            <a:spLocks noGrp="1"/>
          </p:cNvSpPr>
          <p:nvPr>
            <p:ph type="body" sz="quarter" idx="11"/>
          </p:nvPr>
        </p:nvSpPr>
        <p:spPr>
          <a:xfrm>
            <a:off x="6825241" y="1656747"/>
            <a:ext cx="4791026" cy="4224867"/>
          </a:xfrm>
        </p:spPr>
        <p:txBody>
          <a:bodyPr>
            <a:normAutofit/>
          </a:bodyPr>
          <a:lstStyle/>
          <a:p>
            <a:pPr marL="342900" indent="-342900">
              <a:lnSpc>
                <a:spcPct val="90000"/>
              </a:lnSpc>
              <a:buFont typeface="Arial" panose="020B0604020202020204" pitchFamily="34" charset="0"/>
              <a:buChar char="•"/>
            </a:pPr>
            <a:r>
              <a:rPr lang="en-GB" sz="2400" dirty="0"/>
              <a:t>CLOSER are committed to creating enriching and fulfilling job roles</a:t>
            </a:r>
          </a:p>
          <a:p>
            <a:pPr marL="342900" indent="-342900">
              <a:lnSpc>
                <a:spcPct val="90000"/>
              </a:lnSpc>
              <a:buFont typeface="Arial" panose="020B0604020202020204" pitchFamily="34" charset="0"/>
              <a:buChar char="•"/>
            </a:pPr>
            <a:r>
              <a:rPr lang="en-GB" sz="2400" dirty="0"/>
              <a:t>Semi-automating the questionnaire metadata workflow using parsers on GitLab</a:t>
            </a:r>
          </a:p>
          <a:p>
            <a:pPr marL="1333475" lvl="1" indent="-342900">
              <a:lnSpc>
                <a:spcPct val="90000"/>
              </a:lnSpc>
            </a:pPr>
            <a:r>
              <a:rPr lang="en-GB" sz="2400" dirty="0"/>
              <a:t>Staff can focus on the most engaging and creative aspects of their role</a:t>
            </a:r>
          </a:p>
          <a:p>
            <a:pPr marL="342900" indent="-342900">
              <a:lnSpc>
                <a:spcPct val="90000"/>
              </a:lnSpc>
              <a:buFont typeface="Arial" panose="020B0604020202020204" pitchFamily="34" charset="0"/>
              <a:buChar char="•"/>
            </a:pPr>
            <a:r>
              <a:rPr lang="en-GB" sz="2400" dirty="0"/>
              <a:t>From manual metadata </a:t>
            </a:r>
            <a:r>
              <a:rPr lang="en-GB" sz="2400" i="1" dirty="0"/>
              <a:t>entry</a:t>
            </a:r>
            <a:r>
              <a:rPr lang="en-GB" sz="2400" dirty="0"/>
              <a:t> to semi-automated metadata </a:t>
            </a:r>
            <a:r>
              <a:rPr lang="en-GB" sz="2400" i="1" dirty="0"/>
              <a:t>editing</a:t>
            </a:r>
          </a:p>
        </p:txBody>
      </p:sp>
      <p:pic>
        <p:nvPicPr>
          <p:cNvPr id="4" name="Picture 3" descr="A screenshot of a computer&#10;&#10;Description automatically generated">
            <a:extLst>
              <a:ext uri="{FF2B5EF4-FFF2-40B4-BE49-F238E27FC236}">
                <a16:creationId xmlns:a16="http://schemas.microsoft.com/office/drawing/2014/main" id="{7EBEEA27-39A1-7A27-FF77-3569ADD17D4F}"/>
              </a:ext>
            </a:extLst>
          </p:cNvPr>
          <p:cNvPicPr>
            <a:picLocks noChangeAspect="1"/>
          </p:cNvPicPr>
          <p:nvPr/>
        </p:nvPicPr>
        <p:blipFill>
          <a:blip r:embed="rId4"/>
          <a:stretch>
            <a:fillRect/>
          </a:stretch>
        </p:blipFill>
        <p:spPr>
          <a:xfrm>
            <a:off x="405915" y="2506976"/>
            <a:ext cx="6258510" cy="2769390"/>
          </a:xfrm>
          <a:prstGeom prst="rect">
            <a:avLst/>
          </a:prstGeom>
          <a:noFill/>
        </p:spPr>
      </p:pic>
    </p:spTree>
    <p:extLst>
      <p:ext uri="{BB962C8B-B14F-4D97-AF65-F5344CB8AC3E}">
        <p14:creationId xmlns:p14="http://schemas.microsoft.com/office/powerpoint/2010/main" val="170224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0CC2411-3C14-32ED-37F5-491F1C2DE86C}"/>
              </a:ext>
            </a:extLst>
          </p:cNvPr>
          <p:cNvGrpSpPr/>
          <p:nvPr/>
        </p:nvGrpSpPr>
        <p:grpSpPr>
          <a:xfrm>
            <a:off x="3060257" y="3587948"/>
            <a:ext cx="878980" cy="484626"/>
            <a:chOff x="3143778" y="2817366"/>
            <a:chExt cx="878980" cy="484626"/>
          </a:xfrm>
        </p:grpSpPr>
        <p:sp>
          <p:nvSpPr>
            <p:cNvPr id="3" name="Arrow: Right 2">
              <a:extLst>
                <a:ext uri="{FF2B5EF4-FFF2-40B4-BE49-F238E27FC236}">
                  <a16:creationId xmlns:a16="http://schemas.microsoft.com/office/drawing/2014/main" id="{D61E94BE-D570-959C-40E9-A5EBFF8DA4B5}"/>
                </a:ext>
              </a:extLst>
            </p:cNvPr>
            <p:cNvSpPr/>
            <p:nvPr/>
          </p:nvSpPr>
          <p:spPr>
            <a:xfrm>
              <a:off x="3143778" y="2963315"/>
              <a:ext cx="878980" cy="190581"/>
            </a:xfrm>
            <a:prstGeom prst="rightArrow">
              <a:avLst/>
            </a:prstGeom>
            <a:solidFill>
              <a:srgbClr val="FF3399"/>
            </a:solidFill>
            <a:ln>
              <a:solidFill>
                <a:srgbClr val="FF33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3399"/>
                </a:solidFill>
              </a:endParaRPr>
            </a:p>
          </p:txBody>
        </p:sp>
        <p:pic>
          <p:nvPicPr>
            <p:cNvPr id="5" name="Picture 4" descr="Gitlab Logo transparent PNG - StickPNG">
              <a:extLst>
                <a:ext uri="{FF2B5EF4-FFF2-40B4-BE49-F238E27FC236}">
                  <a16:creationId xmlns:a16="http://schemas.microsoft.com/office/drawing/2014/main" id="{6E3471EC-F2B0-C739-FD75-E280427C2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985" y="2817366"/>
              <a:ext cx="525327" cy="484626"/>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4" descr="Contributor | Qualtrics Employee Experience Management Software">
            <a:extLst>
              <a:ext uri="{FF2B5EF4-FFF2-40B4-BE49-F238E27FC236}">
                <a16:creationId xmlns:a16="http://schemas.microsoft.com/office/drawing/2014/main" id="{021D8381-822A-705D-3701-11BE02994E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701" r="9918" b="35564"/>
          <a:stretch/>
        </p:blipFill>
        <p:spPr bwMode="auto">
          <a:xfrm>
            <a:off x="1910556" y="3103759"/>
            <a:ext cx="1157869" cy="4479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EDCap - Penn State Clinical and Translational Science Institute">
            <a:extLst>
              <a:ext uri="{FF2B5EF4-FFF2-40B4-BE49-F238E27FC236}">
                <a16:creationId xmlns:a16="http://schemas.microsoft.com/office/drawing/2014/main" id="{A8D1A2DD-6B1B-5BAE-DF08-F1DF4075CC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733" y="2899253"/>
            <a:ext cx="1391954" cy="4846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LimeSurvey — Free Online Survey Tool">
            <a:extLst>
              <a:ext uri="{FF2B5EF4-FFF2-40B4-BE49-F238E27FC236}">
                <a16:creationId xmlns:a16="http://schemas.microsoft.com/office/drawing/2014/main" id="{E092C660-7579-9DC7-7F88-981801E26B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701" y="3476182"/>
            <a:ext cx="1234889" cy="3344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Microsoft Excel Logo transparent PNG - StickPNG">
            <a:extLst>
              <a:ext uri="{FF2B5EF4-FFF2-40B4-BE49-F238E27FC236}">
                <a16:creationId xmlns:a16="http://schemas.microsoft.com/office/drawing/2014/main" id="{C1FFF380-2C41-089B-46C5-BB320EFFA4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1283" y="4093142"/>
            <a:ext cx="934401" cy="584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xml · GitHub Topics · GitHub">
            <a:extLst>
              <a:ext uri="{FF2B5EF4-FFF2-40B4-BE49-F238E27FC236}">
                <a16:creationId xmlns:a16="http://schemas.microsoft.com/office/drawing/2014/main" id="{AC70A994-7B3E-44D6-BAF6-B445300567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3593" y="3630219"/>
            <a:ext cx="830997" cy="8309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ml file - Free computer icons">
            <a:extLst>
              <a:ext uri="{FF2B5EF4-FFF2-40B4-BE49-F238E27FC236}">
                <a16:creationId xmlns:a16="http://schemas.microsoft.com/office/drawing/2014/main" id="{7C992A12-07A6-8597-B521-2301E8C6892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403" y="4168643"/>
            <a:ext cx="694625" cy="6946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D92072A1-B27F-9E50-C661-FCC7527E4295}"/>
              </a:ext>
            </a:extLst>
          </p:cNvPr>
          <p:cNvPicPr>
            <a:picLocks noChangeAspect="1"/>
          </p:cNvPicPr>
          <p:nvPr/>
        </p:nvPicPr>
        <p:blipFill rotWithShape="1">
          <a:blip r:embed="rId10"/>
          <a:srcRect l="-1" r="24103"/>
          <a:stretch/>
        </p:blipFill>
        <p:spPr>
          <a:xfrm>
            <a:off x="4021493" y="2612087"/>
            <a:ext cx="3432322" cy="2402596"/>
          </a:xfrm>
          <a:prstGeom prst="rect">
            <a:avLst/>
          </a:prstGeom>
        </p:spPr>
      </p:pic>
      <p:pic>
        <p:nvPicPr>
          <p:cNvPr id="16" name="Picture 15">
            <a:extLst>
              <a:ext uri="{FF2B5EF4-FFF2-40B4-BE49-F238E27FC236}">
                <a16:creationId xmlns:a16="http://schemas.microsoft.com/office/drawing/2014/main" id="{2662FC11-6BB2-C015-C42E-F88D89A8EAFB}"/>
              </a:ext>
            </a:extLst>
          </p:cNvPr>
          <p:cNvPicPr>
            <a:picLocks noChangeAspect="1"/>
          </p:cNvPicPr>
          <p:nvPr/>
        </p:nvPicPr>
        <p:blipFill>
          <a:blip r:embed="rId11"/>
          <a:stretch>
            <a:fillRect/>
          </a:stretch>
        </p:blipFill>
        <p:spPr>
          <a:xfrm>
            <a:off x="6471656" y="3987463"/>
            <a:ext cx="1268867" cy="1464077"/>
          </a:xfrm>
          <a:prstGeom prst="rect">
            <a:avLst/>
          </a:prstGeom>
        </p:spPr>
      </p:pic>
      <p:grpSp>
        <p:nvGrpSpPr>
          <p:cNvPr id="17" name="Group 16">
            <a:extLst>
              <a:ext uri="{FF2B5EF4-FFF2-40B4-BE49-F238E27FC236}">
                <a16:creationId xmlns:a16="http://schemas.microsoft.com/office/drawing/2014/main" id="{118A4456-AFDD-BF34-FBF7-641A93F5ED58}"/>
              </a:ext>
            </a:extLst>
          </p:cNvPr>
          <p:cNvGrpSpPr/>
          <p:nvPr/>
        </p:nvGrpSpPr>
        <p:grpSpPr>
          <a:xfrm>
            <a:off x="7581780" y="3561092"/>
            <a:ext cx="878980" cy="484626"/>
            <a:chOff x="3143778" y="2817366"/>
            <a:chExt cx="878980" cy="484626"/>
          </a:xfrm>
        </p:grpSpPr>
        <p:sp>
          <p:nvSpPr>
            <p:cNvPr id="18" name="Arrow: Right 17">
              <a:extLst>
                <a:ext uri="{FF2B5EF4-FFF2-40B4-BE49-F238E27FC236}">
                  <a16:creationId xmlns:a16="http://schemas.microsoft.com/office/drawing/2014/main" id="{CFCEE3F7-7C2E-E676-41C1-4AD6995DCFC3}"/>
                </a:ext>
              </a:extLst>
            </p:cNvPr>
            <p:cNvSpPr/>
            <p:nvPr/>
          </p:nvSpPr>
          <p:spPr>
            <a:xfrm>
              <a:off x="3143778" y="2963315"/>
              <a:ext cx="878980" cy="190581"/>
            </a:xfrm>
            <a:prstGeom prst="rightArrow">
              <a:avLst/>
            </a:prstGeom>
            <a:solidFill>
              <a:srgbClr val="FF3399"/>
            </a:solidFill>
            <a:ln>
              <a:solidFill>
                <a:srgbClr val="FF33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3399"/>
                </a:solidFill>
              </a:endParaRPr>
            </a:p>
          </p:txBody>
        </p:sp>
        <p:pic>
          <p:nvPicPr>
            <p:cNvPr id="19" name="Picture 4" descr="Gitlab Logo transparent PNG - StickPNG">
              <a:extLst>
                <a:ext uri="{FF2B5EF4-FFF2-40B4-BE49-F238E27FC236}">
                  <a16:creationId xmlns:a16="http://schemas.microsoft.com/office/drawing/2014/main" id="{55AFE548-F89F-78B9-08E7-AEF156E81B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985" y="2817366"/>
              <a:ext cx="525327" cy="484626"/>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19">
            <a:extLst>
              <a:ext uri="{FF2B5EF4-FFF2-40B4-BE49-F238E27FC236}">
                <a16:creationId xmlns:a16="http://schemas.microsoft.com/office/drawing/2014/main" id="{6008A5A5-CFC5-D3AB-31C2-3BA787FD5270}"/>
              </a:ext>
            </a:extLst>
          </p:cNvPr>
          <p:cNvPicPr>
            <a:picLocks noChangeAspect="1"/>
          </p:cNvPicPr>
          <p:nvPr/>
        </p:nvPicPr>
        <p:blipFill>
          <a:blip r:embed="rId12"/>
          <a:stretch>
            <a:fillRect/>
          </a:stretch>
        </p:blipFill>
        <p:spPr>
          <a:xfrm>
            <a:off x="8588726" y="2955168"/>
            <a:ext cx="3390413" cy="1748038"/>
          </a:xfrm>
          <a:prstGeom prst="rect">
            <a:avLst/>
          </a:prstGeom>
        </p:spPr>
      </p:pic>
      <p:sp>
        <p:nvSpPr>
          <p:cNvPr id="4" name="Title 3">
            <a:extLst>
              <a:ext uri="{FF2B5EF4-FFF2-40B4-BE49-F238E27FC236}">
                <a16:creationId xmlns:a16="http://schemas.microsoft.com/office/drawing/2014/main" id="{AE1BB4F8-E831-10BA-434D-B721144A306C}"/>
              </a:ext>
            </a:extLst>
          </p:cNvPr>
          <p:cNvSpPr>
            <a:spLocks noGrp="1"/>
          </p:cNvSpPr>
          <p:nvPr>
            <p:ph type="title"/>
          </p:nvPr>
        </p:nvSpPr>
        <p:spPr/>
        <p:txBody>
          <a:bodyPr/>
          <a:lstStyle/>
          <a:p>
            <a:r>
              <a:rPr lang="en-GB" sz="4000" dirty="0"/>
              <a:t>From manual to semi-automated metadata entry: workflow</a:t>
            </a:r>
          </a:p>
        </p:txBody>
      </p:sp>
      <p:sp>
        <p:nvSpPr>
          <p:cNvPr id="21" name="Content Placeholder 20">
            <a:extLst>
              <a:ext uri="{FF2B5EF4-FFF2-40B4-BE49-F238E27FC236}">
                <a16:creationId xmlns:a16="http://schemas.microsoft.com/office/drawing/2014/main" id="{D232CD5A-6752-7FD8-1FB8-DDEB99A88FFF}"/>
              </a:ext>
            </a:extLst>
          </p:cNvPr>
          <p:cNvSpPr>
            <a:spLocks noGrp="1"/>
          </p:cNvSpPr>
          <p:nvPr>
            <p:ph type="body" sz="quarter" idx="11"/>
          </p:nvPr>
        </p:nvSpPr>
        <p:spPr>
          <a:xfrm>
            <a:off x="575734" y="1716753"/>
            <a:ext cx="11040533" cy="4224867"/>
          </a:xfrm>
        </p:spPr>
        <p:txBody>
          <a:bodyPr/>
          <a:lstStyle/>
          <a:p>
            <a:pPr marL="457200" indent="-457200">
              <a:buFont typeface="Arial" panose="020B0604020202020204" pitchFamily="34" charset="0"/>
              <a:buChar char="•"/>
            </a:pPr>
            <a:r>
              <a:rPr lang="en-GB" sz="2400" dirty="0"/>
              <a:t>A series of GitLab parsers import questionnaire metadata directly into Archivist</a:t>
            </a:r>
          </a:p>
        </p:txBody>
      </p:sp>
    </p:spTree>
    <p:extLst>
      <p:ext uri="{BB962C8B-B14F-4D97-AF65-F5344CB8AC3E}">
        <p14:creationId xmlns:p14="http://schemas.microsoft.com/office/powerpoint/2010/main" val="188649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FE2391-61EA-1B8B-7092-B56682DA3E98}"/>
              </a:ext>
            </a:extLst>
          </p:cNvPr>
          <p:cNvSpPr>
            <a:spLocks noGrp="1"/>
          </p:cNvSpPr>
          <p:nvPr>
            <p:ph type="title"/>
          </p:nvPr>
        </p:nvSpPr>
        <p:spPr/>
        <p:txBody>
          <a:bodyPr/>
          <a:lstStyle/>
          <a:p>
            <a:r>
              <a:rPr lang="en-GB" sz="4000" dirty="0"/>
              <a:t>Example</a:t>
            </a:r>
          </a:p>
        </p:txBody>
      </p:sp>
    </p:spTree>
    <p:extLst>
      <p:ext uri="{BB962C8B-B14F-4D97-AF65-F5344CB8AC3E}">
        <p14:creationId xmlns:p14="http://schemas.microsoft.com/office/powerpoint/2010/main" val="1606784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20363F-5064-9440-DE80-92E34DD03A10}"/>
              </a:ext>
            </a:extLst>
          </p:cNvPr>
          <p:cNvSpPr>
            <a:spLocks noGrp="1"/>
          </p:cNvSpPr>
          <p:nvPr>
            <p:ph type="title"/>
          </p:nvPr>
        </p:nvSpPr>
        <p:spPr/>
        <p:txBody>
          <a:bodyPr/>
          <a:lstStyle/>
          <a:p>
            <a:r>
              <a:rPr lang="en-GB" sz="4000" dirty="0"/>
              <a:t>1. Upload the file and run the pipeline</a:t>
            </a:r>
          </a:p>
        </p:txBody>
      </p:sp>
      <p:grpSp>
        <p:nvGrpSpPr>
          <p:cNvPr id="10" name="Group 9">
            <a:extLst>
              <a:ext uri="{FF2B5EF4-FFF2-40B4-BE49-F238E27FC236}">
                <a16:creationId xmlns:a16="http://schemas.microsoft.com/office/drawing/2014/main" id="{9A468E16-00E5-66BE-3437-91E6888F5334}"/>
              </a:ext>
            </a:extLst>
          </p:cNvPr>
          <p:cNvGrpSpPr/>
          <p:nvPr/>
        </p:nvGrpSpPr>
        <p:grpSpPr>
          <a:xfrm>
            <a:off x="2628295" y="1807560"/>
            <a:ext cx="6935409" cy="3843159"/>
            <a:chOff x="2628295" y="1807560"/>
            <a:chExt cx="6935409" cy="3843159"/>
          </a:xfrm>
        </p:grpSpPr>
        <p:pic>
          <p:nvPicPr>
            <p:cNvPr id="4" name="Picture 3">
              <a:extLst>
                <a:ext uri="{FF2B5EF4-FFF2-40B4-BE49-F238E27FC236}">
                  <a16:creationId xmlns:a16="http://schemas.microsoft.com/office/drawing/2014/main" id="{D316B984-B649-BA13-ECD1-18A42C3476F5}"/>
                </a:ext>
              </a:extLst>
            </p:cNvPr>
            <p:cNvPicPr>
              <a:picLocks noChangeAspect="1"/>
            </p:cNvPicPr>
            <p:nvPr/>
          </p:nvPicPr>
          <p:blipFill>
            <a:blip r:embed="rId3"/>
            <a:stretch>
              <a:fillRect/>
            </a:stretch>
          </p:blipFill>
          <p:spPr>
            <a:xfrm>
              <a:off x="2628295" y="1807560"/>
              <a:ext cx="6935409" cy="3843159"/>
            </a:xfrm>
            <a:prstGeom prst="rect">
              <a:avLst/>
            </a:prstGeom>
          </p:spPr>
        </p:pic>
        <p:sp>
          <p:nvSpPr>
            <p:cNvPr id="9" name="Rectangle: Rounded Corners 8">
              <a:extLst>
                <a:ext uri="{FF2B5EF4-FFF2-40B4-BE49-F238E27FC236}">
                  <a16:creationId xmlns:a16="http://schemas.microsoft.com/office/drawing/2014/main" id="{7829AFDE-0CA7-C2DC-1FB1-9A39CB439415}"/>
                </a:ext>
              </a:extLst>
            </p:cNvPr>
            <p:cNvSpPr/>
            <p:nvPr/>
          </p:nvSpPr>
          <p:spPr>
            <a:xfrm>
              <a:off x="2775858" y="5045529"/>
              <a:ext cx="1649186" cy="277585"/>
            </a:xfrm>
            <a:prstGeom prst="roundRect">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9" name="Group 18">
            <a:extLst>
              <a:ext uri="{FF2B5EF4-FFF2-40B4-BE49-F238E27FC236}">
                <a16:creationId xmlns:a16="http://schemas.microsoft.com/office/drawing/2014/main" id="{9EE33A71-F8EB-570A-DA30-392D3F8B8166}"/>
              </a:ext>
            </a:extLst>
          </p:cNvPr>
          <p:cNvGrpSpPr/>
          <p:nvPr/>
        </p:nvGrpSpPr>
        <p:grpSpPr>
          <a:xfrm>
            <a:off x="1292050" y="1807560"/>
            <a:ext cx="9607898" cy="3843159"/>
            <a:chOff x="1292050" y="1807560"/>
            <a:chExt cx="9607898" cy="3843159"/>
          </a:xfrm>
        </p:grpSpPr>
        <p:pic>
          <p:nvPicPr>
            <p:cNvPr id="8" name="Picture 7">
              <a:extLst>
                <a:ext uri="{FF2B5EF4-FFF2-40B4-BE49-F238E27FC236}">
                  <a16:creationId xmlns:a16="http://schemas.microsoft.com/office/drawing/2014/main" id="{9FD0C308-767B-9D63-17E2-51B4D7C3D327}"/>
                </a:ext>
              </a:extLst>
            </p:cNvPr>
            <p:cNvPicPr>
              <a:picLocks noChangeAspect="1"/>
            </p:cNvPicPr>
            <p:nvPr/>
          </p:nvPicPr>
          <p:blipFill>
            <a:blip r:embed="rId4"/>
            <a:stretch>
              <a:fillRect/>
            </a:stretch>
          </p:blipFill>
          <p:spPr>
            <a:xfrm>
              <a:off x="1292050" y="1807560"/>
              <a:ext cx="9607898" cy="3843159"/>
            </a:xfrm>
            <a:prstGeom prst="rect">
              <a:avLst/>
            </a:prstGeom>
          </p:spPr>
        </p:pic>
        <p:sp>
          <p:nvSpPr>
            <p:cNvPr id="18" name="Rectangle: Rounded Corners 17">
              <a:extLst>
                <a:ext uri="{FF2B5EF4-FFF2-40B4-BE49-F238E27FC236}">
                  <a16:creationId xmlns:a16="http://schemas.microsoft.com/office/drawing/2014/main" id="{E4838098-A1D4-3A76-21D5-8C83BE9A900B}"/>
                </a:ext>
              </a:extLst>
            </p:cNvPr>
            <p:cNvSpPr/>
            <p:nvPr/>
          </p:nvSpPr>
          <p:spPr>
            <a:xfrm>
              <a:off x="4694441" y="3557841"/>
              <a:ext cx="1064101" cy="752902"/>
            </a:xfrm>
            <a:prstGeom prst="roundRect">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7" name="Group 16">
            <a:extLst>
              <a:ext uri="{FF2B5EF4-FFF2-40B4-BE49-F238E27FC236}">
                <a16:creationId xmlns:a16="http://schemas.microsoft.com/office/drawing/2014/main" id="{659F9976-18C7-AA4A-ADDE-C8BA9DBE470A}"/>
              </a:ext>
            </a:extLst>
          </p:cNvPr>
          <p:cNvGrpSpPr/>
          <p:nvPr/>
        </p:nvGrpSpPr>
        <p:grpSpPr>
          <a:xfrm>
            <a:off x="1292050" y="1758016"/>
            <a:ext cx="9607898" cy="3891224"/>
            <a:chOff x="1387928" y="1807560"/>
            <a:chExt cx="9607898" cy="3891224"/>
          </a:xfrm>
        </p:grpSpPr>
        <p:pic>
          <p:nvPicPr>
            <p:cNvPr id="12" name="Picture 11">
              <a:extLst>
                <a:ext uri="{FF2B5EF4-FFF2-40B4-BE49-F238E27FC236}">
                  <a16:creationId xmlns:a16="http://schemas.microsoft.com/office/drawing/2014/main" id="{E9265733-5221-AE16-7B83-F37B22BBFA27}"/>
                </a:ext>
              </a:extLst>
            </p:cNvPr>
            <p:cNvPicPr>
              <a:picLocks noChangeAspect="1"/>
            </p:cNvPicPr>
            <p:nvPr/>
          </p:nvPicPr>
          <p:blipFill>
            <a:blip r:embed="rId5"/>
            <a:stretch>
              <a:fillRect/>
            </a:stretch>
          </p:blipFill>
          <p:spPr>
            <a:xfrm>
              <a:off x="1387928" y="1807560"/>
              <a:ext cx="9607898" cy="3891224"/>
            </a:xfrm>
            <a:prstGeom prst="rect">
              <a:avLst/>
            </a:prstGeom>
          </p:spPr>
        </p:pic>
        <p:sp>
          <p:nvSpPr>
            <p:cNvPr id="13" name="Rectangle: Rounded Corners 12">
              <a:extLst>
                <a:ext uri="{FF2B5EF4-FFF2-40B4-BE49-F238E27FC236}">
                  <a16:creationId xmlns:a16="http://schemas.microsoft.com/office/drawing/2014/main" id="{A12193E9-82AA-6046-C751-E89C106FA20A}"/>
                </a:ext>
              </a:extLst>
            </p:cNvPr>
            <p:cNvSpPr/>
            <p:nvPr/>
          </p:nvSpPr>
          <p:spPr>
            <a:xfrm>
              <a:off x="1387928" y="4949512"/>
              <a:ext cx="1877786" cy="605190"/>
            </a:xfrm>
            <a:prstGeom prst="roundRect">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Rectangle: Rounded Corners 15">
              <a:extLst>
                <a:ext uri="{FF2B5EF4-FFF2-40B4-BE49-F238E27FC236}">
                  <a16:creationId xmlns:a16="http://schemas.microsoft.com/office/drawing/2014/main" id="{2C3FAE78-F42D-B69A-B0F5-43CBC4964506}"/>
                </a:ext>
              </a:extLst>
            </p:cNvPr>
            <p:cNvSpPr/>
            <p:nvPr/>
          </p:nvSpPr>
          <p:spPr>
            <a:xfrm>
              <a:off x="9993086" y="2032140"/>
              <a:ext cx="1002740" cy="531445"/>
            </a:xfrm>
            <a:prstGeom prst="round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141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slide">
  <a:themeElements>
    <a:clrScheme name="CLOSER">
      <a:dk1>
        <a:srgbClr val="000000"/>
      </a:dk1>
      <a:lt1>
        <a:srgbClr val="FFFFFF"/>
      </a:lt1>
      <a:dk2>
        <a:srgbClr val="838383"/>
      </a:dk2>
      <a:lt2>
        <a:srgbClr val="EBEBEB"/>
      </a:lt2>
      <a:accent1>
        <a:srgbClr val="389996"/>
      </a:accent1>
      <a:accent2>
        <a:srgbClr val="FBAF3F"/>
      </a:accent2>
      <a:accent3>
        <a:srgbClr val="EC008B"/>
      </a:accent3>
      <a:accent4>
        <a:srgbClr val="00ADEF"/>
      </a:accent4>
      <a:accent5>
        <a:srgbClr val="652C90"/>
      </a:accent5>
      <a:accent6>
        <a:srgbClr val="38B349"/>
      </a:accent6>
      <a:hlink>
        <a:srgbClr val="389996"/>
      </a:hlink>
      <a:folHlink>
        <a:srgbClr val="2769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OSER_PresentationTemplate_v4" id="{D6BB12A4-1F40-6F4B-9259-082ECCB24A78}" vid="{F6AEFF4F-8F58-7F40-A1C1-75ACAB344ED4}"/>
    </a:ext>
  </a:extLst>
</a:theme>
</file>

<file path=ppt/theme/theme2.xml><?xml version="1.0" encoding="utf-8"?>
<a:theme xmlns:a="http://schemas.openxmlformats.org/drawingml/2006/main" name="Content slides">
  <a:themeElements>
    <a:clrScheme name="CLOSER">
      <a:dk1>
        <a:srgbClr val="000000"/>
      </a:dk1>
      <a:lt1>
        <a:srgbClr val="FFFFFF"/>
      </a:lt1>
      <a:dk2>
        <a:srgbClr val="838383"/>
      </a:dk2>
      <a:lt2>
        <a:srgbClr val="EBEBEB"/>
      </a:lt2>
      <a:accent1>
        <a:srgbClr val="389996"/>
      </a:accent1>
      <a:accent2>
        <a:srgbClr val="FBAF3F"/>
      </a:accent2>
      <a:accent3>
        <a:srgbClr val="EC008B"/>
      </a:accent3>
      <a:accent4>
        <a:srgbClr val="00ADEF"/>
      </a:accent4>
      <a:accent5>
        <a:srgbClr val="652C90"/>
      </a:accent5>
      <a:accent6>
        <a:srgbClr val="38B349"/>
      </a:accent6>
      <a:hlink>
        <a:srgbClr val="389996"/>
      </a:hlink>
      <a:folHlink>
        <a:srgbClr val="2769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OSER_PresentationTemplate_v4" id="{D6BB12A4-1F40-6F4B-9259-082ECCB24A78}" vid="{D99BC209-18E1-A449-9E14-0FAACC34074A}"/>
    </a:ext>
  </a:extLst>
</a:theme>
</file>

<file path=ppt/theme/theme3.xml><?xml version="1.0" encoding="utf-8"?>
<a:theme xmlns:a="http://schemas.openxmlformats.org/drawingml/2006/main" name="Divider slides">
  <a:themeElements>
    <a:clrScheme name="CLOSER">
      <a:dk1>
        <a:srgbClr val="000000"/>
      </a:dk1>
      <a:lt1>
        <a:srgbClr val="FFFFFF"/>
      </a:lt1>
      <a:dk2>
        <a:srgbClr val="838383"/>
      </a:dk2>
      <a:lt2>
        <a:srgbClr val="EBEBEB"/>
      </a:lt2>
      <a:accent1>
        <a:srgbClr val="389996"/>
      </a:accent1>
      <a:accent2>
        <a:srgbClr val="FBAF3F"/>
      </a:accent2>
      <a:accent3>
        <a:srgbClr val="EC008B"/>
      </a:accent3>
      <a:accent4>
        <a:srgbClr val="00ADEF"/>
      </a:accent4>
      <a:accent5>
        <a:srgbClr val="652C90"/>
      </a:accent5>
      <a:accent6>
        <a:srgbClr val="38B349"/>
      </a:accent6>
      <a:hlink>
        <a:srgbClr val="389996"/>
      </a:hlink>
      <a:folHlink>
        <a:srgbClr val="2769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OSER_PresentationTemplate_v4" id="{D6BB12A4-1F40-6F4B-9259-082ECCB24A78}" vid="{3BF3BE4C-CD5F-6041-979A-90F795170E77}"/>
    </a:ext>
  </a:extLst>
</a:theme>
</file>

<file path=ppt/theme/theme4.xml><?xml version="1.0" encoding="utf-8"?>
<a:theme xmlns:a="http://schemas.openxmlformats.org/drawingml/2006/main" name="1_Title slide">
  <a:themeElements>
    <a:clrScheme name="Closer 2">
      <a:dk1>
        <a:srgbClr val="000000"/>
      </a:dk1>
      <a:lt1>
        <a:srgbClr val="FFFFFF"/>
      </a:lt1>
      <a:dk2>
        <a:srgbClr val="838383"/>
      </a:dk2>
      <a:lt2>
        <a:srgbClr val="EBEBEB"/>
      </a:lt2>
      <a:accent1>
        <a:srgbClr val="652C90"/>
      </a:accent1>
      <a:accent2>
        <a:srgbClr val="FBAF3F"/>
      </a:accent2>
      <a:accent3>
        <a:srgbClr val="EC008B"/>
      </a:accent3>
      <a:accent4>
        <a:srgbClr val="00ADEF"/>
      </a:accent4>
      <a:accent5>
        <a:srgbClr val="389996"/>
      </a:accent5>
      <a:accent6>
        <a:srgbClr val="38B349"/>
      </a:accent6>
      <a:hlink>
        <a:srgbClr val="652C90"/>
      </a:hlink>
      <a:folHlink>
        <a:srgbClr val="83139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OSER_PresentationTemplate_v7" id="{27EA2EDB-8576-9148-9D31-DE9B153CAFFD}" vid="{E10B40FD-57A7-A44C-B09A-D59642D091C8}"/>
    </a:ext>
  </a:extLst>
</a:theme>
</file>

<file path=ppt/theme/theme5.xml><?xml version="1.0" encoding="utf-8"?>
<a:theme xmlns:a="http://schemas.openxmlformats.org/drawingml/2006/main" name="Content slides A">
  <a:themeElements>
    <a:clrScheme name="Closer 2">
      <a:dk1>
        <a:srgbClr val="000000"/>
      </a:dk1>
      <a:lt1>
        <a:srgbClr val="FFFFFF"/>
      </a:lt1>
      <a:dk2>
        <a:srgbClr val="838383"/>
      </a:dk2>
      <a:lt2>
        <a:srgbClr val="EBEBEB"/>
      </a:lt2>
      <a:accent1>
        <a:srgbClr val="652C90"/>
      </a:accent1>
      <a:accent2>
        <a:srgbClr val="FBAF3F"/>
      </a:accent2>
      <a:accent3>
        <a:srgbClr val="EC008B"/>
      </a:accent3>
      <a:accent4>
        <a:srgbClr val="00ADEF"/>
      </a:accent4>
      <a:accent5>
        <a:srgbClr val="389996"/>
      </a:accent5>
      <a:accent6>
        <a:srgbClr val="38B349"/>
      </a:accent6>
      <a:hlink>
        <a:srgbClr val="652C90"/>
      </a:hlink>
      <a:folHlink>
        <a:srgbClr val="83139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OSER_PresentationTemplate_v7" id="{27EA2EDB-8576-9148-9D31-DE9B153CAFFD}" vid="{2552EF94-703F-B24E-ACE0-58CA2A4EB4F3}"/>
    </a:ext>
  </a:extLst>
</a:theme>
</file>

<file path=ppt/theme/theme6.xml><?xml version="1.0" encoding="utf-8"?>
<a:theme xmlns:a="http://schemas.openxmlformats.org/drawingml/2006/main" name="Content slides B">
  <a:themeElements>
    <a:clrScheme name="Closer 2">
      <a:dk1>
        <a:srgbClr val="000000"/>
      </a:dk1>
      <a:lt1>
        <a:srgbClr val="FFFFFF"/>
      </a:lt1>
      <a:dk2>
        <a:srgbClr val="838383"/>
      </a:dk2>
      <a:lt2>
        <a:srgbClr val="EBEBEB"/>
      </a:lt2>
      <a:accent1>
        <a:srgbClr val="652C90"/>
      </a:accent1>
      <a:accent2>
        <a:srgbClr val="FBAF3F"/>
      </a:accent2>
      <a:accent3>
        <a:srgbClr val="EC008B"/>
      </a:accent3>
      <a:accent4>
        <a:srgbClr val="00ADEF"/>
      </a:accent4>
      <a:accent5>
        <a:srgbClr val="389996"/>
      </a:accent5>
      <a:accent6>
        <a:srgbClr val="38B349"/>
      </a:accent6>
      <a:hlink>
        <a:srgbClr val="652C90"/>
      </a:hlink>
      <a:folHlink>
        <a:srgbClr val="83139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OSER_PresentationTemplate_v7" id="{27EA2EDB-8576-9148-9D31-DE9B153CAFFD}" vid="{C7419021-95CA-184B-AAAC-B53C903F2BDE}"/>
    </a:ext>
  </a:extLst>
</a:theme>
</file>

<file path=ppt/theme/theme7.xml><?xml version="1.0" encoding="utf-8"?>
<a:theme xmlns:a="http://schemas.openxmlformats.org/drawingml/2006/main" name="1_Divider slides">
  <a:themeElements>
    <a:clrScheme name="Closer 2">
      <a:dk1>
        <a:srgbClr val="000000"/>
      </a:dk1>
      <a:lt1>
        <a:srgbClr val="FFFFFF"/>
      </a:lt1>
      <a:dk2>
        <a:srgbClr val="838383"/>
      </a:dk2>
      <a:lt2>
        <a:srgbClr val="EBEBEB"/>
      </a:lt2>
      <a:accent1>
        <a:srgbClr val="652C90"/>
      </a:accent1>
      <a:accent2>
        <a:srgbClr val="FBAF3F"/>
      </a:accent2>
      <a:accent3>
        <a:srgbClr val="EC008B"/>
      </a:accent3>
      <a:accent4>
        <a:srgbClr val="00ADEF"/>
      </a:accent4>
      <a:accent5>
        <a:srgbClr val="389996"/>
      </a:accent5>
      <a:accent6>
        <a:srgbClr val="38B349"/>
      </a:accent6>
      <a:hlink>
        <a:srgbClr val="652C90"/>
      </a:hlink>
      <a:folHlink>
        <a:srgbClr val="83139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OSER_PresentationTemplate_v7" id="{27EA2EDB-8576-9148-9D31-DE9B153CAFFD}" vid="{95C8EFEB-B30F-BA4E-B1B8-9F07D38A8436}"/>
    </a:ext>
  </a:extLst>
</a:theme>
</file>

<file path=ppt/theme/theme8.xml><?xml version="1.0" encoding="utf-8"?>
<a:theme xmlns:a="http://schemas.openxmlformats.org/drawingml/2006/main" name="Thank you slides">
  <a:themeElements>
    <a:clrScheme name="CLOSER">
      <a:dk1>
        <a:srgbClr val="000000"/>
      </a:dk1>
      <a:lt1>
        <a:srgbClr val="FFFFFF"/>
      </a:lt1>
      <a:dk2>
        <a:srgbClr val="838383"/>
      </a:dk2>
      <a:lt2>
        <a:srgbClr val="EBEBEB"/>
      </a:lt2>
      <a:accent1>
        <a:srgbClr val="389996"/>
      </a:accent1>
      <a:accent2>
        <a:srgbClr val="FBAF3F"/>
      </a:accent2>
      <a:accent3>
        <a:srgbClr val="EC008B"/>
      </a:accent3>
      <a:accent4>
        <a:srgbClr val="00ADEF"/>
      </a:accent4>
      <a:accent5>
        <a:srgbClr val="652C90"/>
      </a:accent5>
      <a:accent6>
        <a:srgbClr val="38B349"/>
      </a:accent6>
      <a:hlink>
        <a:srgbClr val="389996"/>
      </a:hlink>
      <a:folHlink>
        <a:srgbClr val="2769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OSER_PresentationTemplate_v4" id="{D6BB12A4-1F40-6F4B-9259-082ECCB24A78}" vid="{F6AEFF4F-8F58-7F40-A1C1-75ACAB344ED4}"/>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template_2023</Template>
  <TotalTime>1942</TotalTime>
  <Words>2094</Words>
  <Application>Microsoft Office PowerPoint</Application>
  <PresentationFormat>Widescreen</PresentationFormat>
  <Paragraphs>142</Paragraphs>
  <Slides>19</Slides>
  <Notes>19</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19</vt:i4>
      </vt:variant>
    </vt:vector>
  </HeadingPairs>
  <TitlesOfParts>
    <vt:vector size="34" baseType="lpstr">
      <vt:lpstr>Aleo</vt:lpstr>
      <vt:lpstr>-apple-system</vt:lpstr>
      <vt:lpstr>Arial</vt:lpstr>
      <vt:lpstr>Calibri</vt:lpstr>
      <vt:lpstr>Courier New</vt:lpstr>
      <vt:lpstr>Source Sans Pro</vt:lpstr>
      <vt:lpstr>System Font Regular</vt:lpstr>
      <vt:lpstr>Title slide</vt:lpstr>
      <vt:lpstr>Content slides</vt:lpstr>
      <vt:lpstr>Divider slides</vt:lpstr>
      <vt:lpstr>1_Title slide</vt:lpstr>
      <vt:lpstr>Content slides A</vt:lpstr>
      <vt:lpstr>Content slides B</vt:lpstr>
      <vt:lpstr>1_Divider slides</vt:lpstr>
      <vt:lpstr>Thank you slides</vt:lpstr>
      <vt:lpstr>Semi-automating questionnaire metadata entry for increased job satisfaction</vt:lpstr>
      <vt:lpstr>Outline</vt:lpstr>
      <vt:lpstr>Background: CLOSER Discovery</vt:lpstr>
      <vt:lpstr>Background: questionnaire metadata</vt:lpstr>
      <vt:lpstr>Background: checking questionnaire metadata</vt:lpstr>
      <vt:lpstr>From manual to semi-automated metadata entry: GitLab parsers</vt:lpstr>
      <vt:lpstr>From manual to semi-automated metadata entry: workflow</vt:lpstr>
      <vt:lpstr>Example</vt:lpstr>
      <vt:lpstr>1. Upload the file and run the pipeline</vt:lpstr>
      <vt:lpstr>2. Each parser outputs a table for each construct </vt:lpstr>
      <vt:lpstr>3. Upload the tables to archivist_insert</vt:lpstr>
      <vt:lpstr>4. View the questionnaire in Archivist and download the XML</vt:lpstr>
      <vt:lpstr>Checking parsed questionnaires</vt:lpstr>
      <vt:lpstr>General checks</vt:lpstr>
      <vt:lpstr>Parser-specific checks</vt:lpstr>
      <vt:lpstr>Documenting the workflow</vt:lpstr>
      <vt:lpstr>Advantages of semi-automating the workflow</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Semi-automating questionnaire metadata entry for increased job satisfaction</dc:title>
  <dc:creator>Oldroyd, Rebecca</dc:creator>
  <cp:lastModifiedBy>Oldroyd, Rebecca</cp:lastModifiedBy>
  <cp:revision>11</cp:revision>
  <dcterms:created xsi:type="dcterms:W3CDTF">2023-11-06T11:11:23Z</dcterms:created>
  <dcterms:modified xsi:type="dcterms:W3CDTF">2023-11-27T18:54:18Z</dcterms:modified>
</cp:coreProperties>
</file>